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697" r:id="rId2"/>
  </p:sldMasterIdLst>
  <p:notesMasterIdLst>
    <p:notesMasterId r:id="rId34"/>
  </p:notesMasterIdLst>
  <p:sldIdLst>
    <p:sldId id="398" r:id="rId3"/>
    <p:sldId id="554" r:id="rId4"/>
    <p:sldId id="590" r:id="rId5"/>
    <p:sldId id="605" r:id="rId6"/>
    <p:sldId id="606" r:id="rId7"/>
    <p:sldId id="595" r:id="rId8"/>
    <p:sldId id="591" r:id="rId9"/>
    <p:sldId id="594" r:id="rId10"/>
    <p:sldId id="592" r:id="rId11"/>
    <p:sldId id="596" r:id="rId12"/>
    <p:sldId id="597" r:id="rId13"/>
    <p:sldId id="593" r:id="rId14"/>
    <p:sldId id="598" r:id="rId15"/>
    <p:sldId id="599" r:id="rId16"/>
    <p:sldId id="600" r:id="rId17"/>
    <p:sldId id="612" r:id="rId18"/>
    <p:sldId id="360" r:id="rId19"/>
    <p:sldId id="366" r:id="rId20"/>
    <p:sldId id="607" r:id="rId21"/>
    <p:sldId id="608" r:id="rId22"/>
    <p:sldId id="609" r:id="rId23"/>
    <p:sldId id="610" r:id="rId24"/>
    <p:sldId id="611" r:id="rId25"/>
    <p:sldId id="601" r:id="rId26"/>
    <p:sldId id="602" r:id="rId27"/>
    <p:sldId id="603" r:id="rId28"/>
    <p:sldId id="614" r:id="rId29"/>
    <p:sldId id="613" r:id="rId30"/>
    <p:sldId id="604" r:id="rId31"/>
    <p:sldId id="537" r:id="rId32"/>
    <p:sldId id="510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72" userDrawn="1">
          <p15:clr>
            <a:srgbClr val="A4A3A4"/>
          </p15:clr>
        </p15:guide>
        <p15:guide id="4" pos="7408" userDrawn="1">
          <p15:clr>
            <a:srgbClr val="A4A3A4"/>
          </p15:clr>
        </p15:guide>
        <p15:guide id="5" pos="363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uke" initials="p" lastIdx="10" clrIdx="0">
    <p:extLst>
      <p:ext uri="{19B8F6BF-5375-455C-9EA6-DF929625EA0E}">
        <p15:presenceInfo xmlns:p15="http://schemas.microsoft.com/office/powerpoint/2012/main" userId="phau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E"/>
    <a:srgbClr val="F7941D"/>
    <a:srgbClr val="0071BC"/>
    <a:srgbClr val="009245"/>
    <a:srgbClr val="006FBB"/>
    <a:srgbClr val="9F2B30"/>
    <a:srgbClr val="08306B"/>
    <a:srgbClr val="FFFFFF"/>
    <a:srgbClr val="333399"/>
    <a:srgbClr val="0A1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48" autoAdjust="0"/>
    <p:restoredTop sz="84824" autoAdjust="0"/>
  </p:normalViewPr>
  <p:slideViewPr>
    <p:cSldViewPr snapToGrid="0">
      <p:cViewPr varScale="1">
        <p:scale>
          <a:sx n="89" d="100"/>
          <a:sy n="89" d="100"/>
        </p:scale>
        <p:origin x="192" y="200"/>
      </p:cViewPr>
      <p:guideLst>
        <p:guide orient="horz" pos="2160"/>
        <p:guide pos="3840"/>
        <p:guide pos="272"/>
        <p:guide pos="7408"/>
        <p:guide pos="363"/>
        <p:guide orient="horz" pos="618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5967F-3172-4B5C-BE2D-480C98731347}" type="datetimeFigureOut">
              <a:rPr lang="de-DE" smtClean="0"/>
              <a:t>04.03.24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F3816-B608-40C1-A5FC-4D41C6E75D5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47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876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570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142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774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44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32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758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758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88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47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747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77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7F3816-B608-40C1-A5FC-4D41C6E75D5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93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25374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221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9038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4875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0006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6602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0133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747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6334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5342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090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51806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2488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3927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1943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5761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63852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8899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58133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3883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8493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78032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AFE31-E4EE-E24E-BADE-D4C5839D222C}" type="datetime1">
              <a:rPr lang="de-DE" smtClean="0"/>
              <a:t>04.03.24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44A5A-DF27-4E91-B0DB-DC086DB1F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784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310D4-C083-F943-BA4D-8D7D50E246EE}" type="datetime1">
              <a:rPr lang="de-DE" smtClean="0"/>
              <a:t>04.03.24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1CB6E-E99A-48FD-92E7-329DECB6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8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72.png"/><Relationship Id="rId26" Type="http://schemas.openxmlformats.org/officeDocument/2006/relationships/image" Target="../media/image138.png"/><Relationship Id="rId3" Type="http://schemas.openxmlformats.org/officeDocument/2006/relationships/image" Target="../media/image650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70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2" Type="http://schemas.openxmlformats.org/officeDocument/2006/relationships/image" Target="../media/image67.emf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68.png"/><Relationship Id="rId9" Type="http://schemas.openxmlformats.org/officeDocument/2006/relationships/image" Target="../media/image69.png"/><Relationship Id="rId14" Type="http://schemas.openxmlformats.org/officeDocument/2006/relationships/image" Target="../media/image71.png"/><Relationship Id="rId22" Type="http://schemas.openxmlformats.org/officeDocument/2006/relationships/image" Target="../media/image73.png"/><Relationship Id="rId27" Type="http://schemas.openxmlformats.org/officeDocument/2006/relationships/image" Target="../media/image13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18" Type="http://schemas.openxmlformats.org/officeDocument/2006/relationships/image" Target="../media/image159.png"/><Relationship Id="rId26" Type="http://schemas.openxmlformats.org/officeDocument/2006/relationships/image" Target="../media/image84.png"/><Relationship Id="rId21" Type="http://schemas.openxmlformats.org/officeDocument/2006/relationships/image" Target="../media/image163.png"/><Relationship Id="rId34" Type="http://schemas.openxmlformats.org/officeDocument/2006/relationships/image" Target="../media/image188.png"/><Relationship Id="rId7" Type="http://schemas.openxmlformats.org/officeDocument/2006/relationships/image" Target="../media/image78.png"/><Relationship Id="rId12" Type="http://schemas.openxmlformats.org/officeDocument/2006/relationships/image" Target="../media/image151.png"/><Relationship Id="rId17" Type="http://schemas.openxmlformats.org/officeDocument/2006/relationships/image" Target="../media/image158.png"/><Relationship Id="rId25" Type="http://schemas.openxmlformats.org/officeDocument/2006/relationships/image" Target="../media/image83.png"/><Relationship Id="rId33" Type="http://schemas.openxmlformats.org/officeDocument/2006/relationships/image" Target="../media/image187.png"/><Relationship Id="rId2" Type="http://schemas.openxmlformats.org/officeDocument/2006/relationships/image" Target="../media/image67.emf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29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171.png"/><Relationship Id="rId32" Type="http://schemas.openxmlformats.org/officeDocument/2006/relationships/image" Target="../media/image186.png"/><Relationship Id="rId37" Type="http://schemas.openxmlformats.org/officeDocument/2006/relationships/image" Target="../media/image86.png"/><Relationship Id="rId5" Type="http://schemas.openxmlformats.org/officeDocument/2006/relationships/image" Target="../media/image76.png"/><Relationship Id="rId15" Type="http://schemas.openxmlformats.org/officeDocument/2006/relationships/image" Target="../media/image156.png"/><Relationship Id="rId23" Type="http://schemas.openxmlformats.org/officeDocument/2006/relationships/image" Target="../media/image170.png"/><Relationship Id="rId28" Type="http://schemas.openxmlformats.org/officeDocument/2006/relationships/image" Target="../media/image177.png"/><Relationship Id="rId36" Type="http://schemas.openxmlformats.org/officeDocument/2006/relationships/image" Target="../media/image190.png"/><Relationship Id="rId10" Type="http://schemas.openxmlformats.org/officeDocument/2006/relationships/image" Target="../media/image81.png"/><Relationship Id="rId19" Type="http://schemas.openxmlformats.org/officeDocument/2006/relationships/image" Target="../media/image160.png"/><Relationship Id="rId31" Type="http://schemas.openxmlformats.org/officeDocument/2006/relationships/image" Target="../media/image185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155.png"/><Relationship Id="rId22" Type="http://schemas.openxmlformats.org/officeDocument/2006/relationships/image" Target="../media/image164.png"/><Relationship Id="rId27" Type="http://schemas.openxmlformats.org/officeDocument/2006/relationships/image" Target="../media/image85.png"/><Relationship Id="rId30" Type="http://schemas.openxmlformats.org/officeDocument/2006/relationships/image" Target="../media/image184.png"/><Relationship Id="rId35" Type="http://schemas.openxmlformats.org/officeDocument/2006/relationships/image" Target="../media/image189.png"/><Relationship Id="rId8" Type="http://schemas.openxmlformats.org/officeDocument/2006/relationships/image" Target="../media/image79.png"/><Relationship Id="rId3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emf"/><Relationship Id="rId7" Type="http://schemas.openxmlformats.org/officeDocument/2006/relationships/image" Target="../media/image92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png"/><Relationship Id="rId15" Type="http://schemas.openxmlformats.org/officeDocument/2006/relationships/image" Target="../media/image124.png"/><Relationship Id="rId10" Type="http://schemas.openxmlformats.org/officeDocument/2006/relationships/image" Target="../media/image116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Relationship Id="rId1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emf"/><Relationship Id="rId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image" Target="../media/image137.emf"/><Relationship Id="rId7" Type="http://schemas.openxmlformats.org/officeDocument/2006/relationships/image" Target="../media/image141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10" Type="http://schemas.openxmlformats.org/officeDocument/2006/relationships/image" Target="../media/image144.emf"/><Relationship Id="rId4" Type="http://schemas.openxmlformats.org/officeDocument/2006/relationships/image" Target="../media/image138.emf"/><Relationship Id="rId9" Type="http://schemas.openxmlformats.org/officeDocument/2006/relationships/image" Target="../media/image14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png"/><Relationship Id="rId7" Type="http://schemas.openxmlformats.org/officeDocument/2006/relationships/image" Target="../media/image35.emf"/><Relationship Id="rId12" Type="http://schemas.openxmlformats.org/officeDocument/2006/relationships/image" Target="../media/image38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11" Type="http://schemas.openxmlformats.org/officeDocument/2006/relationships/image" Target="../media/image33.png"/><Relationship Id="rId5" Type="http://schemas.openxmlformats.org/officeDocument/2006/relationships/image" Target="../media/image34.emf"/><Relationship Id="rId10" Type="http://schemas.openxmlformats.org/officeDocument/2006/relationships/image" Target="../media/image37.emf"/><Relationship Id="rId4" Type="http://schemas.openxmlformats.org/officeDocument/2006/relationships/image" Target="../media/image27.emf"/><Relationship Id="rId9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2">
            <a:extLst>
              <a:ext uri="{FF2B5EF4-FFF2-40B4-BE49-F238E27FC236}">
                <a16:creationId xmlns:a16="http://schemas.microsoft.com/office/drawing/2014/main" id="{972DD38D-2A55-AB4D-949B-E7F8A8DD1BB7}"/>
              </a:ext>
            </a:extLst>
          </p:cNvPr>
          <p:cNvSpPr txBox="1">
            <a:spLocks/>
          </p:cNvSpPr>
          <p:nvPr/>
        </p:nvSpPr>
        <p:spPr>
          <a:xfrm>
            <a:off x="576649" y="6080917"/>
            <a:ext cx="11038702" cy="727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Jad C. Halimeh</a:t>
            </a:r>
            <a:endParaRPr lang="de-DE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4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QMUL </a:t>
            </a:r>
            <a:r>
              <a:rPr lang="de-DE" sz="14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workshop</a:t>
            </a:r>
            <a:r>
              <a:rPr lang="de-DE" sz="14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, 05.03.2024</a:t>
            </a:r>
            <a:endParaRPr lang="en-US" sz="1400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9EAFEF-D0FE-534A-AEE2-CC2B5DFF547F}"/>
              </a:ext>
            </a:extLst>
          </p:cNvPr>
          <p:cNvSpPr/>
          <p:nvPr/>
        </p:nvSpPr>
        <p:spPr>
          <a:xfrm>
            <a:off x="0" y="1630281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Quantum Simulation of Far-From-Equilibrium Gauge-Theory Dynamics</a:t>
            </a:r>
            <a:endParaRPr lang="en-DE" sz="28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MCQST_Logo_BlueBlack_Vector">
            <a:extLst>
              <a:ext uri="{FF2B5EF4-FFF2-40B4-BE49-F238E27FC236}">
                <a16:creationId xmlns:a16="http://schemas.microsoft.com/office/drawing/2014/main" id="{5DAB9DC5-6DB1-B741-8CA8-B7A42518B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4" y="74902"/>
            <a:ext cx="2122427" cy="109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BF75762-DD57-0B48-9D83-11F902D4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182" y="-58622"/>
            <a:ext cx="2784009" cy="14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MORANDUM OF UNDERSTANDING between Arnold Sommerfeld Center for Theoretical  Physics (ASC), LMU Munich, Germany and Yukawa Inst">
            <a:extLst>
              <a:ext uri="{FF2B5EF4-FFF2-40B4-BE49-F238E27FC236}">
                <a16:creationId xmlns:a16="http://schemas.microsoft.com/office/drawing/2014/main" id="{063EA11F-A5D1-A446-BE64-8078E2CA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89" y="160228"/>
            <a:ext cx="4366993" cy="10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6013E6B6-D83E-DCF5-67FF-775B9FD2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5" y="5296475"/>
            <a:ext cx="645168" cy="5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9B710C4E-92D6-9F0F-2646-2F4C5359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5" y="6080917"/>
            <a:ext cx="566424" cy="5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D75A21-F521-8A16-DC57-3C0A50859170}"/>
              </a:ext>
            </a:extLst>
          </p:cNvPr>
          <p:cNvSpPr txBox="1"/>
          <p:nvPr/>
        </p:nvSpPr>
        <p:spPr>
          <a:xfrm>
            <a:off x="788863" y="5377059"/>
            <a:ext cx="1750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chemeClr val="accent1"/>
                </a:solidFill>
              </a:rPr>
              <a:t>@JCHalimeh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CDC5BE-1D06-7A1F-FFB1-612B4CE9C7FD}"/>
              </a:ext>
            </a:extLst>
          </p:cNvPr>
          <p:cNvSpPr txBox="1"/>
          <p:nvPr/>
        </p:nvSpPr>
        <p:spPr>
          <a:xfrm>
            <a:off x="788863" y="6133296"/>
            <a:ext cx="199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dirty="0">
                <a:solidFill>
                  <a:schemeClr val="accent1"/>
                </a:solidFill>
              </a:rPr>
              <a:t>Jad C. Halimeh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8EA825-D7C6-7539-B4DA-E0100AB5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640" y="70586"/>
            <a:ext cx="2046066" cy="119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471F2-E6E6-A82E-A8D6-4E4688465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24" y="2375499"/>
            <a:ext cx="6538352" cy="357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9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10</a:t>
            </a:fld>
            <a:endParaRPr lang="de-DE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588400-AF0C-7C41-8B28-4307B51FDE46}"/>
              </a:ext>
            </a:extLst>
          </p:cNvPr>
          <p:cNvSpPr txBox="1"/>
          <p:nvPr/>
        </p:nvSpPr>
        <p:spPr>
          <a:xfrm>
            <a:off x="235648" y="6546435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Zhou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 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), Science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377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311 (2022)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0" y="32153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Thermalization of Gauge Theories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38BCDB-0304-BE5A-FC7F-47925316E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" y="1014404"/>
            <a:ext cx="10711774" cy="53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8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11</a:t>
            </a:fld>
            <a:endParaRPr lang="de-DE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588400-AF0C-7C41-8B28-4307B51FDE46}"/>
              </a:ext>
            </a:extLst>
          </p:cNvPr>
          <p:cNvSpPr txBox="1"/>
          <p:nvPr/>
        </p:nvSpPr>
        <p:spPr>
          <a:xfrm>
            <a:off x="7474242" y="6536465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(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), Phys. Rev. Research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023010 (2023)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0" y="32153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Exotic Gauge-Theory Dynamics: Quantum Many-Body Scarring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9A133-8850-F6F9-5792-375FC7FE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3" y="1095998"/>
            <a:ext cx="4643855" cy="5578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F0CEF-A61F-E267-2B01-8E93D64C66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4" b="58168"/>
          <a:stretch/>
        </p:blipFill>
        <p:spPr>
          <a:xfrm>
            <a:off x="5198737" y="1621616"/>
            <a:ext cx="6048361" cy="1740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A9EDE-4413-4719-FDF4-CEEE65B734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8" t="42706" r="800" b="1"/>
          <a:stretch/>
        </p:blipFill>
        <p:spPr>
          <a:xfrm>
            <a:off x="6200456" y="3411231"/>
            <a:ext cx="5951219" cy="23835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88A85-C72B-D6E6-8C51-8DE9429C0FF3}"/>
              </a:ext>
            </a:extLst>
          </p:cNvPr>
          <p:cNvSpPr txBox="1"/>
          <p:nvPr/>
        </p:nvSpPr>
        <p:spPr>
          <a:xfrm>
            <a:off x="6312322" y="1674938"/>
            <a:ext cx="334158" cy="51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AE1C1-E160-C897-47B1-2D6AE109F47B}"/>
              </a:ext>
            </a:extLst>
          </p:cNvPr>
          <p:cNvSpPr txBox="1"/>
          <p:nvPr/>
        </p:nvSpPr>
        <p:spPr>
          <a:xfrm>
            <a:off x="6312322" y="3438246"/>
            <a:ext cx="334158" cy="51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CFFA9-C710-E0C1-8C88-89E7BDE4A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05" y="1586449"/>
            <a:ext cx="7082770" cy="4708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8B5707-33F4-A016-5034-E2A670E48BC4}"/>
              </a:ext>
            </a:extLst>
          </p:cNvPr>
          <p:cNvSpPr txBox="1"/>
          <p:nvPr/>
        </p:nvSpPr>
        <p:spPr>
          <a:xfrm>
            <a:off x="6525055" y="4792222"/>
            <a:ext cx="387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Bernien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Nature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551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579 (2017)</a:t>
            </a:r>
          </a:p>
          <a:p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Surace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Phys. Rev. X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10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021041 (2020)</a:t>
            </a:r>
          </a:p>
        </p:txBody>
      </p:sp>
    </p:spTree>
    <p:extLst>
      <p:ext uri="{BB962C8B-B14F-4D97-AF65-F5344CB8AC3E}">
        <p14:creationId xmlns:p14="http://schemas.microsoft.com/office/powerpoint/2010/main" val="10085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66192CD-3095-7D64-5314-B2603BCD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51" y="2295200"/>
            <a:ext cx="5032882" cy="37042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12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Exotic Gauge-Theory Dynamics: Confinement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98BBED-A872-A030-ABB7-DB4D4DA31B99}"/>
              </a:ext>
            </a:extLst>
          </p:cNvPr>
          <p:cNvSpPr txBox="1"/>
          <p:nvPr/>
        </p:nvSpPr>
        <p:spPr>
          <a:xfrm>
            <a:off x="7147834" y="6427790"/>
            <a:ext cx="387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PRX Quantum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040316 (2022)</a:t>
            </a:r>
          </a:p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Zhang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(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), arXiv2306.11794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endParaRPr lang="en-US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B3E29-0665-A88F-FE76-D9785830D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1029666"/>
            <a:ext cx="5032882" cy="2389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9F69C-7F05-BD35-1C8E-3073D7224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1" y="3821559"/>
            <a:ext cx="4442752" cy="1271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0AA6F2-88AD-DBDC-12BC-7A085914D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63" y="5493743"/>
            <a:ext cx="4442752" cy="1373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2ECF79-AC1E-787E-CF22-E57BDE650FD2}"/>
              </a:ext>
            </a:extLst>
          </p:cNvPr>
          <p:cNvSpPr txBox="1"/>
          <p:nvPr/>
        </p:nvSpPr>
        <p:spPr>
          <a:xfrm>
            <a:off x="1648882" y="4912995"/>
            <a:ext cx="1302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F7AA1-38AC-916E-4147-B04A48302168}"/>
              </a:ext>
            </a:extLst>
          </p:cNvPr>
          <p:cNvSpPr txBox="1"/>
          <p:nvPr/>
        </p:nvSpPr>
        <p:spPr>
          <a:xfrm>
            <a:off x="1251901" y="5281526"/>
            <a:ext cx="1302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AF7EF5-6CFF-2AEC-9FFC-FB03C3E8F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387" y="3456131"/>
            <a:ext cx="2311400" cy="29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C15F1F-2AC4-DEE3-C80E-8B5FDAFE8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889" y="5296467"/>
            <a:ext cx="2044700" cy="2921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01CBA9-7D11-C409-3EC6-DA0A7979196B}"/>
              </a:ext>
            </a:extLst>
          </p:cNvPr>
          <p:cNvSpPr txBox="1"/>
          <p:nvPr/>
        </p:nvSpPr>
        <p:spPr>
          <a:xfrm>
            <a:off x="5259260" y="2304483"/>
            <a:ext cx="1302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6F30D2-49AD-8968-8AE8-8BE8E8FA8787}"/>
              </a:ext>
            </a:extLst>
          </p:cNvPr>
          <p:cNvSpPr txBox="1"/>
          <p:nvPr/>
        </p:nvSpPr>
        <p:spPr>
          <a:xfrm rot="16200000">
            <a:off x="5311384" y="3833534"/>
            <a:ext cx="19541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DE" sz="2400" dirty="0"/>
              <a:t>tring length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5E671A-D01D-4D6D-DF4B-A148245A41A3}"/>
              </a:ext>
            </a:extLst>
          </p:cNvPr>
          <p:cNvSpPr txBox="1"/>
          <p:nvPr/>
        </p:nvSpPr>
        <p:spPr>
          <a:xfrm>
            <a:off x="7489057" y="5999402"/>
            <a:ext cx="30047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time (</a:t>
            </a:r>
            <a:r>
              <a:rPr lang="de-DE" sz="2400" dirty="0" err="1"/>
              <a:t>ms</a:t>
            </a:r>
            <a:r>
              <a:rPr lang="de-DE" sz="2400" dirty="0"/>
              <a:t>)</a:t>
            </a:r>
            <a:endParaRPr lang="en-DE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F7FEB-FD6C-E00E-B668-991939266F2C}"/>
              </a:ext>
            </a:extLst>
          </p:cNvPr>
          <p:cNvSpPr txBox="1"/>
          <p:nvPr/>
        </p:nvSpPr>
        <p:spPr>
          <a:xfrm>
            <a:off x="7585228" y="1836959"/>
            <a:ext cx="30047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Experimental </a:t>
            </a:r>
            <a:r>
              <a:rPr lang="de-DE" sz="2400" dirty="0" err="1"/>
              <a:t>results</a:t>
            </a:r>
            <a:endParaRPr lang="en-DE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A255C-D80C-B23F-345A-38B305E1B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432" y="1193825"/>
            <a:ext cx="6637663" cy="6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13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Going to Higher Spatial Dimensions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98BBED-A872-A030-ABB7-DB4D4DA31B99}"/>
              </a:ext>
            </a:extLst>
          </p:cNvPr>
          <p:cNvSpPr txBox="1"/>
          <p:nvPr/>
        </p:nvSpPr>
        <p:spPr>
          <a:xfrm>
            <a:off x="373899" y="6536465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Osborne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arXiv:2211.01380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C57E4-D4E7-AB07-DFCA-3849B8BFD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6" y="1113292"/>
            <a:ext cx="4219674" cy="5423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D9E3A-B495-2A2E-0FDF-D54AF86E7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96" y="1113292"/>
            <a:ext cx="4575408" cy="562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8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14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Going to Higher Representations of the Electric 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51522-72AF-541D-EF46-63BE7900BEEE}"/>
              </a:ext>
            </a:extLst>
          </p:cNvPr>
          <p:cNvSpPr txBox="1"/>
          <p:nvPr/>
        </p:nvSpPr>
        <p:spPr>
          <a:xfrm>
            <a:off x="373899" y="6536465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Osborne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arXiv:2305.06368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D6E37-39AD-61F4-0565-71FA01078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3" y="1068793"/>
            <a:ext cx="4357143" cy="5365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C463C-21FD-F317-7BB3-AE7BAB197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60" y="1323168"/>
            <a:ext cx="5699799" cy="27162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0C317C-5E3F-0BA2-F5FA-F52747F81B17}"/>
              </a:ext>
            </a:extLst>
          </p:cNvPr>
          <p:cNvSpPr/>
          <p:nvPr/>
        </p:nvSpPr>
        <p:spPr>
          <a:xfrm>
            <a:off x="11128221" y="3362094"/>
            <a:ext cx="84027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011D1-8A64-4CFE-694F-C8E960D0F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59" y="1068793"/>
            <a:ext cx="5699799" cy="56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15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Going to Higher Representations of the Electric 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CD29F-352A-9BD9-86B7-80AF25141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37" y="1176260"/>
            <a:ext cx="8096251" cy="5414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E67BF-2B93-D682-C361-A6061AF06D61}"/>
              </a:ext>
            </a:extLst>
          </p:cNvPr>
          <p:cNvSpPr txBox="1"/>
          <p:nvPr/>
        </p:nvSpPr>
        <p:spPr>
          <a:xfrm>
            <a:off x="4608899" y="907530"/>
            <a:ext cx="765000" cy="37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BHM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08C0D-6F05-226F-17BF-510E896657F4}"/>
              </a:ext>
            </a:extLst>
          </p:cNvPr>
          <p:cNvSpPr txBox="1"/>
          <p:nvPr/>
        </p:nvSpPr>
        <p:spPr>
          <a:xfrm>
            <a:off x="8122078" y="907530"/>
            <a:ext cx="765000" cy="37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QLM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3A40B-0416-A722-1B44-60373C407D18}"/>
              </a:ext>
            </a:extLst>
          </p:cNvPr>
          <p:cNvSpPr txBox="1"/>
          <p:nvPr/>
        </p:nvSpPr>
        <p:spPr>
          <a:xfrm>
            <a:off x="373899" y="6536465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Osborne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arXiv:2305.06368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70372-38A8-500E-A5B8-823E57A24E0C}"/>
              </a:ext>
            </a:extLst>
          </p:cNvPr>
          <p:cNvSpPr txBox="1"/>
          <p:nvPr/>
        </p:nvSpPr>
        <p:spPr>
          <a:xfrm>
            <a:off x="61902" y="2360750"/>
            <a:ext cx="275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Vanishing gauge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46D01-676D-7B19-166F-97D90848FD83}"/>
              </a:ext>
            </a:extLst>
          </p:cNvPr>
          <p:cNvSpPr txBox="1"/>
          <p:nvPr/>
        </p:nvSpPr>
        <p:spPr>
          <a:xfrm>
            <a:off x="61902" y="4719994"/>
            <a:ext cx="275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Strong gauge coupling</a:t>
            </a:r>
          </a:p>
        </p:txBody>
      </p:sp>
    </p:spTree>
    <p:extLst>
      <p:ext uri="{BB962C8B-B14F-4D97-AF65-F5344CB8AC3E}">
        <p14:creationId xmlns:p14="http://schemas.microsoft.com/office/powerpoint/2010/main" val="107556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16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Probing Particle Collisions on a Quantum Simulator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D0F1D6-0F19-0016-9493-62A41AD9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346" y="1113087"/>
            <a:ext cx="7657307" cy="4233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EA2EB6-1946-FD9E-1975-994DA12EA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167" y="5755131"/>
            <a:ext cx="6637663" cy="6951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F4F46B-F795-D1BF-938D-F496229D7E6E}"/>
              </a:ext>
            </a:extLst>
          </p:cNvPr>
          <p:cNvSpPr txBox="1"/>
          <p:nvPr/>
        </p:nvSpPr>
        <p:spPr>
          <a:xfrm>
            <a:off x="93726" y="6541034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Osborne,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arXiv:2401.05489</a:t>
            </a:r>
          </a:p>
        </p:txBody>
      </p:sp>
    </p:spTree>
    <p:extLst>
      <p:ext uri="{BB962C8B-B14F-4D97-AF65-F5344CB8AC3E}">
        <p14:creationId xmlns:p14="http://schemas.microsoft.com/office/powerpoint/2010/main" val="229259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6" name="组合 965">
            <a:extLst>
              <a:ext uri="{FF2B5EF4-FFF2-40B4-BE49-F238E27FC236}">
                <a16:creationId xmlns:a16="http://schemas.microsoft.com/office/drawing/2014/main" id="{2C50B21F-940B-FB38-1E98-E76D7568F98B}"/>
              </a:ext>
            </a:extLst>
          </p:cNvPr>
          <p:cNvGrpSpPr/>
          <p:nvPr/>
        </p:nvGrpSpPr>
        <p:grpSpPr>
          <a:xfrm>
            <a:off x="2555230" y="371753"/>
            <a:ext cx="7109065" cy="1172866"/>
            <a:chOff x="5984230" y="-1469747"/>
            <a:chExt cx="7109065" cy="1172866"/>
          </a:xfrm>
        </p:grpSpPr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54E44567-0037-5ADC-05FA-34CCC8124FD9}"/>
                </a:ext>
              </a:extLst>
            </p:cNvPr>
            <p:cNvSpPr txBox="1"/>
            <p:nvPr/>
          </p:nvSpPr>
          <p:spPr>
            <a:xfrm>
              <a:off x="5984230" y="-1035241"/>
              <a:ext cx="19236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701496"/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文本框 162">
              <a:extLst>
                <a:ext uri="{FF2B5EF4-FFF2-40B4-BE49-F238E27FC236}">
                  <a16:creationId xmlns:a16="http://schemas.microsoft.com/office/drawing/2014/main" id="{D256E6AD-0E9C-45AA-1EAD-4DB5089FEA7D}"/>
                </a:ext>
              </a:extLst>
            </p:cNvPr>
            <p:cNvSpPr txBox="1"/>
            <p:nvPr/>
          </p:nvSpPr>
          <p:spPr>
            <a:xfrm>
              <a:off x="12900935" y="-1041591"/>
              <a:ext cx="19236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701496"/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4" name="直接连接符 163">
              <a:extLst>
                <a:ext uri="{FF2B5EF4-FFF2-40B4-BE49-F238E27FC236}">
                  <a16:creationId xmlns:a16="http://schemas.microsoft.com/office/drawing/2014/main" id="{F3F52B35-40D3-5DC0-0265-D874161BEA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4646" y="-891142"/>
              <a:ext cx="6646386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</p:cxnSp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id="{F5660220-1A90-4B52-86D5-A49174DE064F}"/>
                </a:ext>
              </a:extLst>
            </p:cNvPr>
            <p:cNvGrpSpPr>
              <a:grpSpLocks/>
            </p:cNvGrpSpPr>
            <p:nvPr/>
          </p:nvGrpSpPr>
          <p:grpSpPr>
            <a:xfrm>
              <a:off x="11643331" y="-976785"/>
              <a:ext cx="162475" cy="167584"/>
              <a:chOff x="4518850" y="4543726"/>
              <a:chExt cx="103450" cy="106702"/>
            </a:xfrm>
            <a:effectLst>
              <a:glow rad="76200">
                <a:srgbClr val="C00000">
                  <a:alpha val="43000"/>
                </a:srgbClr>
              </a:glow>
            </a:effectLst>
          </p:grpSpPr>
          <p:sp>
            <p:nvSpPr>
              <p:cNvPr id="166" name="椭圆 165">
                <a:extLst>
                  <a:ext uri="{FF2B5EF4-FFF2-40B4-BE49-F238E27FC236}">
                    <a16:creationId xmlns:a16="http://schemas.microsoft.com/office/drawing/2014/main" id="{3987BAEE-40EA-900D-1528-95A14ABEF1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18851" y="4543726"/>
                <a:ext cx="103449" cy="105099"/>
              </a:xfrm>
              <a:prstGeom prst="ellipse">
                <a:avLst/>
              </a:prstGeom>
              <a:gradFill rotWithShape="1">
                <a:gsLst>
                  <a:gs pos="0">
                    <a:srgbClr val="FF3333"/>
                  </a:gs>
                  <a:gs pos="50000">
                    <a:srgbClr val="DE0000"/>
                  </a:gs>
                  <a:gs pos="100000">
                    <a:srgbClr val="A80000"/>
                  </a:gs>
                </a:gsLst>
                <a:lin ang="5400000" scaled="0"/>
              </a:gra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7389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6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加号 166">
                <a:extLst>
                  <a:ext uri="{FF2B5EF4-FFF2-40B4-BE49-F238E27FC236}">
                    <a16:creationId xmlns:a16="http://schemas.microsoft.com/office/drawing/2014/main" id="{6BC8B546-4AF1-CF17-DAC3-9FDF5ED5840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18850" y="4545329"/>
                <a:ext cx="103449" cy="105099"/>
              </a:xfrm>
              <a:prstGeom prst="mathPlus">
                <a:avLst>
                  <a:gd name="adj1" fmla="val 14289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389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6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05007BC4-1BFC-9A7B-4BDE-7B8F2809F4FC}"/>
                </a:ext>
              </a:extLst>
            </p:cNvPr>
            <p:cNvSpPr/>
            <p:nvPr/>
          </p:nvSpPr>
          <p:spPr>
            <a:xfrm>
              <a:off x="11698226" y="-702557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>
              <a:glow rad="63500">
                <a:srgbClr val="C00000"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6CCCADA0-E31B-7331-92A7-AAEFD4922691}"/>
                </a:ext>
              </a:extLst>
            </p:cNvPr>
            <p:cNvSpPr/>
            <p:nvPr/>
          </p:nvSpPr>
          <p:spPr>
            <a:xfrm>
              <a:off x="8221711" y="-729677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3BB112BF-00E6-E799-5D66-D8D73428F748}"/>
                </a:ext>
              </a:extLst>
            </p:cNvPr>
            <p:cNvSpPr/>
            <p:nvPr/>
          </p:nvSpPr>
          <p:spPr>
            <a:xfrm>
              <a:off x="8307363" y="-729677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1" name="椭圆 170">
              <a:extLst>
                <a:ext uri="{FF2B5EF4-FFF2-40B4-BE49-F238E27FC236}">
                  <a16:creationId xmlns:a16="http://schemas.microsoft.com/office/drawing/2014/main" id="{8962F65F-7280-C7CC-840F-84B2555F0D18}"/>
                </a:ext>
              </a:extLst>
            </p:cNvPr>
            <p:cNvSpPr/>
            <p:nvPr/>
          </p:nvSpPr>
          <p:spPr>
            <a:xfrm>
              <a:off x="6340591" y="-692659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CE2F624D-7824-261D-57E3-0D6634431CC9}"/>
                </a:ext>
              </a:extLst>
            </p:cNvPr>
            <p:cNvSpPr/>
            <p:nvPr/>
          </p:nvSpPr>
          <p:spPr>
            <a:xfrm>
              <a:off x="6426243" y="-692659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52447B73-D7EA-EFF6-7842-1100F4FDA963}"/>
                </a:ext>
              </a:extLst>
            </p:cNvPr>
            <p:cNvSpPr/>
            <p:nvPr/>
          </p:nvSpPr>
          <p:spPr>
            <a:xfrm>
              <a:off x="7329229" y="-700267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>
              <a:glow rad="63500">
                <a:srgbClr val="C00000">
                  <a:alpha val="5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" name="等腰三角形 173">
              <a:extLst>
                <a:ext uri="{FF2B5EF4-FFF2-40B4-BE49-F238E27FC236}">
                  <a16:creationId xmlns:a16="http://schemas.microsoft.com/office/drawing/2014/main" id="{9D333583-E3DB-59B2-F8BB-B8BAD2F66533}"/>
                </a:ext>
              </a:extLst>
            </p:cNvPr>
            <p:cNvSpPr/>
            <p:nvPr/>
          </p:nvSpPr>
          <p:spPr>
            <a:xfrm rot="16200000">
              <a:off x="7612826" y="-950608"/>
              <a:ext cx="133670" cy="115233"/>
            </a:xfrm>
            <a:prstGeom prst="triangle">
              <a:avLst/>
            </a:prstGeom>
            <a:solidFill>
              <a:srgbClr val="44546A"/>
            </a:solidFill>
            <a:ln w="9525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5" name="等腰三角形 174">
              <a:extLst>
                <a:ext uri="{FF2B5EF4-FFF2-40B4-BE49-F238E27FC236}">
                  <a16:creationId xmlns:a16="http://schemas.microsoft.com/office/drawing/2014/main" id="{5EFEEF29-635F-4FB2-C4ED-9364486D1B33}"/>
                </a:ext>
              </a:extLst>
            </p:cNvPr>
            <p:cNvSpPr/>
            <p:nvPr/>
          </p:nvSpPr>
          <p:spPr>
            <a:xfrm rot="5400000" flipH="1">
              <a:off x="6368713" y="-950609"/>
              <a:ext cx="133670" cy="115233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07DB7643-2731-60E0-B900-B89BFCFD77C8}"/>
                </a:ext>
              </a:extLst>
            </p:cNvPr>
            <p:cNvSpPr/>
            <p:nvPr/>
          </p:nvSpPr>
          <p:spPr>
            <a:xfrm>
              <a:off x="6590778" y="-1446977"/>
              <a:ext cx="627429" cy="685817"/>
            </a:xfrm>
            <a:custGeom>
              <a:avLst/>
              <a:gdLst>
                <a:gd name="connsiteX0" fmla="*/ 0 w 538162"/>
                <a:gd name="connsiteY0" fmla="*/ 16744 h 42938"/>
                <a:gd name="connsiteX1" fmla="*/ 235744 w 538162"/>
                <a:gd name="connsiteY1" fmla="*/ 75 h 42938"/>
                <a:gd name="connsiteX2" fmla="*/ 457200 w 538162"/>
                <a:gd name="connsiteY2" fmla="*/ 11982 h 42938"/>
                <a:gd name="connsiteX3" fmla="*/ 538162 w 538162"/>
                <a:gd name="connsiteY3" fmla="*/ 42938 h 42938"/>
                <a:gd name="connsiteX0" fmla="*/ 0 w 538162"/>
                <a:gd name="connsiteY0" fmla="*/ 16669 h 42863"/>
                <a:gd name="connsiteX1" fmla="*/ 235744 w 538162"/>
                <a:gd name="connsiteY1" fmla="*/ 0 h 42863"/>
                <a:gd name="connsiteX2" fmla="*/ 369094 w 538162"/>
                <a:gd name="connsiteY2" fmla="*/ 4764 h 42863"/>
                <a:gd name="connsiteX3" fmla="*/ 538162 w 538162"/>
                <a:gd name="connsiteY3" fmla="*/ 42863 h 42863"/>
                <a:gd name="connsiteX0" fmla="*/ 0 w 538162"/>
                <a:gd name="connsiteY0" fmla="*/ 16669 h 42863"/>
                <a:gd name="connsiteX1" fmla="*/ 183357 w 538162"/>
                <a:gd name="connsiteY1" fmla="*/ 0 h 42863"/>
                <a:gd name="connsiteX2" fmla="*/ 369094 w 538162"/>
                <a:gd name="connsiteY2" fmla="*/ 4764 h 42863"/>
                <a:gd name="connsiteX3" fmla="*/ 538162 w 538162"/>
                <a:gd name="connsiteY3" fmla="*/ 42863 h 42863"/>
                <a:gd name="connsiteX0" fmla="*/ 0 w 540543"/>
                <a:gd name="connsiteY0" fmla="*/ 11906 h 42863"/>
                <a:gd name="connsiteX1" fmla="*/ 185738 w 540543"/>
                <a:gd name="connsiteY1" fmla="*/ 0 h 42863"/>
                <a:gd name="connsiteX2" fmla="*/ 371475 w 540543"/>
                <a:gd name="connsiteY2" fmla="*/ 4764 h 42863"/>
                <a:gd name="connsiteX3" fmla="*/ 540543 w 540543"/>
                <a:gd name="connsiteY3" fmla="*/ 42863 h 42863"/>
                <a:gd name="connsiteX0" fmla="*/ 0 w 540543"/>
                <a:gd name="connsiteY0" fmla="*/ 19634 h 43447"/>
                <a:gd name="connsiteX1" fmla="*/ 185738 w 540543"/>
                <a:gd name="connsiteY1" fmla="*/ 584 h 43447"/>
                <a:gd name="connsiteX2" fmla="*/ 371475 w 540543"/>
                <a:gd name="connsiteY2" fmla="*/ 5348 h 43447"/>
                <a:gd name="connsiteX3" fmla="*/ 540543 w 540543"/>
                <a:gd name="connsiteY3" fmla="*/ 43447 h 43447"/>
                <a:gd name="connsiteX0" fmla="*/ 0 w 540543"/>
                <a:gd name="connsiteY0" fmla="*/ 19634 h 43447"/>
                <a:gd name="connsiteX1" fmla="*/ 200026 w 540543"/>
                <a:gd name="connsiteY1" fmla="*/ 584 h 43447"/>
                <a:gd name="connsiteX2" fmla="*/ 371475 w 540543"/>
                <a:gd name="connsiteY2" fmla="*/ 5348 h 43447"/>
                <a:gd name="connsiteX3" fmla="*/ 540543 w 540543"/>
                <a:gd name="connsiteY3" fmla="*/ 43447 h 43447"/>
                <a:gd name="connsiteX0" fmla="*/ 0 w 540543"/>
                <a:gd name="connsiteY0" fmla="*/ 19412 h 43225"/>
                <a:gd name="connsiteX1" fmla="*/ 200026 w 540543"/>
                <a:gd name="connsiteY1" fmla="*/ 362 h 43225"/>
                <a:gd name="connsiteX2" fmla="*/ 409575 w 540543"/>
                <a:gd name="connsiteY2" fmla="*/ 36082 h 43225"/>
                <a:gd name="connsiteX3" fmla="*/ 540543 w 540543"/>
                <a:gd name="connsiteY3" fmla="*/ 43225 h 43225"/>
                <a:gd name="connsiteX0" fmla="*/ 0 w 540543"/>
                <a:gd name="connsiteY0" fmla="*/ 1891 h 25704"/>
                <a:gd name="connsiteX1" fmla="*/ 130969 w 540543"/>
                <a:gd name="connsiteY1" fmla="*/ 16178 h 25704"/>
                <a:gd name="connsiteX2" fmla="*/ 409575 w 540543"/>
                <a:gd name="connsiteY2" fmla="*/ 18561 h 25704"/>
                <a:gd name="connsiteX3" fmla="*/ 540543 w 540543"/>
                <a:gd name="connsiteY3" fmla="*/ 25704 h 25704"/>
                <a:gd name="connsiteX0" fmla="*/ 0 w 540543"/>
                <a:gd name="connsiteY0" fmla="*/ 1737 h 25550"/>
                <a:gd name="connsiteX1" fmla="*/ 130969 w 540543"/>
                <a:gd name="connsiteY1" fmla="*/ 16024 h 25550"/>
                <a:gd name="connsiteX2" fmla="*/ 409575 w 540543"/>
                <a:gd name="connsiteY2" fmla="*/ 18407 h 25550"/>
                <a:gd name="connsiteX3" fmla="*/ 540543 w 540543"/>
                <a:gd name="connsiteY3" fmla="*/ 25550 h 25550"/>
                <a:gd name="connsiteX0" fmla="*/ 0 w 540543"/>
                <a:gd name="connsiteY0" fmla="*/ 0 h 23813"/>
                <a:gd name="connsiteX1" fmla="*/ 130969 w 540543"/>
                <a:gd name="connsiteY1" fmla="*/ 14287 h 23813"/>
                <a:gd name="connsiteX2" fmla="*/ 409575 w 540543"/>
                <a:gd name="connsiteY2" fmla="*/ 16670 h 23813"/>
                <a:gd name="connsiteX3" fmla="*/ 540543 w 540543"/>
                <a:gd name="connsiteY3" fmla="*/ 23813 h 23813"/>
                <a:gd name="connsiteX0" fmla="*/ 0 w 540543"/>
                <a:gd name="connsiteY0" fmla="*/ 0 h 23813"/>
                <a:gd name="connsiteX1" fmla="*/ 130969 w 540543"/>
                <a:gd name="connsiteY1" fmla="*/ 14287 h 23813"/>
                <a:gd name="connsiteX2" fmla="*/ 409575 w 540543"/>
                <a:gd name="connsiteY2" fmla="*/ 16670 h 23813"/>
                <a:gd name="connsiteX3" fmla="*/ 540543 w 540543"/>
                <a:gd name="connsiteY3" fmla="*/ 23813 h 23813"/>
                <a:gd name="connsiteX0" fmla="*/ 0 w 540543"/>
                <a:gd name="connsiteY0" fmla="*/ 71439 h 95252"/>
                <a:gd name="connsiteX1" fmla="*/ 283369 w 540543"/>
                <a:gd name="connsiteY1" fmla="*/ 1 h 95252"/>
                <a:gd name="connsiteX2" fmla="*/ 409575 w 540543"/>
                <a:gd name="connsiteY2" fmla="*/ 88109 h 95252"/>
                <a:gd name="connsiteX3" fmla="*/ 540543 w 540543"/>
                <a:gd name="connsiteY3" fmla="*/ 95252 h 95252"/>
                <a:gd name="connsiteX0" fmla="*/ 0 w 540543"/>
                <a:gd name="connsiteY0" fmla="*/ 71577 h 95390"/>
                <a:gd name="connsiteX1" fmla="*/ 283369 w 540543"/>
                <a:gd name="connsiteY1" fmla="*/ 139 h 95390"/>
                <a:gd name="connsiteX2" fmla="*/ 400050 w 540543"/>
                <a:gd name="connsiteY2" fmla="*/ 54909 h 95390"/>
                <a:gd name="connsiteX3" fmla="*/ 540543 w 540543"/>
                <a:gd name="connsiteY3" fmla="*/ 95390 h 95390"/>
                <a:gd name="connsiteX0" fmla="*/ 0 w 540543"/>
                <a:gd name="connsiteY0" fmla="*/ 52646 h 76459"/>
                <a:gd name="connsiteX1" fmla="*/ 230982 w 540543"/>
                <a:gd name="connsiteY1" fmla="*/ 258 h 76459"/>
                <a:gd name="connsiteX2" fmla="*/ 400050 w 540543"/>
                <a:gd name="connsiteY2" fmla="*/ 35978 h 76459"/>
                <a:gd name="connsiteX3" fmla="*/ 540543 w 540543"/>
                <a:gd name="connsiteY3" fmla="*/ 76459 h 76459"/>
                <a:gd name="connsiteX0" fmla="*/ 0 w 540543"/>
                <a:gd name="connsiteY0" fmla="*/ 52437 h 76250"/>
                <a:gd name="connsiteX1" fmla="*/ 83344 w 540543"/>
                <a:gd name="connsiteY1" fmla="*/ 28624 h 76250"/>
                <a:gd name="connsiteX2" fmla="*/ 230982 w 540543"/>
                <a:gd name="connsiteY2" fmla="*/ 49 h 76250"/>
                <a:gd name="connsiteX3" fmla="*/ 400050 w 540543"/>
                <a:gd name="connsiteY3" fmla="*/ 35769 h 76250"/>
                <a:gd name="connsiteX4" fmla="*/ 540543 w 540543"/>
                <a:gd name="connsiteY4" fmla="*/ 76250 h 76250"/>
                <a:gd name="connsiteX0" fmla="*/ 0 w 540543"/>
                <a:gd name="connsiteY0" fmla="*/ 52413 h 76226"/>
                <a:gd name="connsiteX1" fmla="*/ 109538 w 540543"/>
                <a:gd name="connsiteY1" fmla="*/ 40506 h 76226"/>
                <a:gd name="connsiteX2" fmla="*/ 230982 w 540543"/>
                <a:gd name="connsiteY2" fmla="*/ 25 h 76226"/>
                <a:gd name="connsiteX3" fmla="*/ 400050 w 540543"/>
                <a:gd name="connsiteY3" fmla="*/ 35745 h 76226"/>
                <a:gd name="connsiteX4" fmla="*/ 540543 w 540543"/>
                <a:gd name="connsiteY4" fmla="*/ 76226 h 76226"/>
                <a:gd name="connsiteX0" fmla="*/ 0 w 540543"/>
                <a:gd name="connsiteY0" fmla="*/ 71450 h 95263"/>
                <a:gd name="connsiteX1" fmla="*/ 109538 w 540543"/>
                <a:gd name="connsiteY1" fmla="*/ 59543 h 95263"/>
                <a:gd name="connsiteX2" fmla="*/ 247650 w 540543"/>
                <a:gd name="connsiteY2" fmla="*/ 12 h 95263"/>
                <a:gd name="connsiteX3" fmla="*/ 400050 w 540543"/>
                <a:gd name="connsiteY3" fmla="*/ 54782 h 95263"/>
                <a:gd name="connsiteX4" fmla="*/ 540543 w 540543"/>
                <a:gd name="connsiteY4" fmla="*/ 95263 h 95263"/>
                <a:gd name="connsiteX0" fmla="*/ 0 w 540543"/>
                <a:gd name="connsiteY0" fmla="*/ 71441 h 95254"/>
                <a:gd name="connsiteX1" fmla="*/ 109538 w 540543"/>
                <a:gd name="connsiteY1" fmla="*/ 59534 h 95254"/>
                <a:gd name="connsiteX2" fmla="*/ 247650 w 540543"/>
                <a:gd name="connsiteY2" fmla="*/ 3 h 95254"/>
                <a:gd name="connsiteX3" fmla="*/ 397668 w 540543"/>
                <a:gd name="connsiteY3" fmla="*/ 61917 h 95254"/>
                <a:gd name="connsiteX4" fmla="*/ 540543 w 540543"/>
                <a:gd name="connsiteY4" fmla="*/ 95254 h 95254"/>
                <a:gd name="connsiteX0" fmla="*/ 0 w 540543"/>
                <a:gd name="connsiteY0" fmla="*/ 71441 h 95254"/>
                <a:gd name="connsiteX1" fmla="*/ 109538 w 540543"/>
                <a:gd name="connsiteY1" fmla="*/ 59534 h 95254"/>
                <a:gd name="connsiteX2" fmla="*/ 247650 w 540543"/>
                <a:gd name="connsiteY2" fmla="*/ 3 h 95254"/>
                <a:gd name="connsiteX3" fmla="*/ 397668 w 540543"/>
                <a:gd name="connsiteY3" fmla="*/ 61917 h 95254"/>
                <a:gd name="connsiteX4" fmla="*/ 540543 w 540543"/>
                <a:gd name="connsiteY4" fmla="*/ 95254 h 95254"/>
                <a:gd name="connsiteX0" fmla="*/ 0 w 540543"/>
                <a:gd name="connsiteY0" fmla="*/ 71441 h 95254"/>
                <a:gd name="connsiteX1" fmla="*/ 109538 w 540543"/>
                <a:gd name="connsiteY1" fmla="*/ 59534 h 95254"/>
                <a:gd name="connsiteX2" fmla="*/ 247650 w 540543"/>
                <a:gd name="connsiteY2" fmla="*/ 3 h 95254"/>
                <a:gd name="connsiteX3" fmla="*/ 397668 w 540543"/>
                <a:gd name="connsiteY3" fmla="*/ 61917 h 95254"/>
                <a:gd name="connsiteX4" fmla="*/ 540543 w 540543"/>
                <a:gd name="connsiteY4" fmla="*/ 95254 h 95254"/>
                <a:gd name="connsiteX0" fmla="*/ 0 w 540543"/>
                <a:gd name="connsiteY0" fmla="*/ 66679 h 90492"/>
                <a:gd name="connsiteX1" fmla="*/ 109538 w 540543"/>
                <a:gd name="connsiteY1" fmla="*/ 54772 h 90492"/>
                <a:gd name="connsiteX2" fmla="*/ 266700 w 540543"/>
                <a:gd name="connsiteY2" fmla="*/ 3 h 90492"/>
                <a:gd name="connsiteX3" fmla="*/ 397668 w 540543"/>
                <a:gd name="connsiteY3" fmla="*/ 57155 h 90492"/>
                <a:gd name="connsiteX4" fmla="*/ 540543 w 540543"/>
                <a:gd name="connsiteY4" fmla="*/ 90492 h 90492"/>
                <a:gd name="connsiteX0" fmla="*/ 0 w 540543"/>
                <a:gd name="connsiteY0" fmla="*/ 76203 h 100016"/>
                <a:gd name="connsiteX1" fmla="*/ 109538 w 540543"/>
                <a:gd name="connsiteY1" fmla="*/ 64296 h 100016"/>
                <a:gd name="connsiteX2" fmla="*/ 254793 w 540543"/>
                <a:gd name="connsiteY2" fmla="*/ 2 h 100016"/>
                <a:gd name="connsiteX3" fmla="*/ 397668 w 540543"/>
                <a:gd name="connsiteY3" fmla="*/ 66679 h 100016"/>
                <a:gd name="connsiteX4" fmla="*/ 540543 w 540543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6679 h 100016"/>
                <a:gd name="connsiteX4" fmla="*/ 533431 w 533431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1917 h 100016"/>
                <a:gd name="connsiteX4" fmla="*/ 533431 w 533431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1917 h 100016"/>
                <a:gd name="connsiteX4" fmla="*/ 533431 w 533431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1917 h 100016"/>
                <a:gd name="connsiteX4" fmla="*/ 533431 w 533431"/>
                <a:gd name="connsiteY4" fmla="*/ 100016 h 100016"/>
                <a:gd name="connsiteX0" fmla="*/ 0 w 533431"/>
                <a:gd name="connsiteY0" fmla="*/ 495301 h 519114"/>
                <a:gd name="connsiteX1" fmla="*/ 109538 w 533431"/>
                <a:gd name="connsiteY1" fmla="*/ 483394 h 519114"/>
                <a:gd name="connsiteX2" fmla="*/ 261904 w 533431"/>
                <a:gd name="connsiteY2" fmla="*/ 0 h 519114"/>
                <a:gd name="connsiteX3" fmla="*/ 397668 w 533431"/>
                <a:gd name="connsiteY3" fmla="*/ 481015 h 519114"/>
                <a:gd name="connsiteX4" fmla="*/ 533431 w 533431"/>
                <a:gd name="connsiteY4" fmla="*/ 519114 h 519114"/>
                <a:gd name="connsiteX0" fmla="*/ 0 w 533431"/>
                <a:gd name="connsiteY0" fmla="*/ 552451 h 576264"/>
                <a:gd name="connsiteX1" fmla="*/ 109538 w 533431"/>
                <a:gd name="connsiteY1" fmla="*/ 540544 h 576264"/>
                <a:gd name="connsiteX2" fmla="*/ 250050 w 533431"/>
                <a:gd name="connsiteY2" fmla="*/ 0 h 576264"/>
                <a:gd name="connsiteX3" fmla="*/ 397668 w 533431"/>
                <a:gd name="connsiteY3" fmla="*/ 538165 h 576264"/>
                <a:gd name="connsiteX4" fmla="*/ 533431 w 533431"/>
                <a:gd name="connsiteY4" fmla="*/ 576264 h 576264"/>
                <a:gd name="connsiteX0" fmla="*/ 0 w 533431"/>
                <a:gd name="connsiteY0" fmla="*/ 552451 h 576264"/>
                <a:gd name="connsiteX1" fmla="*/ 71606 w 533431"/>
                <a:gd name="connsiteY1" fmla="*/ 533400 h 576264"/>
                <a:gd name="connsiteX2" fmla="*/ 250050 w 533431"/>
                <a:gd name="connsiteY2" fmla="*/ 0 h 576264"/>
                <a:gd name="connsiteX3" fmla="*/ 397668 w 533431"/>
                <a:gd name="connsiteY3" fmla="*/ 538165 h 576264"/>
                <a:gd name="connsiteX4" fmla="*/ 533431 w 533431"/>
                <a:gd name="connsiteY4" fmla="*/ 576264 h 576264"/>
                <a:gd name="connsiteX0" fmla="*/ 0 w 533431"/>
                <a:gd name="connsiteY0" fmla="*/ 552453 h 576266"/>
                <a:gd name="connsiteX1" fmla="*/ 71606 w 533431"/>
                <a:gd name="connsiteY1" fmla="*/ 533402 h 576266"/>
                <a:gd name="connsiteX2" fmla="*/ 250050 w 533431"/>
                <a:gd name="connsiteY2" fmla="*/ 2 h 576266"/>
                <a:gd name="connsiteX3" fmla="*/ 435601 w 533431"/>
                <a:gd name="connsiteY3" fmla="*/ 526260 h 576266"/>
                <a:gd name="connsiteX4" fmla="*/ 533431 w 533431"/>
                <a:gd name="connsiteY4" fmla="*/ 576266 h 576266"/>
                <a:gd name="connsiteX0" fmla="*/ 0 w 531059"/>
                <a:gd name="connsiteY0" fmla="*/ 547691 h 576266"/>
                <a:gd name="connsiteX1" fmla="*/ 69234 w 531059"/>
                <a:gd name="connsiteY1" fmla="*/ 533402 h 576266"/>
                <a:gd name="connsiteX2" fmla="*/ 247678 w 531059"/>
                <a:gd name="connsiteY2" fmla="*/ 2 h 576266"/>
                <a:gd name="connsiteX3" fmla="*/ 433229 w 531059"/>
                <a:gd name="connsiteY3" fmla="*/ 526260 h 576266"/>
                <a:gd name="connsiteX4" fmla="*/ 531059 w 531059"/>
                <a:gd name="connsiteY4" fmla="*/ 576266 h 576266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3430"/>
                <a:gd name="connsiteY0" fmla="*/ 547704 h 569135"/>
                <a:gd name="connsiteX1" fmla="*/ 97684 w 533430"/>
                <a:gd name="connsiteY1" fmla="*/ 507222 h 569135"/>
                <a:gd name="connsiteX2" fmla="*/ 247678 w 533430"/>
                <a:gd name="connsiteY2" fmla="*/ 15 h 569135"/>
                <a:gd name="connsiteX3" fmla="*/ 433229 w 533430"/>
                <a:gd name="connsiteY3" fmla="*/ 526273 h 569135"/>
                <a:gd name="connsiteX4" fmla="*/ 533430 w 533430"/>
                <a:gd name="connsiteY4" fmla="*/ 569135 h 569135"/>
                <a:gd name="connsiteX0" fmla="*/ 0 w 533430"/>
                <a:gd name="connsiteY0" fmla="*/ 547704 h 569135"/>
                <a:gd name="connsiteX1" fmla="*/ 97684 w 533430"/>
                <a:gd name="connsiteY1" fmla="*/ 507222 h 569135"/>
                <a:gd name="connsiteX2" fmla="*/ 247678 w 533430"/>
                <a:gd name="connsiteY2" fmla="*/ 15 h 569135"/>
                <a:gd name="connsiteX3" fmla="*/ 433229 w 533430"/>
                <a:gd name="connsiteY3" fmla="*/ 526273 h 569135"/>
                <a:gd name="connsiteX4" fmla="*/ 533430 w 533430"/>
                <a:gd name="connsiteY4" fmla="*/ 569135 h 569135"/>
                <a:gd name="connsiteX0" fmla="*/ 0 w 533430"/>
                <a:gd name="connsiteY0" fmla="*/ 547703 h 569134"/>
                <a:gd name="connsiteX1" fmla="*/ 97684 w 533430"/>
                <a:gd name="connsiteY1" fmla="*/ 507221 h 569134"/>
                <a:gd name="connsiteX2" fmla="*/ 247678 w 533430"/>
                <a:gd name="connsiteY2" fmla="*/ 14 h 569134"/>
                <a:gd name="connsiteX3" fmla="*/ 419005 w 533430"/>
                <a:gd name="connsiteY3" fmla="*/ 490553 h 569134"/>
                <a:gd name="connsiteX4" fmla="*/ 533430 w 533430"/>
                <a:gd name="connsiteY4" fmla="*/ 569134 h 569134"/>
                <a:gd name="connsiteX0" fmla="*/ 0 w 533430"/>
                <a:gd name="connsiteY0" fmla="*/ 547703 h 569134"/>
                <a:gd name="connsiteX1" fmla="*/ 97684 w 533430"/>
                <a:gd name="connsiteY1" fmla="*/ 507221 h 569134"/>
                <a:gd name="connsiteX2" fmla="*/ 247678 w 533430"/>
                <a:gd name="connsiteY2" fmla="*/ 14 h 569134"/>
                <a:gd name="connsiteX3" fmla="*/ 419005 w 533430"/>
                <a:gd name="connsiteY3" fmla="*/ 490553 h 569134"/>
                <a:gd name="connsiteX4" fmla="*/ 533430 w 533430"/>
                <a:gd name="connsiteY4" fmla="*/ 569134 h 569134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2929 h 564360"/>
                <a:gd name="connsiteX1" fmla="*/ 97684 w 533430"/>
                <a:gd name="connsiteY1" fmla="*/ 490541 h 564360"/>
                <a:gd name="connsiteX2" fmla="*/ 264274 w 533430"/>
                <a:gd name="connsiteY2" fmla="*/ 2 h 564360"/>
                <a:gd name="connsiteX3" fmla="*/ 419005 w 533430"/>
                <a:gd name="connsiteY3" fmla="*/ 485779 h 564360"/>
                <a:gd name="connsiteX4" fmla="*/ 533430 w 533430"/>
                <a:gd name="connsiteY4" fmla="*/ 564360 h 564360"/>
                <a:gd name="connsiteX0" fmla="*/ 0 w 533430"/>
                <a:gd name="connsiteY0" fmla="*/ 543025 h 564456"/>
                <a:gd name="connsiteX1" fmla="*/ 104796 w 533430"/>
                <a:gd name="connsiteY1" fmla="*/ 531118 h 564456"/>
                <a:gd name="connsiteX2" fmla="*/ 264274 w 533430"/>
                <a:gd name="connsiteY2" fmla="*/ 98 h 564456"/>
                <a:gd name="connsiteX3" fmla="*/ 419005 w 533430"/>
                <a:gd name="connsiteY3" fmla="*/ 485875 h 564456"/>
                <a:gd name="connsiteX4" fmla="*/ 533430 w 533430"/>
                <a:gd name="connsiteY4" fmla="*/ 564456 h 564456"/>
                <a:gd name="connsiteX0" fmla="*/ 0 w 540543"/>
                <a:gd name="connsiteY0" fmla="*/ 585888 h 585888"/>
                <a:gd name="connsiteX1" fmla="*/ 111909 w 540543"/>
                <a:gd name="connsiteY1" fmla="*/ 531118 h 585888"/>
                <a:gd name="connsiteX2" fmla="*/ 271387 w 540543"/>
                <a:gd name="connsiteY2" fmla="*/ 98 h 585888"/>
                <a:gd name="connsiteX3" fmla="*/ 426118 w 540543"/>
                <a:gd name="connsiteY3" fmla="*/ 485875 h 585888"/>
                <a:gd name="connsiteX4" fmla="*/ 540543 w 540543"/>
                <a:gd name="connsiteY4" fmla="*/ 564456 h 585888"/>
                <a:gd name="connsiteX0" fmla="*/ 0 w 540543"/>
                <a:gd name="connsiteY0" fmla="*/ 585860 h 585860"/>
                <a:gd name="connsiteX1" fmla="*/ 109538 w 540543"/>
                <a:gd name="connsiteY1" fmla="*/ 523946 h 585860"/>
                <a:gd name="connsiteX2" fmla="*/ 271387 w 540543"/>
                <a:gd name="connsiteY2" fmla="*/ 70 h 585860"/>
                <a:gd name="connsiteX3" fmla="*/ 426118 w 540543"/>
                <a:gd name="connsiteY3" fmla="*/ 485847 h 585860"/>
                <a:gd name="connsiteX4" fmla="*/ 540543 w 540543"/>
                <a:gd name="connsiteY4" fmla="*/ 564428 h 585860"/>
                <a:gd name="connsiteX0" fmla="*/ 0 w 540543"/>
                <a:gd name="connsiteY0" fmla="*/ 583479 h 583479"/>
                <a:gd name="connsiteX1" fmla="*/ 109538 w 540543"/>
                <a:gd name="connsiteY1" fmla="*/ 523946 h 583479"/>
                <a:gd name="connsiteX2" fmla="*/ 271387 w 540543"/>
                <a:gd name="connsiteY2" fmla="*/ 70 h 583479"/>
                <a:gd name="connsiteX3" fmla="*/ 426118 w 540543"/>
                <a:gd name="connsiteY3" fmla="*/ 485847 h 583479"/>
                <a:gd name="connsiteX4" fmla="*/ 540543 w 540543"/>
                <a:gd name="connsiteY4" fmla="*/ 564428 h 583479"/>
                <a:gd name="connsiteX0" fmla="*/ 0 w 535802"/>
                <a:gd name="connsiteY0" fmla="*/ 588242 h 588242"/>
                <a:gd name="connsiteX1" fmla="*/ 104797 w 535802"/>
                <a:gd name="connsiteY1" fmla="*/ 523946 h 588242"/>
                <a:gd name="connsiteX2" fmla="*/ 266646 w 535802"/>
                <a:gd name="connsiteY2" fmla="*/ 70 h 588242"/>
                <a:gd name="connsiteX3" fmla="*/ 421377 w 535802"/>
                <a:gd name="connsiteY3" fmla="*/ 485847 h 588242"/>
                <a:gd name="connsiteX4" fmla="*/ 535802 w 535802"/>
                <a:gd name="connsiteY4" fmla="*/ 564428 h 58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802" h="588242">
                  <a:moveTo>
                    <a:pt x="0" y="588242"/>
                  </a:moveTo>
                  <a:cubicBezTo>
                    <a:pt x="73172" y="572366"/>
                    <a:pt x="73414" y="561252"/>
                    <a:pt x="104797" y="523946"/>
                  </a:cubicBezTo>
                  <a:cubicBezTo>
                    <a:pt x="159890" y="467590"/>
                    <a:pt x="213883" y="6420"/>
                    <a:pt x="266646" y="70"/>
                  </a:cubicBezTo>
                  <a:cubicBezTo>
                    <a:pt x="319409" y="-6280"/>
                    <a:pt x="375371" y="422347"/>
                    <a:pt x="421377" y="485847"/>
                  </a:cubicBezTo>
                  <a:cubicBezTo>
                    <a:pt x="452824" y="535853"/>
                    <a:pt x="472855" y="559667"/>
                    <a:pt x="535802" y="564428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D5B2F209-A0EB-80ED-7344-3C22EB4D89C8}"/>
                </a:ext>
              </a:extLst>
            </p:cNvPr>
            <p:cNvSpPr>
              <a:spLocks/>
            </p:cNvSpPr>
            <p:nvPr/>
          </p:nvSpPr>
          <p:spPr>
            <a:xfrm flipH="1">
              <a:off x="7909306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8" name="等腰三角形 177">
              <a:extLst>
                <a:ext uri="{FF2B5EF4-FFF2-40B4-BE49-F238E27FC236}">
                  <a16:creationId xmlns:a16="http://schemas.microsoft.com/office/drawing/2014/main" id="{154C7A7E-1DB1-F5E8-90FD-00C25693DCE4}"/>
                </a:ext>
              </a:extLst>
            </p:cNvPr>
            <p:cNvSpPr/>
            <p:nvPr/>
          </p:nvSpPr>
          <p:spPr>
            <a:xfrm rot="16200000">
              <a:off x="8235163" y="-950609"/>
              <a:ext cx="133670" cy="115233"/>
            </a:xfrm>
            <a:prstGeom prst="triangle">
              <a:avLst/>
            </a:prstGeom>
            <a:solidFill>
              <a:srgbClr val="44546A"/>
            </a:solidFill>
            <a:ln w="9525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79" name="组合 178">
              <a:extLst>
                <a:ext uri="{FF2B5EF4-FFF2-40B4-BE49-F238E27FC236}">
                  <a16:creationId xmlns:a16="http://schemas.microsoft.com/office/drawing/2014/main" id="{CED2EAB4-F84D-2C32-03F4-8A6702A83640}"/>
                </a:ext>
              </a:extLst>
            </p:cNvPr>
            <p:cNvGrpSpPr/>
            <p:nvPr/>
          </p:nvGrpSpPr>
          <p:grpSpPr>
            <a:xfrm>
              <a:off x="6252093" y="-824047"/>
              <a:ext cx="2843779" cy="521614"/>
              <a:chOff x="4328332" y="1588706"/>
              <a:chExt cx="2439181" cy="447401"/>
            </a:xfrm>
          </p:grpSpPr>
          <p:pic>
            <p:nvPicPr>
              <p:cNvPr id="180" name="图片 179">
                <a:extLst>
                  <a:ext uri="{FF2B5EF4-FFF2-40B4-BE49-F238E27FC236}">
                    <a16:creationId xmlns:a16="http://schemas.microsoft.com/office/drawing/2014/main" id="{45DE7762-A79F-A524-5F1E-627363E855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3522" r="17020"/>
              <a:stretch/>
            </p:blipFill>
            <p:spPr>
              <a:xfrm>
                <a:off x="4328332" y="1588706"/>
                <a:ext cx="1905377" cy="444226"/>
              </a:xfrm>
              <a:prstGeom prst="rect">
                <a:avLst/>
              </a:prstGeom>
            </p:spPr>
          </p:pic>
          <p:pic>
            <p:nvPicPr>
              <p:cNvPr id="181" name="图片 180">
                <a:extLst>
                  <a:ext uri="{FF2B5EF4-FFF2-40B4-BE49-F238E27FC236}">
                    <a16:creationId xmlns:a16="http://schemas.microsoft.com/office/drawing/2014/main" id="{70DE6AA8-C72D-9808-A199-7CF44CC1E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4847" r="30853"/>
              <a:stretch/>
            </p:blipFill>
            <p:spPr>
              <a:xfrm>
                <a:off x="6216649" y="1591881"/>
                <a:ext cx="550864" cy="444226"/>
              </a:xfrm>
              <a:prstGeom prst="rect">
                <a:avLst/>
              </a:prstGeom>
            </p:spPr>
          </p:pic>
        </p:grp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45C5046A-6556-7132-54A2-C258D75105C2}"/>
                </a:ext>
              </a:extLst>
            </p:cNvPr>
            <p:cNvSpPr/>
            <p:nvPr/>
          </p:nvSpPr>
          <p:spPr>
            <a:xfrm>
              <a:off x="11873960" y="-1469747"/>
              <a:ext cx="624670" cy="719066"/>
            </a:xfrm>
            <a:custGeom>
              <a:avLst/>
              <a:gdLst>
                <a:gd name="connsiteX0" fmla="*/ 0 w 538162"/>
                <a:gd name="connsiteY0" fmla="*/ 16744 h 42938"/>
                <a:gd name="connsiteX1" fmla="*/ 235744 w 538162"/>
                <a:gd name="connsiteY1" fmla="*/ 75 h 42938"/>
                <a:gd name="connsiteX2" fmla="*/ 457200 w 538162"/>
                <a:gd name="connsiteY2" fmla="*/ 11982 h 42938"/>
                <a:gd name="connsiteX3" fmla="*/ 538162 w 538162"/>
                <a:gd name="connsiteY3" fmla="*/ 42938 h 42938"/>
                <a:gd name="connsiteX0" fmla="*/ 0 w 538162"/>
                <a:gd name="connsiteY0" fmla="*/ 16669 h 42863"/>
                <a:gd name="connsiteX1" fmla="*/ 235744 w 538162"/>
                <a:gd name="connsiteY1" fmla="*/ 0 h 42863"/>
                <a:gd name="connsiteX2" fmla="*/ 369094 w 538162"/>
                <a:gd name="connsiteY2" fmla="*/ 4764 h 42863"/>
                <a:gd name="connsiteX3" fmla="*/ 538162 w 538162"/>
                <a:gd name="connsiteY3" fmla="*/ 42863 h 42863"/>
                <a:gd name="connsiteX0" fmla="*/ 0 w 538162"/>
                <a:gd name="connsiteY0" fmla="*/ 16669 h 42863"/>
                <a:gd name="connsiteX1" fmla="*/ 183357 w 538162"/>
                <a:gd name="connsiteY1" fmla="*/ 0 h 42863"/>
                <a:gd name="connsiteX2" fmla="*/ 369094 w 538162"/>
                <a:gd name="connsiteY2" fmla="*/ 4764 h 42863"/>
                <a:gd name="connsiteX3" fmla="*/ 538162 w 538162"/>
                <a:gd name="connsiteY3" fmla="*/ 42863 h 42863"/>
                <a:gd name="connsiteX0" fmla="*/ 0 w 540543"/>
                <a:gd name="connsiteY0" fmla="*/ 11906 h 42863"/>
                <a:gd name="connsiteX1" fmla="*/ 185738 w 540543"/>
                <a:gd name="connsiteY1" fmla="*/ 0 h 42863"/>
                <a:gd name="connsiteX2" fmla="*/ 371475 w 540543"/>
                <a:gd name="connsiteY2" fmla="*/ 4764 h 42863"/>
                <a:gd name="connsiteX3" fmla="*/ 540543 w 540543"/>
                <a:gd name="connsiteY3" fmla="*/ 42863 h 42863"/>
                <a:gd name="connsiteX0" fmla="*/ 0 w 540543"/>
                <a:gd name="connsiteY0" fmla="*/ 19634 h 43447"/>
                <a:gd name="connsiteX1" fmla="*/ 185738 w 540543"/>
                <a:gd name="connsiteY1" fmla="*/ 584 h 43447"/>
                <a:gd name="connsiteX2" fmla="*/ 371475 w 540543"/>
                <a:gd name="connsiteY2" fmla="*/ 5348 h 43447"/>
                <a:gd name="connsiteX3" fmla="*/ 540543 w 540543"/>
                <a:gd name="connsiteY3" fmla="*/ 43447 h 43447"/>
                <a:gd name="connsiteX0" fmla="*/ 0 w 540543"/>
                <a:gd name="connsiteY0" fmla="*/ 19634 h 43447"/>
                <a:gd name="connsiteX1" fmla="*/ 200026 w 540543"/>
                <a:gd name="connsiteY1" fmla="*/ 584 h 43447"/>
                <a:gd name="connsiteX2" fmla="*/ 371475 w 540543"/>
                <a:gd name="connsiteY2" fmla="*/ 5348 h 43447"/>
                <a:gd name="connsiteX3" fmla="*/ 540543 w 540543"/>
                <a:gd name="connsiteY3" fmla="*/ 43447 h 43447"/>
                <a:gd name="connsiteX0" fmla="*/ 0 w 540543"/>
                <a:gd name="connsiteY0" fmla="*/ 19412 h 43225"/>
                <a:gd name="connsiteX1" fmla="*/ 200026 w 540543"/>
                <a:gd name="connsiteY1" fmla="*/ 362 h 43225"/>
                <a:gd name="connsiteX2" fmla="*/ 409575 w 540543"/>
                <a:gd name="connsiteY2" fmla="*/ 36082 h 43225"/>
                <a:gd name="connsiteX3" fmla="*/ 540543 w 540543"/>
                <a:gd name="connsiteY3" fmla="*/ 43225 h 43225"/>
                <a:gd name="connsiteX0" fmla="*/ 0 w 540543"/>
                <a:gd name="connsiteY0" fmla="*/ 1891 h 25704"/>
                <a:gd name="connsiteX1" fmla="*/ 130969 w 540543"/>
                <a:gd name="connsiteY1" fmla="*/ 16178 h 25704"/>
                <a:gd name="connsiteX2" fmla="*/ 409575 w 540543"/>
                <a:gd name="connsiteY2" fmla="*/ 18561 h 25704"/>
                <a:gd name="connsiteX3" fmla="*/ 540543 w 540543"/>
                <a:gd name="connsiteY3" fmla="*/ 25704 h 25704"/>
                <a:gd name="connsiteX0" fmla="*/ 0 w 540543"/>
                <a:gd name="connsiteY0" fmla="*/ 1737 h 25550"/>
                <a:gd name="connsiteX1" fmla="*/ 130969 w 540543"/>
                <a:gd name="connsiteY1" fmla="*/ 16024 h 25550"/>
                <a:gd name="connsiteX2" fmla="*/ 409575 w 540543"/>
                <a:gd name="connsiteY2" fmla="*/ 18407 h 25550"/>
                <a:gd name="connsiteX3" fmla="*/ 540543 w 540543"/>
                <a:gd name="connsiteY3" fmla="*/ 25550 h 25550"/>
                <a:gd name="connsiteX0" fmla="*/ 0 w 540543"/>
                <a:gd name="connsiteY0" fmla="*/ 0 h 23813"/>
                <a:gd name="connsiteX1" fmla="*/ 130969 w 540543"/>
                <a:gd name="connsiteY1" fmla="*/ 14287 h 23813"/>
                <a:gd name="connsiteX2" fmla="*/ 409575 w 540543"/>
                <a:gd name="connsiteY2" fmla="*/ 16670 h 23813"/>
                <a:gd name="connsiteX3" fmla="*/ 540543 w 540543"/>
                <a:gd name="connsiteY3" fmla="*/ 23813 h 23813"/>
                <a:gd name="connsiteX0" fmla="*/ 0 w 540543"/>
                <a:gd name="connsiteY0" fmla="*/ 0 h 23813"/>
                <a:gd name="connsiteX1" fmla="*/ 130969 w 540543"/>
                <a:gd name="connsiteY1" fmla="*/ 14287 h 23813"/>
                <a:gd name="connsiteX2" fmla="*/ 409575 w 540543"/>
                <a:gd name="connsiteY2" fmla="*/ 16670 h 23813"/>
                <a:gd name="connsiteX3" fmla="*/ 540543 w 540543"/>
                <a:gd name="connsiteY3" fmla="*/ 23813 h 23813"/>
                <a:gd name="connsiteX0" fmla="*/ 0 w 540543"/>
                <a:gd name="connsiteY0" fmla="*/ 71439 h 95252"/>
                <a:gd name="connsiteX1" fmla="*/ 283369 w 540543"/>
                <a:gd name="connsiteY1" fmla="*/ 1 h 95252"/>
                <a:gd name="connsiteX2" fmla="*/ 409575 w 540543"/>
                <a:gd name="connsiteY2" fmla="*/ 88109 h 95252"/>
                <a:gd name="connsiteX3" fmla="*/ 540543 w 540543"/>
                <a:gd name="connsiteY3" fmla="*/ 95252 h 95252"/>
                <a:gd name="connsiteX0" fmla="*/ 0 w 540543"/>
                <a:gd name="connsiteY0" fmla="*/ 71577 h 95390"/>
                <a:gd name="connsiteX1" fmla="*/ 283369 w 540543"/>
                <a:gd name="connsiteY1" fmla="*/ 139 h 95390"/>
                <a:gd name="connsiteX2" fmla="*/ 400050 w 540543"/>
                <a:gd name="connsiteY2" fmla="*/ 54909 h 95390"/>
                <a:gd name="connsiteX3" fmla="*/ 540543 w 540543"/>
                <a:gd name="connsiteY3" fmla="*/ 95390 h 95390"/>
                <a:gd name="connsiteX0" fmla="*/ 0 w 540543"/>
                <a:gd name="connsiteY0" fmla="*/ 52646 h 76459"/>
                <a:gd name="connsiteX1" fmla="*/ 230982 w 540543"/>
                <a:gd name="connsiteY1" fmla="*/ 258 h 76459"/>
                <a:gd name="connsiteX2" fmla="*/ 400050 w 540543"/>
                <a:gd name="connsiteY2" fmla="*/ 35978 h 76459"/>
                <a:gd name="connsiteX3" fmla="*/ 540543 w 540543"/>
                <a:gd name="connsiteY3" fmla="*/ 76459 h 76459"/>
                <a:gd name="connsiteX0" fmla="*/ 0 w 540543"/>
                <a:gd name="connsiteY0" fmla="*/ 52437 h 76250"/>
                <a:gd name="connsiteX1" fmla="*/ 83344 w 540543"/>
                <a:gd name="connsiteY1" fmla="*/ 28624 h 76250"/>
                <a:gd name="connsiteX2" fmla="*/ 230982 w 540543"/>
                <a:gd name="connsiteY2" fmla="*/ 49 h 76250"/>
                <a:gd name="connsiteX3" fmla="*/ 400050 w 540543"/>
                <a:gd name="connsiteY3" fmla="*/ 35769 h 76250"/>
                <a:gd name="connsiteX4" fmla="*/ 540543 w 540543"/>
                <a:gd name="connsiteY4" fmla="*/ 76250 h 76250"/>
                <a:gd name="connsiteX0" fmla="*/ 0 w 540543"/>
                <a:gd name="connsiteY0" fmla="*/ 52413 h 76226"/>
                <a:gd name="connsiteX1" fmla="*/ 109538 w 540543"/>
                <a:gd name="connsiteY1" fmla="*/ 40506 h 76226"/>
                <a:gd name="connsiteX2" fmla="*/ 230982 w 540543"/>
                <a:gd name="connsiteY2" fmla="*/ 25 h 76226"/>
                <a:gd name="connsiteX3" fmla="*/ 400050 w 540543"/>
                <a:gd name="connsiteY3" fmla="*/ 35745 h 76226"/>
                <a:gd name="connsiteX4" fmla="*/ 540543 w 540543"/>
                <a:gd name="connsiteY4" fmla="*/ 76226 h 76226"/>
                <a:gd name="connsiteX0" fmla="*/ 0 w 540543"/>
                <a:gd name="connsiteY0" fmla="*/ 71450 h 95263"/>
                <a:gd name="connsiteX1" fmla="*/ 109538 w 540543"/>
                <a:gd name="connsiteY1" fmla="*/ 59543 h 95263"/>
                <a:gd name="connsiteX2" fmla="*/ 247650 w 540543"/>
                <a:gd name="connsiteY2" fmla="*/ 12 h 95263"/>
                <a:gd name="connsiteX3" fmla="*/ 400050 w 540543"/>
                <a:gd name="connsiteY3" fmla="*/ 54782 h 95263"/>
                <a:gd name="connsiteX4" fmla="*/ 540543 w 540543"/>
                <a:gd name="connsiteY4" fmla="*/ 95263 h 95263"/>
                <a:gd name="connsiteX0" fmla="*/ 0 w 540543"/>
                <a:gd name="connsiteY0" fmla="*/ 71441 h 95254"/>
                <a:gd name="connsiteX1" fmla="*/ 109538 w 540543"/>
                <a:gd name="connsiteY1" fmla="*/ 59534 h 95254"/>
                <a:gd name="connsiteX2" fmla="*/ 247650 w 540543"/>
                <a:gd name="connsiteY2" fmla="*/ 3 h 95254"/>
                <a:gd name="connsiteX3" fmla="*/ 397668 w 540543"/>
                <a:gd name="connsiteY3" fmla="*/ 61917 h 95254"/>
                <a:gd name="connsiteX4" fmla="*/ 540543 w 540543"/>
                <a:gd name="connsiteY4" fmla="*/ 95254 h 95254"/>
                <a:gd name="connsiteX0" fmla="*/ 0 w 540543"/>
                <a:gd name="connsiteY0" fmla="*/ 71441 h 95254"/>
                <a:gd name="connsiteX1" fmla="*/ 109538 w 540543"/>
                <a:gd name="connsiteY1" fmla="*/ 59534 h 95254"/>
                <a:gd name="connsiteX2" fmla="*/ 247650 w 540543"/>
                <a:gd name="connsiteY2" fmla="*/ 3 h 95254"/>
                <a:gd name="connsiteX3" fmla="*/ 397668 w 540543"/>
                <a:gd name="connsiteY3" fmla="*/ 61917 h 95254"/>
                <a:gd name="connsiteX4" fmla="*/ 540543 w 540543"/>
                <a:gd name="connsiteY4" fmla="*/ 95254 h 95254"/>
                <a:gd name="connsiteX0" fmla="*/ 0 w 540543"/>
                <a:gd name="connsiteY0" fmla="*/ 71441 h 95254"/>
                <a:gd name="connsiteX1" fmla="*/ 109538 w 540543"/>
                <a:gd name="connsiteY1" fmla="*/ 59534 h 95254"/>
                <a:gd name="connsiteX2" fmla="*/ 247650 w 540543"/>
                <a:gd name="connsiteY2" fmla="*/ 3 h 95254"/>
                <a:gd name="connsiteX3" fmla="*/ 397668 w 540543"/>
                <a:gd name="connsiteY3" fmla="*/ 61917 h 95254"/>
                <a:gd name="connsiteX4" fmla="*/ 540543 w 540543"/>
                <a:gd name="connsiteY4" fmla="*/ 95254 h 95254"/>
                <a:gd name="connsiteX0" fmla="*/ 0 w 540543"/>
                <a:gd name="connsiteY0" fmla="*/ 66679 h 90492"/>
                <a:gd name="connsiteX1" fmla="*/ 109538 w 540543"/>
                <a:gd name="connsiteY1" fmla="*/ 54772 h 90492"/>
                <a:gd name="connsiteX2" fmla="*/ 266700 w 540543"/>
                <a:gd name="connsiteY2" fmla="*/ 3 h 90492"/>
                <a:gd name="connsiteX3" fmla="*/ 397668 w 540543"/>
                <a:gd name="connsiteY3" fmla="*/ 57155 h 90492"/>
                <a:gd name="connsiteX4" fmla="*/ 540543 w 540543"/>
                <a:gd name="connsiteY4" fmla="*/ 90492 h 90492"/>
                <a:gd name="connsiteX0" fmla="*/ 0 w 540543"/>
                <a:gd name="connsiteY0" fmla="*/ 76203 h 100016"/>
                <a:gd name="connsiteX1" fmla="*/ 109538 w 540543"/>
                <a:gd name="connsiteY1" fmla="*/ 64296 h 100016"/>
                <a:gd name="connsiteX2" fmla="*/ 254793 w 540543"/>
                <a:gd name="connsiteY2" fmla="*/ 2 h 100016"/>
                <a:gd name="connsiteX3" fmla="*/ 397668 w 540543"/>
                <a:gd name="connsiteY3" fmla="*/ 66679 h 100016"/>
                <a:gd name="connsiteX4" fmla="*/ 540543 w 540543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6679 h 100016"/>
                <a:gd name="connsiteX4" fmla="*/ 533431 w 533431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1917 h 100016"/>
                <a:gd name="connsiteX4" fmla="*/ 533431 w 533431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1917 h 100016"/>
                <a:gd name="connsiteX4" fmla="*/ 533431 w 533431"/>
                <a:gd name="connsiteY4" fmla="*/ 100016 h 100016"/>
                <a:gd name="connsiteX0" fmla="*/ 0 w 533431"/>
                <a:gd name="connsiteY0" fmla="*/ 76203 h 100016"/>
                <a:gd name="connsiteX1" fmla="*/ 109538 w 533431"/>
                <a:gd name="connsiteY1" fmla="*/ 64296 h 100016"/>
                <a:gd name="connsiteX2" fmla="*/ 254793 w 533431"/>
                <a:gd name="connsiteY2" fmla="*/ 2 h 100016"/>
                <a:gd name="connsiteX3" fmla="*/ 397668 w 533431"/>
                <a:gd name="connsiteY3" fmla="*/ 61917 h 100016"/>
                <a:gd name="connsiteX4" fmla="*/ 533431 w 533431"/>
                <a:gd name="connsiteY4" fmla="*/ 100016 h 100016"/>
                <a:gd name="connsiteX0" fmla="*/ 0 w 533431"/>
                <a:gd name="connsiteY0" fmla="*/ 495301 h 519114"/>
                <a:gd name="connsiteX1" fmla="*/ 109538 w 533431"/>
                <a:gd name="connsiteY1" fmla="*/ 483394 h 519114"/>
                <a:gd name="connsiteX2" fmla="*/ 261904 w 533431"/>
                <a:gd name="connsiteY2" fmla="*/ 0 h 519114"/>
                <a:gd name="connsiteX3" fmla="*/ 397668 w 533431"/>
                <a:gd name="connsiteY3" fmla="*/ 481015 h 519114"/>
                <a:gd name="connsiteX4" fmla="*/ 533431 w 533431"/>
                <a:gd name="connsiteY4" fmla="*/ 519114 h 519114"/>
                <a:gd name="connsiteX0" fmla="*/ 0 w 533431"/>
                <a:gd name="connsiteY0" fmla="*/ 552451 h 576264"/>
                <a:gd name="connsiteX1" fmla="*/ 109538 w 533431"/>
                <a:gd name="connsiteY1" fmla="*/ 540544 h 576264"/>
                <a:gd name="connsiteX2" fmla="*/ 250050 w 533431"/>
                <a:gd name="connsiteY2" fmla="*/ 0 h 576264"/>
                <a:gd name="connsiteX3" fmla="*/ 397668 w 533431"/>
                <a:gd name="connsiteY3" fmla="*/ 538165 h 576264"/>
                <a:gd name="connsiteX4" fmla="*/ 533431 w 533431"/>
                <a:gd name="connsiteY4" fmla="*/ 576264 h 576264"/>
                <a:gd name="connsiteX0" fmla="*/ 0 w 533431"/>
                <a:gd name="connsiteY0" fmla="*/ 552451 h 576264"/>
                <a:gd name="connsiteX1" fmla="*/ 71606 w 533431"/>
                <a:gd name="connsiteY1" fmla="*/ 533400 h 576264"/>
                <a:gd name="connsiteX2" fmla="*/ 250050 w 533431"/>
                <a:gd name="connsiteY2" fmla="*/ 0 h 576264"/>
                <a:gd name="connsiteX3" fmla="*/ 397668 w 533431"/>
                <a:gd name="connsiteY3" fmla="*/ 538165 h 576264"/>
                <a:gd name="connsiteX4" fmla="*/ 533431 w 533431"/>
                <a:gd name="connsiteY4" fmla="*/ 576264 h 576264"/>
                <a:gd name="connsiteX0" fmla="*/ 0 w 533431"/>
                <a:gd name="connsiteY0" fmla="*/ 552453 h 576266"/>
                <a:gd name="connsiteX1" fmla="*/ 71606 w 533431"/>
                <a:gd name="connsiteY1" fmla="*/ 533402 h 576266"/>
                <a:gd name="connsiteX2" fmla="*/ 250050 w 533431"/>
                <a:gd name="connsiteY2" fmla="*/ 2 h 576266"/>
                <a:gd name="connsiteX3" fmla="*/ 435601 w 533431"/>
                <a:gd name="connsiteY3" fmla="*/ 526260 h 576266"/>
                <a:gd name="connsiteX4" fmla="*/ 533431 w 533431"/>
                <a:gd name="connsiteY4" fmla="*/ 576266 h 576266"/>
                <a:gd name="connsiteX0" fmla="*/ 0 w 531059"/>
                <a:gd name="connsiteY0" fmla="*/ 547691 h 576266"/>
                <a:gd name="connsiteX1" fmla="*/ 69234 w 531059"/>
                <a:gd name="connsiteY1" fmla="*/ 533402 h 576266"/>
                <a:gd name="connsiteX2" fmla="*/ 247678 w 531059"/>
                <a:gd name="connsiteY2" fmla="*/ 2 h 576266"/>
                <a:gd name="connsiteX3" fmla="*/ 433229 w 531059"/>
                <a:gd name="connsiteY3" fmla="*/ 526260 h 576266"/>
                <a:gd name="connsiteX4" fmla="*/ 531059 w 531059"/>
                <a:gd name="connsiteY4" fmla="*/ 576266 h 576266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1059"/>
                <a:gd name="connsiteY0" fmla="*/ 547704 h 576279"/>
                <a:gd name="connsiteX1" fmla="*/ 97684 w 531059"/>
                <a:gd name="connsiteY1" fmla="*/ 507222 h 576279"/>
                <a:gd name="connsiteX2" fmla="*/ 247678 w 531059"/>
                <a:gd name="connsiteY2" fmla="*/ 15 h 576279"/>
                <a:gd name="connsiteX3" fmla="*/ 433229 w 531059"/>
                <a:gd name="connsiteY3" fmla="*/ 526273 h 576279"/>
                <a:gd name="connsiteX4" fmla="*/ 531059 w 531059"/>
                <a:gd name="connsiteY4" fmla="*/ 576279 h 576279"/>
                <a:gd name="connsiteX0" fmla="*/ 0 w 533430"/>
                <a:gd name="connsiteY0" fmla="*/ 547704 h 569135"/>
                <a:gd name="connsiteX1" fmla="*/ 97684 w 533430"/>
                <a:gd name="connsiteY1" fmla="*/ 507222 h 569135"/>
                <a:gd name="connsiteX2" fmla="*/ 247678 w 533430"/>
                <a:gd name="connsiteY2" fmla="*/ 15 h 569135"/>
                <a:gd name="connsiteX3" fmla="*/ 433229 w 533430"/>
                <a:gd name="connsiteY3" fmla="*/ 526273 h 569135"/>
                <a:gd name="connsiteX4" fmla="*/ 533430 w 533430"/>
                <a:gd name="connsiteY4" fmla="*/ 569135 h 569135"/>
                <a:gd name="connsiteX0" fmla="*/ 0 w 533430"/>
                <a:gd name="connsiteY0" fmla="*/ 547704 h 569135"/>
                <a:gd name="connsiteX1" fmla="*/ 97684 w 533430"/>
                <a:gd name="connsiteY1" fmla="*/ 507222 h 569135"/>
                <a:gd name="connsiteX2" fmla="*/ 247678 w 533430"/>
                <a:gd name="connsiteY2" fmla="*/ 15 h 569135"/>
                <a:gd name="connsiteX3" fmla="*/ 433229 w 533430"/>
                <a:gd name="connsiteY3" fmla="*/ 526273 h 569135"/>
                <a:gd name="connsiteX4" fmla="*/ 533430 w 533430"/>
                <a:gd name="connsiteY4" fmla="*/ 569135 h 569135"/>
                <a:gd name="connsiteX0" fmla="*/ 0 w 533430"/>
                <a:gd name="connsiteY0" fmla="*/ 547703 h 569134"/>
                <a:gd name="connsiteX1" fmla="*/ 97684 w 533430"/>
                <a:gd name="connsiteY1" fmla="*/ 507221 h 569134"/>
                <a:gd name="connsiteX2" fmla="*/ 247678 w 533430"/>
                <a:gd name="connsiteY2" fmla="*/ 14 h 569134"/>
                <a:gd name="connsiteX3" fmla="*/ 419005 w 533430"/>
                <a:gd name="connsiteY3" fmla="*/ 490553 h 569134"/>
                <a:gd name="connsiteX4" fmla="*/ 533430 w 533430"/>
                <a:gd name="connsiteY4" fmla="*/ 569134 h 569134"/>
                <a:gd name="connsiteX0" fmla="*/ 0 w 533430"/>
                <a:gd name="connsiteY0" fmla="*/ 547703 h 569134"/>
                <a:gd name="connsiteX1" fmla="*/ 97684 w 533430"/>
                <a:gd name="connsiteY1" fmla="*/ 507221 h 569134"/>
                <a:gd name="connsiteX2" fmla="*/ 247678 w 533430"/>
                <a:gd name="connsiteY2" fmla="*/ 14 h 569134"/>
                <a:gd name="connsiteX3" fmla="*/ 419005 w 533430"/>
                <a:gd name="connsiteY3" fmla="*/ 490553 h 569134"/>
                <a:gd name="connsiteX4" fmla="*/ 533430 w 533430"/>
                <a:gd name="connsiteY4" fmla="*/ 569134 h 569134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7691 h 569122"/>
                <a:gd name="connsiteX1" fmla="*/ 97684 w 533430"/>
                <a:gd name="connsiteY1" fmla="*/ 495303 h 569122"/>
                <a:gd name="connsiteX2" fmla="*/ 247678 w 533430"/>
                <a:gd name="connsiteY2" fmla="*/ 2 h 569122"/>
                <a:gd name="connsiteX3" fmla="*/ 419005 w 533430"/>
                <a:gd name="connsiteY3" fmla="*/ 490541 h 569122"/>
                <a:gd name="connsiteX4" fmla="*/ 533430 w 533430"/>
                <a:gd name="connsiteY4" fmla="*/ 569122 h 569122"/>
                <a:gd name="connsiteX0" fmla="*/ 0 w 533430"/>
                <a:gd name="connsiteY0" fmla="*/ 542929 h 564360"/>
                <a:gd name="connsiteX1" fmla="*/ 97684 w 533430"/>
                <a:gd name="connsiteY1" fmla="*/ 490541 h 564360"/>
                <a:gd name="connsiteX2" fmla="*/ 264274 w 533430"/>
                <a:gd name="connsiteY2" fmla="*/ 2 h 564360"/>
                <a:gd name="connsiteX3" fmla="*/ 419005 w 533430"/>
                <a:gd name="connsiteY3" fmla="*/ 485779 h 564360"/>
                <a:gd name="connsiteX4" fmla="*/ 533430 w 533430"/>
                <a:gd name="connsiteY4" fmla="*/ 564360 h 564360"/>
                <a:gd name="connsiteX0" fmla="*/ 0 w 533430"/>
                <a:gd name="connsiteY0" fmla="*/ 543025 h 564456"/>
                <a:gd name="connsiteX1" fmla="*/ 104796 w 533430"/>
                <a:gd name="connsiteY1" fmla="*/ 531118 h 564456"/>
                <a:gd name="connsiteX2" fmla="*/ 264274 w 533430"/>
                <a:gd name="connsiteY2" fmla="*/ 98 h 564456"/>
                <a:gd name="connsiteX3" fmla="*/ 419005 w 533430"/>
                <a:gd name="connsiteY3" fmla="*/ 485875 h 564456"/>
                <a:gd name="connsiteX4" fmla="*/ 533430 w 533430"/>
                <a:gd name="connsiteY4" fmla="*/ 564456 h 564456"/>
                <a:gd name="connsiteX0" fmla="*/ 0 w 540543"/>
                <a:gd name="connsiteY0" fmla="*/ 585888 h 585888"/>
                <a:gd name="connsiteX1" fmla="*/ 111909 w 540543"/>
                <a:gd name="connsiteY1" fmla="*/ 531118 h 585888"/>
                <a:gd name="connsiteX2" fmla="*/ 271387 w 540543"/>
                <a:gd name="connsiteY2" fmla="*/ 98 h 585888"/>
                <a:gd name="connsiteX3" fmla="*/ 426118 w 540543"/>
                <a:gd name="connsiteY3" fmla="*/ 485875 h 585888"/>
                <a:gd name="connsiteX4" fmla="*/ 540543 w 540543"/>
                <a:gd name="connsiteY4" fmla="*/ 564456 h 585888"/>
                <a:gd name="connsiteX0" fmla="*/ 0 w 540543"/>
                <a:gd name="connsiteY0" fmla="*/ 585860 h 585860"/>
                <a:gd name="connsiteX1" fmla="*/ 109538 w 540543"/>
                <a:gd name="connsiteY1" fmla="*/ 523946 h 585860"/>
                <a:gd name="connsiteX2" fmla="*/ 271387 w 540543"/>
                <a:gd name="connsiteY2" fmla="*/ 70 h 585860"/>
                <a:gd name="connsiteX3" fmla="*/ 426118 w 540543"/>
                <a:gd name="connsiteY3" fmla="*/ 485847 h 585860"/>
                <a:gd name="connsiteX4" fmla="*/ 540543 w 540543"/>
                <a:gd name="connsiteY4" fmla="*/ 564428 h 585860"/>
                <a:gd name="connsiteX0" fmla="*/ 0 w 540543"/>
                <a:gd name="connsiteY0" fmla="*/ 583479 h 583479"/>
                <a:gd name="connsiteX1" fmla="*/ 109538 w 540543"/>
                <a:gd name="connsiteY1" fmla="*/ 523946 h 583479"/>
                <a:gd name="connsiteX2" fmla="*/ 271387 w 540543"/>
                <a:gd name="connsiteY2" fmla="*/ 70 h 583479"/>
                <a:gd name="connsiteX3" fmla="*/ 426118 w 540543"/>
                <a:gd name="connsiteY3" fmla="*/ 485847 h 583479"/>
                <a:gd name="connsiteX4" fmla="*/ 540543 w 540543"/>
                <a:gd name="connsiteY4" fmla="*/ 564428 h 583479"/>
                <a:gd name="connsiteX0" fmla="*/ 0 w 535802"/>
                <a:gd name="connsiteY0" fmla="*/ 588242 h 588242"/>
                <a:gd name="connsiteX1" fmla="*/ 104797 w 535802"/>
                <a:gd name="connsiteY1" fmla="*/ 523946 h 588242"/>
                <a:gd name="connsiteX2" fmla="*/ 266646 w 535802"/>
                <a:gd name="connsiteY2" fmla="*/ 70 h 588242"/>
                <a:gd name="connsiteX3" fmla="*/ 421377 w 535802"/>
                <a:gd name="connsiteY3" fmla="*/ 485847 h 588242"/>
                <a:gd name="connsiteX4" fmla="*/ 535802 w 535802"/>
                <a:gd name="connsiteY4" fmla="*/ 564428 h 588242"/>
                <a:gd name="connsiteX0" fmla="*/ 0 w 535802"/>
                <a:gd name="connsiteY0" fmla="*/ 588175 h 588175"/>
                <a:gd name="connsiteX1" fmla="*/ 104797 w 535802"/>
                <a:gd name="connsiteY1" fmla="*/ 523879 h 588175"/>
                <a:gd name="connsiteX2" fmla="*/ 266646 w 535802"/>
                <a:gd name="connsiteY2" fmla="*/ 3 h 588175"/>
                <a:gd name="connsiteX3" fmla="*/ 423749 w 535802"/>
                <a:gd name="connsiteY3" fmla="*/ 531023 h 588175"/>
                <a:gd name="connsiteX4" fmla="*/ 535802 w 535802"/>
                <a:gd name="connsiteY4" fmla="*/ 564361 h 588175"/>
                <a:gd name="connsiteX0" fmla="*/ 0 w 531061"/>
                <a:gd name="connsiteY0" fmla="*/ 588175 h 609605"/>
                <a:gd name="connsiteX1" fmla="*/ 104797 w 531061"/>
                <a:gd name="connsiteY1" fmla="*/ 523879 h 609605"/>
                <a:gd name="connsiteX2" fmla="*/ 266646 w 531061"/>
                <a:gd name="connsiteY2" fmla="*/ 3 h 609605"/>
                <a:gd name="connsiteX3" fmla="*/ 423749 w 531061"/>
                <a:gd name="connsiteY3" fmla="*/ 531023 h 609605"/>
                <a:gd name="connsiteX4" fmla="*/ 531061 w 531061"/>
                <a:gd name="connsiteY4" fmla="*/ 609605 h 609605"/>
                <a:gd name="connsiteX0" fmla="*/ 0 w 531061"/>
                <a:gd name="connsiteY0" fmla="*/ 588187 h 609617"/>
                <a:gd name="connsiteX1" fmla="*/ 104797 w 531061"/>
                <a:gd name="connsiteY1" fmla="*/ 523891 h 609617"/>
                <a:gd name="connsiteX2" fmla="*/ 266646 w 531061"/>
                <a:gd name="connsiteY2" fmla="*/ 15 h 609617"/>
                <a:gd name="connsiteX3" fmla="*/ 423749 w 531061"/>
                <a:gd name="connsiteY3" fmla="*/ 542941 h 609617"/>
                <a:gd name="connsiteX4" fmla="*/ 531061 w 531061"/>
                <a:gd name="connsiteY4" fmla="*/ 609617 h 609617"/>
                <a:gd name="connsiteX0" fmla="*/ 0 w 531061"/>
                <a:gd name="connsiteY0" fmla="*/ 588187 h 609617"/>
                <a:gd name="connsiteX1" fmla="*/ 104797 w 531061"/>
                <a:gd name="connsiteY1" fmla="*/ 523891 h 609617"/>
                <a:gd name="connsiteX2" fmla="*/ 266646 w 531061"/>
                <a:gd name="connsiteY2" fmla="*/ 15 h 609617"/>
                <a:gd name="connsiteX3" fmla="*/ 423749 w 531061"/>
                <a:gd name="connsiteY3" fmla="*/ 542941 h 609617"/>
                <a:gd name="connsiteX4" fmla="*/ 531061 w 531061"/>
                <a:gd name="connsiteY4" fmla="*/ 609617 h 609617"/>
                <a:gd name="connsiteX0" fmla="*/ 0 w 528711"/>
                <a:gd name="connsiteY0" fmla="*/ 588187 h 616761"/>
                <a:gd name="connsiteX1" fmla="*/ 104797 w 528711"/>
                <a:gd name="connsiteY1" fmla="*/ 523891 h 616761"/>
                <a:gd name="connsiteX2" fmla="*/ 266646 w 528711"/>
                <a:gd name="connsiteY2" fmla="*/ 15 h 616761"/>
                <a:gd name="connsiteX3" fmla="*/ 423749 w 528711"/>
                <a:gd name="connsiteY3" fmla="*/ 542941 h 616761"/>
                <a:gd name="connsiteX4" fmla="*/ 528711 w 528711"/>
                <a:gd name="connsiteY4" fmla="*/ 616761 h 6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11" h="616761">
                  <a:moveTo>
                    <a:pt x="0" y="588187"/>
                  </a:moveTo>
                  <a:cubicBezTo>
                    <a:pt x="73172" y="572311"/>
                    <a:pt x="73414" y="561197"/>
                    <a:pt x="104797" y="523891"/>
                  </a:cubicBezTo>
                  <a:cubicBezTo>
                    <a:pt x="159890" y="467535"/>
                    <a:pt x="213487" y="-3160"/>
                    <a:pt x="266646" y="15"/>
                  </a:cubicBezTo>
                  <a:cubicBezTo>
                    <a:pt x="319805" y="3190"/>
                    <a:pt x="377743" y="479441"/>
                    <a:pt x="423749" y="542941"/>
                  </a:cubicBezTo>
                  <a:cubicBezTo>
                    <a:pt x="455196" y="592947"/>
                    <a:pt x="465764" y="612000"/>
                    <a:pt x="528711" y="6167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83" name="组合 182">
              <a:extLst>
                <a:ext uri="{FF2B5EF4-FFF2-40B4-BE49-F238E27FC236}">
                  <a16:creationId xmlns:a16="http://schemas.microsoft.com/office/drawing/2014/main" id="{E816AA23-D003-6833-38B9-84D3F00B82D0}"/>
                </a:ext>
              </a:extLst>
            </p:cNvPr>
            <p:cNvGrpSpPr>
              <a:grpSpLocks/>
            </p:cNvGrpSpPr>
            <p:nvPr/>
          </p:nvGrpSpPr>
          <p:grpSpPr>
            <a:xfrm>
              <a:off x="7287533" y="-986449"/>
              <a:ext cx="162487" cy="186913"/>
              <a:chOff x="4755684" y="4537336"/>
              <a:chExt cx="103455" cy="119008"/>
            </a:xfrm>
            <a:effectLst>
              <a:glow rad="88900">
                <a:srgbClr val="4472C4">
                  <a:alpha val="43000"/>
                </a:srgbClr>
              </a:glow>
            </a:effectLst>
          </p:grpSpPr>
          <p:sp>
            <p:nvSpPr>
              <p:cNvPr id="184" name="椭圆 183">
                <a:extLst>
                  <a:ext uri="{FF2B5EF4-FFF2-40B4-BE49-F238E27FC236}">
                    <a16:creationId xmlns:a16="http://schemas.microsoft.com/office/drawing/2014/main" id="{79F4AFA6-99BF-286C-3F52-48CE9059AEF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55691" y="4544869"/>
                <a:ext cx="103448" cy="103940"/>
              </a:xfrm>
              <a:prstGeom prst="ellipse">
                <a:avLst/>
              </a:prstGeom>
              <a:gradFill rotWithShape="1">
                <a:gsLst>
                  <a:gs pos="0">
                    <a:srgbClr val="4472C4">
                      <a:satMod val="103000"/>
                      <a:lumMod val="102000"/>
                      <a:tint val="94000"/>
                    </a:srgbClr>
                  </a:gs>
                  <a:gs pos="50000">
                    <a:srgbClr val="4472C4">
                      <a:satMod val="110000"/>
                      <a:lumMod val="100000"/>
                      <a:shade val="100000"/>
                    </a:srgbClr>
                  </a:gs>
                  <a:gs pos="100000">
                    <a:srgbClr val="4472C4"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7389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62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减号 184">
                <a:extLst>
                  <a:ext uri="{FF2B5EF4-FFF2-40B4-BE49-F238E27FC236}">
                    <a16:creationId xmlns:a16="http://schemas.microsoft.com/office/drawing/2014/main" id="{12CCF0EB-34CD-21FC-0663-E77795F2208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55684" y="4537336"/>
                <a:ext cx="103448" cy="119008"/>
              </a:xfrm>
              <a:prstGeom prst="mathMinus">
                <a:avLst>
                  <a:gd name="adj1" fmla="val 14933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389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6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2326F9E8-FB7A-BD06-3CDD-17B238752257}"/>
                </a:ext>
              </a:extLst>
            </p:cNvPr>
            <p:cNvGrpSpPr/>
            <p:nvPr/>
          </p:nvGrpSpPr>
          <p:grpSpPr>
            <a:xfrm>
              <a:off x="9071827" y="-818495"/>
              <a:ext cx="3769191" cy="521614"/>
              <a:chOff x="3534583" y="1588706"/>
              <a:chExt cx="3232930" cy="447401"/>
            </a:xfrm>
          </p:grpSpPr>
          <p:pic>
            <p:nvPicPr>
              <p:cNvPr id="187" name="图片 186">
                <a:extLst>
                  <a:ext uri="{FF2B5EF4-FFF2-40B4-BE49-F238E27FC236}">
                    <a16:creationId xmlns:a16="http://schemas.microsoft.com/office/drawing/2014/main" id="{574F7E91-9922-7AA5-00FD-F0FF71ED15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2919" r="17019"/>
              <a:stretch/>
            </p:blipFill>
            <p:spPr>
              <a:xfrm>
                <a:off x="3534583" y="1588706"/>
                <a:ext cx="2699127" cy="444226"/>
              </a:xfrm>
              <a:prstGeom prst="rect">
                <a:avLst/>
              </a:prstGeom>
            </p:spPr>
          </p:pic>
          <p:pic>
            <p:nvPicPr>
              <p:cNvPr id="188" name="图片 187">
                <a:extLst>
                  <a:ext uri="{FF2B5EF4-FFF2-40B4-BE49-F238E27FC236}">
                    <a16:creationId xmlns:a16="http://schemas.microsoft.com/office/drawing/2014/main" id="{4C55B90E-5D70-7CC6-9BF4-7DC7BBB99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4847" r="30853"/>
              <a:stretch/>
            </p:blipFill>
            <p:spPr>
              <a:xfrm>
                <a:off x="6216649" y="1591881"/>
                <a:ext cx="550864" cy="444226"/>
              </a:xfrm>
              <a:prstGeom prst="rect">
                <a:avLst/>
              </a:prstGeom>
            </p:spPr>
          </p:pic>
        </p:grpSp>
        <p:sp>
          <p:nvSpPr>
            <p:cNvPr id="189" name="椭圆 188">
              <a:extLst>
                <a:ext uri="{FF2B5EF4-FFF2-40B4-BE49-F238E27FC236}">
                  <a16:creationId xmlns:a16="http://schemas.microsoft.com/office/drawing/2014/main" id="{44145E18-E904-310D-B87F-4E777B7A47B6}"/>
                </a:ext>
              </a:extLst>
            </p:cNvPr>
            <p:cNvSpPr/>
            <p:nvPr/>
          </p:nvSpPr>
          <p:spPr>
            <a:xfrm>
              <a:off x="9472870" y="-714870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0" name="椭圆 189">
              <a:extLst>
                <a:ext uri="{FF2B5EF4-FFF2-40B4-BE49-F238E27FC236}">
                  <a16:creationId xmlns:a16="http://schemas.microsoft.com/office/drawing/2014/main" id="{8B7548A1-83EB-947E-961F-79D4314068D1}"/>
                </a:ext>
              </a:extLst>
            </p:cNvPr>
            <p:cNvSpPr/>
            <p:nvPr/>
          </p:nvSpPr>
          <p:spPr>
            <a:xfrm>
              <a:off x="9558522" y="-714870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1" name="椭圆 190">
              <a:extLst>
                <a:ext uri="{FF2B5EF4-FFF2-40B4-BE49-F238E27FC236}">
                  <a16:creationId xmlns:a16="http://schemas.microsoft.com/office/drawing/2014/main" id="{6E8C2839-27A2-F59C-4926-35D2DA63C01A}"/>
                </a:ext>
              </a:extLst>
            </p:cNvPr>
            <p:cNvSpPr/>
            <p:nvPr/>
          </p:nvSpPr>
          <p:spPr>
            <a:xfrm>
              <a:off x="10724028" y="-707467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椭圆 191">
              <a:extLst>
                <a:ext uri="{FF2B5EF4-FFF2-40B4-BE49-F238E27FC236}">
                  <a16:creationId xmlns:a16="http://schemas.microsoft.com/office/drawing/2014/main" id="{EB4A220C-37E9-2BCE-6F33-81EC8EE74F90}"/>
                </a:ext>
              </a:extLst>
            </p:cNvPr>
            <p:cNvSpPr/>
            <p:nvPr/>
          </p:nvSpPr>
          <p:spPr>
            <a:xfrm>
              <a:off x="10809680" y="-707467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3" name="等腰三角形 192">
              <a:extLst>
                <a:ext uri="{FF2B5EF4-FFF2-40B4-BE49-F238E27FC236}">
                  <a16:creationId xmlns:a16="http://schemas.microsoft.com/office/drawing/2014/main" id="{37AE8410-1BA4-1AF0-D78C-694B42D4E833}"/>
                </a:ext>
              </a:extLst>
            </p:cNvPr>
            <p:cNvSpPr/>
            <p:nvPr/>
          </p:nvSpPr>
          <p:spPr>
            <a:xfrm rot="16200000">
              <a:off x="8857500" y="-950609"/>
              <a:ext cx="133670" cy="115233"/>
            </a:xfrm>
            <a:prstGeom prst="triangle">
              <a:avLst/>
            </a:prstGeom>
            <a:solidFill>
              <a:srgbClr val="44546A"/>
            </a:solidFill>
            <a:ln w="9525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4" name="椭圆 193">
              <a:extLst>
                <a:ext uri="{FF2B5EF4-FFF2-40B4-BE49-F238E27FC236}">
                  <a16:creationId xmlns:a16="http://schemas.microsoft.com/office/drawing/2014/main" id="{15184AD5-C28B-F758-01EC-16E6524B2BC2}"/>
                </a:ext>
              </a:extLst>
            </p:cNvPr>
            <p:cNvSpPr>
              <a:spLocks/>
            </p:cNvSpPr>
            <p:nvPr/>
          </p:nvSpPr>
          <p:spPr>
            <a:xfrm flipH="1">
              <a:off x="9153980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5" name="等腰三角形 194">
              <a:extLst>
                <a:ext uri="{FF2B5EF4-FFF2-40B4-BE49-F238E27FC236}">
                  <a16:creationId xmlns:a16="http://schemas.microsoft.com/office/drawing/2014/main" id="{AEFBD0A9-24FF-4D16-F1FB-4F47AFC705DA}"/>
                </a:ext>
              </a:extLst>
            </p:cNvPr>
            <p:cNvSpPr/>
            <p:nvPr/>
          </p:nvSpPr>
          <p:spPr>
            <a:xfrm rot="16200000">
              <a:off x="9479837" y="-950609"/>
              <a:ext cx="133670" cy="115233"/>
            </a:xfrm>
            <a:prstGeom prst="triangle">
              <a:avLst/>
            </a:prstGeom>
            <a:solidFill>
              <a:srgbClr val="44546A"/>
            </a:solidFill>
            <a:ln w="9525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B4B153DB-DE60-AC54-D9EB-DCC4067BC36D}"/>
                </a:ext>
              </a:extLst>
            </p:cNvPr>
            <p:cNvSpPr>
              <a:spLocks/>
            </p:cNvSpPr>
            <p:nvPr/>
          </p:nvSpPr>
          <p:spPr>
            <a:xfrm flipH="1">
              <a:off x="8531643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1BAC204A-F9C9-8D84-77BE-E97CE6C3FBAC}"/>
                </a:ext>
              </a:extLst>
            </p:cNvPr>
            <p:cNvSpPr>
              <a:spLocks/>
            </p:cNvSpPr>
            <p:nvPr/>
          </p:nvSpPr>
          <p:spPr>
            <a:xfrm flipH="1">
              <a:off x="9776317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8" name="等腰三角形 197">
              <a:extLst>
                <a:ext uri="{FF2B5EF4-FFF2-40B4-BE49-F238E27FC236}">
                  <a16:creationId xmlns:a16="http://schemas.microsoft.com/office/drawing/2014/main" id="{EEF285DC-27D3-DAF5-43B7-7799926B0919}"/>
                </a:ext>
              </a:extLst>
            </p:cNvPr>
            <p:cNvSpPr/>
            <p:nvPr/>
          </p:nvSpPr>
          <p:spPr>
            <a:xfrm rot="16200000">
              <a:off x="10102174" y="-950609"/>
              <a:ext cx="133670" cy="115233"/>
            </a:xfrm>
            <a:prstGeom prst="triangle">
              <a:avLst/>
            </a:prstGeom>
            <a:solidFill>
              <a:srgbClr val="44546A"/>
            </a:solidFill>
            <a:ln w="9525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E3F573E0-72F4-61CF-A200-519B869A5B60}"/>
                </a:ext>
              </a:extLst>
            </p:cNvPr>
            <p:cNvSpPr>
              <a:spLocks/>
            </p:cNvSpPr>
            <p:nvPr/>
          </p:nvSpPr>
          <p:spPr>
            <a:xfrm flipH="1">
              <a:off x="10398654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0" name="等腰三角形 199">
              <a:extLst>
                <a:ext uri="{FF2B5EF4-FFF2-40B4-BE49-F238E27FC236}">
                  <a16:creationId xmlns:a16="http://schemas.microsoft.com/office/drawing/2014/main" id="{3A66825E-F350-2711-8739-F60A7E5E70D7}"/>
                </a:ext>
              </a:extLst>
            </p:cNvPr>
            <p:cNvSpPr/>
            <p:nvPr/>
          </p:nvSpPr>
          <p:spPr>
            <a:xfrm rot="16200000">
              <a:off x="10724511" y="-950609"/>
              <a:ext cx="133670" cy="115233"/>
            </a:xfrm>
            <a:prstGeom prst="triangle">
              <a:avLst/>
            </a:prstGeom>
            <a:solidFill>
              <a:srgbClr val="44546A"/>
            </a:solidFill>
            <a:ln w="9525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74520A70-6150-FC35-A815-9C2667BBA73B}"/>
                </a:ext>
              </a:extLst>
            </p:cNvPr>
            <p:cNvSpPr>
              <a:spLocks/>
            </p:cNvSpPr>
            <p:nvPr/>
          </p:nvSpPr>
          <p:spPr>
            <a:xfrm flipH="1">
              <a:off x="11020991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等腰三角形 201">
              <a:extLst>
                <a:ext uri="{FF2B5EF4-FFF2-40B4-BE49-F238E27FC236}">
                  <a16:creationId xmlns:a16="http://schemas.microsoft.com/office/drawing/2014/main" id="{52D7D9E7-EDAD-F33B-FDD3-488362C26DDE}"/>
                </a:ext>
              </a:extLst>
            </p:cNvPr>
            <p:cNvSpPr/>
            <p:nvPr/>
          </p:nvSpPr>
          <p:spPr>
            <a:xfrm rot="16200000">
              <a:off x="11346848" y="-950609"/>
              <a:ext cx="133670" cy="115233"/>
            </a:xfrm>
            <a:prstGeom prst="triangle">
              <a:avLst/>
            </a:prstGeom>
            <a:solidFill>
              <a:srgbClr val="44546A"/>
            </a:solidFill>
            <a:ln w="9525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836F57F0-7D21-CCEB-2E98-5EAD8C285D59}"/>
                </a:ext>
              </a:extLst>
            </p:cNvPr>
            <p:cNvSpPr/>
            <p:nvPr/>
          </p:nvSpPr>
          <p:spPr>
            <a:xfrm>
              <a:off x="12582258" y="-655644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722A55FC-D1CE-ADE8-A207-EEE5ABA0131C}"/>
                </a:ext>
              </a:extLst>
            </p:cNvPr>
            <p:cNvSpPr/>
            <p:nvPr/>
          </p:nvSpPr>
          <p:spPr>
            <a:xfrm>
              <a:off x="12667910" y="-655644"/>
              <a:ext cx="73055" cy="75815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等腰三角形 204">
              <a:extLst>
                <a:ext uri="{FF2B5EF4-FFF2-40B4-BE49-F238E27FC236}">
                  <a16:creationId xmlns:a16="http://schemas.microsoft.com/office/drawing/2014/main" id="{F0982E73-2664-3247-A3DA-6ED2F64FCFB8}"/>
                </a:ext>
              </a:extLst>
            </p:cNvPr>
            <p:cNvSpPr/>
            <p:nvPr/>
          </p:nvSpPr>
          <p:spPr>
            <a:xfrm rot="5400000" flipH="1">
              <a:off x="11968613" y="-950609"/>
              <a:ext cx="133670" cy="115233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726F6FCC-D5C7-9084-7009-822AC70E40AC}"/>
                </a:ext>
              </a:extLst>
            </p:cNvPr>
            <p:cNvSpPr>
              <a:spLocks/>
            </p:cNvSpPr>
            <p:nvPr/>
          </p:nvSpPr>
          <p:spPr>
            <a:xfrm flipH="1">
              <a:off x="12265092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" name="等腰三角形 206">
              <a:extLst>
                <a:ext uri="{FF2B5EF4-FFF2-40B4-BE49-F238E27FC236}">
                  <a16:creationId xmlns:a16="http://schemas.microsoft.com/office/drawing/2014/main" id="{31256890-9EF4-F162-2A12-18B9BCB64E53}"/>
                </a:ext>
              </a:extLst>
            </p:cNvPr>
            <p:cNvSpPr/>
            <p:nvPr/>
          </p:nvSpPr>
          <p:spPr>
            <a:xfrm rot="5400000" flipH="1">
              <a:off x="12590959" y="-950609"/>
              <a:ext cx="133670" cy="115233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矩形: 圆顶角 584">
              <a:extLst>
                <a:ext uri="{FF2B5EF4-FFF2-40B4-BE49-F238E27FC236}">
                  <a16:creationId xmlns:a16="http://schemas.microsoft.com/office/drawing/2014/main" id="{78FC8EB9-D3C0-9820-EE01-A392C39B22C3}"/>
                </a:ext>
              </a:extLst>
            </p:cNvPr>
            <p:cNvSpPr/>
            <p:nvPr/>
          </p:nvSpPr>
          <p:spPr>
            <a:xfrm rot="150636" flipH="1">
              <a:off x="11856755" y="-791355"/>
              <a:ext cx="644714" cy="422494"/>
            </a:xfrm>
            <a:custGeom>
              <a:avLst/>
              <a:gdLst>
                <a:gd name="connsiteX0" fmla="*/ 40676 w 571036"/>
                <a:gd name="connsiteY0" fmla="*/ 0 h 513261"/>
                <a:gd name="connsiteX1" fmla="*/ 530360 w 571036"/>
                <a:gd name="connsiteY1" fmla="*/ 0 h 513261"/>
                <a:gd name="connsiteX2" fmla="*/ 571036 w 571036"/>
                <a:gd name="connsiteY2" fmla="*/ 40676 h 513261"/>
                <a:gd name="connsiteX3" fmla="*/ 571036 w 571036"/>
                <a:gd name="connsiteY3" fmla="*/ 513261 h 513261"/>
                <a:gd name="connsiteX4" fmla="*/ 571036 w 571036"/>
                <a:gd name="connsiteY4" fmla="*/ 513261 h 513261"/>
                <a:gd name="connsiteX5" fmla="*/ 0 w 571036"/>
                <a:gd name="connsiteY5" fmla="*/ 513261 h 513261"/>
                <a:gd name="connsiteX6" fmla="*/ 0 w 571036"/>
                <a:gd name="connsiteY6" fmla="*/ 513261 h 513261"/>
                <a:gd name="connsiteX7" fmla="*/ 0 w 571036"/>
                <a:gd name="connsiteY7" fmla="*/ 40676 h 513261"/>
                <a:gd name="connsiteX8" fmla="*/ 40676 w 571036"/>
                <a:gd name="connsiteY8" fmla="*/ 0 h 513261"/>
                <a:gd name="connsiteX0" fmla="*/ 40676 w 571036"/>
                <a:gd name="connsiteY0" fmla="*/ 28666 h 541927"/>
                <a:gd name="connsiteX1" fmla="*/ 288481 w 571036"/>
                <a:gd name="connsiteY1" fmla="*/ 12 h 541927"/>
                <a:gd name="connsiteX2" fmla="*/ 530360 w 571036"/>
                <a:gd name="connsiteY2" fmla="*/ 28666 h 541927"/>
                <a:gd name="connsiteX3" fmla="*/ 571036 w 571036"/>
                <a:gd name="connsiteY3" fmla="*/ 69342 h 541927"/>
                <a:gd name="connsiteX4" fmla="*/ 571036 w 571036"/>
                <a:gd name="connsiteY4" fmla="*/ 541927 h 541927"/>
                <a:gd name="connsiteX5" fmla="*/ 571036 w 571036"/>
                <a:gd name="connsiteY5" fmla="*/ 541927 h 541927"/>
                <a:gd name="connsiteX6" fmla="*/ 0 w 571036"/>
                <a:gd name="connsiteY6" fmla="*/ 541927 h 541927"/>
                <a:gd name="connsiteX7" fmla="*/ 0 w 571036"/>
                <a:gd name="connsiteY7" fmla="*/ 541927 h 541927"/>
                <a:gd name="connsiteX8" fmla="*/ 0 w 571036"/>
                <a:gd name="connsiteY8" fmla="*/ 69342 h 541927"/>
                <a:gd name="connsiteX9" fmla="*/ 40676 w 571036"/>
                <a:gd name="connsiteY9" fmla="*/ 28666 h 541927"/>
                <a:gd name="connsiteX0" fmla="*/ 47697 w 578057"/>
                <a:gd name="connsiteY0" fmla="*/ 28666 h 541927"/>
                <a:gd name="connsiteX1" fmla="*/ 295502 w 578057"/>
                <a:gd name="connsiteY1" fmla="*/ 12 h 541927"/>
                <a:gd name="connsiteX2" fmla="*/ 537381 w 578057"/>
                <a:gd name="connsiteY2" fmla="*/ 28666 h 541927"/>
                <a:gd name="connsiteX3" fmla="*/ 578057 w 578057"/>
                <a:gd name="connsiteY3" fmla="*/ 69342 h 541927"/>
                <a:gd name="connsiteX4" fmla="*/ 578057 w 578057"/>
                <a:gd name="connsiteY4" fmla="*/ 541927 h 541927"/>
                <a:gd name="connsiteX5" fmla="*/ 578057 w 578057"/>
                <a:gd name="connsiteY5" fmla="*/ 541927 h 541927"/>
                <a:gd name="connsiteX6" fmla="*/ 7021 w 578057"/>
                <a:gd name="connsiteY6" fmla="*/ 541927 h 541927"/>
                <a:gd name="connsiteX7" fmla="*/ 7021 w 578057"/>
                <a:gd name="connsiteY7" fmla="*/ 541927 h 541927"/>
                <a:gd name="connsiteX8" fmla="*/ 0 w 578057"/>
                <a:gd name="connsiteY8" fmla="*/ 72066 h 541927"/>
                <a:gd name="connsiteX9" fmla="*/ 47697 w 578057"/>
                <a:gd name="connsiteY9" fmla="*/ 28666 h 541927"/>
                <a:gd name="connsiteX0" fmla="*/ 38183 w 578057"/>
                <a:gd name="connsiteY0" fmla="*/ 29126 h 541927"/>
                <a:gd name="connsiteX1" fmla="*/ 295502 w 578057"/>
                <a:gd name="connsiteY1" fmla="*/ 12 h 541927"/>
                <a:gd name="connsiteX2" fmla="*/ 537381 w 578057"/>
                <a:gd name="connsiteY2" fmla="*/ 28666 h 541927"/>
                <a:gd name="connsiteX3" fmla="*/ 578057 w 578057"/>
                <a:gd name="connsiteY3" fmla="*/ 69342 h 541927"/>
                <a:gd name="connsiteX4" fmla="*/ 578057 w 578057"/>
                <a:gd name="connsiteY4" fmla="*/ 541927 h 541927"/>
                <a:gd name="connsiteX5" fmla="*/ 578057 w 578057"/>
                <a:gd name="connsiteY5" fmla="*/ 541927 h 541927"/>
                <a:gd name="connsiteX6" fmla="*/ 7021 w 578057"/>
                <a:gd name="connsiteY6" fmla="*/ 541927 h 541927"/>
                <a:gd name="connsiteX7" fmla="*/ 7021 w 578057"/>
                <a:gd name="connsiteY7" fmla="*/ 541927 h 541927"/>
                <a:gd name="connsiteX8" fmla="*/ 0 w 578057"/>
                <a:gd name="connsiteY8" fmla="*/ 72066 h 541927"/>
                <a:gd name="connsiteX9" fmla="*/ 38183 w 578057"/>
                <a:gd name="connsiteY9" fmla="*/ 29126 h 541927"/>
                <a:gd name="connsiteX0" fmla="*/ 38183 w 578057"/>
                <a:gd name="connsiteY0" fmla="*/ 29126 h 541927"/>
                <a:gd name="connsiteX1" fmla="*/ 295502 w 578057"/>
                <a:gd name="connsiteY1" fmla="*/ 12 h 541927"/>
                <a:gd name="connsiteX2" fmla="*/ 539759 w 578057"/>
                <a:gd name="connsiteY2" fmla="*/ 28551 h 541927"/>
                <a:gd name="connsiteX3" fmla="*/ 578057 w 578057"/>
                <a:gd name="connsiteY3" fmla="*/ 69342 h 541927"/>
                <a:gd name="connsiteX4" fmla="*/ 578057 w 578057"/>
                <a:gd name="connsiteY4" fmla="*/ 541927 h 541927"/>
                <a:gd name="connsiteX5" fmla="*/ 578057 w 578057"/>
                <a:gd name="connsiteY5" fmla="*/ 541927 h 541927"/>
                <a:gd name="connsiteX6" fmla="*/ 7021 w 578057"/>
                <a:gd name="connsiteY6" fmla="*/ 541927 h 541927"/>
                <a:gd name="connsiteX7" fmla="*/ 7021 w 578057"/>
                <a:gd name="connsiteY7" fmla="*/ 541927 h 541927"/>
                <a:gd name="connsiteX8" fmla="*/ 0 w 578057"/>
                <a:gd name="connsiteY8" fmla="*/ 72066 h 541927"/>
                <a:gd name="connsiteX9" fmla="*/ 38183 w 578057"/>
                <a:gd name="connsiteY9" fmla="*/ 29126 h 541927"/>
                <a:gd name="connsiteX0" fmla="*/ 35332 w 578057"/>
                <a:gd name="connsiteY0" fmla="*/ 39712 h 541994"/>
                <a:gd name="connsiteX1" fmla="*/ 295502 w 578057"/>
                <a:gd name="connsiteY1" fmla="*/ 79 h 541994"/>
                <a:gd name="connsiteX2" fmla="*/ 539759 w 578057"/>
                <a:gd name="connsiteY2" fmla="*/ 28618 h 541994"/>
                <a:gd name="connsiteX3" fmla="*/ 578057 w 578057"/>
                <a:gd name="connsiteY3" fmla="*/ 69409 h 541994"/>
                <a:gd name="connsiteX4" fmla="*/ 578057 w 578057"/>
                <a:gd name="connsiteY4" fmla="*/ 541994 h 541994"/>
                <a:gd name="connsiteX5" fmla="*/ 578057 w 578057"/>
                <a:gd name="connsiteY5" fmla="*/ 541994 h 541994"/>
                <a:gd name="connsiteX6" fmla="*/ 7021 w 578057"/>
                <a:gd name="connsiteY6" fmla="*/ 541994 h 541994"/>
                <a:gd name="connsiteX7" fmla="*/ 7021 w 578057"/>
                <a:gd name="connsiteY7" fmla="*/ 541994 h 541994"/>
                <a:gd name="connsiteX8" fmla="*/ 0 w 578057"/>
                <a:gd name="connsiteY8" fmla="*/ 72133 h 541994"/>
                <a:gd name="connsiteX9" fmla="*/ 35332 w 578057"/>
                <a:gd name="connsiteY9" fmla="*/ 39712 h 541994"/>
                <a:gd name="connsiteX0" fmla="*/ 43001 w 585726"/>
                <a:gd name="connsiteY0" fmla="*/ 39712 h 541994"/>
                <a:gd name="connsiteX1" fmla="*/ 303171 w 585726"/>
                <a:gd name="connsiteY1" fmla="*/ 79 h 541994"/>
                <a:gd name="connsiteX2" fmla="*/ 547428 w 585726"/>
                <a:gd name="connsiteY2" fmla="*/ 28618 h 541994"/>
                <a:gd name="connsiteX3" fmla="*/ 585726 w 585726"/>
                <a:gd name="connsiteY3" fmla="*/ 69409 h 541994"/>
                <a:gd name="connsiteX4" fmla="*/ 585726 w 585726"/>
                <a:gd name="connsiteY4" fmla="*/ 541994 h 541994"/>
                <a:gd name="connsiteX5" fmla="*/ 585726 w 585726"/>
                <a:gd name="connsiteY5" fmla="*/ 541994 h 541994"/>
                <a:gd name="connsiteX6" fmla="*/ 14690 w 585726"/>
                <a:gd name="connsiteY6" fmla="*/ 541994 h 541994"/>
                <a:gd name="connsiteX7" fmla="*/ 14690 w 585726"/>
                <a:gd name="connsiteY7" fmla="*/ 541994 h 541994"/>
                <a:gd name="connsiteX8" fmla="*/ 0 w 585726"/>
                <a:gd name="connsiteY8" fmla="*/ 75223 h 541994"/>
                <a:gd name="connsiteX9" fmla="*/ 43001 w 585726"/>
                <a:gd name="connsiteY9" fmla="*/ 39712 h 541994"/>
                <a:gd name="connsiteX0" fmla="*/ 37851 w 585726"/>
                <a:gd name="connsiteY0" fmla="*/ 43010 h 542043"/>
                <a:gd name="connsiteX1" fmla="*/ 303171 w 585726"/>
                <a:gd name="connsiteY1" fmla="*/ 128 h 542043"/>
                <a:gd name="connsiteX2" fmla="*/ 547428 w 585726"/>
                <a:gd name="connsiteY2" fmla="*/ 28667 h 542043"/>
                <a:gd name="connsiteX3" fmla="*/ 585726 w 585726"/>
                <a:gd name="connsiteY3" fmla="*/ 69458 h 542043"/>
                <a:gd name="connsiteX4" fmla="*/ 585726 w 585726"/>
                <a:gd name="connsiteY4" fmla="*/ 542043 h 542043"/>
                <a:gd name="connsiteX5" fmla="*/ 585726 w 585726"/>
                <a:gd name="connsiteY5" fmla="*/ 542043 h 542043"/>
                <a:gd name="connsiteX6" fmla="*/ 14690 w 585726"/>
                <a:gd name="connsiteY6" fmla="*/ 542043 h 542043"/>
                <a:gd name="connsiteX7" fmla="*/ 14690 w 585726"/>
                <a:gd name="connsiteY7" fmla="*/ 542043 h 542043"/>
                <a:gd name="connsiteX8" fmla="*/ 0 w 585726"/>
                <a:gd name="connsiteY8" fmla="*/ 75272 h 542043"/>
                <a:gd name="connsiteX9" fmla="*/ 37851 w 585726"/>
                <a:gd name="connsiteY9" fmla="*/ 43010 h 54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5726" h="542043">
                  <a:moveTo>
                    <a:pt x="37851" y="43010"/>
                  </a:moveTo>
                  <a:cubicBezTo>
                    <a:pt x="121744" y="43727"/>
                    <a:pt x="218242" y="2519"/>
                    <a:pt x="303171" y="128"/>
                  </a:cubicBezTo>
                  <a:cubicBezTo>
                    <a:pt x="388101" y="-2263"/>
                    <a:pt x="468093" y="29384"/>
                    <a:pt x="547428" y="28667"/>
                  </a:cubicBezTo>
                  <a:cubicBezTo>
                    <a:pt x="569893" y="28667"/>
                    <a:pt x="585726" y="46993"/>
                    <a:pt x="585726" y="69458"/>
                  </a:cubicBezTo>
                  <a:lnTo>
                    <a:pt x="585726" y="542043"/>
                  </a:lnTo>
                  <a:lnTo>
                    <a:pt x="585726" y="542043"/>
                  </a:lnTo>
                  <a:lnTo>
                    <a:pt x="14690" y="542043"/>
                  </a:lnTo>
                  <a:lnTo>
                    <a:pt x="14690" y="542043"/>
                  </a:lnTo>
                  <a:lnTo>
                    <a:pt x="0" y="75272"/>
                  </a:lnTo>
                  <a:cubicBezTo>
                    <a:pt x="0" y="52807"/>
                    <a:pt x="15386" y="43010"/>
                    <a:pt x="37851" y="4301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" name="矩形: 圆顶角 584">
              <a:extLst>
                <a:ext uri="{FF2B5EF4-FFF2-40B4-BE49-F238E27FC236}">
                  <a16:creationId xmlns:a16="http://schemas.microsoft.com/office/drawing/2014/main" id="{02170410-5AB2-AB8F-362D-1D7CD24A2B93}"/>
                </a:ext>
              </a:extLst>
            </p:cNvPr>
            <p:cNvSpPr/>
            <p:nvPr/>
          </p:nvSpPr>
          <p:spPr>
            <a:xfrm rot="21449364">
              <a:off x="6590228" y="-802579"/>
              <a:ext cx="652791" cy="422436"/>
            </a:xfrm>
            <a:custGeom>
              <a:avLst/>
              <a:gdLst>
                <a:gd name="connsiteX0" fmla="*/ 40676 w 571036"/>
                <a:gd name="connsiteY0" fmla="*/ 0 h 513261"/>
                <a:gd name="connsiteX1" fmla="*/ 530360 w 571036"/>
                <a:gd name="connsiteY1" fmla="*/ 0 h 513261"/>
                <a:gd name="connsiteX2" fmla="*/ 571036 w 571036"/>
                <a:gd name="connsiteY2" fmla="*/ 40676 h 513261"/>
                <a:gd name="connsiteX3" fmla="*/ 571036 w 571036"/>
                <a:gd name="connsiteY3" fmla="*/ 513261 h 513261"/>
                <a:gd name="connsiteX4" fmla="*/ 571036 w 571036"/>
                <a:gd name="connsiteY4" fmla="*/ 513261 h 513261"/>
                <a:gd name="connsiteX5" fmla="*/ 0 w 571036"/>
                <a:gd name="connsiteY5" fmla="*/ 513261 h 513261"/>
                <a:gd name="connsiteX6" fmla="*/ 0 w 571036"/>
                <a:gd name="connsiteY6" fmla="*/ 513261 h 513261"/>
                <a:gd name="connsiteX7" fmla="*/ 0 w 571036"/>
                <a:gd name="connsiteY7" fmla="*/ 40676 h 513261"/>
                <a:gd name="connsiteX8" fmla="*/ 40676 w 571036"/>
                <a:gd name="connsiteY8" fmla="*/ 0 h 513261"/>
                <a:gd name="connsiteX0" fmla="*/ 40676 w 571036"/>
                <a:gd name="connsiteY0" fmla="*/ 28666 h 541927"/>
                <a:gd name="connsiteX1" fmla="*/ 288481 w 571036"/>
                <a:gd name="connsiteY1" fmla="*/ 12 h 541927"/>
                <a:gd name="connsiteX2" fmla="*/ 530360 w 571036"/>
                <a:gd name="connsiteY2" fmla="*/ 28666 h 541927"/>
                <a:gd name="connsiteX3" fmla="*/ 571036 w 571036"/>
                <a:gd name="connsiteY3" fmla="*/ 69342 h 541927"/>
                <a:gd name="connsiteX4" fmla="*/ 571036 w 571036"/>
                <a:gd name="connsiteY4" fmla="*/ 541927 h 541927"/>
                <a:gd name="connsiteX5" fmla="*/ 571036 w 571036"/>
                <a:gd name="connsiteY5" fmla="*/ 541927 h 541927"/>
                <a:gd name="connsiteX6" fmla="*/ 0 w 571036"/>
                <a:gd name="connsiteY6" fmla="*/ 541927 h 541927"/>
                <a:gd name="connsiteX7" fmla="*/ 0 w 571036"/>
                <a:gd name="connsiteY7" fmla="*/ 541927 h 541927"/>
                <a:gd name="connsiteX8" fmla="*/ 0 w 571036"/>
                <a:gd name="connsiteY8" fmla="*/ 69342 h 541927"/>
                <a:gd name="connsiteX9" fmla="*/ 40676 w 571036"/>
                <a:gd name="connsiteY9" fmla="*/ 28666 h 541927"/>
                <a:gd name="connsiteX0" fmla="*/ 47697 w 578057"/>
                <a:gd name="connsiteY0" fmla="*/ 28666 h 541927"/>
                <a:gd name="connsiteX1" fmla="*/ 295502 w 578057"/>
                <a:gd name="connsiteY1" fmla="*/ 12 h 541927"/>
                <a:gd name="connsiteX2" fmla="*/ 537381 w 578057"/>
                <a:gd name="connsiteY2" fmla="*/ 28666 h 541927"/>
                <a:gd name="connsiteX3" fmla="*/ 578057 w 578057"/>
                <a:gd name="connsiteY3" fmla="*/ 69342 h 541927"/>
                <a:gd name="connsiteX4" fmla="*/ 578057 w 578057"/>
                <a:gd name="connsiteY4" fmla="*/ 541927 h 541927"/>
                <a:gd name="connsiteX5" fmla="*/ 578057 w 578057"/>
                <a:gd name="connsiteY5" fmla="*/ 541927 h 541927"/>
                <a:gd name="connsiteX6" fmla="*/ 7021 w 578057"/>
                <a:gd name="connsiteY6" fmla="*/ 541927 h 541927"/>
                <a:gd name="connsiteX7" fmla="*/ 7021 w 578057"/>
                <a:gd name="connsiteY7" fmla="*/ 541927 h 541927"/>
                <a:gd name="connsiteX8" fmla="*/ 0 w 578057"/>
                <a:gd name="connsiteY8" fmla="*/ 72066 h 541927"/>
                <a:gd name="connsiteX9" fmla="*/ 47697 w 578057"/>
                <a:gd name="connsiteY9" fmla="*/ 28666 h 541927"/>
                <a:gd name="connsiteX0" fmla="*/ 38183 w 578057"/>
                <a:gd name="connsiteY0" fmla="*/ 29126 h 541927"/>
                <a:gd name="connsiteX1" fmla="*/ 295502 w 578057"/>
                <a:gd name="connsiteY1" fmla="*/ 12 h 541927"/>
                <a:gd name="connsiteX2" fmla="*/ 537381 w 578057"/>
                <a:gd name="connsiteY2" fmla="*/ 28666 h 541927"/>
                <a:gd name="connsiteX3" fmla="*/ 578057 w 578057"/>
                <a:gd name="connsiteY3" fmla="*/ 69342 h 541927"/>
                <a:gd name="connsiteX4" fmla="*/ 578057 w 578057"/>
                <a:gd name="connsiteY4" fmla="*/ 541927 h 541927"/>
                <a:gd name="connsiteX5" fmla="*/ 578057 w 578057"/>
                <a:gd name="connsiteY5" fmla="*/ 541927 h 541927"/>
                <a:gd name="connsiteX6" fmla="*/ 7021 w 578057"/>
                <a:gd name="connsiteY6" fmla="*/ 541927 h 541927"/>
                <a:gd name="connsiteX7" fmla="*/ 7021 w 578057"/>
                <a:gd name="connsiteY7" fmla="*/ 541927 h 541927"/>
                <a:gd name="connsiteX8" fmla="*/ 0 w 578057"/>
                <a:gd name="connsiteY8" fmla="*/ 72066 h 541927"/>
                <a:gd name="connsiteX9" fmla="*/ 38183 w 578057"/>
                <a:gd name="connsiteY9" fmla="*/ 29126 h 541927"/>
                <a:gd name="connsiteX0" fmla="*/ 38183 w 578057"/>
                <a:gd name="connsiteY0" fmla="*/ 29126 h 541927"/>
                <a:gd name="connsiteX1" fmla="*/ 295502 w 578057"/>
                <a:gd name="connsiteY1" fmla="*/ 12 h 541927"/>
                <a:gd name="connsiteX2" fmla="*/ 539759 w 578057"/>
                <a:gd name="connsiteY2" fmla="*/ 28551 h 541927"/>
                <a:gd name="connsiteX3" fmla="*/ 578057 w 578057"/>
                <a:gd name="connsiteY3" fmla="*/ 69342 h 541927"/>
                <a:gd name="connsiteX4" fmla="*/ 578057 w 578057"/>
                <a:gd name="connsiteY4" fmla="*/ 541927 h 541927"/>
                <a:gd name="connsiteX5" fmla="*/ 578057 w 578057"/>
                <a:gd name="connsiteY5" fmla="*/ 541927 h 541927"/>
                <a:gd name="connsiteX6" fmla="*/ 7021 w 578057"/>
                <a:gd name="connsiteY6" fmla="*/ 541927 h 541927"/>
                <a:gd name="connsiteX7" fmla="*/ 7021 w 578057"/>
                <a:gd name="connsiteY7" fmla="*/ 541927 h 541927"/>
                <a:gd name="connsiteX8" fmla="*/ 0 w 578057"/>
                <a:gd name="connsiteY8" fmla="*/ 72066 h 541927"/>
                <a:gd name="connsiteX9" fmla="*/ 38183 w 578057"/>
                <a:gd name="connsiteY9" fmla="*/ 29126 h 541927"/>
                <a:gd name="connsiteX0" fmla="*/ 35332 w 578057"/>
                <a:gd name="connsiteY0" fmla="*/ 39712 h 541994"/>
                <a:gd name="connsiteX1" fmla="*/ 295502 w 578057"/>
                <a:gd name="connsiteY1" fmla="*/ 79 h 541994"/>
                <a:gd name="connsiteX2" fmla="*/ 539759 w 578057"/>
                <a:gd name="connsiteY2" fmla="*/ 28618 h 541994"/>
                <a:gd name="connsiteX3" fmla="*/ 578057 w 578057"/>
                <a:gd name="connsiteY3" fmla="*/ 69409 h 541994"/>
                <a:gd name="connsiteX4" fmla="*/ 578057 w 578057"/>
                <a:gd name="connsiteY4" fmla="*/ 541994 h 541994"/>
                <a:gd name="connsiteX5" fmla="*/ 578057 w 578057"/>
                <a:gd name="connsiteY5" fmla="*/ 541994 h 541994"/>
                <a:gd name="connsiteX6" fmla="*/ 7021 w 578057"/>
                <a:gd name="connsiteY6" fmla="*/ 541994 h 541994"/>
                <a:gd name="connsiteX7" fmla="*/ 7021 w 578057"/>
                <a:gd name="connsiteY7" fmla="*/ 541994 h 541994"/>
                <a:gd name="connsiteX8" fmla="*/ 0 w 578057"/>
                <a:gd name="connsiteY8" fmla="*/ 72133 h 541994"/>
                <a:gd name="connsiteX9" fmla="*/ 35332 w 578057"/>
                <a:gd name="connsiteY9" fmla="*/ 39712 h 541994"/>
                <a:gd name="connsiteX0" fmla="*/ 43001 w 585726"/>
                <a:gd name="connsiteY0" fmla="*/ 39712 h 541994"/>
                <a:gd name="connsiteX1" fmla="*/ 303171 w 585726"/>
                <a:gd name="connsiteY1" fmla="*/ 79 h 541994"/>
                <a:gd name="connsiteX2" fmla="*/ 547428 w 585726"/>
                <a:gd name="connsiteY2" fmla="*/ 28618 h 541994"/>
                <a:gd name="connsiteX3" fmla="*/ 585726 w 585726"/>
                <a:gd name="connsiteY3" fmla="*/ 69409 h 541994"/>
                <a:gd name="connsiteX4" fmla="*/ 585726 w 585726"/>
                <a:gd name="connsiteY4" fmla="*/ 541994 h 541994"/>
                <a:gd name="connsiteX5" fmla="*/ 585726 w 585726"/>
                <a:gd name="connsiteY5" fmla="*/ 541994 h 541994"/>
                <a:gd name="connsiteX6" fmla="*/ 14690 w 585726"/>
                <a:gd name="connsiteY6" fmla="*/ 541994 h 541994"/>
                <a:gd name="connsiteX7" fmla="*/ 14690 w 585726"/>
                <a:gd name="connsiteY7" fmla="*/ 541994 h 541994"/>
                <a:gd name="connsiteX8" fmla="*/ 0 w 585726"/>
                <a:gd name="connsiteY8" fmla="*/ 75223 h 541994"/>
                <a:gd name="connsiteX9" fmla="*/ 43001 w 585726"/>
                <a:gd name="connsiteY9" fmla="*/ 39712 h 541994"/>
                <a:gd name="connsiteX0" fmla="*/ 37851 w 585726"/>
                <a:gd name="connsiteY0" fmla="*/ 43010 h 542043"/>
                <a:gd name="connsiteX1" fmla="*/ 303171 w 585726"/>
                <a:gd name="connsiteY1" fmla="*/ 128 h 542043"/>
                <a:gd name="connsiteX2" fmla="*/ 547428 w 585726"/>
                <a:gd name="connsiteY2" fmla="*/ 28667 h 542043"/>
                <a:gd name="connsiteX3" fmla="*/ 585726 w 585726"/>
                <a:gd name="connsiteY3" fmla="*/ 69458 h 542043"/>
                <a:gd name="connsiteX4" fmla="*/ 585726 w 585726"/>
                <a:gd name="connsiteY4" fmla="*/ 542043 h 542043"/>
                <a:gd name="connsiteX5" fmla="*/ 585726 w 585726"/>
                <a:gd name="connsiteY5" fmla="*/ 542043 h 542043"/>
                <a:gd name="connsiteX6" fmla="*/ 14690 w 585726"/>
                <a:gd name="connsiteY6" fmla="*/ 542043 h 542043"/>
                <a:gd name="connsiteX7" fmla="*/ 14690 w 585726"/>
                <a:gd name="connsiteY7" fmla="*/ 542043 h 542043"/>
                <a:gd name="connsiteX8" fmla="*/ 0 w 585726"/>
                <a:gd name="connsiteY8" fmla="*/ 75272 h 542043"/>
                <a:gd name="connsiteX9" fmla="*/ 37851 w 585726"/>
                <a:gd name="connsiteY9" fmla="*/ 43010 h 542043"/>
                <a:gd name="connsiteX0" fmla="*/ 37851 w 585726"/>
                <a:gd name="connsiteY0" fmla="*/ 42908 h 541941"/>
                <a:gd name="connsiteX1" fmla="*/ 303171 w 585726"/>
                <a:gd name="connsiteY1" fmla="*/ 26 h 541941"/>
                <a:gd name="connsiteX2" fmla="*/ 552247 w 585726"/>
                <a:gd name="connsiteY2" fmla="*/ 35994 h 541941"/>
                <a:gd name="connsiteX3" fmla="*/ 585726 w 585726"/>
                <a:gd name="connsiteY3" fmla="*/ 69356 h 541941"/>
                <a:gd name="connsiteX4" fmla="*/ 585726 w 585726"/>
                <a:gd name="connsiteY4" fmla="*/ 541941 h 541941"/>
                <a:gd name="connsiteX5" fmla="*/ 585726 w 585726"/>
                <a:gd name="connsiteY5" fmla="*/ 541941 h 541941"/>
                <a:gd name="connsiteX6" fmla="*/ 14690 w 585726"/>
                <a:gd name="connsiteY6" fmla="*/ 541941 h 541941"/>
                <a:gd name="connsiteX7" fmla="*/ 14690 w 585726"/>
                <a:gd name="connsiteY7" fmla="*/ 541941 h 541941"/>
                <a:gd name="connsiteX8" fmla="*/ 0 w 585726"/>
                <a:gd name="connsiteY8" fmla="*/ 75170 h 541941"/>
                <a:gd name="connsiteX9" fmla="*/ 37851 w 585726"/>
                <a:gd name="connsiteY9" fmla="*/ 42908 h 541941"/>
                <a:gd name="connsiteX0" fmla="*/ 37851 w 591055"/>
                <a:gd name="connsiteY0" fmla="*/ 42924 h 541957"/>
                <a:gd name="connsiteX1" fmla="*/ 303171 w 591055"/>
                <a:gd name="connsiteY1" fmla="*/ 42 h 541957"/>
                <a:gd name="connsiteX2" fmla="*/ 552247 w 591055"/>
                <a:gd name="connsiteY2" fmla="*/ 36010 h 541957"/>
                <a:gd name="connsiteX3" fmla="*/ 590213 w 591055"/>
                <a:gd name="connsiteY3" fmla="*/ 87476 h 541957"/>
                <a:gd name="connsiteX4" fmla="*/ 585726 w 591055"/>
                <a:gd name="connsiteY4" fmla="*/ 541957 h 541957"/>
                <a:gd name="connsiteX5" fmla="*/ 585726 w 591055"/>
                <a:gd name="connsiteY5" fmla="*/ 541957 h 541957"/>
                <a:gd name="connsiteX6" fmla="*/ 14690 w 591055"/>
                <a:gd name="connsiteY6" fmla="*/ 541957 h 541957"/>
                <a:gd name="connsiteX7" fmla="*/ 14690 w 591055"/>
                <a:gd name="connsiteY7" fmla="*/ 541957 h 541957"/>
                <a:gd name="connsiteX8" fmla="*/ 0 w 591055"/>
                <a:gd name="connsiteY8" fmla="*/ 75186 h 541957"/>
                <a:gd name="connsiteX9" fmla="*/ 37851 w 591055"/>
                <a:gd name="connsiteY9" fmla="*/ 42924 h 541957"/>
                <a:gd name="connsiteX0" fmla="*/ 37851 w 590589"/>
                <a:gd name="connsiteY0" fmla="*/ 42884 h 541917"/>
                <a:gd name="connsiteX1" fmla="*/ 303171 w 590589"/>
                <a:gd name="connsiteY1" fmla="*/ 2 h 541917"/>
                <a:gd name="connsiteX2" fmla="*/ 549506 w 590589"/>
                <a:gd name="connsiteY2" fmla="*/ 42931 h 541917"/>
                <a:gd name="connsiteX3" fmla="*/ 590213 w 590589"/>
                <a:gd name="connsiteY3" fmla="*/ 87436 h 541917"/>
                <a:gd name="connsiteX4" fmla="*/ 585726 w 590589"/>
                <a:gd name="connsiteY4" fmla="*/ 541917 h 541917"/>
                <a:gd name="connsiteX5" fmla="*/ 585726 w 590589"/>
                <a:gd name="connsiteY5" fmla="*/ 541917 h 541917"/>
                <a:gd name="connsiteX6" fmla="*/ 14690 w 590589"/>
                <a:gd name="connsiteY6" fmla="*/ 541917 h 541917"/>
                <a:gd name="connsiteX7" fmla="*/ 14690 w 590589"/>
                <a:gd name="connsiteY7" fmla="*/ 541917 h 541917"/>
                <a:gd name="connsiteX8" fmla="*/ 0 w 590589"/>
                <a:gd name="connsiteY8" fmla="*/ 75146 h 541917"/>
                <a:gd name="connsiteX9" fmla="*/ 37851 w 590589"/>
                <a:gd name="connsiteY9" fmla="*/ 42884 h 541917"/>
                <a:gd name="connsiteX0" fmla="*/ 37851 w 590213"/>
                <a:gd name="connsiteY0" fmla="*/ 42938 h 541971"/>
                <a:gd name="connsiteX1" fmla="*/ 303171 w 590213"/>
                <a:gd name="connsiteY1" fmla="*/ 56 h 541971"/>
                <a:gd name="connsiteX2" fmla="*/ 537128 w 590213"/>
                <a:gd name="connsiteY2" fmla="*/ 35089 h 541971"/>
                <a:gd name="connsiteX3" fmla="*/ 590213 w 590213"/>
                <a:gd name="connsiteY3" fmla="*/ 87490 h 541971"/>
                <a:gd name="connsiteX4" fmla="*/ 585726 w 590213"/>
                <a:gd name="connsiteY4" fmla="*/ 541971 h 541971"/>
                <a:gd name="connsiteX5" fmla="*/ 585726 w 590213"/>
                <a:gd name="connsiteY5" fmla="*/ 541971 h 541971"/>
                <a:gd name="connsiteX6" fmla="*/ 14690 w 590213"/>
                <a:gd name="connsiteY6" fmla="*/ 541971 h 541971"/>
                <a:gd name="connsiteX7" fmla="*/ 14690 w 590213"/>
                <a:gd name="connsiteY7" fmla="*/ 541971 h 541971"/>
                <a:gd name="connsiteX8" fmla="*/ 0 w 590213"/>
                <a:gd name="connsiteY8" fmla="*/ 75200 h 541971"/>
                <a:gd name="connsiteX9" fmla="*/ 37851 w 590213"/>
                <a:gd name="connsiteY9" fmla="*/ 42938 h 541971"/>
                <a:gd name="connsiteX0" fmla="*/ 37851 w 590434"/>
                <a:gd name="connsiteY0" fmla="*/ 42937 h 541970"/>
                <a:gd name="connsiteX1" fmla="*/ 303171 w 590434"/>
                <a:gd name="connsiteY1" fmla="*/ 55 h 541970"/>
                <a:gd name="connsiteX2" fmla="*/ 537128 w 590434"/>
                <a:gd name="connsiteY2" fmla="*/ 35088 h 541970"/>
                <a:gd name="connsiteX3" fmla="*/ 590434 w 590434"/>
                <a:gd name="connsiteY3" fmla="*/ 80374 h 541970"/>
                <a:gd name="connsiteX4" fmla="*/ 585726 w 590434"/>
                <a:gd name="connsiteY4" fmla="*/ 541970 h 541970"/>
                <a:gd name="connsiteX5" fmla="*/ 585726 w 590434"/>
                <a:gd name="connsiteY5" fmla="*/ 541970 h 541970"/>
                <a:gd name="connsiteX6" fmla="*/ 14690 w 590434"/>
                <a:gd name="connsiteY6" fmla="*/ 541970 h 541970"/>
                <a:gd name="connsiteX7" fmla="*/ 14690 w 590434"/>
                <a:gd name="connsiteY7" fmla="*/ 541970 h 541970"/>
                <a:gd name="connsiteX8" fmla="*/ 0 w 590434"/>
                <a:gd name="connsiteY8" fmla="*/ 75199 h 541970"/>
                <a:gd name="connsiteX9" fmla="*/ 37851 w 590434"/>
                <a:gd name="connsiteY9" fmla="*/ 42937 h 541970"/>
                <a:gd name="connsiteX0" fmla="*/ 37851 w 593064"/>
                <a:gd name="connsiteY0" fmla="*/ 42936 h 541969"/>
                <a:gd name="connsiteX1" fmla="*/ 303171 w 593064"/>
                <a:gd name="connsiteY1" fmla="*/ 54 h 541969"/>
                <a:gd name="connsiteX2" fmla="*/ 537128 w 593064"/>
                <a:gd name="connsiteY2" fmla="*/ 35087 h 541969"/>
                <a:gd name="connsiteX3" fmla="*/ 593064 w 593064"/>
                <a:gd name="connsiteY3" fmla="*/ 76972 h 541969"/>
                <a:gd name="connsiteX4" fmla="*/ 585726 w 593064"/>
                <a:gd name="connsiteY4" fmla="*/ 541969 h 541969"/>
                <a:gd name="connsiteX5" fmla="*/ 585726 w 593064"/>
                <a:gd name="connsiteY5" fmla="*/ 541969 h 541969"/>
                <a:gd name="connsiteX6" fmla="*/ 14690 w 593064"/>
                <a:gd name="connsiteY6" fmla="*/ 541969 h 541969"/>
                <a:gd name="connsiteX7" fmla="*/ 14690 w 593064"/>
                <a:gd name="connsiteY7" fmla="*/ 541969 h 541969"/>
                <a:gd name="connsiteX8" fmla="*/ 0 w 593064"/>
                <a:gd name="connsiteY8" fmla="*/ 75198 h 541969"/>
                <a:gd name="connsiteX9" fmla="*/ 37851 w 593064"/>
                <a:gd name="connsiteY9" fmla="*/ 42936 h 54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3064" h="541969">
                  <a:moveTo>
                    <a:pt x="37851" y="42936"/>
                  </a:moveTo>
                  <a:cubicBezTo>
                    <a:pt x="121744" y="43653"/>
                    <a:pt x="219958" y="1362"/>
                    <a:pt x="303171" y="54"/>
                  </a:cubicBezTo>
                  <a:cubicBezTo>
                    <a:pt x="386384" y="-1254"/>
                    <a:pt x="488813" y="22267"/>
                    <a:pt x="537128" y="35087"/>
                  </a:cubicBezTo>
                  <a:cubicBezTo>
                    <a:pt x="585443" y="47907"/>
                    <a:pt x="593064" y="54507"/>
                    <a:pt x="593064" y="76972"/>
                  </a:cubicBezTo>
                  <a:cubicBezTo>
                    <a:pt x="591568" y="228466"/>
                    <a:pt x="587222" y="390475"/>
                    <a:pt x="585726" y="541969"/>
                  </a:cubicBezTo>
                  <a:lnTo>
                    <a:pt x="585726" y="541969"/>
                  </a:lnTo>
                  <a:lnTo>
                    <a:pt x="14690" y="541969"/>
                  </a:lnTo>
                  <a:lnTo>
                    <a:pt x="14690" y="541969"/>
                  </a:lnTo>
                  <a:lnTo>
                    <a:pt x="0" y="75198"/>
                  </a:lnTo>
                  <a:cubicBezTo>
                    <a:pt x="0" y="52733"/>
                    <a:pt x="15386" y="42936"/>
                    <a:pt x="37851" y="4293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id="{1C7A74A5-4BA1-3D47-0F26-97645BD80DD4}"/>
                </a:ext>
              </a:extLst>
            </p:cNvPr>
            <p:cNvSpPr>
              <a:spLocks/>
            </p:cNvSpPr>
            <p:nvPr/>
          </p:nvSpPr>
          <p:spPr>
            <a:xfrm flipH="1">
              <a:off x="6665193" y="-974614"/>
              <a:ext cx="163048" cy="163247"/>
            </a:xfrm>
            <a:prstGeom prst="ellipse">
              <a:avLst/>
            </a:prstGeom>
            <a:solidFill>
              <a:srgbClr val="E7E6E6">
                <a:lumMod val="90000"/>
              </a:srgbClr>
            </a:solidFill>
            <a:ln w="6350">
              <a:solidFill>
                <a:sysClr val="windowText" lastClr="000000">
                  <a:lumMod val="85000"/>
                  <a:lumOff val="15000"/>
                </a:sysClr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7389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等腰三角形 210">
              <a:extLst>
                <a:ext uri="{FF2B5EF4-FFF2-40B4-BE49-F238E27FC236}">
                  <a16:creationId xmlns:a16="http://schemas.microsoft.com/office/drawing/2014/main" id="{15597853-3AF0-4E8B-1CDE-6D5DED55418B}"/>
                </a:ext>
              </a:extLst>
            </p:cNvPr>
            <p:cNvSpPr/>
            <p:nvPr/>
          </p:nvSpPr>
          <p:spPr>
            <a:xfrm rot="5400000" flipH="1">
              <a:off x="6991050" y="-950609"/>
              <a:ext cx="133670" cy="115233"/>
            </a:xfrm>
            <a:prstGeom prst="triangle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0149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62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12" name="直接箭头连接符 211">
              <a:extLst>
                <a:ext uri="{FF2B5EF4-FFF2-40B4-BE49-F238E27FC236}">
                  <a16:creationId xmlns:a16="http://schemas.microsoft.com/office/drawing/2014/main" id="{49BC0976-7F2A-463C-4B08-0DAA9A4D7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9670" y="-1194981"/>
              <a:ext cx="862485" cy="0"/>
            </a:xfrm>
            <a:prstGeom prst="straightConnector1">
              <a:avLst/>
            </a:prstGeom>
            <a:noFill/>
            <a:ln w="41275" cap="flat" cmpd="sng" algn="ctr">
              <a:solidFill>
                <a:srgbClr val="E9A5A5"/>
              </a:solidFill>
              <a:prstDash val="solid"/>
              <a:miter lim="800000"/>
              <a:tailEnd type="stealth" w="med" len="med"/>
            </a:ln>
            <a:effectLst/>
          </p:spPr>
        </p:cxnSp>
        <p:cxnSp>
          <p:nvCxnSpPr>
            <p:cNvPr id="213" name="直接箭头连接符 212">
              <a:extLst>
                <a:ext uri="{FF2B5EF4-FFF2-40B4-BE49-F238E27FC236}">
                  <a16:creationId xmlns:a16="http://schemas.microsoft.com/office/drawing/2014/main" id="{7F530183-0246-D7C5-F6B7-5C72743E6E27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22" y="-1194981"/>
              <a:ext cx="851380" cy="0"/>
            </a:xfrm>
            <a:prstGeom prst="straightConnector1">
              <a:avLst/>
            </a:prstGeom>
            <a:noFill/>
            <a:ln w="41275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tailEnd type="stealth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0" name="矩形 549">
                <a:extLst>
                  <a:ext uri="{FF2B5EF4-FFF2-40B4-BE49-F238E27FC236}">
                    <a16:creationId xmlns:a16="http://schemas.microsoft.com/office/drawing/2014/main" id="{ABC93728-6ECC-C12B-9481-F6E9FA1039A1}"/>
                  </a:ext>
                </a:extLst>
              </p:cNvPr>
              <p:cNvSpPr/>
              <p:nvPr/>
            </p:nvSpPr>
            <p:spPr>
              <a:xfrm>
                <a:off x="1682923" y="1652138"/>
                <a:ext cx="1145112" cy="360062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6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 smtClean="0">
                          <a:latin typeface="Cambria Math" panose="02040503050406030204" pitchFamily="18" charset="0"/>
                        </a:rPr>
                        <m:t>Deconfined</m:t>
                      </m:r>
                    </m:oMath>
                  </m:oMathPara>
                </a14:m>
                <a:endParaRPr lang="zh-CN" altLang="en-US" sz="2000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0" name="矩形 549">
                <a:extLst>
                  <a:ext uri="{FF2B5EF4-FFF2-40B4-BE49-F238E27FC236}">
                    <a16:creationId xmlns:a16="http://schemas.microsoft.com/office/drawing/2014/main" id="{ABC93728-6ECC-C12B-9481-F6E9FA1039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923" y="1652138"/>
                <a:ext cx="1145112" cy="360062"/>
              </a:xfrm>
              <a:prstGeom prst="rect">
                <a:avLst/>
              </a:prstGeom>
              <a:blipFill>
                <a:blip r:embed="rId3"/>
                <a:stretch>
                  <a:fillRect l="-14362" r="-95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6" name="组合 975">
            <a:extLst>
              <a:ext uri="{FF2B5EF4-FFF2-40B4-BE49-F238E27FC236}">
                <a16:creationId xmlns:a16="http://schemas.microsoft.com/office/drawing/2014/main" id="{AC20F155-A80F-1D64-9474-CCD3B6833247}"/>
              </a:ext>
            </a:extLst>
          </p:cNvPr>
          <p:cNvGrpSpPr/>
          <p:nvPr/>
        </p:nvGrpSpPr>
        <p:grpSpPr>
          <a:xfrm>
            <a:off x="4335429" y="2061789"/>
            <a:ext cx="2865472" cy="2160191"/>
            <a:chOff x="4132228" y="563189"/>
            <a:chExt cx="2963421" cy="2160191"/>
          </a:xfrm>
        </p:grpSpPr>
        <p:sp>
          <p:nvSpPr>
            <p:cNvPr id="521" name="任意多边形: 形状 520">
              <a:extLst>
                <a:ext uri="{FF2B5EF4-FFF2-40B4-BE49-F238E27FC236}">
                  <a16:creationId xmlns:a16="http://schemas.microsoft.com/office/drawing/2014/main" id="{CD56E08D-FD0F-D3A3-AF17-768565739770}"/>
                </a:ext>
              </a:extLst>
            </p:cNvPr>
            <p:cNvSpPr/>
            <p:nvPr/>
          </p:nvSpPr>
          <p:spPr>
            <a:xfrm>
              <a:off x="4594330" y="563369"/>
              <a:ext cx="2501319" cy="1492830"/>
            </a:xfrm>
            <a:custGeom>
              <a:avLst/>
              <a:gdLst>
                <a:gd name="connsiteX0" fmla="*/ 0 w 2501319"/>
                <a:gd name="connsiteY0" fmla="*/ 1492830 h 1492830"/>
                <a:gd name="connsiteX1" fmla="*/ 2501320 w 2501319"/>
                <a:gd name="connsiteY1" fmla="*/ 1492830 h 1492830"/>
                <a:gd name="connsiteX2" fmla="*/ 2501320 w 2501319"/>
                <a:gd name="connsiteY2" fmla="*/ 0 h 1492830"/>
                <a:gd name="connsiteX3" fmla="*/ 0 w 2501319"/>
                <a:gd name="connsiteY3" fmla="*/ 0 h 149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1319" h="1492830">
                  <a:moveTo>
                    <a:pt x="0" y="1492830"/>
                  </a:moveTo>
                  <a:lnTo>
                    <a:pt x="2501320" y="1492830"/>
                  </a:lnTo>
                  <a:lnTo>
                    <a:pt x="25013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626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22" name="图片 521">
              <a:extLst>
                <a:ext uri="{FF2B5EF4-FFF2-40B4-BE49-F238E27FC236}">
                  <a16:creationId xmlns:a16="http://schemas.microsoft.com/office/drawing/2014/main" id="{395B915B-F926-66FD-BB46-6D3A0A265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4330" y="564118"/>
              <a:ext cx="2501319" cy="1492232"/>
            </a:xfrm>
            <a:custGeom>
              <a:avLst/>
              <a:gdLst>
                <a:gd name="connsiteX0" fmla="*/ -134 w 2501319"/>
                <a:gd name="connsiteY0" fmla="*/ 238 h 1492232"/>
                <a:gd name="connsiteX1" fmla="*/ 2501186 w 2501319"/>
                <a:gd name="connsiteY1" fmla="*/ 238 h 1492232"/>
                <a:gd name="connsiteX2" fmla="*/ 2501186 w 2501319"/>
                <a:gd name="connsiteY2" fmla="*/ 1492470 h 1492232"/>
                <a:gd name="connsiteX3" fmla="*/ -134 w 2501319"/>
                <a:gd name="connsiteY3" fmla="*/ 1492470 h 149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1319" h="1492232">
                  <a:moveTo>
                    <a:pt x="-134" y="238"/>
                  </a:moveTo>
                  <a:lnTo>
                    <a:pt x="2501186" y="238"/>
                  </a:lnTo>
                  <a:lnTo>
                    <a:pt x="2501186" y="1492470"/>
                  </a:lnTo>
                  <a:lnTo>
                    <a:pt x="-134" y="1492470"/>
                  </a:lnTo>
                  <a:close/>
                </a:path>
              </a:pathLst>
            </a:custGeom>
          </p:spPr>
        </p:pic>
        <p:grpSp>
          <p:nvGrpSpPr>
            <p:cNvPr id="523" name="图形 18">
              <a:extLst>
                <a:ext uri="{FF2B5EF4-FFF2-40B4-BE49-F238E27FC236}">
                  <a16:creationId xmlns:a16="http://schemas.microsoft.com/office/drawing/2014/main" id="{18A89E9B-9E4A-5B2B-66BD-96EFE7BE301B}"/>
                </a:ext>
              </a:extLst>
            </p:cNvPr>
            <p:cNvGrpSpPr/>
            <p:nvPr/>
          </p:nvGrpSpPr>
          <p:grpSpPr>
            <a:xfrm>
              <a:off x="4788932" y="563189"/>
              <a:ext cx="2144343" cy="919570"/>
              <a:chOff x="986258" y="3653636"/>
              <a:chExt cx="2144343" cy="919570"/>
            </a:xfrm>
            <a:noFill/>
          </p:grpSpPr>
          <p:sp>
            <p:nvSpPr>
              <p:cNvPr id="524" name="任意多边形: 形状 523">
                <a:extLst>
                  <a:ext uri="{FF2B5EF4-FFF2-40B4-BE49-F238E27FC236}">
                    <a16:creationId xmlns:a16="http://schemas.microsoft.com/office/drawing/2014/main" id="{1246F913-7E65-29A7-F585-A9D5932DB8D9}"/>
                  </a:ext>
                </a:extLst>
              </p:cNvPr>
              <p:cNvSpPr/>
              <p:nvPr/>
            </p:nvSpPr>
            <p:spPr>
              <a:xfrm>
                <a:off x="986258" y="3653636"/>
                <a:ext cx="957318" cy="919570"/>
              </a:xfrm>
              <a:custGeom>
                <a:avLst/>
                <a:gdLst>
                  <a:gd name="connsiteX0" fmla="*/ 0 w 957318"/>
                  <a:gd name="connsiteY0" fmla="*/ 0 h 919570"/>
                  <a:gd name="connsiteX1" fmla="*/ 237 w 957318"/>
                  <a:gd name="connsiteY1" fmla="*/ 232 h 919570"/>
                  <a:gd name="connsiteX2" fmla="*/ 895 w 957318"/>
                  <a:gd name="connsiteY2" fmla="*/ 863 h 919570"/>
                  <a:gd name="connsiteX3" fmla="*/ 1553 w 957318"/>
                  <a:gd name="connsiteY3" fmla="*/ 1493 h 919570"/>
                  <a:gd name="connsiteX4" fmla="*/ 2211 w 957318"/>
                  <a:gd name="connsiteY4" fmla="*/ 2123 h 919570"/>
                  <a:gd name="connsiteX5" fmla="*/ 2870 w 957318"/>
                  <a:gd name="connsiteY5" fmla="*/ 2760 h 919570"/>
                  <a:gd name="connsiteX6" fmla="*/ 3528 w 957318"/>
                  <a:gd name="connsiteY6" fmla="*/ 3390 h 919570"/>
                  <a:gd name="connsiteX7" fmla="*/ 4187 w 957318"/>
                  <a:gd name="connsiteY7" fmla="*/ 4021 h 919570"/>
                  <a:gd name="connsiteX8" fmla="*/ 4845 w 957318"/>
                  <a:gd name="connsiteY8" fmla="*/ 4658 h 919570"/>
                  <a:gd name="connsiteX9" fmla="*/ 5503 w 957318"/>
                  <a:gd name="connsiteY9" fmla="*/ 5288 h 919570"/>
                  <a:gd name="connsiteX10" fmla="*/ 6161 w 957318"/>
                  <a:gd name="connsiteY10" fmla="*/ 5918 h 919570"/>
                  <a:gd name="connsiteX11" fmla="*/ 6819 w 957318"/>
                  <a:gd name="connsiteY11" fmla="*/ 6555 h 919570"/>
                  <a:gd name="connsiteX12" fmla="*/ 7477 w 957318"/>
                  <a:gd name="connsiteY12" fmla="*/ 7186 h 919570"/>
                  <a:gd name="connsiteX13" fmla="*/ 8136 w 957318"/>
                  <a:gd name="connsiteY13" fmla="*/ 7816 h 919570"/>
                  <a:gd name="connsiteX14" fmla="*/ 8794 w 957318"/>
                  <a:gd name="connsiteY14" fmla="*/ 8446 h 919570"/>
                  <a:gd name="connsiteX15" fmla="*/ 9453 w 957318"/>
                  <a:gd name="connsiteY15" fmla="*/ 9083 h 919570"/>
                  <a:gd name="connsiteX16" fmla="*/ 10111 w 957318"/>
                  <a:gd name="connsiteY16" fmla="*/ 9713 h 919570"/>
                  <a:gd name="connsiteX17" fmla="*/ 10769 w 957318"/>
                  <a:gd name="connsiteY17" fmla="*/ 10344 h 919570"/>
                  <a:gd name="connsiteX18" fmla="*/ 11427 w 957318"/>
                  <a:gd name="connsiteY18" fmla="*/ 10981 h 919570"/>
                  <a:gd name="connsiteX19" fmla="*/ 12085 w 957318"/>
                  <a:gd name="connsiteY19" fmla="*/ 11611 h 919570"/>
                  <a:gd name="connsiteX20" fmla="*/ 12743 w 957318"/>
                  <a:gd name="connsiteY20" fmla="*/ 12241 h 919570"/>
                  <a:gd name="connsiteX21" fmla="*/ 13402 w 957318"/>
                  <a:gd name="connsiteY21" fmla="*/ 12878 h 919570"/>
                  <a:gd name="connsiteX22" fmla="*/ 14060 w 957318"/>
                  <a:gd name="connsiteY22" fmla="*/ 13509 h 919570"/>
                  <a:gd name="connsiteX23" fmla="*/ 14719 w 957318"/>
                  <a:gd name="connsiteY23" fmla="*/ 14139 h 919570"/>
                  <a:gd name="connsiteX24" fmla="*/ 15377 w 957318"/>
                  <a:gd name="connsiteY24" fmla="*/ 14769 h 919570"/>
                  <a:gd name="connsiteX25" fmla="*/ 16035 w 957318"/>
                  <a:gd name="connsiteY25" fmla="*/ 15406 h 919570"/>
                  <a:gd name="connsiteX26" fmla="*/ 16693 w 957318"/>
                  <a:gd name="connsiteY26" fmla="*/ 16036 h 919570"/>
                  <a:gd name="connsiteX27" fmla="*/ 17351 w 957318"/>
                  <a:gd name="connsiteY27" fmla="*/ 16667 h 919570"/>
                  <a:gd name="connsiteX28" fmla="*/ 18010 w 957318"/>
                  <a:gd name="connsiteY28" fmla="*/ 17304 h 919570"/>
                  <a:gd name="connsiteX29" fmla="*/ 18668 w 957318"/>
                  <a:gd name="connsiteY29" fmla="*/ 17934 h 919570"/>
                  <a:gd name="connsiteX30" fmla="*/ 19326 w 957318"/>
                  <a:gd name="connsiteY30" fmla="*/ 18564 h 919570"/>
                  <a:gd name="connsiteX31" fmla="*/ 19984 w 957318"/>
                  <a:gd name="connsiteY31" fmla="*/ 19195 h 919570"/>
                  <a:gd name="connsiteX32" fmla="*/ 20642 w 957318"/>
                  <a:gd name="connsiteY32" fmla="*/ 19832 h 919570"/>
                  <a:gd name="connsiteX33" fmla="*/ 21301 w 957318"/>
                  <a:gd name="connsiteY33" fmla="*/ 20462 h 919570"/>
                  <a:gd name="connsiteX34" fmla="*/ 21959 w 957318"/>
                  <a:gd name="connsiteY34" fmla="*/ 21092 h 919570"/>
                  <a:gd name="connsiteX35" fmla="*/ 22617 w 957318"/>
                  <a:gd name="connsiteY35" fmla="*/ 21729 h 919570"/>
                  <a:gd name="connsiteX36" fmla="*/ 23276 w 957318"/>
                  <a:gd name="connsiteY36" fmla="*/ 22359 h 919570"/>
                  <a:gd name="connsiteX37" fmla="*/ 23934 w 957318"/>
                  <a:gd name="connsiteY37" fmla="*/ 22990 h 919570"/>
                  <a:gd name="connsiteX38" fmla="*/ 24592 w 957318"/>
                  <a:gd name="connsiteY38" fmla="*/ 23627 h 919570"/>
                  <a:gd name="connsiteX39" fmla="*/ 25250 w 957318"/>
                  <a:gd name="connsiteY39" fmla="*/ 24257 h 919570"/>
                  <a:gd name="connsiteX40" fmla="*/ 25908 w 957318"/>
                  <a:gd name="connsiteY40" fmla="*/ 24887 h 919570"/>
                  <a:gd name="connsiteX41" fmla="*/ 26566 w 957318"/>
                  <a:gd name="connsiteY41" fmla="*/ 25517 h 919570"/>
                  <a:gd name="connsiteX42" fmla="*/ 27225 w 957318"/>
                  <a:gd name="connsiteY42" fmla="*/ 26154 h 919570"/>
                  <a:gd name="connsiteX43" fmla="*/ 27883 w 957318"/>
                  <a:gd name="connsiteY43" fmla="*/ 26785 h 919570"/>
                  <a:gd name="connsiteX44" fmla="*/ 28542 w 957318"/>
                  <a:gd name="connsiteY44" fmla="*/ 27415 h 919570"/>
                  <a:gd name="connsiteX45" fmla="*/ 29200 w 957318"/>
                  <a:gd name="connsiteY45" fmla="*/ 28052 h 919570"/>
                  <a:gd name="connsiteX46" fmla="*/ 29858 w 957318"/>
                  <a:gd name="connsiteY46" fmla="*/ 28682 h 919570"/>
                  <a:gd name="connsiteX47" fmla="*/ 30516 w 957318"/>
                  <a:gd name="connsiteY47" fmla="*/ 29313 h 919570"/>
                  <a:gd name="connsiteX48" fmla="*/ 31174 w 957318"/>
                  <a:gd name="connsiteY48" fmla="*/ 29950 h 919570"/>
                  <a:gd name="connsiteX49" fmla="*/ 31832 w 957318"/>
                  <a:gd name="connsiteY49" fmla="*/ 30580 h 919570"/>
                  <a:gd name="connsiteX50" fmla="*/ 32491 w 957318"/>
                  <a:gd name="connsiteY50" fmla="*/ 31210 h 919570"/>
                  <a:gd name="connsiteX51" fmla="*/ 33149 w 957318"/>
                  <a:gd name="connsiteY51" fmla="*/ 31840 h 919570"/>
                  <a:gd name="connsiteX52" fmla="*/ 33808 w 957318"/>
                  <a:gd name="connsiteY52" fmla="*/ 32477 h 919570"/>
                  <a:gd name="connsiteX53" fmla="*/ 34466 w 957318"/>
                  <a:gd name="connsiteY53" fmla="*/ 33108 h 919570"/>
                  <a:gd name="connsiteX54" fmla="*/ 35124 w 957318"/>
                  <a:gd name="connsiteY54" fmla="*/ 33738 h 919570"/>
                  <a:gd name="connsiteX55" fmla="*/ 35782 w 957318"/>
                  <a:gd name="connsiteY55" fmla="*/ 34375 h 919570"/>
                  <a:gd name="connsiteX56" fmla="*/ 36440 w 957318"/>
                  <a:gd name="connsiteY56" fmla="*/ 35005 h 919570"/>
                  <a:gd name="connsiteX57" fmla="*/ 37098 w 957318"/>
                  <a:gd name="connsiteY57" fmla="*/ 35636 h 919570"/>
                  <a:gd name="connsiteX58" fmla="*/ 37757 w 957318"/>
                  <a:gd name="connsiteY58" fmla="*/ 36273 h 919570"/>
                  <a:gd name="connsiteX59" fmla="*/ 38415 w 957318"/>
                  <a:gd name="connsiteY59" fmla="*/ 36903 h 919570"/>
                  <a:gd name="connsiteX60" fmla="*/ 39073 w 957318"/>
                  <a:gd name="connsiteY60" fmla="*/ 37533 h 919570"/>
                  <a:gd name="connsiteX61" fmla="*/ 39731 w 957318"/>
                  <a:gd name="connsiteY61" fmla="*/ 38163 h 919570"/>
                  <a:gd name="connsiteX62" fmla="*/ 40390 w 957318"/>
                  <a:gd name="connsiteY62" fmla="*/ 38800 h 919570"/>
                  <a:gd name="connsiteX63" fmla="*/ 41048 w 957318"/>
                  <a:gd name="connsiteY63" fmla="*/ 39431 h 919570"/>
                  <a:gd name="connsiteX64" fmla="*/ 41706 w 957318"/>
                  <a:gd name="connsiteY64" fmla="*/ 40061 h 919570"/>
                  <a:gd name="connsiteX65" fmla="*/ 42365 w 957318"/>
                  <a:gd name="connsiteY65" fmla="*/ 40698 h 919570"/>
                  <a:gd name="connsiteX66" fmla="*/ 43023 w 957318"/>
                  <a:gd name="connsiteY66" fmla="*/ 41328 h 919570"/>
                  <a:gd name="connsiteX67" fmla="*/ 43681 w 957318"/>
                  <a:gd name="connsiteY67" fmla="*/ 41959 h 919570"/>
                  <a:gd name="connsiteX68" fmla="*/ 44339 w 957318"/>
                  <a:gd name="connsiteY68" fmla="*/ 42589 h 919570"/>
                  <a:gd name="connsiteX69" fmla="*/ 44997 w 957318"/>
                  <a:gd name="connsiteY69" fmla="*/ 43226 h 919570"/>
                  <a:gd name="connsiteX70" fmla="*/ 45655 w 957318"/>
                  <a:gd name="connsiteY70" fmla="*/ 43856 h 919570"/>
                  <a:gd name="connsiteX71" fmla="*/ 46314 w 957318"/>
                  <a:gd name="connsiteY71" fmla="*/ 44486 h 919570"/>
                  <a:gd name="connsiteX72" fmla="*/ 46972 w 957318"/>
                  <a:gd name="connsiteY72" fmla="*/ 45123 h 919570"/>
                  <a:gd name="connsiteX73" fmla="*/ 47631 w 957318"/>
                  <a:gd name="connsiteY73" fmla="*/ 45754 h 919570"/>
                  <a:gd name="connsiteX74" fmla="*/ 48289 w 957318"/>
                  <a:gd name="connsiteY74" fmla="*/ 46384 h 919570"/>
                  <a:gd name="connsiteX75" fmla="*/ 48947 w 957318"/>
                  <a:gd name="connsiteY75" fmla="*/ 47021 h 919570"/>
                  <a:gd name="connsiteX76" fmla="*/ 49605 w 957318"/>
                  <a:gd name="connsiteY76" fmla="*/ 47651 h 919570"/>
                  <a:gd name="connsiteX77" fmla="*/ 50263 w 957318"/>
                  <a:gd name="connsiteY77" fmla="*/ 48281 h 919570"/>
                  <a:gd name="connsiteX78" fmla="*/ 50921 w 957318"/>
                  <a:gd name="connsiteY78" fmla="*/ 48912 h 919570"/>
                  <a:gd name="connsiteX79" fmla="*/ 51580 w 957318"/>
                  <a:gd name="connsiteY79" fmla="*/ 49549 h 919570"/>
                  <a:gd name="connsiteX80" fmla="*/ 52238 w 957318"/>
                  <a:gd name="connsiteY80" fmla="*/ 50179 h 919570"/>
                  <a:gd name="connsiteX81" fmla="*/ 52897 w 957318"/>
                  <a:gd name="connsiteY81" fmla="*/ 50809 h 919570"/>
                  <a:gd name="connsiteX82" fmla="*/ 53555 w 957318"/>
                  <a:gd name="connsiteY82" fmla="*/ 51446 h 919570"/>
                  <a:gd name="connsiteX83" fmla="*/ 54213 w 957318"/>
                  <a:gd name="connsiteY83" fmla="*/ 52077 h 919570"/>
                  <a:gd name="connsiteX84" fmla="*/ 54871 w 957318"/>
                  <a:gd name="connsiteY84" fmla="*/ 52707 h 919570"/>
                  <a:gd name="connsiteX85" fmla="*/ 55529 w 957318"/>
                  <a:gd name="connsiteY85" fmla="*/ 53344 h 919570"/>
                  <a:gd name="connsiteX86" fmla="*/ 56188 w 957318"/>
                  <a:gd name="connsiteY86" fmla="*/ 53974 h 919570"/>
                  <a:gd name="connsiteX87" fmla="*/ 56846 w 957318"/>
                  <a:gd name="connsiteY87" fmla="*/ 54604 h 919570"/>
                  <a:gd name="connsiteX88" fmla="*/ 57504 w 957318"/>
                  <a:gd name="connsiteY88" fmla="*/ 55235 h 919570"/>
                  <a:gd name="connsiteX89" fmla="*/ 58162 w 957318"/>
                  <a:gd name="connsiteY89" fmla="*/ 55872 h 919570"/>
                  <a:gd name="connsiteX90" fmla="*/ 58821 w 957318"/>
                  <a:gd name="connsiteY90" fmla="*/ 56502 h 919570"/>
                  <a:gd name="connsiteX91" fmla="*/ 59479 w 957318"/>
                  <a:gd name="connsiteY91" fmla="*/ 57132 h 919570"/>
                  <a:gd name="connsiteX92" fmla="*/ 60137 w 957318"/>
                  <a:gd name="connsiteY92" fmla="*/ 57769 h 919570"/>
                  <a:gd name="connsiteX93" fmla="*/ 60795 w 957318"/>
                  <a:gd name="connsiteY93" fmla="*/ 58400 h 919570"/>
                  <a:gd name="connsiteX94" fmla="*/ 61454 w 957318"/>
                  <a:gd name="connsiteY94" fmla="*/ 59030 h 919570"/>
                  <a:gd name="connsiteX95" fmla="*/ 62112 w 957318"/>
                  <a:gd name="connsiteY95" fmla="*/ 59667 h 919570"/>
                  <a:gd name="connsiteX96" fmla="*/ 62770 w 957318"/>
                  <a:gd name="connsiteY96" fmla="*/ 60297 h 919570"/>
                  <a:gd name="connsiteX97" fmla="*/ 63428 w 957318"/>
                  <a:gd name="connsiteY97" fmla="*/ 60927 h 919570"/>
                  <a:gd name="connsiteX98" fmla="*/ 64086 w 957318"/>
                  <a:gd name="connsiteY98" fmla="*/ 61558 h 919570"/>
                  <a:gd name="connsiteX99" fmla="*/ 64745 w 957318"/>
                  <a:gd name="connsiteY99" fmla="*/ 62195 h 919570"/>
                  <a:gd name="connsiteX100" fmla="*/ 65403 w 957318"/>
                  <a:gd name="connsiteY100" fmla="*/ 62825 h 919570"/>
                  <a:gd name="connsiteX101" fmla="*/ 66061 w 957318"/>
                  <a:gd name="connsiteY101" fmla="*/ 63455 h 919570"/>
                  <a:gd name="connsiteX102" fmla="*/ 66720 w 957318"/>
                  <a:gd name="connsiteY102" fmla="*/ 64092 h 919570"/>
                  <a:gd name="connsiteX103" fmla="*/ 67378 w 957318"/>
                  <a:gd name="connsiteY103" fmla="*/ 64723 h 919570"/>
                  <a:gd name="connsiteX104" fmla="*/ 68036 w 957318"/>
                  <a:gd name="connsiteY104" fmla="*/ 65353 h 919570"/>
                  <a:gd name="connsiteX105" fmla="*/ 68694 w 957318"/>
                  <a:gd name="connsiteY105" fmla="*/ 65983 h 919570"/>
                  <a:gd name="connsiteX106" fmla="*/ 69352 w 957318"/>
                  <a:gd name="connsiteY106" fmla="*/ 66620 h 919570"/>
                  <a:gd name="connsiteX107" fmla="*/ 70010 w 957318"/>
                  <a:gd name="connsiteY107" fmla="*/ 67250 h 919570"/>
                  <a:gd name="connsiteX108" fmla="*/ 70669 w 957318"/>
                  <a:gd name="connsiteY108" fmla="*/ 67881 h 919570"/>
                  <a:gd name="connsiteX109" fmla="*/ 71327 w 957318"/>
                  <a:gd name="connsiteY109" fmla="*/ 68518 h 919570"/>
                  <a:gd name="connsiteX110" fmla="*/ 71986 w 957318"/>
                  <a:gd name="connsiteY110" fmla="*/ 69148 h 919570"/>
                  <a:gd name="connsiteX111" fmla="*/ 72644 w 957318"/>
                  <a:gd name="connsiteY111" fmla="*/ 69778 h 919570"/>
                  <a:gd name="connsiteX112" fmla="*/ 73302 w 957318"/>
                  <a:gd name="connsiteY112" fmla="*/ 70415 h 919570"/>
                  <a:gd name="connsiteX113" fmla="*/ 73960 w 957318"/>
                  <a:gd name="connsiteY113" fmla="*/ 71045 h 919570"/>
                  <a:gd name="connsiteX114" fmla="*/ 74618 w 957318"/>
                  <a:gd name="connsiteY114" fmla="*/ 71676 h 919570"/>
                  <a:gd name="connsiteX115" fmla="*/ 75276 w 957318"/>
                  <a:gd name="connsiteY115" fmla="*/ 72306 h 919570"/>
                  <a:gd name="connsiteX116" fmla="*/ 75935 w 957318"/>
                  <a:gd name="connsiteY116" fmla="*/ 72943 h 919570"/>
                  <a:gd name="connsiteX117" fmla="*/ 76593 w 957318"/>
                  <a:gd name="connsiteY117" fmla="*/ 73573 h 919570"/>
                  <a:gd name="connsiteX118" fmla="*/ 77251 w 957318"/>
                  <a:gd name="connsiteY118" fmla="*/ 74204 h 919570"/>
                  <a:gd name="connsiteX119" fmla="*/ 77910 w 957318"/>
                  <a:gd name="connsiteY119" fmla="*/ 74841 h 919570"/>
                  <a:gd name="connsiteX120" fmla="*/ 78568 w 957318"/>
                  <a:gd name="connsiteY120" fmla="*/ 75471 h 919570"/>
                  <a:gd name="connsiteX121" fmla="*/ 79226 w 957318"/>
                  <a:gd name="connsiteY121" fmla="*/ 76101 h 919570"/>
                  <a:gd name="connsiteX122" fmla="*/ 79884 w 957318"/>
                  <a:gd name="connsiteY122" fmla="*/ 76738 h 919570"/>
                  <a:gd name="connsiteX123" fmla="*/ 80543 w 957318"/>
                  <a:gd name="connsiteY123" fmla="*/ 77368 h 919570"/>
                  <a:gd name="connsiteX124" fmla="*/ 81201 w 957318"/>
                  <a:gd name="connsiteY124" fmla="*/ 77999 h 919570"/>
                  <a:gd name="connsiteX125" fmla="*/ 81859 w 957318"/>
                  <a:gd name="connsiteY125" fmla="*/ 78629 h 919570"/>
                  <a:gd name="connsiteX126" fmla="*/ 82517 w 957318"/>
                  <a:gd name="connsiteY126" fmla="*/ 79266 h 919570"/>
                  <a:gd name="connsiteX127" fmla="*/ 83175 w 957318"/>
                  <a:gd name="connsiteY127" fmla="*/ 79896 h 919570"/>
                  <a:gd name="connsiteX128" fmla="*/ 83833 w 957318"/>
                  <a:gd name="connsiteY128" fmla="*/ 80527 h 919570"/>
                  <a:gd name="connsiteX129" fmla="*/ 84492 w 957318"/>
                  <a:gd name="connsiteY129" fmla="*/ 81164 h 919570"/>
                  <a:gd name="connsiteX130" fmla="*/ 85150 w 957318"/>
                  <a:gd name="connsiteY130" fmla="*/ 81794 h 919570"/>
                  <a:gd name="connsiteX131" fmla="*/ 85809 w 957318"/>
                  <a:gd name="connsiteY131" fmla="*/ 82424 h 919570"/>
                  <a:gd name="connsiteX132" fmla="*/ 86467 w 957318"/>
                  <a:gd name="connsiteY132" fmla="*/ 83061 h 919570"/>
                  <a:gd name="connsiteX133" fmla="*/ 87125 w 957318"/>
                  <a:gd name="connsiteY133" fmla="*/ 83691 h 919570"/>
                  <a:gd name="connsiteX134" fmla="*/ 87783 w 957318"/>
                  <a:gd name="connsiteY134" fmla="*/ 84322 h 919570"/>
                  <a:gd name="connsiteX135" fmla="*/ 88441 w 957318"/>
                  <a:gd name="connsiteY135" fmla="*/ 84952 h 919570"/>
                  <a:gd name="connsiteX136" fmla="*/ 89099 w 957318"/>
                  <a:gd name="connsiteY136" fmla="*/ 85589 h 919570"/>
                  <a:gd name="connsiteX137" fmla="*/ 89758 w 957318"/>
                  <a:gd name="connsiteY137" fmla="*/ 86219 h 919570"/>
                  <a:gd name="connsiteX138" fmla="*/ 90416 w 957318"/>
                  <a:gd name="connsiteY138" fmla="*/ 86850 h 919570"/>
                  <a:gd name="connsiteX139" fmla="*/ 91075 w 957318"/>
                  <a:gd name="connsiteY139" fmla="*/ 87487 h 919570"/>
                  <a:gd name="connsiteX140" fmla="*/ 91733 w 957318"/>
                  <a:gd name="connsiteY140" fmla="*/ 88117 h 919570"/>
                  <a:gd name="connsiteX141" fmla="*/ 92391 w 957318"/>
                  <a:gd name="connsiteY141" fmla="*/ 88747 h 919570"/>
                  <a:gd name="connsiteX142" fmla="*/ 93049 w 957318"/>
                  <a:gd name="connsiteY142" fmla="*/ 89377 h 919570"/>
                  <a:gd name="connsiteX143" fmla="*/ 93707 w 957318"/>
                  <a:gd name="connsiteY143" fmla="*/ 90014 h 919570"/>
                  <a:gd name="connsiteX144" fmla="*/ 94365 w 957318"/>
                  <a:gd name="connsiteY144" fmla="*/ 90645 h 919570"/>
                  <a:gd name="connsiteX145" fmla="*/ 95024 w 957318"/>
                  <a:gd name="connsiteY145" fmla="*/ 91275 h 919570"/>
                  <a:gd name="connsiteX146" fmla="*/ 95682 w 957318"/>
                  <a:gd name="connsiteY146" fmla="*/ 91912 h 919570"/>
                  <a:gd name="connsiteX147" fmla="*/ 96341 w 957318"/>
                  <a:gd name="connsiteY147" fmla="*/ 92542 h 919570"/>
                  <a:gd name="connsiteX148" fmla="*/ 96999 w 957318"/>
                  <a:gd name="connsiteY148" fmla="*/ 93172 h 919570"/>
                  <a:gd name="connsiteX149" fmla="*/ 97657 w 957318"/>
                  <a:gd name="connsiteY149" fmla="*/ 93809 h 919570"/>
                  <a:gd name="connsiteX150" fmla="*/ 98315 w 957318"/>
                  <a:gd name="connsiteY150" fmla="*/ 94440 h 919570"/>
                  <a:gd name="connsiteX151" fmla="*/ 98973 w 957318"/>
                  <a:gd name="connsiteY151" fmla="*/ 95070 h 919570"/>
                  <a:gd name="connsiteX152" fmla="*/ 99631 w 957318"/>
                  <a:gd name="connsiteY152" fmla="*/ 95700 h 919570"/>
                  <a:gd name="connsiteX153" fmla="*/ 100290 w 957318"/>
                  <a:gd name="connsiteY153" fmla="*/ 96337 h 919570"/>
                  <a:gd name="connsiteX154" fmla="*/ 100948 w 957318"/>
                  <a:gd name="connsiteY154" fmla="*/ 96968 h 919570"/>
                  <a:gd name="connsiteX155" fmla="*/ 101606 w 957318"/>
                  <a:gd name="connsiteY155" fmla="*/ 97598 h 919570"/>
                  <a:gd name="connsiteX156" fmla="*/ 102264 w 957318"/>
                  <a:gd name="connsiteY156" fmla="*/ 98235 h 919570"/>
                  <a:gd name="connsiteX157" fmla="*/ 102923 w 957318"/>
                  <a:gd name="connsiteY157" fmla="*/ 98865 h 919570"/>
                  <a:gd name="connsiteX158" fmla="*/ 103581 w 957318"/>
                  <a:gd name="connsiteY158" fmla="*/ 99495 h 919570"/>
                  <a:gd name="connsiteX159" fmla="*/ 104242 w 957318"/>
                  <a:gd name="connsiteY159" fmla="*/ 100132 h 919570"/>
                  <a:gd name="connsiteX160" fmla="*/ 104899 w 957318"/>
                  <a:gd name="connsiteY160" fmla="*/ 100763 h 919570"/>
                  <a:gd name="connsiteX161" fmla="*/ 105556 w 957318"/>
                  <a:gd name="connsiteY161" fmla="*/ 101393 h 919570"/>
                  <a:gd name="connsiteX162" fmla="*/ 106213 w 957318"/>
                  <a:gd name="connsiteY162" fmla="*/ 102023 h 919570"/>
                  <a:gd name="connsiteX163" fmla="*/ 106869 w 957318"/>
                  <a:gd name="connsiteY163" fmla="*/ 102660 h 919570"/>
                  <a:gd name="connsiteX164" fmla="*/ 107533 w 957318"/>
                  <a:gd name="connsiteY164" fmla="*/ 103291 h 919570"/>
                  <a:gd name="connsiteX165" fmla="*/ 108190 w 957318"/>
                  <a:gd name="connsiteY165" fmla="*/ 103921 h 919570"/>
                  <a:gd name="connsiteX166" fmla="*/ 108847 w 957318"/>
                  <a:gd name="connsiteY166" fmla="*/ 104558 h 919570"/>
                  <a:gd name="connsiteX167" fmla="*/ 109503 w 957318"/>
                  <a:gd name="connsiteY167" fmla="*/ 105188 h 919570"/>
                  <a:gd name="connsiteX168" fmla="*/ 110167 w 957318"/>
                  <a:gd name="connsiteY168" fmla="*/ 105818 h 919570"/>
                  <a:gd name="connsiteX169" fmla="*/ 110824 w 957318"/>
                  <a:gd name="connsiteY169" fmla="*/ 106455 h 919570"/>
                  <a:gd name="connsiteX170" fmla="*/ 111481 w 957318"/>
                  <a:gd name="connsiteY170" fmla="*/ 107086 h 919570"/>
                  <a:gd name="connsiteX171" fmla="*/ 112137 w 957318"/>
                  <a:gd name="connsiteY171" fmla="*/ 107716 h 919570"/>
                  <a:gd name="connsiteX172" fmla="*/ 112794 w 957318"/>
                  <a:gd name="connsiteY172" fmla="*/ 108346 h 919570"/>
                  <a:gd name="connsiteX173" fmla="*/ 113451 w 957318"/>
                  <a:gd name="connsiteY173" fmla="*/ 108983 h 919570"/>
                  <a:gd name="connsiteX174" fmla="*/ 114115 w 957318"/>
                  <a:gd name="connsiteY174" fmla="*/ 109614 h 919570"/>
                  <a:gd name="connsiteX175" fmla="*/ 114771 w 957318"/>
                  <a:gd name="connsiteY175" fmla="*/ 110244 h 919570"/>
                  <a:gd name="connsiteX176" fmla="*/ 115428 w 957318"/>
                  <a:gd name="connsiteY176" fmla="*/ 110881 h 919570"/>
                  <a:gd name="connsiteX177" fmla="*/ 116085 w 957318"/>
                  <a:gd name="connsiteY177" fmla="*/ 111511 h 919570"/>
                  <a:gd name="connsiteX178" fmla="*/ 116749 w 957318"/>
                  <a:gd name="connsiteY178" fmla="*/ 112141 h 919570"/>
                  <a:gd name="connsiteX179" fmla="*/ 117405 w 957318"/>
                  <a:gd name="connsiteY179" fmla="*/ 112778 h 919570"/>
                  <a:gd name="connsiteX180" fmla="*/ 118062 w 957318"/>
                  <a:gd name="connsiteY180" fmla="*/ 113409 h 919570"/>
                  <a:gd name="connsiteX181" fmla="*/ 118719 w 957318"/>
                  <a:gd name="connsiteY181" fmla="*/ 114039 h 919570"/>
                  <a:gd name="connsiteX182" fmla="*/ 119376 w 957318"/>
                  <a:gd name="connsiteY182" fmla="*/ 114676 h 919570"/>
                  <a:gd name="connsiteX183" fmla="*/ 120039 w 957318"/>
                  <a:gd name="connsiteY183" fmla="*/ 115306 h 919570"/>
                  <a:gd name="connsiteX184" fmla="*/ 120696 w 957318"/>
                  <a:gd name="connsiteY184" fmla="*/ 115936 h 919570"/>
                  <a:gd name="connsiteX185" fmla="*/ 121353 w 957318"/>
                  <a:gd name="connsiteY185" fmla="*/ 116567 h 919570"/>
                  <a:gd name="connsiteX186" fmla="*/ 122010 w 957318"/>
                  <a:gd name="connsiteY186" fmla="*/ 117204 h 919570"/>
                  <a:gd name="connsiteX187" fmla="*/ 122673 w 957318"/>
                  <a:gd name="connsiteY187" fmla="*/ 117834 h 919570"/>
                  <a:gd name="connsiteX188" fmla="*/ 123330 w 957318"/>
                  <a:gd name="connsiteY188" fmla="*/ 118464 h 919570"/>
                  <a:gd name="connsiteX189" fmla="*/ 123987 w 957318"/>
                  <a:gd name="connsiteY189" fmla="*/ 119101 h 919570"/>
                  <a:gd name="connsiteX190" fmla="*/ 124644 w 957318"/>
                  <a:gd name="connsiteY190" fmla="*/ 119732 h 919570"/>
                  <a:gd name="connsiteX191" fmla="*/ 125301 w 957318"/>
                  <a:gd name="connsiteY191" fmla="*/ 120362 h 919570"/>
                  <a:gd name="connsiteX192" fmla="*/ 125958 w 957318"/>
                  <a:gd name="connsiteY192" fmla="*/ 120992 h 919570"/>
                  <a:gd name="connsiteX193" fmla="*/ 126621 w 957318"/>
                  <a:gd name="connsiteY193" fmla="*/ 121629 h 919570"/>
                  <a:gd name="connsiteX194" fmla="*/ 127278 w 957318"/>
                  <a:gd name="connsiteY194" fmla="*/ 122259 h 919570"/>
                  <a:gd name="connsiteX195" fmla="*/ 127935 w 957318"/>
                  <a:gd name="connsiteY195" fmla="*/ 122890 h 919570"/>
                  <a:gd name="connsiteX196" fmla="*/ 128592 w 957318"/>
                  <a:gd name="connsiteY196" fmla="*/ 123527 h 919570"/>
                  <a:gd name="connsiteX197" fmla="*/ 129255 w 957318"/>
                  <a:gd name="connsiteY197" fmla="*/ 124157 h 919570"/>
                  <a:gd name="connsiteX198" fmla="*/ 129912 w 957318"/>
                  <a:gd name="connsiteY198" fmla="*/ 124787 h 919570"/>
                  <a:gd name="connsiteX199" fmla="*/ 130569 w 957318"/>
                  <a:gd name="connsiteY199" fmla="*/ 125424 h 919570"/>
                  <a:gd name="connsiteX200" fmla="*/ 131226 w 957318"/>
                  <a:gd name="connsiteY200" fmla="*/ 126055 h 919570"/>
                  <a:gd name="connsiteX201" fmla="*/ 131883 w 957318"/>
                  <a:gd name="connsiteY201" fmla="*/ 126685 h 919570"/>
                  <a:gd name="connsiteX202" fmla="*/ 132546 w 957318"/>
                  <a:gd name="connsiteY202" fmla="*/ 127315 h 919570"/>
                  <a:gd name="connsiteX203" fmla="*/ 133203 w 957318"/>
                  <a:gd name="connsiteY203" fmla="*/ 127952 h 919570"/>
                  <a:gd name="connsiteX204" fmla="*/ 133860 w 957318"/>
                  <a:gd name="connsiteY204" fmla="*/ 128582 h 919570"/>
                  <a:gd name="connsiteX205" fmla="*/ 134517 w 957318"/>
                  <a:gd name="connsiteY205" fmla="*/ 129213 h 919570"/>
                  <a:gd name="connsiteX206" fmla="*/ 135173 w 957318"/>
                  <a:gd name="connsiteY206" fmla="*/ 129850 h 919570"/>
                  <a:gd name="connsiteX207" fmla="*/ 135837 w 957318"/>
                  <a:gd name="connsiteY207" fmla="*/ 130480 h 919570"/>
                  <a:gd name="connsiteX208" fmla="*/ 136494 w 957318"/>
                  <a:gd name="connsiteY208" fmla="*/ 131110 h 919570"/>
                  <a:gd name="connsiteX209" fmla="*/ 137151 w 957318"/>
                  <a:gd name="connsiteY209" fmla="*/ 131741 h 919570"/>
                  <a:gd name="connsiteX210" fmla="*/ 137807 w 957318"/>
                  <a:gd name="connsiteY210" fmla="*/ 132378 h 919570"/>
                  <a:gd name="connsiteX211" fmla="*/ 138471 w 957318"/>
                  <a:gd name="connsiteY211" fmla="*/ 133008 h 919570"/>
                  <a:gd name="connsiteX212" fmla="*/ 139128 w 957318"/>
                  <a:gd name="connsiteY212" fmla="*/ 133638 h 919570"/>
                  <a:gd name="connsiteX213" fmla="*/ 139785 w 957318"/>
                  <a:gd name="connsiteY213" fmla="*/ 134275 h 919570"/>
                  <a:gd name="connsiteX214" fmla="*/ 140442 w 957318"/>
                  <a:gd name="connsiteY214" fmla="*/ 134905 h 919570"/>
                  <a:gd name="connsiteX215" fmla="*/ 141098 w 957318"/>
                  <a:gd name="connsiteY215" fmla="*/ 135536 h 919570"/>
                  <a:gd name="connsiteX216" fmla="*/ 141762 w 957318"/>
                  <a:gd name="connsiteY216" fmla="*/ 136173 h 919570"/>
                  <a:gd name="connsiteX217" fmla="*/ 142419 w 957318"/>
                  <a:gd name="connsiteY217" fmla="*/ 136803 h 919570"/>
                  <a:gd name="connsiteX218" fmla="*/ 143075 w 957318"/>
                  <a:gd name="connsiteY218" fmla="*/ 137433 h 919570"/>
                  <a:gd name="connsiteX219" fmla="*/ 143732 w 957318"/>
                  <a:gd name="connsiteY219" fmla="*/ 138070 h 919570"/>
                  <a:gd name="connsiteX220" fmla="*/ 144389 w 957318"/>
                  <a:gd name="connsiteY220" fmla="*/ 138700 h 919570"/>
                  <a:gd name="connsiteX221" fmla="*/ 145053 w 957318"/>
                  <a:gd name="connsiteY221" fmla="*/ 139331 h 919570"/>
                  <a:gd name="connsiteX222" fmla="*/ 145710 w 957318"/>
                  <a:gd name="connsiteY222" fmla="*/ 139961 h 919570"/>
                  <a:gd name="connsiteX223" fmla="*/ 146366 w 957318"/>
                  <a:gd name="connsiteY223" fmla="*/ 140598 h 919570"/>
                  <a:gd name="connsiteX224" fmla="*/ 147023 w 957318"/>
                  <a:gd name="connsiteY224" fmla="*/ 141228 h 919570"/>
                  <a:gd name="connsiteX225" fmla="*/ 147687 w 957318"/>
                  <a:gd name="connsiteY225" fmla="*/ 141859 h 919570"/>
                  <a:gd name="connsiteX226" fmla="*/ 148344 w 957318"/>
                  <a:gd name="connsiteY226" fmla="*/ 142496 h 919570"/>
                  <a:gd name="connsiteX227" fmla="*/ 149000 w 957318"/>
                  <a:gd name="connsiteY227" fmla="*/ 143126 h 919570"/>
                  <a:gd name="connsiteX228" fmla="*/ 149657 w 957318"/>
                  <a:gd name="connsiteY228" fmla="*/ 143756 h 919570"/>
                  <a:gd name="connsiteX229" fmla="*/ 150314 w 957318"/>
                  <a:gd name="connsiteY229" fmla="*/ 144393 h 919570"/>
                  <a:gd name="connsiteX230" fmla="*/ 150978 w 957318"/>
                  <a:gd name="connsiteY230" fmla="*/ 145023 h 919570"/>
                  <a:gd name="connsiteX231" fmla="*/ 151634 w 957318"/>
                  <a:gd name="connsiteY231" fmla="*/ 145654 h 919570"/>
                  <a:gd name="connsiteX232" fmla="*/ 152291 w 957318"/>
                  <a:gd name="connsiteY232" fmla="*/ 146284 h 919570"/>
                  <a:gd name="connsiteX233" fmla="*/ 152948 w 957318"/>
                  <a:gd name="connsiteY233" fmla="*/ 146921 h 919570"/>
                  <a:gd name="connsiteX234" fmla="*/ 153605 w 957318"/>
                  <a:gd name="connsiteY234" fmla="*/ 147551 h 919570"/>
                  <a:gd name="connsiteX235" fmla="*/ 154268 w 957318"/>
                  <a:gd name="connsiteY235" fmla="*/ 148182 h 919570"/>
                  <a:gd name="connsiteX236" fmla="*/ 154925 w 957318"/>
                  <a:gd name="connsiteY236" fmla="*/ 148819 h 919570"/>
                  <a:gd name="connsiteX237" fmla="*/ 155582 w 957318"/>
                  <a:gd name="connsiteY237" fmla="*/ 149449 h 919570"/>
                  <a:gd name="connsiteX238" fmla="*/ 156239 w 957318"/>
                  <a:gd name="connsiteY238" fmla="*/ 150079 h 919570"/>
                  <a:gd name="connsiteX239" fmla="*/ 156896 w 957318"/>
                  <a:gd name="connsiteY239" fmla="*/ 150716 h 919570"/>
                  <a:gd name="connsiteX240" fmla="*/ 157559 w 957318"/>
                  <a:gd name="connsiteY240" fmla="*/ 151346 h 919570"/>
                  <a:gd name="connsiteX241" fmla="*/ 158216 w 957318"/>
                  <a:gd name="connsiteY241" fmla="*/ 151977 h 919570"/>
                  <a:gd name="connsiteX242" fmla="*/ 158873 w 957318"/>
                  <a:gd name="connsiteY242" fmla="*/ 152607 h 919570"/>
                  <a:gd name="connsiteX243" fmla="*/ 159530 w 957318"/>
                  <a:gd name="connsiteY243" fmla="*/ 153244 h 919570"/>
                  <a:gd name="connsiteX244" fmla="*/ 160193 w 957318"/>
                  <a:gd name="connsiteY244" fmla="*/ 153874 h 919570"/>
                  <a:gd name="connsiteX245" fmla="*/ 160850 w 957318"/>
                  <a:gd name="connsiteY245" fmla="*/ 154505 h 919570"/>
                  <a:gd name="connsiteX246" fmla="*/ 161507 w 957318"/>
                  <a:gd name="connsiteY246" fmla="*/ 155142 h 919570"/>
                  <a:gd name="connsiteX247" fmla="*/ 162164 w 957318"/>
                  <a:gd name="connsiteY247" fmla="*/ 155772 h 919570"/>
                  <a:gd name="connsiteX248" fmla="*/ 162821 w 957318"/>
                  <a:gd name="connsiteY248" fmla="*/ 156402 h 919570"/>
                  <a:gd name="connsiteX249" fmla="*/ 163478 w 957318"/>
                  <a:gd name="connsiteY249" fmla="*/ 157032 h 919570"/>
                  <a:gd name="connsiteX250" fmla="*/ 164141 w 957318"/>
                  <a:gd name="connsiteY250" fmla="*/ 157669 h 919570"/>
                  <a:gd name="connsiteX251" fmla="*/ 164798 w 957318"/>
                  <a:gd name="connsiteY251" fmla="*/ 158300 h 919570"/>
                  <a:gd name="connsiteX252" fmla="*/ 165455 w 957318"/>
                  <a:gd name="connsiteY252" fmla="*/ 158930 h 919570"/>
                  <a:gd name="connsiteX253" fmla="*/ 166112 w 957318"/>
                  <a:gd name="connsiteY253" fmla="*/ 159567 h 919570"/>
                  <a:gd name="connsiteX254" fmla="*/ 166775 w 957318"/>
                  <a:gd name="connsiteY254" fmla="*/ 160197 h 919570"/>
                  <a:gd name="connsiteX255" fmla="*/ 167432 w 957318"/>
                  <a:gd name="connsiteY255" fmla="*/ 160828 h 919570"/>
                  <a:gd name="connsiteX256" fmla="*/ 168089 w 957318"/>
                  <a:gd name="connsiteY256" fmla="*/ 161464 h 919570"/>
                  <a:gd name="connsiteX257" fmla="*/ 168746 w 957318"/>
                  <a:gd name="connsiteY257" fmla="*/ 162095 h 919570"/>
                  <a:gd name="connsiteX258" fmla="*/ 169402 w 957318"/>
                  <a:gd name="connsiteY258" fmla="*/ 162725 h 919570"/>
                  <a:gd name="connsiteX259" fmla="*/ 170066 w 957318"/>
                  <a:gd name="connsiteY259" fmla="*/ 163355 h 919570"/>
                  <a:gd name="connsiteX260" fmla="*/ 170723 w 957318"/>
                  <a:gd name="connsiteY260" fmla="*/ 163992 h 919570"/>
                  <a:gd name="connsiteX261" fmla="*/ 171380 w 957318"/>
                  <a:gd name="connsiteY261" fmla="*/ 164623 h 919570"/>
                  <a:gd name="connsiteX262" fmla="*/ 172036 w 957318"/>
                  <a:gd name="connsiteY262" fmla="*/ 165253 h 919570"/>
                  <a:gd name="connsiteX263" fmla="*/ 172693 w 957318"/>
                  <a:gd name="connsiteY263" fmla="*/ 165890 h 919570"/>
                  <a:gd name="connsiteX264" fmla="*/ 173357 w 957318"/>
                  <a:gd name="connsiteY264" fmla="*/ 166520 h 919570"/>
                  <a:gd name="connsiteX265" fmla="*/ 174014 w 957318"/>
                  <a:gd name="connsiteY265" fmla="*/ 167150 h 919570"/>
                  <a:gd name="connsiteX266" fmla="*/ 174670 w 957318"/>
                  <a:gd name="connsiteY266" fmla="*/ 167787 h 919570"/>
                  <a:gd name="connsiteX267" fmla="*/ 175327 w 957318"/>
                  <a:gd name="connsiteY267" fmla="*/ 168418 h 919570"/>
                  <a:gd name="connsiteX268" fmla="*/ 175984 w 957318"/>
                  <a:gd name="connsiteY268" fmla="*/ 169048 h 919570"/>
                  <a:gd name="connsiteX269" fmla="*/ 176648 w 957318"/>
                  <a:gd name="connsiteY269" fmla="*/ 169678 h 919570"/>
                  <a:gd name="connsiteX270" fmla="*/ 177304 w 957318"/>
                  <a:gd name="connsiteY270" fmla="*/ 170315 h 919570"/>
                  <a:gd name="connsiteX271" fmla="*/ 177961 w 957318"/>
                  <a:gd name="connsiteY271" fmla="*/ 170946 h 919570"/>
                  <a:gd name="connsiteX272" fmla="*/ 178618 w 957318"/>
                  <a:gd name="connsiteY272" fmla="*/ 171576 h 919570"/>
                  <a:gd name="connsiteX273" fmla="*/ 179282 w 957318"/>
                  <a:gd name="connsiteY273" fmla="*/ 172213 h 919570"/>
                  <a:gd name="connsiteX274" fmla="*/ 179938 w 957318"/>
                  <a:gd name="connsiteY274" fmla="*/ 172843 h 919570"/>
                  <a:gd name="connsiteX275" fmla="*/ 180595 w 957318"/>
                  <a:gd name="connsiteY275" fmla="*/ 173473 h 919570"/>
                  <a:gd name="connsiteX276" fmla="*/ 181252 w 957318"/>
                  <a:gd name="connsiteY276" fmla="*/ 174110 h 919570"/>
                  <a:gd name="connsiteX277" fmla="*/ 181909 w 957318"/>
                  <a:gd name="connsiteY277" fmla="*/ 174741 h 919570"/>
                  <a:gd name="connsiteX278" fmla="*/ 182572 w 957318"/>
                  <a:gd name="connsiteY278" fmla="*/ 175371 h 919570"/>
                  <a:gd name="connsiteX279" fmla="*/ 183229 w 957318"/>
                  <a:gd name="connsiteY279" fmla="*/ 176001 h 919570"/>
                  <a:gd name="connsiteX280" fmla="*/ 183886 w 957318"/>
                  <a:gd name="connsiteY280" fmla="*/ 176638 h 919570"/>
                  <a:gd name="connsiteX281" fmla="*/ 184543 w 957318"/>
                  <a:gd name="connsiteY281" fmla="*/ 177269 h 919570"/>
                  <a:gd name="connsiteX282" fmla="*/ 185200 w 957318"/>
                  <a:gd name="connsiteY282" fmla="*/ 177899 h 919570"/>
                  <a:gd name="connsiteX283" fmla="*/ 185863 w 957318"/>
                  <a:gd name="connsiteY283" fmla="*/ 178536 h 919570"/>
                  <a:gd name="connsiteX284" fmla="*/ 186520 w 957318"/>
                  <a:gd name="connsiteY284" fmla="*/ 179166 h 919570"/>
                  <a:gd name="connsiteX285" fmla="*/ 187177 w 957318"/>
                  <a:gd name="connsiteY285" fmla="*/ 179796 h 919570"/>
                  <a:gd name="connsiteX286" fmla="*/ 187834 w 957318"/>
                  <a:gd name="connsiteY286" fmla="*/ 180433 h 919570"/>
                  <a:gd name="connsiteX287" fmla="*/ 188497 w 957318"/>
                  <a:gd name="connsiteY287" fmla="*/ 181064 h 919570"/>
                  <a:gd name="connsiteX288" fmla="*/ 189154 w 957318"/>
                  <a:gd name="connsiteY288" fmla="*/ 181694 h 919570"/>
                  <a:gd name="connsiteX289" fmla="*/ 189811 w 957318"/>
                  <a:gd name="connsiteY289" fmla="*/ 182324 h 919570"/>
                  <a:gd name="connsiteX290" fmla="*/ 190468 w 957318"/>
                  <a:gd name="connsiteY290" fmla="*/ 182961 h 919570"/>
                  <a:gd name="connsiteX291" fmla="*/ 191125 w 957318"/>
                  <a:gd name="connsiteY291" fmla="*/ 183592 h 919570"/>
                  <a:gd name="connsiteX292" fmla="*/ 191788 w 957318"/>
                  <a:gd name="connsiteY292" fmla="*/ 184222 h 919570"/>
                  <a:gd name="connsiteX293" fmla="*/ 192445 w 957318"/>
                  <a:gd name="connsiteY293" fmla="*/ 184859 h 919570"/>
                  <a:gd name="connsiteX294" fmla="*/ 193102 w 957318"/>
                  <a:gd name="connsiteY294" fmla="*/ 185489 h 919570"/>
                  <a:gd name="connsiteX295" fmla="*/ 193759 w 957318"/>
                  <a:gd name="connsiteY295" fmla="*/ 186119 h 919570"/>
                  <a:gd name="connsiteX296" fmla="*/ 194416 w 957318"/>
                  <a:gd name="connsiteY296" fmla="*/ 186756 h 919570"/>
                  <a:gd name="connsiteX297" fmla="*/ 195079 w 957318"/>
                  <a:gd name="connsiteY297" fmla="*/ 187387 h 919570"/>
                  <a:gd name="connsiteX298" fmla="*/ 195736 w 957318"/>
                  <a:gd name="connsiteY298" fmla="*/ 188017 h 919570"/>
                  <a:gd name="connsiteX299" fmla="*/ 196393 w 957318"/>
                  <a:gd name="connsiteY299" fmla="*/ 188647 h 919570"/>
                  <a:gd name="connsiteX300" fmla="*/ 197050 w 957318"/>
                  <a:gd name="connsiteY300" fmla="*/ 189284 h 919570"/>
                  <a:gd name="connsiteX301" fmla="*/ 197713 w 957318"/>
                  <a:gd name="connsiteY301" fmla="*/ 189914 h 919570"/>
                  <a:gd name="connsiteX302" fmla="*/ 198370 w 957318"/>
                  <a:gd name="connsiteY302" fmla="*/ 190545 h 919570"/>
                  <a:gd name="connsiteX303" fmla="*/ 199027 w 957318"/>
                  <a:gd name="connsiteY303" fmla="*/ 191182 h 919570"/>
                  <a:gd name="connsiteX304" fmla="*/ 199684 w 957318"/>
                  <a:gd name="connsiteY304" fmla="*/ 191812 h 919570"/>
                  <a:gd name="connsiteX305" fmla="*/ 200340 w 957318"/>
                  <a:gd name="connsiteY305" fmla="*/ 192442 h 919570"/>
                  <a:gd name="connsiteX306" fmla="*/ 201004 w 957318"/>
                  <a:gd name="connsiteY306" fmla="*/ 193073 h 919570"/>
                  <a:gd name="connsiteX307" fmla="*/ 201661 w 957318"/>
                  <a:gd name="connsiteY307" fmla="*/ 193710 h 919570"/>
                  <a:gd name="connsiteX308" fmla="*/ 202318 w 957318"/>
                  <a:gd name="connsiteY308" fmla="*/ 194340 h 919570"/>
                  <a:gd name="connsiteX309" fmla="*/ 202974 w 957318"/>
                  <a:gd name="connsiteY309" fmla="*/ 194970 h 919570"/>
                  <a:gd name="connsiteX310" fmla="*/ 203631 w 957318"/>
                  <a:gd name="connsiteY310" fmla="*/ 195607 h 919570"/>
                  <a:gd name="connsiteX311" fmla="*/ 204295 w 957318"/>
                  <a:gd name="connsiteY311" fmla="*/ 196237 h 919570"/>
                  <a:gd name="connsiteX312" fmla="*/ 204952 w 957318"/>
                  <a:gd name="connsiteY312" fmla="*/ 196868 h 919570"/>
                  <a:gd name="connsiteX313" fmla="*/ 205608 w 957318"/>
                  <a:gd name="connsiteY313" fmla="*/ 197505 h 919570"/>
                  <a:gd name="connsiteX314" fmla="*/ 206265 w 957318"/>
                  <a:gd name="connsiteY314" fmla="*/ 198135 h 919570"/>
                  <a:gd name="connsiteX315" fmla="*/ 206922 w 957318"/>
                  <a:gd name="connsiteY315" fmla="*/ 198765 h 919570"/>
                  <a:gd name="connsiteX316" fmla="*/ 207586 w 957318"/>
                  <a:gd name="connsiteY316" fmla="*/ 199396 h 919570"/>
                  <a:gd name="connsiteX317" fmla="*/ 208243 w 957318"/>
                  <a:gd name="connsiteY317" fmla="*/ 200033 h 919570"/>
                  <a:gd name="connsiteX318" fmla="*/ 208899 w 957318"/>
                  <a:gd name="connsiteY318" fmla="*/ 200663 h 919570"/>
                  <a:gd name="connsiteX319" fmla="*/ 209556 w 957318"/>
                  <a:gd name="connsiteY319" fmla="*/ 201293 h 919570"/>
                  <a:gd name="connsiteX320" fmla="*/ 210220 w 957318"/>
                  <a:gd name="connsiteY320" fmla="*/ 201930 h 919570"/>
                  <a:gd name="connsiteX321" fmla="*/ 210877 w 957318"/>
                  <a:gd name="connsiteY321" fmla="*/ 202560 h 919570"/>
                  <a:gd name="connsiteX322" fmla="*/ 211533 w 957318"/>
                  <a:gd name="connsiteY322" fmla="*/ 203191 h 919570"/>
                  <a:gd name="connsiteX323" fmla="*/ 212190 w 957318"/>
                  <a:gd name="connsiteY323" fmla="*/ 203828 h 919570"/>
                  <a:gd name="connsiteX324" fmla="*/ 212847 w 957318"/>
                  <a:gd name="connsiteY324" fmla="*/ 204458 h 919570"/>
                  <a:gd name="connsiteX325" fmla="*/ 213504 w 957318"/>
                  <a:gd name="connsiteY325" fmla="*/ 205088 h 919570"/>
                  <a:gd name="connsiteX326" fmla="*/ 214167 w 957318"/>
                  <a:gd name="connsiteY326" fmla="*/ 205719 h 919570"/>
                  <a:gd name="connsiteX327" fmla="*/ 214824 w 957318"/>
                  <a:gd name="connsiteY327" fmla="*/ 206356 h 919570"/>
                  <a:gd name="connsiteX328" fmla="*/ 215481 w 957318"/>
                  <a:gd name="connsiteY328" fmla="*/ 206986 h 919570"/>
                  <a:gd name="connsiteX329" fmla="*/ 216138 w 957318"/>
                  <a:gd name="connsiteY329" fmla="*/ 207616 h 919570"/>
                  <a:gd name="connsiteX330" fmla="*/ 216801 w 957318"/>
                  <a:gd name="connsiteY330" fmla="*/ 208253 h 919570"/>
                  <a:gd name="connsiteX331" fmla="*/ 217458 w 957318"/>
                  <a:gd name="connsiteY331" fmla="*/ 208883 h 919570"/>
                  <a:gd name="connsiteX332" fmla="*/ 218115 w 957318"/>
                  <a:gd name="connsiteY332" fmla="*/ 209514 h 919570"/>
                  <a:gd name="connsiteX333" fmla="*/ 218772 w 957318"/>
                  <a:gd name="connsiteY333" fmla="*/ 210151 h 919570"/>
                  <a:gd name="connsiteX334" fmla="*/ 219429 w 957318"/>
                  <a:gd name="connsiteY334" fmla="*/ 210781 h 919570"/>
                  <a:gd name="connsiteX335" fmla="*/ 220092 w 957318"/>
                  <a:gd name="connsiteY335" fmla="*/ 211411 h 919570"/>
                  <a:gd name="connsiteX336" fmla="*/ 220749 w 957318"/>
                  <a:gd name="connsiteY336" fmla="*/ 212042 h 919570"/>
                  <a:gd name="connsiteX337" fmla="*/ 221406 w 957318"/>
                  <a:gd name="connsiteY337" fmla="*/ 212679 h 919570"/>
                  <a:gd name="connsiteX338" fmla="*/ 222063 w 957318"/>
                  <a:gd name="connsiteY338" fmla="*/ 213309 h 919570"/>
                  <a:gd name="connsiteX339" fmla="*/ 222720 w 957318"/>
                  <a:gd name="connsiteY339" fmla="*/ 213939 h 919570"/>
                  <a:gd name="connsiteX340" fmla="*/ 223383 w 957318"/>
                  <a:gd name="connsiteY340" fmla="*/ 214576 h 919570"/>
                  <a:gd name="connsiteX341" fmla="*/ 224040 w 957318"/>
                  <a:gd name="connsiteY341" fmla="*/ 215206 h 919570"/>
                  <a:gd name="connsiteX342" fmla="*/ 224697 w 957318"/>
                  <a:gd name="connsiteY342" fmla="*/ 215837 h 919570"/>
                  <a:gd name="connsiteX343" fmla="*/ 225354 w 957318"/>
                  <a:gd name="connsiteY343" fmla="*/ 216467 h 919570"/>
                  <a:gd name="connsiteX344" fmla="*/ 226017 w 957318"/>
                  <a:gd name="connsiteY344" fmla="*/ 217104 h 919570"/>
                  <a:gd name="connsiteX345" fmla="*/ 226674 w 957318"/>
                  <a:gd name="connsiteY345" fmla="*/ 217734 h 919570"/>
                  <a:gd name="connsiteX346" fmla="*/ 227331 w 957318"/>
                  <a:gd name="connsiteY346" fmla="*/ 218365 h 919570"/>
                  <a:gd name="connsiteX347" fmla="*/ 227988 w 957318"/>
                  <a:gd name="connsiteY347" fmla="*/ 219001 h 919570"/>
                  <a:gd name="connsiteX348" fmla="*/ 228645 w 957318"/>
                  <a:gd name="connsiteY348" fmla="*/ 219632 h 919570"/>
                  <a:gd name="connsiteX349" fmla="*/ 229308 w 957318"/>
                  <a:gd name="connsiteY349" fmla="*/ 220262 h 919570"/>
                  <a:gd name="connsiteX350" fmla="*/ 229965 w 957318"/>
                  <a:gd name="connsiteY350" fmla="*/ 220899 h 919570"/>
                  <a:gd name="connsiteX351" fmla="*/ 230622 w 957318"/>
                  <a:gd name="connsiteY351" fmla="*/ 221529 h 919570"/>
                  <a:gd name="connsiteX352" fmla="*/ 231279 w 957318"/>
                  <a:gd name="connsiteY352" fmla="*/ 222160 h 919570"/>
                  <a:gd name="connsiteX353" fmla="*/ 231935 w 957318"/>
                  <a:gd name="connsiteY353" fmla="*/ 222790 h 919570"/>
                  <a:gd name="connsiteX354" fmla="*/ 232599 w 957318"/>
                  <a:gd name="connsiteY354" fmla="*/ 223427 h 919570"/>
                  <a:gd name="connsiteX355" fmla="*/ 233256 w 957318"/>
                  <a:gd name="connsiteY355" fmla="*/ 224057 h 919570"/>
                  <a:gd name="connsiteX356" fmla="*/ 233913 w 957318"/>
                  <a:gd name="connsiteY356" fmla="*/ 224688 h 919570"/>
                  <a:gd name="connsiteX357" fmla="*/ 234569 w 957318"/>
                  <a:gd name="connsiteY357" fmla="*/ 225324 h 919570"/>
                  <a:gd name="connsiteX358" fmla="*/ 235233 w 957318"/>
                  <a:gd name="connsiteY358" fmla="*/ 225955 h 919570"/>
                  <a:gd name="connsiteX359" fmla="*/ 235890 w 957318"/>
                  <a:gd name="connsiteY359" fmla="*/ 226585 h 919570"/>
                  <a:gd name="connsiteX360" fmla="*/ 236547 w 957318"/>
                  <a:gd name="connsiteY360" fmla="*/ 227222 h 919570"/>
                  <a:gd name="connsiteX361" fmla="*/ 237203 w 957318"/>
                  <a:gd name="connsiteY361" fmla="*/ 227852 h 919570"/>
                  <a:gd name="connsiteX362" fmla="*/ 237860 w 957318"/>
                  <a:gd name="connsiteY362" fmla="*/ 228483 h 919570"/>
                  <a:gd name="connsiteX363" fmla="*/ 238524 w 957318"/>
                  <a:gd name="connsiteY363" fmla="*/ 229113 h 919570"/>
                  <a:gd name="connsiteX364" fmla="*/ 239181 w 957318"/>
                  <a:gd name="connsiteY364" fmla="*/ 229750 h 919570"/>
                  <a:gd name="connsiteX365" fmla="*/ 239837 w 957318"/>
                  <a:gd name="connsiteY365" fmla="*/ 230380 h 919570"/>
                  <a:gd name="connsiteX366" fmla="*/ 240494 w 957318"/>
                  <a:gd name="connsiteY366" fmla="*/ 231010 h 919570"/>
                  <a:gd name="connsiteX367" fmla="*/ 241151 w 957318"/>
                  <a:gd name="connsiteY367" fmla="*/ 231647 h 919570"/>
                  <a:gd name="connsiteX368" fmla="*/ 241815 w 957318"/>
                  <a:gd name="connsiteY368" fmla="*/ 232278 h 919570"/>
                  <a:gd name="connsiteX369" fmla="*/ 242471 w 957318"/>
                  <a:gd name="connsiteY369" fmla="*/ 232908 h 919570"/>
                  <a:gd name="connsiteX370" fmla="*/ 243128 w 957318"/>
                  <a:gd name="connsiteY370" fmla="*/ 233538 h 919570"/>
                  <a:gd name="connsiteX371" fmla="*/ 243785 w 957318"/>
                  <a:gd name="connsiteY371" fmla="*/ 234175 h 919570"/>
                  <a:gd name="connsiteX372" fmla="*/ 244442 w 957318"/>
                  <a:gd name="connsiteY372" fmla="*/ 234806 h 919570"/>
                  <a:gd name="connsiteX373" fmla="*/ 245105 w 957318"/>
                  <a:gd name="connsiteY373" fmla="*/ 235436 h 919570"/>
                  <a:gd name="connsiteX374" fmla="*/ 245762 w 957318"/>
                  <a:gd name="connsiteY374" fmla="*/ 236073 h 919570"/>
                  <a:gd name="connsiteX375" fmla="*/ 246419 w 957318"/>
                  <a:gd name="connsiteY375" fmla="*/ 236703 h 919570"/>
                  <a:gd name="connsiteX376" fmla="*/ 247076 w 957318"/>
                  <a:gd name="connsiteY376" fmla="*/ 237333 h 919570"/>
                  <a:gd name="connsiteX377" fmla="*/ 247739 w 957318"/>
                  <a:gd name="connsiteY377" fmla="*/ 237970 h 919570"/>
                  <a:gd name="connsiteX378" fmla="*/ 248396 w 957318"/>
                  <a:gd name="connsiteY378" fmla="*/ 238601 h 919570"/>
                  <a:gd name="connsiteX379" fmla="*/ 249053 w 957318"/>
                  <a:gd name="connsiteY379" fmla="*/ 239231 h 919570"/>
                  <a:gd name="connsiteX380" fmla="*/ 249710 w 957318"/>
                  <a:gd name="connsiteY380" fmla="*/ 239861 h 919570"/>
                  <a:gd name="connsiteX381" fmla="*/ 250367 w 957318"/>
                  <a:gd name="connsiteY381" fmla="*/ 240498 h 919570"/>
                  <a:gd name="connsiteX382" fmla="*/ 251024 w 957318"/>
                  <a:gd name="connsiteY382" fmla="*/ 241129 h 919570"/>
                  <a:gd name="connsiteX383" fmla="*/ 251687 w 957318"/>
                  <a:gd name="connsiteY383" fmla="*/ 241759 h 919570"/>
                  <a:gd name="connsiteX384" fmla="*/ 252344 w 957318"/>
                  <a:gd name="connsiteY384" fmla="*/ 242396 h 919570"/>
                  <a:gd name="connsiteX385" fmla="*/ 253001 w 957318"/>
                  <a:gd name="connsiteY385" fmla="*/ 243026 h 919570"/>
                  <a:gd name="connsiteX386" fmla="*/ 253658 w 957318"/>
                  <a:gd name="connsiteY386" fmla="*/ 243656 h 919570"/>
                  <a:gd name="connsiteX387" fmla="*/ 254321 w 957318"/>
                  <a:gd name="connsiteY387" fmla="*/ 244293 h 919570"/>
                  <a:gd name="connsiteX388" fmla="*/ 254978 w 957318"/>
                  <a:gd name="connsiteY388" fmla="*/ 244924 h 919570"/>
                  <a:gd name="connsiteX389" fmla="*/ 255635 w 957318"/>
                  <a:gd name="connsiteY389" fmla="*/ 245554 h 919570"/>
                  <a:gd name="connsiteX390" fmla="*/ 256292 w 957318"/>
                  <a:gd name="connsiteY390" fmla="*/ 246184 h 919570"/>
                  <a:gd name="connsiteX391" fmla="*/ 256949 w 957318"/>
                  <a:gd name="connsiteY391" fmla="*/ 246821 h 919570"/>
                  <a:gd name="connsiteX392" fmla="*/ 257612 w 957318"/>
                  <a:gd name="connsiteY392" fmla="*/ 247452 h 919570"/>
                  <a:gd name="connsiteX393" fmla="*/ 258269 w 957318"/>
                  <a:gd name="connsiteY393" fmla="*/ 248082 h 919570"/>
                  <a:gd name="connsiteX394" fmla="*/ 258926 w 957318"/>
                  <a:gd name="connsiteY394" fmla="*/ 248719 h 919570"/>
                  <a:gd name="connsiteX395" fmla="*/ 259583 w 957318"/>
                  <a:gd name="connsiteY395" fmla="*/ 249349 h 919570"/>
                  <a:gd name="connsiteX396" fmla="*/ 260239 w 957318"/>
                  <a:gd name="connsiteY396" fmla="*/ 249979 h 919570"/>
                  <a:gd name="connsiteX397" fmla="*/ 260903 w 957318"/>
                  <a:gd name="connsiteY397" fmla="*/ 250616 h 919570"/>
                  <a:gd name="connsiteX398" fmla="*/ 261560 w 957318"/>
                  <a:gd name="connsiteY398" fmla="*/ 251247 h 919570"/>
                  <a:gd name="connsiteX399" fmla="*/ 262217 w 957318"/>
                  <a:gd name="connsiteY399" fmla="*/ 251877 h 919570"/>
                  <a:gd name="connsiteX400" fmla="*/ 262873 w 957318"/>
                  <a:gd name="connsiteY400" fmla="*/ 252507 h 919570"/>
                  <a:gd name="connsiteX401" fmla="*/ 263530 w 957318"/>
                  <a:gd name="connsiteY401" fmla="*/ 253144 h 919570"/>
                  <a:gd name="connsiteX402" fmla="*/ 264194 w 957318"/>
                  <a:gd name="connsiteY402" fmla="*/ 253774 h 919570"/>
                  <a:gd name="connsiteX403" fmla="*/ 264851 w 957318"/>
                  <a:gd name="connsiteY403" fmla="*/ 254405 h 919570"/>
                  <a:gd name="connsiteX404" fmla="*/ 265507 w 957318"/>
                  <a:gd name="connsiteY404" fmla="*/ 255042 h 919570"/>
                  <a:gd name="connsiteX405" fmla="*/ 266164 w 957318"/>
                  <a:gd name="connsiteY405" fmla="*/ 255672 h 919570"/>
                  <a:gd name="connsiteX406" fmla="*/ 266828 w 957318"/>
                  <a:gd name="connsiteY406" fmla="*/ 256302 h 919570"/>
                  <a:gd name="connsiteX407" fmla="*/ 267485 w 957318"/>
                  <a:gd name="connsiteY407" fmla="*/ 256939 h 919570"/>
                  <a:gd name="connsiteX408" fmla="*/ 268142 w 957318"/>
                  <a:gd name="connsiteY408" fmla="*/ 257570 h 919570"/>
                  <a:gd name="connsiteX409" fmla="*/ 268798 w 957318"/>
                  <a:gd name="connsiteY409" fmla="*/ 258200 h 919570"/>
                  <a:gd name="connsiteX410" fmla="*/ 269455 w 957318"/>
                  <a:gd name="connsiteY410" fmla="*/ 258830 h 919570"/>
                  <a:gd name="connsiteX411" fmla="*/ 270119 w 957318"/>
                  <a:gd name="connsiteY411" fmla="*/ 259467 h 919570"/>
                  <a:gd name="connsiteX412" fmla="*/ 270776 w 957318"/>
                  <a:gd name="connsiteY412" fmla="*/ 260097 h 919570"/>
                  <a:gd name="connsiteX413" fmla="*/ 271432 w 957318"/>
                  <a:gd name="connsiteY413" fmla="*/ 260728 h 919570"/>
                  <a:gd name="connsiteX414" fmla="*/ 272089 w 957318"/>
                  <a:gd name="connsiteY414" fmla="*/ 261365 h 919570"/>
                  <a:gd name="connsiteX415" fmla="*/ 272746 w 957318"/>
                  <a:gd name="connsiteY415" fmla="*/ 261995 h 919570"/>
                  <a:gd name="connsiteX416" fmla="*/ 273410 w 957318"/>
                  <a:gd name="connsiteY416" fmla="*/ 262625 h 919570"/>
                  <a:gd name="connsiteX417" fmla="*/ 274066 w 957318"/>
                  <a:gd name="connsiteY417" fmla="*/ 263262 h 919570"/>
                  <a:gd name="connsiteX418" fmla="*/ 274723 w 957318"/>
                  <a:gd name="connsiteY418" fmla="*/ 263893 h 919570"/>
                  <a:gd name="connsiteX419" fmla="*/ 275380 w 957318"/>
                  <a:gd name="connsiteY419" fmla="*/ 264523 h 919570"/>
                  <a:gd name="connsiteX420" fmla="*/ 276044 w 957318"/>
                  <a:gd name="connsiteY420" fmla="*/ 265153 h 919570"/>
                  <a:gd name="connsiteX421" fmla="*/ 276700 w 957318"/>
                  <a:gd name="connsiteY421" fmla="*/ 265790 h 919570"/>
                  <a:gd name="connsiteX422" fmla="*/ 277357 w 957318"/>
                  <a:gd name="connsiteY422" fmla="*/ 266420 h 919570"/>
                  <a:gd name="connsiteX423" fmla="*/ 278014 w 957318"/>
                  <a:gd name="connsiteY423" fmla="*/ 267051 h 919570"/>
                  <a:gd name="connsiteX424" fmla="*/ 278671 w 957318"/>
                  <a:gd name="connsiteY424" fmla="*/ 267688 h 919570"/>
                  <a:gd name="connsiteX425" fmla="*/ 279334 w 957318"/>
                  <a:gd name="connsiteY425" fmla="*/ 268318 h 919570"/>
                  <a:gd name="connsiteX426" fmla="*/ 279991 w 957318"/>
                  <a:gd name="connsiteY426" fmla="*/ 268948 h 919570"/>
                  <a:gd name="connsiteX427" fmla="*/ 280648 w 957318"/>
                  <a:gd name="connsiteY427" fmla="*/ 269579 h 919570"/>
                  <a:gd name="connsiteX428" fmla="*/ 281305 w 957318"/>
                  <a:gd name="connsiteY428" fmla="*/ 270216 h 919570"/>
                  <a:gd name="connsiteX429" fmla="*/ 281962 w 957318"/>
                  <a:gd name="connsiteY429" fmla="*/ 270846 h 919570"/>
                  <a:gd name="connsiteX430" fmla="*/ 282625 w 957318"/>
                  <a:gd name="connsiteY430" fmla="*/ 271476 h 919570"/>
                  <a:gd name="connsiteX431" fmla="*/ 283282 w 957318"/>
                  <a:gd name="connsiteY431" fmla="*/ 272113 h 919570"/>
                  <a:gd name="connsiteX432" fmla="*/ 283939 w 957318"/>
                  <a:gd name="connsiteY432" fmla="*/ 272743 h 919570"/>
                  <a:gd name="connsiteX433" fmla="*/ 284596 w 957318"/>
                  <a:gd name="connsiteY433" fmla="*/ 273374 h 919570"/>
                  <a:gd name="connsiteX434" fmla="*/ 285259 w 957318"/>
                  <a:gd name="connsiteY434" fmla="*/ 274011 h 919570"/>
                  <a:gd name="connsiteX435" fmla="*/ 285916 w 957318"/>
                  <a:gd name="connsiteY435" fmla="*/ 274641 h 919570"/>
                  <a:gd name="connsiteX436" fmla="*/ 286573 w 957318"/>
                  <a:gd name="connsiteY436" fmla="*/ 275271 h 919570"/>
                  <a:gd name="connsiteX437" fmla="*/ 287230 w 957318"/>
                  <a:gd name="connsiteY437" fmla="*/ 275902 h 919570"/>
                  <a:gd name="connsiteX438" fmla="*/ 287887 w 957318"/>
                  <a:gd name="connsiteY438" fmla="*/ 276539 h 919570"/>
                  <a:gd name="connsiteX439" fmla="*/ 288550 w 957318"/>
                  <a:gd name="connsiteY439" fmla="*/ 277169 h 919570"/>
                  <a:gd name="connsiteX440" fmla="*/ 289207 w 957318"/>
                  <a:gd name="connsiteY440" fmla="*/ 277799 h 919570"/>
                  <a:gd name="connsiteX441" fmla="*/ 289864 w 957318"/>
                  <a:gd name="connsiteY441" fmla="*/ 278436 h 919570"/>
                  <a:gd name="connsiteX442" fmla="*/ 290521 w 957318"/>
                  <a:gd name="connsiteY442" fmla="*/ 279066 h 919570"/>
                  <a:gd name="connsiteX443" fmla="*/ 291177 w 957318"/>
                  <a:gd name="connsiteY443" fmla="*/ 279697 h 919570"/>
                  <a:gd name="connsiteX444" fmla="*/ 291841 w 957318"/>
                  <a:gd name="connsiteY444" fmla="*/ 280334 h 919570"/>
                  <a:gd name="connsiteX445" fmla="*/ 292498 w 957318"/>
                  <a:gd name="connsiteY445" fmla="*/ 280964 h 919570"/>
                  <a:gd name="connsiteX446" fmla="*/ 293155 w 957318"/>
                  <a:gd name="connsiteY446" fmla="*/ 281594 h 919570"/>
                  <a:gd name="connsiteX447" fmla="*/ 293812 w 957318"/>
                  <a:gd name="connsiteY447" fmla="*/ 282225 h 919570"/>
                  <a:gd name="connsiteX448" fmla="*/ 294468 w 957318"/>
                  <a:gd name="connsiteY448" fmla="*/ 282861 h 919570"/>
                  <a:gd name="connsiteX449" fmla="*/ 295132 w 957318"/>
                  <a:gd name="connsiteY449" fmla="*/ 283492 h 919570"/>
                  <a:gd name="connsiteX450" fmla="*/ 295789 w 957318"/>
                  <a:gd name="connsiteY450" fmla="*/ 284122 h 919570"/>
                  <a:gd name="connsiteX451" fmla="*/ 296446 w 957318"/>
                  <a:gd name="connsiteY451" fmla="*/ 284759 h 919570"/>
                  <a:gd name="connsiteX452" fmla="*/ 297102 w 957318"/>
                  <a:gd name="connsiteY452" fmla="*/ 285389 h 919570"/>
                  <a:gd name="connsiteX453" fmla="*/ 297766 w 957318"/>
                  <a:gd name="connsiteY453" fmla="*/ 286020 h 919570"/>
                  <a:gd name="connsiteX454" fmla="*/ 298423 w 957318"/>
                  <a:gd name="connsiteY454" fmla="*/ 286657 h 919570"/>
                  <a:gd name="connsiteX455" fmla="*/ 299080 w 957318"/>
                  <a:gd name="connsiteY455" fmla="*/ 287287 h 919570"/>
                  <a:gd name="connsiteX456" fmla="*/ 299736 w 957318"/>
                  <a:gd name="connsiteY456" fmla="*/ 287917 h 919570"/>
                  <a:gd name="connsiteX457" fmla="*/ 300393 w 957318"/>
                  <a:gd name="connsiteY457" fmla="*/ 288554 h 919570"/>
                  <a:gd name="connsiteX458" fmla="*/ 301057 w 957318"/>
                  <a:gd name="connsiteY458" fmla="*/ 289184 h 919570"/>
                  <a:gd name="connsiteX459" fmla="*/ 301714 w 957318"/>
                  <a:gd name="connsiteY459" fmla="*/ 289815 h 919570"/>
                  <a:gd name="connsiteX460" fmla="*/ 302370 w 957318"/>
                  <a:gd name="connsiteY460" fmla="*/ 290445 h 919570"/>
                  <a:gd name="connsiteX461" fmla="*/ 303027 w 957318"/>
                  <a:gd name="connsiteY461" fmla="*/ 291082 h 919570"/>
                  <a:gd name="connsiteX462" fmla="*/ 303684 w 957318"/>
                  <a:gd name="connsiteY462" fmla="*/ 291712 h 919570"/>
                  <a:gd name="connsiteX463" fmla="*/ 304348 w 957318"/>
                  <a:gd name="connsiteY463" fmla="*/ 292343 h 919570"/>
                  <a:gd name="connsiteX464" fmla="*/ 305004 w 957318"/>
                  <a:gd name="connsiteY464" fmla="*/ 292980 h 919570"/>
                  <a:gd name="connsiteX465" fmla="*/ 305661 w 957318"/>
                  <a:gd name="connsiteY465" fmla="*/ 293610 h 919570"/>
                  <a:gd name="connsiteX466" fmla="*/ 306318 w 957318"/>
                  <a:gd name="connsiteY466" fmla="*/ 294240 h 919570"/>
                  <a:gd name="connsiteX467" fmla="*/ 306975 w 957318"/>
                  <a:gd name="connsiteY467" fmla="*/ 294877 h 919570"/>
                  <a:gd name="connsiteX468" fmla="*/ 307638 w 957318"/>
                  <a:gd name="connsiteY468" fmla="*/ 295507 h 919570"/>
                  <a:gd name="connsiteX469" fmla="*/ 308295 w 957318"/>
                  <a:gd name="connsiteY469" fmla="*/ 296138 h 919570"/>
                  <a:gd name="connsiteX470" fmla="*/ 308952 w 957318"/>
                  <a:gd name="connsiteY470" fmla="*/ 296768 h 919570"/>
                  <a:gd name="connsiteX471" fmla="*/ 309609 w 957318"/>
                  <a:gd name="connsiteY471" fmla="*/ 297405 h 919570"/>
                  <a:gd name="connsiteX472" fmla="*/ 310266 w 957318"/>
                  <a:gd name="connsiteY472" fmla="*/ 298035 h 919570"/>
                  <a:gd name="connsiteX473" fmla="*/ 310929 w 957318"/>
                  <a:gd name="connsiteY473" fmla="*/ 298666 h 919570"/>
                  <a:gd name="connsiteX474" fmla="*/ 311586 w 957318"/>
                  <a:gd name="connsiteY474" fmla="*/ 299303 h 919570"/>
                  <a:gd name="connsiteX475" fmla="*/ 312243 w 957318"/>
                  <a:gd name="connsiteY475" fmla="*/ 299933 h 919570"/>
                  <a:gd name="connsiteX476" fmla="*/ 312900 w 957318"/>
                  <a:gd name="connsiteY476" fmla="*/ 300563 h 919570"/>
                  <a:gd name="connsiteX477" fmla="*/ 313557 w 957318"/>
                  <a:gd name="connsiteY477" fmla="*/ 301193 h 919570"/>
                  <a:gd name="connsiteX478" fmla="*/ 314220 w 957318"/>
                  <a:gd name="connsiteY478" fmla="*/ 301830 h 919570"/>
                  <a:gd name="connsiteX479" fmla="*/ 314877 w 957318"/>
                  <a:gd name="connsiteY479" fmla="*/ 302461 h 919570"/>
                  <a:gd name="connsiteX480" fmla="*/ 315534 w 957318"/>
                  <a:gd name="connsiteY480" fmla="*/ 303091 h 919570"/>
                  <a:gd name="connsiteX481" fmla="*/ 316191 w 957318"/>
                  <a:gd name="connsiteY481" fmla="*/ 303728 h 919570"/>
                  <a:gd name="connsiteX482" fmla="*/ 316854 w 957318"/>
                  <a:gd name="connsiteY482" fmla="*/ 304358 h 919570"/>
                  <a:gd name="connsiteX483" fmla="*/ 317511 w 957318"/>
                  <a:gd name="connsiteY483" fmla="*/ 304989 h 919570"/>
                  <a:gd name="connsiteX484" fmla="*/ 318168 w 957318"/>
                  <a:gd name="connsiteY484" fmla="*/ 305619 h 919570"/>
                  <a:gd name="connsiteX485" fmla="*/ 318825 w 957318"/>
                  <a:gd name="connsiteY485" fmla="*/ 306256 h 919570"/>
                  <a:gd name="connsiteX486" fmla="*/ 319482 w 957318"/>
                  <a:gd name="connsiteY486" fmla="*/ 306886 h 919570"/>
                  <a:gd name="connsiteX487" fmla="*/ 320145 w 957318"/>
                  <a:gd name="connsiteY487" fmla="*/ 307516 h 919570"/>
                  <a:gd name="connsiteX488" fmla="*/ 320802 w 957318"/>
                  <a:gd name="connsiteY488" fmla="*/ 308153 h 919570"/>
                  <a:gd name="connsiteX489" fmla="*/ 321459 w 957318"/>
                  <a:gd name="connsiteY489" fmla="*/ 308784 h 919570"/>
                  <a:gd name="connsiteX490" fmla="*/ 322116 w 957318"/>
                  <a:gd name="connsiteY490" fmla="*/ 309414 h 919570"/>
                  <a:gd name="connsiteX491" fmla="*/ 322779 w 957318"/>
                  <a:gd name="connsiteY491" fmla="*/ 310051 h 919570"/>
                  <a:gd name="connsiteX492" fmla="*/ 323436 w 957318"/>
                  <a:gd name="connsiteY492" fmla="*/ 310681 h 919570"/>
                  <a:gd name="connsiteX493" fmla="*/ 324093 w 957318"/>
                  <a:gd name="connsiteY493" fmla="*/ 311312 h 919570"/>
                  <a:gd name="connsiteX494" fmla="*/ 324750 w 957318"/>
                  <a:gd name="connsiteY494" fmla="*/ 311948 h 919570"/>
                  <a:gd name="connsiteX495" fmla="*/ 325407 w 957318"/>
                  <a:gd name="connsiteY495" fmla="*/ 312579 h 919570"/>
                  <a:gd name="connsiteX496" fmla="*/ 326063 w 957318"/>
                  <a:gd name="connsiteY496" fmla="*/ 313209 h 919570"/>
                  <a:gd name="connsiteX497" fmla="*/ 326727 w 957318"/>
                  <a:gd name="connsiteY497" fmla="*/ 313839 h 919570"/>
                  <a:gd name="connsiteX498" fmla="*/ 327384 w 957318"/>
                  <a:gd name="connsiteY498" fmla="*/ 314476 h 919570"/>
                  <a:gd name="connsiteX499" fmla="*/ 328040 w 957318"/>
                  <a:gd name="connsiteY499" fmla="*/ 315107 h 919570"/>
                  <a:gd name="connsiteX500" fmla="*/ 328697 w 957318"/>
                  <a:gd name="connsiteY500" fmla="*/ 315737 h 919570"/>
                  <a:gd name="connsiteX501" fmla="*/ 329361 w 957318"/>
                  <a:gd name="connsiteY501" fmla="*/ 316374 h 919570"/>
                  <a:gd name="connsiteX502" fmla="*/ 330018 w 957318"/>
                  <a:gd name="connsiteY502" fmla="*/ 317004 h 919570"/>
                  <a:gd name="connsiteX503" fmla="*/ 330674 w 957318"/>
                  <a:gd name="connsiteY503" fmla="*/ 317634 h 919570"/>
                  <a:gd name="connsiteX504" fmla="*/ 331331 w 957318"/>
                  <a:gd name="connsiteY504" fmla="*/ 318271 h 919570"/>
                  <a:gd name="connsiteX505" fmla="*/ 331988 w 957318"/>
                  <a:gd name="connsiteY505" fmla="*/ 318902 h 919570"/>
                  <a:gd name="connsiteX506" fmla="*/ 332652 w 957318"/>
                  <a:gd name="connsiteY506" fmla="*/ 319532 h 919570"/>
                  <a:gd name="connsiteX507" fmla="*/ 333309 w 957318"/>
                  <a:gd name="connsiteY507" fmla="*/ 320162 h 919570"/>
                  <a:gd name="connsiteX508" fmla="*/ 333965 w 957318"/>
                  <a:gd name="connsiteY508" fmla="*/ 320799 h 919570"/>
                  <a:gd name="connsiteX509" fmla="*/ 334622 w 957318"/>
                  <a:gd name="connsiteY509" fmla="*/ 321430 h 919570"/>
                  <a:gd name="connsiteX510" fmla="*/ 335286 w 957318"/>
                  <a:gd name="connsiteY510" fmla="*/ 322060 h 919570"/>
                  <a:gd name="connsiteX511" fmla="*/ 335943 w 957318"/>
                  <a:gd name="connsiteY511" fmla="*/ 322697 h 919570"/>
                  <a:gd name="connsiteX512" fmla="*/ 336599 w 957318"/>
                  <a:gd name="connsiteY512" fmla="*/ 323327 h 919570"/>
                  <a:gd name="connsiteX513" fmla="*/ 337256 w 957318"/>
                  <a:gd name="connsiteY513" fmla="*/ 323957 h 919570"/>
                  <a:gd name="connsiteX514" fmla="*/ 337913 w 957318"/>
                  <a:gd name="connsiteY514" fmla="*/ 324594 h 919570"/>
                  <a:gd name="connsiteX515" fmla="*/ 338576 w 957318"/>
                  <a:gd name="connsiteY515" fmla="*/ 325225 h 919570"/>
                  <a:gd name="connsiteX516" fmla="*/ 339233 w 957318"/>
                  <a:gd name="connsiteY516" fmla="*/ 325855 h 919570"/>
                  <a:gd name="connsiteX517" fmla="*/ 339890 w 957318"/>
                  <a:gd name="connsiteY517" fmla="*/ 326485 h 919570"/>
                  <a:gd name="connsiteX518" fmla="*/ 340547 w 957318"/>
                  <a:gd name="connsiteY518" fmla="*/ 327122 h 919570"/>
                  <a:gd name="connsiteX519" fmla="*/ 341204 w 957318"/>
                  <a:gd name="connsiteY519" fmla="*/ 327753 h 919570"/>
                  <a:gd name="connsiteX520" fmla="*/ 341867 w 957318"/>
                  <a:gd name="connsiteY520" fmla="*/ 328383 h 919570"/>
                  <a:gd name="connsiteX521" fmla="*/ 342524 w 957318"/>
                  <a:gd name="connsiteY521" fmla="*/ 329020 h 919570"/>
                  <a:gd name="connsiteX522" fmla="*/ 343181 w 957318"/>
                  <a:gd name="connsiteY522" fmla="*/ 329650 h 919570"/>
                  <a:gd name="connsiteX523" fmla="*/ 343838 w 957318"/>
                  <a:gd name="connsiteY523" fmla="*/ 330280 h 919570"/>
                  <a:gd name="connsiteX524" fmla="*/ 344495 w 957318"/>
                  <a:gd name="connsiteY524" fmla="*/ 330911 h 919570"/>
                  <a:gd name="connsiteX525" fmla="*/ 345158 w 957318"/>
                  <a:gd name="connsiteY525" fmla="*/ 331548 h 919570"/>
                  <a:gd name="connsiteX526" fmla="*/ 345815 w 957318"/>
                  <a:gd name="connsiteY526" fmla="*/ 332178 h 919570"/>
                  <a:gd name="connsiteX527" fmla="*/ 346472 w 957318"/>
                  <a:gd name="connsiteY527" fmla="*/ 332808 h 919570"/>
                  <a:gd name="connsiteX528" fmla="*/ 347129 w 957318"/>
                  <a:gd name="connsiteY528" fmla="*/ 333445 h 919570"/>
                  <a:gd name="connsiteX529" fmla="*/ 347786 w 957318"/>
                  <a:gd name="connsiteY529" fmla="*/ 334076 h 919570"/>
                  <a:gd name="connsiteX530" fmla="*/ 348449 w 957318"/>
                  <a:gd name="connsiteY530" fmla="*/ 334706 h 919570"/>
                  <a:gd name="connsiteX531" fmla="*/ 349106 w 957318"/>
                  <a:gd name="connsiteY531" fmla="*/ 335343 h 919570"/>
                  <a:gd name="connsiteX532" fmla="*/ 349763 w 957318"/>
                  <a:gd name="connsiteY532" fmla="*/ 335973 h 919570"/>
                  <a:gd name="connsiteX533" fmla="*/ 350420 w 957318"/>
                  <a:gd name="connsiteY533" fmla="*/ 336603 h 919570"/>
                  <a:gd name="connsiteX534" fmla="*/ 351076 w 957318"/>
                  <a:gd name="connsiteY534" fmla="*/ 337240 h 919570"/>
                  <a:gd name="connsiteX535" fmla="*/ 351740 w 957318"/>
                  <a:gd name="connsiteY535" fmla="*/ 337871 h 919570"/>
                  <a:gd name="connsiteX536" fmla="*/ 352397 w 957318"/>
                  <a:gd name="connsiteY536" fmla="*/ 338501 h 919570"/>
                  <a:gd name="connsiteX537" fmla="*/ 353054 w 957318"/>
                  <a:gd name="connsiteY537" fmla="*/ 339131 h 919570"/>
                  <a:gd name="connsiteX538" fmla="*/ 353711 w 957318"/>
                  <a:gd name="connsiteY538" fmla="*/ 339768 h 919570"/>
                  <a:gd name="connsiteX539" fmla="*/ 354374 w 957318"/>
                  <a:gd name="connsiteY539" fmla="*/ 340399 h 919570"/>
                  <a:gd name="connsiteX540" fmla="*/ 355031 w 957318"/>
                  <a:gd name="connsiteY540" fmla="*/ 341029 h 919570"/>
                  <a:gd name="connsiteX541" fmla="*/ 355688 w 957318"/>
                  <a:gd name="connsiteY541" fmla="*/ 341666 h 919570"/>
                  <a:gd name="connsiteX542" fmla="*/ 356345 w 957318"/>
                  <a:gd name="connsiteY542" fmla="*/ 342296 h 919570"/>
                  <a:gd name="connsiteX543" fmla="*/ 357001 w 957318"/>
                  <a:gd name="connsiteY543" fmla="*/ 342926 h 919570"/>
                  <a:gd name="connsiteX544" fmla="*/ 357665 w 957318"/>
                  <a:gd name="connsiteY544" fmla="*/ 343557 h 919570"/>
                  <a:gd name="connsiteX545" fmla="*/ 358322 w 957318"/>
                  <a:gd name="connsiteY545" fmla="*/ 344194 h 919570"/>
                  <a:gd name="connsiteX546" fmla="*/ 358979 w 957318"/>
                  <a:gd name="connsiteY546" fmla="*/ 344824 h 919570"/>
                  <a:gd name="connsiteX547" fmla="*/ 359635 w 957318"/>
                  <a:gd name="connsiteY547" fmla="*/ 345454 h 919570"/>
                  <a:gd name="connsiteX548" fmla="*/ 360299 w 957318"/>
                  <a:gd name="connsiteY548" fmla="*/ 346091 h 919570"/>
                  <a:gd name="connsiteX549" fmla="*/ 360956 w 957318"/>
                  <a:gd name="connsiteY549" fmla="*/ 346721 h 919570"/>
                  <a:gd name="connsiteX550" fmla="*/ 361613 w 957318"/>
                  <a:gd name="connsiteY550" fmla="*/ 347352 h 919570"/>
                  <a:gd name="connsiteX551" fmla="*/ 362269 w 957318"/>
                  <a:gd name="connsiteY551" fmla="*/ 347989 h 919570"/>
                  <a:gd name="connsiteX552" fmla="*/ 362926 w 957318"/>
                  <a:gd name="connsiteY552" fmla="*/ 348619 h 919570"/>
                  <a:gd name="connsiteX553" fmla="*/ 363583 w 957318"/>
                  <a:gd name="connsiteY553" fmla="*/ 349249 h 919570"/>
                  <a:gd name="connsiteX554" fmla="*/ 364247 w 957318"/>
                  <a:gd name="connsiteY554" fmla="*/ 349880 h 919570"/>
                  <a:gd name="connsiteX555" fmla="*/ 364903 w 957318"/>
                  <a:gd name="connsiteY555" fmla="*/ 350517 h 919570"/>
                  <a:gd name="connsiteX556" fmla="*/ 365560 w 957318"/>
                  <a:gd name="connsiteY556" fmla="*/ 351147 h 919570"/>
                  <a:gd name="connsiteX557" fmla="*/ 366217 w 957318"/>
                  <a:gd name="connsiteY557" fmla="*/ 351777 h 919570"/>
                  <a:gd name="connsiteX558" fmla="*/ 366881 w 957318"/>
                  <a:gd name="connsiteY558" fmla="*/ 352414 h 919570"/>
                  <a:gd name="connsiteX559" fmla="*/ 367537 w 957318"/>
                  <a:gd name="connsiteY559" fmla="*/ 353044 h 919570"/>
                  <a:gd name="connsiteX560" fmla="*/ 368194 w 957318"/>
                  <a:gd name="connsiteY560" fmla="*/ 353675 h 919570"/>
                  <a:gd name="connsiteX561" fmla="*/ 368851 w 957318"/>
                  <a:gd name="connsiteY561" fmla="*/ 354312 h 919570"/>
                  <a:gd name="connsiteX562" fmla="*/ 369508 w 957318"/>
                  <a:gd name="connsiteY562" fmla="*/ 354942 h 919570"/>
                  <a:gd name="connsiteX563" fmla="*/ 370171 w 957318"/>
                  <a:gd name="connsiteY563" fmla="*/ 355572 h 919570"/>
                  <a:gd name="connsiteX564" fmla="*/ 370828 w 957318"/>
                  <a:gd name="connsiteY564" fmla="*/ 356203 h 919570"/>
                  <a:gd name="connsiteX565" fmla="*/ 371485 w 957318"/>
                  <a:gd name="connsiteY565" fmla="*/ 356840 h 919570"/>
                  <a:gd name="connsiteX566" fmla="*/ 372142 w 957318"/>
                  <a:gd name="connsiteY566" fmla="*/ 357470 h 919570"/>
                  <a:gd name="connsiteX567" fmla="*/ 372805 w 957318"/>
                  <a:gd name="connsiteY567" fmla="*/ 358100 h 919570"/>
                  <a:gd name="connsiteX568" fmla="*/ 373462 w 957318"/>
                  <a:gd name="connsiteY568" fmla="*/ 358737 h 919570"/>
                  <a:gd name="connsiteX569" fmla="*/ 374119 w 957318"/>
                  <a:gd name="connsiteY569" fmla="*/ 359367 h 919570"/>
                  <a:gd name="connsiteX570" fmla="*/ 374776 w 957318"/>
                  <a:gd name="connsiteY570" fmla="*/ 359998 h 919570"/>
                  <a:gd name="connsiteX571" fmla="*/ 375433 w 957318"/>
                  <a:gd name="connsiteY571" fmla="*/ 360635 h 919570"/>
                  <a:gd name="connsiteX572" fmla="*/ 376096 w 957318"/>
                  <a:gd name="connsiteY572" fmla="*/ 361265 h 919570"/>
                  <a:gd name="connsiteX573" fmla="*/ 376753 w 957318"/>
                  <a:gd name="connsiteY573" fmla="*/ 361895 h 919570"/>
                  <a:gd name="connsiteX574" fmla="*/ 377410 w 957318"/>
                  <a:gd name="connsiteY574" fmla="*/ 362526 h 919570"/>
                  <a:gd name="connsiteX575" fmla="*/ 378067 w 957318"/>
                  <a:gd name="connsiteY575" fmla="*/ 363163 h 919570"/>
                  <a:gd name="connsiteX576" fmla="*/ 378724 w 957318"/>
                  <a:gd name="connsiteY576" fmla="*/ 363793 h 919570"/>
                  <a:gd name="connsiteX577" fmla="*/ 379387 w 957318"/>
                  <a:gd name="connsiteY577" fmla="*/ 364423 h 919570"/>
                  <a:gd name="connsiteX578" fmla="*/ 380044 w 957318"/>
                  <a:gd name="connsiteY578" fmla="*/ 365060 h 919570"/>
                  <a:gd name="connsiteX579" fmla="*/ 380701 w 957318"/>
                  <a:gd name="connsiteY579" fmla="*/ 365690 h 919570"/>
                  <a:gd name="connsiteX580" fmla="*/ 381358 w 957318"/>
                  <a:gd name="connsiteY580" fmla="*/ 366321 h 919570"/>
                  <a:gd name="connsiteX581" fmla="*/ 382015 w 957318"/>
                  <a:gd name="connsiteY581" fmla="*/ 366951 h 919570"/>
                  <a:gd name="connsiteX582" fmla="*/ 382678 w 957318"/>
                  <a:gd name="connsiteY582" fmla="*/ 367588 h 919570"/>
                  <a:gd name="connsiteX583" fmla="*/ 383335 w 957318"/>
                  <a:gd name="connsiteY583" fmla="*/ 368218 h 919570"/>
                  <a:gd name="connsiteX584" fmla="*/ 383992 w 957318"/>
                  <a:gd name="connsiteY584" fmla="*/ 368849 h 919570"/>
                  <a:gd name="connsiteX585" fmla="*/ 384649 w 957318"/>
                  <a:gd name="connsiteY585" fmla="*/ 369485 h 919570"/>
                  <a:gd name="connsiteX586" fmla="*/ 385305 w 957318"/>
                  <a:gd name="connsiteY586" fmla="*/ 370116 h 919570"/>
                  <a:gd name="connsiteX587" fmla="*/ 385969 w 957318"/>
                  <a:gd name="connsiteY587" fmla="*/ 370746 h 919570"/>
                  <a:gd name="connsiteX588" fmla="*/ 386626 w 957318"/>
                  <a:gd name="connsiteY588" fmla="*/ 371383 h 919570"/>
                  <a:gd name="connsiteX589" fmla="*/ 387283 w 957318"/>
                  <a:gd name="connsiteY589" fmla="*/ 372013 h 919570"/>
                  <a:gd name="connsiteX590" fmla="*/ 387939 w 957318"/>
                  <a:gd name="connsiteY590" fmla="*/ 372644 h 919570"/>
                  <a:gd name="connsiteX591" fmla="*/ 388596 w 957318"/>
                  <a:gd name="connsiteY591" fmla="*/ 373274 h 919570"/>
                  <a:gd name="connsiteX592" fmla="*/ 389260 w 957318"/>
                  <a:gd name="connsiteY592" fmla="*/ 373911 h 919570"/>
                  <a:gd name="connsiteX593" fmla="*/ 389917 w 957318"/>
                  <a:gd name="connsiteY593" fmla="*/ 374541 h 919570"/>
                  <a:gd name="connsiteX594" fmla="*/ 390573 w 957318"/>
                  <a:gd name="connsiteY594" fmla="*/ 375172 h 919570"/>
                  <a:gd name="connsiteX595" fmla="*/ 391230 w 957318"/>
                  <a:gd name="connsiteY595" fmla="*/ 375808 h 919570"/>
                  <a:gd name="connsiteX596" fmla="*/ 391894 w 957318"/>
                  <a:gd name="connsiteY596" fmla="*/ 376439 h 919570"/>
                  <a:gd name="connsiteX597" fmla="*/ 392551 w 957318"/>
                  <a:gd name="connsiteY597" fmla="*/ 377069 h 919570"/>
                  <a:gd name="connsiteX598" fmla="*/ 393207 w 957318"/>
                  <a:gd name="connsiteY598" fmla="*/ 377706 h 919570"/>
                  <a:gd name="connsiteX599" fmla="*/ 393864 w 957318"/>
                  <a:gd name="connsiteY599" fmla="*/ 378336 h 919570"/>
                  <a:gd name="connsiteX600" fmla="*/ 394521 w 957318"/>
                  <a:gd name="connsiteY600" fmla="*/ 378967 h 919570"/>
                  <a:gd name="connsiteX601" fmla="*/ 395185 w 957318"/>
                  <a:gd name="connsiteY601" fmla="*/ 379597 h 919570"/>
                  <a:gd name="connsiteX602" fmla="*/ 395842 w 957318"/>
                  <a:gd name="connsiteY602" fmla="*/ 380234 h 919570"/>
                  <a:gd name="connsiteX603" fmla="*/ 396498 w 957318"/>
                  <a:gd name="connsiteY603" fmla="*/ 380864 h 919570"/>
                  <a:gd name="connsiteX604" fmla="*/ 397155 w 957318"/>
                  <a:gd name="connsiteY604" fmla="*/ 381494 h 919570"/>
                  <a:gd name="connsiteX605" fmla="*/ 397819 w 957318"/>
                  <a:gd name="connsiteY605" fmla="*/ 382131 h 919570"/>
                  <a:gd name="connsiteX606" fmla="*/ 398476 w 957318"/>
                  <a:gd name="connsiteY606" fmla="*/ 382762 h 919570"/>
                  <a:gd name="connsiteX607" fmla="*/ 399132 w 957318"/>
                  <a:gd name="connsiteY607" fmla="*/ 383392 h 919570"/>
                  <a:gd name="connsiteX608" fmla="*/ 399789 w 957318"/>
                  <a:gd name="connsiteY608" fmla="*/ 384022 h 919570"/>
                  <a:gd name="connsiteX609" fmla="*/ 400446 w 957318"/>
                  <a:gd name="connsiteY609" fmla="*/ 384659 h 919570"/>
                  <a:gd name="connsiteX610" fmla="*/ 401109 w 957318"/>
                  <a:gd name="connsiteY610" fmla="*/ 385290 h 919570"/>
                  <a:gd name="connsiteX611" fmla="*/ 401766 w 957318"/>
                  <a:gd name="connsiteY611" fmla="*/ 385920 h 919570"/>
                  <a:gd name="connsiteX612" fmla="*/ 402423 w 957318"/>
                  <a:gd name="connsiteY612" fmla="*/ 386557 h 919570"/>
                  <a:gd name="connsiteX613" fmla="*/ 403080 w 957318"/>
                  <a:gd name="connsiteY613" fmla="*/ 387187 h 919570"/>
                  <a:gd name="connsiteX614" fmla="*/ 403737 w 957318"/>
                  <a:gd name="connsiteY614" fmla="*/ 387817 h 919570"/>
                  <a:gd name="connsiteX615" fmla="*/ 404400 w 957318"/>
                  <a:gd name="connsiteY615" fmla="*/ 388454 h 919570"/>
                  <a:gd name="connsiteX616" fmla="*/ 405057 w 957318"/>
                  <a:gd name="connsiteY616" fmla="*/ 389085 h 919570"/>
                  <a:gd name="connsiteX617" fmla="*/ 405714 w 957318"/>
                  <a:gd name="connsiteY617" fmla="*/ 389715 h 919570"/>
                  <a:gd name="connsiteX618" fmla="*/ 406371 w 957318"/>
                  <a:gd name="connsiteY618" fmla="*/ 390345 h 919570"/>
                  <a:gd name="connsiteX619" fmla="*/ 407028 w 957318"/>
                  <a:gd name="connsiteY619" fmla="*/ 390982 h 919570"/>
                  <a:gd name="connsiteX620" fmla="*/ 407691 w 957318"/>
                  <a:gd name="connsiteY620" fmla="*/ 391613 h 919570"/>
                  <a:gd name="connsiteX621" fmla="*/ 408348 w 957318"/>
                  <a:gd name="connsiteY621" fmla="*/ 392243 h 919570"/>
                  <a:gd name="connsiteX622" fmla="*/ 409005 w 957318"/>
                  <a:gd name="connsiteY622" fmla="*/ 392880 h 919570"/>
                  <a:gd name="connsiteX623" fmla="*/ 409662 w 957318"/>
                  <a:gd name="connsiteY623" fmla="*/ 393510 h 919570"/>
                  <a:gd name="connsiteX624" fmla="*/ 410319 w 957318"/>
                  <a:gd name="connsiteY624" fmla="*/ 394140 h 919570"/>
                  <a:gd name="connsiteX625" fmla="*/ 410982 w 957318"/>
                  <a:gd name="connsiteY625" fmla="*/ 394777 h 919570"/>
                  <a:gd name="connsiteX626" fmla="*/ 411639 w 957318"/>
                  <a:gd name="connsiteY626" fmla="*/ 395408 h 919570"/>
                  <a:gd name="connsiteX627" fmla="*/ 412296 w 957318"/>
                  <a:gd name="connsiteY627" fmla="*/ 396038 h 919570"/>
                  <a:gd name="connsiteX628" fmla="*/ 412953 w 957318"/>
                  <a:gd name="connsiteY628" fmla="*/ 396668 h 919570"/>
                  <a:gd name="connsiteX629" fmla="*/ 413616 w 957318"/>
                  <a:gd name="connsiteY629" fmla="*/ 397305 h 919570"/>
                  <a:gd name="connsiteX630" fmla="*/ 414273 w 957318"/>
                  <a:gd name="connsiteY630" fmla="*/ 397936 h 919570"/>
                  <a:gd name="connsiteX631" fmla="*/ 414930 w 957318"/>
                  <a:gd name="connsiteY631" fmla="*/ 398566 h 919570"/>
                  <a:gd name="connsiteX632" fmla="*/ 415587 w 957318"/>
                  <a:gd name="connsiteY632" fmla="*/ 399203 h 919570"/>
                  <a:gd name="connsiteX633" fmla="*/ 416244 w 957318"/>
                  <a:gd name="connsiteY633" fmla="*/ 399833 h 919570"/>
                  <a:gd name="connsiteX634" fmla="*/ 416907 w 957318"/>
                  <a:gd name="connsiteY634" fmla="*/ 400463 h 919570"/>
                  <a:gd name="connsiteX635" fmla="*/ 417564 w 957318"/>
                  <a:gd name="connsiteY635" fmla="*/ 401100 h 919570"/>
                  <a:gd name="connsiteX636" fmla="*/ 418221 w 957318"/>
                  <a:gd name="connsiteY636" fmla="*/ 401731 h 919570"/>
                  <a:gd name="connsiteX637" fmla="*/ 418878 w 957318"/>
                  <a:gd name="connsiteY637" fmla="*/ 402361 h 919570"/>
                  <a:gd name="connsiteX638" fmla="*/ 419534 w 957318"/>
                  <a:gd name="connsiteY638" fmla="*/ 402991 h 919570"/>
                  <a:gd name="connsiteX639" fmla="*/ 420198 w 957318"/>
                  <a:gd name="connsiteY639" fmla="*/ 403628 h 919570"/>
                  <a:gd name="connsiteX640" fmla="*/ 420855 w 957318"/>
                  <a:gd name="connsiteY640" fmla="*/ 404259 h 919570"/>
                  <a:gd name="connsiteX641" fmla="*/ 421511 w 957318"/>
                  <a:gd name="connsiteY641" fmla="*/ 404889 h 919570"/>
                  <a:gd name="connsiteX642" fmla="*/ 422168 w 957318"/>
                  <a:gd name="connsiteY642" fmla="*/ 405526 h 919570"/>
                  <a:gd name="connsiteX643" fmla="*/ 422825 w 957318"/>
                  <a:gd name="connsiteY643" fmla="*/ 406156 h 919570"/>
                  <a:gd name="connsiteX644" fmla="*/ 423489 w 957318"/>
                  <a:gd name="connsiteY644" fmla="*/ 406786 h 919570"/>
                  <a:gd name="connsiteX645" fmla="*/ 424146 w 957318"/>
                  <a:gd name="connsiteY645" fmla="*/ 407417 h 919570"/>
                  <a:gd name="connsiteX646" fmla="*/ 424802 w 957318"/>
                  <a:gd name="connsiteY646" fmla="*/ 408054 h 919570"/>
                  <a:gd name="connsiteX647" fmla="*/ 425459 w 957318"/>
                  <a:gd name="connsiteY647" fmla="*/ 408684 h 919570"/>
                  <a:gd name="connsiteX648" fmla="*/ 426116 w 957318"/>
                  <a:gd name="connsiteY648" fmla="*/ 409314 h 919570"/>
                  <a:gd name="connsiteX649" fmla="*/ 426780 w 957318"/>
                  <a:gd name="connsiteY649" fmla="*/ 409951 h 919570"/>
                  <a:gd name="connsiteX650" fmla="*/ 427436 w 957318"/>
                  <a:gd name="connsiteY650" fmla="*/ 410581 h 919570"/>
                  <a:gd name="connsiteX651" fmla="*/ 428093 w 957318"/>
                  <a:gd name="connsiteY651" fmla="*/ 411212 h 919570"/>
                  <a:gd name="connsiteX652" fmla="*/ 428750 w 957318"/>
                  <a:gd name="connsiteY652" fmla="*/ 411849 h 919570"/>
                  <a:gd name="connsiteX653" fmla="*/ 429414 w 957318"/>
                  <a:gd name="connsiteY653" fmla="*/ 412479 h 919570"/>
                  <a:gd name="connsiteX654" fmla="*/ 430070 w 957318"/>
                  <a:gd name="connsiteY654" fmla="*/ 413109 h 919570"/>
                  <a:gd name="connsiteX655" fmla="*/ 430727 w 957318"/>
                  <a:gd name="connsiteY655" fmla="*/ 413740 h 919570"/>
                  <a:gd name="connsiteX656" fmla="*/ 431384 w 957318"/>
                  <a:gd name="connsiteY656" fmla="*/ 414377 h 919570"/>
                  <a:gd name="connsiteX657" fmla="*/ 432041 w 957318"/>
                  <a:gd name="connsiteY657" fmla="*/ 415007 h 919570"/>
                  <a:gd name="connsiteX658" fmla="*/ 432704 w 957318"/>
                  <a:gd name="connsiteY658" fmla="*/ 415637 h 919570"/>
                  <a:gd name="connsiteX659" fmla="*/ 433361 w 957318"/>
                  <a:gd name="connsiteY659" fmla="*/ 416274 h 919570"/>
                  <a:gd name="connsiteX660" fmla="*/ 434018 w 957318"/>
                  <a:gd name="connsiteY660" fmla="*/ 416904 h 919570"/>
                  <a:gd name="connsiteX661" fmla="*/ 434675 w 957318"/>
                  <a:gd name="connsiteY661" fmla="*/ 417535 h 919570"/>
                  <a:gd name="connsiteX662" fmla="*/ 435339 w 957318"/>
                  <a:gd name="connsiteY662" fmla="*/ 418172 h 919570"/>
                  <a:gd name="connsiteX663" fmla="*/ 435995 w 957318"/>
                  <a:gd name="connsiteY663" fmla="*/ 418802 h 919570"/>
                  <a:gd name="connsiteX664" fmla="*/ 436652 w 957318"/>
                  <a:gd name="connsiteY664" fmla="*/ 419432 h 919570"/>
                  <a:gd name="connsiteX665" fmla="*/ 437309 w 957318"/>
                  <a:gd name="connsiteY665" fmla="*/ 420063 h 919570"/>
                  <a:gd name="connsiteX666" fmla="*/ 437966 w 957318"/>
                  <a:gd name="connsiteY666" fmla="*/ 420700 h 919570"/>
                  <a:gd name="connsiteX667" fmla="*/ 438629 w 957318"/>
                  <a:gd name="connsiteY667" fmla="*/ 421330 h 919570"/>
                  <a:gd name="connsiteX668" fmla="*/ 439286 w 957318"/>
                  <a:gd name="connsiteY668" fmla="*/ 421960 h 919570"/>
                  <a:gd name="connsiteX669" fmla="*/ 439943 w 957318"/>
                  <a:gd name="connsiteY669" fmla="*/ 422597 h 919570"/>
                  <a:gd name="connsiteX670" fmla="*/ 440600 w 957318"/>
                  <a:gd name="connsiteY670" fmla="*/ 423227 h 919570"/>
                  <a:gd name="connsiteX671" fmla="*/ 441257 w 957318"/>
                  <a:gd name="connsiteY671" fmla="*/ 423858 h 919570"/>
                  <a:gd name="connsiteX672" fmla="*/ 441920 w 957318"/>
                  <a:gd name="connsiteY672" fmla="*/ 424495 h 919570"/>
                  <a:gd name="connsiteX673" fmla="*/ 442577 w 957318"/>
                  <a:gd name="connsiteY673" fmla="*/ 425125 h 919570"/>
                  <a:gd name="connsiteX674" fmla="*/ 443234 w 957318"/>
                  <a:gd name="connsiteY674" fmla="*/ 425755 h 919570"/>
                  <a:gd name="connsiteX675" fmla="*/ 443891 w 957318"/>
                  <a:gd name="connsiteY675" fmla="*/ 426386 h 919570"/>
                  <a:gd name="connsiteX676" fmla="*/ 444548 w 957318"/>
                  <a:gd name="connsiteY676" fmla="*/ 427023 h 919570"/>
                  <a:gd name="connsiteX677" fmla="*/ 445211 w 957318"/>
                  <a:gd name="connsiteY677" fmla="*/ 427653 h 919570"/>
                  <a:gd name="connsiteX678" fmla="*/ 445868 w 957318"/>
                  <a:gd name="connsiteY678" fmla="*/ 428283 h 919570"/>
                  <a:gd name="connsiteX679" fmla="*/ 446525 w 957318"/>
                  <a:gd name="connsiteY679" fmla="*/ 428920 h 919570"/>
                  <a:gd name="connsiteX680" fmla="*/ 447182 w 957318"/>
                  <a:gd name="connsiteY680" fmla="*/ 429550 h 919570"/>
                  <a:gd name="connsiteX681" fmla="*/ 447838 w 957318"/>
                  <a:gd name="connsiteY681" fmla="*/ 430181 h 919570"/>
                  <a:gd name="connsiteX682" fmla="*/ 448502 w 957318"/>
                  <a:gd name="connsiteY682" fmla="*/ 430818 h 919570"/>
                  <a:gd name="connsiteX683" fmla="*/ 449159 w 957318"/>
                  <a:gd name="connsiteY683" fmla="*/ 431448 h 919570"/>
                  <a:gd name="connsiteX684" fmla="*/ 449816 w 957318"/>
                  <a:gd name="connsiteY684" fmla="*/ 432078 h 919570"/>
                  <a:gd name="connsiteX685" fmla="*/ 450472 w 957318"/>
                  <a:gd name="connsiteY685" fmla="*/ 432709 h 919570"/>
                  <a:gd name="connsiteX686" fmla="*/ 451136 w 957318"/>
                  <a:gd name="connsiteY686" fmla="*/ 433345 h 919570"/>
                  <a:gd name="connsiteX687" fmla="*/ 451793 w 957318"/>
                  <a:gd name="connsiteY687" fmla="*/ 433976 h 919570"/>
                  <a:gd name="connsiteX688" fmla="*/ 452450 w 957318"/>
                  <a:gd name="connsiteY688" fmla="*/ 434606 h 919570"/>
                  <a:gd name="connsiteX689" fmla="*/ 453106 w 957318"/>
                  <a:gd name="connsiteY689" fmla="*/ 435243 h 919570"/>
                  <a:gd name="connsiteX690" fmla="*/ 453763 w 957318"/>
                  <a:gd name="connsiteY690" fmla="*/ 435873 h 919570"/>
                  <a:gd name="connsiteX691" fmla="*/ 454427 w 957318"/>
                  <a:gd name="connsiteY691" fmla="*/ 436504 h 919570"/>
                  <a:gd name="connsiteX692" fmla="*/ 455084 w 957318"/>
                  <a:gd name="connsiteY692" fmla="*/ 437141 h 919570"/>
                  <a:gd name="connsiteX693" fmla="*/ 455740 w 957318"/>
                  <a:gd name="connsiteY693" fmla="*/ 437771 h 919570"/>
                  <a:gd name="connsiteX694" fmla="*/ 456397 w 957318"/>
                  <a:gd name="connsiteY694" fmla="*/ 438401 h 919570"/>
                  <a:gd name="connsiteX695" fmla="*/ 457054 w 957318"/>
                  <a:gd name="connsiteY695" fmla="*/ 439032 h 919570"/>
                  <a:gd name="connsiteX696" fmla="*/ 457718 w 957318"/>
                  <a:gd name="connsiteY696" fmla="*/ 439668 h 919570"/>
                  <a:gd name="connsiteX697" fmla="*/ 458375 w 957318"/>
                  <a:gd name="connsiteY697" fmla="*/ 440299 h 919570"/>
                  <a:gd name="connsiteX698" fmla="*/ 459031 w 957318"/>
                  <a:gd name="connsiteY698" fmla="*/ 440929 h 919570"/>
                  <a:gd name="connsiteX699" fmla="*/ 459688 w 957318"/>
                  <a:gd name="connsiteY699" fmla="*/ 441566 h 919570"/>
                  <a:gd name="connsiteX700" fmla="*/ 460345 w 957318"/>
                  <a:gd name="connsiteY700" fmla="*/ 442196 h 919570"/>
                  <a:gd name="connsiteX701" fmla="*/ 461008 w 957318"/>
                  <a:gd name="connsiteY701" fmla="*/ 442827 h 919570"/>
                  <a:gd name="connsiteX702" fmla="*/ 461665 w 957318"/>
                  <a:gd name="connsiteY702" fmla="*/ 443464 h 919570"/>
                  <a:gd name="connsiteX703" fmla="*/ 462322 w 957318"/>
                  <a:gd name="connsiteY703" fmla="*/ 444094 h 919570"/>
                  <a:gd name="connsiteX704" fmla="*/ 462979 w 957318"/>
                  <a:gd name="connsiteY704" fmla="*/ 444724 h 919570"/>
                  <a:gd name="connsiteX705" fmla="*/ 463636 w 957318"/>
                  <a:gd name="connsiteY705" fmla="*/ 445354 h 919570"/>
                  <a:gd name="connsiteX706" fmla="*/ 464299 w 957318"/>
                  <a:gd name="connsiteY706" fmla="*/ 445991 h 919570"/>
                  <a:gd name="connsiteX707" fmla="*/ 464956 w 957318"/>
                  <a:gd name="connsiteY707" fmla="*/ 446622 h 919570"/>
                  <a:gd name="connsiteX708" fmla="*/ 465613 w 957318"/>
                  <a:gd name="connsiteY708" fmla="*/ 447252 h 919570"/>
                  <a:gd name="connsiteX709" fmla="*/ 466270 w 957318"/>
                  <a:gd name="connsiteY709" fmla="*/ 447889 h 919570"/>
                  <a:gd name="connsiteX710" fmla="*/ 466933 w 957318"/>
                  <a:gd name="connsiteY710" fmla="*/ 448519 h 919570"/>
                  <a:gd name="connsiteX711" fmla="*/ 467590 w 957318"/>
                  <a:gd name="connsiteY711" fmla="*/ 449150 h 919570"/>
                  <a:gd name="connsiteX712" fmla="*/ 468247 w 957318"/>
                  <a:gd name="connsiteY712" fmla="*/ 449780 h 919570"/>
                  <a:gd name="connsiteX713" fmla="*/ 468904 w 957318"/>
                  <a:gd name="connsiteY713" fmla="*/ 450417 h 919570"/>
                  <a:gd name="connsiteX714" fmla="*/ 469561 w 957318"/>
                  <a:gd name="connsiteY714" fmla="*/ 451047 h 919570"/>
                  <a:gd name="connsiteX715" fmla="*/ 470224 w 957318"/>
                  <a:gd name="connsiteY715" fmla="*/ 451677 h 919570"/>
                  <a:gd name="connsiteX716" fmla="*/ 470881 w 957318"/>
                  <a:gd name="connsiteY716" fmla="*/ 452314 h 919570"/>
                  <a:gd name="connsiteX717" fmla="*/ 471538 w 957318"/>
                  <a:gd name="connsiteY717" fmla="*/ 452945 h 919570"/>
                  <a:gd name="connsiteX718" fmla="*/ 472195 w 957318"/>
                  <a:gd name="connsiteY718" fmla="*/ 453575 h 919570"/>
                  <a:gd name="connsiteX719" fmla="*/ 472858 w 957318"/>
                  <a:gd name="connsiteY719" fmla="*/ 454212 h 919570"/>
                  <a:gd name="connsiteX720" fmla="*/ 473515 w 957318"/>
                  <a:gd name="connsiteY720" fmla="*/ 454842 h 919570"/>
                  <a:gd name="connsiteX721" fmla="*/ 474172 w 957318"/>
                  <a:gd name="connsiteY721" fmla="*/ 455473 h 919570"/>
                  <a:gd name="connsiteX722" fmla="*/ 474829 w 957318"/>
                  <a:gd name="connsiteY722" fmla="*/ 456103 h 919570"/>
                  <a:gd name="connsiteX723" fmla="*/ 475486 w 957318"/>
                  <a:gd name="connsiteY723" fmla="*/ 456740 h 919570"/>
                  <a:gd name="connsiteX724" fmla="*/ 476149 w 957318"/>
                  <a:gd name="connsiteY724" fmla="*/ 457370 h 919570"/>
                  <a:gd name="connsiteX725" fmla="*/ 476806 w 957318"/>
                  <a:gd name="connsiteY725" fmla="*/ 458000 h 919570"/>
                  <a:gd name="connsiteX726" fmla="*/ 477463 w 957318"/>
                  <a:gd name="connsiteY726" fmla="*/ 458637 h 919570"/>
                  <a:gd name="connsiteX727" fmla="*/ 478120 w 957318"/>
                  <a:gd name="connsiteY727" fmla="*/ 459268 h 919570"/>
                  <a:gd name="connsiteX728" fmla="*/ 478777 w 957318"/>
                  <a:gd name="connsiteY728" fmla="*/ 459898 h 919570"/>
                  <a:gd name="connsiteX729" fmla="*/ 479440 w 957318"/>
                  <a:gd name="connsiteY729" fmla="*/ 460535 h 919570"/>
                  <a:gd name="connsiteX730" fmla="*/ 480097 w 957318"/>
                  <a:gd name="connsiteY730" fmla="*/ 461165 h 919570"/>
                  <a:gd name="connsiteX731" fmla="*/ 480754 w 957318"/>
                  <a:gd name="connsiteY731" fmla="*/ 461795 h 919570"/>
                  <a:gd name="connsiteX732" fmla="*/ 481411 w 957318"/>
                  <a:gd name="connsiteY732" fmla="*/ 462432 h 919570"/>
                  <a:gd name="connsiteX733" fmla="*/ 482067 w 957318"/>
                  <a:gd name="connsiteY733" fmla="*/ 463063 h 919570"/>
                  <a:gd name="connsiteX734" fmla="*/ 482731 w 957318"/>
                  <a:gd name="connsiteY734" fmla="*/ 463693 h 919570"/>
                  <a:gd name="connsiteX735" fmla="*/ 483388 w 957318"/>
                  <a:gd name="connsiteY735" fmla="*/ 464323 h 919570"/>
                  <a:gd name="connsiteX736" fmla="*/ 484044 w 957318"/>
                  <a:gd name="connsiteY736" fmla="*/ 464960 h 919570"/>
                  <a:gd name="connsiteX737" fmla="*/ 484701 w 957318"/>
                  <a:gd name="connsiteY737" fmla="*/ 465591 h 919570"/>
                  <a:gd name="connsiteX738" fmla="*/ 485358 w 957318"/>
                  <a:gd name="connsiteY738" fmla="*/ 466221 h 919570"/>
                  <a:gd name="connsiteX739" fmla="*/ 486022 w 957318"/>
                  <a:gd name="connsiteY739" fmla="*/ 466858 h 919570"/>
                  <a:gd name="connsiteX740" fmla="*/ 486679 w 957318"/>
                  <a:gd name="connsiteY740" fmla="*/ 467488 h 919570"/>
                  <a:gd name="connsiteX741" fmla="*/ 487335 w 957318"/>
                  <a:gd name="connsiteY741" fmla="*/ 468118 h 919570"/>
                  <a:gd name="connsiteX742" fmla="*/ 487992 w 957318"/>
                  <a:gd name="connsiteY742" fmla="*/ 468755 h 919570"/>
                  <a:gd name="connsiteX743" fmla="*/ 488649 w 957318"/>
                  <a:gd name="connsiteY743" fmla="*/ 469386 h 919570"/>
                  <a:gd name="connsiteX744" fmla="*/ 489313 w 957318"/>
                  <a:gd name="connsiteY744" fmla="*/ 470016 h 919570"/>
                  <a:gd name="connsiteX745" fmla="*/ 489969 w 957318"/>
                  <a:gd name="connsiteY745" fmla="*/ 470646 h 919570"/>
                  <a:gd name="connsiteX746" fmla="*/ 490626 w 957318"/>
                  <a:gd name="connsiteY746" fmla="*/ 471283 h 919570"/>
                  <a:gd name="connsiteX747" fmla="*/ 491283 w 957318"/>
                  <a:gd name="connsiteY747" fmla="*/ 471914 h 919570"/>
                  <a:gd name="connsiteX748" fmla="*/ 491947 w 957318"/>
                  <a:gd name="connsiteY748" fmla="*/ 472544 h 919570"/>
                  <a:gd name="connsiteX749" fmla="*/ 492603 w 957318"/>
                  <a:gd name="connsiteY749" fmla="*/ 473181 h 919570"/>
                  <a:gd name="connsiteX750" fmla="*/ 493260 w 957318"/>
                  <a:gd name="connsiteY750" fmla="*/ 473811 h 919570"/>
                  <a:gd name="connsiteX751" fmla="*/ 493917 w 957318"/>
                  <a:gd name="connsiteY751" fmla="*/ 474441 h 919570"/>
                  <a:gd name="connsiteX752" fmla="*/ 494574 w 957318"/>
                  <a:gd name="connsiteY752" fmla="*/ 475072 h 919570"/>
                  <a:gd name="connsiteX753" fmla="*/ 495237 w 957318"/>
                  <a:gd name="connsiteY753" fmla="*/ 475709 h 919570"/>
                  <a:gd name="connsiteX754" fmla="*/ 495894 w 957318"/>
                  <a:gd name="connsiteY754" fmla="*/ 476339 h 919570"/>
                  <a:gd name="connsiteX755" fmla="*/ 496551 w 957318"/>
                  <a:gd name="connsiteY755" fmla="*/ 476969 h 919570"/>
                  <a:gd name="connsiteX756" fmla="*/ 497208 w 957318"/>
                  <a:gd name="connsiteY756" fmla="*/ 477606 h 919570"/>
                  <a:gd name="connsiteX757" fmla="*/ 497871 w 957318"/>
                  <a:gd name="connsiteY757" fmla="*/ 478237 h 919570"/>
                  <a:gd name="connsiteX758" fmla="*/ 498528 w 957318"/>
                  <a:gd name="connsiteY758" fmla="*/ 478867 h 919570"/>
                  <a:gd name="connsiteX759" fmla="*/ 499185 w 957318"/>
                  <a:gd name="connsiteY759" fmla="*/ 479497 h 919570"/>
                  <a:gd name="connsiteX760" fmla="*/ 499842 w 957318"/>
                  <a:gd name="connsiteY760" fmla="*/ 480134 h 919570"/>
                  <a:gd name="connsiteX761" fmla="*/ 500499 w 957318"/>
                  <a:gd name="connsiteY761" fmla="*/ 480764 h 919570"/>
                  <a:gd name="connsiteX762" fmla="*/ 501156 w 957318"/>
                  <a:gd name="connsiteY762" fmla="*/ 481395 h 919570"/>
                  <a:gd name="connsiteX763" fmla="*/ 501819 w 957318"/>
                  <a:gd name="connsiteY763" fmla="*/ 482032 h 919570"/>
                  <a:gd name="connsiteX764" fmla="*/ 502476 w 957318"/>
                  <a:gd name="connsiteY764" fmla="*/ 482662 h 919570"/>
                  <a:gd name="connsiteX765" fmla="*/ 503133 w 957318"/>
                  <a:gd name="connsiteY765" fmla="*/ 483292 h 919570"/>
                  <a:gd name="connsiteX766" fmla="*/ 503790 w 957318"/>
                  <a:gd name="connsiteY766" fmla="*/ 483929 h 919570"/>
                  <a:gd name="connsiteX767" fmla="*/ 504453 w 957318"/>
                  <a:gd name="connsiteY767" fmla="*/ 484559 h 919570"/>
                  <a:gd name="connsiteX768" fmla="*/ 505110 w 957318"/>
                  <a:gd name="connsiteY768" fmla="*/ 485190 h 919570"/>
                  <a:gd name="connsiteX769" fmla="*/ 505767 w 957318"/>
                  <a:gd name="connsiteY769" fmla="*/ 485827 h 919570"/>
                  <a:gd name="connsiteX770" fmla="*/ 506424 w 957318"/>
                  <a:gd name="connsiteY770" fmla="*/ 486457 h 919570"/>
                  <a:gd name="connsiteX771" fmla="*/ 507081 w 957318"/>
                  <a:gd name="connsiteY771" fmla="*/ 487087 h 919570"/>
                  <a:gd name="connsiteX772" fmla="*/ 507744 w 957318"/>
                  <a:gd name="connsiteY772" fmla="*/ 487718 h 919570"/>
                  <a:gd name="connsiteX773" fmla="*/ 508401 w 957318"/>
                  <a:gd name="connsiteY773" fmla="*/ 488355 h 919570"/>
                  <a:gd name="connsiteX774" fmla="*/ 509058 w 957318"/>
                  <a:gd name="connsiteY774" fmla="*/ 488985 h 919570"/>
                  <a:gd name="connsiteX775" fmla="*/ 509715 w 957318"/>
                  <a:gd name="connsiteY775" fmla="*/ 489615 h 919570"/>
                  <a:gd name="connsiteX776" fmla="*/ 510378 w 957318"/>
                  <a:gd name="connsiteY776" fmla="*/ 490252 h 919570"/>
                  <a:gd name="connsiteX777" fmla="*/ 511035 w 957318"/>
                  <a:gd name="connsiteY777" fmla="*/ 490882 h 919570"/>
                  <a:gd name="connsiteX778" fmla="*/ 511692 w 957318"/>
                  <a:gd name="connsiteY778" fmla="*/ 491513 h 919570"/>
                  <a:gd name="connsiteX779" fmla="*/ 512349 w 957318"/>
                  <a:gd name="connsiteY779" fmla="*/ 492150 h 919570"/>
                  <a:gd name="connsiteX780" fmla="*/ 513005 w 957318"/>
                  <a:gd name="connsiteY780" fmla="*/ 492780 h 919570"/>
                  <a:gd name="connsiteX781" fmla="*/ 513669 w 957318"/>
                  <a:gd name="connsiteY781" fmla="*/ 493410 h 919570"/>
                  <a:gd name="connsiteX782" fmla="*/ 514326 w 957318"/>
                  <a:gd name="connsiteY782" fmla="*/ 494041 h 919570"/>
                  <a:gd name="connsiteX783" fmla="*/ 514983 w 957318"/>
                  <a:gd name="connsiteY783" fmla="*/ 494678 h 919570"/>
                  <a:gd name="connsiteX784" fmla="*/ 515639 w 957318"/>
                  <a:gd name="connsiteY784" fmla="*/ 495308 h 919570"/>
                  <a:gd name="connsiteX785" fmla="*/ 516296 w 957318"/>
                  <a:gd name="connsiteY785" fmla="*/ 495938 h 919570"/>
                  <a:gd name="connsiteX786" fmla="*/ 516960 w 957318"/>
                  <a:gd name="connsiteY786" fmla="*/ 496575 h 919570"/>
                  <a:gd name="connsiteX787" fmla="*/ 517617 w 957318"/>
                  <a:gd name="connsiteY787" fmla="*/ 497205 h 919570"/>
                  <a:gd name="connsiteX788" fmla="*/ 518274 w 957318"/>
                  <a:gd name="connsiteY788" fmla="*/ 497836 h 919570"/>
                  <a:gd name="connsiteX789" fmla="*/ 518930 w 957318"/>
                  <a:gd name="connsiteY789" fmla="*/ 498473 h 919570"/>
                  <a:gd name="connsiteX790" fmla="*/ 519587 w 957318"/>
                  <a:gd name="connsiteY790" fmla="*/ 499103 h 919570"/>
                  <a:gd name="connsiteX791" fmla="*/ 520251 w 957318"/>
                  <a:gd name="connsiteY791" fmla="*/ 499733 h 919570"/>
                  <a:gd name="connsiteX792" fmla="*/ 520907 w 957318"/>
                  <a:gd name="connsiteY792" fmla="*/ 500364 h 919570"/>
                  <a:gd name="connsiteX793" fmla="*/ 521564 w 957318"/>
                  <a:gd name="connsiteY793" fmla="*/ 501001 h 919570"/>
                  <a:gd name="connsiteX794" fmla="*/ 522221 w 957318"/>
                  <a:gd name="connsiteY794" fmla="*/ 501631 h 919570"/>
                  <a:gd name="connsiteX795" fmla="*/ 522878 w 957318"/>
                  <a:gd name="connsiteY795" fmla="*/ 502261 h 919570"/>
                  <a:gd name="connsiteX796" fmla="*/ 523541 w 957318"/>
                  <a:gd name="connsiteY796" fmla="*/ 502898 h 919570"/>
                  <a:gd name="connsiteX797" fmla="*/ 524198 w 957318"/>
                  <a:gd name="connsiteY797" fmla="*/ 503528 h 919570"/>
                  <a:gd name="connsiteX798" fmla="*/ 524855 w 957318"/>
                  <a:gd name="connsiteY798" fmla="*/ 504159 h 919570"/>
                  <a:gd name="connsiteX799" fmla="*/ 525512 w 957318"/>
                  <a:gd name="connsiteY799" fmla="*/ 504796 h 919570"/>
                  <a:gd name="connsiteX800" fmla="*/ 526169 w 957318"/>
                  <a:gd name="connsiteY800" fmla="*/ 505426 h 919570"/>
                  <a:gd name="connsiteX801" fmla="*/ 526832 w 957318"/>
                  <a:gd name="connsiteY801" fmla="*/ 506056 h 919570"/>
                  <a:gd name="connsiteX802" fmla="*/ 527489 w 957318"/>
                  <a:gd name="connsiteY802" fmla="*/ 506686 h 919570"/>
                  <a:gd name="connsiteX803" fmla="*/ 528146 w 957318"/>
                  <a:gd name="connsiteY803" fmla="*/ 507323 h 919570"/>
                  <a:gd name="connsiteX804" fmla="*/ 528803 w 957318"/>
                  <a:gd name="connsiteY804" fmla="*/ 507954 h 919570"/>
                  <a:gd name="connsiteX805" fmla="*/ 529466 w 957318"/>
                  <a:gd name="connsiteY805" fmla="*/ 508584 h 919570"/>
                  <a:gd name="connsiteX806" fmla="*/ 530123 w 957318"/>
                  <a:gd name="connsiteY806" fmla="*/ 509221 h 919570"/>
                  <a:gd name="connsiteX807" fmla="*/ 530780 w 957318"/>
                  <a:gd name="connsiteY807" fmla="*/ 509851 h 919570"/>
                  <a:gd name="connsiteX808" fmla="*/ 531437 w 957318"/>
                  <a:gd name="connsiteY808" fmla="*/ 510482 h 919570"/>
                  <a:gd name="connsiteX809" fmla="*/ 532094 w 957318"/>
                  <a:gd name="connsiteY809" fmla="*/ 511119 h 919570"/>
                  <a:gd name="connsiteX810" fmla="*/ 532757 w 957318"/>
                  <a:gd name="connsiteY810" fmla="*/ 511749 h 919570"/>
                  <a:gd name="connsiteX811" fmla="*/ 533414 w 957318"/>
                  <a:gd name="connsiteY811" fmla="*/ 512379 h 919570"/>
                  <a:gd name="connsiteX812" fmla="*/ 534071 w 957318"/>
                  <a:gd name="connsiteY812" fmla="*/ 513009 h 919570"/>
                  <a:gd name="connsiteX813" fmla="*/ 534728 w 957318"/>
                  <a:gd name="connsiteY813" fmla="*/ 513646 h 919570"/>
                  <a:gd name="connsiteX814" fmla="*/ 535391 w 957318"/>
                  <a:gd name="connsiteY814" fmla="*/ 514277 h 919570"/>
                  <a:gd name="connsiteX815" fmla="*/ 536048 w 957318"/>
                  <a:gd name="connsiteY815" fmla="*/ 514907 h 919570"/>
                  <a:gd name="connsiteX816" fmla="*/ 536705 w 957318"/>
                  <a:gd name="connsiteY816" fmla="*/ 515544 h 919570"/>
                  <a:gd name="connsiteX817" fmla="*/ 537362 w 957318"/>
                  <a:gd name="connsiteY817" fmla="*/ 516174 h 919570"/>
                  <a:gd name="connsiteX818" fmla="*/ 538019 w 957318"/>
                  <a:gd name="connsiteY818" fmla="*/ 516805 h 919570"/>
                  <a:gd name="connsiteX819" fmla="*/ 538676 w 957318"/>
                  <a:gd name="connsiteY819" fmla="*/ 517435 h 919570"/>
                  <a:gd name="connsiteX820" fmla="*/ 539339 w 957318"/>
                  <a:gd name="connsiteY820" fmla="*/ 518072 h 919570"/>
                  <a:gd name="connsiteX821" fmla="*/ 539996 w 957318"/>
                  <a:gd name="connsiteY821" fmla="*/ 518702 h 919570"/>
                  <a:gd name="connsiteX822" fmla="*/ 540653 w 957318"/>
                  <a:gd name="connsiteY822" fmla="*/ 519332 h 919570"/>
                  <a:gd name="connsiteX823" fmla="*/ 541310 w 957318"/>
                  <a:gd name="connsiteY823" fmla="*/ 519969 h 919570"/>
                  <a:gd name="connsiteX824" fmla="*/ 541973 w 957318"/>
                  <a:gd name="connsiteY824" fmla="*/ 520600 h 919570"/>
                  <a:gd name="connsiteX825" fmla="*/ 542630 w 957318"/>
                  <a:gd name="connsiteY825" fmla="*/ 521230 h 919570"/>
                  <a:gd name="connsiteX826" fmla="*/ 543287 w 957318"/>
                  <a:gd name="connsiteY826" fmla="*/ 521867 h 919570"/>
                  <a:gd name="connsiteX827" fmla="*/ 543943 w 957318"/>
                  <a:gd name="connsiteY827" fmla="*/ 522497 h 919570"/>
                  <a:gd name="connsiteX828" fmla="*/ 544600 w 957318"/>
                  <a:gd name="connsiteY828" fmla="*/ 523128 h 919570"/>
                  <a:gd name="connsiteX829" fmla="*/ 545264 w 957318"/>
                  <a:gd name="connsiteY829" fmla="*/ 523758 h 919570"/>
                  <a:gd name="connsiteX830" fmla="*/ 545921 w 957318"/>
                  <a:gd name="connsiteY830" fmla="*/ 524395 h 919570"/>
                  <a:gd name="connsiteX831" fmla="*/ 546578 w 957318"/>
                  <a:gd name="connsiteY831" fmla="*/ 525025 h 919570"/>
                  <a:gd name="connsiteX832" fmla="*/ 547234 w 957318"/>
                  <a:gd name="connsiteY832" fmla="*/ 525655 h 919570"/>
                  <a:gd name="connsiteX833" fmla="*/ 547898 w 957318"/>
                  <a:gd name="connsiteY833" fmla="*/ 526292 h 919570"/>
                  <a:gd name="connsiteX834" fmla="*/ 548555 w 957318"/>
                  <a:gd name="connsiteY834" fmla="*/ 526923 h 919570"/>
                  <a:gd name="connsiteX835" fmla="*/ 549212 w 957318"/>
                  <a:gd name="connsiteY835" fmla="*/ 527553 h 919570"/>
                  <a:gd name="connsiteX836" fmla="*/ 549868 w 957318"/>
                  <a:gd name="connsiteY836" fmla="*/ 528190 h 919570"/>
                  <a:gd name="connsiteX837" fmla="*/ 550525 w 957318"/>
                  <a:gd name="connsiteY837" fmla="*/ 528820 h 919570"/>
                  <a:gd name="connsiteX838" fmla="*/ 551189 w 957318"/>
                  <a:gd name="connsiteY838" fmla="*/ 529451 h 919570"/>
                  <a:gd name="connsiteX839" fmla="*/ 551846 w 957318"/>
                  <a:gd name="connsiteY839" fmla="*/ 530081 h 919570"/>
                  <a:gd name="connsiteX840" fmla="*/ 552502 w 957318"/>
                  <a:gd name="connsiteY840" fmla="*/ 530718 h 919570"/>
                  <a:gd name="connsiteX841" fmla="*/ 553159 w 957318"/>
                  <a:gd name="connsiteY841" fmla="*/ 531348 h 919570"/>
                  <a:gd name="connsiteX842" fmla="*/ 553816 w 957318"/>
                  <a:gd name="connsiteY842" fmla="*/ 531978 h 919570"/>
                  <a:gd name="connsiteX843" fmla="*/ 554480 w 957318"/>
                  <a:gd name="connsiteY843" fmla="*/ 532615 h 919570"/>
                  <a:gd name="connsiteX844" fmla="*/ 555136 w 957318"/>
                  <a:gd name="connsiteY844" fmla="*/ 533246 h 919570"/>
                  <a:gd name="connsiteX845" fmla="*/ 555793 w 957318"/>
                  <a:gd name="connsiteY845" fmla="*/ 533876 h 919570"/>
                  <a:gd name="connsiteX846" fmla="*/ 556450 w 957318"/>
                  <a:gd name="connsiteY846" fmla="*/ 534506 h 919570"/>
                  <a:gd name="connsiteX847" fmla="*/ 557107 w 957318"/>
                  <a:gd name="connsiteY847" fmla="*/ 535143 h 919570"/>
                  <a:gd name="connsiteX848" fmla="*/ 557770 w 957318"/>
                  <a:gd name="connsiteY848" fmla="*/ 535773 h 919570"/>
                  <a:gd name="connsiteX849" fmla="*/ 558427 w 957318"/>
                  <a:gd name="connsiteY849" fmla="*/ 536404 h 919570"/>
                  <a:gd name="connsiteX850" fmla="*/ 559084 w 957318"/>
                  <a:gd name="connsiteY850" fmla="*/ 537041 h 919570"/>
                  <a:gd name="connsiteX851" fmla="*/ 559741 w 957318"/>
                  <a:gd name="connsiteY851" fmla="*/ 537671 h 919570"/>
                  <a:gd name="connsiteX852" fmla="*/ 560398 w 957318"/>
                  <a:gd name="connsiteY852" fmla="*/ 538301 h 919570"/>
                  <a:gd name="connsiteX853" fmla="*/ 561061 w 957318"/>
                  <a:gd name="connsiteY853" fmla="*/ 538938 h 919570"/>
                  <a:gd name="connsiteX854" fmla="*/ 561718 w 957318"/>
                  <a:gd name="connsiteY854" fmla="*/ 539569 h 919570"/>
                  <a:gd name="connsiteX855" fmla="*/ 562375 w 957318"/>
                  <a:gd name="connsiteY855" fmla="*/ 540199 h 919570"/>
                  <a:gd name="connsiteX856" fmla="*/ 563032 w 957318"/>
                  <a:gd name="connsiteY856" fmla="*/ 540829 h 919570"/>
                  <a:gd name="connsiteX857" fmla="*/ 563689 w 957318"/>
                  <a:gd name="connsiteY857" fmla="*/ 541466 h 919570"/>
                  <a:gd name="connsiteX858" fmla="*/ 564352 w 957318"/>
                  <a:gd name="connsiteY858" fmla="*/ 542096 h 919570"/>
                  <a:gd name="connsiteX859" fmla="*/ 565009 w 957318"/>
                  <a:gd name="connsiteY859" fmla="*/ 542727 h 919570"/>
                  <a:gd name="connsiteX860" fmla="*/ 565666 w 957318"/>
                  <a:gd name="connsiteY860" fmla="*/ 543364 h 919570"/>
                  <a:gd name="connsiteX861" fmla="*/ 566323 w 957318"/>
                  <a:gd name="connsiteY861" fmla="*/ 543994 h 919570"/>
                  <a:gd name="connsiteX862" fmla="*/ 566986 w 957318"/>
                  <a:gd name="connsiteY862" fmla="*/ 544624 h 919570"/>
                  <a:gd name="connsiteX863" fmla="*/ 567643 w 957318"/>
                  <a:gd name="connsiteY863" fmla="*/ 545261 h 919570"/>
                  <a:gd name="connsiteX864" fmla="*/ 568300 w 957318"/>
                  <a:gd name="connsiteY864" fmla="*/ 545892 h 919570"/>
                  <a:gd name="connsiteX865" fmla="*/ 568957 w 957318"/>
                  <a:gd name="connsiteY865" fmla="*/ 546522 h 919570"/>
                  <a:gd name="connsiteX866" fmla="*/ 569614 w 957318"/>
                  <a:gd name="connsiteY866" fmla="*/ 547152 h 919570"/>
                  <a:gd name="connsiteX867" fmla="*/ 570277 w 957318"/>
                  <a:gd name="connsiteY867" fmla="*/ 547789 h 919570"/>
                  <a:gd name="connsiteX868" fmla="*/ 570934 w 957318"/>
                  <a:gd name="connsiteY868" fmla="*/ 548419 h 919570"/>
                  <a:gd name="connsiteX869" fmla="*/ 571591 w 957318"/>
                  <a:gd name="connsiteY869" fmla="*/ 549050 h 919570"/>
                  <a:gd name="connsiteX870" fmla="*/ 572248 w 957318"/>
                  <a:gd name="connsiteY870" fmla="*/ 549687 h 919570"/>
                  <a:gd name="connsiteX871" fmla="*/ 572911 w 957318"/>
                  <a:gd name="connsiteY871" fmla="*/ 550317 h 919570"/>
                  <a:gd name="connsiteX872" fmla="*/ 573568 w 957318"/>
                  <a:gd name="connsiteY872" fmla="*/ 550947 h 919570"/>
                  <a:gd name="connsiteX873" fmla="*/ 574225 w 957318"/>
                  <a:gd name="connsiteY873" fmla="*/ 551584 h 919570"/>
                  <a:gd name="connsiteX874" fmla="*/ 574882 w 957318"/>
                  <a:gd name="connsiteY874" fmla="*/ 552215 h 919570"/>
                  <a:gd name="connsiteX875" fmla="*/ 575538 w 957318"/>
                  <a:gd name="connsiteY875" fmla="*/ 552845 h 919570"/>
                  <a:gd name="connsiteX876" fmla="*/ 576202 w 957318"/>
                  <a:gd name="connsiteY876" fmla="*/ 553475 h 919570"/>
                  <a:gd name="connsiteX877" fmla="*/ 576859 w 957318"/>
                  <a:gd name="connsiteY877" fmla="*/ 554112 h 919570"/>
                  <a:gd name="connsiteX878" fmla="*/ 577516 w 957318"/>
                  <a:gd name="connsiteY878" fmla="*/ 554742 h 919570"/>
                  <a:gd name="connsiteX879" fmla="*/ 578172 w 957318"/>
                  <a:gd name="connsiteY879" fmla="*/ 555373 h 919570"/>
                  <a:gd name="connsiteX880" fmla="*/ 578829 w 957318"/>
                  <a:gd name="connsiteY880" fmla="*/ 556010 h 919570"/>
                  <a:gd name="connsiteX881" fmla="*/ 579493 w 957318"/>
                  <a:gd name="connsiteY881" fmla="*/ 556640 h 919570"/>
                  <a:gd name="connsiteX882" fmla="*/ 580150 w 957318"/>
                  <a:gd name="connsiteY882" fmla="*/ 557270 h 919570"/>
                  <a:gd name="connsiteX883" fmla="*/ 580806 w 957318"/>
                  <a:gd name="connsiteY883" fmla="*/ 557900 h 919570"/>
                  <a:gd name="connsiteX884" fmla="*/ 581463 w 957318"/>
                  <a:gd name="connsiteY884" fmla="*/ 558537 h 919570"/>
                  <a:gd name="connsiteX885" fmla="*/ 582120 w 957318"/>
                  <a:gd name="connsiteY885" fmla="*/ 559168 h 919570"/>
                  <a:gd name="connsiteX886" fmla="*/ 582784 w 957318"/>
                  <a:gd name="connsiteY886" fmla="*/ 559798 h 919570"/>
                  <a:gd name="connsiteX887" fmla="*/ 583440 w 957318"/>
                  <a:gd name="connsiteY887" fmla="*/ 560435 h 919570"/>
                  <a:gd name="connsiteX888" fmla="*/ 584097 w 957318"/>
                  <a:gd name="connsiteY888" fmla="*/ 561065 h 919570"/>
                  <a:gd name="connsiteX889" fmla="*/ 584754 w 957318"/>
                  <a:gd name="connsiteY889" fmla="*/ 561696 h 919570"/>
                  <a:gd name="connsiteX890" fmla="*/ 585411 w 957318"/>
                  <a:gd name="connsiteY890" fmla="*/ 562333 h 919570"/>
                  <a:gd name="connsiteX891" fmla="*/ 586075 w 957318"/>
                  <a:gd name="connsiteY891" fmla="*/ 562963 h 919570"/>
                  <a:gd name="connsiteX892" fmla="*/ 586731 w 957318"/>
                  <a:gd name="connsiteY892" fmla="*/ 563593 h 919570"/>
                  <a:gd name="connsiteX893" fmla="*/ 587388 w 957318"/>
                  <a:gd name="connsiteY893" fmla="*/ 564223 h 919570"/>
                  <a:gd name="connsiteX894" fmla="*/ 588045 w 957318"/>
                  <a:gd name="connsiteY894" fmla="*/ 564860 h 919570"/>
                  <a:gd name="connsiteX895" fmla="*/ 588709 w 957318"/>
                  <a:gd name="connsiteY895" fmla="*/ 565491 h 919570"/>
                  <a:gd name="connsiteX896" fmla="*/ 589365 w 957318"/>
                  <a:gd name="connsiteY896" fmla="*/ 566121 h 919570"/>
                  <a:gd name="connsiteX897" fmla="*/ 590022 w 957318"/>
                  <a:gd name="connsiteY897" fmla="*/ 566758 h 919570"/>
                  <a:gd name="connsiteX898" fmla="*/ 590679 w 957318"/>
                  <a:gd name="connsiteY898" fmla="*/ 567388 h 919570"/>
                  <a:gd name="connsiteX899" fmla="*/ 591336 w 957318"/>
                  <a:gd name="connsiteY899" fmla="*/ 568019 h 919570"/>
                  <a:gd name="connsiteX900" fmla="*/ 591999 w 957318"/>
                  <a:gd name="connsiteY900" fmla="*/ 568656 h 919570"/>
                  <a:gd name="connsiteX901" fmla="*/ 592656 w 957318"/>
                  <a:gd name="connsiteY901" fmla="*/ 569286 h 919570"/>
                  <a:gd name="connsiteX902" fmla="*/ 593313 w 957318"/>
                  <a:gd name="connsiteY902" fmla="*/ 569916 h 919570"/>
                  <a:gd name="connsiteX903" fmla="*/ 593970 w 957318"/>
                  <a:gd name="connsiteY903" fmla="*/ 570546 h 919570"/>
                  <a:gd name="connsiteX904" fmla="*/ 594627 w 957318"/>
                  <a:gd name="connsiteY904" fmla="*/ 571183 h 919570"/>
                  <a:gd name="connsiteX905" fmla="*/ 595290 w 957318"/>
                  <a:gd name="connsiteY905" fmla="*/ 571814 h 919570"/>
                  <a:gd name="connsiteX906" fmla="*/ 595947 w 957318"/>
                  <a:gd name="connsiteY906" fmla="*/ 572444 h 919570"/>
                  <a:gd name="connsiteX907" fmla="*/ 596604 w 957318"/>
                  <a:gd name="connsiteY907" fmla="*/ 573081 h 919570"/>
                  <a:gd name="connsiteX908" fmla="*/ 597261 w 957318"/>
                  <a:gd name="connsiteY908" fmla="*/ 573711 h 919570"/>
                  <a:gd name="connsiteX909" fmla="*/ 597918 w 957318"/>
                  <a:gd name="connsiteY909" fmla="*/ 574342 h 919570"/>
                  <a:gd name="connsiteX910" fmla="*/ 598581 w 957318"/>
                  <a:gd name="connsiteY910" fmla="*/ 574979 h 919570"/>
                  <a:gd name="connsiteX911" fmla="*/ 599238 w 957318"/>
                  <a:gd name="connsiteY911" fmla="*/ 575609 h 919570"/>
                  <a:gd name="connsiteX912" fmla="*/ 599895 w 957318"/>
                  <a:gd name="connsiteY912" fmla="*/ 576239 h 919570"/>
                  <a:gd name="connsiteX913" fmla="*/ 600552 w 957318"/>
                  <a:gd name="connsiteY913" fmla="*/ 576869 h 919570"/>
                  <a:gd name="connsiteX914" fmla="*/ 601209 w 957318"/>
                  <a:gd name="connsiteY914" fmla="*/ 577506 h 919570"/>
                  <a:gd name="connsiteX915" fmla="*/ 601872 w 957318"/>
                  <a:gd name="connsiteY915" fmla="*/ 578137 h 919570"/>
                  <a:gd name="connsiteX916" fmla="*/ 602529 w 957318"/>
                  <a:gd name="connsiteY916" fmla="*/ 578767 h 919570"/>
                  <a:gd name="connsiteX917" fmla="*/ 603186 w 957318"/>
                  <a:gd name="connsiteY917" fmla="*/ 579404 h 919570"/>
                  <a:gd name="connsiteX918" fmla="*/ 603842 w 957318"/>
                  <a:gd name="connsiteY918" fmla="*/ 580034 h 919570"/>
                  <a:gd name="connsiteX919" fmla="*/ 604506 w 957318"/>
                  <a:gd name="connsiteY919" fmla="*/ 580664 h 919570"/>
                  <a:gd name="connsiteX920" fmla="*/ 605163 w 957318"/>
                  <a:gd name="connsiteY920" fmla="*/ 581295 h 919570"/>
                  <a:gd name="connsiteX921" fmla="*/ 605820 w 957318"/>
                  <a:gd name="connsiteY921" fmla="*/ 581932 h 919570"/>
                  <a:gd name="connsiteX922" fmla="*/ 606476 w 957318"/>
                  <a:gd name="connsiteY922" fmla="*/ 582562 h 919570"/>
                  <a:gd name="connsiteX923" fmla="*/ 607133 w 957318"/>
                  <a:gd name="connsiteY923" fmla="*/ 583192 h 919570"/>
                  <a:gd name="connsiteX924" fmla="*/ 607797 w 957318"/>
                  <a:gd name="connsiteY924" fmla="*/ 583829 h 919570"/>
                  <a:gd name="connsiteX925" fmla="*/ 608454 w 957318"/>
                  <a:gd name="connsiteY925" fmla="*/ 584460 h 919570"/>
                  <a:gd name="connsiteX926" fmla="*/ 609111 w 957318"/>
                  <a:gd name="connsiteY926" fmla="*/ 585090 h 919570"/>
                  <a:gd name="connsiteX927" fmla="*/ 609767 w 957318"/>
                  <a:gd name="connsiteY927" fmla="*/ 585727 h 919570"/>
                  <a:gd name="connsiteX928" fmla="*/ 610431 w 957318"/>
                  <a:gd name="connsiteY928" fmla="*/ 586357 h 919570"/>
                  <a:gd name="connsiteX929" fmla="*/ 611088 w 957318"/>
                  <a:gd name="connsiteY929" fmla="*/ 586987 h 919570"/>
                  <a:gd name="connsiteX930" fmla="*/ 611745 w 957318"/>
                  <a:gd name="connsiteY930" fmla="*/ 587618 h 919570"/>
                  <a:gd name="connsiteX931" fmla="*/ 612401 w 957318"/>
                  <a:gd name="connsiteY931" fmla="*/ 588255 h 919570"/>
                  <a:gd name="connsiteX932" fmla="*/ 613058 w 957318"/>
                  <a:gd name="connsiteY932" fmla="*/ 588885 h 919570"/>
                  <a:gd name="connsiteX933" fmla="*/ 613722 w 957318"/>
                  <a:gd name="connsiteY933" fmla="*/ 589515 h 919570"/>
                  <a:gd name="connsiteX934" fmla="*/ 614379 w 957318"/>
                  <a:gd name="connsiteY934" fmla="*/ 590152 h 919570"/>
                  <a:gd name="connsiteX935" fmla="*/ 615035 w 957318"/>
                  <a:gd name="connsiteY935" fmla="*/ 590783 h 919570"/>
                  <a:gd name="connsiteX936" fmla="*/ 615692 w 957318"/>
                  <a:gd name="connsiteY936" fmla="*/ 591413 h 919570"/>
                  <a:gd name="connsiteX937" fmla="*/ 616349 w 957318"/>
                  <a:gd name="connsiteY937" fmla="*/ 592050 h 919570"/>
                  <a:gd name="connsiteX938" fmla="*/ 617013 w 957318"/>
                  <a:gd name="connsiteY938" fmla="*/ 592680 h 919570"/>
                  <a:gd name="connsiteX939" fmla="*/ 617669 w 957318"/>
                  <a:gd name="connsiteY939" fmla="*/ 593310 h 919570"/>
                  <a:gd name="connsiteX940" fmla="*/ 618326 w 957318"/>
                  <a:gd name="connsiteY940" fmla="*/ 593941 h 919570"/>
                  <a:gd name="connsiteX941" fmla="*/ 618983 w 957318"/>
                  <a:gd name="connsiteY941" fmla="*/ 594578 h 919570"/>
                  <a:gd name="connsiteX942" fmla="*/ 619640 w 957318"/>
                  <a:gd name="connsiteY942" fmla="*/ 595208 h 919570"/>
                  <a:gd name="connsiteX943" fmla="*/ 620303 w 957318"/>
                  <a:gd name="connsiteY943" fmla="*/ 595838 h 919570"/>
                  <a:gd name="connsiteX944" fmla="*/ 620960 w 957318"/>
                  <a:gd name="connsiteY944" fmla="*/ 596475 h 919570"/>
                  <a:gd name="connsiteX945" fmla="*/ 621617 w 957318"/>
                  <a:gd name="connsiteY945" fmla="*/ 597106 h 919570"/>
                  <a:gd name="connsiteX946" fmla="*/ 622274 w 957318"/>
                  <a:gd name="connsiteY946" fmla="*/ 597736 h 919570"/>
                  <a:gd name="connsiteX947" fmla="*/ 622931 w 957318"/>
                  <a:gd name="connsiteY947" fmla="*/ 598373 h 919570"/>
                  <a:gd name="connsiteX948" fmla="*/ 623594 w 957318"/>
                  <a:gd name="connsiteY948" fmla="*/ 599003 h 919570"/>
                  <a:gd name="connsiteX949" fmla="*/ 624251 w 957318"/>
                  <a:gd name="connsiteY949" fmla="*/ 599633 h 919570"/>
                  <a:gd name="connsiteX950" fmla="*/ 624908 w 957318"/>
                  <a:gd name="connsiteY950" fmla="*/ 600264 h 919570"/>
                  <a:gd name="connsiteX951" fmla="*/ 625565 w 957318"/>
                  <a:gd name="connsiteY951" fmla="*/ 600901 h 919570"/>
                  <a:gd name="connsiteX952" fmla="*/ 626222 w 957318"/>
                  <a:gd name="connsiteY952" fmla="*/ 601531 h 919570"/>
                  <a:gd name="connsiteX953" fmla="*/ 626885 w 957318"/>
                  <a:gd name="connsiteY953" fmla="*/ 602161 h 919570"/>
                  <a:gd name="connsiteX954" fmla="*/ 627542 w 957318"/>
                  <a:gd name="connsiteY954" fmla="*/ 602798 h 919570"/>
                  <a:gd name="connsiteX955" fmla="*/ 628199 w 957318"/>
                  <a:gd name="connsiteY955" fmla="*/ 603428 h 919570"/>
                  <a:gd name="connsiteX956" fmla="*/ 628856 w 957318"/>
                  <a:gd name="connsiteY956" fmla="*/ 604059 h 919570"/>
                  <a:gd name="connsiteX957" fmla="*/ 629519 w 957318"/>
                  <a:gd name="connsiteY957" fmla="*/ 604696 h 919570"/>
                  <a:gd name="connsiteX958" fmla="*/ 630176 w 957318"/>
                  <a:gd name="connsiteY958" fmla="*/ 605326 h 919570"/>
                  <a:gd name="connsiteX959" fmla="*/ 630833 w 957318"/>
                  <a:gd name="connsiteY959" fmla="*/ 605956 h 919570"/>
                  <a:gd name="connsiteX960" fmla="*/ 631490 w 957318"/>
                  <a:gd name="connsiteY960" fmla="*/ 606587 h 919570"/>
                  <a:gd name="connsiteX961" fmla="*/ 632147 w 957318"/>
                  <a:gd name="connsiteY961" fmla="*/ 607224 h 919570"/>
                  <a:gd name="connsiteX962" fmla="*/ 632810 w 957318"/>
                  <a:gd name="connsiteY962" fmla="*/ 607854 h 919570"/>
                  <a:gd name="connsiteX963" fmla="*/ 633467 w 957318"/>
                  <a:gd name="connsiteY963" fmla="*/ 608484 h 919570"/>
                  <a:gd name="connsiteX964" fmla="*/ 634124 w 957318"/>
                  <a:gd name="connsiteY964" fmla="*/ 609121 h 919570"/>
                  <a:gd name="connsiteX965" fmla="*/ 634781 w 957318"/>
                  <a:gd name="connsiteY965" fmla="*/ 609751 h 919570"/>
                  <a:gd name="connsiteX966" fmla="*/ 635444 w 957318"/>
                  <a:gd name="connsiteY966" fmla="*/ 610382 h 919570"/>
                  <a:gd name="connsiteX967" fmla="*/ 636101 w 957318"/>
                  <a:gd name="connsiteY967" fmla="*/ 611019 h 919570"/>
                  <a:gd name="connsiteX968" fmla="*/ 636758 w 957318"/>
                  <a:gd name="connsiteY968" fmla="*/ 611649 h 919570"/>
                  <a:gd name="connsiteX969" fmla="*/ 637415 w 957318"/>
                  <a:gd name="connsiteY969" fmla="*/ 612279 h 919570"/>
                  <a:gd name="connsiteX970" fmla="*/ 638071 w 957318"/>
                  <a:gd name="connsiteY970" fmla="*/ 612916 h 919570"/>
                  <a:gd name="connsiteX971" fmla="*/ 638728 w 957318"/>
                  <a:gd name="connsiteY971" fmla="*/ 613547 h 919570"/>
                  <a:gd name="connsiteX972" fmla="*/ 639392 w 957318"/>
                  <a:gd name="connsiteY972" fmla="*/ 614177 h 919570"/>
                  <a:gd name="connsiteX973" fmla="*/ 640049 w 957318"/>
                  <a:gd name="connsiteY973" fmla="*/ 614807 h 919570"/>
                  <a:gd name="connsiteX974" fmla="*/ 640705 w 957318"/>
                  <a:gd name="connsiteY974" fmla="*/ 615444 h 919570"/>
                  <a:gd name="connsiteX975" fmla="*/ 641362 w 957318"/>
                  <a:gd name="connsiteY975" fmla="*/ 616074 h 919570"/>
                  <a:gd name="connsiteX976" fmla="*/ 642026 w 957318"/>
                  <a:gd name="connsiteY976" fmla="*/ 616705 h 919570"/>
                  <a:gd name="connsiteX977" fmla="*/ 642683 w 957318"/>
                  <a:gd name="connsiteY977" fmla="*/ 617342 h 919570"/>
                  <a:gd name="connsiteX978" fmla="*/ 643339 w 957318"/>
                  <a:gd name="connsiteY978" fmla="*/ 617972 h 919570"/>
                  <a:gd name="connsiteX979" fmla="*/ 643996 w 957318"/>
                  <a:gd name="connsiteY979" fmla="*/ 618602 h 919570"/>
                  <a:gd name="connsiteX980" fmla="*/ 644653 w 957318"/>
                  <a:gd name="connsiteY980" fmla="*/ 619233 h 919570"/>
                  <a:gd name="connsiteX981" fmla="*/ 645317 w 957318"/>
                  <a:gd name="connsiteY981" fmla="*/ 619870 h 919570"/>
                  <a:gd name="connsiteX982" fmla="*/ 645973 w 957318"/>
                  <a:gd name="connsiteY982" fmla="*/ 620500 h 919570"/>
                  <a:gd name="connsiteX983" fmla="*/ 646630 w 957318"/>
                  <a:gd name="connsiteY983" fmla="*/ 621130 h 919570"/>
                  <a:gd name="connsiteX984" fmla="*/ 647287 w 957318"/>
                  <a:gd name="connsiteY984" fmla="*/ 621767 h 919570"/>
                  <a:gd name="connsiteX985" fmla="*/ 647951 w 957318"/>
                  <a:gd name="connsiteY985" fmla="*/ 622397 h 919570"/>
                  <a:gd name="connsiteX986" fmla="*/ 648608 w 957318"/>
                  <a:gd name="connsiteY986" fmla="*/ 623028 h 919570"/>
                  <a:gd name="connsiteX987" fmla="*/ 649264 w 957318"/>
                  <a:gd name="connsiteY987" fmla="*/ 623658 h 919570"/>
                  <a:gd name="connsiteX988" fmla="*/ 649921 w 957318"/>
                  <a:gd name="connsiteY988" fmla="*/ 624295 h 919570"/>
                  <a:gd name="connsiteX989" fmla="*/ 650578 w 957318"/>
                  <a:gd name="connsiteY989" fmla="*/ 624925 h 919570"/>
                  <a:gd name="connsiteX990" fmla="*/ 651241 w 957318"/>
                  <a:gd name="connsiteY990" fmla="*/ 625555 h 919570"/>
                  <a:gd name="connsiteX991" fmla="*/ 651898 w 957318"/>
                  <a:gd name="connsiteY991" fmla="*/ 626192 h 919570"/>
                  <a:gd name="connsiteX992" fmla="*/ 652555 w 957318"/>
                  <a:gd name="connsiteY992" fmla="*/ 626823 h 919570"/>
                  <a:gd name="connsiteX993" fmla="*/ 653212 w 957318"/>
                  <a:gd name="connsiteY993" fmla="*/ 627453 h 919570"/>
                  <a:gd name="connsiteX994" fmla="*/ 653869 w 957318"/>
                  <a:gd name="connsiteY994" fmla="*/ 628090 h 919570"/>
                  <a:gd name="connsiteX995" fmla="*/ 654532 w 957318"/>
                  <a:gd name="connsiteY995" fmla="*/ 628720 h 919570"/>
                  <a:gd name="connsiteX996" fmla="*/ 655189 w 957318"/>
                  <a:gd name="connsiteY996" fmla="*/ 629351 h 919570"/>
                  <a:gd name="connsiteX997" fmla="*/ 655846 w 957318"/>
                  <a:gd name="connsiteY997" fmla="*/ 629981 h 919570"/>
                  <a:gd name="connsiteX998" fmla="*/ 656503 w 957318"/>
                  <a:gd name="connsiteY998" fmla="*/ 630618 h 919570"/>
                  <a:gd name="connsiteX999" fmla="*/ 657160 w 957318"/>
                  <a:gd name="connsiteY999" fmla="*/ 631248 h 919570"/>
                  <a:gd name="connsiteX1000" fmla="*/ 657823 w 957318"/>
                  <a:gd name="connsiteY1000" fmla="*/ 631878 h 919570"/>
                  <a:gd name="connsiteX1001" fmla="*/ 658480 w 957318"/>
                  <a:gd name="connsiteY1001" fmla="*/ 632515 h 919570"/>
                  <a:gd name="connsiteX1002" fmla="*/ 659137 w 957318"/>
                  <a:gd name="connsiteY1002" fmla="*/ 633146 h 919570"/>
                  <a:gd name="connsiteX1003" fmla="*/ 659794 w 957318"/>
                  <a:gd name="connsiteY1003" fmla="*/ 633776 h 919570"/>
                  <a:gd name="connsiteX1004" fmla="*/ 660451 w 957318"/>
                  <a:gd name="connsiteY1004" fmla="*/ 634413 h 919570"/>
                  <a:gd name="connsiteX1005" fmla="*/ 661114 w 957318"/>
                  <a:gd name="connsiteY1005" fmla="*/ 635043 h 919570"/>
                  <a:gd name="connsiteX1006" fmla="*/ 661771 w 957318"/>
                  <a:gd name="connsiteY1006" fmla="*/ 635674 h 919570"/>
                  <a:gd name="connsiteX1007" fmla="*/ 662428 w 957318"/>
                  <a:gd name="connsiteY1007" fmla="*/ 636311 h 919570"/>
                  <a:gd name="connsiteX1008" fmla="*/ 663085 w 957318"/>
                  <a:gd name="connsiteY1008" fmla="*/ 636941 h 919570"/>
                  <a:gd name="connsiteX1009" fmla="*/ 663741 w 957318"/>
                  <a:gd name="connsiteY1009" fmla="*/ 637571 h 919570"/>
                  <a:gd name="connsiteX1010" fmla="*/ 664405 w 957318"/>
                  <a:gd name="connsiteY1010" fmla="*/ 638201 h 919570"/>
                  <a:gd name="connsiteX1011" fmla="*/ 665062 w 957318"/>
                  <a:gd name="connsiteY1011" fmla="*/ 638838 h 919570"/>
                  <a:gd name="connsiteX1012" fmla="*/ 665719 w 957318"/>
                  <a:gd name="connsiteY1012" fmla="*/ 639469 h 919570"/>
                  <a:gd name="connsiteX1013" fmla="*/ 666375 w 957318"/>
                  <a:gd name="connsiteY1013" fmla="*/ 640099 h 919570"/>
                  <a:gd name="connsiteX1014" fmla="*/ 667039 w 957318"/>
                  <a:gd name="connsiteY1014" fmla="*/ 640736 h 919570"/>
                  <a:gd name="connsiteX1015" fmla="*/ 667696 w 957318"/>
                  <a:gd name="connsiteY1015" fmla="*/ 641366 h 919570"/>
                  <a:gd name="connsiteX1016" fmla="*/ 668353 w 957318"/>
                  <a:gd name="connsiteY1016" fmla="*/ 641997 h 919570"/>
                  <a:gd name="connsiteX1017" fmla="*/ 669010 w 957318"/>
                  <a:gd name="connsiteY1017" fmla="*/ 642634 h 919570"/>
                  <a:gd name="connsiteX1018" fmla="*/ 669666 w 957318"/>
                  <a:gd name="connsiteY1018" fmla="*/ 643264 h 919570"/>
                  <a:gd name="connsiteX1019" fmla="*/ 670330 w 957318"/>
                  <a:gd name="connsiteY1019" fmla="*/ 643894 h 919570"/>
                  <a:gd name="connsiteX1020" fmla="*/ 670987 w 957318"/>
                  <a:gd name="connsiteY1020" fmla="*/ 644524 h 919570"/>
                  <a:gd name="connsiteX1021" fmla="*/ 671644 w 957318"/>
                  <a:gd name="connsiteY1021" fmla="*/ 645161 h 919570"/>
                  <a:gd name="connsiteX1022" fmla="*/ 672300 w 957318"/>
                  <a:gd name="connsiteY1022" fmla="*/ 645792 h 919570"/>
                  <a:gd name="connsiteX1023" fmla="*/ 672964 w 957318"/>
                  <a:gd name="connsiteY1023" fmla="*/ 646422 h 919570"/>
                  <a:gd name="connsiteX1024" fmla="*/ 673621 w 957318"/>
                  <a:gd name="connsiteY1024" fmla="*/ 647059 h 919570"/>
                  <a:gd name="connsiteX1025" fmla="*/ 674277 w 957318"/>
                  <a:gd name="connsiteY1025" fmla="*/ 647689 h 919570"/>
                  <a:gd name="connsiteX1026" fmla="*/ 674934 w 957318"/>
                  <a:gd name="connsiteY1026" fmla="*/ 648319 h 919570"/>
                  <a:gd name="connsiteX1027" fmla="*/ 675591 w 957318"/>
                  <a:gd name="connsiteY1027" fmla="*/ 648950 h 919570"/>
                  <a:gd name="connsiteX1028" fmla="*/ 676248 w 957318"/>
                  <a:gd name="connsiteY1028" fmla="*/ 649587 h 919570"/>
                  <a:gd name="connsiteX1029" fmla="*/ 676912 w 957318"/>
                  <a:gd name="connsiteY1029" fmla="*/ 650217 h 919570"/>
                  <a:gd name="connsiteX1030" fmla="*/ 677568 w 957318"/>
                  <a:gd name="connsiteY1030" fmla="*/ 650847 h 919570"/>
                  <a:gd name="connsiteX1031" fmla="*/ 678225 w 957318"/>
                  <a:gd name="connsiteY1031" fmla="*/ 651484 h 919570"/>
                  <a:gd name="connsiteX1032" fmla="*/ 678882 w 957318"/>
                  <a:gd name="connsiteY1032" fmla="*/ 652115 h 919570"/>
                  <a:gd name="connsiteX1033" fmla="*/ 679546 w 957318"/>
                  <a:gd name="connsiteY1033" fmla="*/ 652745 h 919570"/>
                  <a:gd name="connsiteX1034" fmla="*/ 680202 w 957318"/>
                  <a:gd name="connsiteY1034" fmla="*/ 653382 h 919570"/>
                  <a:gd name="connsiteX1035" fmla="*/ 680859 w 957318"/>
                  <a:gd name="connsiteY1035" fmla="*/ 654012 h 919570"/>
                  <a:gd name="connsiteX1036" fmla="*/ 681516 w 957318"/>
                  <a:gd name="connsiteY1036" fmla="*/ 654642 h 919570"/>
                  <a:gd name="connsiteX1037" fmla="*/ 682173 w 957318"/>
                  <a:gd name="connsiteY1037" fmla="*/ 655279 h 919570"/>
                  <a:gd name="connsiteX1038" fmla="*/ 682836 w 957318"/>
                  <a:gd name="connsiteY1038" fmla="*/ 655910 h 919570"/>
                  <a:gd name="connsiteX1039" fmla="*/ 683493 w 957318"/>
                  <a:gd name="connsiteY1039" fmla="*/ 656540 h 919570"/>
                  <a:gd name="connsiteX1040" fmla="*/ 684150 w 957318"/>
                  <a:gd name="connsiteY1040" fmla="*/ 657170 h 919570"/>
                  <a:gd name="connsiteX1041" fmla="*/ 684807 w 957318"/>
                  <a:gd name="connsiteY1041" fmla="*/ 657807 h 919570"/>
                  <a:gd name="connsiteX1042" fmla="*/ 685470 w 957318"/>
                  <a:gd name="connsiteY1042" fmla="*/ 658438 h 919570"/>
                  <a:gd name="connsiteX1043" fmla="*/ 686127 w 957318"/>
                  <a:gd name="connsiteY1043" fmla="*/ 659068 h 919570"/>
                  <a:gd name="connsiteX1044" fmla="*/ 686784 w 957318"/>
                  <a:gd name="connsiteY1044" fmla="*/ 659705 h 919570"/>
                  <a:gd name="connsiteX1045" fmla="*/ 687441 w 957318"/>
                  <a:gd name="connsiteY1045" fmla="*/ 660335 h 919570"/>
                  <a:gd name="connsiteX1046" fmla="*/ 688098 w 957318"/>
                  <a:gd name="connsiteY1046" fmla="*/ 660965 h 919570"/>
                  <a:gd name="connsiteX1047" fmla="*/ 688761 w 957318"/>
                  <a:gd name="connsiteY1047" fmla="*/ 661596 h 919570"/>
                  <a:gd name="connsiteX1048" fmla="*/ 689418 w 957318"/>
                  <a:gd name="connsiteY1048" fmla="*/ 662233 h 919570"/>
                  <a:gd name="connsiteX1049" fmla="*/ 690075 w 957318"/>
                  <a:gd name="connsiteY1049" fmla="*/ 662863 h 919570"/>
                  <a:gd name="connsiteX1050" fmla="*/ 690732 w 957318"/>
                  <a:gd name="connsiteY1050" fmla="*/ 663493 h 919570"/>
                  <a:gd name="connsiteX1051" fmla="*/ 691389 w 957318"/>
                  <a:gd name="connsiteY1051" fmla="*/ 664130 h 919570"/>
                  <a:gd name="connsiteX1052" fmla="*/ 692052 w 957318"/>
                  <a:gd name="connsiteY1052" fmla="*/ 664761 h 919570"/>
                  <a:gd name="connsiteX1053" fmla="*/ 692709 w 957318"/>
                  <a:gd name="connsiteY1053" fmla="*/ 665391 h 919570"/>
                  <a:gd name="connsiteX1054" fmla="*/ 693366 w 957318"/>
                  <a:gd name="connsiteY1054" fmla="*/ 666028 h 919570"/>
                  <a:gd name="connsiteX1055" fmla="*/ 694023 w 957318"/>
                  <a:gd name="connsiteY1055" fmla="*/ 666658 h 919570"/>
                  <a:gd name="connsiteX1056" fmla="*/ 694680 w 957318"/>
                  <a:gd name="connsiteY1056" fmla="*/ 667288 h 919570"/>
                  <a:gd name="connsiteX1057" fmla="*/ 695343 w 957318"/>
                  <a:gd name="connsiteY1057" fmla="*/ 667919 h 919570"/>
                  <a:gd name="connsiteX1058" fmla="*/ 696000 w 957318"/>
                  <a:gd name="connsiteY1058" fmla="*/ 668556 h 919570"/>
                  <a:gd name="connsiteX1059" fmla="*/ 696657 w 957318"/>
                  <a:gd name="connsiteY1059" fmla="*/ 669186 h 919570"/>
                  <a:gd name="connsiteX1060" fmla="*/ 697314 w 957318"/>
                  <a:gd name="connsiteY1060" fmla="*/ 669816 h 919570"/>
                  <a:gd name="connsiteX1061" fmla="*/ 697970 w 957318"/>
                  <a:gd name="connsiteY1061" fmla="*/ 670453 h 919570"/>
                  <a:gd name="connsiteX1062" fmla="*/ 698634 w 957318"/>
                  <a:gd name="connsiteY1062" fmla="*/ 671083 h 919570"/>
                  <a:gd name="connsiteX1063" fmla="*/ 699291 w 957318"/>
                  <a:gd name="connsiteY1063" fmla="*/ 671714 h 919570"/>
                  <a:gd name="connsiteX1064" fmla="*/ 699948 w 957318"/>
                  <a:gd name="connsiteY1064" fmla="*/ 672351 h 919570"/>
                  <a:gd name="connsiteX1065" fmla="*/ 700604 w 957318"/>
                  <a:gd name="connsiteY1065" fmla="*/ 672981 h 919570"/>
                  <a:gd name="connsiteX1066" fmla="*/ 701261 w 957318"/>
                  <a:gd name="connsiteY1066" fmla="*/ 673611 h 919570"/>
                  <a:gd name="connsiteX1067" fmla="*/ 701925 w 957318"/>
                  <a:gd name="connsiteY1067" fmla="*/ 674242 h 919570"/>
                  <a:gd name="connsiteX1068" fmla="*/ 702582 w 957318"/>
                  <a:gd name="connsiteY1068" fmla="*/ 674879 h 919570"/>
                  <a:gd name="connsiteX1069" fmla="*/ 703238 w 957318"/>
                  <a:gd name="connsiteY1069" fmla="*/ 675509 h 919570"/>
                  <a:gd name="connsiteX1070" fmla="*/ 703895 w 957318"/>
                  <a:gd name="connsiteY1070" fmla="*/ 676139 h 919570"/>
                  <a:gd name="connsiteX1071" fmla="*/ 704559 w 957318"/>
                  <a:gd name="connsiteY1071" fmla="*/ 676776 h 919570"/>
                  <a:gd name="connsiteX1072" fmla="*/ 705216 w 957318"/>
                  <a:gd name="connsiteY1072" fmla="*/ 677406 h 919570"/>
                  <a:gd name="connsiteX1073" fmla="*/ 705872 w 957318"/>
                  <a:gd name="connsiteY1073" fmla="*/ 678037 h 919570"/>
                  <a:gd name="connsiteX1074" fmla="*/ 706529 w 957318"/>
                  <a:gd name="connsiteY1074" fmla="*/ 678674 h 919570"/>
                  <a:gd name="connsiteX1075" fmla="*/ 707186 w 957318"/>
                  <a:gd name="connsiteY1075" fmla="*/ 679304 h 919570"/>
                  <a:gd name="connsiteX1076" fmla="*/ 707850 w 957318"/>
                  <a:gd name="connsiteY1076" fmla="*/ 679934 h 919570"/>
                  <a:gd name="connsiteX1077" fmla="*/ 708506 w 957318"/>
                  <a:gd name="connsiteY1077" fmla="*/ 680565 h 919570"/>
                  <a:gd name="connsiteX1078" fmla="*/ 709163 w 957318"/>
                  <a:gd name="connsiteY1078" fmla="*/ 681202 h 919570"/>
                  <a:gd name="connsiteX1079" fmla="*/ 709820 w 957318"/>
                  <a:gd name="connsiteY1079" fmla="*/ 681832 h 919570"/>
                  <a:gd name="connsiteX1080" fmla="*/ 710484 w 957318"/>
                  <a:gd name="connsiteY1080" fmla="*/ 682462 h 919570"/>
                  <a:gd name="connsiteX1081" fmla="*/ 711141 w 957318"/>
                  <a:gd name="connsiteY1081" fmla="*/ 683099 h 919570"/>
                  <a:gd name="connsiteX1082" fmla="*/ 711797 w 957318"/>
                  <a:gd name="connsiteY1082" fmla="*/ 683729 h 919570"/>
                  <a:gd name="connsiteX1083" fmla="*/ 712454 w 957318"/>
                  <a:gd name="connsiteY1083" fmla="*/ 684360 h 919570"/>
                  <a:gd name="connsiteX1084" fmla="*/ 713111 w 957318"/>
                  <a:gd name="connsiteY1084" fmla="*/ 684997 h 919570"/>
                  <a:gd name="connsiteX1085" fmla="*/ 713774 w 957318"/>
                  <a:gd name="connsiteY1085" fmla="*/ 685627 h 919570"/>
                  <a:gd name="connsiteX1086" fmla="*/ 714431 w 957318"/>
                  <a:gd name="connsiteY1086" fmla="*/ 686257 h 919570"/>
                  <a:gd name="connsiteX1087" fmla="*/ 715088 w 957318"/>
                  <a:gd name="connsiteY1087" fmla="*/ 686888 h 919570"/>
                  <a:gd name="connsiteX1088" fmla="*/ 715745 w 957318"/>
                  <a:gd name="connsiteY1088" fmla="*/ 687524 h 919570"/>
                  <a:gd name="connsiteX1089" fmla="*/ 716402 w 957318"/>
                  <a:gd name="connsiteY1089" fmla="*/ 688155 h 919570"/>
                  <a:gd name="connsiteX1090" fmla="*/ 717065 w 957318"/>
                  <a:gd name="connsiteY1090" fmla="*/ 688785 h 919570"/>
                  <a:gd name="connsiteX1091" fmla="*/ 717722 w 957318"/>
                  <a:gd name="connsiteY1091" fmla="*/ 689422 h 919570"/>
                  <a:gd name="connsiteX1092" fmla="*/ 718379 w 957318"/>
                  <a:gd name="connsiteY1092" fmla="*/ 690052 h 919570"/>
                  <a:gd name="connsiteX1093" fmla="*/ 719036 w 957318"/>
                  <a:gd name="connsiteY1093" fmla="*/ 690683 h 919570"/>
                  <a:gd name="connsiteX1094" fmla="*/ 719693 w 957318"/>
                  <a:gd name="connsiteY1094" fmla="*/ 691313 h 919570"/>
                  <a:gd name="connsiteX1095" fmla="*/ 720356 w 957318"/>
                  <a:gd name="connsiteY1095" fmla="*/ 691950 h 919570"/>
                  <a:gd name="connsiteX1096" fmla="*/ 721013 w 957318"/>
                  <a:gd name="connsiteY1096" fmla="*/ 692580 h 919570"/>
                  <a:gd name="connsiteX1097" fmla="*/ 721670 w 957318"/>
                  <a:gd name="connsiteY1097" fmla="*/ 693211 h 919570"/>
                  <a:gd name="connsiteX1098" fmla="*/ 722327 w 957318"/>
                  <a:gd name="connsiteY1098" fmla="*/ 693847 h 919570"/>
                  <a:gd name="connsiteX1099" fmla="*/ 722984 w 957318"/>
                  <a:gd name="connsiteY1099" fmla="*/ 694478 h 919570"/>
                  <a:gd name="connsiteX1100" fmla="*/ 723647 w 957318"/>
                  <a:gd name="connsiteY1100" fmla="*/ 695108 h 919570"/>
                  <a:gd name="connsiteX1101" fmla="*/ 724304 w 957318"/>
                  <a:gd name="connsiteY1101" fmla="*/ 695745 h 919570"/>
                  <a:gd name="connsiteX1102" fmla="*/ 724961 w 957318"/>
                  <a:gd name="connsiteY1102" fmla="*/ 696375 h 919570"/>
                  <a:gd name="connsiteX1103" fmla="*/ 725618 w 957318"/>
                  <a:gd name="connsiteY1103" fmla="*/ 697006 h 919570"/>
                  <a:gd name="connsiteX1104" fmla="*/ 726281 w 957318"/>
                  <a:gd name="connsiteY1104" fmla="*/ 697636 h 919570"/>
                  <a:gd name="connsiteX1105" fmla="*/ 726938 w 957318"/>
                  <a:gd name="connsiteY1105" fmla="*/ 698273 h 919570"/>
                  <a:gd name="connsiteX1106" fmla="*/ 727595 w 957318"/>
                  <a:gd name="connsiteY1106" fmla="*/ 698903 h 919570"/>
                  <a:gd name="connsiteX1107" fmla="*/ 728252 w 957318"/>
                  <a:gd name="connsiteY1107" fmla="*/ 699534 h 919570"/>
                  <a:gd name="connsiteX1108" fmla="*/ 728908 w 957318"/>
                  <a:gd name="connsiteY1108" fmla="*/ 700170 h 919570"/>
                  <a:gd name="connsiteX1109" fmla="*/ 729572 w 957318"/>
                  <a:gd name="connsiteY1109" fmla="*/ 700801 h 919570"/>
                  <a:gd name="connsiteX1110" fmla="*/ 730229 w 957318"/>
                  <a:gd name="connsiteY1110" fmla="*/ 701431 h 919570"/>
                  <a:gd name="connsiteX1111" fmla="*/ 730886 w 957318"/>
                  <a:gd name="connsiteY1111" fmla="*/ 702068 h 919570"/>
                  <a:gd name="connsiteX1112" fmla="*/ 731543 w 957318"/>
                  <a:gd name="connsiteY1112" fmla="*/ 702698 h 919570"/>
                  <a:gd name="connsiteX1113" fmla="*/ 732199 w 957318"/>
                  <a:gd name="connsiteY1113" fmla="*/ 703329 h 919570"/>
                  <a:gd name="connsiteX1114" fmla="*/ 732863 w 957318"/>
                  <a:gd name="connsiteY1114" fmla="*/ 703959 h 919570"/>
                  <a:gd name="connsiteX1115" fmla="*/ 733520 w 957318"/>
                  <a:gd name="connsiteY1115" fmla="*/ 704596 h 919570"/>
                  <a:gd name="connsiteX1116" fmla="*/ 734176 w 957318"/>
                  <a:gd name="connsiteY1116" fmla="*/ 705226 h 919570"/>
                  <a:gd name="connsiteX1117" fmla="*/ 734833 w 957318"/>
                  <a:gd name="connsiteY1117" fmla="*/ 705856 h 919570"/>
                  <a:gd name="connsiteX1118" fmla="*/ 735490 w 957318"/>
                  <a:gd name="connsiteY1118" fmla="*/ 706493 h 919570"/>
                  <a:gd name="connsiteX1119" fmla="*/ 736154 w 957318"/>
                  <a:gd name="connsiteY1119" fmla="*/ 707124 h 919570"/>
                  <a:gd name="connsiteX1120" fmla="*/ 736810 w 957318"/>
                  <a:gd name="connsiteY1120" fmla="*/ 707754 h 919570"/>
                  <a:gd name="connsiteX1121" fmla="*/ 737467 w 957318"/>
                  <a:gd name="connsiteY1121" fmla="*/ 708384 h 919570"/>
                  <a:gd name="connsiteX1122" fmla="*/ 738124 w 957318"/>
                  <a:gd name="connsiteY1122" fmla="*/ 709021 h 919570"/>
                  <a:gd name="connsiteX1123" fmla="*/ 738781 w 957318"/>
                  <a:gd name="connsiteY1123" fmla="*/ 709652 h 919570"/>
                  <a:gd name="connsiteX1124" fmla="*/ 739445 w 957318"/>
                  <a:gd name="connsiteY1124" fmla="*/ 710282 h 919570"/>
                  <a:gd name="connsiteX1125" fmla="*/ 740101 w 957318"/>
                  <a:gd name="connsiteY1125" fmla="*/ 710919 h 919570"/>
                  <a:gd name="connsiteX1126" fmla="*/ 740758 w 957318"/>
                  <a:gd name="connsiteY1126" fmla="*/ 711549 h 919570"/>
                  <a:gd name="connsiteX1127" fmla="*/ 741415 w 957318"/>
                  <a:gd name="connsiteY1127" fmla="*/ 712179 h 919570"/>
                  <a:gd name="connsiteX1128" fmla="*/ 742079 w 957318"/>
                  <a:gd name="connsiteY1128" fmla="*/ 712816 h 919570"/>
                  <a:gd name="connsiteX1129" fmla="*/ 742735 w 957318"/>
                  <a:gd name="connsiteY1129" fmla="*/ 713447 h 919570"/>
                  <a:gd name="connsiteX1130" fmla="*/ 743392 w 957318"/>
                  <a:gd name="connsiteY1130" fmla="*/ 714077 h 919570"/>
                  <a:gd name="connsiteX1131" fmla="*/ 744049 w 957318"/>
                  <a:gd name="connsiteY1131" fmla="*/ 714707 h 919570"/>
                  <a:gd name="connsiteX1132" fmla="*/ 744706 w 957318"/>
                  <a:gd name="connsiteY1132" fmla="*/ 715344 h 919570"/>
                  <a:gd name="connsiteX1133" fmla="*/ 745369 w 957318"/>
                  <a:gd name="connsiteY1133" fmla="*/ 715975 h 919570"/>
                  <a:gd name="connsiteX1134" fmla="*/ 746026 w 957318"/>
                  <a:gd name="connsiteY1134" fmla="*/ 716605 h 919570"/>
                  <a:gd name="connsiteX1135" fmla="*/ 746683 w 957318"/>
                  <a:gd name="connsiteY1135" fmla="*/ 717242 h 919570"/>
                  <a:gd name="connsiteX1136" fmla="*/ 747340 w 957318"/>
                  <a:gd name="connsiteY1136" fmla="*/ 717872 h 919570"/>
                  <a:gd name="connsiteX1137" fmla="*/ 748003 w 957318"/>
                  <a:gd name="connsiteY1137" fmla="*/ 718502 h 919570"/>
                  <a:gd name="connsiteX1138" fmla="*/ 748660 w 957318"/>
                  <a:gd name="connsiteY1138" fmla="*/ 719139 h 919570"/>
                  <a:gd name="connsiteX1139" fmla="*/ 749317 w 957318"/>
                  <a:gd name="connsiteY1139" fmla="*/ 719770 h 919570"/>
                  <a:gd name="connsiteX1140" fmla="*/ 749974 w 957318"/>
                  <a:gd name="connsiteY1140" fmla="*/ 720400 h 919570"/>
                  <a:gd name="connsiteX1141" fmla="*/ 750631 w 957318"/>
                  <a:gd name="connsiteY1141" fmla="*/ 721030 h 919570"/>
                  <a:gd name="connsiteX1142" fmla="*/ 751294 w 957318"/>
                  <a:gd name="connsiteY1142" fmla="*/ 721667 h 919570"/>
                  <a:gd name="connsiteX1143" fmla="*/ 751951 w 957318"/>
                  <a:gd name="connsiteY1143" fmla="*/ 722298 h 919570"/>
                  <a:gd name="connsiteX1144" fmla="*/ 752608 w 957318"/>
                  <a:gd name="connsiteY1144" fmla="*/ 722928 h 919570"/>
                  <a:gd name="connsiteX1145" fmla="*/ 753265 w 957318"/>
                  <a:gd name="connsiteY1145" fmla="*/ 723565 h 919570"/>
                  <a:gd name="connsiteX1146" fmla="*/ 753922 w 957318"/>
                  <a:gd name="connsiteY1146" fmla="*/ 724195 h 919570"/>
                  <a:gd name="connsiteX1147" fmla="*/ 754585 w 957318"/>
                  <a:gd name="connsiteY1147" fmla="*/ 724825 h 919570"/>
                  <a:gd name="connsiteX1148" fmla="*/ 755242 w 957318"/>
                  <a:gd name="connsiteY1148" fmla="*/ 725462 h 919570"/>
                  <a:gd name="connsiteX1149" fmla="*/ 755899 w 957318"/>
                  <a:gd name="connsiteY1149" fmla="*/ 726093 h 919570"/>
                  <a:gd name="connsiteX1150" fmla="*/ 756556 w 957318"/>
                  <a:gd name="connsiteY1150" fmla="*/ 726723 h 919570"/>
                  <a:gd name="connsiteX1151" fmla="*/ 757212 w 957318"/>
                  <a:gd name="connsiteY1151" fmla="*/ 727353 h 919570"/>
                  <a:gd name="connsiteX1152" fmla="*/ 757876 w 957318"/>
                  <a:gd name="connsiteY1152" fmla="*/ 727990 h 919570"/>
                  <a:gd name="connsiteX1153" fmla="*/ 758533 w 957318"/>
                  <a:gd name="connsiteY1153" fmla="*/ 728620 h 919570"/>
                  <a:gd name="connsiteX1154" fmla="*/ 759190 w 957318"/>
                  <a:gd name="connsiteY1154" fmla="*/ 729251 h 919570"/>
                  <a:gd name="connsiteX1155" fmla="*/ 759847 w 957318"/>
                  <a:gd name="connsiteY1155" fmla="*/ 729888 h 919570"/>
                  <a:gd name="connsiteX1156" fmla="*/ 760503 w 957318"/>
                  <a:gd name="connsiteY1156" fmla="*/ 730518 h 919570"/>
                  <a:gd name="connsiteX1157" fmla="*/ 761167 w 957318"/>
                  <a:gd name="connsiteY1157" fmla="*/ 731148 h 919570"/>
                  <a:gd name="connsiteX1158" fmla="*/ 761824 w 957318"/>
                  <a:gd name="connsiteY1158" fmla="*/ 731779 h 919570"/>
                  <a:gd name="connsiteX1159" fmla="*/ 762481 w 957318"/>
                  <a:gd name="connsiteY1159" fmla="*/ 732416 h 919570"/>
                  <a:gd name="connsiteX1160" fmla="*/ 763137 w 957318"/>
                  <a:gd name="connsiteY1160" fmla="*/ 733046 h 919570"/>
                  <a:gd name="connsiteX1161" fmla="*/ 763801 w 957318"/>
                  <a:gd name="connsiteY1161" fmla="*/ 733676 h 919570"/>
                  <a:gd name="connsiteX1162" fmla="*/ 764458 w 957318"/>
                  <a:gd name="connsiteY1162" fmla="*/ 734313 h 919570"/>
                  <a:gd name="connsiteX1163" fmla="*/ 765115 w 957318"/>
                  <a:gd name="connsiteY1163" fmla="*/ 734943 h 919570"/>
                  <a:gd name="connsiteX1164" fmla="*/ 765771 w 957318"/>
                  <a:gd name="connsiteY1164" fmla="*/ 735574 h 919570"/>
                  <a:gd name="connsiteX1165" fmla="*/ 766428 w 957318"/>
                  <a:gd name="connsiteY1165" fmla="*/ 736211 h 919570"/>
                  <a:gd name="connsiteX1166" fmla="*/ 767092 w 957318"/>
                  <a:gd name="connsiteY1166" fmla="*/ 736841 h 919570"/>
                  <a:gd name="connsiteX1167" fmla="*/ 767749 w 957318"/>
                  <a:gd name="connsiteY1167" fmla="*/ 737471 h 919570"/>
                  <a:gd name="connsiteX1168" fmla="*/ 768405 w 957318"/>
                  <a:gd name="connsiteY1168" fmla="*/ 738102 h 919570"/>
                  <a:gd name="connsiteX1169" fmla="*/ 769062 w 957318"/>
                  <a:gd name="connsiteY1169" fmla="*/ 738739 h 919570"/>
                  <a:gd name="connsiteX1170" fmla="*/ 769719 w 957318"/>
                  <a:gd name="connsiteY1170" fmla="*/ 739369 h 919570"/>
                  <a:gd name="connsiteX1171" fmla="*/ 770383 w 957318"/>
                  <a:gd name="connsiteY1171" fmla="*/ 739999 h 919570"/>
                  <a:gd name="connsiteX1172" fmla="*/ 771039 w 957318"/>
                  <a:gd name="connsiteY1172" fmla="*/ 740636 h 919570"/>
                  <a:gd name="connsiteX1173" fmla="*/ 771696 w 957318"/>
                  <a:gd name="connsiteY1173" fmla="*/ 741266 h 919570"/>
                  <a:gd name="connsiteX1174" fmla="*/ 772353 w 957318"/>
                  <a:gd name="connsiteY1174" fmla="*/ 741897 h 919570"/>
                  <a:gd name="connsiteX1175" fmla="*/ 773010 w 957318"/>
                  <a:gd name="connsiteY1175" fmla="*/ 742534 h 919570"/>
                  <a:gd name="connsiteX1176" fmla="*/ 773673 w 957318"/>
                  <a:gd name="connsiteY1176" fmla="*/ 743164 h 919570"/>
                  <a:gd name="connsiteX1177" fmla="*/ 774330 w 957318"/>
                  <a:gd name="connsiteY1177" fmla="*/ 743794 h 919570"/>
                  <a:gd name="connsiteX1178" fmla="*/ 774987 w 957318"/>
                  <a:gd name="connsiteY1178" fmla="*/ 744425 h 919570"/>
                  <a:gd name="connsiteX1179" fmla="*/ 775644 w 957318"/>
                  <a:gd name="connsiteY1179" fmla="*/ 745062 h 919570"/>
                  <a:gd name="connsiteX1180" fmla="*/ 776301 w 957318"/>
                  <a:gd name="connsiteY1180" fmla="*/ 745692 h 919570"/>
                  <a:gd name="connsiteX1181" fmla="*/ 776964 w 957318"/>
                  <a:gd name="connsiteY1181" fmla="*/ 746322 h 919570"/>
                  <a:gd name="connsiteX1182" fmla="*/ 777621 w 957318"/>
                  <a:gd name="connsiteY1182" fmla="*/ 746959 h 919570"/>
                  <a:gd name="connsiteX1183" fmla="*/ 778278 w 957318"/>
                  <a:gd name="connsiteY1183" fmla="*/ 747589 h 919570"/>
                  <a:gd name="connsiteX1184" fmla="*/ 778935 w 957318"/>
                  <a:gd name="connsiteY1184" fmla="*/ 748220 h 919570"/>
                  <a:gd name="connsiteX1185" fmla="*/ 779598 w 957318"/>
                  <a:gd name="connsiteY1185" fmla="*/ 748857 h 919570"/>
                  <a:gd name="connsiteX1186" fmla="*/ 780255 w 957318"/>
                  <a:gd name="connsiteY1186" fmla="*/ 749487 h 919570"/>
                  <a:gd name="connsiteX1187" fmla="*/ 780912 w 957318"/>
                  <a:gd name="connsiteY1187" fmla="*/ 750117 h 919570"/>
                  <a:gd name="connsiteX1188" fmla="*/ 781569 w 957318"/>
                  <a:gd name="connsiteY1188" fmla="*/ 750748 h 919570"/>
                  <a:gd name="connsiteX1189" fmla="*/ 782226 w 957318"/>
                  <a:gd name="connsiteY1189" fmla="*/ 751384 h 919570"/>
                  <a:gd name="connsiteX1190" fmla="*/ 782889 w 957318"/>
                  <a:gd name="connsiteY1190" fmla="*/ 752015 h 919570"/>
                  <a:gd name="connsiteX1191" fmla="*/ 783546 w 957318"/>
                  <a:gd name="connsiteY1191" fmla="*/ 752645 h 919570"/>
                  <a:gd name="connsiteX1192" fmla="*/ 784203 w 957318"/>
                  <a:gd name="connsiteY1192" fmla="*/ 753282 h 919570"/>
                  <a:gd name="connsiteX1193" fmla="*/ 784860 w 957318"/>
                  <a:gd name="connsiteY1193" fmla="*/ 753912 h 919570"/>
                  <a:gd name="connsiteX1194" fmla="*/ 785523 w 957318"/>
                  <a:gd name="connsiteY1194" fmla="*/ 754543 h 919570"/>
                  <a:gd name="connsiteX1195" fmla="*/ 786180 w 957318"/>
                  <a:gd name="connsiteY1195" fmla="*/ 755180 h 919570"/>
                  <a:gd name="connsiteX1196" fmla="*/ 786837 w 957318"/>
                  <a:gd name="connsiteY1196" fmla="*/ 755810 h 919570"/>
                  <a:gd name="connsiteX1197" fmla="*/ 787494 w 957318"/>
                  <a:gd name="connsiteY1197" fmla="*/ 756440 h 919570"/>
                  <a:gd name="connsiteX1198" fmla="*/ 788151 w 957318"/>
                  <a:gd name="connsiteY1198" fmla="*/ 757071 h 919570"/>
                  <a:gd name="connsiteX1199" fmla="*/ 788814 w 957318"/>
                  <a:gd name="connsiteY1199" fmla="*/ 757707 h 919570"/>
                  <a:gd name="connsiteX1200" fmla="*/ 789471 w 957318"/>
                  <a:gd name="connsiteY1200" fmla="*/ 758338 h 919570"/>
                  <a:gd name="connsiteX1201" fmla="*/ 790128 w 957318"/>
                  <a:gd name="connsiteY1201" fmla="*/ 758968 h 919570"/>
                  <a:gd name="connsiteX1202" fmla="*/ 790785 w 957318"/>
                  <a:gd name="connsiteY1202" fmla="*/ 759605 h 919570"/>
                  <a:gd name="connsiteX1203" fmla="*/ 791441 w 957318"/>
                  <a:gd name="connsiteY1203" fmla="*/ 760235 h 919570"/>
                  <a:gd name="connsiteX1204" fmla="*/ 792105 w 957318"/>
                  <a:gd name="connsiteY1204" fmla="*/ 760866 h 919570"/>
                  <a:gd name="connsiteX1205" fmla="*/ 792762 w 957318"/>
                  <a:gd name="connsiteY1205" fmla="*/ 761503 h 919570"/>
                  <a:gd name="connsiteX1206" fmla="*/ 793419 w 957318"/>
                  <a:gd name="connsiteY1206" fmla="*/ 762133 h 919570"/>
                  <a:gd name="connsiteX1207" fmla="*/ 794076 w 957318"/>
                  <a:gd name="connsiteY1207" fmla="*/ 762763 h 919570"/>
                  <a:gd name="connsiteX1208" fmla="*/ 794732 w 957318"/>
                  <a:gd name="connsiteY1208" fmla="*/ 763394 h 919570"/>
                  <a:gd name="connsiteX1209" fmla="*/ 795396 w 957318"/>
                  <a:gd name="connsiteY1209" fmla="*/ 764030 h 919570"/>
                  <a:gd name="connsiteX1210" fmla="*/ 796053 w 957318"/>
                  <a:gd name="connsiteY1210" fmla="*/ 764661 h 919570"/>
                  <a:gd name="connsiteX1211" fmla="*/ 796709 w 957318"/>
                  <a:gd name="connsiteY1211" fmla="*/ 765291 h 919570"/>
                  <a:gd name="connsiteX1212" fmla="*/ 797366 w 957318"/>
                  <a:gd name="connsiteY1212" fmla="*/ 765928 h 919570"/>
                  <a:gd name="connsiteX1213" fmla="*/ 798023 w 957318"/>
                  <a:gd name="connsiteY1213" fmla="*/ 766558 h 919570"/>
                  <a:gd name="connsiteX1214" fmla="*/ 798687 w 957318"/>
                  <a:gd name="connsiteY1214" fmla="*/ 767189 h 919570"/>
                  <a:gd name="connsiteX1215" fmla="*/ 799343 w 957318"/>
                  <a:gd name="connsiteY1215" fmla="*/ 767819 h 919570"/>
                  <a:gd name="connsiteX1216" fmla="*/ 800000 w 957318"/>
                  <a:gd name="connsiteY1216" fmla="*/ 768456 h 919570"/>
                  <a:gd name="connsiteX1217" fmla="*/ 800657 w 957318"/>
                  <a:gd name="connsiteY1217" fmla="*/ 769086 h 919570"/>
                  <a:gd name="connsiteX1218" fmla="*/ 801314 w 957318"/>
                  <a:gd name="connsiteY1218" fmla="*/ 769716 h 919570"/>
                  <a:gd name="connsiteX1219" fmla="*/ 801978 w 957318"/>
                  <a:gd name="connsiteY1219" fmla="*/ 770353 h 919570"/>
                  <a:gd name="connsiteX1220" fmla="*/ 802634 w 957318"/>
                  <a:gd name="connsiteY1220" fmla="*/ 770984 h 919570"/>
                  <a:gd name="connsiteX1221" fmla="*/ 803291 w 957318"/>
                  <a:gd name="connsiteY1221" fmla="*/ 771614 h 919570"/>
                  <a:gd name="connsiteX1222" fmla="*/ 803948 w 957318"/>
                  <a:gd name="connsiteY1222" fmla="*/ 772251 h 919570"/>
                  <a:gd name="connsiteX1223" fmla="*/ 804612 w 957318"/>
                  <a:gd name="connsiteY1223" fmla="*/ 772881 h 919570"/>
                  <a:gd name="connsiteX1224" fmla="*/ 805268 w 957318"/>
                  <a:gd name="connsiteY1224" fmla="*/ 773512 h 919570"/>
                  <a:gd name="connsiteX1225" fmla="*/ 805925 w 957318"/>
                  <a:gd name="connsiteY1225" fmla="*/ 774142 h 919570"/>
                  <a:gd name="connsiteX1226" fmla="*/ 806582 w 957318"/>
                  <a:gd name="connsiteY1226" fmla="*/ 774779 h 919570"/>
                  <a:gd name="connsiteX1227" fmla="*/ 807239 w 957318"/>
                  <a:gd name="connsiteY1227" fmla="*/ 775409 h 919570"/>
                  <a:gd name="connsiteX1228" fmla="*/ 807902 w 957318"/>
                  <a:gd name="connsiteY1228" fmla="*/ 776039 h 919570"/>
                  <a:gd name="connsiteX1229" fmla="*/ 808559 w 957318"/>
                  <a:gd name="connsiteY1229" fmla="*/ 776676 h 919570"/>
                  <a:gd name="connsiteX1230" fmla="*/ 809216 w 957318"/>
                  <a:gd name="connsiteY1230" fmla="*/ 777307 h 919570"/>
                  <a:gd name="connsiteX1231" fmla="*/ 809873 w 957318"/>
                  <a:gd name="connsiteY1231" fmla="*/ 777937 h 919570"/>
                  <a:gd name="connsiteX1232" fmla="*/ 810536 w 957318"/>
                  <a:gd name="connsiteY1232" fmla="*/ 778574 h 919570"/>
                  <a:gd name="connsiteX1233" fmla="*/ 811193 w 957318"/>
                  <a:gd name="connsiteY1233" fmla="*/ 779204 h 919570"/>
                  <a:gd name="connsiteX1234" fmla="*/ 811850 w 957318"/>
                  <a:gd name="connsiteY1234" fmla="*/ 779835 h 919570"/>
                  <a:gd name="connsiteX1235" fmla="*/ 812507 w 957318"/>
                  <a:gd name="connsiteY1235" fmla="*/ 780465 h 919570"/>
                  <a:gd name="connsiteX1236" fmla="*/ 813164 w 957318"/>
                  <a:gd name="connsiteY1236" fmla="*/ 781102 h 919570"/>
                  <a:gd name="connsiteX1237" fmla="*/ 813821 w 957318"/>
                  <a:gd name="connsiteY1237" fmla="*/ 781732 h 919570"/>
                  <a:gd name="connsiteX1238" fmla="*/ 814484 w 957318"/>
                  <a:gd name="connsiteY1238" fmla="*/ 782362 h 919570"/>
                  <a:gd name="connsiteX1239" fmla="*/ 815141 w 957318"/>
                  <a:gd name="connsiteY1239" fmla="*/ 782999 h 919570"/>
                  <a:gd name="connsiteX1240" fmla="*/ 815798 w 957318"/>
                  <a:gd name="connsiteY1240" fmla="*/ 783630 h 919570"/>
                  <a:gd name="connsiteX1241" fmla="*/ 816455 w 957318"/>
                  <a:gd name="connsiteY1241" fmla="*/ 784260 h 919570"/>
                  <a:gd name="connsiteX1242" fmla="*/ 817118 w 957318"/>
                  <a:gd name="connsiteY1242" fmla="*/ 784897 h 919570"/>
                  <a:gd name="connsiteX1243" fmla="*/ 817775 w 957318"/>
                  <a:gd name="connsiteY1243" fmla="*/ 785527 h 919570"/>
                  <a:gd name="connsiteX1244" fmla="*/ 818432 w 957318"/>
                  <a:gd name="connsiteY1244" fmla="*/ 786158 h 919570"/>
                  <a:gd name="connsiteX1245" fmla="*/ 819089 w 957318"/>
                  <a:gd name="connsiteY1245" fmla="*/ 786794 h 919570"/>
                  <a:gd name="connsiteX1246" fmla="*/ 819745 w 957318"/>
                  <a:gd name="connsiteY1246" fmla="*/ 787425 h 919570"/>
                  <a:gd name="connsiteX1247" fmla="*/ 820409 w 957318"/>
                  <a:gd name="connsiteY1247" fmla="*/ 788055 h 919570"/>
                  <a:gd name="connsiteX1248" fmla="*/ 821066 w 957318"/>
                  <a:gd name="connsiteY1248" fmla="*/ 788685 h 919570"/>
                  <a:gd name="connsiteX1249" fmla="*/ 821723 w 957318"/>
                  <a:gd name="connsiteY1249" fmla="*/ 789322 h 919570"/>
                  <a:gd name="connsiteX1250" fmla="*/ 822380 w 957318"/>
                  <a:gd name="connsiteY1250" fmla="*/ 789953 h 919570"/>
                  <a:gd name="connsiteX1251" fmla="*/ 823043 w 957318"/>
                  <a:gd name="connsiteY1251" fmla="*/ 790583 h 919570"/>
                  <a:gd name="connsiteX1252" fmla="*/ 823700 w 957318"/>
                  <a:gd name="connsiteY1252" fmla="*/ 791220 h 919570"/>
                  <a:gd name="connsiteX1253" fmla="*/ 824357 w 957318"/>
                  <a:gd name="connsiteY1253" fmla="*/ 791850 h 919570"/>
                  <a:gd name="connsiteX1254" fmla="*/ 825014 w 957318"/>
                  <a:gd name="connsiteY1254" fmla="*/ 792480 h 919570"/>
                  <a:gd name="connsiteX1255" fmla="*/ 825670 w 957318"/>
                  <a:gd name="connsiteY1255" fmla="*/ 793111 h 919570"/>
                  <a:gd name="connsiteX1256" fmla="*/ 826334 w 957318"/>
                  <a:gd name="connsiteY1256" fmla="*/ 793748 h 919570"/>
                  <a:gd name="connsiteX1257" fmla="*/ 826991 w 957318"/>
                  <a:gd name="connsiteY1257" fmla="*/ 794378 h 919570"/>
                  <a:gd name="connsiteX1258" fmla="*/ 827648 w 957318"/>
                  <a:gd name="connsiteY1258" fmla="*/ 795008 h 919570"/>
                  <a:gd name="connsiteX1259" fmla="*/ 828304 w 957318"/>
                  <a:gd name="connsiteY1259" fmla="*/ 795645 h 919570"/>
                  <a:gd name="connsiteX1260" fmla="*/ 828961 w 957318"/>
                  <a:gd name="connsiteY1260" fmla="*/ 796276 h 919570"/>
                  <a:gd name="connsiteX1261" fmla="*/ 829625 w 957318"/>
                  <a:gd name="connsiteY1261" fmla="*/ 796906 h 919570"/>
                  <a:gd name="connsiteX1262" fmla="*/ 830282 w 957318"/>
                  <a:gd name="connsiteY1262" fmla="*/ 797543 h 919570"/>
                  <a:gd name="connsiteX1263" fmla="*/ 830938 w 957318"/>
                  <a:gd name="connsiteY1263" fmla="*/ 798173 h 919570"/>
                  <a:gd name="connsiteX1264" fmla="*/ 831595 w 957318"/>
                  <a:gd name="connsiteY1264" fmla="*/ 798803 h 919570"/>
                  <a:gd name="connsiteX1265" fmla="*/ 832252 w 957318"/>
                  <a:gd name="connsiteY1265" fmla="*/ 799434 h 919570"/>
                  <a:gd name="connsiteX1266" fmla="*/ 832916 w 957318"/>
                  <a:gd name="connsiteY1266" fmla="*/ 800071 h 919570"/>
                  <a:gd name="connsiteX1267" fmla="*/ 833572 w 957318"/>
                  <a:gd name="connsiteY1267" fmla="*/ 800701 h 919570"/>
                  <a:gd name="connsiteX1268" fmla="*/ 834229 w 957318"/>
                  <a:gd name="connsiteY1268" fmla="*/ 801331 h 919570"/>
                  <a:gd name="connsiteX1269" fmla="*/ 834886 w 957318"/>
                  <a:gd name="connsiteY1269" fmla="*/ 801968 h 919570"/>
                  <a:gd name="connsiteX1270" fmla="*/ 835543 w 957318"/>
                  <a:gd name="connsiteY1270" fmla="*/ 802599 h 919570"/>
                  <a:gd name="connsiteX1271" fmla="*/ 836206 w 957318"/>
                  <a:gd name="connsiteY1271" fmla="*/ 803229 h 919570"/>
                  <a:gd name="connsiteX1272" fmla="*/ 836863 w 957318"/>
                  <a:gd name="connsiteY1272" fmla="*/ 803866 h 919570"/>
                  <a:gd name="connsiteX1273" fmla="*/ 837520 w 957318"/>
                  <a:gd name="connsiteY1273" fmla="*/ 804496 h 919570"/>
                  <a:gd name="connsiteX1274" fmla="*/ 838177 w 957318"/>
                  <a:gd name="connsiteY1274" fmla="*/ 805126 h 919570"/>
                  <a:gd name="connsiteX1275" fmla="*/ 838834 w 957318"/>
                  <a:gd name="connsiteY1275" fmla="*/ 805757 h 919570"/>
                  <a:gd name="connsiteX1276" fmla="*/ 839497 w 957318"/>
                  <a:gd name="connsiteY1276" fmla="*/ 806394 h 919570"/>
                  <a:gd name="connsiteX1277" fmla="*/ 840154 w 957318"/>
                  <a:gd name="connsiteY1277" fmla="*/ 807024 h 919570"/>
                  <a:gd name="connsiteX1278" fmla="*/ 840811 w 957318"/>
                  <a:gd name="connsiteY1278" fmla="*/ 807654 h 919570"/>
                  <a:gd name="connsiteX1279" fmla="*/ 841468 w 957318"/>
                  <a:gd name="connsiteY1279" fmla="*/ 808291 h 919570"/>
                  <a:gd name="connsiteX1280" fmla="*/ 842131 w 957318"/>
                  <a:gd name="connsiteY1280" fmla="*/ 808922 h 919570"/>
                  <a:gd name="connsiteX1281" fmla="*/ 842788 w 957318"/>
                  <a:gd name="connsiteY1281" fmla="*/ 809552 h 919570"/>
                  <a:gd name="connsiteX1282" fmla="*/ 843445 w 957318"/>
                  <a:gd name="connsiteY1282" fmla="*/ 810189 h 919570"/>
                  <a:gd name="connsiteX1283" fmla="*/ 844102 w 957318"/>
                  <a:gd name="connsiteY1283" fmla="*/ 810819 h 919570"/>
                  <a:gd name="connsiteX1284" fmla="*/ 844759 w 957318"/>
                  <a:gd name="connsiteY1284" fmla="*/ 811449 h 919570"/>
                  <a:gd name="connsiteX1285" fmla="*/ 845422 w 957318"/>
                  <a:gd name="connsiteY1285" fmla="*/ 812080 h 919570"/>
                  <a:gd name="connsiteX1286" fmla="*/ 846079 w 957318"/>
                  <a:gd name="connsiteY1286" fmla="*/ 812717 h 919570"/>
                  <a:gd name="connsiteX1287" fmla="*/ 846736 w 957318"/>
                  <a:gd name="connsiteY1287" fmla="*/ 813347 h 919570"/>
                  <a:gd name="connsiteX1288" fmla="*/ 847393 w 957318"/>
                  <a:gd name="connsiteY1288" fmla="*/ 813977 h 919570"/>
                  <a:gd name="connsiteX1289" fmla="*/ 848056 w 957318"/>
                  <a:gd name="connsiteY1289" fmla="*/ 814614 h 919570"/>
                  <a:gd name="connsiteX1290" fmla="*/ 848713 w 957318"/>
                  <a:gd name="connsiteY1290" fmla="*/ 815244 h 919570"/>
                  <a:gd name="connsiteX1291" fmla="*/ 849370 w 957318"/>
                  <a:gd name="connsiteY1291" fmla="*/ 815875 h 919570"/>
                  <a:gd name="connsiteX1292" fmla="*/ 850027 w 957318"/>
                  <a:gd name="connsiteY1292" fmla="*/ 816512 h 919570"/>
                  <a:gd name="connsiteX1293" fmla="*/ 850684 w 957318"/>
                  <a:gd name="connsiteY1293" fmla="*/ 817142 h 919570"/>
                  <a:gd name="connsiteX1294" fmla="*/ 851340 w 957318"/>
                  <a:gd name="connsiteY1294" fmla="*/ 817772 h 919570"/>
                  <a:gd name="connsiteX1295" fmla="*/ 852004 w 957318"/>
                  <a:gd name="connsiteY1295" fmla="*/ 818403 h 919570"/>
                  <a:gd name="connsiteX1296" fmla="*/ 852661 w 957318"/>
                  <a:gd name="connsiteY1296" fmla="*/ 819040 h 919570"/>
                  <a:gd name="connsiteX1297" fmla="*/ 853318 w 957318"/>
                  <a:gd name="connsiteY1297" fmla="*/ 819670 h 919570"/>
                  <a:gd name="connsiteX1298" fmla="*/ 853974 w 957318"/>
                  <a:gd name="connsiteY1298" fmla="*/ 820300 h 919570"/>
                  <a:gd name="connsiteX1299" fmla="*/ 854638 w 957318"/>
                  <a:gd name="connsiteY1299" fmla="*/ 820937 h 919570"/>
                  <a:gd name="connsiteX1300" fmla="*/ 855295 w 957318"/>
                  <a:gd name="connsiteY1300" fmla="*/ 821567 h 919570"/>
                  <a:gd name="connsiteX1301" fmla="*/ 855952 w 957318"/>
                  <a:gd name="connsiteY1301" fmla="*/ 822198 h 919570"/>
                  <a:gd name="connsiteX1302" fmla="*/ 856608 w 957318"/>
                  <a:gd name="connsiteY1302" fmla="*/ 822835 h 919570"/>
                  <a:gd name="connsiteX1303" fmla="*/ 857265 w 957318"/>
                  <a:gd name="connsiteY1303" fmla="*/ 823465 h 919570"/>
                  <a:gd name="connsiteX1304" fmla="*/ 857929 w 957318"/>
                  <a:gd name="connsiteY1304" fmla="*/ 824095 h 919570"/>
                  <a:gd name="connsiteX1305" fmla="*/ 858586 w 957318"/>
                  <a:gd name="connsiteY1305" fmla="*/ 824726 h 919570"/>
                  <a:gd name="connsiteX1306" fmla="*/ 859242 w 957318"/>
                  <a:gd name="connsiteY1306" fmla="*/ 825363 h 919570"/>
                  <a:gd name="connsiteX1307" fmla="*/ 859899 w 957318"/>
                  <a:gd name="connsiteY1307" fmla="*/ 825993 h 919570"/>
                  <a:gd name="connsiteX1308" fmla="*/ 860563 w 957318"/>
                  <a:gd name="connsiteY1308" fmla="*/ 826623 h 919570"/>
                  <a:gd name="connsiteX1309" fmla="*/ 861220 w 957318"/>
                  <a:gd name="connsiteY1309" fmla="*/ 827260 h 919570"/>
                  <a:gd name="connsiteX1310" fmla="*/ 861877 w 957318"/>
                  <a:gd name="connsiteY1310" fmla="*/ 827890 h 919570"/>
                  <a:gd name="connsiteX1311" fmla="*/ 862533 w 957318"/>
                  <a:gd name="connsiteY1311" fmla="*/ 828521 h 919570"/>
                  <a:gd name="connsiteX1312" fmla="*/ 863190 w 957318"/>
                  <a:gd name="connsiteY1312" fmla="*/ 829158 h 919570"/>
                  <a:gd name="connsiteX1313" fmla="*/ 863854 w 957318"/>
                  <a:gd name="connsiteY1313" fmla="*/ 829788 h 919570"/>
                  <a:gd name="connsiteX1314" fmla="*/ 864511 w 957318"/>
                  <a:gd name="connsiteY1314" fmla="*/ 830418 h 919570"/>
                  <a:gd name="connsiteX1315" fmla="*/ 865167 w 957318"/>
                  <a:gd name="connsiteY1315" fmla="*/ 831049 h 919570"/>
                  <a:gd name="connsiteX1316" fmla="*/ 865824 w 957318"/>
                  <a:gd name="connsiteY1316" fmla="*/ 831686 h 919570"/>
                  <a:gd name="connsiteX1317" fmla="*/ 866481 w 957318"/>
                  <a:gd name="connsiteY1317" fmla="*/ 832316 h 919570"/>
                  <a:gd name="connsiteX1318" fmla="*/ 867144 w 957318"/>
                  <a:gd name="connsiteY1318" fmla="*/ 832946 h 919570"/>
                  <a:gd name="connsiteX1319" fmla="*/ 867801 w 957318"/>
                  <a:gd name="connsiteY1319" fmla="*/ 833583 h 919570"/>
                  <a:gd name="connsiteX1320" fmla="*/ 868458 w 957318"/>
                  <a:gd name="connsiteY1320" fmla="*/ 834213 h 919570"/>
                  <a:gd name="connsiteX1321" fmla="*/ 869115 w 957318"/>
                  <a:gd name="connsiteY1321" fmla="*/ 834844 h 919570"/>
                  <a:gd name="connsiteX1322" fmla="*/ 869772 w 957318"/>
                  <a:gd name="connsiteY1322" fmla="*/ 835474 h 919570"/>
                  <a:gd name="connsiteX1323" fmla="*/ 870435 w 957318"/>
                  <a:gd name="connsiteY1323" fmla="*/ 836111 h 919570"/>
                  <a:gd name="connsiteX1324" fmla="*/ 871092 w 957318"/>
                  <a:gd name="connsiteY1324" fmla="*/ 836741 h 919570"/>
                  <a:gd name="connsiteX1325" fmla="*/ 871749 w 957318"/>
                  <a:gd name="connsiteY1325" fmla="*/ 837372 h 919570"/>
                  <a:gd name="connsiteX1326" fmla="*/ 872406 w 957318"/>
                  <a:gd name="connsiteY1326" fmla="*/ 838009 h 919570"/>
                  <a:gd name="connsiteX1327" fmla="*/ 873063 w 957318"/>
                  <a:gd name="connsiteY1327" fmla="*/ 838639 h 919570"/>
                  <a:gd name="connsiteX1328" fmla="*/ 873726 w 957318"/>
                  <a:gd name="connsiteY1328" fmla="*/ 839269 h 919570"/>
                  <a:gd name="connsiteX1329" fmla="*/ 874383 w 957318"/>
                  <a:gd name="connsiteY1329" fmla="*/ 839906 h 919570"/>
                  <a:gd name="connsiteX1330" fmla="*/ 875040 w 957318"/>
                  <a:gd name="connsiteY1330" fmla="*/ 840536 h 919570"/>
                  <a:gd name="connsiteX1331" fmla="*/ 875697 w 957318"/>
                  <a:gd name="connsiteY1331" fmla="*/ 841167 h 919570"/>
                  <a:gd name="connsiteX1332" fmla="*/ 876354 w 957318"/>
                  <a:gd name="connsiteY1332" fmla="*/ 841797 h 919570"/>
                  <a:gd name="connsiteX1333" fmla="*/ 877017 w 957318"/>
                  <a:gd name="connsiteY1333" fmla="*/ 842434 h 919570"/>
                  <a:gd name="connsiteX1334" fmla="*/ 877674 w 957318"/>
                  <a:gd name="connsiteY1334" fmla="*/ 843064 h 919570"/>
                  <a:gd name="connsiteX1335" fmla="*/ 878331 w 957318"/>
                  <a:gd name="connsiteY1335" fmla="*/ 843695 h 919570"/>
                  <a:gd name="connsiteX1336" fmla="*/ 878988 w 957318"/>
                  <a:gd name="connsiteY1336" fmla="*/ 844331 h 919570"/>
                  <a:gd name="connsiteX1337" fmla="*/ 879651 w 957318"/>
                  <a:gd name="connsiteY1337" fmla="*/ 844962 h 919570"/>
                  <a:gd name="connsiteX1338" fmla="*/ 880308 w 957318"/>
                  <a:gd name="connsiteY1338" fmla="*/ 845592 h 919570"/>
                  <a:gd name="connsiteX1339" fmla="*/ 880965 w 957318"/>
                  <a:gd name="connsiteY1339" fmla="*/ 846229 h 919570"/>
                  <a:gd name="connsiteX1340" fmla="*/ 881622 w 957318"/>
                  <a:gd name="connsiteY1340" fmla="*/ 846859 h 919570"/>
                  <a:gd name="connsiteX1341" fmla="*/ 882278 w 957318"/>
                  <a:gd name="connsiteY1341" fmla="*/ 847490 h 919570"/>
                  <a:gd name="connsiteX1342" fmla="*/ 882942 w 957318"/>
                  <a:gd name="connsiteY1342" fmla="*/ 848120 h 919570"/>
                  <a:gd name="connsiteX1343" fmla="*/ 883599 w 957318"/>
                  <a:gd name="connsiteY1343" fmla="*/ 848757 h 919570"/>
                  <a:gd name="connsiteX1344" fmla="*/ 884256 w 957318"/>
                  <a:gd name="connsiteY1344" fmla="*/ 849387 h 919570"/>
                  <a:gd name="connsiteX1345" fmla="*/ 884913 w 957318"/>
                  <a:gd name="connsiteY1345" fmla="*/ 850018 h 919570"/>
                  <a:gd name="connsiteX1346" fmla="*/ 885576 w 957318"/>
                  <a:gd name="connsiteY1346" fmla="*/ 850654 h 919570"/>
                  <a:gd name="connsiteX1347" fmla="*/ 886233 w 957318"/>
                  <a:gd name="connsiteY1347" fmla="*/ 851285 h 919570"/>
                  <a:gd name="connsiteX1348" fmla="*/ 886890 w 957318"/>
                  <a:gd name="connsiteY1348" fmla="*/ 851915 h 919570"/>
                  <a:gd name="connsiteX1349" fmla="*/ 887547 w 957318"/>
                  <a:gd name="connsiteY1349" fmla="*/ 852552 h 919570"/>
                  <a:gd name="connsiteX1350" fmla="*/ 888203 w 957318"/>
                  <a:gd name="connsiteY1350" fmla="*/ 853182 h 919570"/>
                  <a:gd name="connsiteX1351" fmla="*/ 888867 w 957318"/>
                  <a:gd name="connsiteY1351" fmla="*/ 853813 h 919570"/>
                  <a:gd name="connsiteX1352" fmla="*/ 889524 w 957318"/>
                  <a:gd name="connsiteY1352" fmla="*/ 854443 h 919570"/>
                  <a:gd name="connsiteX1353" fmla="*/ 890181 w 957318"/>
                  <a:gd name="connsiteY1353" fmla="*/ 855080 h 919570"/>
                  <a:gd name="connsiteX1354" fmla="*/ 890837 w 957318"/>
                  <a:gd name="connsiteY1354" fmla="*/ 855710 h 919570"/>
                  <a:gd name="connsiteX1355" fmla="*/ 891494 w 957318"/>
                  <a:gd name="connsiteY1355" fmla="*/ 856340 h 919570"/>
                  <a:gd name="connsiteX1356" fmla="*/ 892158 w 957318"/>
                  <a:gd name="connsiteY1356" fmla="*/ 856977 h 919570"/>
                  <a:gd name="connsiteX1357" fmla="*/ 892815 w 957318"/>
                  <a:gd name="connsiteY1357" fmla="*/ 857608 h 919570"/>
                  <a:gd name="connsiteX1358" fmla="*/ 893471 w 957318"/>
                  <a:gd name="connsiteY1358" fmla="*/ 858238 h 919570"/>
                  <a:gd name="connsiteX1359" fmla="*/ 894128 w 957318"/>
                  <a:gd name="connsiteY1359" fmla="*/ 858868 h 919570"/>
                  <a:gd name="connsiteX1360" fmla="*/ 894785 w 957318"/>
                  <a:gd name="connsiteY1360" fmla="*/ 859505 h 919570"/>
                  <a:gd name="connsiteX1361" fmla="*/ 895449 w 957318"/>
                  <a:gd name="connsiteY1361" fmla="*/ 860136 h 919570"/>
                  <a:gd name="connsiteX1362" fmla="*/ 896105 w 957318"/>
                  <a:gd name="connsiteY1362" fmla="*/ 860766 h 919570"/>
                  <a:gd name="connsiteX1363" fmla="*/ 896762 w 957318"/>
                  <a:gd name="connsiteY1363" fmla="*/ 861403 h 919570"/>
                  <a:gd name="connsiteX1364" fmla="*/ 897419 w 957318"/>
                  <a:gd name="connsiteY1364" fmla="*/ 862033 h 919570"/>
                  <a:gd name="connsiteX1365" fmla="*/ 898076 w 957318"/>
                  <a:gd name="connsiteY1365" fmla="*/ 862663 h 919570"/>
                  <a:gd name="connsiteX1366" fmla="*/ 898739 w 957318"/>
                  <a:gd name="connsiteY1366" fmla="*/ 863300 h 919570"/>
                  <a:gd name="connsiteX1367" fmla="*/ 899396 w 957318"/>
                  <a:gd name="connsiteY1367" fmla="*/ 863931 h 919570"/>
                  <a:gd name="connsiteX1368" fmla="*/ 900053 w 957318"/>
                  <a:gd name="connsiteY1368" fmla="*/ 864561 h 919570"/>
                  <a:gd name="connsiteX1369" fmla="*/ 900710 w 957318"/>
                  <a:gd name="connsiteY1369" fmla="*/ 865191 h 919570"/>
                  <a:gd name="connsiteX1370" fmla="*/ 901373 w 957318"/>
                  <a:gd name="connsiteY1370" fmla="*/ 865828 h 919570"/>
                  <a:gd name="connsiteX1371" fmla="*/ 902030 w 957318"/>
                  <a:gd name="connsiteY1371" fmla="*/ 866459 h 919570"/>
                  <a:gd name="connsiteX1372" fmla="*/ 902687 w 957318"/>
                  <a:gd name="connsiteY1372" fmla="*/ 867089 h 919570"/>
                  <a:gd name="connsiteX1373" fmla="*/ 903344 w 957318"/>
                  <a:gd name="connsiteY1373" fmla="*/ 867726 h 919570"/>
                  <a:gd name="connsiteX1374" fmla="*/ 904001 w 957318"/>
                  <a:gd name="connsiteY1374" fmla="*/ 868356 h 919570"/>
                  <a:gd name="connsiteX1375" fmla="*/ 904664 w 957318"/>
                  <a:gd name="connsiteY1375" fmla="*/ 868986 h 919570"/>
                  <a:gd name="connsiteX1376" fmla="*/ 905321 w 957318"/>
                  <a:gd name="connsiteY1376" fmla="*/ 869623 h 919570"/>
                  <a:gd name="connsiteX1377" fmla="*/ 905978 w 957318"/>
                  <a:gd name="connsiteY1377" fmla="*/ 870254 h 919570"/>
                  <a:gd name="connsiteX1378" fmla="*/ 906635 w 957318"/>
                  <a:gd name="connsiteY1378" fmla="*/ 870884 h 919570"/>
                  <a:gd name="connsiteX1379" fmla="*/ 907292 w 957318"/>
                  <a:gd name="connsiteY1379" fmla="*/ 871514 h 919570"/>
                  <a:gd name="connsiteX1380" fmla="*/ 907955 w 957318"/>
                  <a:gd name="connsiteY1380" fmla="*/ 872151 h 919570"/>
                  <a:gd name="connsiteX1381" fmla="*/ 908612 w 957318"/>
                  <a:gd name="connsiteY1381" fmla="*/ 872782 h 919570"/>
                  <a:gd name="connsiteX1382" fmla="*/ 909269 w 957318"/>
                  <a:gd name="connsiteY1382" fmla="*/ 873412 h 919570"/>
                  <a:gd name="connsiteX1383" fmla="*/ 909926 w 957318"/>
                  <a:gd name="connsiteY1383" fmla="*/ 874049 h 919570"/>
                  <a:gd name="connsiteX1384" fmla="*/ 910583 w 957318"/>
                  <a:gd name="connsiteY1384" fmla="*/ 874679 h 919570"/>
                  <a:gd name="connsiteX1385" fmla="*/ 911246 w 957318"/>
                  <a:gd name="connsiteY1385" fmla="*/ 875309 h 919570"/>
                  <a:gd name="connsiteX1386" fmla="*/ 911903 w 957318"/>
                  <a:gd name="connsiteY1386" fmla="*/ 875946 h 919570"/>
                  <a:gd name="connsiteX1387" fmla="*/ 912560 w 957318"/>
                  <a:gd name="connsiteY1387" fmla="*/ 876577 h 919570"/>
                  <a:gd name="connsiteX1388" fmla="*/ 913217 w 957318"/>
                  <a:gd name="connsiteY1388" fmla="*/ 877207 h 919570"/>
                  <a:gd name="connsiteX1389" fmla="*/ 913873 w 957318"/>
                  <a:gd name="connsiteY1389" fmla="*/ 877837 h 919570"/>
                  <a:gd name="connsiteX1390" fmla="*/ 914537 w 957318"/>
                  <a:gd name="connsiteY1390" fmla="*/ 878474 h 919570"/>
                  <a:gd name="connsiteX1391" fmla="*/ 915194 w 957318"/>
                  <a:gd name="connsiteY1391" fmla="*/ 879104 h 919570"/>
                  <a:gd name="connsiteX1392" fmla="*/ 915851 w 957318"/>
                  <a:gd name="connsiteY1392" fmla="*/ 879735 h 919570"/>
                  <a:gd name="connsiteX1393" fmla="*/ 916507 w 957318"/>
                  <a:gd name="connsiteY1393" fmla="*/ 880372 h 919570"/>
                  <a:gd name="connsiteX1394" fmla="*/ 917171 w 957318"/>
                  <a:gd name="connsiteY1394" fmla="*/ 881002 h 919570"/>
                  <a:gd name="connsiteX1395" fmla="*/ 917828 w 957318"/>
                  <a:gd name="connsiteY1395" fmla="*/ 881632 h 919570"/>
                  <a:gd name="connsiteX1396" fmla="*/ 918485 w 957318"/>
                  <a:gd name="connsiteY1396" fmla="*/ 882263 h 919570"/>
                  <a:gd name="connsiteX1397" fmla="*/ 919141 w 957318"/>
                  <a:gd name="connsiteY1397" fmla="*/ 882900 h 919570"/>
                  <a:gd name="connsiteX1398" fmla="*/ 919798 w 957318"/>
                  <a:gd name="connsiteY1398" fmla="*/ 883530 h 919570"/>
                  <a:gd name="connsiteX1399" fmla="*/ 920462 w 957318"/>
                  <a:gd name="connsiteY1399" fmla="*/ 884160 h 919570"/>
                  <a:gd name="connsiteX1400" fmla="*/ 921119 w 957318"/>
                  <a:gd name="connsiteY1400" fmla="*/ 884797 h 919570"/>
                  <a:gd name="connsiteX1401" fmla="*/ 921775 w 957318"/>
                  <a:gd name="connsiteY1401" fmla="*/ 885427 h 919570"/>
                  <a:gd name="connsiteX1402" fmla="*/ 922432 w 957318"/>
                  <a:gd name="connsiteY1402" fmla="*/ 886058 h 919570"/>
                  <a:gd name="connsiteX1403" fmla="*/ 923096 w 957318"/>
                  <a:gd name="connsiteY1403" fmla="*/ 886695 h 919570"/>
                  <a:gd name="connsiteX1404" fmla="*/ 923753 w 957318"/>
                  <a:gd name="connsiteY1404" fmla="*/ 887325 h 919570"/>
                  <a:gd name="connsiteX1405" fmla="*/ 924410 w 957318"/>
                  <a:gd name="connsiteY1405" fmla="*/ 887955 h 919570"/>
                  <a:gd name="connsiteX1406" fmla="*/ 925066 w 957318"/>
                  <a:gd name="connsiteY1406" fmla="*/ 888586 h 919570"/>
                  <a:gd name="connsiteX1407" fmla="*/ 925723 w 957318"/>
                  <a:gd name="connsiteY1407" fmla="*/ 889223 h 919570"/>
                  <a:gd name="connsiteX1408" fmla="*/ 926387 w 957318"/>
                  <a:gd name="connsiteY1408" fmla="*/ 889853 h 919570"/>
                  <a:gd name="connsiteX1409" fmla="*/ 927043 w 957318"/>
                  <a:gd name="connsiteY1409" fmla="*/ 890483 h 919570"/>
                  <a:gd name="connsiteX1410" fmla="*/ 927700 w 957318"/>
                  <a:gd name="connsiteY1410" fmla="*/ 891120 h 919570"/>
                  <a:gd name="connsiteX1411" fmla="*/ 928357 w 957318"/>
                  <a:gd name="connsiteY1411" fmla="*/ 891750 h 919570"/>
                  <a:gd name="connsiteX1412" fmla="*/ 929014 w 957318"/>
                  <a:gd name="connsiteY1412" fmla="*/ 892381 h 919570"/>
                  <a:gd name="connsiteX1413" fmla="*/ 929677 w 957318"/>
                  <a:gd name="connsiteY1413" fmla="*/ 893018 h 919570"/>
                  <a:gd name="connsiteX1414" fmla="*/ 930334 w 957318"/>
                  <a:gd name="connsiteY1414" fmla="*/ 893648 h 919570"/>
                  <a:gd name="connsiteX1415" fmla="*/ 930991 w 957318"/>
                  <a:gd name="connsiteY1415" fmla="*/ 894278 h 919570"/>
                  <a:gd name="connsiteX1416" fmla="*/ 931648 w 957318"/>
                  <a:gd name="connsiteY1416" fmla="*/ 894909 h 919570"/>
                  <a:gd name="connsiteX1417" fmla="*/ 932305 w 957318"/>
                  <a:gd name="connsiteY1417" fmla="*/ 895546 h 919570"/>
                  <a:gd name="connsiteX1418" fmla="*/ 932968 w 957318"/>
                  <a:gd name="connsiteY1418" fmla="*/ 896176 h 919570"/>
                  <a:gd name="connsiteX1419" fmla="*/ 933625 w 957318"/>
                  <a:gd name="connsiteY1419" fmla="*/ 896806 h 919570"/>
                  <a:gd name="connsiteX1420" fmla="*/ 934282 w 957318"/>
                  <a:gd name="connsiteY1420" fmla="*/ 897443 h 919570"/>
                  <a:gd name="connsiteX1421" fmla="*/ 934939 w 957318"/>
                  <a:gd name="connsiteY1421" fmla="*/ 898073 h 919570"/>
                  <a:gd name="connsiteX1422" fmla="*/ 935596 w 957318"/>
                  <a:gd name="connsiteY1422" fmla="*/ 898704 h 919570"/>
                  <a:gd name="connsiteX1423" fmla="*/ 936259 w 957318"/>
                  <a:gd name="connsiteY1423" fmla="*/ 899341 h 919570"/>
                  <a:gd name="connsiteX1424" fmla="*/ 936916 w 957318"/>
                  <a:gd name="connsiteY1424" fmla="*/ 899971 h 919570"/>
                  <a:gd name="connsiteX1425" fmla="*/ 937573 w 957318"/>
                  <a:gd name="connsiteY1425" fmla="*/ 900601 h 919570"/>
                  <a:gd name="connsiteX1426" fmla="*/ 938230 w 957318"/>
                  <a:gd name="connsiteY1426" fmla="*/ 901232 h 919570"/>
                  <a:gd name="connsiteX1427" fmla="*/ 938887 w 957318"/>
                  <a:gd name="connsiteY1427" fmla="*/ 901869 h 919570"/>
                  <a:gd name="connsiteX1428" fmla="*/ 939550 w 957318"/>
                  <a:gd name="connsiteY1428" fmla="*/ 902499 h 919570"/>
                  <a:gd name="connsiteX1429" fmla="*/ 940207 w 957318"/>
                  <a:gd name="connsiteY1429" fmla="*/ 903129 h 919570"/>
                  <a:gd name="connsiteX1430" fmla="*/ 940864 w 957318"/>
                  <a:gd name="connsiteY1430" fmla="*/ 903766 h 919570"/>
                  <a:gd name="connsiteX1431" fmla="*/ 941521 w 957318"/>
                  <a:gd name="connsiteY1431" fmla="*/ 904396 h 919570"/>
                  <a:gd name="connsiteX1432" fmla="*/ 942184 w 957318"/>
                  <a:gd name="connsiteY1432" fmla="*/ 905027 h 919570"/>
                  <a:gd name="connsiteX1433" fmla="*/ 942841 w 957318"/>
                  <a:gd name="connsiteY1433" fmla="*/ 905657 h 919570"/>
                  <a:gd name="connsiteX1434" fmla="*/ 943498 w 957318"/>
                  <a:gd name="connsiteY1434" fmla="*/ 906294 h 919570"/>
                  <a:gd name="connsiteX1435" fmla="*/ 944155 w 957318"/>
                  <a:gd name="connsiteY1435" fmla="*/ 906924 h 919570"/>
                  <a:gd name="connsiteX1436" fmla="*/ 944812 w 957318"/>
                  <a:gd name="connsiteY1436" fmla="*/ 907555 h 919570"/>
                  <a:gd name="connsiteX1437" fmla="*/ 945475 w 957318"/>
                  <a:gd name="connsiteY1437" fmla="*/ 908191 h 919570"/>
                  <a:gd name="connsiteX1438" fmla="*/ 946132 w 957318"/>
                  <a:gd name="connsiteY1438" fmla="*/ 908822 h 919570"/>
                  <a:gd name="connsiteX1439" fmla="*/ 946789 w 957318"/>
                  <a:gd name="connsiteY1439" fmla="*/ 909452 h 919570"/>
                  <a:gd name="connsiteX1440" fmla="*/ 947446 w 957318"/>
                  <a:gd name="connsiteY1440" fmla="*/ 910089 h 919570"/>
                  <a:gd name="connsiteX1441" fmla="*/ 948109 w 957318"/>
                  <a:gd name="connsiteY1441" fmla="*/ 910719 h 919570"/>
                  <a:gd name="connsiteX1442" fmla="*/ 948766 w 957318"/>
                  <a:gd name="connsiteY1442" fmla="*/ 911350 h 919570"/>
                  <a:gd name="connsiteX1443" fmla="*/ 949423 w 957318"/>
                  <a:gd name="connsiteY1443" fmla="*/ 911980 h 919570"/>
                  <a:gd name="connsiteX1444" fmla="*/ 950079 w 957318"/>
                  <a:gd name="connsiteY1444" fmla="*/ 912617 h 919570"/>
                  <a:gd name="connsiteX1445" fmla="*/ 950736 w 957318"/>
                  <a:gd name="connsiteY1445" fmla="*/ 913247 h 919570"/>
                  <a:gd name="connsiteX1446" fmla="*/ 951393 w 957318"/>
                  <a:gd name="connsiteY1446" fmla="*/ 913878 h 919570"/>
                  <a:gd name="connsiteX1447" fmla="*/ 952057 w 957318"/>
                  <a:gd name="connsiteY1447" fmla="*/ 914514 h 919570"/>
                  <a:gd name="connsiteX1448" fmla="*/ 952714 w 957318"/>
                  <a:gd name="connsiteY1448" fmla="*/ 915145 h 919570"/>
                  <a:gd name="connsiteX1449" fmla="*/ 953370 w 957318"/>
                  <a:gd name="connsiteY1449" fmla="*/ 915775 h 919570"/>
                  <a:gd name="connsiteX1450" fmla="*/ 954027 w 957318"/>
                  <a:gd name="connsiteY1450" fmla="*/ 916412 h 919570"/>
                  <a:gd name="connsiteX1451" fmla="*/ 954691 w 957318"/>
                  <a:gd name="connsiteY1451" fmla="*/ 917042 h 919570"/>
                  <a:gd name="connsiteX1452" fmla="*/ 955348 w 957318"/>
                  <a:gd name="connsiteY1452" fmla="*/ 917673 h 919570"/>
                  <a:gd name="connsiteX1453" fmla="*/ 956004 w 957318"/>
                  <a:gd name="connsiteY1453" fmla="*/ 918303 h 919570"/>
                  <a:gd name="connsiteX1454" fmla="*/ 956661 w 957318"/>
                  <a:gd name="connsiteY1454" fmla="*/ 918940 h 919570"/>
                  <a:gd name="connsiteX1455" fmla="*/ 957318 w 957318"/>
                  <a:gd name="connsiteY1455" fmla="*/ 919570 h 91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</a:cxnLst>
                <a:rect l="l" t="t" r="r" b="b"/>
                <a:pathLst>
                  <a:path w="957318" h="919570">
                    <a:moveTo>
                      <a:pt x="0" y="0"/>
                    </a:moveTo>
                    <a:lnTo>
                      <a:pt x="237" y="232"/>
                    </a:lnTo>
                    <a:lnTo>
                      <a:pt x="895" y="863"/>
                    </a:lnTo>
                    <a:lnTo>
                      <a:pt x="1553" y="1493"/>
                    </a:lnTo>
                    <a:lnTo>
                      <a:pt x="2211" y="2123"/>
                    </a:lnTo>
                    <a:lnTo>
                      <a:pt x="2870" y="2760"/>
                    </a:lnTo>
                    <a:lnTo>
                      <a:pt x="3528" y="3390"/>
                    </a:lnTo>
                    <a:lnTo>
                      <a:pt x="4187" y="4021"/>
                    </a:lnTo>
                    <a:lnTo>
                      <a:pt x="4845" y="4658"/>
                    </a:lnTo>
                    <a:lnTo>
                      <a:pt x="5503" y="5288"/>
                    </a:lnTo>
                    <a:lnTo>
                      <a:pt x="6161" y="5918"/>
                    </a:lnTo>
                    <a:lnTo>
                      <a:pt x="6819" y="6555"/>
                    </a:lnTo>
                    <a:lnTo>
                      <a:pt x="7477" y="7186"/>
                    </a:lnTo>
                    <a:lnTo>
                      <a:pt x="8136" y="7816"/>
                    </a:lnTo>
                    <a:lnTo>
                      <a:pt x="8794" y="8446"/>
                    </a:lnTo>
                    <a:lnTo>
                      <a:pt x="9453" y="9083"/>
                    </a:lnTo>
                    <a:lnTo>
                      <a:pt x="10111" y="9713"/>
                    </a:lnTo>
                    <a:lnTo>
                      <a:pt x="10769" y="10344"/>
                    </a:lnTo>
                    <a:lnTo>
                      <a:pt x="11427" y="10981"/>
                    </a:lnTo>
                    <a:lnTo>
                      <a:pt x="12085" y="11611"/>
                    </a:lnTo>
                    <a:lnTo>
                      <a:pt x="12743" y="12241"/>
                    </a:lnTo>
                    <a:lnTo>
                      <a:pt x="13402" y="12878"/>
                    </a:lnTo>
                    <a:lnTo>
                      <a:pt x="14060" y="13509"/>
                    </a:lnTo>
                    <a:lnTo>
                      <a:pt x="14719" y="14139"/>
                    </a:lnTo>
                    <a:lnTo>
                      <a:pt x="15377" y="14769"/>
                    </a:lnTo>
                    <a:lnTo>
                      <a:pt x="16035" y="15406"/>
                    </a:lnTo>
                    <a:lnTo>
                      <a:pt x="16693" y="16036"/>
                    </a:lnTo>
                    <a:lnTo>
                      <a:pt x="17351" y="16667"/>
                    </a:lnTo>
                    <a:lnTo>
                      <a:pt x="18010" y="17304"/>
                    </a:lnTo>
                    <a:lnTo>
                      <a:pt x="18668" y="17934"/>
                    </a:lnTo>
                    <a:lnTo>
                      <a:pt x="19326" y="18564"/>
                    </a:lnTo>
                    <a:lnTo>
                      <a:pt x="19984" y="19195"/>
                    </a:lnTo>
                    <a:lnTo>
                      <a:pt x="20642" y="19832"/>
                    </a:lnTo>
                    <a:lnTo>
                      <a:pt x="21301" y="20462"/>
                    </a:lnTo>
                    <a:lnTo>
                      <a:pt x="21959" y="21092"/>
                    </a:lnTo>
                    <a:lnTo>
                      <a:pt x="22617" y="21729"/>
                    </a:lnTo>
                    <a:lnTo>
                      <a:pt x="23276" y="22359"/>
                    </a:lnTo>
                    <a:lnTo>
                      <a:pt x="23934" y="22990"/>
                    </a:lnTo>
                    <a:lnTo>
                      <a:pt x="24592" y="23627"/>
                    </a:lnTo>
                    <a:lnTo>
                      <a:pt x="25250" y="24257"/>
                    </a:lnTo>
                    <a:lnTo>
                      <a:pt x="25908" y="24887"/>
                    </a:lnTo>
                    <a:lnTo>
                      <a:pt x="26566" y="25517"/>
                    </a:lnTo>
                    <a:lnTo>
                      <a:pt x="27225" y="26154"/>
                    </a:lnTo>
                    <a:lnTo>
                      <a:pt x="27883" y="26785"/>
                    </a:lnTo>
                    <a:lnTo>
                      <a:pt x="28542" y="27415"/>
                    </a:lnTo>
                    <a:lnTo>
                      <a:pt x="29200" y="28052"/>
                    </a:lnTo>
                    <a:lnTo>
                      <a:pt x="29858" y="28682"/>
                    </a:lnTo>
                    <a:lnTo>
                      <a:pt x="30516" y="29313"/>
                    </a:lnTo>
                    <a:lnTo>
                      <a:pt x="31174" y="29950"/>
                    </a:lnTo>
                    <a:lnTo>
                      <a:pt x="31832" y="30580"/>
                    </a:lnTo>
                    <a:lnTo>
                      <a:pt x="32491" y="31210"/>
                    </a:lnTo>
                    <a:lnTo>
                      <a:pt x="33149" y="31840"/>
                    </a:lnTo>
                    <a:lnTo>
                      <a:pt x="33808" y="32477"/>
                    </a:lnTo>
                    <a:lnTo>
                      <a:pt x="34466" y="33108"/>
                    </a:lnTo>
                    <a:lnTo>
                      <a:pt x="35124" y="33738"/>
                    </a:lnTo>
                    <a:lnTo>
                      <a:pt x="35782" y="34375"/>
                    </a:lnTo>
                    <a:lnTo>
                      <a:pt x="36440" y="35005"/>
                    </a:lnTo>
                    <a:lnTo>
                      <a:pt x="37098" y="35636"/>
                    </a:lnTo>
                    <a:lnTo>
                      <a:pt x="37757" y="36273"/>
                    </a:lnTo>
                    <a:lnTo>
                      <a:pt x="38415" y="36903"/>
                    </a:lnTo>
                    <a:lnTo>
                      <a:pt x="39073" y="37533"/>
                    </a:lnTo>
                    <a:lnTo>
                      <a:pt x="39731" y="38163"/>
                    </a:lnTo>
                    <a:lnTo>
                      <a:pt x="40390" y="38800"/>
                    </a:lnTo>
                    <a:lnTo>
                      <a:pt x="41048" y="39431"/>
                    </a:lnTo>
                    <a:lnTo>
                      <a:pt x="41706" y="40061"/>
                    </a:lnTo>
                    <a:lnTo>
                      <a:pt x="42365" y="40698"/>
                    </a:lnTo>
                    <a:lnTo>
                      <a:pt x="43023" y="41328"/>
                    </a:lnTo>
                    <a:lnTo>
                      <a:pt x="43681" y="41959"/>
                    </a:lnTo>
                    <a:lnTo>
                      <a:pt x="44339" y="42589"/>
                    </a:lnTo>
                    <a:lnTo>
                      <a:pt x="44997" y="43226"/>
                    </a:lnTo>
                    <a:lnTo>
                      <a:pt x="45655" y="43856"/>
                    </a:lnTo>
                    <a:lnTo>
                      <a:pt x="46314" y="44486"/>
                    </a:lnTo>
                    <a:lnTo>
                      <a:pt x="46972" y="45123"/>
                    </a:lnTo>
                    <a:lnTo>
                      <a:pt x="47631" y="45754"/>
                    </a:lnTo>
                    <a:lnTo>
                      <a:pt x="48289" y="46384"/>
                    </a:lnTo>
                    <a:lnTo>
                      <a:pt x="48947" y="47021"/>
                    </a:lnTo>
                    <a:lnTo>
                      <a:pt x="49605" y="47651"/>
                    </a:lnTo>
                    <a:lnTo>
                      <a:pt x="50263" y="48281"/>
                    </a:lnTo>
                    <a:lnTo>
                      <a:pt x="50921" y="48912"/>
                    </a:lnTo>
                    <a:lnTo>
                      <a:pt x="51580" y="49549"/>
                    </a:lnTo>
                    <a:lnTo>
                      <a:pt x="52238" y="50179"/>
                    </a:lnTo>
                    <a:lnTo>
                      <a:pt x="52897" y="50809"/>
                    </a:lnTo>
                    <a:lnTo>
                      <a:pt x="53555" y="51446"/>
                    </a:lnTo>
                    <a:lnTo>
                      <a:pt x="54213" y="52077"/>
                    </a:lnTo>
                    <a:lnTo>
                      <a:pt x="54871" y="52707"/>
                    </a:lnTo>
                    <a:lnTo>
                      <a:pt x="55529" y="53344"/>
                    </a:lnTo>
                    <a:lnTo>
                      <a:pt x="56188" y="53974"/>
                    </a:lnTo>
                    <a:lnTo>
                      <a:pt x="56846" y="54604"/>
                    </a:lnTo>
                    <a:lnTo>
                      <a:pt x="57504" y="55235"/>
                    </a:lnTo>
                    <a:lnTo>
                      <a:pt x="58162" y="55872"/>
                    </a:lnTo>
                    <a:lnTo>
                      <a:pt x="58821" y="56502"/>
                    </a:lnTo>
                    <a:lnTo>
                      <a:pt x="59479" y="57132"/>
                    </a:lnTo>
                    <a:lnTo>
                      <a:pt x="60137" y="57769"/>
                    </a:lnTo>
                    <a:lnTo>
                      <a:pt x="60795" y="58400"/>
                    </a:lnTo>
                    <a:lnTo>
                      <a:pt x="61454" y="59030"/>
                    </a:lnTo>
                    <a:lnTo>
                      <a:pt x="62112" y="59667"/>
                    </a:lnTo>
                    <a:lnTo>
                      <a:pt x="62770" y="60297"/>
                    </a:lnTo>
                    <a:lnTo>
                      <a:pt x="63428" y="60927"/>
                    </a:lnTo>
                    <a:lnTo>
                      <a:pt x="64086" y="61558"/>
                    </a:lnTo>
                    <a:lnTo>
                      <a:pt x="64745" y="62195"/>
                    </a:lnTo>
                    <a:lnTo>
                      <a:pt x="65403" y="62825"/>
                    </a:lnTo>
                    <a:lnTo>
                      <a:pt x="66061" y="63455"/>
                    </a:lnTo>
                    <a:lnTo>
                      <a:pt x="66720" y="64092"/>
                    </a:lnTo>
                    <a:lnTo>
                      <a:pt x="67378" y="64723"/>
                    </a:lnTo>
                    <a:lnTo>
                      <a:pt x="68036" y="65353"/>
                    </a:lnTo>
                    <a:lnTo>
                      <a:pt x="68694" y="65983"/>
                    </a:lnTo>
                    <a:lnTo>
                      <a:pt x="69352" y="66620"/>
                    </a:lnTo>
                    <a:lnTo>
                      <a:pt x="70010" y="67250"/>
                    </a:lnTo>
                    <a:lnTo>
                      <a:pt x="70669" y="67881"/>
                    </a:lnTo>
                    <a:lnTo>
                      <a:pt x="71327" y="68518"/>
                    </a:lnTo>
                    <a:lnTo>
                      <a:pt x="71986" y="69148"/>
                    </a:lnTo>
                    <a:lnTo>
                      <a:pt x="72644" y="69778"/>
                    </a:lnTo>
                    <a:lnTo>
                      <a:pt x="73302" y="70415"/>
                    </a:lnTo>
                    <a:lnTo>
                      <a:pt x="73960" y="71045"/>
                    </a:lnTo>
                    <a:lnTo>
                      <a:pt x="74618" y="71676"/>
                    </a:lnTo>
                    <a:lnTo>
                      <a:pt x="75276" y="72306"/>
                    </a:lnTo>
                    <a:lnTo>
                      <a:pt x="75935" y="72943"/>
                    </a:lnTo>
                    <a:lnTo>
                      <a:pt x="76593" y="73573"/>
                    </a:lnTo>
                    <a:lnTo>
                      <a:pt x="77251" y="74204"/>
                    </a:lnTo>
                    <a:lnTo>
                      <a:pt x="77910" y="74841"/>
                    </a:lnTo>
                    <a:lnTo>
                      <a:pt x="78568" y="75471"/>
                    </a:lnTo>
                    <a:lnTo>
                      <a:pt x="79226" y="76101"/>
                    </a:lnTo>
                    <a:lnTo>
                      <a:pt x="79884" y="76738"/>
                    </a:lnTo>
                    <a:lnTo>
                      <a:pt x="80543" y="77368"/>
                    </a:lnTo>
                    <a:lnTo>
                      <a:pt x="81201" y="77999"/>
                    </a:lnTo>
                    <a:lnTo>
                      <a:pt x="81859" y="78629"/>
                    </a:lnTo>
                    <a:lnTo>
                      <a:pt x="82517" y="79266"/>
                    </a:lnTo>
                    <a:lnTo>
                      <a:pt x="83175" y="79896"/>
                    </a:lnTo>
                    <a:lnTo>
                      <a:pt x="83833" y="80527"/>
                    </a:lnTo>
                    <a:lnTo>
                      <a:pt x="84492" y="81164"/>
                    </a:lnTo>
                    <a:lnTo>
                      <a:pt x="85150" y="81794"/>
                    </a:lnTo>
                    <a:lnTo>
                      <a:pt x="85809" y="82424"/>
                    </a:lnTo>
                    <a:lnTo>
                      <a:pt x="86467" y="83061"/>
                    </a:lnTo>
                    <a:lnTo>
                      <a:pt x="87125" y="83691"/>
                    </a:lnTo>
                    <a:lnTo>
                      <a:pt x="87783" y="84322"/>
                    </a:lnTo>
                    <a:lnTo>
                      <a:pt x="88441" y="84952"/>
                    </a:lnTo>
                    <a:lnTo>
                      <a:pt x="89099" y="85589"/>
                    </a:lnTo>
                    <a:lnTo>
                      <a:pt x="89758" y="86219"/>
                    </a:lnTo>
                    <a:lnTo>
                      <a:pt x="90416" y="86850"/>
                    </a:lnTo>
                    <a:lnTo>
                      <a:pt x="91075" y="87487"/>
                    </a:lnTo>
                    <a:lnTo>
                      <a:pt x="91733" y="88117"/>
                    </a:lnTo>
                    <a:lnTo>
                      <a:pt x="92391" y="88747"/>
                    </a:lnTo>
                    <a:lnTo>
                      <a:pt x="93049" y="89377"/>
                    </a:lnTo>
                    <a:lnTo>
                      <a:pt x="93707" y="90014"/>
                    </a:lnTo>
                    <a:lnTo>
                      <a:pt x="94365" y="90645"/>
                    </a:lnTo>
                    <a:lnTo>
                      <a:pt x="95024" y="91275"/>
                    </a:lnTo>
                    <a:lnTo>
                      <a:pt x="95682" y="91912"/>
                    </a:lnTo>
                    <a:lnTo>
                      <a:pt x="96341" y="92542"/>
                    </a:lnTo>
                    <a:lnTo>
                      <a:pt x="96999" y="93172"/>
                    </a:lnTo>
                    <a:lnTo>
                      <a:pt x="97657" y="93809"/>
                    </a:lnTo>
                    <a:lnTo>
                      <a:pt x="98315" y="94440"/>
                    </a:lnTo>
                    <a:lnTo>
                      <a:pt x="98973" y="95070"/>
                    </a:lnTo>
                    <a:lnTo>
                      <a:pt x="99631" y="95700"/>
                    </a:lnTo>
                    <a:lnTo>
                      <a:pt x="100290" y="96337"/>
                    </a:lnTo>
                    <a:lnTo>
                      <a:pt x="100948" y="96968"/>
                    </a:lnTo>
                    <a:lnTo>
                      <a:pt x="101606" y="97598"/>
                    </a:lnTo>
                    <a:lnTo>
                      <a:pt x="102264" y="98235"/>
                    </a:lnTo>
                    <a:lnTo>
                      <a:pt x="102923" y="98865"/>
                    </a:lnTo>
                    <a:lnTo>
                      <a:pt x="103581" y="99495"/>
                    </a:lnTo>
                    <a:lnTo>
                      <a:pt x="104242" y="100132"/>
                    </a:lnTo>
                    <a:lnTo>
                      <a:pt x="104899" y="100763"/>
                    </a:lnTo>
                    <a:lnTo>
                      <a:pt x="105556" y="101393"/>
                    </a:lnTo>
                    <a:lnTo>
                      <a:pt x="106213" y="102023"/>
                    </a:lnTo>
                    <a:lnTo>
                      <a:pt x="106869" y="102660"/>
                    </a:lnTo>
                    <a:lnTo>
                      <a:pt x="107533" y="103291"/>
                    </a:lnTo>
                    <a:lnTo>
                      <a:pt x="108190" y="103921"/>
                    </a:lnTo>
                    <a:lnTo>
                      <a:pt x="108847" y="104558"/>
                    </a:lnTo>
                    <a:lnTo>
                      <a:pt x="109503" y="105188"/>
                    </a:lnTo>
                    <a:lnTo>
                      <a:pt x="110167" y="105818"/>
                    </a:lnTo>
                    <a:lnTo>
                      <a:pt x="110824" y="106455"/>
                    </a:lnTo>
                    <a:lnTo>
                      <a:pt x="111481" y="107086"/>
                    </a:lnTo>
                    <a:lnTo>
                      <a:pt x="112137" y="107716"/>
                    </a:lnTo>
                    <a:lnTo>
                      <a:pt x="112794" y="108346"/>
                    </a:lnTo>
                    <a:lnTo>
                      <a:pt x="113451" y="108983"/>
                    </a:lnTo>
                    <a:lnTo>
                      <a:pt x="114115" y="109614"/>
                    </a:lnTo>
                    <a:lnTo>
                      <a:pt x="114771" y="110244"/>
                    </a:lnTo>
                    <a:lnTo>
                      <a:pt x="115428" y="110881"/>
                    </a:lnTo>
                    <a:lnTo>
                      <a:pt x="116085" y="111511"/>
                    </a:lnTo>
                    <a:lnTo>
                      <a:pt x="116749" y="112141"/>
                    </a:lnTo>
                    <a:lnTo>
                      <a:pt x="117405" y="112778"/>
                    </a:lnTo>
                    <a:lnTo>
                      <a:pt x="118062" y="113409"/>
                    </a:lnTo>
                    <a:lnTo>
                      <a:pt x="118719" y="114039"/>
                    </a:lnTo>
                    <a:lnTo>
                      <a:pt x="119376" y="114676"/>
                    </a:lnTo>
                    <a:lnTo>
                      <a:pt x="120039" y="115306"/>
                    </a:lnTo>
                    <a:lnTo>
                      <a:pt x="120696" y="115936"/>
                    </a:lnTo>
                    <a:lnTo>
                      <a:pt x="121353" y="116567"/>
                    </a:lnTo>
                    <a:lnTo>
                      <a:pt x="122010" y="117204"/>
                    </a:lnTo>
                    <a:lnTo>
                      <a:pt x="122673" y="117834"/>
                    </a:lnTo>
                    <a:lnTo>
                      <a:pt x="123330" y="118464"/>
                    </a:lnTo>
                    <a:lnTo>
                      <a:pt x="123987" y="119101"/>
                    </a:lnTo>
                    <a:lnTo>
                      <a:pt x="124644" y="119732"/>
                    </a:lnTo>
                    <a:lnTo>
                      <a:pt x="125301" y="120362"/>
                    </a:lnTo>
                    <a:lnTo>
                      <a:pt x="125958" y="120992"/>
                    </a:lnTo>
                    <a:lnTo>
                      <a:pt x="126621" y="121629"/>
                    </a:lnTo>
                    <a:lnTo>
                      <a:pt x="127278" y="122259"/>
                    </a:lnTo>
                    <a:lnTo>
                      <a:pt x="127935" y="122890"/>
                    </a:lnTo>
                    <a:lnTo>
                      <a:pt x="128592" y="123527"/>
                    </a:lnTo>
                    <a:lnTo>
                      <a:pt x="129255" y="124157"/>
                    </a:lnTo>
                    <a:lnTo>
                      <a:pt x="129912" y="124787"/>
                    </a:lnTo>
                    <a:lnTo>
                      <a:pt x="130569" y="125424"/>
                    </a:lnTo>
                    <a:lnTo>
                      <a:pt x="131226" y="126055"/>
                    </a:lnTo>
                    <a:lnTo>
                      <a:pt x="131883" y="126685"/>
                    </a:lnTo>
                    <a:lnTo>
                      <a:pt x="132546" y="127315"/>
                    </a:lnTo>
                    <a:lnTo>
                      <a:pt x="133203" y="127952"/>
                    </a:lnTo>
                    <a:lnTo>
                      <a:pt x="133860" y="128582"/>
                    </a:lnTo>
                    <a:lnTo>
                      <a:pt x="134517" y="129213"/>
                    </a:lnTo>
                    <a:lnTo>
                      <a:pt x="135173" y="129850"/>
                    </a:lnTo>
                    <a:lnTo>
                      <a:pt x="135837" y="130480"/>
                    </a:lnTo>
                    <a:lnTo>
                      <a:pt x="136494" y="131110"/>
                    </a:lnTo>
                    <a:lnTo>
                      <a:pt x="137151" y="131741"/>
                    </a:lnTo>
                    <a:lnTo>
                      <a:pt x="137807" y="132378"/>
                    </a:lnTo>
                    <a:lnTo>
                      <a:pt x="138471" y="133008"/>
                    </a:lnTo>
                    <a:lnTo>
                      <a:pt x="139128" y="133638"/>
                    </a:lnTo>
                    <a:lnTo>
                      <a:pt x="139785" y="134275"/>
                    </a:lnTo>
                    <a:lnTo>
                      <a:pt x="140442" y="134905"/>
                    </a:lnTo>
                    <a:lnTo>
                      <a:pt x="141098" y="135536"/>
                    </a:lnTo>
                    <a:lnTo>
                      <a:pt x="141762" y="136173"/>
                    </a:lnTo>
                    <a:lnTo>
                      <a:pt x="142419" y="136803"/>
                    </a:lnTo>
                    <a:lnTo>
                      <a:pt x="143075" y="137433"/>
                    </a:lnTo>
                    <a:lnTo>
                      <a:pt x="143732" y="138070"/>
                    </a:lnTo>
                    <a:lnTo>
                      <a:pt x="144389" y="138700"/>
                    </a:lnTo>
                    <a:lnTo>
                      <a:pt x="145053" y="139331"/>
                    </a:lnTo>
                    <a:lnTo>
                      <a:pt x="145710" y="139961"/>
                    </a:lnTo>
                    <a:lnTo>
                      <a:pt x="146366" y="140598"/>
                    </a:lnTo>
                    <a:lnTo>
                      <a:pt x="147023" y="141228"/>
                    </a:lnTo>
                    <a:lnTo>
                      <a:pt x="147687" y="141859"/>
                    </a:lnTo>
                    <a:lnTo>
                      <a:pt x="148344" y="142496"/>
                    </a:lnTo>
                    <a:lnTo>
                      <a:pt x="149000" y="143126"/>
                    </a:lnTo>
                    <a:lnTo>
                      <a:pt x="149657" y="143756"/>
                    </a:lnTo>
                    <a:lnTo>
                      <a:pt x="150314" y="144393"/>
                    </a:lnTo>
                    <a:lnTo>
                      <a:pt x="150978" y="145023"/>
                    </a:lnTo>
                    <a:lnTo>
                      <a:pt x="151634" y="145654"/>
                    </a:lnTo>
                    <a:lnTo>
                      <a:pt x="152291" y="146284"/>
                    </a:lnTo>
                    <a:lnTo>
                      <a:pt x="152948" y="146921"/>
                    </a:lnTo>
                    <a:lnTo>
                      <a:pt x="153605" y="147551"/>
                    </a:lnTo>
                    <a:lnTo>
                      <a:pt x="154268" y="148182"/>
                    </a:lnTo>
                    <a:lnTo>
                      <a:pt x="154925" y="148819"/>
                    </a:lnTo>
                    <a:lnTo>
                      <a:pt x="155582" y="149449"/>
                    </a:lnTo>
                    <a:lnTo>
                      <a:pt x="156239" y="150079"/>
                    </a:lnTo>
                    <a:lnTo>
                      <a:pt x="156896" y="150716"/>
                    </a:lnTo>
                    <a:lnTo>
                      <a:pt x="157559" y="151346"/>
                    </a:lnTo>
                    <a:lnTo>
                      <a:pt x="158216" y="151977"/>
                    </a:lnTo>
                    <a:lnTo>
                      <a:pt x="158873" y="152607"/>
                    </a:lnTo>
                    <a:lnTo>
                      <a:pt x="159530" y="153244"/>
                    </a:lnTo>
                    <a:lnTo>
                      <a:pt x="160193" y="153874"/>
                    </a:lnTo>
                    <a:lnTo>
                      <a:pt x="160850" y="154505"/>
                    </a:lnTo>
                    <a:lnTo>
                      <a:pt x="161507" y="155142"/>
                    </a:lnTo>
                    <a:lnTo>
                      <a:pt x="162164" y="155772"/>
                    </a:lnTo>
                    <a:lnTo>
                      <a:pt x="162821" y="156402"/>
                    </a:lnTo>
                    <a:lnTo>
                      <a:pt x="163478" y="157032"/>
                    </a:lnTo>
                    <a:lnTo>
                      <a:pt x="164141" y="157669"/>
                    </a:lnTo>
                    <a:lnTo>
                      <a:pt x="164798" y="158300"/>
                    </a:lnTo>
                    <a:lnTo>
                      <a:pt x="165455" y="158930"/>
                    </a:lnTo>
                    <a:lnTo>
                      <a:pt x="166112" y="159567"/>
                    </a:lnTo>
                    <a:lnTo>
                      <a:pt x="166775" y="160197"/>
                    </a:lnTo>
                    <a:lnTo>
                      <a:pt x="167432" y="160828"/>
                    </a:lnTo>
                    <a:lnTo>
                      <a:pt x="168089" y="161464"/>
                    </a:lnTo>
                    <a:lnTo>
                      <a:pt x="168746" y="162095"/>
                    </a:lnTo>
                    <a:lnTo>
                      <a:pt x="169402" y="162725"/>
                    </a:lnTo>
                    <a:lnTo>
                      <a:pt x="170066" y="163355"/>
                    </a:lnTo>
                    <a:lnTo>
                      <a:pt x="170723" y="163992"/>
                    </a:lnTo>
                    <a:lnTo>
                      <a:pt x="171380" y="164623"/>
                    </a:lnTo>
                    <a:lnTo>
                      <a:pt x="172036" y="165253"/>
                    </a:lnTo>
                    <a:lnTo>
                      <a:pt x="172693" y="165890"/>
                    </a:lnTo>
                    <a:lnTo>
                      <a:pt x="173357" y="166520"/>
                    </a:lnTo>
                    <a:lnTo>
                      <a:pt x="174014" y="167150"/>
                    </a:lnTo>
                    <a:lnTo>
                      <a:pt x="174670" y="167787"/>
                    </a:lnTo>
                    <a:lnTo>
                      <a:pt x="175327" y="168418"/>
                    </a:lnTo>
                    <a:lnTo>
                      <a:pt x="175984" y="169048"/>
                    </a:lnTo>
                    <a:lnTo>
                      <a:pt x="176648" y="169678"/>
                    </a:lnTo>
                    <a:lnTo>
                      <a:pt x="177304" y="170315"/>
                    </a:lnTo>
                    <a:lnTo>
                      <a:pt x="177961" y="170946"/>
                    </a:lnTo>
                    <a:lnTo>
                      <a:pt x="178618" y="171576"/>
                    </a:lnTo>
                    <a:lnTo>
                      <a:pt x="179282" y="172213"/>
                    </a:lnTo>
                    <a:lnTo>
                      <a:pt x="179938" y="172843"/>
                    </a:lnTo>
                    <a:lnTo>
                      <a:pt x="180595" y="173473"/>
                    </a:lnTo>
                    <a:lnTo>
                      <a:pt x="181252" y="174110"/>
                    </a:lnTo>
                    <a:lnTo>
                      <a:pt x="181909" y="174741"/>
                    </a:lnTo>
                    <a:lnTo>
                      <a:pt x="182572" y="175371"/>
                    </a:lnTo>
                    <a:lnTo>
                      <a:pt x="183229" y="176001"/>
                    </a:lnTo>
                    <a:lnTo>
                      <a:pt x="183886" y="176638"/>
                    </a:lnTo>
                    <a:lnTo>
                      <a:pt x="184543" y="177269"/>
                    </a:lnTo>
                    <a:lnTo>
                      <a:pt x="185200" y="177899"/>
                    </a:lnTo>
                    <a:lnTo>
                      <a:pt x="185863" y="178536"/>
                    </a:lnTo>
                    <a:lnTo>
                      <a:pt x="186520" y="179166"/>
                    </a:lnTo>
                    <a:lnTo>
                      <a:pt x="187177" y="179796"/>
                    </a:lnTo>
                    <a:lnTo>
                      <a:pt x="187834" y="180433"/>
                    </a:lnTo>
                    <a:lnTo>
                      <a:pt x="188497" y="181064"/>
                    </a:lnTo>
                    <a:lnTo>
                      <a:pt x="189154" y="181694"/>
                    </a:lnTo>
                    <a:lnTo>
                      <a:pt x="189811" y="182324"/>
                    </a:lnTo>
                    <a:lnTo>
                      <a:pt x="190468" y="182961"/>
                    </a:lnTo>
                    <a:lnTo>
                      <a:pt x="191125" y="183592"/>
                    </a:lnTo>
                    <a:lnTo>
                      <a:pt x="191788" y="184222"/>
                    </a:lnTo>
                    <a:lnTo>
                      <a:pt x="192445" y="184859"/>
                    </a:lnTo>
                    <a:lnTo>
                      <a:pt x="193102" y="185489"/>
                    </a:lnTo>
                    <a:lnTo>
                      <a:pt x="193759" y="186119"/>
                    </a:lnTo>
                    <a:lnTo>
                      <a:pt x="194416" y="186756"/>
                    </a:lnTo>
                    <a:lnTo>
                      <a:pt x="195079" y="187387"/>
                    </a:lnTo>
                    <a:lnTo>
                      <a:pt x="195736" y="188017"/>
                    </a:lnTo>
                    <a:lnTo>
                      <a:pt x="196393" y="188647"/>
                    </a:lnTo>
                    <a:lnTo>
                      <a:pt x="197050" y="189284"/>
                    </a:lnTo>
                    <a:lnTo>
                      <a:pt x="197713" y="189914"/>
                    </a:lnTo>
                    <a:lnTo>
                      <a:pt x="198370" y="190545"/>
                    </a:lnTo>
                    <a:lnTo>
                      <a:pt x="199027" y="191182"/>
                    </a:lnTo>
                    <a:lnTo>
                      <a:pt x="199684" y="191812"/>
                    </a:lnTo>
                    <a:lnTo>
                      <a:pt x="200340" y="192442"/>
                    </a:lnTo>
                    <a:lnTo>
                      <a:pt x="201004" y="193073"/>
                    </a:lnTo>
                    <a:lnTo>
                      <a:pt x="201661" y="193710"/>
                    </a:lnTo>
                    <a:lnTo>
                      <a:pt x="202318" y="194340"/>
                    </a:lnTo>
                    <a:lnTo>
                      <a:pt x="202974" y="194970"/>
                    </a:lnTo>
                    <a:lnTo>
                      <a:pt x="203631" y="195607"/>
                    </a:lnTo>
                    <a:lnTo>
                      <a:pt x="204295" y="196237"/>
                    </a:lnTo>
                    <a:lnTo>
                      <a:pt x="204952" y="196868"/>
                    </a:lnTo>
                    <a:lnTo>
                      <a:pt x="205608" y="197505"/>
                    </a:lnTo>
                    <a:lnTo>
                      <a:pt x="206265" y="198135"/>
                    </a:lnTo>
                    <a:lnTo>
                      <a:pt x="206922" y="198765"/>
                    </a:lnTo>
                    <a:lnTo>
                      <a:pt x="207586" y="199396"/>
                    </a:lnTo>
                    <a:lnTo>
                      <a:pt x="208243" y="200033"/>
                    </a:lnTo>
                    <a:lnTo>
                      <a:pt x="208899" y="200663"/>
                    </a:lnTo>
                    <a:lnTo>
                      <a:pt x="209556" y="201293"/>
                    </a:lnTo>
                    <a:lnTo>
                      <a:pt x="210220" y="201930"/>
                    </a:lnTo>
                    <a:lnTo>
                      <a:pt x="210877" y="202560"/>
                    </a:lnTo>
                    <a:lnTo>
                      <a:pt x="211533" y="203191"/>
                    </a:lnTo>
                    <a:lnTo>
                      <a:pt x="212190" y="203828"/>
                    </a:lnTo>
                    <a:lnTo>
                      <a:pt x="212847" y="204458"/>
                    </a:lnTo>
                    <a:lnTo>
                      <a:pt x="213504" y="205088"/>
                    </a:lnTo>
                    <a:lnTo>
                      <a:pt x="214167" y="205719"/>
                    </a:lnTo>
                    <a:lnTo>
                      <a:pt x="214824" y="206356"/>
                    </a:lnTo>
                    <a:lnTo>
                      <a:pt x="215481" y="206986"/>
                    </a:lnTo>
                    <a:lnTo>
                      <a:pt x="216138" y="207616"/>
                    </a:lnTo>
                    <a:lnTo>
                      <a:pt x="216801" y="208253"/>
                    </a:lnTo>
                    <a:lnTo>
                      <a:pt x="217458" y="208883"/>
                    </a:lnTo>
                    <a:lnTo>
                      <a:pt x="218115" y="209514"/>
                    </a:lnTo>
                    <a:lnTo>
                      <a:pt x="218772" y="210151"/>
                    </a:lnTo>
                    <a:lnTo>
                      <a:pt x="219429" y="210781"/>
                    </a:lnTo>
                    <a:lnTo>
                      <a:pt x="220092" y="211411"/>
                    </a:lnTo>
                    <a:lnTo>
                      <a:pt x="220749" y="212042"/>
                    </a:lnTo>
                    <a:lnTo>
                      <a:pt x="221406" y="212679"/>
                    </a:lnTo>
                    <a:lnTo>
                      <a:pt x="222063" y="213309"/>
                    </a:lnTo>
                    <a:lnTo>
                      <a:pt x="222720" y="213939"/>
                    </a:lnTo>
                    <a:lnTo>
                      <a:pt x="223383" y="214576"/>
                    </a:lnTo>
                    <a:lnTo>
                      <a:pt x="224040" y="215206"/>
                    </a:lnTo>
                    <a:lnTo>
                      <a:pt x="224697" y="215837"/>
                    </a:lnTo>
                    <a:lnTo>
                      <a:pt x="225354" y="216467"/>
                    </a:lnTo>
                    <a:lnTo>
                      <a:pt x="226017" y="217104"/>
                    </a:lnTo>
                    <a:lnTo>
                      <a:pt x="226674" y="217734"/>
                    </a:lnTo>
                    <a:lnTo>
                      <a:pt x="227331" y="218365"/>
                    </a:lnTo>
                    <a:lnTo>
                      <a:pt x="227988" y="219001"/>
                    </a:lnTo>
                    <a:lnTo>
                      <a:pt x="228645" y="219632"/>
                    </a:lnTo>
                    <a:lnTo>
                      <a:pt x="229308" y="220262"/>
                    </a:lnTo>
                    <a:lnTo>
                      <a:pt x="229965" y="220899"/>
                    </a:lnTo>
                    <a:lnTo>
                      <a:pt x="230622" y="221529"/>
                    </a:lnTo>
                    <a:lnTo>
                      <a:pt x="231279" y="222160"/>
                    </a:lnTo>
                    <a:lnTo>
                      <a:pt x="231935" y="222790"/>
                    </a:lnTo>
                    <a:lnTo>
                      <a:pt x="232599" y="223427"/>
                    </a:lnTo>
                    <a:lnTo>
                      <a:pt x="233256" y="224057"/>
                    </a:lnTo>
                    <a:lnTo>
                      <a:pt x="233913" y="224688"/>
                    </a:lnTo>
                    <a:lnTo>
                      <a:pt x="234569" y="225324"/>
                    </a:lnTo>
                    <a:lnTo>
                      <a:pt x="235233" y="225955"/>
                    </a:lnTo>
                    <a:lnTo>
                      <a:pt x="235890" y="226585"/>
                    </a:lnTo>
                    <a:lnTo>
                      <a:pt x="236547" y="227222"/>
                    </a:lnTo>
                    <a:lnTo>
                      <a:pt x="237203" y="227852"/>
                    </a:lnTo>
                    <a:lnTo>
                      <a:pt x="237860" y="228483"/>
                    </a:lnTo>
                    <a:lnTo>
                      <a:pt x="238524" y="229113"/>
                    </a:lnTo>
                    <a:lnTo>
                      <a:pt x="239181" y="229750"/>
                    </a:lnTo>
                    <a:lnTo>
                      <a:pt x="239837" y="230380"/>
                    </a:lnTo>
                    <a:lnTo>
                      <a:pt x="240494" y="231010"/>
                    </a:lnTo>
                    <a:lnTo>
                      <a:pt x="241151" y="231647"/>
                    </a:lnTo>
                    <a:lnTo>
                      <a:pt x="241815" y="232278"/>
                    </a:lnTo>
                    <a:lnTo>
                      <a:pt x="242471" y="232908"/>
                    </a:lnTo>
                    <a:lnTo>
                      <a:pt x="243128" y="233538"/>
                    </a:lnTo>
                    <a:lnTo>
                      <a:pt x="243785" y="234175"/>
                    </a:lnTo>
                    <a:lnTo>
                      <a:pt x="244442" y="234806"/>
                    </a:lnTo>
                    <a:lnTo>
                      <a:pt x="245105" y="235436"/>
                    </a:lnTo>
                    <a:lnTo>
                      <a:pt x="245762" y="236073"/>
                    </a:lnTo>
                    <a:lnTo>
                      <a:pt x="246419" y="236703"/>
                    </a:lnTo>
                    <a:lnTo>
                      <a:pt x="247076" y="237333"/>
                    </a:lnTo>
                    <a:lnTo>
                      <a:pt x="247739" y="237970"/>
                    </a:lnTo>
                    <a:lnTo>
                      <a:pt x="248396" y="238601"/>
                    </a:lnTo>
                    <a:lnTo>
                      <a:pt x="249053" y="239231"/>
                    </a:lnTo>
                    <a:lnTo>
                      <a:pt x="249710" y="239861"/>
                    </a:lnTo>
                    <a:lnTo>
                      <a:pt x="250367" y="240498"/>
                    </a:lnTo>
                    <a:lnTo>
                      <a:pt x="251024" y="241129"/>
                    </a:lnTo>
                    <a:lnTo>
                      <a:pt x="251687" y="241759"/>
                    </a:lnTo>
                    <a:lnTo>
                      <a:pt x="252344" y="242396"/>
                    </a:lnTo>
                    <a:lnTo>
                      <a:pt x="253001" y="243026"/>
                    </a:lnTo>
                    <a:lnTo>
                      <a:pt x="253658" y="243656"/>
                    </a:lnTo>
                    <a:lnTo>
                      <a:pt x="254321" y="244293"/>
                    </a:lnTo>
                    <a:lnTo>
                      <a:pt x="254978" y="244924"/>
                    </a:lnTo>
                    <a:lnTo>
                      <a:pt x="255635" y="245554"/>
                    </a:lnTo>
                    <a:lnTo>
                      <a:pt x="256292" y="246184"/>
                    </a:lnTo>
                    <a:lnTo>
                      <a:pt x="256949" y="246821"/>
                    </a:lnTo>
                    <a:lnTo>
                      <a:pt x="257612" y="247452"/>
                    </a:lnTo>
                    <a:lnTo>
                      <a:pt x="258269" y="248082"/>
                    </a:lnTo>
                    <a:lnTo>
                      <a:pt x="258926" y="248719"/>
                    </a:lnTo>
                    <a:lnTo>
                      <a:pt x="259583" y="249349"/>
                    </a:lnTo>
                    <a:lnTo>
                      <a:pt x="260239" y="249979"/>
                    </a:lnTo>
                    <a:lnTo>
                      <a:pt x="260903" y="250616"/>
                    </a:lnTo>
                    <a:lnTo>
                      <a:pt x="261560" y="251247"/>
                    </a:lnTo>
                    <a:lnTo>
                      <a:pt x="262217" y="251877"/>
                    </a:lnTo>
                    <a:lnTo>
                      <a:pt x="262873" y="252507"/>
                    </a:lnTo>
                    <a:lnTo>
                      <a:pt x="263530" y="253144"/>
                    </a:lnTo>
                    <a:lnTo>
                      <a:pt x="264194" y="253774"/>
                    </a:lnTo>
                    <a:lnTo>
                      <a:pt x="264851" y="254405"/>
                    </a:lnTo>
                    <a:lnTo>
                      <a:pt x="265507" y="255042"/>
                    </a:lnTo>
                    <a:lnTo>
                      <a:pt x="266164" y="255672"/>
                    </a:lnTo>
                    <a:lnTo>
                      <a:pt x="266828" y="256302"/>
                    </a:lnTo>
                    <a:lnTo>
                      <a:pt x="267485" y="256939"/>
                    </a:lnTo>
                    <a:lnTo>
                      <a:pt x="268142" y="257570"/>
                    </a:lnTo>
                    <a:lnTo>
                      <a:pt x="268798" y="258200"/>
                    </a:lnTo>
                    <a:lnTo>
                      <a:pt x="269455" y="258830"/>
                    </a:lnTo>
                    <a:lnTo>
                      <a:pt x="270119" y="259467"/>
                    </a:lnTo>
                    <a:lnTo>
                      <a:pt x="270776" y="260097"/>
                    </a:lnTo>
                    <a:lnTo>
                      <a:pt x="271432" y="260728"/>
                    </a:lnTo>
                    <a:lnTo>
                      <a:pt x="272089" y="261365"/>
                    </a:lnTo>
                    <a:lnTo>
                      <a:pt x="272746" y="261995"/>
                    </a:lnTo>
                    <a:lnTo>
                      <a:pt x="273410" y="262625"/>
                    </a:lnTo>
                    <a:lnTo>
                      <a:pt x="274066" y="263262"/>
                    </a:lnTo>
                    <a:lnTo>
                      <a:pt x="274723" y="263893"/>
                    </a:lnTo>
                    <a:lnTo>
                      <a:pt x="275380" y="264523"/>
                    </a:lnTo>
                    <a:lnTo>
                      <a:pt x="276044" y="265153"/>
                    </a:lnTo>
                    <a:lnTo>
                      <a:pt x="276700" y="265790"/>
                    </a:lnTo>
                    <a:lnTo>
                      <a:pt x="277357" y="266420"/>
                    </a:lnTo>
                    <a:lnTo>
                      <a:pt x="278014" y="267051"/>
                    </a:lnTo>
                    <a:lnTo>
                      <a:pt x="278671" y="267688"/>
                    </a:lnTo>
                    <a:lnTo>
                      <a:pt x="279334" y="268318"/>
                    </a:lnTo>
                    <a:lnTo>
                      <a:pt x="279991" y="268948"/>
                    </a:lnTo>
                    <a:lnTo>
                      <a:pt x="280648" y="269579"/>
                    </a:lnTo>
                    <a:lnTo>
                      <a:pt x="281305" y="270216"/>
                    </a:lnTo>
                    <a:lnTo>
                      <a:pt x="281962" y="270846"/>
                    </a:lnTo>
                    <a:lnTo>
                      <a:pt x="282625" y="271476"/>
                    </a:lnTo>
                    <a:lnTo>
                      <a:pt x="283282" y="272113"/>
                    </a:lnTo>
                    <a:lnTo>
                      <a:pt x="283939" y="272743"/>
                    </a:lnTo>
                    <a:lnTo>
                      <a:pt x="284596" y="273374"/>
                    </a:lnTo>
                    <a:lnTo>
                      <a:pt x="285259" y="274011"/>
                    </a:lnTo>
                    <a:lnTo>
                      <a:pt x="285916" y="274641"/>
                    </a:lnTo>
                    <a:lnTo>
                      <a:pt x="286573" y="275271"/>
                    </a:lnTo>
                    <a:lnTo>
                      <a:pt x="287230" y="275902"/>
                    </a:lnTo>
                    <a:lnTo>
                      <a:pt x="287887" y="276539"/>
                    </a:lnTo>
                    <a:lnTo>
                      <a:pt x="288550" y="277169"/>
                    </a:lnTo>
                    <a:lnTo>
                      <a:pt x="289207" y="277799"/>
                    </a:lnTo>
                    <a:lnTo>
                      <a:pt x="289864" y="278436"/>
                    </a:lnTo>
                    <a:lnTo>
                      <a:pt x="290521" y="279066"/>
                    </a:lnTo>
                    <a:lnTo>
                      <a:pt x="291177" y="279697"/>
                    </a:lnTo>
                    <a:lnTo>
                      <a:pt x="291841" y="280334"/>
                    </a:lnTo>
                    <a:lnTo>
                      <a:pt x="292498" y="280964"/>
                    </a:lnTo>
                    <a:lnTo>
                      <a:pt x="293155" y="281594"/>
                    </a:lnTo>
                    <a:lnTo>
                      <a:pt x="293812" y="282225"/>
                    </a:lnTo>
                    <a:lnTo>
                      <a:pt x="294468" y="282861"/>
                    </a:lnTo>
                    <a:lnTo>
                      <a:pt x="295132" y="283492"/>
                    </a:lnTo>
                    <a:lnTo>
                      <a:pt x="295789" y="284122"/>
                    </a:lnTo>
                    <a:lnTo>
                      <a:pt x="296446" y="284759"/>
                    </a:lnTo>
                    <a:lnTo>
                      <a:pt x="297102" y="285389"/>
                    </a:lnTo>
                    <a:lnTo>
                      <a:pt x="297766" y="286020"/>
                    </a:lnTo>
                    <a:lnTo>
                      <a:pt x="298423" y="286657"/>
                    </a:lnTo>
                    <a:lnTo>
                      <a:pt x="299080" y="287287"/>
                    </a:lnTo>
                    <a:lnTo>
                      <a:pt x="299736" y="287917"/>
                    </a:lnTo>
                    <a:lnTo>
                      <a:pt x="300393" y="288554"/>
                    </a:lnTo>
                    <a:lnTo>
                      <a:pt x="301057" y="289184"/>
                    </a:lnTo>
                    <a:lnTo>
                      <a:pt x="301714" y="289815"/>
                    </a:lnTo>
                    <a:lnTo>
                      <a:pt x="302370" y="290445"/>
                    </a:lnTo>
                    <a:lnTo>
                      <a:pt x="303027" y="291082"/>
                    </a:lnTo>
                    <a:lnTo>
                      <a:pt x="303684" y="291712"/>
                    </a:lnTo>
                    <a:lnTo>
                      <a:pt x="304348" y="292343"/>
                    </a:lnTo>
                    <a:lnTo>
                      <a:pt x="305004" y="292980"/>
                    </a:lnTo>
                    <a:lnTo>
                      <a:pt x="305661" y="293610"/>
                    </a:lnTo>
                    <a:lnTo>
                      <a:pt x="306318" y="294240"/>
                    </a:lnTo>
                    <a:lnTo>
                      <a:pt x="306975" y="294877"/>
                    </a:lnTo>
                    <a:lnTo>
                      <a:pt x="307638" y="295507"/>
                    </a:lnTo>
                    <a:lnTo>
                      <a:pt x="308295" y="296138"/>
                    </a:lnTo>
                    <a:lnTo>
                      <a:pt x="308952" y="296768"/>
                    </a:lnTo>
                    <a:lnTo>
                      <a:pt x="309609" y="297405"/>
                    </a:lnTo>
                    <a:lnTo>
                      <a:pt x="310266" y="298035"/>
                    </a:lnTo>
                    <a:lnTo>
                      <a:pt x="310929" y="298666"/>
                    </a:lnTo>
                    <a:lnTo>
                      <a:pt x="311586" y="299303"/>
                    </a:lnTo>
                    <a:lnTo>
                      <a:pt x="312243" y="299933"/>
                    </a:lnTo>
                    <a:lnTo>
                      <a:pt x="312900" y="300563"/>
                    </a:lnTo>
                    <a:lnTo>
                      <a:pt x="313557" y="301193"/>
                    </a:lnTo>
                    <a:lnTo>
                      <a:pt x="314220" y="301830"/>
                    </a:lnTo>
                    <a:lnTo>
                      <a:pt x="314877" y="302461"/>
                    </a:lnTo>
                    <a:lnTo>
                      <a:pt x="315534" y="303091"/>
                    </a:lnTo>
                    <a:lnTo>
                      <a:pt x="316191" y="303728"/>
                    </a:lnTo>
                    <a:lnTo>
                      <a:pt x="316854" y="304358"/>
                    </a:lnTo>
                    <a:lnTo>
                      <a:pt x="317511" y="304989"/>
                    </a:lnTo>
                    <a:lnTo>
                      <a:pt x="318168" y="305619"/>
                    </a:lnTo>
                    <a:lnTo>
                      <a:pt x="318825" y="306256"/>
                    </a:lnTo>
                    <a:lnTo>
                      <a:pt x="319482" y="306886"/>
                    </a:lnTo>
                    <a:lnTo>
                      <a:pt x="320145" y="307516"/>
                    </a:lnTo>
                    <a:lnTo>
                      <a:pt x="320802" y="308153"/>
                    </a:lnTo>
                    <a:lnTo>
                      <a:pt x="321459" y="308784"/>
                    </a:lnTo>
                    <a:lnTo>
                      <a:pt x="322116" y="309414"/>
                    </a:lnTo>
                    <a:lnTo>
                      <a:pt x="322779" y="310051"/>
                    </a:lnTo>
                    <a:lnTo>
                      <a:pt x="323436" y="310681"/>
                    </a:lnTo>
                    <a:lnTo>
                      <a:pt x="324093" y="311312"/>
                    </a:lnTo>
                    <a:lnTo>
                      <a:pt x="324750" y="311948"/>
                    </a:lnTo>
                    <a:lnTo>
                      <a:pt x="325407" y="312579"/>
                    </a:lnTo>
                    <a:lnTo>
                      <a:pt x="326063" y="313209"/>
                    </a:lnTo>
                    <a:lnTo>
                      <a:pt x="326727" y="313839"/>
                    </a:lnTo>
                    <a:lnTo>
                      <a:pt x="327384" y="314476"/>
                    </a:lnTo>
                    <a:lnTo>
                      <a:pt x="328040" y="315107"/>
                    </a:lnTo>
                    <a:lnTo>
                      <a:pt x="328697" y="315737"/>
                    </a:lnTo>
                    <a:lnTo>
                      <a:pt x="329361" y="316374"/>
                    </a:lnTo>
                    <a:lnTo>
                      <a:pt x="330018" y="317004"/>
                    </a:lnTo>
                    <a:lnTo>
                      <a:pt x="330674" y="317634"/>
                    </a:lnTo>
                    <a:lnTo>
                      <a:pt x="331331" y="318271"/>
                    </a:lnTo>
                    <a:lnTo>
                      <a:pt x="331988" y="318902"/>
                    </a:lnTo>
                    <a:lnTo>
                      <a:pt x="332652" y="319532"/>
                    </a:lnTo>
                    <a:lnTo>
                      <a:pt x="333309" y="320162"/>
                    </a:lnTo>
                    <a:lnTo>
                      <a:pt x="333965" y="320799"/>
                    </a:lnTo>
                    <a:lnTo>
                      <a:pt x="334622" y="321430"/>
                    </a:lnTo>
                    <a:lnTo>
                      <a:pt x="335286" y="322060"/>
                    </a:lnTo>
                    <a:lnTo>
                      <a:pt x="335943" y="322697"/>
                    </a:lnTo>
                    <a:lnTo>
                      <a:pt x="336599" y="323327"/>
                    </a:lnTo>
                    <a:lnTo>
                      <a:pt x="337256" y="323957"/>
                    </a:lnTo>
                    <a:lnTo>
                      <a:pt x="337913" y="324594"/>
                    </a:lnTo>
                    <a:lnTo>
                      <a:pt x="338576" y="325225"/>
                    </a:lnTo>
                    <a:lnTo>
                      <a:pt x="339233" y="325855"/>
                    </a:lnTo>
                    <a:lnTo>
                      <a:pt x="339890" y="326485"/>
                    </a:lnTo>
                    <a:lnTo>
                      <a:pt x="340547" y="327122"/>
                    </a:lnTo>
                    <a:lnTo>
                      <a:pt x="341204" y="327753"/>
                    </a:lnTo>
                    <a:lnTo>
                      <a:pt x="341867" y="328383"/>
                    </a:lnTo>
                    <a:lnTo>
                      <a:pt x="342524" y="329020"/>
                    </a:lnTo>
                    <a:lnTo>
                      <a:pt x="343181" y="329650"/>
                    </a:lnTo>
                    <a:lnTo>
                      <a:pt x="343838" y="330280"/>
                    </a:lnTo>
                    <a:lnTo>
                      <a:pt x="344495" y="330911"/>
                    </a:lnTo>
                    <a:lnTo>
                      <a:pt x="345158" y="331548"/>
                    </a:lnTo>
                    <a:lnTo>
                      <a:pt x="345815" y="332178"/>
                    </a:lnTo>
                    <a:lnTo>
                      <a:pt x="346472" y="332808"/>
                    </a:lnTo>
                    <a:lnTo>
                      <a:pt x="347129" y="333445"/>
                    </a:lnTo>
                    <a:lnTo>
                      <a:pt x="347786" y="334076"/>
                    </a:lnTo>
                    <a:lnTo>
                      <a:pt x="348449" y="334706"/>
                    </a:lnTo>
                    <a:lnTo>
                      <a:pt x="349106" y="335343"/>
                    </a:lnTo>
                    <a:lnTo>
                      <a:pt x="349763" y="335973"/>
                    </a:lnTo>
                    <a:lnTo>
                      <a:pt x="350420" y="336603"/>
                    </a:lnTo>
                    <a:lnTo>
                      <a:pt x="351076" y="337240"/>
                    </a:lnTo>
                    <a:lnTo>
                      <a:pt x="351740" y="337871"/>
                    </a:lnTo>
                    <a:lnTo>
                      <a:pt x="352397" y="338501"/>
                    </a:lnTo>
                    <a:lnTo>
                      <a:pt x="353054" y="339131"/>
                    </a:lnTo>
                    <a:lnTo>
                      <a:pt x="353711" y="339768"/>
                    </a:lnTo>
                    <a:lnTo>
                      <a:pt x="354374" y="340399"/>
                    </a:lnTo>
                    <a:lnTo>
                      <a:pt x="355031" y="341029"/>
                    </a:lnTo>
                    <a:lnTo>
                      <a:pt x="355688" y="341666"/>
                    </a:lnTo>
                    <a:lnTo>
                      <a:pt x="356345" y="342296"/>
                    </a:lnTo>
                    <a:lnTo>
                      <a:pt x="357001" y="342926"/>
                    </a:lnTo>
                    <a:lnTo>
                      <a:pt x="357665" y="343557"/>
                    </a:lnTo>
                    <a:lnTo>
                      <a:pt x="358322" y="344194"/>
                    </a:lnTo>
                    <a:lnTo>
                      <a:pt x="358979" y="344824"/>
                    </a:lnTo>
                    <a:lnTo>
                      <a:pt x="359635" y="345454"/>
                    </a:lnTo>
                    <a:lnTo>
                      <a:pt x="360299" y="346091"/>
                    </a:lnTo>
                    <a:lnTo>
                      <a:pt x="360956" y="346721"/>
                    </a:lnTo>
                    <a:lnTo>
                      <a:pt x="361613" y="347352"/>
                    </a:lnTo>
                    <a:lnTo>
                      <a:pt x="362269" y="347989"/>
                    </a:lnTo>
                    <a:lnTo>
                      <a:pt x="362926" y="348619"/>
                    </a:lnTo>
                    <a:lnTo>
                      <a:pt x="363583" y="349249"/>
                    </a:lnTo>
                    <a:lnTo>
                      <a:pt x="364247" y="349880"/>
                    </a:lnTo>
                    <a:lnTo>
                      <a:pt x="364903" y="350517"/>
                    </a:lnTo>
                    <a:lnTo>
                      <a:pt x="365560" y="351147"/>
                    </a:lnTo>
                    <a:lnTo>
                      <a:pt x="366217" y="351777"/>
                    </a:lnTo>
                    <a:lnTo>
                      <a:pt x="366881" y="352414"/>
                    </a:lnTo>
                    <a:lnTo>
                      <a:pt x="367537" y="353044"/>
                    </a:lnTo>
                    <a:lnTo>
                      <a:pt x="368194" y="353675"/>
                    </a:lnTo>
                    <a:lnTo>
                      <a:pt x="368851" y="354312"/>
                    </a:lnTo>
                    <a:lnTo>
                      <a:pt x="369508" y="354942"/>
                    </a:lnTo>
                    <a:lnTo>
                      <a:pt x="370171" y="355572"/>
                    </a:lnTo>
                    <a:lnTo>
                      <a:pt x="370828" y="356203"/>
                    </a:lnTo>
                    <a:lnTo>
                      <a:pt x="371485" y="356840"/>
                    </a:lnTo>
                    <a:lnTo>
                      <a:pt x="372142" y="357470"/>
                    </a:lnTo>
                    <a:lnTo>
                      <a:pt x="372805" y="358100"/>
                    </a:lnTo>
                    <a:lnTo>
                      <a:pt x="373462" y="358737"/>
                    </a:lnTo>
                    <a:lnTo>
                      <a:pt x="374119" y="359367"/>
                    </a:lnTo>
                    <a:lnTo>
                      <a:pt x="374776" y="359998"/>
                    </a:lnTo>
                    <a:lnTo>
                      <a:pt x="375433" y="360635"/>
                    </a:lnTo>
                    <a:lnTo>
                      <a:pt x="376096" y="361265"/>
                    </a:lnTo>
                    <a:lnTo>
                      <a:pt x="376753" y="361895"/>
                    </a:lnTo>
                    <a:lnTo>
                      <a:pt x="377410" y="362526"/>
                    </a:lnTo>
                    <a:lnTo>
                      <a:pt x="378067" y="363163"/>
                    </a:lnTo>
                    <a:lnTo>
                      <a:pt x="378724" y="363793"/>
                    </a:lnTo>
                    <a:lnTo>
                      <a:pt x="379387" y="364423"/>
                    </a:lnTo>
                    <a:lnTo>
                      <a:pt x="380044" y="365060"/>
                    </a:lnTo>
                    <a:lnTo>
                      <a:pt x="380701" y="365690"/>
                    </a:lnTo>
                    <a:lnTo>
                      <a:pt x="381358" y="366321"/>
                    </a:lnTo>
                    <a:lnTo>
                      <a:pt x="382015" y="366951"/>
                    </a:lnTo>
                    <a:lnTo>
                      <a:pt x="382678" y="367588"/>
                    </a:lnTo>
                    <a:lnTo>
                      <a:pt x="383335" y="368218"/>
                    </a:lnTo>
                    <a:lnTo>
                      <a:pt x="383992" y="368849"/>
                    </a:lnTo>
                    <a:lnTo>
                      <a:pt x="384649" y="369485"/>
                    </a:lnTo>
                    <a:lnTo>
                      <a:pt x="385305" y="370116"/>
                    </a:lnTo>
                    <a:lnTo>
                      <a:pt x="385969" y="370746"/>
                    </a:lnTo>
                    <a:lnTo>
                      <a:pt x="386626" y="371383"/>
                    </a:lnTo>
                    <a:lnTo>
                      <a:pt x="387283" y="372013"/>
                    </a:lnTo>
                    <a:lnTo>
                      <a:pt x="387939" y="372644"/>
                    </a:lnTo>
                    <a:lnTo>
                      <a:pt x="388596" y="373274"/>
                    </a:lnTo>
                    <a:lnTo>
                      <a:pt x="389260" y="373911"/>
                    </a:lnTo>
                    <a:lnTo>
                      <a:pt x="389917" y="374541"/>
                    </a:lnTo>
                    <a:lnTo>
                      <a:pt x="390573" y="375172"/>
                    </a:lnTo>
                    <a:lnTo>
                      <a:pt x="391230" y="375808"/>
                    </a:lnTo>
                    <a:lnTo>
                      <a:pt x="391894" y="376439"/>
                    </a:lnTo>
                    <a:lnTo>
                      <a:pt x="392551" y="377069"/>
                    </a:lnTo>
                    <a:lnTo>
                      <a:pt x="393207" y="377706"/>
                    </a:lnTo>
                    <a:lnTo>
                      <a:pt x="393864" y="378336"/>
                    </a:lnTo>
                    <a:lnTo>
                      <a:pt x="394521" y="378967"/>
                    </a:lnTo>
                    <a:lnTo>
                      <a:pt x="395185" y="379597"/>
                    </a:lnTo>
                    <a:lnTo>
                      <a:pt x="395842" y="380234"/>
                    </a:lnTo>
                    <a:lnTo>
                      <a:pt x="396498" y="380864"/>
                    </a:lnTo>
                    <a:lnTo>
                      <a:pt x="397155" y="381494"/>
                    </a:lnTo>
                    <a:lnTo>
                      <a:pt x="397819" y="382131"/>
                    </a:lnTo>
                    <a:lnTo>
                      <a:pt x="398476" y="382762"/>
                    </a:lnTo>
                    <a:lnTo>
                      <a:pt x="399132" y="383392"/>
                    </a:lnTo>
                    <a:lnTo>
                      <a:pt x="399789" y="384022"/>
                    </a:lnTo>
                    <a:lnTo>
                      <a:pt x="400446" y="384659"/>
                    </a:lnTo>
                    <a:lnTo>
                      <a:pt x="401109" y="385290"/>
                    </a:lnTo>
                    <a:lnTo>
                      <a:pt x="401766" y="385920"/>
                    </a:lnTo>
                    <a:lnTo>
                      <a:pt x="402423" y="386557"/>
                    </a:lnTo>
                    <a:lnTo>
                      <a:pt x="403080" y="387187"/>
                    </a:lnTo>
                    <a:lnTo>
                      <a:pt x="403737" y="387817"/>
                    </a:lnTo>
                    <a:lnTo>
                      <a:pt x="404400" y="388454"/>
                    </a:lnTo>
                    <a:lnTo>
                      <a:pt x="405057" y="389085"/>
                    </a:lnTo>
                    <a:lnTo>
                      <a:pt x="405714" y="389715"/>
                    </a:lnTo>
                    <a:lnTo>
                      <a:pt x="406371" y="390345"/>
                    </a:lnTo>
                    <a:lnTo>
                      <a:pt x="407028" y="390982"/>
                    </a:lnTo>
                    <a:lnTo>
                      <a:pt x="407691" y="391613"/>
                    </a:lnTo>
                    <a:lnTo>
                      <a:pt x="408348" y="392243"/>
                    </a:lnTo>
                    <a:lnTo>
                      <a:pt x="409005" y="392880"/>
                    </a:lnTo>
                    <a:lnTo>
                      <a:pt x="409662" y="393510"/>
                    </a:lnTo>
                    <a:lnTo>
                      <a:pt x="410319" y="394140"/>
                    </a:lnTo>
                    <a:lnTo>
                      <a:pt x="410982" y="394777"/>
                    </a:lnTo>
                    <a:lnTo>
                      <a:pt x="411639" y="395408"/>
                    </a:lnTo>
                    <a:lnTo>
                      <a:pt x="412296" y="396038"/>
                    </a:lnTo>
                    <a:lnTo>
                      <a:pt x="412953" y="396668"/>
                    </a:lnTo>
                    <a:lnTo>
                      <a:pt x="413616" y="397305"/>
                    </a:lnTo>
                    <a:lnTo>
                      <a:pt x="414273" y="397936"/>
                    </a:lnTo>
                    <a:lnTo>
                      <a:pt x="414930" y="398566"/>
                    </a:lnTo>
                    <a:lnTo>
                      <a:pt x="415587" y="399203"/>
                    </a:lnTo>
                    <a:lnTo>
                      <a:pt x="416244" y="399833"/>
                    </a:lnTo>
                    <a:lnTo>
                      <a:pt x="416907" y="400463"/>
                    </a:lnTo>
                    <a:lnTo>
                      <a:pt x="417564" y="401100"/>
                    </a:lnTo>
                    <a:lnTo>
                      <a:pt x="418221" y="401731"/>
                    </a:lnTo>
                    <a:lnTo>
                      <a:pt x="418878" y="402361"/>
                    </a:lnTo>
                    <a:lnTo>
                      <a:pt x="419534" y="402991"/>
                    </a:lnTo>
                    <a:lnTo>
                      <a:pt x="420198" y="403628"/>
                    </a:lnTo>
                    <a:lnTo>
                      <a:pt x="420855" y="404259"/>
                    </a:lnTo>
                    <a:lnTo>
                      <a:pt x="421511" y="404889"/>
                    </a:lnTo>
                    <a:lnTo>
                      <a:pt x="422168" y="405526"/>
                    </a:lnTo>
                    <a:lnTo>
                      <a:pt x="422825" y="406156"/>
                    </a:lnTo>
                    <a:lnTo>
                      <a:pt x="423489" y="406786"/>
                    </a:lnTo>
                    <a:lnTo>
                      <a:pt x="424146" y="407417"/>
                    </a:lnTo>
                    <a:lnTo>
                      <a:pt x="424802" y="408054"/>
                    </a:lnTo>
                    <a:lnTo>
                      <a:pt x="425459" y="408684"/>
                    </a:lnTo>
                    <a:lnTo>
                      <a:pt x="426116" y="409314"/>
                    </a:lnTo>
                    <a:lnTo>
                      <a:pt x="426780" y="409951"/>
                    </a:lnTo>
                    <a:lnTo>
                      <a:pt x="427436" y="410581"/>
                    </a:lnTo>
                    <a:lnTo>
                      <a:pt x="428093" y="411212"/>
                    </a:lnTo>
                    <a:lnTo>
                      <a:pt x="428750" y="411849"/>
                    </a:lnTo>
                    <a:lnTo>
                      <a:pt x="429414" y="412479"/>
                    </a:lnTo>
                    <a:lnTo>
                      <a:pt x="430070" y="413109"/>
                    </a:lnTo>
                    <a:lnTo>
                      <a:pt x="430727" y="413740"/>
                    </a:lnTo>
                    <a:lnTo>
                      <a:pt x="431384" y="414377"/>
                    </a:lnTo>
                    <a:lnTo>
                      <a:pt x="432041" y="415007"/>
                    </a:lnTo>
                    <a:lnTo>
                      <a:pt x="432704" y="415637"/>
                    </a:lnTo>
                    <a:lnTo>
                      <a:pt x="433361" y="416274"/>
                    </a:lnTo>
                    <a:lnTo>
                      <a:pt x="434018" y="416904"/>
                    </a:lnTo>
                    <a:lnTo>
                      <a:pt x="434675" y="417535"/>
                    </a:lnTo>
                    <a:lnTo>
                      <a:pt x="435339" y="418172"/>
                    </a:lnTo>
                    <a:lnTo>
                      <a:pt x="435995" y="418802"/>
                    </a:lnTo>
                    <a:lnTo>
                      <a:pt x="436652" y="419432"/>
                    </a:lnTo>
                    <a:lnTo>
                      <a:pt x="437309" y="420063"/>
                    </a:lnTo>
                    <a:lnTo>
                      <a:pt x="437966" y="420700"/>
                    </a:lnTo>
                    <a:lnTo>
                      <a:pt x="438629" y="421330"/>
                    </a:lnTo>
                    <a:lnTo>
                      <a:pt x="439286" y="421960"/>
                    </a:lnTo>
                    <a:lnTo>
                      <a:pt x="439943" y="422597"/>
                    </a:lnTo>
                    <a:lnTo>
                      <a:pt x="440600" y="423227"/>
                    </a:lnTo>
                    <a:lnTo>
                      <a:pt x="441257" y="423858"/>
                    </a:lnTo>
                    <a:lnTo>
                      <a:pt x="441920" y="424495"/>
                    </a:lnTo>
                    <a:lnTo>
                      <a:pt x="442577" y="425125"/>
                    </a:lnTo>
                    <a:lnTo>
                      <a:pt x="443234" y="425755"/>
                    </a:lnTo>
                    <a:lnTo>
                      <a:pt x="443891" y="426386"/>
                    </a:lnTo>
                    <a:lnTo>
                      <a:pt x="444548" y="427023"/>
                    </a:lnTo>
                    <a:lnTo>
                      <a:pt x="445211" y="427653"/>
                    </a:lnTo>
                    <a:lnTo>
                      <a:pt x="445868" y="428283"/>
                    </a:lnTo>
                    <a:lnTo>
                      <a:pt x="446525" y="428920"/>
                    </a:lnTo>
                    <a:lnTo>
                      <a:pt x="447182" y="429550"/>
                    </a:lnTo>
                    <a:lnTo>
                      <a:pt x="447838" y="430181"/>
                    </a:lnTo>
                    <a:lnTo>
                      <a:pt x="448502" y="430818"/>
                    </a:lnTo>
                    <a:lnTo>
                      <a:pt x="449159" y="431448"/>
                    </a:lnTo>
                    <a:lnTo>
                      <a:pt x="449816" y="432078"/>
                    </a:lnTo>
                    <a:lnTo>
                      <a:pt x="450472" y="432709"/>
                    </a:lnTo>
                    <a:lnTo>
                      <a:pt x="451136" y="433345"/>
                    </a:lnTo>
                    <a:lnTo>
                      <a:pt x="451793" y="433976"/>
                    </a:lnTo>
                    <a:lnTo>
                      <a:pt x="452450" y="434606"/>
                    </a:lnTo>
                    <a:lnTo>
                      <a:pt x="453106" y="435243"/>
                    </a:lnTo>
                    <a:lnTo>
                      <a:pt x="453763" y="435873"/>
                    </a:lnTo>
                    <a:lnTo>
                      <a:pt x="454427" y="436504"/>
                    </a:lnTo>
                    <a:lnTo>
                      <a:pt x="455084" y="437141"/>
                    </a:lnTo>
                    <a:lnTo>
                      <a:pt x="455740" y="437771"/>
                    </a:lnTo>
                    <a:lnTo>
                      <a:pt x="456397" y="438401"/>
                    </a:lnTo>
                    <a:lnTo>
                      <a:pt x="457054" y="439032"/>
                    </a:lnTo>
                    <a:lnTo>
                      <a:pt x="457718" y="439668"/>
                    </a:lnTo>
                    <a:lnTo>
                      <a:pt x="458375" y="440299"/>
                    </a:lnTo>
                    <a:lnTo>
                      <a:pt x="459031" y="440929"/>
                    </a:lnTo>
                    <a:lnTo>
                      <a:pt x="459688" y="441566"/>
                    </a:lnTo>
                    <a:lnTo>
                      <a:pt x="460345" y="442196"/>
                    </a:lnTo>
                    <a:lnTo>
                      <a:pt x="461008" y="442827"/>
                    </a:lnTo>
                    <a:lnTo>
                      <a:pt x="461665" y="443464"/>
                    </a:lnTo>
                    <a:lnTo>
                      <a:pt x="462322" y="444094"/>
                    </a:lnTo>
                    <a:lnTo>
                      <a:pt x="462979" y="444724"/>
                    </a:lnTo>
                    <a:lnTo>
                      <a:pt x="463636" y="445354"/>
                    </a:lnTo>
                    <a:lnTo>
                      <a:pt x="464299" y="445991"/>
                    </a:lnTo>
                    <a:lnTo>
                      <a:pt x="464956" y="446622"/>
                    </a:lnTo>
                    <a:lnTo>
                      <a:pt x="465613" y="447252"/>
                    </a:lnTo>
                    <a:lnTo>
                      <a:pt x="466270" y="447889"/>
                    </a:lnTo>
                    <a:lnTo>
                      <a:pt x="466933" y="448519"/>
                    </a:lnTo>
                    <a:lnTo>
                      <a:pt x="467590" y="449150"/>
                    </a:lnTo>
                    <a:lnTo>
                      <a:pt x="468247" y="449780"/>
                    </a:lnTo>
                    <a:lnTo>
                      <a:pt x="468904" y="450417"/>
                    </a:lnTo>
                    <a:lnTo>
                      <a:pt x="469561" y="451047"/>
                    </a:lnTo>
                    <a:lnTo>
                      <a:pt x="470224" y="451677"/>
                    </a:lnTo>
                    <a:lnTo>
                      <a:pt x="470881" y="452314"/>
                    </a:lnTo>
                    <a:lnTo>
                      <a:pt x="471538" y="452945"/>
                    </a:lnTo>
                    <a:lnTo>
                      <a:pt x="472195" y="453575"/>
                    </a:lnTo>
                    <a:lnTo>
                      <a:pt x="472858" y="454212"/>
                    </a:lnTo>
                    <a:lnTo>
                      <a:pt x="473515" y="454842"/>
                    </a:lnTo>
                    <a:lnTo>
                      <a:pt x="474172" y="455473"/>
                    </a:lnTo>
                    <a:lnTo>
                      <a:pt x="474829" y="456103"/>
                    </a:lnTo>
                    <a:lnTo>
                      <a:pt x="475486" y="456740"/>
                    </a:lnTo>
                    <a:lnTo>
                      <a:pt x="476149" y="457370"/>
                    </a:lnTo>
                    <a:lnTo>
                      <a:pt x="476806" y="458000"/>
                    </a:lnTo>
                    <a:lnTo>
                      <a:pt x="477463" y="458637"/>
                    </a:lnTo>
                    <a:lnTo>
                      <a:pt x="478120" y="459268"/>
                    </a:lnTo>
                    <a:lnTo>
                      <a:pt x="478777" y="459898"/>
                    </a:lnTo>
                    <a:lnTo>
                      <a:pt x="479440" y="460535"/>
                    </a:lnTo>
                    <a:lnTo>
                      <a:pt x="480097" y="461165"/>
                    </a:lnTo>
                    <a:lnTo>
                      <a:pt x="480754" y="461795"/>
                    </a:lnTo>
                    <a:lnTo>
                      <a:pt x="481411" y="462432"/>
                    </a:lnTo>
                    <a:lnTo>
                      <a:pt x="482067" y="463063"/>
                    </a:lnTo>
                    <a:lnTo>
                      <a:pt x="482731" y="463693"/>
                    </a:lnTo>
                    <a:lnTo>
                      <a:pt x="483388" y="464323"/>
                    </a:lnTo>
                    <a:lnTo>
                      <a:pt x="484044" y="464960"/>
                    </a:lnTo>
                    <a:lnTo>
                      <a:pt x="484701" y="465591"/>
                    </a:lnTo>
                    <a:lnTo>
                      <a:pt x="485358" y="466221"/>
                    </a:lnTo>
                    <a:lnTo>
                      <a:pt x="486022" y="466858"/>
                    </a:lnTo>
                    <a:lnTo>
                      <a:pt x="486679" y="467488"/>
                    </a:lnTo>
                    <a:lnTo>
                      <a:pt x="487335" y="468118"/>
                    </a:lnTo>
                    <a:lnTo>
                      <a:pt x="487992" y="468755"/>
                    </a:lnTo>
                    <a:lnTo>
                      <a:pt x="488649" y="469386"/>
                    </a:lnTo>
                    <a:lnTo>
                      <a:pt x="489313" y="470016"/>
                    </a:lnTo>
                    <a:lnTo>
                      <a:pt x="489969" y="470646"/>
                    </a:lnTo>
                    <a:lnTo>
                      <a:pt x="490626" y="471283"/>
                    </a:lnTo>
                    <a:lnTo>
                      <a:pt x="491283" y="471914"/>
                    </a:lnTo>
                    <a:lnTo>
                      <a:pt x="491947" y="472544"/>
                    </a:lnTo>
                    <a:lnTo>
                      <a:pt x="492603" y="473181"/>
                    </a:lnTo>
                    <a:lnTo>
                      <a:pt x="493260" y="473811"/>
                    </a:lnTo>
                    <a:lnTo>
                      <a:pt x="493917" y="474441"/>
                    </a:lnTo>
                    <a:lnTo>
                      <a:pt x="494574" y="475072"/>
                    </a:lnTo>
                    <a:lnTo>
                      <a:pt x="495237" y="475709"/>
                    </a:lnTo>
                    <a:lnTo>
                      <a:pt x="495894" y="476339"/>
                    </a:lnTo>
                    <a:lnTo>
                      <a:pt x="496551" y="476969"/>
                    </a:lnTo>
                    <a:lnTo>
                      <a:pt x="497208" y="477606"/>
                    </a:lnTo>
                    <a:lnTo>
                      <a:pt x="497871" y="478237"/>
                    </a:lnTo>
                    <a:lnTo>
                      <a:pt x="498528" y="478867"/>
                    </a:lnTo>
                    <a:lnTo>
                      <a:pt x="499185" y="479497"/>
                    </a:lnTo>
                    <a:lnTo>
                      <a:pt x="499842" y="480134"/>
                    </a:lnTo>
                    <a:lnTo>
                      <a:pt x="500499" y="480764"/>
                    </a:lnTo>
                    <a:lnTo>
                      <a:pt x="501156" y="481395"/>
                    </a:lnTo>
                    <a:lnTo>
                      <a:pt x="501819" y="482032"/>
                    </a:lnTo>
                    <a:lnTo>
                      <a:pt x="502476" y="482662"/>
                    </a:lnTo>
                    <a:lnTo>
                      <a:pt x="503133" y="483292"/>
                    </a:lnTo>
                    <a:lnTo>
                      <a:pt x="503790" y="483929"/>
                    </a:lnTo>
                    <a:lnTo>
                      <a:pt x="504453" y="484559"/>
                    </a:lnTo>
                    <a:lnTo>
                      <a:pt x="505110" y="485190"/>
                    </a:lnTo>
                    <a:lnTo>
                      <a:pt x="505767" y="485827"/>
                    </a:lnTo>
                    <a:lnTo>
                      <a:pt x="506424" y="486457"/>
                    </a:lnTo>
                    <a:lnTo>
                      <a:pt x="507081" y="487087"/>
                    </a:lnTo>
                    <a:lnTo>
                      <a:pt x="507744" y="487718"/>
                    </a:lnTo>
                    <a:lnTo>
                      <a:pt x="508401" y="488355"/>
                    </a:lnTo>
                    <a:lnTo>
                      <a:pt x="509058" y="488985"/>
                    </a:lnTo>
                    <a:lnTo>
                      <a:pt x="509715" y="489615"/>
                    </a:lnTo>
                    <a:lnTo>
                      <a:pt x="510378" y="490252"/>
                    </a:lnTo>
                    <a:lnTo>
                      <a:pt x="511035" y="490882"/>
                    </a:lnTo>
                    <a:lnTo>
                      <a:pt x="511692" y="491513"/>
                    </a:lnTo>
                    <a:lnTo>
                      <a:pt x="512349" y="492150"/>
                    </a:lnTo>
                    <a:lnTo>
                      <a:pt x="513005" y="492780"/>
                    </a:lnTo>
                    <a:lnTo>
                      <a:pt x="513669" y="493410"/>
                    </a:lnTo>
                    <a:lnTo>
                      <a:pt x="514326" y="494041"/>
                    </a:lnTo>
                    <a:lnTo>
                      <a:pt x="514983" y="494678"/>
                    </a:lnTo>
                    <a:lnTo>
                      <a:pt x="515639" y="495308"/>
                    </a:lnTo>
                    <a:lnTo>
                      <a:pt x="516296" y="495938"/>
                    </a:lnTo>
                    <a:lnTo>
                      <a:pt x="516960" y="496575"/>
                    </a:lnTo>
                    <a:lnTo>
                      <a:pt x="517617" y="497205"/>
                    </a:lnTo>
                    <a:lnTo>
                      <a:pt x="518274" y="497836"/>
                    </a:lnTo>
                    <a:lnTo>
                      <a:pt x="518930" y="498473"/>
                    </a:lnTo>
                    <a:lnTo>
                      <a:pt x="519587" y="499103"/>
                    </a:lnTo>
                    <a:lnTo>
                      <a:pt x="520251" y="499733"/>
                    </a:lnTo>
                    <a:lnTo>
                      <a:pt x="520907" y="500364"/>
                    </a:lnTo>
                    <a:lnTo>
                      <a:pt x="521564" y="501001"/>
                    </a:lnTo>
                    <a:lnTo>
                      <a:pt x="522221" y="501631"/>
                    </a:lnTo>
                    <a:lnTo>
                      <a:pt x="522878" y="502261"/>
                    </a:lnTo>
                    <a:lnTo>
                      <a:pt x="523541" y="502898"/>
                    </a:lnTo>
                    <a:lnTo>
                      <a:pt x="524198" y="503528"/>
                    </a:lnTo>
                    <a:lnTo>
                      <a:pt x="524855" y="504159"/>
                    </a:lnTo>
                    <a:lnTo>
                      <a:pt x="525512" y="504796"/>
                    </a:lnTo>
                    <a:lnTo>
                      <a:pt x="526169" y="505426"/>
                    </a:lnTo>
                    <a:lnTo>
                      <a:pt x="526832" y="506056"/>
                    </a:lnTo>
                    <a:lnTo>
                      <a:pt x="527489" y="506686"/>
                    </a:lnTo>
                    <a:lnTo>
                      <a:pt x="528146" y="507323"/>
                    </a:lnTo>
                    <a:lnTo>
                      <a:pt x="528803" y="507954"/>
                    </a:lnTo>
                    <a:lnTo>
                      <a:pt x="529466" y="508584"/>
                    </a:lnTo>
                    <a:lnTo>
                      <a:pt x="530123" y="509221"/>
                    </a:lnTo>
                    <a:lnTo>
                      <a:pt x="530780" y="509851"/>
                    </a:lnTo>
                    <a:lnTo>
                      <a:pt x="531437" y="510482"/>
                    </a:lnTo>
                    <a:lnTo>
                      <a:pt x="532094" y="511119"/>
                    </a:lnTo>
                    <a:lnTo>
                      <a:pt x="532757" y="511749"/>
                    </a:lnTo>
                    <a:lnTo>
                      <a:pt x="533414" y="512379"/>
                    </a:lnTo>
                    <a:lnTo>
                      <a:pt x="534071" y="513009"/>
                    </a:lnTo>
                    <a:lnTo>
                      <a:pt x="534728" y="513646"/>
                    </a:lnTo>
                    <a:lnTo>
                      <a:pt x="535391" y="514277"/>
                    </a:lnTo>
                    <a:lnTo>
                      <a:pt x="536048" y="514907"/>
                    </a:lnTo>
                    <a:lnTo>
                      <a:pt x="536705" y="515544"/>
                    </a:lnTo>
                    <a:lnTo>
                      <a:pt x="537362" y="516174"/>
                    </a:lnTo>
                    <a:lnTo>
                      <a:pt x="538019" y="516805"/>
                    </a:lnTo>
                    <a:lnTo>
                      <a:pt x="538676" y="517435"/>
                    </a:lnTo>
                    <a:lnTo>
                      <a:pt x="539339" y="518072"/>
                    </a:lnTo>
                    <a:lnTo>
                      <a:pt x="539996" y="518702"/>
                    </a:lnTo>
                    <a:lnTo>
                      <a:pt x="540653" y="519332"/>
                    </a:lnTo>
                    <a:lnTo>
                      <a:pt x="541310" y="519969"/>
                    </a:lnTo>
                    <a:lnTo>
                      <a:pt x="541973" y="520600"/>
                    </a:lnTo>
                    <a:lnTo>
                      <a:pt x="542630" y="521230"/>
                    </a:lnTo>
                    <a:lnTo>
                      <a:pt x="543287" y="521867"/>
                    </a:lnTo>
                    <a:lnTo>
                      <a:pt x="543943" y="522497"/>
                    </a:lnTo>
                    <a:lnTo>
                      <a:pt x="544600" y="523128"/>
                    </a:lnTo>
                    <a:lnTo>
                      <a:pt x="545264" y="523758"/>
                    </a:lnTo>
                    <a:lnTo>
                      <a:pt x="545921" y="524395"/>
                    </a:lnTo>
                    <a:lnTo>
                      <a:pt x="546578" y="525025"/>
                    </a:lnTo>
                    <a:lnTo>
                      <a:pt x="547234" y="525655"/>
                    </a:lnTo>
                    <a:lnTo>
                      <a:pt x="547898" y="526292"/>
                    </a:lnTo>
                    <a:lnTo>
                      <a:pt x="548555" y="526923"/>
                    </a:lnTo>
                    <a:lnTo>
                      <a:pt x="549212" y="527553"/>
                    </a:lnTo>
                    <a:lnTo>
                      <a:pt x="549868" y="528190"/>
                    </a:lnTo>
                    <a:lnTo>
                      <a:pt x="550525" y="528820"/>
                    </a:lnTo>
                    <a:lnTo>
                      <a:pt x="551189" y="529451"/>
                    </a:lnTo>
                    <a:lnTo>
                      <a:pt x="551846" y="530081"/>
                    </a:lnTo>
                    <a:lnTo>
                      <a:pt x="552502" y="530718"/>
                    </a:lnTo>
                    <a:lnTo>
                      <a:pt x="553159" y="531348"/>
                    </a:lnTo>
                    <a:lnTo>
                      <a:pt x="553816" y="531978"/>
                    </a:lnTo>
                    <a:lnTo>
                      <a:pt x="554480" y="532615"/>
                    </a:lnTo>
                    <a:lnTo>
                      <a:pt x="555136" y="533246"/>
                    </a:lnTo>
                    <a:lnTo>
                      <a:pt x="555793" y="533876"/>
                    </a:lnTo>
                    <a:lnTo>
                      <a:pt x="556450" y="534506"/>
                    </a:lnTo>
                    <a:lnTo>
                      <a:pt x="557107" y="535143"/>
                    </a:lnTo>
                    <a:lnTo>
                      <a:pt x="557770" y="535773"/>
                    </a:lnTo>
                    <a:lnTo>
                      <a:pt x="558427" y="536404"/>
                    </a:lnTo>
                    <a:lnTo>
                      <a:pt x="559084" y="537041"/>
                    </a:lnTo>
                    <a:lnTo>
                      <a:pt x="559741" y="537671"/>
                    </a:lnTo>
                    <a:lnTo>
                      <a:pt x="560398" y="538301"/>
                    </a:lnTo>
                    <a:lnTo>
                      <a:pt x="561061" y="538938"/>
                    </a:lnTo>
                    <a:lnTo>
                      <a:pt x="561718" y="539569"/>
                    </a:lnTo>
                    <a:lnTo>
                      <a:pt x="562375" y="540199"/>
                    </a:lnTo>
                    <a:lnTo>
                      <a:pt x="563032" y="540829"/>
                    </a:lnTo>
                    <a:lnTo>
                      <a:pt x="563689" y="541466"/>
                    </a:lnTo>
                    <a:lnTo>
                      <a:pt x="564352" y="542096"/>
                    </a:lnTo>
                    <a:lnTo>
                      <a:pt x="565009" y="542727"/>
                    </a:lnTo>
                    <a:lnTo>
                      <a:pt x="565666" y="543364"/>
                    </a:lnTo>
                    <a:lnTo>
                      <a:pt x="566323" y="543994"/>
                    </a:lnTo>
                    <a:lnTo>
                      <a:pt x="566986" y="544624"/>
                    </a:lnTo>
                    <a:lnTo>
                      <a:pt x="567643" y="545261"/>
                    </a:lnTo>
                    <a:lnTo>
                      <a:pt x="568300" y="545892"/>
                    </a:lnTo>
                    <a:lnTo>
                      <a:pt x="568957" y="546522"/>
                    </a:lnTo>
                    <a:lnTo>
                      <a:pt x="569614" y="547152"/>
                    </a:lnTo>
                    <a:lnTo>
                      <a:pt x="570277" y="547789"/>
                    </a:lnTo>
                    <a:lnTo>
                      <a:pt x="570934" y="548419"/>
                    </a:lnTo>
                    <a:lnTo>
                      <a:pt x="571591" y="549050"/>
                    </a:lnTo>
                    <a:lnTo>
                      <a:pt x="572248" y="549687"/>
                    </a:lnTo>
                    <a:lnTo>
                      <a:pt x="572911" y="550317"/>
                    </a:lnTo>
                    <a:lnTo>
                      <a:pt x="573568" y="550947"/>
                    </a:lnTo>
                    <a:lnTo>
                      <a:pt x="574225" y="551584"/>
                    </a:lnTo>
                    <a:lnTo>
                      <a:pt x="574882" y="552215"/>
                    </a:lnTo>
                    <a:lnTo>
                      <a:pt x="575538" y="552845"/>
                    </a:lnTo>
                    <a:lnTo>
                      <a:pt x="576202" y="553475"/>
                    </a:lnTo>
                    <a:lnTo>
                      <a:pt x="576859" y="554112"/>
                    </a:lnTo>
                    <a:lnTo>
                      <a:pt x="577516" y="554742"/>
                    </a:lnTo>
                    <a:lnTo>
                      <a:pt x="578172" y="555373"/>
                    </a:lnTo>
                    <a:lnTo>
                      <a:pt x="578829" y="556010"/>
                    </a:lnTo>
                    <a:lnTo>
                      <a:pt x="579493" y="556640"/>
                    </a:lnTo>
                    <a:lnTo>
                      <a:pt x="580150" y="557270"/>
                    </a:lnTo>
                    <a:lnTo>
                      <a:pt x="580806" y="557900"/>
                    </a:lnTo>
                    <a:lnTo>
                      <a:pt x="581463" y="558537"/>
                    </a:lnTo>
                    <a:lnTo>
                      <a:pt x="582120" y="559168"/>
                    </a:lnTo>
                    <a:lnTo>
                      <a:pt x="582784" y="559798"/>
                    </a:lnTo>
                    <a:lnTo>
                      <a:pt x="583440" y="560435"/>
                    </a:lnTo>
                    <a:lnTo>
                      <a:pt x="584097" y="561065"/>
                    </a:lnTo>
                    <a:lnTo>
                      <a:pt x="584754" y="561696"/>
                    </a:lnTo>
                    <a:lnTo>
                      <a:pt x="585411" y="562333"/>
                    </a:lnTo>
                    <a:lnTo>
                      <a:pt x="586075" y="562963"/>
                    </a:lnTo>
                    <a:lnTo>
                      <a:pt x="586731" y="563593"/>
                    </a:lnTo>
                    <a:lnTo>
                      <a:pt x="587388" y="564223"/>
                    </a:lnTo>
                    <a:lnTo>
                      <a:pt x="588045" y="564860"/>
                    </a:lnTo>
                    <a:lnTo>
                      <a:pt x="588709" y="565491"/>
                    </a:lnTo>
                    <a:lnTo>
                      <a:pt x="589365" y="566121"/>
                    </a:lnTo>
                    <a:lnTo>
                      <a:pt x="590022" y="566758"/>
                    </a:lnTo>
                    <a:lnTo>
                      <a:pt x="590679" y="567388"/>
                    </a:lnTo>
                    <a:lnTo>
                      <a:pt x="591336" y="568019"/>
                    </a:lnTo>
                    <a:lnTo>
                      <a:pt x="591999" y="568656"/>
                    </a:lnTo>
                    <a:lnTo>
                      <a:pt x="592656" y="569286"/>
                    </a:lnTo>
                    <a:lnTo>
                      <a:pt x="593313" y="569916"/>
                    </a:lnTo>
                    <a:lnTo>
                      <a:pt x="593970" y="570546"/>
                    </a:lnTo>
                    <a:lnTo>
                      <a:pt x="594627" y="571183"/>
                    </a:lnTo>
                    <a:lnTo>
                      <a:pt x="595290" y="571814"/>
                    </a:lnTo>
                    <a:lnTo>
                      <a:pt x="595947" y="572444"/>
                    </a:lnTo>
                    <a:lnTo>
                      <a:pt x="596604" y="573081"/>
                    </a:lnTo>
                    <a:lnTo>
                      <a:pt x="597261" y="573711"/>
                    </a:lnTo>
                    <a:lnTo>
                      <a:pt x="597918" y="574342"/>
                    </a:lnTo>
                    <a:lnTo>
                      <a:pt x="598581" y="574979"/>
                    </a:lnTo>
                    <a:lnTo>
                      <a:pt x="599238" y="575609"/>
                    </a:lnTo>
                    <a:lnTo>
                      <a:pt x="599895" y="576239"/>
                    </a:lnTo>
                    <a:lnTo>
                      <a:pt x="600552" y="576869"/>
                    </a:lnTo>
                    <a:lnTo>
                      <a:pt x="601209" y="577506"/>
                    </a:lnTo>
                    <a:lnTo>
                      <a:pt x="601872" y="578137"/>
                    </a:lnTo>
                    <a:lnTo>
                      <a:pt x="602529" y="578767"/>
                    </a:lnTo>
                    <a:lnTo>
                      <a:pt x="603186" y="579404"/>
                    </a:lnTo>
                    <a:lnTo>
                      <a:pt x="603842" y="580034"/>
                    </a:lnTo>
                    <a:lnTo>
                      <a:pt x="604506" y="580664"/>
                    </a:lnTo>
                    <a:lnTo>
                      <a:pt x="605163" y="581295"/>
                    </a:lnTo>
                    <a:lnTo>
                      <a:pt x="605820" y="581932"/>
                    </a:lnTo>
                    <a:lnTo>
                      <a:pt x="606476" y="582562"/>
                    </a:lnTo>
                    <a:lnTo>
                      <a:pt x="607133" y="583192"/>
                    </a:lnTo>
                    <a:lnTo>
                      <a:pt x="607797" y="583829"/>
                    </a:lnTo>
                    <a:lnTo>
                      <a:pt x="608454" y="584460"/>
                    </a:lnTo>
                    <a:lnTo>
                      <a:pt x="609111" y="585090"/>
                    </a:lnTo>
                    <a:lnTo>
                      <a:pt x="609767" y="585727"/>
                    </a:lnTo>
                    <a:lnTo>
                      <a:pt x="610431" y="586357"/>
                    </a:lnTo>
                    <a:lnTo>
                      <a:pt x="611088" y="586987"/>
                    </a:lnTo>
                    <a:lnTo>
                      <a:pt x="611745" y="587618"/>
                    </a:lnTo>
                    <a:lnTo>
                      <a:pt x="612401" y="588255"/>
                    </a:lnTo>
                    <a:lnTo>
                      <a:pt x="613058" y="588885"/>
                    </a:lnTo>
                    <a:lnTo>
                      <a:pt x="613722" y="589515"/>
                    </a:lnTo>
                    <a:lnTo>
                      <a:pt x="614379" y="590152"/>
                    </a:lnTo>
                    <a:lnTo>
                      <a:pt x="615035" y="590783"/>
                    </a:lnTo>
                    <a:lnTo>
                      <a:pt x="615692" y="591413"/>
                    </a:lnTo>
                    <a:lnTo>
                      <a:pt x="616349" y="592050"/>
                    </a:lnTo>
                    <a:lnTo>
                      <a:pt x="617013" y="592680"/>
                    </a:lnTo>
                    <a:lnTo>
                      <a:pt x="617669" y="593310"/>
                    </a:lnTo>
                    <a:lnTo>
                      <a:pt x="618326" y="593941"/>
                    </a:lnTo>
                    <a:lnTo>
                      <a:pt x="618983" y="594578"/>
                    </a:lnTo>
                    <a:lnTo>
                      <a:pt x="619640" y="595208"/>
                    </a:lnTo>
                    <a:lnTo>
                      <a:pt x="620303" y="595838"/>
                    </a:lnTo>
                    <a:lnTo>
                      <a:pt x="620960" y="596475"/>
                    </a:lnTo>
                    <a:lnTo>
                      <a:pt x="621617" y="597106"/>
                    </a:lnTo>
                    <a:lnTo>
                      <a:pt x="622274" y="597736"/>
                    </a:lnTo>
                    <a:lnTo>
                      <a:pt x="622931" y="598373"/>
                    </a:lnTo>
                    <a:lnTo>
                      <a:pt x="623594" y="599003"/>
                    </a:lnTo>
                    <a:lnTo>
                      <a:pt x="624251" y="599633"/>
                    </a:lnTo>
                    <a:lnTo>
                      <a:pt x="624908" y="600264"/>
                    </a:lnTo>
                    <a:lnTo>
                      <a:pt x="625565" y="600901"/>
                    </a:lnTo>
                    <a:lnTo>
                      <a:pt x="626222" y="601531"/>
                    </a:lnTo>
                    <a:lnTo>
                      <a:pt x="626885" y="602161"/>
                    </a:lnTo>
                    <a:lnTo>
                      <a:pt x="627542" y="602798"/>
                    </a:lnTo>
                    <a:lnTo>
                      <a:pt x="628199" y="603428"/>
                    </a:lnTo>
                    <a:lnTo>
                      <a:pt x="628856" y="604059"/>
                    </a:lnTo>
                    <a:lnTo>
                      <a:pt x="629519" y="604696"/>
                    </a:lnTo>
                    <a:lnTo>
                      <a:pt x="630176" y="605326"/>
                    </a:lnTo>
                    <a:lnTo>
                      <a:pt x="630833" y="605956"/>
                    </a:lnTo>
                    <a:lnTo>
                      <a:pt x="631490" y="606587"/>
                    </a:lnTo>
                    <a:lnTo>
                      <a:pt x="632147" y="607224"/>
                    </a:lnTo>
                    <a:lnTo>
                      <a:pt x="632810" y="607854"/>
                    </a:lnTo>
                    <a:lnTo>
                      <a:pt x="633467" y="608484"/>
                    </a:lnTo>
                    <a:lnTo>
                      <a:pt x="634124" y="609121"/>
                    </a:lnTo>
                    <a:lnTo>
                      <a:pt x="634781" y="609751"/>
                    </a:lnTo>
                    <a:lnTo>
                      <a:pt x="635444" y="610382"/>
                    </a:lnTo>
                    <a:lnTo>
                      <a:pt x="636101" y="611019"/>
                    </a:lnTo>
                    <a:lnTo>
                      <a:pt x="636758" y="611649"/>
                    </a:lnTo>
                    <a:lnTo>
                      <a:pt x="637415" y="612279"/>
                    </a:lnTo>
                    <a:lnTo>
                      <a:pt x="638071" y="612916"/>
                    </a:lnTo>
                    <a:lnTo>
                      <a:pt x="638728" y="613547"/>
                    </a:lnTo>
                    <a:lnTo>
                      <a:pt x="639392" y="614177"/>
                    </a:lnTo>
                    <a:lnTo>
                      <a:pt x="640049" y="614807"/>
                    </a:lnTo>
                    <a:lnTo>
                      <a:pt x="640705" y="615444"/>
                    </a:lnTo>
                    <a:lnTo>
                      <a:pt x="641362" y="616074"/>
                    </a:lnTo>
                    <a:lnTo>
                      <a:pt x="642026" y="616705"/>
                    </a:lnTo>
                    <a:lnTo>
                      <a:pt x="642683" y="617342"/>
                    </a:lnTo>
                    <a:lnTo>
                      <a:pt x="643339" y="617972"/>
                    </a:lnTo>
                    <a:lnTo>
                      <a:pt x="643996" y="618602"/>
                    </a:lnTo>
                    <a:lnTo>
                      <a:pt x="644653" y="619233"/>
                    </a:lnTo>
                    <a:lnTo>
                      <a:pt x="645317" y="619870"/>
                    </a:lnTo>
                    <a:lnTo>
                      <a:pt x="645973" y="620500"/>
                    </a:lnTo>
                    <a:lnTo>
                      <a:pt x="646630" y="621130"/>
                    </a:lnTo>
                    <a:lnTo>
                      <a:pt x="647287" y="621767"/>
                    </a:lnTo>
                    <a:lnTo>
                      <a:pt x="647951" y="622397"/>
                    </a:lnTo>
                    <a:lnTo>
                      <a:pt x="648608" y="623028"/>
                    </a:lnTo>
                    <a:lnTo>
                      <a:pt x="649264" y="623658"/>
                    </a:lnTo>
                    <a:lnTo>
                      <a:pt x="649921" y="624295"/>
                    </a:lnTo>
                    <a:lnTo>
                      <a:pt x="650578" y="624925"/>
                    </a:lnTo>
                    <a:lnTo>
                      <a:pt x="651241" y="625555"/>
                    </a:lnTo>
                    <a:lnTo>
                      <a:pt x="651898" y="626192"/>
                    </a:lnTo>
                    <a:lnTo>
                      <a:pt x="652555" y="626823"/>
                    </a:lnTo>
                    <a:lnTo>
                      <a:pt x="653212" y="627453"/>
                    </a:lnTo>
                    <a:lnTo>
                      <a:pt x="653869" y="628090"/>
                    </a:lnTo>
                    <a:lnTo>
                      <a:pt x="654532" y="628720"/>
                    </a:lnTo>
                    <a:lnTo>
                      <a:pt x="655189" y="629351"/>
                    </a:lnTo>
                    <a:lnTo>
                      <a:pt x="655846" y="629981"/>
                    </a:lnTo>
                    <a:lnTo>
                      <a:pt x="656503" y="630618"/>
                    </a:lnTo>
                    <a:lnTo>
                      <a:pt x="657160" y="631248"/>
                    </a:lnTo>
                    <a:lnTo>
                      <a:pt x="657823" y="631878"/>
                    </a:lnTo>
                    <a:lnTo>
                      <a:pt x="658480" y="632515"/>
                    </a:lnTo>
                    <a:lnTo>
                      <a:pt x="659137" y="633146"/>
                    </a:lnTo>
                    <a:lnTo>
                      <a:pt x="659794" y="633776"/>
                    </a:lnTo>
                    <a:lnTo>
                      <a:pt x="660451" y="634413"/>
                    </a:lnTo>
                    <a:lnTo>
                      <a:pt x="661114" y="635043"/>
                    </a:lnTo>
                    <a:lnTo>
                      <a:pt x="661771" y="635674"/>
                    </a:lnTo>
                    <a:lnTo>
                      <a:pt x="662428" y="636311"/>
                    </a:lnTo>
                    <a:lnTo>
                      <a:pt x="663085" y="636941"/>
                    </a:lnTo>
                    <a:lnTo>
                      <a:pt x="663741" y="637571"/>
                    </a:lnTo>
                    <a:lnTo>
                      <a:pt x="664405" y="638201"/>
                    </a:lnTo>
                    <a:lnTo>
                      <a:pt x="665062" y="638838"/>
                    </a:lnTo>
                    <a:lnTo>
                      <a:pt x="665719" y="639469"/>
                    </a:lnTo>
                    <a:lnTo>
                      <a:pt x="666375" y="640099"/>
                    </a:lnTo>
                    <a:lnTo>
                      <a:pt x="667039" y="640736"/>
                    </a:lnTo>
                    <a:lnTo>
                      <a:pt x="667696" y="641366"/>
                    </a:lnTo>
                    <a:lnTo>
                      <a:pt x="668353" y="641997"/>
                    </a:lnTo>
                    <a:lnTo>
                      <a:pt x="669010" y="642634"/>
                    </a:lnTo>
                    <a:lnTo>
                      <a:pt x="669666" y="643264"/>
                    </a:lnTo>
                    <a:lnTo>
                      <a:pt x="670330" y="643894"/>
                    </a:lnTo>
                    <a:lnTo>
                      <a:pt x="670987" y="644524"/>
                    </a:lnTo>
                    <a:lnTo>
                      <a:pt x="671644" y="645161"/>
                    </a:lnTo>
                    <a:lnTo>
                      <a:pt x="672300" y="645792"/>
                    </a:lnTo>
                    <a:lnTo>
                      <a:pt x="672964" y="646422"/>
                    </a:lnTo>
                    <a:lnTo>
                      <a:pt x="673621" y="647059"/>
                    </a:lnTo>
                    <a:lnTo>
                      <a:pt x="674277" y="647689"/>
                    </a:lnTo>
                    <a:lnTo>
                      <a:pt x="674934" y="648319"/>
                    </a:lnTo>
                    <a:lnTo>
                      <a:pt x="675591" y="648950"/>
                    </a:lnTo>
                    <a:lnTo>
                      <a:pt x="676248" y="649587"/>
                    </a:lnTo>
                    <a:lnTo>
                      <a:pt x="676912" y="650217"/>
                    </a:lnTo>
                    <a:lnTo>
                      <a:pt x="677568" y="650847"/>
                    </a:lnTo>
                    <a:lnTo>
                      <a:pt x="678225" y="651484"/>
                    </a:lnTo>
                    <a:lnTo>
                      <a:pt x="678882" y="652115"/>
                    </a:lnTo>
                    <a:lnTo>
                      <a:pt x="679546" y="652745"/>
                    </a:lnTo>
                    <a:lnTo>
                      <a:pt x="680202" y="653382"/>
                    </a:lnTo>
                    <a:lnTo>
                      <a:pt x="680859" y="654012"/>
                    </a:lnTo>
                    <a:lnTo>
                      <a:pt x="681516" y="654642"/>
                    </a:lnTo>
                    <a:lnTo>
                      <a:pt x="682173" y="655279"/>
                    </a:lnTo>
                    <a:lnTo>
                      <a:pt x="682836" y="655910"/>
                    </a:lnTo>
                    <a:lnTo>
                      <a:pt x="683493" y="656540"/>
                    </a:lnTo>
                    <a:lnTo>
                      <a:pt x="684150" y="657170"/>
                    </a:lnTo>
                    <a:lnTo>
                      <a:pt x="684807" y="657807"/>
                    </a:lnTo>
                    <a:lnTo>
                      <a:pt x="685470" y="658438"/>
                    </a:lnTo>
                    <a:lnTo>
                      <a:pt x="686127" y="659068"/>
                    </a:lnTo>
                    <a:lnTo>
                      <a:pt x="686784" y="659705"/>
                    </a:lnTo>
                    <a:lnTo>
                      <a:pt x="687441" y="660335"/>
                    </a:lnTo>
                    <a:lnTo>
                      <a:pt x="688098" y="660965"/>
                    </a:lnTo>
                    <a:lnTo>
                      <a:pt x="688761" y="661596"/>
                    </a:lnTo>
                    <a:lnTo>
                      <a:pt x="689418" y="662233"/>
                    </a:lnTo>
                    <a:lnTo>
                      <a:pt x="690075" y="662863"/>
                    </a:lnTo>
                    <a:lnTo>
                      <a:pt x="690732" y="663493"/>
                    </a:lnTo>
                    <a:lnTo>
                      <a:pt x="691389" y="664130"/>
                    </a:lnTo>
                    <a:lnTo>
                      <a:pt x="692052" y="664761"/>
                    </a:lnTo>
                    <a:lnTo>
                      <a:pt x="692709" y="665391"/>
                    </a:lnTo>
                    <a:lnTo>
                      <a:pt x="693366" y="666028"/>
                    </a:lnTo>
                    <a:lnTo>
                      <a:pt x="694023" y="666658"/>
                    </a:lnTo>
                    <a:lnTo>
                      <a:pt x="694680" y="667288"/>
                    </a:lnTo>
                    <a:lnTo>
                      <a:pt x="695343" y="667919"/>
                    </a:lnTo>
                    <a:lnTo>
                      <a:pt x="696000" y="668556"/>
                    </a:lnTo>
                    <a:lnTo>
                      <a:pt x="696657" y="669186"/>
                    </a:lnTo>
                    <a:lnTo>
                      <a:pt x="697314" y="669816"/>
                    </a:lnTo>
                    <a:lnTo>
                      <a:pt x="697970" y="670453"/>
                    </a:lnTo>
                    <a:lnTo>
                      <a:pt x="698634" y="671083"/>
                    </a:lnTo>
                    <a:lnTo>
                      <a:pt x="699291" y="671714"/>
                    </a:lnTo>
                    <a:lnTo>
                      <a:pt x="699948" y="672351"/>
                    </a:lnTo>
                    <a:lnTo>
                      <a:pt x="700604" y="672981"/>
                    </a:lnTo>
                    <a:lnTo>
                      <a:pt x="701261" y="673611"/>
                    </a:lnTo>
                    <a:lnTo>
                      <a:pt x="701925" y="674242"/>
                    </a:lnTo>
                    <a:lnTo>
                      <a:pt x="702582" y="674879"/>
                    </a:lnTo>
                    <a:lnTo>
                      <a:pt x="703238" y="675509"/>
                    </a:lnTo>
                    <a:lnTo>
                      <a:pt x="703895" y="676139"/>
                    </a:lnTo>
                    <a:lnTo>
                      <a:pt x="704559" y="676776"/>
                    </a:lnTo>
                    <a:lnTo>
                      <a:pt x="705216" y="677406"/>
                    </a:lnTo>
                    <a:lnTo>
                      <a:pt x="705872" y="678037"/>
                    </a:lnTo>
                    <a:lnTo>
                      <a:pt x="706529" y="678674"/>
                    </a:lnTo>
                    <a:lnTo>
                      <a:pt x="707186" y="679304"/>
                    </a:lnTo>
                    <a:lnTo>
                      <a:pt x="707850" y="679934"/>
                    </a:lnTo>
                    <a:lnTo>
                      <a:pt x="708506" y="680565"/>
                    </a:lnTo>
                    <a:lnTo>
                      <a:pt x="709163" y="681202"/>
                    </a:lnTo>
                    <a:lnTo>
                      <a:pt x="709820" y="681832"/>
                    </a:lnTo>
                    <a:lnTo>
                      <a:pt x="710484" y="682462"/>
                    </a:lnTo>
                    <a:lnTo>
                      <a:pt x="711141" y="683099"/>
                    </a:lnTo>
                    <a:lnTo>
                      <a:pt x="711797" y="683729"/>
                    </a:lnTo>
                    <a:lnTo>
                      <a:pt x="712454" y="684360"/>
                    </a:lnTo>
                    <a:lnTo>
                      <a:pt x="713111" y="684997"/>
                    </a:lnTo>
                    <a:lnTo>
                      <a:pt x="713774" y="685627"/>
                    </a:lnTo>
                    <a:lnTo>
                      <a:pt x="714431" y="686257"/>
                    </a:lnTo>
                    <a:lnTo>
                      <a:pt x="715088" y="686888"/>
                    </a:lnTo>
                    <a:lnTo>
                      <a:pt x="715745" y="687524"/>
                    </a:lnTo>
                    <a:lnTo>
                      <a:pt x="716402" y="688155"/>
                    </a:lnTo>
                    <a:lnTo>
                      <a:pt x="717065" y="688785"/>
                    </a:lnTo>
                    <a:lnTo>
                      <a:pt x="717722" y="689422"/>
                    </a:lnTo>
                    <a:lnTo>
                      <a:pt x="718379" y="690052"/>
                    </a:lnTo>
                    <a:lnTo>
                      <a:pt x="719036" y="690683"/>
                    </a:lnTo>
                    <a:lnTo>
                      <a:pt x="719693" y="691313"/>
                    </a:lnTo>
                    <a:lnTo>
                      <a:pt x="720356" y="691950"/>
                    </a:lnTo>
                    <a:lnTo>
                      <a:pt x="721013" y="692580"/>
                    </a:lnTo>
                    <a:lnTo>
                      <a:pt x="721670" y="693211"/>
                    </a:lnTo>
                    <a:lnTo>
                      <a:pt x="722327" y="693847"/>
                    </a:lnTo>
                    <a:lnTo>
                      <a:pt x="722984" y="694478"/>
                    </a:lnTo>
                    <a:lnTo>
                      <a:pt x="723647" y="695108"/>
                    </a:lnTo>
                    <a:lnTo>
                      <a:pt x="724304" y="695745"/>
                    </a:lnTo>
                    <a:lnTo>
                      <a:pt x="724961" y="696375"/>
                    </a:lnTo>
                    <a:lnTo>
                      <a:pt x="725618" y="697006"/>
                    </a:lnTo>
                    <a:lnTo>
                      <a:pt x="726281" y="697636"/>
                    </a:lnTo>
                    <a:lnTo>
                      <a:pt x="726938" y="698273"/>
                    </a:lnTo>
                    <a:lnTo>
                      <a:pt x="727595" y="698903"/>
                    </a:lnTo>
                    <a:lnTo>
                      <a:pt x="728252" y="699534"/>
                    </a:lnTo>
                    <a:lnTo>
                      <a:pt x="728908" y="700170"/>
                    </a:lnTo>
                    <a:lnTo>
                      <a:pt x="729572" y="700801"/>
                    </a:lnTo>
                    <a:lnTo>
                      <a:pt x="730229" y="701431"/>
                    </a:lnTo>
                    <a:lnTo>
                      <a:pt x="730886" y="702068"/>
                    </a:lnTo>
                    <a:lnTo>
                      <a:pt x="731543" y="702698"/>
                    </a:lnTo>
                    <a:lnTo>
                      <a:pt x="732199" y="703329"/>
                    </a:lnTo>
                    <a:lnTo>
                      <a:pt x="732863" y="703959"/>
                    </a:lnTo>
                    <a:lnTo>
                      <a:pt x="733520" y="704596"/>
                    </a:lnTo>
                    <a:lnTo>
                      <a:pt x="734176" y="705226"/>
                    </a:lnTo>
                    <a:lnTo>
                      <a:pt x="734833" y="705856"/>
                    </a:lnTo>
                    <a:lnTo>
                      <a:pt x="735490" y="706493"/>
                    </a:lnTo>
                    <a:lnTo>
                      <a:pt x="736154" y="707124"/>
                    </a:lnTo>
                    <a:lnTo>
                      <a:pt x="736810" y="707754"/>
                    </a:lnTo>
                    <a:lnTo>
                      <a:pt x="737467" y="708384"/>
                    </a:lnTo>
                    <a:lnTo>
                      <a:pt x="738124" y="709021"/>
                    </a:lnTo>
                    <a:lnTo>
                      <a:pt x="738781" y="709652"/>
                    </a:lnTo>
                    <a:lnTo>
                      <a:pt x="739445" y="710282"/>
                    </a:lnTo>
                    <a:lnTo>
                      <a:pt x="740101" y="710919"/>
                    </a:lnTo>
                    <a:lnTo>
                      <a:pt x="740758" y="711549"/>
                    </a:lnTo>
                    <a:lnTo>
                      <a:pt x="741415" y="712179"/>
                    </a:lnTo>
                    <a:lnTo>
                      <a:pt x="742079" y="712816"/>
                    </a:lnTo>
                    <a:lnTo>
                      <a:pt x="742735" y="713447"/>
                    </a:lnTo>
                    <a:lnTo>
                      <a:pt x="743392" y="714077"/>
                    </a:lnTo>
                    <a:lnTo>
                      <a:pt x="744049" y="714707"/>
                    </a:lnTo>
                    <a:lnTo>
                      <a:pt x="744706" y="715344"/>
                    </a:lnTo>
                    <a:lnTo>
                      <a:pt x="745369" y="715975"/>
                    </a:lnTo>
                    <a:lnTo>
                      <a:pt x="746026" y="716605"/>
                    </a:lnTo>
                    <a:lnTo>
                      <a:pt x="746683" y="717242"/>
                    </a:lnTo>
                    <a:lnTo>
                      <a:pt x="747340" y="717872"/>
                    </a:lnTo>
                    <a:lnTo>
                      <a:pt x="748003" y="718502"/>
                    </a:lnTo>
                    <a:lnTo>
                      <a:pt x="748660" y="719139"/>
                    </a:lnTo>
                    <a:lnTo>
                      <a:pt x="749317" y="719770"/>
                    </a:lnTo>
                    <a:lnTo>
                      <a:pt x="749974" y="720400"/>
                    </a:lnTo>
                    <a:lnTo>
                      <a:pt x="750631" y="721030"/>
                    </a:lnTo>
                    <a:lnTo>
                      <a:pt x="751294" y="721667"/>
                    </a:lnTo>
                    <a:lnTo>
                      <a:pt x="751951" y="722298"/>
                    </a:lnTo>
                    <a:lnTo>
                      <a:pt x="752608" y="722928"/>
                    </a:lnTo>
                    <a:lnTo>
                      <a:pt x="753265" y="723565"/>
                    </a:lnTo>
                    <a:lnTo>
                      <a:pt x="753922" y="724195"/>
                    </a:lnTo>
                    <a:lnTo>
                      <a:pt x="754585" y="724825"/>
                    </a:lnTo>
                    <a:lnTo>
                      <a:pt x="755242" y="725462"/>
                    </a:lnTo>
                    <a:lnTo>
                      <a:pt x="755899" y="726093"/>
                    </a:lnTo>
                    <a:lnTo>
                      <a:pt x="756556" y="726723"/>
                    </a:lnTo>
                    <a:lnTo>
                      <a:pt x="757212" y="727353"/>
                    </a:lnTo>
                    <a:lnTo>
                      <a:pt x="757876" y="727990"/>
                    </a:lnTo>
                    <a:lnTo>
                      <a:pt x="758533" y="728620"/>
                    </a:lnTo>
                    <a:lnTo>
                      <a:pt x="759190" y="729251"/>
                    </a:lnTo>
                    <a:lnTo>
                      <a:pt x="759847" y="729888"/>
                    </a:lnTo>
                    <a:lnTo>
                      <a:pt x="760503" y="730518"/>
                    </a:lnTo>
                    <a:lnTo>
                      <a:pt x="761167" y="731148"/>
                    </a:lnTo>
                    <a:lnTo>
                      <a:pt x="761824" y="731779"/>
                    </a:lnTo>
                    <a:lnTo>
                      <a:pt x="762481" y="732416"/>
                    </a:lnTo>
                    <a:lnTo>
                      <a:pt x="763137" y="733046"/>
                    </a:lnTo>
                    <a:lnTo>
                      <a:pt x="763801" y="733676"/>
                    </a:lnTo>
                    <a:lnTo>
                      <a:pt x="764458" y="734313"/>
                    </a:lnTo>
                    <a:lnTo>
                      <a:pt x="765115" y="734943"/>
                    </a:lnTo>
                    <a:lnTo>
                      <a:pt x="765771" y="735574"/>
                    </a:lnTo>
                    <a:lnTo>
                      <a:pt x="766428" y="736211"/>
                    </a:lnTo>
                    <a:lnTo>
                      <a:pt x="767092" y="736841"/>
                    </a:lnTo>
                    <a:lnTo>
                      <a:pt x="767749" y="737471"/>
                    </a:lnTo>
                    <a:lnTo>
                      <a:pt x="768405" y="738102"/>
                    </a:lnTo>
                    <a:lnTo>
                      <a:pt x="769062" y="738739"/>
                    </a:lnTo>
                    <a:lnTo>
                      <a:pt x="769719" y="739369"/>
                    </a:lnTo>
                    <a:lnTo>
                      <a:pt x="770383" y="739999"/>
                    </a:lnTo>
                    <a:lnTo>
                      <a:pt x="771039" y="740636"/>
                    </a:lnTo>
                    <a:lnTo>
                      <a:pt x="771696" y="741266"/>
                    </a:lnTo>
                    <a:lnTo>
                      <a:pt x="772353" y="741897"/>
                    </a:lnTo>
                    <a:lnTo>
                      <a:pt x="773010" y="742534"/>
                    </a:lnTo>
                    <a:lnTo>
                      <a:pt x="773673" y="743164"/>
                    </a:lnTo>
                    <a:lnTo>
                      <a:pt x="774330" y="743794"/>
                    </a:lnTo>
                    <a:lnTo>
                      <a:pt x="774987" y="744425"/>
                    </a:lnTo>
                    <a:lnTo>
                      <a:pt x="775644" y="745062"/>
                    </a:lnTo>
                    <a:lnTo>
                      <a:pt x="776301" y="745692"/>
                    </a:lnTo>
                    <a:lnTo>
                      <a:pt x="776964" y="746322"/>
                    </a:lnTo>
                    <a:lnTo>
                      <a:pt x="777621" y="746959"/>
                    </a:lnTo>
                    <a:lnTo>
                      <a:pt x="778278" y="747589"/>
                    </a:lnTo>
                    <a:lnTo>
                      <a:pt x="778935" y="748220"/>
                    </a:lnTo>
                    <a:lnTo>
                      <a:pt x="779598" y="748857"/>
                    </a:lnTo>
                    <a:lnTo>
                      <a:pt x="780255" y="749487"/>
                    </a:lnTo>
                    <a:lnTo>
                      <a:pt x="780912" y="750117"/>
                    </a:lnTo>
                    <a:lnTo>
                      <a:pt x="781569" y="750748"/>
                    </a:lnTo>
                    <a:lnTo>
                      <a:pt x="782226" y="751384"/>
                    </a:lnTo>
                    <a:lnTo>
                      <a:pt x="782889" y="752015"/>
                    </a:lnTo>
                    <a:lnTo>
                      <a:pt x="783546" y="752645"/>
                    </a:lnTo>
                    <a:lnTo>
                      <a:pt x="784203" y="753282"/>
                    </a:lnTo>
                    <a:lnTo>
                      <a:pt x="784860" y="753912"/>
                    </a:lnTo>
                    <a:lnTo>
                      <a:pt x="785523" y="754543"/>
                    </a:lnTo>
                    <a:lnTo>
                      <a:pt x="786180" y="755180"/>
                    </a:lnTo>
                    <a:lnTo>
                      <a:pt x="786837" y="755810"/>
                    </a:lnTo>
                    <a:lnTo>
                      <a:pt x="787494" y="756440"/>
                    </a:lnTo>
                    <a:lnTo>
                      <a:pt x="788151" y="757071"/>
                    </a:lnTo>
                    <a:lnTo>
                      <a:pt x="788814" y="757707"/>
                    </a:lnTo>
                    <a:lnTo>
                      <a:pt x="789471" y="758338"/>
                    </a:lnTo>
                    <a:lnTo>
                      <a:pt x="790128" y="758968"/>
                    </a:lnTo>
                    <a:lnTo>
                      <a:pt x="790785" y="759605"/>
                    </a:lnTo>
                    <a:lnTo>
                      <a:pt x="791441" y="760235"/>
                    </a:lnTo>
                    <a:lnTo>
                      <a:pt x="792105" y="760866"/>
                    </a:lnTo>
                    <a:lnTo>
                      <a:pt x="792762" y="761503"/>
                    </a:lnTo>
                    <a:lnTo>
                      <a:pt x="793419" y="762133"/>
                    </a:lnTo>
                    <a:lnTo>
                      <a:pt x="794076" y="762763"/>
                    </a:lnTo>
                    <a:lnTo>
                      <a:pt x="794732" y="763394"/>
                    </a:lnTo>
                    <a:lnTo>
                      <a:pt x="795396" y="764030"/>
                    </a:lnTo>
                    <a:lnTo>
                      <a:pt x="796053" y="764661"/>
                    </a:lnTo>
                    <a:lnTo>
                      <a:pt x="796709" y="765291"/>
                    </a:lnTo>
                    <a:lnTo>
                      <a:pt x="797366" y="765928"/>
                    </a:lnTo>
                    <a:lnTo>
                      <a:pt x="798023" y="766558"/>
                    </a:lnTo>
                    <a:lnTo>
                      <a:pt x="798687" y="767189"/>
                    </a:lnTo>
                    <a:lnTo>
                      <a:pt x="799343" y="767819"/>
                    </a:lnTo>
                    <a:lnTo>
                      <a:pt x="800000" y="768456"/>
                    </a:lnTo>
                    <a:lnTo>
                      <a:pt x="800657" y="769086"/>
                    </a:lnTo>
                    <a:lnTo>
                      <a:pt x="801314" y="769716"/>
                    </a:lnTo>
                    <a:lnTo>
                      <a:pt x="801978" y="770353"/>
                    </a:lnTo>
                    <a:lnTo>
                      <a:pt x="802634" y="770984"/>
                    </a:lnTo>
                    <a:lnTo>
                      <a:pt x="803291" y="771614"/>
                    </a:lnTo>
                    <a:lnTo>
                      <a:pt x="803948" y="772251"/>
                    </a:lnTo>
                    <a:lnTo>
                      <a:pt x="804612" y="772881"/>
                    </a:lnTo>
                    <a:lnTo>
                      <a:pt x="805268" y="773512"/>
                    </a:lnTo>
                    <a:lnTo>
                      <a:pt x="805925" y="774142"/>
                    </a:lnTo>
                    <a:lnTo>
                      <a:pt x="806582" y="774779"/>
                    </a:lnTo>
                    <a:lnTo>
                      <a:pt x="807239" y="775409"/>
                    </a:lnTo>
                    <a:lnTo>
                      <a:pt x="807902" y="776039"/>
                    </a:lnTo>
                    <a:lnTo>
                      <a:pt x="808559" y="776676"/>
                    </a:lnTo>
                    <a:lnTo>
                      <a:pt x="809216" y="777307"/>
                    </a:lnTo>
                    <a:lnTo>
                      <a:pt x="809873" y="777937"/>
                    </a:lnTo>
                    <a:lnTo>
                      <a:pt x="810536" y="778574"/>
                    </a:lnTo>
                    <a:lnTo>
                      <a:pt x="811193" y="779204"/>
                    </a:lnTo>
                    <a:lnTo>
                      <a:pt x="811850" y="779835"/>
                    </a:lnTo>
                    <a:lnTo>
                      <a:pt x="812507" y="780465"/>
                    </a:lnTo>
                    <a:lnTo>
                      <a:pt x="813164" y="781102"/>
                    </a:lnTo>
                    <a:lnTo>
                      <a:pt x="813821" y="781732"/>
                    </a:lnTo>
                    <a:lnTo>
                      <a:pt x="814484" y="782362"/>
                    </a:lnTo>
                    <a:lnTo>
                      <a:pt x="815141" y="782999"/>
                    </a:lnTo>
                    <a:lnTo>
                      <a:pt x="815798" y="783630"/>
                    </a:lnTo>
                    <a:lnTo>
                      <a:pt x="816455" y="784260"/>
                    </a:lnTo>
                    <a:lnTo>
                      <a:pt x="817118" y="784897"/>
                    </a:lnTo>
                    <a:lnTo>
                      <a:pt x="817775" y="785527"/>
                    </a:lnTo>
                    <a:lnTo>
                      <a:pt x="818432" y="786158"/>
                    </a:lnTo>
                    <a:lnTo>
                      <a:pt x="819089" y="786794"/>
                    </a:lnTo>
                    <a:lnTo>
                      <a:pt x="819745" y="787425"/>
                    </a:lnTo>
                    <a:lnTo>
                      <a:pt x="820409" y="788055"/>
                    </a:lnTo>
                    <a:lnTo>
                      <a:pt x="821066" y="788685"/>
                    </a:lnTo>
                    <a:lnTo>
                      <a:pt x="821723" y="789322"/>
                    </a:lnTo>
                    <a:lnTo>
                      <a:pt x="822380" y="789953"/>
                    </a:lnTo>
                    <a:lnTo>
                      <a:pt x="823043" y="790583"/>
                    </a:lnTo>
                    <a:lnTo>
                      <a:pt x="823700" y="791220"/>
                    </a:lnTo>
                    <a:lnTo>
                      <a:pt x="824357" y="791850"/>
                    </a:lnTo>
                    <a:lnTo>
                      <a:pt x="825014" y="792480"/>
                    </a:lnTo>
                    <a:lnTo>
                      <a:pt x="825670" y="793111"/>
                    </a:lnTo>
                    <a:lnTo>
                      <a:pt x="826334" y="793748"/>
                    </a:lnTo>
                    <a:lnTo>
                      <a:pt x="826991" y="794378"/>
                    </a:lnTo>
                    <a:lnTo>
                      <a:pt x="827648" y="795008"/>
                    </a:lnTo>
                    <a:lnTo>
                      <a:pt x="828304" y="795645"/>
                    </a:lnTo>
                    <a:lnTo>
                      <a:pt x="828961" y="796276"/>
                    </a:lnTo>
                    <a:lnTo>
                      <a:pt x="829625" y="796906"/>
                    </a:lnTo>
                    <a:lnTo>
                      <a:pt x="830282" y="797543"/>
                    </a:lnTo>
                    <a:lnTo>
                      <a:pt x="830938" y="798173"/>
                    </a:lnTo>
                    <a:lnTo>
                      <a:pt x="831595" y="798803"/>
                    </a:lnTo>
                    <a:lnTo>
                      <a:pt x="832252" y="799434"/>
                    </a:lnTo>
                    <a:lnTo>
                      <a:pt x="832916" y="800071"/>
                    </a:lnTo>
                    <a:lnTo>
                      <a:pt x="833572" y="800701"/>
                    </a:lnTo>
                    <a:lnTo>
                      <a:pt x="834229" y="801331"/>
                    </a:lnTo>
                    <a:lnTo>
                      <a:pt x="834886" y="801968"/>
                    </a:lnTo>
                    <a:lnTo>
                      <a:pt x="835543" y="802599"/>
                    </a:lnTo>
                    <a:lnTo>
                      <a:pt x="836206" y="803229"/>
                    </a:lnTo>
                    <a:lnTo>
                      <a:pt x="836863" y="803866"/>
                    </a:lnTo>
                    <a:lnTo>
                      <a:pt x="837520" y="804496"/>
                    </a:lnTo>
                    <a:lnTo>
                      <a:pt x="838177" y="805126"/>
                    </a:lnTo>
                    <a:lnTo>
                      <a:pt x="838834" y="805757"/>
                    </a:lnTo>
                    <a:lnTo>
                      <a:pt x="839497" y="806394"/>
                    </a:lnTo>
                    <a:lnTo>
                      <a:pt x="840154" y="807024"/>
                    </a:lnTo>
                    <a:lnTo>
                      <a:pt x="840811" y="807654"/>
                    </a:lnTo>
                    <a:lnTo>
                      <a:pt x="841468" y="808291"/>
                    </a:lnTo>
                    <a:lnTo>
                      <a:pt x="842131" y="808922"/>
                    </a:lnTo>
                    <a:lnTo>
                      <a:pt x="842788" y="809552"/>
                    </a:lnTo>
                    <a:lnTo>
                      <a:pt x="843445" y="810189"/>
                    </a:lnTo>
                    <a:lnTo>
                      <a:pt x="844102" y="810819"/>
                    </a:lnTo>
                    <a:lnTo>
                      <a:pt x="844759" y="811449"/>
                    </a:lnTo>
                    <a:lnTo>
                      <a:pt x="845422" y="812080"/>
                    </a:lnTo>
                    <a:lnTo>
                      <a:pt x="846079" y="812717"/>
                    </a:lnTo>
                    <a:lnTo>
                      <a:pt x="846736" y="813347"/>
                    </a:lnTo>
                    <a:lnTo>
                      <a:pt x="847393" y="813977"/>
                    </a:lnTo>
                    <a:lnTo>
                      <a:pt x="848056" y="814614"/>
                    </a:lnTo>
                    <a:lnTo>
                      <a:pt x="848713" y="815244"/>
                    </a:lnTo>
                    <a:lnTo>
                      <a:pt x="849370" y="815875"/>
                    </a:lnTo>
                    <a:lnTo>
                      <a:pt x="850027" y="816512"/>
                    </a:lnTo>
                    <a:lnTo>
                      <a:pt x="850684" y="817142"/>
                    </a:lnTo>
                    <a:lnTo>
                      <a:pt x="851340" y="817772"/>
                    </a:lnTo>
                    <a:lnTo>
                      <a:pt x="852004" y="818403"/>
                    </a:lnTo>
                    <a:lnTo>
                      <a:pt x="852661" y="819040"/>
                    </a:lnTo>
                    <a:lnTo>
                      <a:pt x="853318" y="819670"/>
                    </a:lnTo>
                    <a:lnTo>
                      <a:pt x="853974" y="820300"/>
                    </a:lnTo>
                    <a:lnTo>
                      <a:pt x="854638" y="820937"/>
                    </a:lnTo>
                    <a:lnTo>
                      <a:pt x="855295" y="821567"/>
                    </a:lnTo>
                    <a:lnTo>
                      <a:pt x="855952" y="822198"/>
                    </a:lnTo>
                    <a:lnTo>
                      <a:pt x="856608" y="822835"/>
                    </a:lnTo>
                    <a:lnTo>
                      <a:pt x="857265" y="823465"/>
                    </a:lnTo>
                    <a:lnTo>
                      <a:pt x="857929" y="824095"/>
                    </a:lnTo>
                    <a:lnTo>
                      <a:pt x="858586" y="824726"/>
                    </a:lnTo>
                    <a:lnTo>
                      <a:pt x="859242" y="825363"/>
                    </a:lnTo>
                    <a:lnTo>
                      <a:pt x="859899" y="825993"/>
                    </a:lnTo>
                    <a:lnTo>
                      <a:pt x="860563" y="826623"/>
                    </a:lnTo>
                    <a:lnTo>
                      <a:pt x="861220" y="827260"/>
                    </a:lnTo>
                    <a:lnTo>
                      <a:pt x="861877" y="827890"/>
                    </a:lnTo>
                    <a:lnTo>
                      <a:pt x="862533" y="828521"/>
                    </a:lnTo>
                    <a:lnTo>
                      <a:pt x="863190" y="829158"/>
                    </a:lnTo>
                    <a:lnTo>
                      <a:pt x="863854" y="829788"/>
                    </a:lnTo>
                    <a:lnTo>
                      <a:pt x="864511" y="830418"/>
                    </a:lnTo>
                    <a:lnTo>
                      <a:pt x="865167" y="831049"/>
                    </a:lnTo>
                    <a:lnTo>
                      <a:pt x="865824" y="831686"/>
                    </a:lnTo>
                    <a:lnTo>
                      <a:pt x="866481" y="832316"/>
                    </a:lnTo>
                    <a:lnTo>
                      <a:pt x="867144" y="832946"/>
                    </a:lnTo>
                    <a:lnTo>
                      <a:pt x="867801" y="833583"/>
                    </a:lnTo>
                    <a:lnTo>
                      <a:pt x="868458" y="834213"/>
                    </a:lnTo>
                    <a:lnTo>
                      <a:pt x="869115" y="834844"/>
                    </a:lnTo>
                    <a:lnTo>
                      <a:pt x="869772" y="835474"/>
                    </a:lnTo>
                    <a:lnTo>
                      <a:pt x="870435" y="836111"/>
                    </a:lnTo>
                    <a:lnTo>
                      <a:pt x="871092" y="836741"/>
                    </a:lnTo>
                    <a:lnTo>
                      <a:pt x="871749" y="837372"/>
                    </a:lnTo>
                    <a:lnTo>
                      <a:pt x="872406" y="838009"/>
                    </a:lnTo>
                    <a:lnTo>
                      <a:pt x="873063" y="838639"/>
                    </a:lnTo>
                    <a:lnTo>
                      <a:pt x="873726" y="839269"/>
                    </a:lnTo>
                    <a:lnTo>
                      <a:pt x="874383" y="839906"/>
                    </a:lnTo>
                    <a:lnTo>
                      <a:pt x="875040" y="840536"/>
                    </a:lnTo>
                    <a:lnTo>
                      <a:pt x="875697" y="841167"/>
                    </a:lnTo>
                    <a:lnTo>
                      <a:pt x="876354" y="841797"/>
                    </a:lnTo>
                    <a:lnTo>
                      <a:pt x="877017" y="842434"/>
                    </a:lnTo>
                    <a:lnTo>
                      <a:pt x="877674" y="843064"/>
                    </a:lnTo>
                    <a:lnTo>
                      <a:pt x="878331" y="843695"/>
                    </a:lnTo>
                    <a:lnTo>
                      <a:pt x="878988" y="844331"/>
                    </a:lnTo>
                    <a:lnTo>
                      <a:pt x="879651" y="844962"/>
                    </a:lnTo>
                    <a:lnTo>
                      <a:pt x="880308" y="845592"/>
                    </a:lnTo>
                    <a:lnTo>
                      <a:pt x="880965" y="846229"/>
                    </a:lnTo>
                    <a:lnTo>
                      <a:pt x="881622" y="846859"/>
                    </a:lnTo>
                    <a:lnTo>
                      <a:pt x="882278" y="847490"/>
                    </a:lnTo>
                    <a:lnTo>
                      <a:pt x="882942" y="848120"/>
                    </a:lnTo>
                    <a:lnTo>
                      <a:pt x="883599" y="848757"/>
                    </a:lnTo>
                    <a:lnTo>
                      <a:pt x="884256" y="849387"/>
                    </a:lnTo>
                    <a:lnTo>
                      <a:pt x="884913" y="850018"/>
                    </a:lnTo>
                    <a:lnTo>
                      <a:pt x="885576" y="850654"/>
                    </a:lnTo>
                    <a:lnTo>
                      <a:pt x="886233" y="851285"/>
                    </a:lnTo>
                    <a:lnTo>
                      <a:pt x="886890" y="851915"/>
                    </a:lnTo>
                    <a:lnTo>
                      <a:pt x="887547" y="852552"/>
                    </a:lnTo>
                    <a:lnTo>
                      <a:pt x="888203" y="853182"/>
                    </a:lnTo>
                    <a:lnTo>
                      <a:pt x="888867" y="853813"/>
                    </a:lnTo>
                    <a:lnTo>
                      <a:pt x="889524" y="854443"/>
                    </a:lnTo>
                    <a:lnTo>
                      <a:pt x="890181" y="855080"/>
                    </a:lnTo>
                    <a:lnTo>
                      <a:pt x="890837" y="855710"/>
                    </a:lnTo>
                    <a:lnTo>
                      <a:pt x="891494" y="856340"/>
                    </a:lnTo>
                    <a:lnTo>
                      <a:pt x="892158" y="856977"/>
                    </a:lnTo>
                    <a:lnTo>
                      <a:pt x="892815" y="857608"/>
                    </a:lnTo>
                    <a:lnTo>
                      <a:pt x="893471" y="858238"/>
                    </a:lnTo>
                    <a:lnTo>
                      <a:pt x="894128" y="858868"/>
                    </a:lnTo>
                    <a:lnTo>
                      <a:pt x="894785" y="859505"/>
                    </a:lnTo>
                    <a:lnTo>
                      <a:pt x="895449" y="860136"/>
                    </a:lnTo>
                    <a:lnTo>
                      <a:pt x="896105" y="860766"/>
                    </a:lnTo>
                    <a:lnTo>
                      <a:pt x="896762" y="861403"/>
                    </a:lnTo>
                    <a:lnTo>
                      <a:pt x="897419" y="862033"/>
                    </a:lnTo>
                    <a:lnTo>
                      <a:pt x="898076" y="862663"/>
                    </a:lnTo>
                    <a:lnTo>
                      <a:pt x="898739" y="863300"/>
                    </a:lnTo>
                    <a:lnTo>
                      <a:pt x="899396" y="863931"/>
                    </a:lnTo>
                    <a:lnTo>
                      <a:pt x="900053" y="864561"/>
                    </a:lnTo>
                    <a:lnTo>
                      <a:pt x="900710" y="865191"/>
                    </a:lnTo>
                    <a:lnTo>
                      <a:pt x="901373" y="865828"/>
                    </a:lnTo>
                    <a:lnTo>
                      <a:pt x="902030" y="866459"/>
                    </a:lnTo>
                    <a:lnTo>
                      <a:pt x="902687" y="867089"/>
                    </a:lnTo>
                    <a:lnTo>
                      <a:pt x="903344" y="867726"/>
                    </a:lnTo>
                    <a:lnTo>
                      <a:pt x="904001" y="868356"/>
                    </a:lnTo>
                    <a:lnTo>
                      <a:pt x="904664" y="868986"/>
                    </a:lnTo>
                    <a:lnTo>
                      <a:pt x="905321" y="869623"/>
                    </a:lnTo>
                    <a:lnTo>
                      <a:pt x="905978" y="870254"/>
                    </a:lnTo>
                    <a:lnTo>
                      <a:pt x="906635" y="870884"/>
                    </a:lnTo>
                    <a:lnTo>
                      <a:pt x="907292" y="871514"/>
                    </a:lnTo>
                    <a:lnTo>
                      <a:pt x="907955" y="872151"/>
                    </a:lnTo>
                    <a:lnTo>
                      <a:pt x="908612" y="872782"/>
                    </a:lnTo>
                    <a:lnTo>
                      <a:pt x="909269" y="873412"/>
                    </a:lnTo>
                    <a:lnTo>
                      <a:pt x="909926" y="874049"/>
                    </a:lnTo>
                    <a:lnTo>
                      <a:pt x="910583" y="874679"/>
                    </a:lnTo>
                    <a:lnTo>
                      <a:pt x="911246" y="875309"/>
                    </a:lnTo>
                    <a:lnTo>
                      <a:pt x="911903" y="875946"/>
                    </a:lnTo>
                    <a:lnTo>
                      <a:pt x="912560" y="876577"/>
                    </a:lnTo>
                    <a:lnTo>
                      <a:pt x="913217" y="877207"/>
                    </a:lnTo>
                    <a:lnTo>
                      <a:pt x="913873" y="877837"/>
                    </a:lnTo>
                    <a:lnTo>
                      <a:pt x="914537" y="878474"/>
                    </a:lnTo>
                    <a:lnTo>
                      <a:pt x="915194" y="879104"/>
                    </a:lnTo>
                    <a:lnTo>
                      <a:pt x="915851" y="879735"/>
                    </a:lnTo>
                    <a:lnTo>
                      <a:pt x="916507" y="880372"/>
                    </a:lnTo>
                    <a:lnTo>
                      <a:pt x="917171" y="881002"/>
                    </a:lnTo>
                    <a:lnTo>
                      <a:pt x="917828" y="881632"/>
                    </a:lnTo>
                    <a:lnTo>
                      <a:pt x="918485" y="882263"/>
                    </a:lnTo>
                    <a:lnTo>
                      <a:pt x="919141" y="882900"/>
                    </a:lnTo>
                    <a:lnTo>
                      <a:pt x="919798" y="883530"/>
                    </a:lnTo>
                    <a:lnTo>
                      <a:pt x="920462" y="884160"/>
                    </a:lnTo>
                    <a:lnTo>
                      <a:pt x="921119" y="884797"/>
                    </a:lnTo>
                    <a:lnTo>
                      <a:pt x="921775" y="885427"/>
                    </a:lnTo>
                    <a:lnTo>
                      <a:pt x="922432" y="886058"/>
                    </a:lnTo>
                    <a:lnTo>
                      <a:pt x="923096" y="886695"/>
                    </a:lnTo>
                    <a:lnTo>
                      <a:pt x="923753" y="887325"/>
                    </a:lnTo>
                    <a:lnTo>
                      <a:pt x="924410" y="887955"/>
                    </a:lnTo>
                    <a:lnTo>
                      <a:pt x="925066" y="888586"/>
                    </a:lnTo>
                    <a:lnTo>
                      <a:pt x="925723" y="889223"/>
                    </a:lnTo>
                    <a:lnTo>
                      <a:pt x="926387" y="889853"/>
                    </a:lnTo>
                    <a:lnTo>
                      <a:pt x="927043" y="890483"/>
                    </a:lnTo>
                    <a:lnTo>
                      <a:pt x="927700" y="891120"/>
                    </a:lnTo>
                    <a:lnTo>
                      <a:pt x="928357" y="891750"/>
                    </a:lnTo>
                    <a:lnTo>
                      <a:pt x="929014" y="892381"/>
                    </a:lnTo>
                    <a:lnTo>
                      <a:pt x="929677" y="893018"/>
                    </a:lnTo>
                    <a:lnTo>
                      <a:pt x="930334" y="893648"/>
                    </a:lnTo>
                    <a:lnTo>
                      <a:pt x="930991" y="894278"/>
                    </a:lnTo>
                    <a:lnTo>
                      <a:pt x="931648" y="894909"/>
                    </a:lnTo>
                    <a:lnTo>
                      <a:pt x="932305" y="895546"/>
                    </a:lnTo>
                    <a:lnTo>
                      <a:pt x="932968" y="896176"/>
                    </a:lnTo>
                    <a:lnTo>
                      <a:pt x="933625" y="896806"/>
                    </a:lnTo>
                    <a:lnTo>
                      <a:pt x="934282" y="897443"/>
                    </a:lnTo>
                    <a:lnTo>
                      <a:pt x="934939" y="898073"/>
                    </a:lnTo>
                    <a:lnTo>
                      <a:pt x="935596" y="898704"/>
                    </a:lnTo>
                    <a:lnTo>
                      <a:pt x="936259" y="899341"/>
                    </a:lnTo>
                    <a:lnTo>
                      <a:pt x="936916" y="899971"/>
                    </a:lnTo>
                    <a:lnTo>
                      <a:pt x="937573" y="900601"/>
                    </a:lnTo>
                    <a:lnTo>
                      <a:pt x="938230" y="901232"/>
                    </a:lnTo>
                    <a:lnTo>
                      <a:pt x="938887" y="901869"/>
                    </a:lnTo>
                    <a:lnTo>
                      <a:pt x="939550" y="902499"/>
                    </a:lnTo>
                    <a:lnTo>
                      <a:pt x="940207" y="903129"/>
                    </a:lnTo>
                    <a:lnTo>
                      <a:pt x="940864" y="903766"/>
                    </a:lnTo>
                    <a:lnTo>
                      <a:pt x="941521" y="904396"/>
                    </a:lnTo>
                    <a:lnTo>
                      <a:pt x="942184" y="905027"/>
                    </a:lnTo>
                    <a:lnTo>
                      <a:pt x="942841" y="905657"/>
                    </a:lnTo>
                    <a:lnTo>
                      <a:pt x="943498" y="906294"/>
                    </a:lnTo>
                    <a:lnTo>
                      <a:pt x="944155" y="906924"/>
                    </a:lnTo>
                    <a:lnTo>
                      <a:pt x="944812" y="907555"/>
                    </a:lnTo>
                    <a:lnTo>
                      <a:pt x="945475" y="908191"/>
                    </a:lnTo>
                    <a:lnTo>
                      <a:pt x="946132" y="908822"/>
                    </a:lnTo>
                    <a:lnTo>
                      <a:pt x="946789" y="909452"/>
                    </a:lnTo>
                    <a:lnTo>
                      <a:pt x="947446" y="910089"/>
                    </a:lnTo>
                    <a:lnTo>
                      <a:pt x="948109" y="910719"/>
                    </a:lnTo>
                    <a:lnTo>
                      <a:pt x="948766" y="911350"/>
                    </a:lnTo>
                    <a:lnTo>
                      <a:pt x="949423" y="911980"/>
                    </a:lnTo>
                    <a:lnTo>
                      <a:pt x="950079" y="912617"/>
                    </a:lnTo>
                    <a:lnTo>
                      <a:pt x="950736" y="913247"/>
                    </a:lnTo>
                    <a:lnTo>
                      <a:pt x="951393" y="913878"/>
                    </a:lnTo>
                    <a:lnTo>
                      <a:pt x="952057" y="914514"/>
                    </a:lnTo>
                    <a:lnTo>
                      <a:pt x="952714" y="915145"/>
                    </a:lnTo>
                    <a:lnTo>
                      <a:pt x="953370" y="915775"/>
                    </a:lnTo>
                    <a:lnTo>
                      <a:pt x="954027" y="916412"/>
                    </a:lnTo>
                    <a:lnTo>
                      <a:pt x="954691" y="917042"/>
                    </a:lnTo>
                    <a:lnTo>
                      <a:pt x="955348" y="917673"/>
                    </a:lnTo>
                    <a:lnTo>
                      <a:pt x="956004" y="918303"/>
                    </a:lnTo>
                    <a:lnTo>
                      <a:pt x="956661" y="918940"/>
                    </a:lnTo>
                    <a:lnTo>
                      <a:pt x="957318" y="919570"/>
                    </a:lnTo>
                  </a:path>
                </a:pathLst>
              </a:custGeom>
              <a:noFill/>
              <a:ln w="17670" cap="flat">
                <a:solidFill>
                  <a:srgbClr val="0072BD"/>
                </a:solidFill>
                <a:custDash>
                  <a:ds d="600000" sp="600000"/>
                </a:custDash>
                <a:bevel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5" name="任意多边形: 形状 524">
                <a:extLst>
                  <a:ext uri="{FF2B5EF4-FFF2-40B4-BE49-F238E27FC236}">
                    <a16:creationId xmlns:a16="http://schemas.microsoft.com/office/drawing/2014/main" id="{751BBE6B-D79B-B60E-1425-2BC79A07ECDB}"/>
                  </a:ext>
                </a:extLst>
              </p:cNvPr>
              <p:cNvSpPr/>
              <p:nvPr/>
            </p:nvSpPr>
            <p:spPr>
              <a:xfrm>
                <a:off x="2141054" y="3653636"/>
                <a:ext cx="989547" cy="911090"/>
              </a:xfrm>
              <a:custGeom>
                <a:avLst/>
                <a:gdLst>
                  <a:gd name="connsiteX0" fmla="*/ 0 w 989547"/>
                  <a:gd name="connsiteY0" fmla="*/ 911091 h 911090"/>
                  <a:gd name="connsiteX1" fmla="*/ 657 w 989547"/>
                  <a:gd name="connsiteY1" fmla="*/ 910480 h 911090"/>
                  <a:gd name="connsiteX2" fmla="*/ 1314 w 989547"/>
                  <a:gd name="connsiteY2" fmla="*/ 909877 h 911090"/>
                  <a:gd name="connsiteX3" fmla="*/ 1971 w 989547"/>
                  <a:gd name="connsiteY3" fmla="*/ 909266 h 911090"/>
                  <a:gd name="connsiteX4" fmla="*/ 2628 w 989547"/>
                  <a:gd name="connsiteY4" fmla="*/ 908662 h 911090"/>
                  <a:gd name="connsiteX5" fmla="*/ 3291 w 989547"/>
                  <a:gd name="connsiteY5" fmla="*/ 908059 h 911090"/>
                  <a:gd name="connsiteX6" fmla="*/ 3948 w 989547"/>
                  <a:gd name="connsiteY6" fmla="*/ 907448 h 911090"/>
                  <a:gd name="connsiteX7" fmla="*/ 4605 w 989547"/>
                  <a:gd name="connsiteY7" fmla="*/ 906845 h 911090"/>
                  <a:gd name="connsiteX8" fmla="*/ 5261 w 989547"/>
                  <a:gd name="connsiteY8" fmla="*/ 906241 h 911090"/>
                  <a:gd name="connsiteX9" fmla="*/ 5925 w 989547"/>
                  <a:gd name="connsiteY9" fmla="*/ 905630 h 911090"/>
                  <a:gd name="connsiteX10" fmla="*/ 6582 w 989547"/>
                  <a:gd name="connsiteY10" fmla="*/ 905027 h 911090"/>
                  <a:gd name="connsiteX11" fmla="*/ 7239 w 989547"/>
                  <a:gd name="connsiteY11" fmla="*/ 904423 h 911090"/>
                  <a:gd name="connsiteX12" fmla="*/ 7895 w 989547"/>
                  <a:gd name="connsiteY12" fmla="*/ 903813 h 911090"/>
                  <a:gd name="connsiteX13" fmla="*/ 8552 w 989547"/>
                  <a:gd name="connsiteY13" fmla="*/ 903209 h 911090"/>
                  <a:gd name="connsiteX14" fmla="*/ 9216 w 989547"/>
                  <a:gd name="connsiteY14" fmla="*/ 902605 h 911090"/>
                  <a:gd name="connsiteX15" fmla="*/ 9873 w 989547"/>
                  <a:gd name="connsiteY15" fmla="*/ 901994 h 911090"/>
                  <a:gd name="connsiteX16" fmla="*/ 10529 w 989547"/>
                  <a:gd name="connsiteY16" fmla="*/ 901391 h 911090"/>
                  <a:gd name="connsiteX17" fmla="*/ 11186 w 989547"/>
                  <a:gd name="connsiteY17" fmla="*/ 900787 h 911090"/>
                  <a:gd name="connsiteX18" fmla="*/ 11843 w 989547"/>
                  <a:gd name="connsiteY18" fmla="*/ 900177 h 911090"/>
                  <a:gd name="connsiteX19" fmla="*/ 12507 w 989547"/>
                  <a:gd name="connsiteY19" fmla="*/ 899573 h 911090"/>
                  <a:gd name="connsiteX20" fmla="*/ 13164 w 989547"/>
                  <a:gd name="connsiteY20" fmla="*/ 898969 h 911090"/>
                  <a:gd name="connsiteX21" fmla="*/ 13820 w 989547"/>
                  <a:gd name="connsiteY21" fmla="*/ 898359 h 911090"/>
                  <a:gd name="connsiteX22" fmla="*/ 14477 w 989547"/>
                  <a:gd name="connsiteY22" fmla="*/ 897755 h 911090"/>
                  <a:gd name="connsiteX23" fmla="*/ 15134 w 989547"/>
                  <a:gd name="connsiteY23" fmla="*/ 897151 h 911090"/>
                  <a:gd name="connsiteX24" fmla="*/ 15798 w 989547"/>
                  <a:gd name="connsiteY24" fmla="*/ 896541 h 911090"/>
                  <a:gd name="connsiteX25" fmla="*/ 16454 w 989547"/>
                  <a:gd name="connsiteY25" fmla="*/ 895937 h 911090"/>
                  <a:gd name="connsiteX26" fmla="*/ 17111 w 989547"/>
                  <a:gd name="connsiteY26" fmla="*/ 895333 h 911090"/>
                  <a:gd name="connsiteX27" fmla="*/ 17768 w 989547"/>
                  <a:gd name="connsiteY27" fmla="*/ 894723 h 911090"/>
                  <a:gd name="connsiteX28" fmla="*/ 18425 w 989547"/>
                  <a:gd name="connsiteY28" fmla="*/ 894119 h 911090"/>
                  <a:gd name="connsiteX29" fmla="*/ 19088 w 989547"/>
                  <a:gd name="connsiteY29" fmla="*/ 893515 h 911090"/>
                  <a:gd name="connsiteX30" fmla="*/ 19745 w 989547"/>
                  <a:gd name="connsiteY30" fmla="*/ 892905 h 911090"/>
                  <a:gd name="connsiteX31" fmla="*/ 20402 w 989547"/>
                  <a:gd name="connsiteY31" fmla="*/ 892301 h 911090"/>
                  <a:gd name="connsiteX32" fmla="*/ 21059 w 989547"/>
                  <a:gd name="connsiteY32" fmla="*/ 891697 h 911090"/>
                  <a:gd name="connsiteX33" fmla="*/ 21716 w 989547"/>
                  <a:gd name="connsiteY33" fmla="*/ 891087 h 911090"/>
                  <a:gd name="connsiteX34" fmla="*/ 22379 w 989547"/>
                  <a:gd name="connsiteY34" fmla="*/ 890483 h 911090"/>
                  <a:gd name="connsiteX35" fmla="*/ 23036 w 989547"/>
                  <a:gd name="connsiteY35" fmla="*/ 889873 h 911090"/>
                  <a:gd name="connsiteX36" fmla="*/ 23693 w 989547"/>
                  <a:gd name="connsiteY36" fmla="*/ 889269 h 911090"/>
                  <a:gd name="connsiteX37" fmla="*/ 24350 w 989547"/>
                  <a:gd name="connsiteY37" fmla="*/ 888665 h 911090"/>
                  <a:gd name="connsiteX38" fmla="*/ 25013 w 989547"/>
                  <a:gd name="connsiteY38" fmla="*/ 888055 h 911090"/>
                  <a:gd name="connsiteX39" fmla="*/ 25670 w 989547"/>
                  <a:gd name="connsiteY39" fmla="*/ 887451 h 911090"/>
                  <a:gd name="connsiteX40" fmla="*/ 26327 w 989547"/>
                  <a:gd name="connsiteY40" fmla="*/ 886847 h 911090"/>
                  <a:gd name="connsiteX41" fmla="*/ 26984 w 989547"/>
                  <a:gd name="connsiteY41" fmla="*/ 886237 h 911090"/>
                  <a:gd name="connsiteX42" fmla="*/ 27641 w 989547"/>
                  <a:gd name="connsiteY42" fmla="*/ 885633 h 911090"/>
                  <a:gd name="connsiteX43" fmla="*/ 28304 w 989547"/>
                  <a:gd name="connsiteY43" fmla="*/ 885029 h 911090"/>
                  <a:gd name="connsiteX44" fmla="*/ 28961 w 989547"/>
                  <a:gd name="connsiteY44" fmla="*/ 884419 h 911090"/>
                  <a:gd name="connsiteX45" fmla="*/ 29618 w 989547"/>
                  <a:gd name="connsiteY45" fmla="*/ 883815 h 911090"/>
                  <a:gd name="connsiteX46" fmla="*/ 30275 w 989547"/>
                  <a:gd name="connsiteY46" fmla="*/ 883211 h 911090"/>
                  <a:gd name="connsiteX47" fmla="*/ 30932 w 989547"/>
                  <a:gd name="connsiteY47" fmla="*/ 882601 h 911090"/>
                  <a:gd name="connsiteX48" fmla="*/ 31595 w 989547"/>
                  <a:gd name="connsiteY48" fmla="*/ 881997 h 911090"/>
                  <a:gd name="connsiteX49" fmla="*/ 32252 w 989547"/>
                  <a:gd name="connsiteY49" fmla="*/ 881393 h 911090"/>
                  <a:gd name="connsiteX50" fmla="*/ 32909 w 989547"/>
                  <a:gd name="connsiteY50" fmla="*/ 880783 h 911090"/>
                  <a:gd name="connsiteX51" fmla="*/ 33566 w 989547"/>
                  <a:gd name="connsiteY51" fmla="*/ 880179 h 911090"/>
                  <a:gd name="connsiteX52" fmla="*/ 34222 w 989547"/>
                  <a:gd name="connsiteY52" fmla="*/ 879576 h 911090"/>
                  <a:gd name="connsiteX53" fmla="*/ 34886 w 989547"/>
                  <a:gd name="connsiteY53" fmla="*/ 878965 h 911090"/>
                  <a:gd name="connsiteX54" fmla="*/ 35543 w 989547"/>
                  <a:gd name="connsiteY54" fmla="*/ 878361 h 911090"/>
                  <a:gd name="connsiteX55" fmla="*/ 36200 w 989547"/>
                  <a:gd name="connsiteY55" fmla="*/ 877758 h 911090"/>
                  <a:gd name="connsiteX56" fmla="*/ 36856 w 989547"/>
                  <a:gd name="connsiteY56" fmla="*/ 877147 h 911090"/>
                  <a:gd name="connsiteX57" fmla="*/ 37520 w 989547"/>
                  <a:gd name="connsiteY57" fmla="*/ 876543 h 911090"/>
                  <a:gd name="connsiteX58" fmla="*/ 38177 w 989547"/>
                  <a:gd name="connsiteY58" fmla="*/ 875940 h 911090"/>
                  <a:gd name="connsiteX59" fmla="*/ 38833 w 989547"/>
                  <a:gd name="connsiteY59" fmla="*/ 875329 h 911090"/>
                  <a:gd name="connsiteX60" fmla="*/ 39491 w 989547"/>
                  <a:gd name="connsiteY60" fmla="*/ 874726 h 911090"/>
                  <a:gd name="connsiteX61" fmla="*/ 40147 w 989547"/>
                  <a:gd name="connsiteY61" fmla="*/ 874122 h 911090"/>
                  <a:gd name="connsiteX62" fmla="*/ 40811 w 989547"/>
                  <a:gd name="connsiteY62" fmla="*/ 873511 h 911090"/>
                  <a:gd name="connsiteX63" fmla="*/ 41468 w 989547"/>
                  <a:gd name="connsiteY63" fmla="*/ 872908 h 911090"/>
                  <a:gd name="connsiteX64" fmla="*/ 42124 w 989547"/>
                  <a:gd name="connsiteY64" fmla="*/ 872304 h 911090"/>
                  <a:gd name="connsiteX65" fmla="*/ 42781 w 989547"/>
                  <a:gd name="connsiteY65" fmla="*/ 871693 h 911090"/>
                  <a:gd name="connsiteX66" fmla="*/ 43445 w 989547"/>
                  <a:gd name="connsiteY66" fmla="*/ 871090 h 911090"/>
                  <a:gd name="connsiteX67" fmla="*/ 44102 w 989547"/>
                  <a:gd name="connsiteY67" fmla="*/ 870479 h 911090"/>
                  <a:gd name="connsiteX68" fmla="*/ 44758 w 989547"/>
                  <a:gd name="connsiteY68" fmla="*/ 869875 h 911090"/>
                  <a:gd name="connsiteX69" fmla="*/ 45415 w 989547"/>
                  <a:gd name="connsiteY69" fmla="*/ 869272 h 911090"/>
                  <a:gd name="connsiteX70" fmla="*/ 46072 w 989547"/>
                  <a:gd name="connsiteY70" fmla="*/ 868661 h 911090"/>
                  <a:gd name="connsiteX71" fmla="*/ 46736 w 989547"/>
                  <a:gd name="connsiteY71" fmla="*/ 868058 h 911090"/>
                  <a:gd name="connsiteX72" fmla="*/ 47392 w 989547"/>
                  <a:gd name="connsiteY72" fmla="*/ 867454 h 911090"/>
                  <a:gd name="connsiteX73" fmla="*/ 48049 w 989547"/>
                  <a:gd name="connsiteY73" fmla="*/ 866843 h 911090"/>
                  <a:gd name="connsiteX74" fmla="*/ 48706 w 989547"/>
                  <a:gd name="connsiteY74" fmla="*/ 866240 h 911090"/>
                  <a:gd name="connsiteX75" fmla="*/ 49363 w 989547"/>
                  <a:gd name="connsiteY75" fmla="*/ 865636 h 911090"/>
                  <a:gd name="connsiteX76" fmla="*/ 50026 w 989547"/>
                  <a:gd name="connsiteY76" fmla="*/ 865025 h 911090"/>
                  <a:gd name="connsiteX77" fmla="*/ 50683 w 989547"/>
                  <a:gd name="connsiteY77" fmla="*/ 864422 h 911090"/>
                  <a:gd name="connsiteX78" fmla="*/ 51340 w 989547"/>
                  <a:gd name="connsiteY78" fmla="*/ 863818 h 911090"/>
                  <a:gd name="connsiteX79" fmla="*/ 51997 w 989547"/>
                  <a:gd name="connsiteY79" fmla="*/ 863207 h 911090"/>
                  <a:gd name="connsiteX80" fmla="*/ 52654 w 989547"/>
                  <a:gd name="connsiteY80" fmla="*/ 862604 h 911090"/>
                  <a:gd name="connsiteX81" fmla="*/ 53317 w 989547"/>
                  <a:gd name="connsiteY81" fmla="*/ 862000 h 911090"/>
                  <a:gd name="connsiteX82" fmla="*/ 53974 w 989547"/>
                  <a:gd name="connsiteY82" fmla="*/ 861390 h 911090"/>
                  <a:gd name="connsiteX83" fmla="*/ 54631 w 989547"/>
                  <a:gd name="connsiteY83" fmla="*/ 860786 h 911090"/>
                  <a:gd name="connsiteX84" fmla="*/ 55288 w 989547"/>
                  <a:gd name="connsiteY84" fmla="*/ 860182 h 911090"/>
                  <a:gd name="connsiteX85" fmla="*/ 55951 w 989547"/>
                  <a:gd name="connsiteY85" fmla="*/ 859572 h 911090"/>
                  <a:gd name="connsiteX86" fmla="*/ 56608 w 989547"/>
                  <a:gd name="connsiteY86" fmla="*/ 858968 h 911090"/>
                  <a:gd name="connsiteX87" fmla="*/ 57265 w 989547"/>
                  <a:gd name="connsiteY87" fmla="*/ 858364 h 911090"/>
                  <a:gd name="connsiteX88" fmla="*/ 57922 w 989547"/>
                  <a:gd name="connsiteY88" fmla="*/ 857754 h 911090"/>
                  <a:gd name="connsiteX89" fmla="*/ 58579 w 989547"/>
                  <a:gd name="connsiteY89" fmla="*/ 857150 h 911090"/>
                  <a:gd name="connsiteX90" fmla="*/ 59236 w 989547"/>
                  <a:gd name="connsiteY90" fmla="*/ 856546 h 911090"/>
                  <a:gd name="connsiteX91" fmla="*/ 59899 w 989547"/>
                  <a:gd name="connsiteY91" fmla="*/ 855936 h 911090"/>
                  <a:gd name="connsiteX92" fmla="*/ 60556 w 989547"/>
                  <a:gd name="connsiteY92" fmla="*/ 855332 h 911090"/>
                  <a:gd name="connsiteX93" fmla="*/ 61213 w 989547"/>
                  <a:gd name="connsiteY93" fmla="*/ 854722 h 911090"/>
                  <a:gd name="connsiteX94" fmla="*/ 61870 w 989547"/>
                  <a:gd name="connsiteY94" fmla="*/ 854118 h 911090"/>
                  <a:gd name="connsiteX95" fmla="*/ 62533 w 989547"/>
                  <a:gd name="connsiteY95" fmla="*/ 853514 h 911090"/>
                  <a:gd name="connsiteX96" fmla="*/ 63190 w 989547"/>
                  <a:gd name="connsiteY96" fmla="*/ 852904 h 911090"/>
                  <a:gd name="connsiteX97" fmla="*/ 63847 w 989547"/>
                  <a:gd name="connsiteY97" fmla="*/ 852300 h 911090"/>
                  <a:gd name="connsiteX98" fmla="*/ 64504 w 989547"/>
                  <a:gd name="connsiteY98" fmla="*/ 851696 h 911090"/>
                  <a:gd name="connsiteX99" fmla="*/ 65160 w 989547"/>
                  <a:gd name="connsiteY99" fmla="*/ 851092 h 911090"/>
                  <a:gd name="connsiteX100" fmla="*/ 65824 w 989547"/>
                  <a:gd name="connsiteY100" fmla="*/ 850482 h 911090"/>
                  <a:gd name="connsiteX101" fmla="*/ 66481 w 989547"/>
                  <a:gd name="connsiteY101" fmla="*/ 849878 h 911090"/>
                  <a:gd name="connsiteX102" fmla="*/ 67138 w 989547"/>
                  <a:gd name="connsiteY102" fmla="*/ 849268 h 911090"/>
                  <a:gd name="connsiteX103" fmla="*/ 67795 w 989547"/>
                  <a:gd name="connsiteY103" fmla="*/ 848664 h 911090"/>
                  <a:gd name="connsiteX104" fmla="*/ 68451 w 989547"/>
                  <a:gd name="connsiteY104" fmla="*/ 848060 h 911090"/>
                  <a:gd name="connsiteX105" fmla="*/ 69115 w 989547"/>
                  <a:gd name="connsiteY105" fmla="*/ 847450 h 911090"/>
                  <a:gd name="connsiteX106" fmla="*/ 69772 w 989547"/>
                  <a:gd name="connsiteY106" fmla="*/ 846846 h 911090"/>
                  <a:gd name="connsiteX107" fmla="*/ 70429 w 989547"/>
                  <a:gd name="connsiteY107" fmla="*/ 846242 h 911090"/>
                  <a:gd name="connsiteX108" fmla="*/ 71085 w 989547"/>
                  <a:gd name="connsiteY108" fmla="*/ 845632 h 911090"/>
                  <a:gd name="connsiteX109" fmla="*/ 71742 w 989547"/>
                  <a:gd name="connsiteY109" fmla="*/ 845028 h 911090"/>
                  <a:gd name="connsiteX110" fmla="*/ 72406 w 989547"/>
                  <a:gd name="connsiteY110" fmla="*/ 844424 h 911090"/>
                  <a:gd name="connsiteX111" fmla="*/ 73063 w 989547"/>
                  <a:gd name="connsiteY111" fmla="*/ 843814 h 911090"/>
                  <a:gd name="connsiteX112" fmla="*/ 73719 w 989547"/>
                  <a:gd name="connsiteY112" fmla="*/ 843210 h 911090"/>
                  <a:gd name="connsiteX113" fmla="*/ 74376 w 989547"/>
                  <a:gd name="connsiteY113" fmla="*/ 842606 h 911090"/>
                  <a:gd name="connsiteX114" fmla="*/ 75040 w 989547"/>
                  <a:gd name="connsiteY114" fmla="*/ 841996 h 911090"/>
                  <a:gd name="connsiteX115" fmla="*/ 75696 w 989547"/>
                  <a:gd name="connsiteY115" fmla="*/ 841392 h 911090"/>
                  <a:gd name="connsiteX116" fmla="*/ 76353 w 989547"/>
                  <a:gd name="connsiteY116" fmla="*/ 840788 h 911090"/>
                  <a:gd name="connsiteX117" fmla="*/ 77010 w 989547"/>
                  <a:gd name="connsiteY117" fmla="*/ 840178 h 911090"/>
                  <a:gd name="connsiteX118" fmla="*/ 77667 w 989547"/>
                  <a:gd name="connsiteY118" fmla="*/ 839574 h 911090"/>
                  <a:gd name="connsiteX119" fmla="*/ 78330 w 989547"/>
                  <a:gd name="connsiteY119" fmla="*/ 838971 h 911090"/>
                  <a:gd name="connsiteX120" fmla="*/ 78987 w 989547"/>
                  <a:gd name="connsiteY120" fmla="*/ 838360 h 911090"/>
                  <a:gd name="connsiteX121" fmla="*/ 79644 w 989547"/>
                  <a:gd name="connsiteY121" fmla="*/ 837756 h 911090"/>
                  <a:gd name="connsiteX122" fmla="*/ 80301 w 989547"/>
                  <a:gd name="connsiteY122" fmla="*/ 837153 h 911090"/>
                  <a:gd name="connsiteX123" fmla="*/ 80964 w 989547"/>
                  <a:gd name="connsiteY123" fmla="*/ 836542 h 911090"/>
                  <a:gd name="connsiteX124" fmla="*/ 81621 w 989547"/>
                  <a:gd name="connsiteY124" fmla="*/ 835938 h 911090"/>
                  <a:gd name="connsiteX125" fmla="*/ 82278 w 989547"/>
                  <a:gd name="connsiteY125" fmla="*/ 835335 h 911090"/>
                  <a:gd name="connsiteX126" fmla="*/ 82935 w 989547"/>
                  <a:gd name="connsiteY126" fmla="*/ 834724 h 911090"/>
                  <a:gd name="connsiteX127" fmla="*/ 83592 w 989547"/>
                  <a:gd name="connsiteY127" fmla="*/ 834120 h 911090"/>
                  <a:gd name="connsiteX128" fmla="*/ 84255 w 989547"/>
                  <a:gd name="connsiteY128" fmla="*/ 833510 h 911090"/>
                  <a:gd name="connsiteX129" fmla="*/ 84912 w 989547"/>
                  <a:gd name="connsiteY129" fmla="*/ 832906 h 911090"/>
                  <a:gd name="connsiteX130" fmla="*/ 85569 w 989547"/>
                  <a:gd name="connsiteY130" fmla="*/ 832303 h 911090"/>
                  <a:gd name="connsiteX131" fmla="*/ 86226 w 989547"/>
                  <a:gd name="connsiteY131" fmla="*/ 831699 h 911090"/>
                  <a:gd name="connsiteX132" fmla="*/ 86883 w 989547"/>
                  <a:gd name="connsiteY132" fmla="*/ 831088 h 911090"/>
                  <a:gd name="connsiteX133" fmla="*/ 87546 w 989547"/>
                  <a:gd name="connsiteY133" fmla="*/ 830485 h 911090"/>
                  <a:gd name="connsiteX134" fmla="*/ 88203 w 989547"/>
                  <a:gd name="connsiteY134" fmla="*/ 829874 h 911090"/>
                  <a:gd name="connsiteX135" fmla="*/ 88860 w 989547"/>
                  <a:gd name="connsiteY135" fmla="*/ 829270 h 911090"/>
                  <a:gd name="connsiteX136" fmla="*/ 89517 w 989547"/>
                  <a:gd name="connsiteY136" fmla="*/ 828667 h 911090"/>
                  <a:gd name="connsiteX137" fmla="*/ 90174 w 989547"/>
                  <a:gd name="connsiteY137" fmla="*/ 828056 h 911090"/>
                  <a:gd name="connsiteX138" fmla="*/ 90837 w 989547"/>
                  <a:gd name="connsiteY138" fmla="*/ 827453 h 911090"/>
                  <a:gd name="connsiteX139" fmla="*/ 91494 w 989547"/>
                  <a:gd name="connsiteY139" fmla="*/ 826849 h 911090"/>
                  <a:gd name="connsiteX140" fmla="*/ 92151 w 989547"/>
                  <a:gd name="connsiteY140" fmla="*/ 826238 h 911090"/>
                  <a:gd name="connsiteX141" fmla="*/ 92808 w 989547"/>
                  <a:gd name="connsiteY141" fmla="*/ 825635 h 911090"/>
                  <a:gd name="connsiteX142" fmla="*/ 93471 w 989547"/>
                  <a:gd name="connsiteY142" fmla="*/ 825031 h 911090"/>
                  <a:gd name="connsiteX143" fmla="*/ 94128 w 989547"/>
                  <a:gd name="connsiteY143" fmla="*/ 824421 h 911090"/>
                  <a:gd name="connsiteX144" fmla="*/ 94785 w 989547"/>
                  <a:gd name="connsiteY144" fmla="*/ 823817 h 911090"/>
                  <a:gd name="connsiteX145" fmla="*/ 95442 w 989547"/>
                  <a:gd name="connsiteY145" fmla="*/ 823213 h 911090"/>
                  <a:gd name="connsiteX146" fmla="*/ 96099 w 989547"/>
                  <a:gd name="connsiteY146" fmla="*/ 822602 h 911090"/>
                  <a:gd name="connsiteX147" fmla="*/ 96762 w 989547"/>
                  <a:gd name="connsiteY147" fmla="*/ 821999 h 911090"/>
                  <a:gd name="connsiteX148" fmla="*/ 97419 w 989547"/>
                  <a:gd name="connsiteY148" fmla="*/ 821395 h 911090"/>
                  <a:gd name="connsiteX149" fmla="*/ 98076 w 989547"/>
                  <a:gd name="connsiteY149" fmla="*/ 820785 h 911090"/>
                  <a:gd name="connsiteX150" fmla="*/ 98733 w 989547"/>
                  <a:gd name="connsiteY150" fmla="*/ 820181 h 911090"/>
                  <a:gd name="connsiteX151" fmla="*/ 99389 w 989547"/>
                  <a:gd name="connsiteY151" fmla="*/ 819577 h 911090"/>
                  <a:gd name="connsiteX152" fmla="*/ 100053 w 989547"/>
                  <a:gd name="connsiteY152" fmla="*/ 818967 h 911090"/>
                  <a:gd name="connsiteX153" fmla="*/ 100710 w 989547"/>
                  <a:gd name="connsiteY153" fmla="*/ 818363 h 911090"/>
                  <a:gd name="connsiteX154" fmla="*/ 101367 w 989547"/>
                  <a:gd name="connsiteY154" fmla="*/ 817759 h 911090"/>
                  <a:gd name="connsiteX155" fmla="*/ 102023 w 989547"/>
                  <a:gd name="connsiteY155" fmla="*/ 817149 h 911090"/>
                  <a:gd name="connsiteX156" fmla="*/ 102680 w 989547"/>
                  <a:gd name="connsiteY156" fmla="*/ 816545 h 911090"/>
                  <a:gd name="connsiteX157" fmla="*/ 103344 w 989547"/>
                  <a:gd name="connsiteY157" fmla="*/ 815941 h 911090"/>
                  <a:gd name="connsiteX158" fmla="*/ 104001 w 989547"/>
                  <a:gd name="connsiteY158" fmla="*/ 815331 h 911090"/>
                  <a:gd name="connsiteX159" fmla="*/ 104657 w 989547"/>
                  <a:gd name="connsiteY159" fmla="*/ 814727 h 911090"/>
                  <a:gd name="connsiteX160" fmla="*/ 105314 w 989547"/>
                  <a:gd name="connsiteY160" fmla="*/ 814117 h 911090"/>
                  <a:gd name="connsiteX161" fmla="*/ 105971 w 989547"/>
                  <a:gd name="connsiteY161" fmla="*/ 813513 h 911090"/>
                  <a:gd name="connsiteX162" fmla="*/ 106635 w 989547"/>
                  <a:gd name="connsiteY162" fmla="*/ 812909 h 911090"/>
                  <a:gd name="connsiteX163" fmla="*/ 107291 w 989547"/>
                  <a:gd name="connsiteY163" fmla="*/ 812305 h 911090"/>
                  <a:gd name="connsiteX164" fmla="*/ 107948 w 989547"/>
                  <a:gd name="connsiteY164" fmla="*/ 811695 h 911090"/>
                  <a:gd name="connsiteX165" fmla="*/ 108605 w 989547"/>
                  <a:gd name="connsiteY165" fmla="*/ 811091 h 911090"/>
                  <a:gd name="connsiteX166" fmla="*/ 109262 w 989547"/>
                  <a:gd name="connsiteY166" fmla="*/ 810481 h 911090"/>
                  <a:gd name="connsiteX167" fmla="*/ 109926 w 989547"/>
                  <a:gd name="connsiteY167" fmla="*/ 809877 h 911090"/>
                  <a:gd name="connsiteX168" fmla="*/ 110582 w 989547"/>
                  <a:gd name="connsiteY168" fmla="*/ 809273 h 911090"/>
                  <a:gd name="connsiteX169" fmla="*/ 111239 w 989547"/>
                  <a:gd name="connsiteY169" fmla="*/ 808663 h 911090"/>
                  <a:gd name="connsiteX170" fmla="*/ 111896 w 989547"/>
                  <a:gd name="connsiteY170" fmla="*/ 808059 h 911090"/>
                  <a:gd name="connsiteX171" fmla="*/ 112559 w 989547"/>
                  <a:gd name="connsiteY171" fmla="*/ 807455 h 911090"/>
                  <a:gd name="connsiteX172" fmla="*/ 113216 w 989547"/>
                  <a:gd name="connsiteY172" fmla="*/ 806845 h 911090"/>
                  <a:gd name="connsiteX173" fmla="*/ 113873 w 989547"/>
                  <a:gd name="connsiteY173" fmla="*/ 806241 h 911090"/>
                  <a:gd name="connsiteX174" fmla="*/ 114530 w 989547"/>
                  <a:gd name="connsiteY174" fmla="*/ 805637 h 911090"/>
                  <a:gd name="connsiteX175" fmla="*/ 115187 w 989547"/>
                  <a:gd name="connsiteY175" fmla="*/ 805027 h 911090"/>
                  <a:gd name="connsiteX176" fmla="*/ 115850 w 989547"/>
                  <a:gd name="connsiteY176" fmla="*/ 804423 h 911090"/>
                  <a:gd name="connsiteX177" fmla="*/ 116507 w 989547"/>
                  <a:gd name="connsiteY177" fmla="*/ 803819 h 911090"/>
                  <a:gd name="connsiteX178" fmla="*/ 117164 w 989547"/>
                  <a:gd name="connsiteY178" fmla="*/ 803209 h 911090"/>
                  <a:gd name="connsiteX179" fmla="*/ 117821 w 989547"/>
                  <a:gd name="connsiteY179" fmla="*/ 802605 h 911090"/>
                  <a:gd name="connsiteX180" fmla="*/ 118484 w 989547"/>
                  <a:gd name="connsiteY180" fmla="*/ 802002 h 911090"/>
                  <a:gd name="connsiteX181" fmla="*/ 119141 w 989547"/>
                  <a:gd name="connsiteY181" fmla="*/ 801391 h 911090"/>
                  <a:gd name="connsiteX182" fmla="*/ 119798 w 989547"/>
                  <a:gd name="connsiteY182" fmla="*/ 800787 h 911090"/>
                  <a:gd name="connsiteX183" fmla="*/ 120455 w 989547"/>
                  <a:gd name="connsiteY183" fmla="*/ 800183 h 911090"/>
                  <a:gd name="connsiteX184" fmla="*/ 121112 w 989547"/>
                  <a:gd name="connsiteY184" fmla="*/ 799573 h 911090"/>
                  <a:gd name="connsiteX185" fmla="*/ 121775 w 989547"/>
                  <a:gd name="connsiteY185" fmla="*/ 798969 h 911090"/>
                  <a:gd name="connsiteX186" fmla="*/ 122432 w 989547"/>
                  <a:gd name="connsiteY186" fmla="*/ 798366 h 911090"/>
                  <a:gd name="connsiteX187" fmla="*/ 123089 w 989547"/>
                  <a:gd name="connsiteY187" fmla="*/ 797755 h 911090"/>
                  <a:gd name="connsiteX188" fmla="*/ 123746 w 989547"/>
                  <a:gd name="connsiteY188" fmla="*/ 797151 h 911090"/>
                  <a:gd name="connsiteX189" fmla="*/ 124403 w 989547"/>
                  <a:gd name="connsiteY189" fmla="*/ 796548 h 911090"/>
                  <a:gd name="connsiteX190" fmla="*/ 125066 w 989547"/>
                  <a:gd name="connsiteY190" fmla="*/ 795937 h 911090"/>
                  <a:gd name="connsiteX191" fmla="*/ 125723 w 989547"/>
                  <a:gd name="connsiteY191" fmla="*/ 795334 h 911090"/>
                  <a:gd name="connsiteX192" fmla="*/ 126380 w 989547"/>
                  <a:gd name="connsiteY192" fmla="*/ 794723 h 911090"/>
                  <a:gd name="connsiteX193" fmla="*/ 127037 w 989547"/>
                  <a:gd name="connsiteY193" fmla="*/ 794119 h 911090"/>
                  <a:gd name="connsiteX194" fmla="*/ 127693 w 989547"/>
                  <a:gd name="connsiteY194" fmla="*/ 793515 h 911090"/>
                  <a:gd name="connsiteX195" fmla="*/ 128357 w 989547"/>
                  <a:gd name="connsiteY195" fmla="*/ 792905 h 911090"/>
                  <a:gd name="connsiteX196" fmla="*/ 129014 w 989547"/>
                  <a:gd name="connsiteY196" fmla="*/ 792301 h 911090"/>
                  <a:gd name="connsiteX197" fmla="*/ 129671 w 989547"/>
                  <a:gd name="connsiteY197" fmla="*/ 791698 h 911090"/>
                  <a:gd name="connsiteX198" fmla="*/ 130327 w 989547"/>
                  <a:gd name="connsiteY198" fmla="*/ 791094 h 911090"/>
                  <a:gd name="connsiteX199" fmla="*/ 130991 w 989547"/>
                  <a:gd name="connsiteY199" fmla="*/ 790483 h 911090"/>
                  <a:gd name="connsiteX200" fmla="*/ 131648 w 989547"/>
                  <a:gd name="connsiteY200" fmla="*/ 789880 h 911090"/>
                  <a:gd name="connsiteX201" fmla="*/ 132305 w 989547"/>
                  <a:gd name="connsiteY201" fmla="*/ 789269 h 911090"/>
                  <a:gd name="connsiteX202" fmla="*/ 132961 w 989547"/>
                  <a:gd name="connsiteY202" fmla="*/ 788666 h 911090"/>
                  <a:gd name="connsiteX203" fmla="*/ 133618 w 989547"/>
                  <a:gd name="connsiteY203" fmla="*/ 788062 h 911090"/>
                  <a:gd name="connsiteX204" fmla="*/ 134282 w 989547"/>
                  <a:gd name="connsiteY204" fmla="*/ 787451 h 911090"/>
                  <a:gd name="connsiteX205" fmla="*/ 134939 w 989547"/>
                  <a:gd name="connsiteY205" fmla="*/ 786847 h 911090"/>
                  <a:gd name="connsiteX206" fmla="*/ 135595 w 989547"/>
                  <a:gd name="connsiteY206" fmla="*/ 786244 h 911090"/>
                  <a:gd name="connsiteX207" fmla="*/ 136252 w 989547"/>
                  <a:gd name="connsiteY207" fmla="*/ 785633 h 911090"/>
                  <a:gd name="connsiteX208" fmla="*/ 136909 w 989547"/>
                  <a:gd name="connsiteY208" fmla="*/ 785030 h 911090"/>
                  <a:gd name="connsiteX209" fmla="*/ 137573 w 989547"/>
                  <a:gd name="connsiteY209" fmla="*/ 784426 h 911090"/>
                  <a:gd name="connsiteX210" fmla="*/ 138230 w 989547"/>
                  <a:gd name="connsiteY210" fmla="*/ 783815 h 911090"/>
                  <a:gd name="connsiteX211" fmla="*/ 138886 w 989547"/>
                  <a:gd name="connsiteY211" fmla="*/ 783212 h 911090"/>
                  <a:gd name="connsiteX212" fmla="*/ 139543 w 989547"/>
                  <a:gd name="connsiteY212" fmla="*/ 782608 h 911090"/>
                  <a:gd name="connsiteX213" fmla="*/ 140200 w 989547"/>
                  <a:gd name="connsiteY213" fmla="*/ 781998 h 911090"/>
                  <a:gd name="connsiteX214" fmla="*/ 140864 w 989547"/>
                  <a:gd name="connsiteY214" fmla="*/ 781394 h 911090"/>
                  <a:gd name="connsiteX215" fmla="*/ 141520 w 989547"/>
                  <a:gd name="connsiteY215" fmla="*/ 780790 h 911090"/>
                  <a:gd name="connsiteX216" fmla="*/ 142177 w 989547"/>
                  <a:gd name="connsiteY216" fmla="*/ 780180 h 911090"/>
                  <a:gd name="connsiteX217" fmla="*/ 142834 w 989547"/>
                  <a:gd name="connsiteY217" fmla="*/ 779576 h 911090"/>
                  <a:gd name="connsiteX218" fmla="*/ 143491 w 989547"/>
                  <a:gd name="connsiteY218" fmla="*/ 778972 h 911090"/>
                  <a:gd name="connsiteX219" fmla="*/ 144154 w 989547"/>
                  <a:gd name="connsiteY219" fmla="*/ 778362 h 911090"/>
                  <a:gd name="connsiteX220" fmla="*/ 144811 w 989547"/>
                  <a:gd name="connsiteY220" fmla="*/ 777758 h 911090"/>
                  <a:gd name="connsiteX221" fmla="*/ 145468 w 989547"/>
                  <a:gd name="connsiteY221" fmla="*/ 777148 h 911090"/>
                  <a:gd name="connsiteX222" fmla="*/ 146125 w 989547"/>
                  <a:gd name="connsiteY222" fmla="*/ 776544 h 911090"/>
                  <a:gd name="connsiteX223" fmla="*/ 146782 w 989547"/>
                  <a:gd name="connsiteY223" fmla="*/ 775940 h 911090"/>
                  <a:gd name="connsiteX224" fmla="*/ 147445 w 989547"/>
                  <a:gd name="connsiteY224" fmla="*/ 775336 h 911090"/>
                  <a:gd name="connsiteX225" fmla="*/ 148102 w 989547"/>
                  <a:gd name="connsiteY225" fmla="*/ 774726 h 911090"/>
                  <a:gd name="connsiteX226" fmla="*/ 148759 w 989547"/>
                  <a:gd name="connsiteY226" fmla="*/ 774122 h 911090"/>
                  <a:gd name="connsiteX227" fmla="*/ 149416 w 989547"/>
                  <a:gd name="connsiteY227" fmla="*/ 773512 h 911090"/>
                  <a:gd name="connsiteX228" fmla="*/ 150079 w 989547"/>
                  <a:gd name="connsiteY228" fmla="*/ 772908 h 911090"/>
                  <a:gd name="connsiteX229" fmla="*/ 150736 w 989547"/>
                  <a:gd name="connsiteY229" fmla="*/ 772304 h 911090"/>
                  <a:gd name="connsiteX230" fmla="*/ 151393 w 989547"/>
                  <a:gd name="connsiteY230" fmla="*/ 771694 h 911090"/>
                  <a:gd name="connsiteX231" fmla="*/ 152050 w 989547"/>
                  <a:gd name="connsiteY231" fmla="*/ 771090 h 911090"/>
                  <a:gd name="connsiteX232" fmla="*/ 152707 w 989547"/>
                  <a:gd name="connsiteY232" fmla="*/ 770486 h 911090"/>
                  <a:gd name="connsiteX233" fmla="*/ 153370 w 989547"/>
                  <a:gd name="connsiteY233" fmla="*/ 769876 h 911090"/>
                  <a:gd name="connsiteX234" fmla="*/ 154027 w 989547"/>
                  <a:gd name="connsiteY234" fmla="*/ 769272 h 911090"/>
                  <a:gd name="connsiteX235" fmla="*/ 154684 w 989547"/>
                  <a:gd name="connsiteY235" fmla="*/ 768668 h 911090"/>
                  <a:gd name="connsiteX236" fmla="*/ 155341 w 989547"/>
                  <a:gd name="connsiteY236" fmla="*/ 768058 h 911090"/>
                  <a:gd name="connsiteX237" fmla="*/ 156004 w 989547"/>
                  <a:gd name="connsiteY237" fmla="*/ 767454 h 911090"/>
                  <a:gd name="connsiteX238" fmla="*/ 156661 w 989547"/>
                  <a:gd name="connsiteY238" fmla="*/ 766850 h 911090"/>
                  <a:gd name="connsiteX239" fmla="*/ 157318 w 989547"/>
                  <a:gd name="connsiteY239" fmla="*/ 766240 h 911090"/>
                  <a:gd name="connsiteX240" fmla="*/ 157975 w 989547"/>
                  <a:gd name="connsiteY240" fmla="*/ 765636 h 911090"/>
                  <a:gd name="connsiteX241" fmla="*/ 158631 w 989547"/>
                  <a:gd name="connsiteY241" fmla="*/ 765032 h 911090"/>
                  <a:gd name="connsiteX242" fmla="*/ 159295 w 989547"/>
                  <a:gd name="connsiteY242" fmla="*/ 764422 h 911090"/>
                  <a:gd name="connsiteX243" fmla="*/ 159952 w 989547"/>
                  <a:gd name="connsiteY243" fmla="*/ 763818 h 911090"/>
                  <a:gd name="connsiteX244" fmla="*/ 160609 w 989547"/>
                  <a:gd name="connsiteY244" fmla="*/ 763214 h 911090"/>
                  <a:gd name="connsiteX245" fmla="*/ 161265 w 989547"/>
                  <a:gd name="connsiteY245" fmla="*/ 762604 h 911090"/>
                  <a:gd name="connsiteX246" fmla="*/ 161922 w 989547"/>
                  <a:gd name="connsiteY246" fmla="*/ 762000 h 911090"/>
                  <a:gd name="connsiteX247" fmla="*/ 162586 w 989547"/>
                  <a:gd name="connsiteY247" fmla="*/ 761396 h 911090"/>
                  <a:gd name="connsiteX248" fmla="*/ 163243 w 989547"/>
                  <a:gd name="connsiteY248" fmla="*/ 760786 h 911090"/>
                  <a:gd name="connsiteX249" fmla="*/ 163899 w 989547"/>
                  <a:gd name="connsiteY249" fmla="*/ 760182 h 911090"/>
                  <a:gd name="connsiteX250" fmla="*/ 164556 w 989547"/>
                  <a:gd name="connsiteY250" fmla="*/ 759579 h 911090"/>
                  <a:gd name="connsiteX251" fmla="*/ 165213 w 989547"/>
                  <a:gd name="connsiteY251" fmla="*/ 758968 h 911090"/>
                  <a:gd name="connsiteX252" fmla="*/ 165877 w 989547"/>
                  <a:gd name="connsiteY252" fmla="*/ 758364 h 911090"/>
                  <a:gd name="connsiteX253" fmla="*/ 166534 w 989547"/>
                  <a:gd name="connsiteY253" fmla="*/ 757754 h 911090"/>
                  <a:gd name="connsiteX254" fmla="*/ 167190 w 989547"/>
                  <a:gd name="connsiteY254" fmla="*/ 757150 h 911090"/>
                  <a:gd name="connsiteX255" fmla="*/ 167847 w 989547"/>
                  <a:gd name="connsiteY255" fmla="*/ 756546 h 911090"/>
                  <a:gd name="connsiteX256" fmla="*/ 168511 w 989547"/>
                  <a:gd name="connsiteY256" fmla="*/ 755943 h 911090"/>
                  <a:gd name="connsiteX257" fmla="*/ 169168 w 989547"/>
                  <a:gd name="connsiteY257" fmla="*/ 755332 h 911090"/>
                  <a:gd name="connsiteX258" fmla="*/ 169824 w 989547"/>
                  <a:gd name="connsiteY258" fmla="*/ 754729 h 911090"/>
                  <a:gd name="connsiteX259" fmla="*/ 170481 w 989547"/>
                  <a:gd name="connsiteY259" fmla="*/ 754118 h 911090"/>
                  <a:gd name="connsiteX260" fmla="*/ 171138 w 989547"/>
                  <a:gd name="connsiteY260" fmla="*/ 753514 h 911090"/>
                  <a:gd name="connsiteX261" fmla="*/ 171802 w 989547"/>
                  <a:gd name="connsiteY261" fmla="*/ 752911 h 911090"/>
                  <a:gd name="connsiteX262" fmla="*/ 172458 w 989547"/>
                  <a:gd name="connsiteY262" fmla="*/ 752300 h 911090"/>
                  <a:gd name="connsiteX263" fmla="*/ 173115 w 989547"/>
                  <a:gd name="connsiteY263" fmla="*/ 751696 h 911090"/>
                  <a:gd name="connsiteX264" fmla="*/ 173772 w 989547"/>
                  <a:gd name="connsiteY264" fmla="*/ 751093 h 911090"/>
                  <a:gd name="connsiteX265" fmla="*/ 174429 w 989547"/>
                  <a:gd name="connsiteY265" fmla="*/ 750482 h 911090"/>
                  <a:gd name="connsiteX266" fmla="*/ 175092 w 989547"/>
                  <a:gd name="connsiteY266" fmla="*/ 749878 h 911090"/>
                  <a:gd name="connsiteX267" fmla="*/ 175749 w 989547"/>
                  <a:gd name="connsiteY267" fmla="*/ 749275 h 911090"/>
                  <a:gd name="connsiteX268" fmla="*/ 176406 w 989547"/>
                  <a:gd name="connsiteY268" fmla="*/ 748664 h 911090"/>
                  <a:gd name="connsiteX269" fmla="*/ 177063 w 989547"/>
                  <a:gd name="connsiteY269" fmla="*/ 748061 h 911090"/>
                  <a:gd name="connsiteX270" fmla="*/ 177720 w 989547"/>
                  <a:gd name="connsiteY270" fmla="*/ 747457 h 911090"/>
                  <a:gd name="connsiteX271" fmla="*/ 178383 w 989547"/>
                  <a:gd name="connsiteY271" fmla="*/ 746846 h 911090"/>
                  <a:gd name="connsiteX272" fmla="*/ 179040 w 989547"/>
                  <a:gd name="connsiteY272" fmla="*/ 746243 h 911090"/>
                  <a:gd name="connsiteX273" fmla="*/ 179697 w 989547"/>
                  <a:gd name="connsiteY273" fmla="*/ 745639 h 911090"/>
                  <a:gd name="connsiteX274" fmla="*/ 180354 w 989547"/>
                  <a:gd name="connsiteY274" fmla="*/ 745028 h 911090"/>
                  <a:gd name="connsiteX275" fmla="*/ 181011 w 989547"/>
                  <a:gd name="connsiteY275" fmla="*/ 744425 h 911090"/>
                  <a:gd name="connsiteX276" fmla="*/ 181674 w 989547"/>
                  <a:gd name="connsiteY276" fmla="*/ 743821 h 911090"/>
                  <a:gd name="connsiteX277" fmla="*/ 182331 w 989547"/>
                  <a:gd name="connsiteY277" fmla="*/ 743210 h 911090"/>
                  <a:gd name="connsiteX278" fmla="*/ 182988 w 989547"/>
                  <a:gd name="connsiteY278" fmla="*/ 742607 h 911090"/>
                  <a:gd name="connsiteX279" fmla="*/ 183645 w 989547"/>
                  <a:gd name="connsiteY279" fmla="*/ 742003 h 911090"/>
                  <a:gd name="connsiteX280" fmla="*/ 184302 w 989547"/>
                  <a:gd name="connsiteY280" fmla="*/ 741393 h 911090"/>
                  <a:gd name="connsiteX281" fmla="*/ 184965 w 989547"/>
                  <a:gd name="connsiteY281" fmla="*/ 740789 h 911090"/>
                  <a:gd name="connsiteX282" fmla="*/ 185622 w 989547"/>
                  <a:gd name="connsiteY282" fmla="*/ 740185 h 911090"/>
                  <a:gd name="connsiteX283" fmla="*/ 186279 w 989547"/>
                  <a:gd name="connsiteY283" fmla="*/ 739575 h 911090"/>
                  <a:gd name="connsiteX284" fmla="*/ 186936 w 989547"/>
                  <a:gd name="connsiteY284" fmla="*/ 738971 h 911090"/>
                  <a:gd name="connsiteX285" fmla="*/ 187599 w 989547"/>
                  <a:gd name="connsiteY285" fmla="*/ 738360 h 911090"/>
                  <a:gd name="connsiteX286" fmla="*/ 188256 w 989547"/>
                  <a:gd name="connsiteY286" fmla="*/ 737757 h 911090"/>
                  <a:gd name="connsiteX287" fmla="*/ 188913 w 989547"/>
                  <a:gd name="connsiteY287" fmla="*/ 737153 h 911090"/>
                  <a:gd name="connsiteX288" fmla="*/ 189570 w 989547"/>
                  <a:gd name="connsiteY288" fmla="*/ 736549 h 911090"/>
                  <a:gd name="connsiteX289" fmla="*/ 190226 w 989547"/>
                  <a:gd name="connsiteY289" fmla="*/ 735939 h 911090"/>
                  <a:gd name="connsiteX290" fmla="*/ 190890 w 989547"/>
                  <a:gd name="connsiteY290" fmla="*/ 735335 h 911090"/>
                  <a:gd name="connsiteX291" fmla="*/ 191547 w 989547"/>
                  <a:gd name="connsiteY291" fmla="*/ 734725 h 911090"/>
                  <a:gd name="connsiteX292" fmla="*/ 192204 w 989547"/>
                  <a:gd name="connsiteY292" fmla="*/ 734121 h 911090"/>
                  <a:gd name="connsiteX293" fmla="*/ 192861 w 989547"/>
                  <a:gd name="connsiteY293" fmla="*/ 733517 h 911090"/>
                  <a:gd name="connsiteX294" fmla="*/ 193517 w 989547"/>
                  <a:gd name="connsiteY294" fmla="*/ 732907 h 911090"/>
                  <a:gd name="connsiteX295" fmla="*/ 194181 w 989547"/>
                  <a:gd name="connsiteY295" fmla="*/ 732303 h 911090"/>
                  <a:gd name="connsiteX296" fmla="*/ 194838 w 989547"/>
                  <a:gd name="connsiteY296" fmla="*/ 731699 h 911090"/>
                  <a:gd name="connsiteX297" fmla="*/ 195494 w 989547"/>
                  <a:gd name="connsiteY297" fmla="*/ 731089 h 911090"/>
                  <a:gd name="connsiteX298" fmla="*/ 196151 w 989547"/>
                  <a:gd name="connsiteY298" fmla="*/ 730485 h 911090"/>
                  <a:gd name="connsiteX299" fmla="*/ 196815 w 989547"/>
                  <a:gd name="connsiteY299" fmla="*/ 729881 h 911090"/>
                  <a:gd name="connsiteX300" fmla="*/ 197472 w 989547"/>
                  <a:gd name="connsiteY300" fmla="*/ 729271 h 911090"/>
                  <a:gd name="connsiteX301" fmla="*/ 198128 w 989547"/>
                  <a:gd name="connsiteY301" fmla="*/ 728667 h 911090"/>
                  <a:gd name="connsiteX302" fmla="*/ 198785 w 989547"/>
                  <a:gd name="connsiteY302" fmla="*/ 728063 h 911090"/>
                  <a:gd name="connsiteX303" fmla="*/ 199442 w 989547"/>
                  <a:gd name="connsiteY303" fmla="*/ 727453 h 911090"/>
                  <a:gd name="connsiteX304" fmla="*/ 200106 w 989547"/>
                  <a:gd name="connsiteY304" fmla="*/ 726849 h 911090"/>
                  <a:gd name="connsiteX305" fmla="*/ 200762 w 989547"/>
                  <a:gd name="connsiteY305" fmla="*/ 726245 h 911090"/>
                  <a:gd name="connsiteX306" fmla="*/ 201419 w 989547"/>
                  <a:gd name="connsiteY306" fmla="*/ 725635 h 911090"/>
                  <a:gd name="connsiteX307" fmla="*/ 202076 w 989547"/>
                  <a:gd name="connsiteY307" fmla="*/ 725031 h 911090"/>
                  <a:gd name="connsiteX308" fmla="*/ 202733 w 989547"/>
                  <a:gd name="connsiteY308" fmla="*/ 724427 h 911090"/>
                  <a:gd name="connsiteX309" fmla="*/ 203396 w 989547"/>
                  <a:gd name="connsiteY309" fmla="*/ 723817 h 911090"/>
                  <a:gd name="connsiteX310" fmla="*/ 204053 w 989547"/>
                  <a:gd name="connsiteY310" fmla="*/ 723213 h 911090"/>
                  <a:gd name="connsiteX311" fmla="*/ 204710 w 989547"/>
                  <a:gd name="connsiteY311" fmla="*/ 722609 h 911090"/>
                  <a:gd name="connsiteX312" fmla="*/ 205367 w 989547"/>
                  <a:gd name="connsiteY312" fmla="*/ 721999 h 911090"/>
                  <a:gd name="connsiteX313" fmla="*/ 206031 w 989547"/>
                  <a:gd name="connsiteY313" fmla="*/ 721395 h 911090"/>
                  <a:gd name="connsiteX314" fmla="*/ 206687 w 989547"/>
                  <a:gd name="connsiteY314" fmla="*/ 720791 h 911090"/>
                  <a:gd name="connsiteX315" fmla="*/ 207344 w 989547"/>
                  <a:gd name="connsiteY315" fmla="*/ 720181 h 911090"/>
                  <a:gd name="connsiteX316" fmla="*/ 208001 w 989547"/>
                  <a:gd name="connsiteY316" fmla="*/ 719577 h 911090"/>
                  <a:gd name="connsiteX317" fmla="*/ 208658 w 989547"/>
                  <a:gd name="connsiteY317" fmla="*/ 718967 h 911090"/>
                  <a:gd name="connsiteX318" fmla="*/ 209321 w 989547"/>
                  <a:gd name="connsiteY318" fmla="*/ 718363 h 911090"/>
                  <a:gd name="connsiteX319" fmla="*/ 209978 w 989547"/>
                  <a:gd name="connsiteY319" fmla="*/ 717759 h 911090"/>
                  <a:gd name="connsiteX320" fmla="*/ 210635 w 989547"/>
                  <a:gd name="connsiteY320" fmla="*/ 717149 h 911090"/>
                  <a:gd name="connsiteX321" fmla="*/ 211292 w 989547"/>
                  <a:gd name="connsiteY321" fmla="*/ 716545 h 911090"/>
                  <a:gd name="connsiteX322" fmla="*/ 211949 w 989547"/>
                  <a:gd name="connsiteY322" fmla="*/ 715941 h 911090"/>
                  <a:gd name="connsiteX323" fmla="*/ 212612 w 989547"/>
                  <a:gd name="connsiteY323" fmla="*/ 715338 h 911090"/>
                  <a:gd name="connsiteX324" fmla="*/ 213269 w 989547"/>
                  <a:gd name="connsiteY324" fmla="*/ 714727 h 911090"/>
                  <a:gd name="connsiteX325" fmla="*/ 213926 w 989547"/>
                  <a:gd name="connsiteY325" fmla="*/ 714123 h 911090"/>
                  <a:gd name="connsiteX326" fmla="*/ 214583 w 989547"/>
                  <a:gd name="connsiteY326" fmla="*/ 713513 h 911090"/>
                  <a:gd name="connsiteX327" fmla="*/ 215240 w 989547"/>
                  <a:gd name="connsiteY327" fmla="*/ 712909 h 911090"/>
                  <a:gd name="connsiteX328" fmla="*/ 215903 w 989547"/>
                  <a:gd name="connsiteY328" fmla="*/ 712306 h 911090"/>
                  <a:gd name="connsiteX329" fmla="*/ 216560 w 989547"/>
                  <a:gd name="connsiteY329" fmla="*/ 711695 h 911090"/>
                  <a:gd name="connsiteX330" fmla="*/ 217217 w 989547"/>
                  <a:gd name="connsiteY330" fmla="*/ 711091 h 911090"/>
                  <a:gd name="connsiteX331" fmla="*/ 217874 w 989547"/>
                  <a:gd name="connsiteY331" fmla="*/ 710488 h 911090"/>
                  <a:gd name="connsiteX332" fmla="*/ 218530 w 989547"/>
                  <a:gd name="connsiteY332" fmla="*/ 709877 h 911090"/>
                  <a:gd name="connsiteX333" fmla="*/ 219194 w 989547"/>
                  <a:gd name="connsiteY333" fmla="*/ 709273 h 911090"/>
                  <a:gd name="connsiteX334" fmla="*/ 219851 w 989547"/>
                  <a:gd name="connsiteY334" fmla="*/ 708670 h 911090"/>
                  <a:gd name="connsiteX335" fmla="*/ 220508 w 989547"/>
                  <a:gd name="connsiteY335" fmla="*/ 708059 h 911090"/>
                  <a:gd name="connsiteX336" fmla="*/ 221165 w 989547"/>
                  <a:gd name="connsiteY336" fmla="*/ 707456 h 911090"/>
                  <a:gd name="connsiteX337" fmla="*/ 221821 w 989547"/>
                  <a:gd name="connsiteY337" fmla="*/ 706852 h 911090"/>
                  <a:gd name="connsiteX338" fmla="*/ 222485 w 989547"/>
                  <a:gd name="connsiteY338" fmla="*/ 706241 h 911090"/>
                  <a:gd name="connsiteX339" fmla="*/ 223142 w 989547"/>
                  <a:gd name="connsiteY339" fmla="*/ 705638 h 911090"/>
                  <a:gd name="connsiteX340" fmla="*/ 223799 w 989547"/>
                  <a:gd name="connsiteY340" fmla="*/ 705034 h 911090"/>
                  <a:gd name="connsiteX341" fmla="*/ 224455 w 989547"/>
                  <a:gd name="connsiteY341" fmla="*/ 704424 h 911090"/>
                  <a:gd name="connsiteX342" fmla="*/ 225119 w 989547"/>
                  <a:gd name="connsiteY342" fmla="*/ 703820 h 911090"/>
                  <a:gd name="connsiteX343" fmla="*/ 225776 w 989547"/>
                  <a:gd name="connsiteY343" fmla="*/ 703216 h 911090"/>
                  <a:gd name="connsiteX344" fmla="*/ 226433 w 989547"/>
                  <a:gd name="connsiteY344" fmla="*/ 702605 h 911090"/>
                  <a:gd name="connsiteX345" fmla="*/ 227089 w 989547"/>
                  <a:gd name="connsiteY345" fmla="*/ 702002 h 911090"/>
                  <a:gd name="connsiteX346" fmla="*/ 227746 w 989547"/>
                  <a:gd name="connsiteY346" fmla="*/ 701398 h 911090"/>
                  <a:gd name="connsiteX347" fmla="*/ 228410 w 989547"/>
                  <a:gd name="connsiteY347" fmla="*/ 700788 h 911090"/>
                  <a:gd name="connsiteX348" fmla="*/ 229067 w 989547"/>
                  <a:gd name="connsiteY348" fmla="*/ 700184 h 911090"/>
                  <a:gd name="connsiteX349" fmla="*/ 229723 w 989547"/>
                  <a:gd name="connsiteY349" fmla="*/ 699580 h 911090"/>
                  <a:gd name="connsiteX350" fmla="*/ 230380 w 989547"/>
                  <a:gd name="connsiteY350" fmla="*/ 698970 h 911090"/>
                  <a:gd name="connsiteX351" fmla="*/ 231037 w 989547"/>
                  <a:gd name="connsiteY351" fmla="*/ 698366 h 911090"/>
                  <a:gd name="connsiteX352" fmla="*/ 231700 w 989547"/>
                  <a:gd name="connsiteY352" fmla="*/ 697756 h 911090"/>
                  <a:gd name="connsiteX353" fmla="*/ 232358 w 989547"/>
                  <a:gd name="connsiteY353" fmla="*/ 697152 h 911090"/>
                  <a:gd name="connsiteX354" fmla="*/ 233014 w 989547"/>
                  <a:gd name="connsiteY354" fmla="*/ 696548 h 911090"/>
                  <a:gd name="connsiteX355" fmla="*/ 233671 w 989547"/>
                  <a:gd name="connsiteY355" fmla="*/ 695937 h 911090"/>
                  <a:gd name="connsiteX356" fmla="*/ 234335 w 989547"/>
                  <a:gd name="connsiteY356" fmla="*/ 695334 h 911090"/>
                  <a:gd name="connsiteX357" fmla="*/ 234991 w 989547"/>
                  <a:gd name="connsiteY357" fmla="*/ 694730 h 911090"/>
                  <a:gd name="connsiteX358" fmla="*/ 235648 w 989547"/>
                  <a:gd name="connsiteY358" fmla="*/ 694120 h 911090"/>
                  <a:gd name="connsiteX359" fmla="*/ 236305 w 989547"/>
                  <a:gd name="connsiteY359" fmla="*/ 693516 h 911090"/>
                  <a:gd name="connsiteX360" fmla="*/ 236962 w 989547"/>
                  <a:gd name="connsiteY360" fmla="*/ 692912 h 911090"/>
                  <a:gd name="connsiteX361" fmla="*/ 237625 w 989547"/>
                  <a:gd name="connsiteY361" fmla="*/ 692302 h 911090"/>
                  <a:gd name="connsiteX362" fmla="*/ 238282 w 989547"/>
                  <a:gd name="connsiteY362" fmla="*/ 691698 h 911090"/>
                  <a:gd name="connsiteX363" fmla="*/ 238939 w 989547"/>
                  <a:gd name="connsiteY363" fmla="*/ 691094 h 911090"/>
                  <a:gd name="connsiteX364" fmla="*/ 239596 w 989547"/>
                  <a:gd name="connsiteY364" fmla="*/ 690484 h 911090"/>
                  <a:gd name="connsiteX365" fmla="*/ 240253 w 989547"/>
                  <a:gd name="connsiteY365" fmla="*/ 689880 h 911090"/>
                  <a:gd name="connsiteX366" fmla="*/ 240916 w 989547"/>
                  <a:gd name="connsiteY366" fmla="*/ 689276 h 911090"/>
                  <a:gd name="connsiteX367" fmla="*/ 241573 w 989547"/>
                  <a:gd name="connsiteY367" fmla="*/ 688666 h 911090"/>
                  <a:gd name="connsiteX368" fmla="*/ 242230 w 989547"/>
                  <a:gd name="connsiteY368" fmla="*/ 688062 h 911090"/>
                  <a:gd name="connsiteX369" fmla="*/ 242887 w 989547"/>
                  <a:gd name="connsiteY369" fmla="*/ 687458 h 911090"/>
                  <a:gd name="connsiteX370" fmla="*/ 243550 w 989547"/>
                  <a:gd name="connsiteY370" fmla="*/ 686848 h 911090"/>
                  <a:gd name="connsiteX371" fmla="*/ 244207 w 989547"/>
                  <a:gd name="connsiteY371" fmla="*/ 686244 h 911090"/>
                  <a:gd name="connsiteX372" fmla="*/ 244864 w 989547"/>
                  <a:gd name="connsiteY372" fmla="*/ 685640 h 911090"/>
                  <a:gd name="connsiteX373" fmla="*/ 245521 w 989547"/>
                  <a:gd name="connsiteY373" fmla="*/ 685030 h 911090"/>
                  <a:gd name="connsiteX374" fmla="*/ 246178 w 989547"/>
                  <a:gd name="connsiteY374" fmla="*/ 684426 h 911090"/>
                  <a:gd name="connsiteX375" fmla="*/ 246841 w 989547"/>
                  <a:gd name="connsiteY375" fmla="*/ 683822 h 911090"/>
                  <a:gd name="connsiteX376" fmla="*/ 247498 w 989547"/>
                  <a:gd name="connsiteY376" fmla="*/ 683212 h 911090"/>
                  <a:gd name="connsiteX377" fmla="*/ 248155 w 989547"/>
                  <a:gd name="connsiteY377" fmla="*/ 682608 h 911090"/>
                  <a:gd name="connsiteX378" fmla="*/ 248812 w 989547"/>
                  <a:gd name="connsiteY378" fmla="*/ 682005 h 911090"/>
                  <a:gd name="connsiteX379" fmla="*/ 249469 w 989547"/>
                  <a:gd name="connsiteY379" fmla="*/ 681394 h 911090"/>
                  <a:gd name="connsiteX380" fmla="*/ 250132 w 989547"/>
                  <a:gd name="connsiteY380" fmla="*/ 680790 h 911090"/>
                  <a:gd name="connsiteX381" fmla="*/ 250789 w 989547"/>
                  <a:gd name="connsiteY381" fmla="*/ 680186 h 911090"/>
                  <a:gd name="connsiteX382" fmla="*/ 251446 w 989547"/>
                  <a:gd name="connsiteY382" fmla="*/ 679576 h 911090"/>
                  <a:gd name="connsiteX383" fmla="*/ 252103 w 989547"/>
                  <a:gd name="connsiteY383" fmla="*/ 678972 h 911090"/>
                  <a:gd name="connsiteX384" fmla="*/ 252759 w 989547"/>
                  <a:gd name="connsiteY384" fmla="*/ 678362 h 911090"/>
                  <a:gd name="connsiteX385" fmla="*/ 253423 w 989547"/>
                  <a:gd name="connsiteY385" fmla="*/ 677758 h 911090"/>
                  <a:gd name="connsiteX386" fmla="*/ 254080 w 989547"/>
                  <a:gd name="connsiteY386" fmla="*/ 677154 h 911090"/>
                  <a:gd name="connsiteX387" fmla="*/ 254737 w 989547"/>
                  <a:gd name="connsiteY387" fmla="*/ 676544 h 911090"/>
                  <a:gd name="connsiteX388" fmla="*/ 255393 w 989547"/>
                  <a:gd name="connsiteY388" fmla="*/ 675940 h 911090"/>
                  <a:gd name="connsiteX389" fmla="*/ 256050 w 989547"/>
                  <a:gd name="connsiteY389" fmla="*/ 675337 h 911090"/>
                  <a:gd name="connsiteX390" fmla="*/ 256714 w 989547"/>
                  <a:gd name="connsiteY390" fmla="*/ 674726 h 911090"/>
                  <a:gd name="connsiteX391" fmla="*/ 257371 w 989547"/>
                  <a:gd name="connsiteY391" fmla="*/ 674122 h 911090"/>
                  <a:gd name="connsiteX392" fmla="*/ 258027 w 989547"/>
                  <a:gd name="connsiteY392" fmla="*/ 673518 h 911090"/>
                  <a:gd name="connsiteX393" fmla="*/ 258684 w 989547"/>
                  <a:gd name="connsiteY393" fmla="*/ 672908 h 911090"/>
                  <a:gd name="connsiteX394" fmla="*/ 259341 w 989547"/>
                  <a:gd name="connsiteY394" fmla="*/ 672304 h 911090"/>
                  <a:gd name="connsiteX395" fmla="*/ 260005 w 989547"/>
                  <a:gd name="connsiteY395" fmla="*/ 671701 h 911090"/>
                  <a:gd name="connsiteX396" fmla="*/ 260662 w 989547"/>
                  <a:gd name="connsiteY396" fmla="*/ 671090 h 911090"/>
                  <a:gd name="connsiteX397" fmla="*/ 261318 w 989547"/>
                  <a:gd name="connsiteY397" fmla="*/ 670486 h 911090"/>
                  <a:gd name="connsiteX398" fmla="*/ 261975 w 989547"/>
                  <a:gd name="connsiteY398" fmla="*/ 669883 h 911090"/>
                  <a:gd name="connsiteX399" fmla="*/ 262639 w 989547"/>
                  <a:gd name="connsiteY399" fmla="*/ 669272 h 911090"/>
                  <a:gd name="connsiteX400" fmla="*/ 263296 w 989547"/>
                  <a:gd name="connsiteY400" fmla="*/ 668669 h 911090"/>
                  <a:gd name="connsiteX401" fmla="*/ 263952 w 989547"/>
                  <a:gd name="connsiteY401" fmla="*/ 668065 h 911090"/>
                  <a:gd name="connsiteX402" fmla="*/ 264609 w 989547"/>
                  <a:gd name="connsiteY402" fmla="*/ 667454 h 911090"/>
                  <a:gd name="connsiteX403" fmla="*/ 265266 w 989547"/>
                  <a:gd name="connsiteY403" fmla="*/ 666850 h 911090"/>
                  <a:gd name="connsiteX404" fmla="*/ 265930 w 989547"/>
                  <a:gd name="connsiteY404" fmla="*/ 666247 h 911090"/>
                  <a:gd name="connsiteX405" fmla="*/ 266586 w 989547"/>
                  <a:gd name="connsiteY405" fmla="*/ 665636 h 911090"/>
                  <a:gd name="connsiteX406" fmla="*/ 267243 w 989547"/>
                  <a:gd name="connsiteY406" fmla="*/ 665033 h 911090"/>
                  <a:gd name="connsiteX407" fmla="*/ 267900 w 989547"/>
                  <a:gd name="connsiteY407" fmla="*/ 664429 h 911090"/>
                  <a:gd name="connsiteX408" fmla="*/ 268557 w 989547"/>
                  <a:gd name="connsiteY408" fmla="*/ 663818 h 911090"/>
                  <a:gd name="connsiteX409" fmla="*/ 269220 w 989547"/>
                  <a:gd name="connsiteY409" fmla="*/ 663215 h 911090"/>
                  <a:gd name="connsiteX410" fmla="*/ 269877 w 989547"/>
                  <a:gd name="connsiteY410" fmla="*/ 662611 h 911090"/>
                  <a:gd name="connsiteX411" fmla="*/ 270534 w 989547"/>
                  <a:gd name="connsiteY411" fmla="*/ 662001 h 911090"/>
                  <a:gd name="connsiteX412" fmla="*/ 271191 w 989547"/>
                  <a:gd name="connsiteY412" fmla="*/ 661397 h 911090"/>
                  <a:gd name="connsiteX413" fmla="*/ 271848 w 989547"/>
                  <a:gd name="connsiteY413" fmla="*/ 660793 h 911090"/>
                  <a:gd name="connsiteX414" fmla="*/ 272511 w 989547"/>
                  <a:gd name="connsiteY414" fmla="*/ 660183 h 911090"/>
                  <a:gd name="connsiteX415" fmla="*/ 273168 w 989547"/>
                  <a:gd name="connsiteY415" fmla="*/ 659579 h 911090"/>
                  <a:gd name="connsiteX416" fmla="*/ 273825 w 989547"/>
                  <a:gd name="connsiteY416" fmla="*/ 658968 h 911090"/>
                  <a:gd name="connsiteX417" fmla="*/ 274482 w 989547"/>
                  <a:gd name="connsiteY417" fmla="*/ 658365 h 911090"/>
                  <a:gd name="connsiteX418" fmla="*/ 275145 w 989547"/>
                  <a:gd name="connsiteY418" fmla="*/ 657761 h 911090"/>
                  <a:gd name="connsiteX419" fmla="*/ 275802 w 989547"/>
                  <a:gd name="connsiteY419" fmla="*/ 657151 h 911090"/>
                  <a:gd name="connsiteX420" fmla="*/ 276459 w 989547"/>
                  <a:gd name="connsiteY420" fmla="*/ 656547 h 911090"/>
                  <a:gd name="connsiteX421" fmla="*/ 277116 w 989547"/>
                  <a:gd name="connsiteY421" fmla="*/ 655943 h 911090"/>
                  <a:gd name="connsiteX422" fmla="*/ 277773 w 989547"/>
                  <a:gd name="connsiteY422" fmla="*/ 655333 h 911090"/>
                  <a:gd name="connsiteX423" fmla="*/ 278436 w 989547"/>
                  <a:gd name="connsiteY423" fmla="*/ 654729 h 911090"/>
                  <a:gd name="connsiteX424" fmla="*/ 279093 w 989547"/>
                  <a:gd name="connsiteY424" fmla="*/ 654125 h 911090"/>
                  <a:gd name="connsiteX425" fmla="*/ 279750 w 989547"/>
                  <a:gd name="connsiteY425" fmla="*/ 653515 h 911090"/>
                  <a:gd name="connsiteX426" fmla="*/ 280407 w 989547"/>
                  <a:gd name="connsiteY426" fmla="*/ 652911 h 911090"/>
                  <a:gd name="connsiteX427" fmla="*/ 281070 w 989547"/>
                  <a:gd name="connsiteY427" fmla="*/ 652307 h 911090"/>
                  <a:gd name="connsiteX428" fmla="*/ 281727 w 989547"/>
                  <a:gd name="connsiteY428" fmla="*/ 651697 h 911090"/>
                  <a:gd name="connsiteX429" fmla="*/ 282384 w 989547"/>
                  <a:gd name="connsiteY429" fmla="*/ 651093 h 911090"/>
                  <a:gd name="connsiteX430" fmla="*/ 283041 w 989547"/>
                  <a:gd name="connsiteY430" fmla="*/ 650489 h 911090"/>
                  <a:gd name="connsiteX431" fmla="*/ 283697 w 989547"/>
                  <a:gd name="connsiteY431" fmla="*/ 649879 h 911090"/>
                  <a:gd name="connsiteX432" fmla="*/ 284361 w 989547"/>
                  <a:gd name="connsiteY432" fmla="*/ 649275 h 911090"/>
                  <a:gd name="connsiteX433" fmla="*/ 285018 w 989547"/>
                  <a:gd name="connsiteY433" fmla="*/ 648671 h 911090"/>
                  <a:gd name="connsiteX434" fmla="*/ 285675 w 989547"/>
                  <a:gd name="connsiteY434" fmla="*/ 648061 h 911090"/>
                  <a:gd name="connsiteX435" fmla="*/ 286331 w 989547"/>
                  <a:gd name="connsiteY435" fmla="*/ 647457 h 911090"/>
                  <a:gd name="connsiteX436" fmla="*/ 286988 w 989547"/>
                  <a:gd name="connsiteY436" fmla="*/ 646853 h 911090"/>
                  <a:gd name="connsiteX437" fmla="*/ 287652 w 989547"/>
                  <a:gd name="connsiteY437" fmla="*/ 646243 h 911090"/>
                  <a:gd name="connsiteX438" fmla="*/ 288309 w 989547"/>
                  <a:gd name="connsiteY438" fmla="*/ 645639 h 911090"/>
                  <a:gd name="connsiteX439" fmla="*/ 288966 w 989547"/>
                  <a:gd name="connsiteY439" fmla="*/ 645035 h 911090"/>
                  <a:gd name="connsiteX440" fmla="*/ 289622 w 989547"/>
                  <a:gd name="connsiteY440" fmla="*/ 644425 h 911090"/>
                  <a:gd name="connsiteX441" fmla="*/ 290279 w 989547"/>
                  <a:gd name="connsiteY441" fmla="*/ 643821 h 911090"/>
                  <a:gd name="connsiteX442" fmla="*/ 290943 w 989547"/>
                  <a:gd name="connsiteY442" fmla="*/ 643211 h 911090"/>
                  <a:gd name="connsiteX443" fmla="*/ 291600 w 989547"/>
                  <a:gd name="connsiteY443" fmla="*/ 642607 h 911090"/>
                  <a:gd name="connsiteX444" fmla="*/ 292256 w 989547"/>
                  <a:gd name="connsiteY444" fmla="*/ 642003 h 911090"/>
                  <a:gd name="connsiteX445" fmla="*/ 292913 w 989547"/>
                  <a:gd name="connsiteY445" fmla="*/ 641399 h 911090"/>
                  <a:gd name="connsiteX446" fmla="*/ 293570 w 989547"/>
                  <a:gd name="connsiteY446" fmla="*/ 640789 h 911090"/>
                  <a:gd name="connsiteX447" fmla="*/ 294234 w 989547"/>
                  <a:gd name="connsiteY447" fmla="*/ 640185 h 911090"/>
                  <a:gd name="connsiteX448" fmla="*/ 294890 w 989547"/>
                  <a:gd name="connsiteY448" fmla="*/ 639582 h 911090"/>
                  <a:gd name="connsiteX449" fmla="*/ 295547 w 989547"/>
                  <a:gd name="connsiteY449" fmla="*/ 638971 h 911090"/>
                  <a:gd name="connsiteX450" fmla="*/ 296204 w 989547"/>
                  <a:gd name="connsiteY450" fmla="*/ 638367 h 911090"/>
                  <a:gd name="connsiteX451" fmla="*/ 296861 w 989547"/>
                  <a:gd name="connsiteY451" fmla="*/ 637757 h 911090"/>
                  <a:gd name="connsiteX452" fmla="*/ 297524 w 989547"/>
                  <a:gd name="connsiteY452" fmla="*/ 637153 h 911090"/>
                  <a:gd name="connsiteX453" fmla="*/ 298181 w 989547"/>
                  <a:gd name="connsiteY453" fmla="*/ 636549 h 911090"/>
                  <a:gd name="connsiteX454" fmla="*/ 298838 w 989547"/>
                  <a:gd name="connsiteY454" fmla="*/ 635939 h 911090"/>
                  <a:gd name="connsiteX455" fmla="*/ 299495 w 989547"/>
                  <a:gd name="connsiteY455" fmla="*/ 635335 h 911090"/>
                  <a:gd name="connsiteX456" fmla="*/ 300159 w 989547"/>
                  <a:gd name="connsiteY456" fmla="*/ 634732 h 911090"/>
                  <a:gd name="connsiteX457" fmla="*/ 300815 w 989547"/>
                  <a:gd name="connsiteY457" fmla="*/ 634121 h 911090"/>
                  <a:gd name="connsiteX458" fmla="*/ 301472 w 989547"/>
                  <a:gd name="connsiteY458" fmla="*/ 633517 h 911090"/>
                  <a:gd name="connsiteX459" fmla="*/ 302129 w 989547"/>
                  <a:gd name="connsiteY459" fmla="*/ 632914 h 911090"/>
                  <a:gd name="connsiteX460" fmla="*/ 302786 w 989547"/>
                  <a:gd name="connsiteY460" fmla="*/ 632303 h 911090"/>
                  <a:gd name="connsiteX461" fmla="*/ 303449 w 989547"/>
                  <a:gd name="connsiteY461" fmla="*/ 631699 h 911090"/>
                  <a:gd name="connsiteX462" fmla="*/ 304106 w 989547"/>
                  <a:gd name="connsiteY462" fmla="*/ 631096 h 911090"/>
                  <a:gd name="connsiteX463" fmla="*/ 304763 w 989547"/>
                  <a:gd name="connsiteY463" fmla="*/ 630485 h 911090"/>
                  <a:gd name="connsiteX464" fmla="*/ 305420 w 989547"/>
                  <a:gd name="connsiteY464" fmla="*/ 629881 h 911090"/>
                  <a:gd name="connsiteX465" fmla="*/ 306077 w 989547"/>
                  <a:gd name="connsiteY465" fmla="*/ 629278 h 911090"/>
                  <a:gd name="connsiteX466" fmla="*/ 306740 w 989547"/>
                  <a:gd name="connsiteY466" fmla="*/ 628667 h 911090"/>
                  <a:gd name="connsiteX467" fmla="*/ 307397 w 989547"/>
                  <a:gd name="connsiteY467" fmla="*/ 628064 h 911090"/>
                  <a:gd name="connsiteX468" fmla="*/ 308054 w 989547"/>
                  <a:gd name="connsiteY468" fmla="*/ 627460 h 911090"/>
                  <a:gd name="connsiteX469" fmla="*/ 308711 w 989547"/>
                  <a:gd name="connsiteY469" fmla="*/ 626849 h 911090"/>
                  <a:gd name="connsiteX470" fmla="*/ 309368 w 989547"/>
                  <a:gd name="connsiteY470" fmla="*/ 626246 h 911090"/>
                  <a:gd name="connsiteX471" fmla="*/ 310031 w 989547"/>
                  <a:gd name="connsiteY471" fmla="*/ 625642 h 911090"/>
                  <a:gd name="connsiteX472" fmla="*/ 310688 w 989547"/>
                  <a:gd name="connsiteY472" fmla="*/ 625031 h 911090"/>
                  <a:gd name="connsiteX473" fmla="*/ 311345 w 989547"/>
                  <a:gd name="connsiteY473" fmla="*/ 624428 h 911090"/>
                  <a:gd name="connsiteX474" fmla="*/ 312002 w 989547"/>
                  <a:gd name="connsiteY474" fmla="*/ 623824 h 911090"/>
                  <a:gd name="connsiteX475" fmla="*/ 312665 w 989547"/>
                  <a:gd name="connsiteY475" fmla="*/ 623213 h 911090"/>
                  <a:gd name="connsiteX476" fmla="*/ 313322 w 989547"/>
                  <a:gd name="connsiteY476" fmla="*/ 622610 h 911090"/>
                  <a:gd name="connsiteX477" fmla="*/ 313979 w 989547"/>
                  <a:gd name="connsiteY477" fmla="*/ 621999 h 911090"/>
                  <a:gd name="connsiteX478" fmla="*/ 314635 w 989547"/>
                  <a:gd name="connsiteY478" fmla="*/ 621396 h 911090"/>
                  <a:gd name="connsiteX479" fmla="*/ 315293 w 989547"/>
                  <a:gd name="connsiteY479" fmla="*/ 620792 h 911090"/>
                  <a:gd name="connsiteX480" fmla="*/ 315956 w 989547"/>
                  <a:gd name="connsiteY480" fmla="*/ 620188 h 911090"/>
                  <a:gd name="connsiteX481" fmla="*/ 316613 w 989547"/>
                  <a:gd name="connsiteY481" fmla="*/ 619578 h 911090"/>
                  <a:gd name="connsiteX482" fmla="*/ 317270 w 989547"/>
                  <a:gd name="connsiteY482" fmla="*/ 618974 h 911090"/>
                  <a:gd name="connsiteX483" fmla="*/ 317926 w 989547"/>
                  <a:gd name="connsiteY483" fmla="*/ 618363 h 911090"/>
                  <a:gd name="connsiteX484" fmla="*/ 318590 w 989547"/>
                  <a:gd name="connsiteY484" fmla="*/ 617760 h 911090"/>
                  <a:gd name="connsiteX485" fmla="*/ 319247 w 989547"/>
                  <a:gd name="connsiteY485" fmla="*/ 617156 h 911090"/>
                  <a:gd name="connsiteX486" fmla="*/ 319904 w 989547"/>
                  <a:gd name="connsiteY486" fmla="*/ 616545 h 911090"/>
                  <a:gd name="connsiteX487" fmla="*/ 320560 w 989547"/>
                  <a:gd name="connsiteY487" fmla="*/ 615942 h 911090"/>
                  <a:gd name="connsiteX488" fmla="*/ 321217 w 989547"/>
                  <a:gd name="connsiteY488" fmla="*/ 615338 h 911090"/>
                  <a:gd name="connsiteX489" fmla="*/ 321881 w 989547"/>
                  <a:gd name="connsiteY489" fmla="*/ 614728 h 911090"/>
                  <a:gd name="connsiteX490" fmla="*/ 322538 w 989547"/>
                  <a:gd name="connsiteY490" fmla="*/ 614124 h 911090"/>
                  <a:gd name="connsiteX491" fmla="*/ 323194 w 989547"/>
                  <a:gd name="connsiteY491" fmla="*/ 613520 h 911090"/>
                  <a:gd name="connsiteX492" fmla="*/ 323851 w 989547"/>
                  <a:gd name="connsiteY492" fmla="*/ 612910 h 911090"/>
                  <a:gd name="connsiteX493" fmla="*/ 324508 w 989547"/>
                  <a:gd name="connsiteY493" fmla="*/ 612306 h 911090"/>
                  <a:gd name="connsiteX494" fmla="*/ 325172 w 989547"/>
                  <a:gd name="connsiteY494" fmla="*/ 611702 h 911090"/>
                  <a:gd name="connsiteX495" fmla="*/ 325828 w 989547"/>
                  <a:gd name="connsiteY495" fmla="*/ 611092 h 911090"/>
                  <a:gd name="connsiteX496" fmla="*/ 326485 w 989547"/>
                  <a:gd name="connsiteY496" fmla="*/ 610488 h 911090"/>
                  <a:gd name="connsiteX497" fmla="*/ 327142 w 989547"/>
                  <a:gd name="connsiteY497" fmla="*/ 609884 h 911090"/>
                  <a:gd name="connsiteX498" fmla="*/ 327799 w 989547"/>
                  <a:gd name="connsiteY498" fmla="*/ 609274 h 911090"/>
                  <a:gd name="connsiteX499" fmla="*/ 328463 w 989547"/>
                  <a:gd name="connsiteY499" fmla="*/ 608670 h 911090"/>
                  <a:gd name="connsiteX500" fmla="*/ 329119 w 989547"/>
                  <a:gd name="connsiteY500" fmla="*/ 608066 h 911090"/>
                  <a:gd name="connsiteX501" fmla="*/ 329776 w 989547"/>
                  <a:gd name="connsiteY501" fmla="*/ 607456 h 911090"/>
                  <a:gd name="connsiteX502" fmla="*/ 330433 w 989547"/>
                  <a:gd name="connsiteY502" fmla="*/ 606852 h 911090"/>
                  <a:gd name="connsiteX503" fmla="*/ 331090 w 989547"/>
                  <a:gd name="connsiteY503" fmla="*/ 606248 h 911090"/>
                  <a:gd name="connsiteX504" fmla="*/ 331753 w 989547"/>
                  <a:gd name="connsiteY504" fmla="*/ 605638 h 911090"/>
                  <a:gd name="connsiteX505" fmla="*/ 332410 w 989547"/>
                  <a:gd name="connsiteY505" fmla="*/ 605034 h 911090"/>
                  <a:gd name="connsiteX506" fmla="*/ 333067 w 989547"/>
                  <a:gd name="connsiteY506" fmla="*/ 604430 h 911090"/>
                  <a:gd name="connsiteX507" fmla="*/ 333724 w 989547"/>
                  <a:gd name="connsiteY507" fmla="*/ 603820 h 911090"/>
                  <a:gd name="connsiteX508" fmla="*/ 334381 w 989547"/>
                  <a:gd name="connsiteY508" fmla="*/ 603216 h 911090"/>
                  <a:gd name="connsiteX509" fmla="*/ 335044 w 989547"/>
                  <a:gd name="connsiteY509" fmla="*/ 602606 h 911090"/>
                  <a:gd name="connsiteX510" fmla="*/ 335701 w 989547"/>
                  <a:gd name="connsiteY510" fmla="*/ 602002 h 911090"/>
                  <a:gd name="connsiteX511" fmla="*/ 336358 w 989547"/>
                  <a:gd name="connsiteY511" fmla="*/ 601398 h 911090"/>
                  <a:gd name="connsiteX512" fmla="*/ 337015 w 989547"/>
                  <a:gd name="connsiteY512" fmla="*/ 600794 h 911090"/>
                  <a:gd name="connsiteX513" fmla="*/ 337678 w 989547"/>
                  <a:gd name="connsiteY513" fmla="*/ 600184 h 911090"/>
                  <a:gd name="connsiteX514" fmla="*/ 338335 w 989547"/>
                  <a:gd name="connsiteY514" fmla="*/ 599580 h 911090"/>
                  <a:gd name="connsiteX515" fmla="*/ 338992 w 989547"/>
                  <a:gd name="connsiteY515" fmla="*/ 598970 h 911090"/>
                  <a:gd name="connsiteX516" fmla="*/ 339649 w 989547"/>
                  <a:gd name="connsiteY516" fmla="*/ 598366 h 911090"/>
                  <a:gd name="connsiteX517" fmla="*/ 340306 w 989547"/>
                  <a:gd name="connsiteY517" fmla="*/ 597762 h 911090"/>
                  <a:gd name="connsiteX518" fmla="*/ 340969 w 989547"/>
                  <a:gd name="connsiteY518" fmla="*/ 597152 h 911090"/>
                  <a:gd name="connsiteX519" fmla="*/ 341626 w 989547"/>
                  <a:gd name="connsiteY519" fmla="*/ 596548 h 911090"/>
                  <a:gd name="connsiteX520" fmla="*/ 342283 w 989547"/>
                  <a:gd name="connsiteY520" fmla="*/ 595944 h 911090"/>
                  <a:gd name="connsiteX521" fmla="*/ 342940 w 989547"/>
                  <a:gd name="connsiteY521" fmla="*/ 595334 h 911090"/>
                  <a:gd name="connsiteX522" fmla="*/ 343597 w 989547"/>
                  <a:gd name="connsiteY522" fmla="*/ 594730 h 911090"/>
                  <a:gd name="connsiteX523" fmla="*/ 344260 w 989547"/>
                  <a:gd name="connsiteY523" fmla="*/ 594126 h 911090"/>
                  <a:gd name="connsiteX524" fmla="*/ 344917 w 989547"/>
                  <a:gd name="connsiteY524" fmla="*/ 593516 h 911090"/>
                  <a:gd name="connsiteX525" fmla="*/ 345574 w 989547"/>
                  <a:gd name="connsiteY525" fmla="*/ 592912 h 911090"/>
                  <a:gd name="connsiteX526" fmla="*/ 346231 w 989547"/>
                  <a:gd name="connsiteY526" fmla="*/ 592309 h 911090"/>
                  <a:gd name="connsiteX527" fmla="*/ 346887 w 989547"/>
                  <a:gd name="connsiteY527" fmla="*/ 591698 h 911090"/>
                  <a:gd name="connsiteX528" fmla="*/ 347551 w 989547"/>
                  <a:gd name="connsiteY528" fmla="*/ 591094 h 911090"/>
                  <a:gd name="connsiteX529" fmla="*/ 348208 w 989547"/>
                  <a:gd name="connsiteY529" fmla="*/ 590491 h 911090"/>
                  <a:gd name="connsiteX530" fmla="*/ 348865 w 989547"/>
                  <a:gd name="connsiteY530" fmla="*/ 589880 h 911090"/>
                  <a:gd name="connsiteX531" fmla="*/ 349521 w 989547"/>
                  <a:gd name="connsiteY531" fmla="*/ 589276 h 911090"/>
                  <a:gd name="connsiteX532" fmla="*/ 350185 w 989547"/>
                  <a:gd name="connsiteY532" fmla="*/ 588673 h 911090"/>
                  <a:gd name="connsiteX533" fmla="*/ 350842 w 989547"/>
                  <a:gd name="connsiteY533" fmla="*/ 588062 h 911090"/>
                  <a:gd name="connsiteX534" fmla="*/ 351498 w 989547"/>
                  <a:gd name="connsiteY534" fmla="*/ 587459 h 911090"/>
                  <a:gd name="connsiteX535" fmla="*/ 352155 w 989547"/>
                  <a:gd name="connsiteY535" fmla="*/ 586855 h 911090"/>
                  <a:gd name="connsiteX536" fmla="*/ 352812 w 989547"/>
                  <a:gd name="connsiteY536" fmla="*/ 586244 h 911090"/>
                  <a:gd name="connsiteX537" fmla="*/ 353476 w 989547"/>
                  <a:gd name="connsiteY537" fmla="*/ 585641 h 911090"/>
                  <a:gd name="connsiteX538" fmla="*/ 354132 w 989547"/>
                  <a:gd name="connsiteY538" fmla="*/ 585037 h 911090"/>
                  <a:gd name="connsiteX539" fmla="*/ 354789 w 989547"/>
                  <a:gd name="connsiteY539" fmla="*/ 584427 h 911090"/>
                  <a:gd name="connsiteX540" fmla="*/ 355446 w 989547"/>
                  <a:gd name="connsiteY540" fmla="*/ 583823 h 911090"/>
                  <a:gd name="connsiteX541" fmla="*/ 356110 w 989547"/>
                  <a:gd name="connsiteY541" fmla="*/ 583212 h 911090"/>
                  <a:gd name="connsiteX542" fmla="*/ 356767 w 989547"/>
                  <a:gd name="connsiteY542" fmla="*/ 582608 h 911090"/>
                  <a:gd name="connsiteX543" fmla="*/ 357423 w 989547"/>
                  <a:gd name="connsiteY543" fmla="*/ 582005 h 911090"/>
                  <a:gd name="connsiteX544" fmla="*/ 358080 w 989547"/>
                  <a:gd name="connsiteY544" fmla="*/ 581401 h 911090"/>
                  <a:gd name="connsiteX545" fmla="*/ 358737 w 989547"/>
                  <a:gd name="connsiteY545" fmla="*/ 580791 h 911090"/>
                  <a:gd name="connsiteX546" fmla="*/ 359401 w 989547"/>
                  <a:gd name="connsiteY546" fmla="*/ 580187 h 911090"/>
                  <a:gd name="connsiteX547" fmla="*/ 360057 w 989547"/>
                  <a:gd name="connsiteY547" fmla="*/ 579583 h 911090"/>
                  <a:gd name="connsiteX548" fmla="*/ 360714 w 989547"/>
                  <a:gd name="connsiteY548" fmla="*/ 578973 h 911090"/>
                  <a:gd name="connsiteX549" fmla="*/ 361371 w 989547"/>
                  <a:gd name="connsiteY549" fmla="*/ 578369 h 911090"/>
                  <a:gd name="connsiteX550" fmla="*/ 362028 w 989547"/>
                  <a:gd name="connsiteY550" fmla="*/ 577759 h 911090"/>
                  <a:gd name="connsiteX551" fmla="*/ 362691 w 989547"/>
                  <a:gd name="connsiteY551" fmla="*/ 577155 h 911090"/>
                  <a:gd name="connsiteX552" fmla="*/ 363348 w 989547"/>
                  <a:gd name="connsiteY552" fmla="*/ 576551 h 911090"/>
                  <a:gd name="connsiteX553" fmla="*/ 364005 w 989547"/>
                  <a:gd name="connsiteY553" fmla="*/ 575940 h 911090"/>
                  <a:gd name="connsiteX554" fmla="*/ 364662 w 989547"/>
                  <a:gd name="connsiteY554" fmla="*/ 575337 h 911090"/>
                  <a:gd name="connsiteX555" fmla="*/ 365319 w 989547"/>
                  <a:gd name="connsiteY555" fmla="*/ 574733 h 911090"/>
                  <a:gd name="connsiteX556" fmla="*/ 365982 w 989547"/>
                  <a:gd name="connsiteY556" fmla="*/ 574123 h 911090"/>
                  <a:gd name="connsiteX557" fmla="*/ 366639 w 989547"/>
                  <a:gd name="connsiteY557" fmla="*/ 573519 h 911090"/>
                  <a:gd name="connsiteX558" fmla="*/ 367296 w 989547"/>
                  <a:gd name="connsiteY558" fmla="*/ 572915 h 911090"/>
                  <a:gd name="connsiteX559" fmla="*/ 367953 w 989547"/>
                  <a:gd name="connsiteY559" fmla="*/ 572305 h 911090"/>
                  <a:gd name="connsiteX560" fmla="*/ 368616 w 989547"/>
                  <a:gd name="connsiteY560" fmla="*/ 571701 h 911090"/>
                  <a:gd name="connsiteX561" fmla="*/ 369273 w 989547"/>
                  <a:gd name="connsiteY561" fmla="*/ 571097 h 911090"/>
                  <a:gd name="connsiteX562" fmla="*/ 369930 w 989547"/>
                  <a:gd name="connsiteY562" fmla="*/ 570487 h 911090"/>
                  <a:gd name="connsiteX563" fmla="*/ 370587 w 989547"/>
                  <a:gd name="connsiteY563" fmla="*/ 569883 h 911090"/>
                  <a:gd name="connsiteX564" fmla="*/ 371244 w 989547"/>
                  <a:gd name="connsiteY564" fmla="*/ 569279 h 911090"/>
                  <a:gd name="connsiteX565" fmla="*/ 371901 w 989547"/>
                  <a:gd name="connsiteY565" fmla="*/ 568669 h 911090"/>
                  <a:gd name="connsiteX566" fmla="*/ 372564 w 989547"/>
                  <a:gd name="connsiteY566" fmla="*/ 568065 h 911090"/>
                  <a:gd name="connsiteX567" fmla="*/ 373221 w 989547"/>
                  <a:gd name="connsiteY567" fmla="*/ 567455 h 911090"/>
                  <a:gd name="connsiteX568" fmla="*/ 373878 w 989547"/>
                  <a:gd name="connsiteY568" fmla="*/ 566851 h 911090"/>
                  <a:gd name="connsiteX569" fmla="*/ 374535 w 989547"/>
                  <a:gd name="connsiteY569" fmla="*/ 566247 h 911090"/>
                  <a:gd name="connsiteX570" fmla="*/ 375198 w 989547"/>
                  <a:gd name="connsiteY570" fmla="*/ 565643 h 911090"/>
                  <a:gd name="connsiteX571" fmla="*/ 375855 w 989547"/>
                  <a:gd name="connsiteY571" fmla="*/ 565033 h 911090"/>
                  <a:gd name="connsiteX572" fmla="*/ 376512 w 989547"/>
                  <a:gd name="connsiteY572" fmla="*/ 564429 h 911090"/>
                  <a:gd name="connsiteX573" fmla="*/ 377169 w 989547"/>
                  <a:gd name="connsiteY573" fmla="*/ 563825 h 911090"/>
                  <a:gd name="connsiteX574" fmla="*/ 377825 w 989547"/>
                  <a:gd name="connsiteY574" fmla="*/ 563215 h 911090"/>
                  <a:gd name="connsiteX575" fmla="*/ 378489 w 989547"/>
                  <a:gd name="connsiteY575" fmla="*/ 562611 h 911090"/>
                  <a:gd name="connsiteX576" fmla="*/ 379146 w 989547"/>
                  <a:gd name="connsiteY576" fmla="*/ 562001 h 911090"/>
                  <a:gd name="connsiteX577" fmla="*/ 379803 w 989547"/>
                  <a:gd name="connsiteY577" fmla="*/ 561397 h 911090"/>
                  <a:gd name="connsiteX578" fmla="*/ 380459 w 989547"/>
                  <a:gd name="connsiteY578" fmla="*/ 560793 h 911090"/>
                  <a:gd name="connsiteX579" fmla="*/ 381116 w 989547"/>
                  <a:gd name="connsiteY579" fmla="*/ 560183 h 911090"/>
                  <a:gd name="connsiteX580" fmla="*/ 381780 w 989547"/>
                  <a:gd name="connsiteY580" fmla="*/ 559579 h 911090"/>
                  <a:gd name="connsiteX581" fmla="*/ 382437 w 989547"/>
                  <a:gd name="connsiteY581" fmla="*/ 558975 h 911090"/>
                  <a:gd name="connsiteX582" fmla="*/ 383094 w 989547"/>
                  <a:gd name="connsiteY582" fmla="*/ 558365 h 911090"/>
                  <a:gd name="connsiteX583" fmla="*/ 383750 w 989547"/>
                  <a:gd name="connsiteY583" fmla="*/ 557761 h 911090"/>
                  <a:gd name="connsiteX584" fmla="*/ 384407 w 989547"/>
                  <a:gd name="connsiteY584" fmla="*/ 557157 h 911090"/>
                  <a:gd name="connsiteX585" fmla="*/ 385071 w 989547"/>
                  <a:gd name="connsiteY585" fmla="*/ 556547 h 911090"/>
                  <a:gd name="connsiteX586" fmla="*/ 385728 w 989547"/>
                  <a:gd name="connsiteY586" fmla="*/ 555943 h 911090"/>
                  <a:gd name="connsiteX587" fmla="*/ 386384 w 989547"/>
                  <a:gd name="connsiteY587" fmla="*/ 555340 h 911090"/>
                  <a:gd name="connsiteX588" fmla="*/ 387041 w 989547"/>
                  <a:gd name="connsiteY588" fmla="*/ 554729 h 911090"/>
                  <a:gd name="connsiteX589" fmla="*/ 387705 w 989547"/>
                  <a:gd name="connsiteY589" fmla="*/ 554125 h 911090"/>
                  <a:gd name="connsiteX590" fmla="*/ 388361 w 989547"/>
                  <a:gd name="connsiteY590" fmla="*/ 553522 h 911090"/>
                  <a:gd name="connsiteX591" fmla="*/ 389018 w 989547"/>
                  <a:gd name="connsiteY591" fmla="*/ 552911 h 911090"/>
                  <a:gd name="connsiteX592" fmla="*/ 389675 w 989547"/>
                  <a:gd name="connsiteY592" fmla="*/ 552307 h 911090"/>
                  <a:gd name="connsiteX593" fmla="*/ 390332 w 989547"/>
                  <a:gd name="connsiteY593" fmla="*/ 551704 h 911090"/>
                  <a:gd name="connsiteX594" fmla="*/ 390995 w 989547"/>
                  <a:gd name="connsiteY594" fmla="*/ 551093 h 911090"/>
                  <a:gd name="connsiteX595" fmla="*/ 391652 w 989547"/>
                  <a:gd name="connsiteY595" fmla="*/ 550489 h 911090"/>
                  <a:gd name="connsiteX596" fmla="*/ 392309 w 989547"/>
                  <a:gd name="connsiteY596" fmla="*/ 549886 h 911090"/>
                  <a:gd name="connsiteX597" fmla="*/ 392966 w 989547"/>
                  <a:gd name="connsiteY597" fmla="*/ 549275 h 911090"/>
                  <a:gd name="connsiteX598" fmla="*/ 393629 w 989547"/>
                  <a:gd name="connsiteY598" fmla="*/ 548672 h 911090"/>
                  <a:gd name="connsiteX599" fmla="*/ 394286 w 989547"/>
                  <a:gd name="connsiteY599" fmla="*/ 548068 h 911090"/>
                  <a:gd name="connsiteX600" fmla="*/ 394943 w 989547"/>
                  <a:gd name="connsiteY600" fmla="*/ 547457 h 911090"/>
                  <a:gd name="connsiteX601" fmla="*/ 395600 w 989547"/>
                  <a:gd name="connsiteY601" fmla="*/ 546853 h 911090"/>
                  <a:gd name="connsiteX602" fmla="*/ 396257 w 989547"/>
                  <a:gd name="connsiteY602" fmla="*/ 546243 h 911090"/>
                  <a:gd name="connsiteX603" fmla="*/ 396920 w 989547"/>
                  <a:gd name="connsiteY603" fmla="*/ 545639 h 911090"/>
                  <a:gd name="connsiteX604" fmla="*/ 397577 w 989547"/>
                  <a:gd name="connsiteY604" fmla="*/ 545036 h 911090"/>
                  <a:gd name="connsiteX605" fmla="*/ 398234 w 989547"/>
                  <a:gd name="connsiteY605" fmla="*/ 544432 h 911090"/>
                  <a:gd name="connsiteX606" fmla="*/ 398891 w 989547"/>
                  <a:gd name="connsiteY606" fmla="*/ 543821 h 911090"/>
                  <a:gd name="connsiteX607" fmla="*/ 399548 w 989547"/>
                  <a:gd name="connsiteY607" fmla="*/ 543218 h 911090"/>
                  <a:gd name="connsiteX608" fmla="*/ 400211 w 989547"/>
                  <a:gd name="connsiteY608" fmla="*/ 542607 h 911090"/>
                  <a:gd name="connsiteX609" fmla="*/ 400868 w 989547"/>
                  <a:gd name="connsiteY609" fmla="*/ 542004 h 911090"/>
                  <a:gd name="connsiteX610" fmla="*/ 401525 w 989547"/>
                  <a:gd name="connsiteY610" fmla="*/ 541400 h 911090"/>
                  <a:gd name="connsiteX611" fmla="*/ 402182 w 989547"/>
                  <a:gd name="connsiteY611" fmla="*/ 540789 h 911090"/>
                  <a:gd name="connsiteX612" fmla="*/ 402839 w 989547"/>
                  <a:gd name="connsiteY612" fmla="*/ 540186 h 911090"/>
                  <a:gd name="connsiteX613" fmla="*/ 403502 w 989547"/>
                  <a:gd name="connsiteY613" fmla="*/ 539582 h 911090"/>
                  <a:gd name="connsiteX614" fmla="*/ 404159 w 989547"/>
                  <a:gd name="connsiteY614" fmla="*/ 538971 h 911090"/>
                  <a:gd name="connsiteX615" fmla="*/ 404816 w 989547"/>
                  <a:gd name="connsiteY615" fmla="*/ 538368 h 911090"/>
                  <a:gd name="connsiteX616" fmla="*/ 405473 w 989547"/>
                  <a:gd name="connsiteY616" fmla="*/ 537764 h 911090"/>
                  <a:gd name="connsiteX617" fmla="*/ 406136 w 989547"/>
                  <a:gd name="connsiteY617" fmla="*/ 537154 h 911090"/>
                  <a:gd name="connsiteX618" fmla="*/ 406793 w 989547"/>
                  <a:gd name="connsiteY618" fmla="*/ 536550 h 911090"/>
                  <a:gd name="connsiteX619" fmla="*/ 407450 w 989547"/>
                  <a:gd name="connsiteY619" fmla="*/ 535946 h 911090"/>
                  <a:gd name="connsiteX620" fmla="*/ 408107 w 989547"/>
                  <a:gd name="connsiteY620" fmla="*/ 535336 h 911090"/>
                  <a:gd name="connsiteX621" fmla="*/ 408763 w 989547"/>
                  <a:gd name="connsiteY621" fmla="*/ 534732 h 911090"/>
                  <a:gd name="connsiteX622" fmla="*/ 409427 w 989547"/>
                  <a:gd name="connsiteY622" fmla="*/ 534128 h 911090"/>
                  <a:gd name="connsiteX623" fmla="*/ 410084 w 989547"/>
                  <a:gd name="connsiteY623" fmla="*/ 533518 h 911090"/>
                  <a:gd name="connsiteX624" fmla="*/ 410741 w 989547"/>
                  <a:gd name="connsiteY624" fmla="*/ 532914 h 911090"/>
                  <a:gd name="connsiteX625" fmla="*/ 411398 w 989547"/>
                  <a:gd name="connsiteY625" fmla="*/ 532310 h 911090"/>
                  <a:gd name="connsiteX626" fmla="*/ 412054 w 989547"/>
                  <a:gd name="connsiteY626" fmla="*/ 531700 h 911090"/>
                  <a:gd name="connsiteX627" fmla="*/ 412718 w 989547"/>
                  <a:gd name="connsiteY627" fmla="*/ 531096 h 911090"/>
                  <a:gd name="connsiteX628" fmla="*/ 413375 w 989547"/>
                  <a:gd name="connsiteY628" fmla="*/ 530492 h 911090"/>
                  <a:gd name="connsiteX629" fmla="*/ 414032 w 989547"/>
                  <a:gd name="connsiteY629" fmla="*/ 529882 h 911090"/>
                  <a:gd name="connsiteX630" fmla="*/ 414688 w 989547"/>
                  <a:gd name="connsiteY630" fmla="*/ 529278 h 911090"/>
                  <a:gd name="connsiteX631" fmla="*/ 415345 w 989547"/>
                  <a:gd name="connsiteY631" fmla="*/ 528674 h 911090"/>
                  <a:gd name="connsiteX632" fmla="*/ 416009 w 989547"/>
                  <a:gd name="connsiteY632" fmla="*/ 528064 h 911090"/>
                  <a:gd name="connsiteX633" fmla="*/ 416666 w 989547"/>
                  <a:gd name="connsiteY633" fmla="*/ 527460 h 911090"/>
                  <a:gd name="connsiteX634" fmla="*/ 417322 w 989547"/>
                  <a:gd name="connsiteY634" fmla="*/ 526850 h 911090"/>
                  <a:gd name="connsiteX635" fmla="*/ 417979 w 989547"/>
                  <a:gd name="connsiteY635" fmla="*/ 526246 h 911090"/>
                  <a:gd name="connsiteX636" fmla="*/ 418636 w 989547"/>
                  <a:gd name="connsiteY636" fmla="*/ 525642 h 911090"/>
                  <a:gd name="connsiteX637" fmla="*/ 419300 w 989547"/>
                  <a:gd name="connsiteY637" fmla="*/ 525038 h 911090"/>
                  <a:gd name="connsiteX638" fmla="*/ 419956 w 989547"/>
                  <a:gd name="connsiteY638" fmla="*/ 524428 h 911090"/>
                  <a:gd name="connsiteX639" fmla="*/ 420613 w 989547"/>
                  <a:gd name="connsiteY639" fmla="*/ 523824 h 911090"/>
                  <a:gd name="connsiteX640" fmla="*/ 421270 w 989547"/>
                  <a:gd name="connsiteY640" fmla="*/ 523214 h 911090"/>
                  <a:gd name="connsiteX641" fmla="*/ 421927 w 989547"/>
                  <a:gd name="connsiteY641" fmla="*/ 522610 h 911090"/>
                  <a:gd name="connsiteX642" fmla="*/ 422590 w 989547"/>
                  <a:gd name="connsiteY642" fmla="*/ 522006 h 911090"/>
                  <a:gd name="connsiteX643" fmla="*/ 423247 w 989547"/>
                  <a:gd name="connsiteY643" fmla="*/ 521396 h 911090"/>
                  <a:gd name="connsiteX644" fmla="*/ 423904 w 989547"/>
                  <a:gd name="connsiteY644" fmla="*/ 520792 h 911090"/>
                  <a:gd name="connsiteX645" fmla="*/ 424561 w 989547"/>
                  <a:gd name="connsiteY645" fmla="*/ 520188 h 911090"/>
                  <a:gd name="connsiteX646" fmla="*/ 425224 w 989547"/>
                  <a:gd name="connsiteY646" fmla="*/ 519578 h 911090"/>
                  <a:gd name="connsiteX647" fmla="*/ 425881 w 989547"/>
                  <a:gd name="connsiteY647" fmla="*/ 518974 h 911090"/>
                  <a:gd name="connsiteX648" fmla="*/ 426538 w 989547"/>
                  <a:gd name="connsiteY648" fmla="*/ 518370 h 911090"/>
                  <a:gd name="connsiteX649" fmla="*/ 427195 w 989547"/>
                  <a:gd name="connsiteY649" fmla="*/ 517760 h 911090"/>
                  <a:gd name="connsiteX650" fmla="*/ 427852 w 989547"/>
                  <a:gd name="connsiteY650" fmla="*/ 517156 h 911090"/>
                  <a:gd name="connsiteX651" fmla="*/ 428515 w 989547"/>
                  <a:gd name="connsiteY651" fmla="*/ 516552 h 911090"/>
                  <a:gd name="connsiteX652" fmla="*/ 429172 w 989547"/>
                  <a:gd name="connsiteY652" fmla="*/ 515942 h 911090"/>
                  <a:gd name="connsiteX653" fmla="*/ 429829 w 989547"/>
                  <a:gd name="connsiteY653" fmla="*/ 515338 h 911090"/>
                  <a:gd name="connsiteX654" fmla="*/ 430486 w 989547"/>
                  <a:gd name="connsiteY654" fmla="*/ 514734 h 911090"/>
                  <a:gd name="connsiteX655" fmla="*/ 431149 w 989547"/>
                  <a:gd name="connsiteY655" fmla="*/ 514124 h 911090"/>
                  <a:gd name="connsiteX656" fmla="*/ 431806 w 989547"/>
                  <a:gd name="connsiteY656" fmla="*/ 513520 h 911090"/>
                  <a:gd name="connsiteX657" fmla="*/ 432463 w 989547"/>
                  <a:gd name="connsiteY657" fmla="*/ 512917 h 911090"/>
                  <a:gd name="connsiteX658" fmla="*/ 433120 w 989547"/>
                  <a:gd name="connsiteY658" fmla="*/ 512306 h 911090"/>
                  <a:gd name="connsiteX659" fmla="*/ 433777 w 989547"/>
                  <a:gd name="connsiteY659" fmla="*/ 511702 h 911090"/>
                  <a:gd name="connsiteX660" fmla="*/ 434440 w 989547"/>
                  <a:gd name="connsiteY660" fmla="*/ 511099 h 911090"/>
                  <a:gd name="connsiteX661" fmla="*/ 435097 w 989547"/>
                  <a:gd name="connsiteY661" fmla="*/ 510488 h 911090"/>
                  <a:gd name="connsiteX662" fmla="*/ 435754 w 989547"/>
                  <a:gd name="connsiteY662" fmla="*/ 509884 h 911090"/>
                  <a:gd name="connsiteX663" fmla="*/ 436411 w 989547"/>
                  <a:gd name="connsiteY663" fmla="*/ 509281 h 911090"/>
                  <a:gd name="connsiteX664" fmla="*/ 437067 w 989547"/>
                  <a:gd name="connsiteY664" fmla="*/ 508670 h 911090"/>
                  <a:gd name="connsiteX665" fmla="*/ 437731 w 989547"/>
                  <a:gd name="connsiteY665" fmla="*/ 508067 h 911090"/>
                  <a:gd name="connsiteX666" fmla="*/ 438388 w 989547"/>
                  <a:gd name="connsiteY666" fmla="*/ 507456 h 911090"/>
                  <a:gd name="connsiteX667" fmla="*/ 439045 w 989547"/>
                  <a:gd name="connsiteY667" fmla="*/ 506852 h 911090"/>
                  <a:gd name="connsiteX668" fmla="*/ 439702 w 989547"/>
                  <a:gd name="connsiteY668" fmla="*/ 506249 h 911090"/>
                  <a:gd name="connsiteX669" fmla="*/ 440358 w 989547"/>
                  <a:gd name="connsiteY669" fmla="*/ 505645 h 911090"/>
                  <a:gd name="connsiteX670" fmla="*/ 441022 w 989547"/>
                  <a:gd name="connsiteY670" fmla="*/ 505034 h 911090"/>
                  <a:gd name="connsiteX671" fmla="*/ 441679 w 989547"/>
                  <a:gd name="connsiteY671" fmla="*/ 504431 h 911090"/>
                  <a:gd name="connsiteX672" fmla="*/ 442336 w 989547"/>
                  <a:gd name="connsiteY672" fmla="*/ 503820 h 911090"/>
                  <a:gd name="connsiteX673" fmla="*/ 442992 w 989547"/>
                  <a:gd name="connsiteY673" fmla="*/ 503216 h 911090"/>
                  <a:gd name="connsiteX674" fmla="*/ 443656 w 989547"/>
                  <a:gd name="connsiteY674" fmla="*/ 502613 h 911090"/>
                  <a:gd name="connsiteX675" fmla="*/ 444313 w 989547"/>
                  <a:gd name="connsiteY675" fmla="*/ 502002 h 911090"/>
                  <a:gd name="connsiteX676" fmla="*/ 444970 w 989547"/>
                  <a:gd name="connsiteY676" fmla="*/ 501399 h 911090"/>
                  <a:gd name="connsiteX677" fmla="*/ 445626 w 989547"/>
                  <a:gd name="connsiteY677" fmla="*/ 500795 h 911090"/>
                  <a:gd name="connsiteX678" fmla="*/ 446283 w 989547"/>
                  <a:gd name="connsiteY678" fmla="*/ 500184 h 911090"/>
                  <a:gd name="connsiteX679" fmla="*/ 446947 w 989547"/>
                  <a:gd name="connsiteY679" fmla="*/ 499581 h 911090"/>
                  <a:gd name="connsiteX680" fmla="*/ 447604 w 989547"/>
                  <a:gd name="connsiteY680" fmla="*/ 498977 h 911090"/>
                  <a:gd name="connsiteX681" fmla="*/ 448260 w 989547"/>
                  <a:gd name="connsiteY681" fmla="*/ 498366 h 911090"/>
                  <a:gd name="connsiteX682" fmla="*/ 448917 w 989547"/>
                  <a:gd name="connsiteY682" fmla="*/ 497763 h 911090"/>
                  <a:gd name="connsiteX683" fmla="*/ 449574 w 989547"/>
                  <a:gd name="connsiteY683" fmla="*/ 497159 h 911090"/>
                  <a:gd name="connsiteX684" fmla="*/ 450238 w 989547"/>
                  <a:gd name="connsiteY684" fmla="*/ 496548 h 911090"/>
                  <a:gd name="connsiteX685" fmla="*/ 450894 w 989547"/>
                  <a:gd name="connsiteY685" fmla="*/ 495945 h 911090"/>
                  <a:gd name="connsiteX686" fmla="*/ 451551 w 989547"/>
                  <a:gd name="connsiteY686" fmla="*/ 495341 h 911090"/>
                  <a:gd name="connsiteX687" fmla="*/ 452208 w 989547"/>
                  <a:gd name="connsiteY687" fmla="*/ 494731 h 911090"/>
                  <a:gd name="connsiteX688" fmla="*/ 452865 w 989547"/>
                  <a:gd name="connsiteY688" fmla="*/ 494127 h 911090"/>
                  <a:gd name="connsiteX689" fmla="*/ 453529 w 989547"/>
                  <a:gd name="connsiteY689" fmla="*/ 493523 h 911090"/>
                  <a:gd name="connsiteX690" fmla="*/ 454185 w 989547"/>
                  <a:gd name="connsiteY690" fmla="*/ 492913 h 911090"/>
                  <a:gd name="connsiteX691" fmla="*/ 454842 w 989547"/>
                  <a:gd name="connsiteY691" fmla="*/ 492309 h 911090"/>
                  <a:gd name="connsiteX692" fmla="*/ 455499 w 989547"/>
                  <a:gd name="connsiteY692" fmla="*/ 491705 h 911090"/>
                  <a:gd name="connsiteX693" fmla="*/ 456156 w 989547"/>
                  <a:gd name="connsiteY693" fmla="*/ 491095 h 911090"/>
                  <a:gd name="connsiteX694" fmla="*/ 456819 w 989547"/>
                  <a:gd name="connsiteY694" fmla="*/ 490491 h 911090"/>
                  <a:gd name="connsiteX695" fmla="*/ 457476 w 989547"/>
                  <a:gd name="connsiteY695" fmla="*/ 489887 h 911090"/>
                  <a:gd name="connsiteX696" fmla="*/ 458133 w 989547"/>
                  <a:gd name="connsiteY696" fmla="*/ 489277 h 911090"/>
                  <a:gd name="connsiteX697" fmla="*/ 458790 w 989547"/>
                  <a:gd name="connsiteY697" fmla="*/ 488673 h 911090"/>
                  <a:gd name="connsiteX698" fmla="*/ 459447 w 989547"/>
                  <a:gd name="connsiteY698" fmla="*/ 488063 h 911090"/>
                  <a:gd name="connsiteX699" fmla="*/ 460110 w 989547"/>
                  <a:gd name="connsiteY699" fmla="*/ 487459 h 911090"/>
                  <a:gd name="connsiteX700" fmla="*/ 460767 w 989547"/>
                  <a:gd name="connsiteY700" fmla="*/ 486855 h 911090"/>
                  <a:gd name="connsiteX701" fmla="*/ 461424 w 989547"/>
                  <a:gd name="connsiteY701" fmla="*/ 486245 h 911090"/>
                  <a:gd name="connsiteX702" fmla="*/ 462081 w 989547"/>
                  <a:gd name="connsiteY702" fmla="*/ 485641 h 911090"/>
                  <a:gd name="connsiteX703" fmla="*/ 462744 w 989547"/>
                  <a:gd name="connsiteY703" fmla="*/ 485037 h 911090"/>
                  <a:gd name="connsiteX704" fmla="*/ 463401 w 989547"/>
                  <a:gd name="connsiteY704" fmla="*/ 484433 h 911090"/>
                  <a:gd name="connsiteX705" fmla="*/ 464058 w 989547"/>
                  <a:gd name="connsiteY705" fmla="*/ 483823 h 911090"/>
                  <a:gd name="connsiteX706" fmla="*/ 464715 w 989547"/>
                  <a:gd name="connsiteY706" fmla="*/ 483219 h 911090"/>
                  <a:gd name="connsiteX707" fmla="*/ 465372 w 989547"/>
                  <a:gd name="connsiteY707" fmla="*/ 482609 h 911090"/>
                  <a:gd name="connsiteX708" fmla="*/ 466035 w 989547"/>
                  <a:gd name="connsiteY708" fmla="*/ 482005 h 911090"/>
                  <a:gd name="connsiteX709" fmla="*/ 466692 w 989547"/>
                  <a:gd name="connsiteY709" fmla="*/ 481401 h 911090"/>
                  <a:gd name="connsiteX710" fmla="*/ 467349 w 989547"/>
                  <a:gd name="connsiteY710" fmla="*/ 480791 h 911090"/>
                  <a:gd name="connsiteX711" fmla="*/ 468006 w 989547"/>
                  <a:gd name="connsiteY711" fmla="*/ 480187 h 911090"/>
                  <a:gd name="connsiteX712" fmla="*/ 468669 w 989547"/>
                  <a:gd name="connsiteY712" fmla="*/ 479583 h 911090"/>
                  <a:gd name="connsiteX713" fmla="*/ 469326 w 989547"/>
                  <a:gd name="connsiteY713" fmla="*/ 478973 h 911090"/>
                  <a:gd name="connsiteX714" fmla="*/ 469983 w 989547"/>
                  <a:gd name="connsiteY714" fmla="*/ 478369 h 911090"/>
                  <a:gd name="connsiteX715" fmla="*/ 470640 w 989547"/>
                  <a:gd name="connsiteY715" fmla="*/ 477765 h 911090"/>
                  <a:gd name="connsiteX716" fmla="*/ 471296 w 989547"/>
                  <a:gd name="connsiteY716" fmla="*/ 477155 h 911090"/>
                  <a:gd name="connsiteX717" fmla="*/ 471960 w 989547"/>
                  <a:gd name="connsiteY717" fmla="*/ 476551 h 911090"/>
                  <a:gd name="connsiteX718" fmla="*/ 472617 w 989547"/>
                  <a:gd name="connsiteY718" fmla="*/ 475947 h 911090"/>
                  <a:gd name="connsiteX719" fmla="*/ 473274 w 989547"/>
                  <a:gd name="connsiteY719" fmla="*/ 475337 h 911090"/>
                  <a:gd name="connsiteX720" fmla="*/ 473930 w 989547"/>
                  <a:gd name="connsiteY720" fmla="*/ 474733 h 911090"/>
                  <a:gd name="connsiteX721" fmla="*/ 474587 w 989547"/>
                  <a:gd name="connsiteY721" fmla="*/ 474129 h 911090"/>
                  <a:gd name="connsiteX722" fmla="*/ 475251 w 989547"/>
                  <a:gd name="connsiteY722" fmla="*/ 473519 h 911090"/>
                  <a:gd name="connsiteX723" fmla="*/ 475908 w 989547"/>
                  <a:gd name="connsiteY723" fmla="*/ 472915 h 911090"/>
                  <a:gd name="connsiteX724" fmla="*/ 476564 w 989547"/>
                  <a:gd name="connsiteY724" fmla="*/ 472312 h 911090"/>
                  <a:gd name="connsiteX725" fmla="*/ 477221 w 989547"/>
                  <a:gd name="connsiteY725" fmla="*/ 471701 h 911090"/>
                  <a:gd name="connsiteX726" fmla="*/ 477878 w 989547"/>
                  <a:gd name="connsiteY726" fmla="*/ 471097 h 911090"/>
                  <a:gd name="connsiteX727" fmla="*/ 478542 w 989547"/>
                  <a:gd name="connsiteY727" fmla="*/ 470494 h 911090"/>
                  <a:gd name="connsiteX728" fmla="*/ 479198 w 989547"/>
                  <a:gd name="connsiteY728" fmla="*/ 469883 h 911090"/>
                  <a:gd name="connsiteX729" fmla="*/ 479855 w 989547"/>
                  <a:gd name="connsiteY729" fmla="*/ 469279 h 911090"/>
                  <a:gd name="connsiteX730" fmla="*/ 480512 w 989547"/>
                  <a:gd name="connsiteY730" fmla="*/ 468676 h 911090"/>
                  <a:gd name="connsiteX731" fmla="*/ 481176 w 989547"/>
                  <a:gd name="connsiteY731" fmla="*/ 468065 h 911090"/>
                  <a:gd name="connsiteX732" fmla="*/ 481833 w 989547"/>
                  <a:gd name="connsiteY732" fmla="*/ 467461 h 911090"/>
                  <a:gd name="connsiteX733" fmla="*/ 482489 w 989547"/>
                  <a:gd name="connsiteY733" fmla="*/ 466851 h 911090"/>
                  <a:gd name="connsiteX734" fmla="*/ 483146 w 989547"/>
                  <a:gd name="connsiteY734" fmla="*/ 466247 h 911090"/>
                  <a:gd name="connsiteX735" fmla="*/ 483803 w 989547"/>
                  <a:gd name="connsiteY735" fmla="*/ 465644 h 911090"/>
                  <a:gd name="connsiteX736" fmla="*/ 484467 w 989547"/>
                  <a:gd name="connsiteY736" fmla="*/ 465033 h 911090"/>
                  <a:gd name="connsiteX737" fmla="*/ 485123 w 989547"/>
                  <a:gd name="connsiteY737" fmla="*/ 464429 h 911090"/>
                  <a:gd name="connsiteX738" fmla="*/ 485780 w 989547"/>
                  <a:gd name="connsiteY738" fmla="*/ 463826 h 911090"/>
                  <a:gd name="connsiteX739" fmla="*/ 486437 w 989547"/>
                  <a:gd name="connsiteY739" fmla="*/ 463215 h 911090"/>
                  <a:gd name="connsiteX740" fmla="*/ 487094 w 989547"/>
                  <a:gd name="connsiteY740" fmla="*/ 462611 h 911090"/>
                  <a:gd name="connsiteX741" fmla="*/ 487757 w 989547"/>
                  <a:gd name="connsiteY741" fmla="*/ 462008 h 911090"/>
                  <a:gd name="connsiteX742" fmla="*/ 488414 w 989547"/>
                  <a:gd name="connsiteY742" fmla="*/ 461397 h 911090"/>
                  <a:gd name="connsiteX743" fmla="*/ 489071 w 989547"/>
                  <a:gd name="connsiteY743" fmla="*/ 460794 h 911090"/>
                  <a:gd name="connsiteX744" fmla="*/ 489728 w 989547"/>
                  <a:gd name="connsiteY744" fmla="*/ 460190 h 911090"/>
                  <a:gd name="connsiteX745" fmla="*/ 490385 w 989547"/>
                  <a:gd name="connsiteY745" fmla="*/ 459579 h 911090"/>
                  <a:gd name="connsiteX746" fmla="*/ 491048 w 989547"/>
                  <a:gd name="connsiteY746" fmla="*/ 458976 h 911090"/>
                  <a:gd name="connsiteX747" fmla="*/ 491705 w 989547"/>
                  <a:gd name="connsiteY747" fmla="*/ 458372 h 911090"/>
                  <a:gd name="connsiteX748" fmla="*/ 492362 w 989547"/>
                  <a:gd name="connsiteY748" fmla="*/ 457762 h 911090"/>
                  <a:gd name="connsiteX749" fmla="*/ 493019 w 989547"/>
                  <a:gd name="connsiteY749" fmla="*/ 457158 h 911090"/>
                  <a:gd name="connsiteX750" fmla="*/ 493676 w 989547"/>
                  <a:gd name="connsiteY750" fmla="*/ 456554 h 911090"/>
                  <a:gd name="connsiteX751" fmla="*/ 494339 w 989547"/>
                  <a:gd name="connsiteY751" fmla="*/ 455943 h 911090"/>
                  <a:gd name="connsiteX752" fmla="*/ 494996 w 989547"/>
                  <a:gd name="connsiteY752" fmla="*/ 455340 h 911090"/>
                  <a:gd name="connsiteX753" fmla="*/ 495653 w 989547"/>
                  <a:gd name="connsiteY753" fmla="*/ 454736 h 911090"/>
                  <a:gd name="connsiteX754" fmla="*/ 496310 w 989547"/>
                  <a:gd name="connsiteY754" fmla="*/ 454126 h 911090"/>
                  <a:gd name="connsiteX755" fmla="*/ 496967 w 989547"/>
                  <a:gd name="connsiteY755" fmla="*/ 453522 h 911090"/>
                  <a:gd name="connsiteX756" fmla="*/ 497630 w 989547"/>
                  <a:gd name="connsiteY756" fmla="*/ 452918 h 911090"/>
                  <a:gd name="connsiteX757" fmla="*/ 498287 w 989547"/>
                  <a:gd name="connsiteY757" fmla="*/ 452308 h 911090"/>
                  <a:gd name="connsiteX758" fmla="*/ 498944 w 989547"/>
                  <a:gd name="connsiteY758" fmla="*/ 451704 h 911090"/>
                  <a:gd name="connsiteX759" fmla="*/ 499601 w 989547"/>
                  <a:gd name="connsiteY759" fmla="*/ 451094 h 911090"/>
                  <a:gd name="connsiteX760" fmla="*/ 500264 w 989547"/>
                  <a:gd name="connsiteY760" fmla="*/ 450490 h 911090"/>
                  <a:gd name="connsiteX761" fmla="*/ 500921 w 989547"/>
                  <a:gd name="connsiteY761" fmla="*/ 449886 h 911090"/>
                  <a:gd name="connsiteX762" fmla="*/ 501578 w 989547"/>
                  <a:gd name="connsiteY762" fmla="*/ 449282 h 911090"/>
                  <a:gd name="connsiteX763" fmla="*/ 502235 w 989547"/>
                  <a:gd name="connsiteY763" fmla="*/ 448672 h 911090"/>
                  <a:gd name="connsiteX764" fmla="*/ 502891 w 989547"/>
                  <a:gd name="connsiteY764" fmla="*/ 448068 h 911090"/>
                  <a:gd name="connsiteX765" fmla="*/ 503555 w 989547"/>
                  <a:gd name="connsiteY765" fmla="*/ 447458 h 911090"/>
                  <a:gd name="connsiteX766" fmla="*/ 504212 w 989547"/>
                  <a:gd name="connsiteY766" fmla="*/ 446854 h 911090"/>
                  <a:gd name="connsiteX767" fmla="*/ 504869 w 989547"/>
                  <a:gd name="connsiteY767" fmla="*/ 446250 h 911090"/>
                  <a:gd name="connsiteX768" fmla="*/ 505525 w 989547"/>
                  <a:gd name="connsiteY768" fmla="*/ 445640 h 911090"/>
                  <a:gd name="connsiteX769" fmla="*/ 506182 w 989547"/>
                  <a:gd name="connsiteY769" fmla="*/ 445036 h 911090"/>
                  <a:gd name="connsiteX770" fmla="*/ 506846 w 989547"/>
                  <a:gd name="connsiteY770" fmla="*/ 444432 h 911090"/>
                  <a:gd name="connsiteX771" fmla="*/ 507502 w 989547"/>
                  <a:gd name="connsiteY771" fmla="*/ 443822 h 911090"/>
                  <a:gd name="connsiteX772" fmla="*/ 508159 w 989547"/>
                  <a:gd name="connsiteY772" fmla="*/ 443218 h 911090"/>
                  <a:gd name="connsiteX773" fmla="*/ 508816 w 989547"/>
                  <a:gd name="connsiteY773" fmla="*/ 442614 h 911090"/>
                  <a:gd name="connsiteX774" fmla="*/ 509480 w 989547"/>
                  <a:gd name="connsiteY774" fmla="*/ 442004 h 911090"/>
                  <a:gd name="connsiteX775" fmla="*/ 510137 w 989547"/>
                  <a:gd name="connsiteY775" fmla="*/ 441400 h 911090"/>
                  <a:gd name="connsiteX776" fmla="*/ 510793 w 989547"/>
                  <a:gd name="connsiteY776" fmla="*/ 440796 h 911090"/>
                  <a:gd name="connsiteX777" fmla="*/ 511450 w 989547"/>
                  <a:gd name="connsiteY777" fmla="*/ 440186 h 911090"/>
                  <a:gd name="connsiteX778" fmla="*/ 512107 w 989547"/>
                  <a:gd name="connsiteY778" fmla="*/ 439582 h 911090"/>
                  <a:gd name="connsiteX779" fmla="*/ 512771 w 989547"/>
                  <a:gd name="connsiteY779" fmla="*/ 438978 h 911090"/>
                  <a:gd name="connsiteX780" fmla="*/ 513427 w 989547"/>
                  <a:gd name="connsiteY780" fmla="*/ 438368 h 911090"/>
                  <a:gd name="connsiteX781" fmla="*/ 514084 w 989547"/>
                  <a:gd name="connsiteY781" fmla="*/ 437764 h 911090"/>
                  <a:gd name="connsiteX782" fmla="*/ 514741 w 989547"/>
                  <a:gd name="connsiteY782" fmla="*/ 437160 h 911090"/>
                  <a:gd name="connsiteX783" fmla="*/ 515398 w 989547"/>
                  <a:gd name="connsiteY783" fmla="*/ 436550 h 911090"/>
                  <a:gd name="connsiteX784" fmla="*/ 516061 w 989547"/>
                  <a:gd name="connsiteY784" fmla="*/ 435946 h 911090"/>
                  <a:gd name="connsiteX785" fmla="*/ 516718 w 989547"/>
                  <a:gd name="connsiteY785" fmla="*/ 435343 h 911090"/>
                  <a:gd name="connsiteX786" fmla="*/ 517375 w 989547"/>
                  <a:gd name="connsiteY786" fmla="*/ 434732 h 911090"/>
                  <a:gd name="connsiteX787" fmla="*/ 518032 w 989547"/>
                  <a:gd name="connsiteY787" fmla="*/ 434128 h 911090"/>
                  <a:gd name="connsiteX788" fmla="*/ 518695 w 989547"/>
                  <a:gd name="connsiteY788" fmla="*/ 433525 h 911090"/>
                  <a:gd name="connsiteX789" fmla="*/ 519352 w 989547"/>
                  <a:gd name="connsiteY789" fmla="*/ 432914 h 911090"/>
                  <a:gd name="connsiteX790" fmla="*/ 520009 w 989547"/>
                  <a:gd name="connsiteY790" fmla="*/ 432310 h 911090"/>
                  <a:gd name="connsiteX791" fmla="*/ 520666 w 989547"/>
                  <a:gd name="connsiteY791" fmla="*/ 431707 h 911090"/>
                  <a:gd name="connsiteX792" fmla="*/ 521323 w 989547"/>
                  <a:gd name="connsiteY792" fmla="*/ 431096 h 911090"/>
                  <a:gd name="connsiteX793" fmla="*/ 521986 w 989547"/>
                  <a:gd name="connsiteY793" fmla="*/ 430492 h 911090"/>
                  <a:gd name="connsiteX794" fmla="*/ 522643 w 989547"/>
                  <a:gd name="connsiteY794" fmla="*/ 429889 h 911090"/>
                  <a:gd name="connsiteX795" fmla="*/ 523300 w 989547"/>
                  <a:gd name="connsiteY795" fmla="*/ 429278 h 911090"/>
                  <a:gd name="connsiteX796" fmla="*/ 523957 w 989547"/>
                  <a:gd name="connsiteY796" fmla="*/ 428675 h 911090"/>
                  <a:gd name="connsiteX797" fmla="*/ 524614 w 989547"/>
                  <a:gd name="connsiteY797" fmla="*/ 428064 h 911090"/>
                  <a:gd name="connsiteX798" fmla="*/ 525277 w 989547"/>
                  <a:gd name="connsiteY798" fmla="*/ 427460 h 911090"/>
                  <a:gd name="connsiteX799" fmla="*/ 525934 w 989547"/>
                  <a:gd name="connsiteY799" fmla="*/ 426856 h 911090"/>
                  <a:gd name="connsiteX800" fmla="*/ 526591 w 989547"/>
                  <a:gd name="connsiteY800" fmla="*/ 426246 h 911090"/>
                  <a:gd name="connsiteX801" fmla="*/ 527248 w 989547"/>
                  <a:gd name="connsiteY801" fmla="*/ 425642 h 911090"/>
                  <a:gd name="connsiteX802" fmla="*/ 527905 w 989547"/>
                  <a:gd name="connsiteY802" fmla="*/ 425039 h 911090"/>
                  <a:gd name="connsiteX803" fmla="*/ 528568 w 989547"/>
                  <a:gd name="connsiteY803" fmla="*/ 424428 h 911090"/>
                  <a:gd name="connsiteX804" fmla="*/ 529225 w 989547"/>
                  <a:gd name="connsiteY804" fmla="*/ 423824 h 911090"/>
                  <a:gd name="connsiteX805" fmla="*/ 529882 w 989547"/>
                  <a:gd name="connsiteY805" fmla="*/ 423221 h 911090"/>
                  <a:gd name="connsiteX806" fmla="*/ 530539 w 989547"/>
                  <a:gd name="connsiteY806" fmla="*/ 422610 h 911090"/>
                  <a:gd name="connsiteX807" fmla="*/ 531195 w 989547"/>
                  <a:gd name="connsiteY807" fmla="*/ 422007 h 911090"/>
                  <a:gd name="connsiteX808" fmla="*/ 531859 w 989547"/>
                  <a:gd name="connsiteY808" fmla="*/ 421403 h 911090"/>
                  <a:gd name="connsiteX809" fmla="*/ 532516 w 989547"/>
                  <a:gd name="connsiteY809" fmla="*/ 420792 h 911090"/>
                  <a:gd name="connsiteX810" fmla="*/ 533173 w 989547"/>
                  <a:gd name="connsiteY810" fmla="*/ 420188 h 911090"/>
                  <a:gd name="connsiteX811" fmla="*/ 533830 w 989547"/>
                  <a:gd name="connsiteY811" fmla="*/ 419585 h 911090"/>
                  <a:gd name="connsiteX812" fmla="*/ 534486 w 989547"/>
                  <a:gd name="connsiteY812" fmla="*/ 418974 h 911090"/>
                  <a:gd name="connsiteX813" fmla="*/ 535150 w 989547"/>
                  <a:gd name="connsiteY813" fmla="*/ 418371 h 911090"/>
                  <a:gd name="connsiteX814" fmla="*/ 535807 w 989547"/>
                  <a:gd name="connsiteY814" fmla="*/ 417767 h 911090"/>
                  <a:gd name="connsiteX815" fmla="*/ 536464 w 989547"/>
                  <a:gd name="connsiteY815" fmla="*/ 417156 h 911090"/>
                  <a:gd name="connsiteX816" fmla="*/ 537120 w 989547"/>
                  <a:gd name="connsiteY816" fmla="*/ 416553 h 911090"/>
                  <a:gd name="connsiteX817" fmla="*/ 537784 w 989547"/>
                  <a:gd name="connsiteY817" fmla="*/ 415949 h 911090"/>
                  <a:gd name="connsiteX818" fmla="*/ 538441 w 989547"/>
                  <a:gd name="connsiteY818" fmla="*/ 415339 h 911090"/>
                  <a:gd name="connsiteX819" fmla="*/ 539098 w 989547"/>
                  <a:gd name="connsiteY819" fmla="*/ 414735 h 911090"/>
                  <a:gd name="connsiteX820" fmla="*/ 539754 w 989547"/>
                  <a:gd name="connsiteY820" fmla="*/ 414131 h 911090"/>
                  <a:gd name="connsiteX821" fmla="*/ 540411 w 989547"/>
                  <a:gd name="connsiteY821" fmla="*/ 413521 h 911090"/>
                  <a:gd name="connsiteX822" fmla="*/ 541075 w 989547"/>
                  <a:gd name="connsiteY822" fmla="*/ 412917 h 911090"/>
                  <a:gd name="connsiteX823" fmla="*/ 541732 w 989547"/>
                  <a:gd name="connsiteY823" fmla="*/ 412306 h 911090"/>
                  <a:gd name="connsiteX824" fmla="*/ 542388 w 989547"/>
                  <a:gd name="connsiteY824" fmla="*/ 411703 h 911090"/>
                  <a:gd name="connsiteX825" fmla="*/ 543045 w 989547"/>
                  <a:gd name="connsiteY825" fmla="*/ 411099 h 911090"/>
                  <a:gd name="connsiteX826" fmla="*/ 543702 w 989547"/>
                  <a:gd name="connsiteY826" fmla="*/ 410489 h 911090"/>
                  <a:gd name="connsiteX827" fmla="*/ 544365 w 989547"/>
                  <a:gd name="connsiteY827" fmla="*/ 409885 h 911090"/>
                  <a:gd name="connsiteX828" fmla="*/ 545022 w 989547"/>
                  <a:gd name="connsiteY828" fmla="*/ 409281 h 911090"/>
                  <a:gd name="connsiteX829" fmla="*/ 545679 w 989547"/>
                  <a:gd name="connsiteY829" fmla="*/ 408677 h 911090"/>
                  <a:gd name="connsiteX830" fmla="*/ 546336 w 989547"/>
                  <a:gd name="connsiteY830" fmla="*/ 408067 h 911090"/>
                  <a:gd name="connsiteX831" fmla="*/ 546999 w 989547"/>
                  <a:gd name="connsiteY831" fmla="*/ 407463 h 911090"/>
                  <a:gd name="connsiteX832" fmla="*/ 547656 w 989547"/>
                  <a:gd name="connsiteY832" fmla="*/ 406853 h 911090"/>
                  <a:gd name="connsiteX833" fmla="*/ 548313 w 989547"/>
                  <a:gd name="connsiteY833" fmla="*/ 406249 h 911090"/>
                  <a:gd name="connsiteX834" fmla="*/ 548970 w 989547"/>
                  <a:gd name="connsiteY834" fmla="*/ 405645 h 911090"/>
                  <a:gd name="connsiteX835" fmla="*/ 549627 w 989547"/>
                  <a:gd name="connsiteY835" fmla="*/ 405035 h 911090"/>
                  <a:gd name="connsiteX836" fmla="*/ 550290 w 989547"/>
                  <a:gd name="connsiteY836" fmla="*/ 404431 h 911090"/>
                  <a:gd name="connsiteX837" fmla="*/ 550947 w 989547"/>
                  <a:gd name="connsiteY837" fmla="*/ 403827 h 911090"/>
                  <a:gd name="connsiteX838" fmla="*/ 551604 w 989547"/>
                  <a:gd name="connsiteY838" fmla="*/ 403217 h 911090"/>
                  <a:gd name="connsiteX839" fmla="*/ 552261 w 989547"/>
                  <a:gd name="connsiteY839" fmla="*/ 402613 h 911090"/>
                  <a:gd name="connsiteX840" fmla="*/ 552918 w 989547"/>
                  <a:gd name="connsiteY840" fmla="*/ 402009 h 911090"/>
                  <a:gd name="connsiteX841" fmla="*/ 553581 w 989547"/>
                  <a:gd name="connsiteY841" fmla="*/ 401399 h 911090"/>
                  <a:gd name="connsiteX842" fmla="*/ 554238 w 989547"/>
                  <a:gd name="connsiteY842" fmla="*/ 400795 h 911090"/>
                  <a:gd name="connsiteX843" fmla="*/ 554895 w 989547"/>
                  <a:gd name="connsiteY843" fmla="*/ 400191 h 911090"/>
                  <a:gd name="connsiteX844" fmla="*/ 555552 w 989547"/>
                  <a:gd name="connsiteY844" fmla="*/ 399581 h 911090"/>
                  <a:gd name="connsiteX845" fmla="*/ 556215 w 989547"/>
                  <a:gd name="connsiteY845" fmla="*/ 398977 h 911090"/>
                  <a:gd name="connsiteX846" fmla="*/ 556872 w 989547"/>
                  <a:gd name="connsiteY846" fmla="*/ 398373 h 911090"/>
                  <a:gd name="connsiteX847" fmla="*/ 557529 w 989547"/>
                  <a:gd name="connsiteY847" fmla="*/ 397763 h 911090"/>
                  <a:gd name="connsiteX848" fmla="*/ 558186 w 989547"/>
                  <a:gd name="connsiteY848" fmla="*/ 397159 h 911090"/>
                  <a:gd name="connsiteX849" fmla="*/ 558843 w 989547"/>
                  <a:gd name="connsiteY849" fmla="*/ 396555 h 911090"/>
                  <a:gd name="connsiteX850" fmla="*/ 559506 w 989547"/>
                  <a:gd name="connsiteY850" fmla="*/ 395945 h 911090"/>
                  <a:gd name="connsiteX851" fmla="*/ 560163 w 989547"/>
                  <a:gd name="connsiteY851" fmla="*/ 395341 h 911090"/>
                  <a:gd name="connsiteX852" fmla="*/ 560820 w 989547"/>
                  <a:gd name="connsiteY852" fmla="*/ 394737 h 911090"/>
                  <a:gd name="connsiteX853" fmla="*/ 561477 w 989547"/>
                  <a:gd name="connsiteY853" fmla="*/ 394127 h 911090"/>
                  <a:gd name="connsiteX854" fmla="*/ 562134 w 989547"/>
                  <a:gd name="connsiteY854" fmla="*/ 393523 h 911090"/>
                  <a:gd name="connsiteX855" fmla="*/ 562797 w 989547"/>
                  <a:gd name="connsiteY855" fmla="*/ 392920 h 911090"/>
                  <a:gd name="connsiteX856" fmla="*/ 563454 w 989547"/>
                  <a:gd name="connsiteY856" fmla="*/ 392309 h 911090"/>
                  <a:gd name="connsiteX857" fmla="*/ 564111 w 989547"/>
                  <a:gd name="connsiteY857" fmla="*/ 391705 h 911090"/>
                  <a:gd name="connsiteX858" fmla="*/ 564768 w 989547"/>
                  <a:gd name="connsiteY858" fmla="*/ 391095 h 911090"/>
                  <a:gd name="connsiteX859" fmla="*/ 565424 w 989547"/>
                  <a:gd name="connsiteY859" fmla="*/ 390491 h 911090"/>
                  <a:gd name="connsiteX860" fmla="*/ 566088 w 989547"/>
                  <a:gd name="connsiteY860" fmla="*/ 389887 h 911090"/>
                  <a:gd name="connsiteX861" fmla="*/ 566745 w 989547"/>
                  <a:gd name="connsiteY861" fmla="*/ 389284 h 911090"/>
                  <a:gd name="connsiteX862" fmla="*/ 567402 w 989547"/>
                  <a:gd name="connsiteY862" fmla="*/ 388673 h 911090"/>
                  <a:gd name="connsiteX863" fmla="*/ 568058 w 989547"/>
                  <a:gd name="connsiteY863" fmla="*/ 388070 h 911090"/>
                  <a:gd name="connsiteX864" fmla="*/ 568715 w 989547"/>
                  <a:gd name="connsiteY864" fmla="*/ 387459 h 911090"/>
                  <a:gd name="connsiteX865" fmla="*/ 569379 w 989547"/>
                  <a:gd name="connsiteY865" fmla="*/ 386855 h 911090"/>
                  <a:gd name="connsiteX866" fmla="*/ 570036 w 989547"/>
                  <a:gd name="connsiteY866" fmla="*/ 386252 h 911090"/>
                  <a:gd name="connsiteX867" fmla="*/ 570692 w 989547"/>
                  <a:gd name="connsiteY867" fmla="*/ 385641 h 911090"/>
                  <a:gd name="connsiteX868" fmla="*/ 571349 w 989547"/>
                  <a:gd name="connsiteY868" fmla="*/ 385037 h 911090"/>
                  <a:gd name="connsiteX869" fmla="*/ 572006 w 989547"/>
                  <a:gd name="connsiteY869" fmla="*/ 384434 h 911090"/>
                  <a:gd name="connsiteX870" fmla="*/ 572670 w 989547"/>
                  <a:gd name="connsiteY870" fmla="*/ 383823 h 911090"/>
                  <a:gd name="connsiteX871" fmla="*/ 573326 w 989547"/>
                  <a:gd name="connsiteY871" fmla="*/ 383219 h 911090"/>
                  <a:gd name="connsiteX872" fmla="*/ 573983 w 989547"/>
                  <a:gd name="connsiteY872" fmla="*/ 382616 h 911090"/>
                  <a:gd name="connsiteX873" fmla="*/ 574640 w 989547"/>
                  <a:gd name="connsiteY873" fmla="*/ 382005 h 911090"/>
                  <a:gd name="connsiteX874" fmla="*/ 575304 w 989547"/>
                  <a:gd name="connsiteY874" fmla="*/ 381402 h 911090"/>
                  <a:gd name="connsiteX875" fmla="*/ 575961 w 989547"/>
                  <a:gd name="connsiteY875" fmla="*/ 380798 h 911090"/>
                  <a:gd name="connsiteX876" fmla="*/ 576617 w 989547"/>
                  <a:gd name="connsiteY876" fmla="*/ 380187 h 911090"/>
                  <a:gd name="connsiteX877" fmla="*/ 577274 w 989547"/>
                  <a:gd name="connsiteY877" fmla="*/ 379584 h 911090"/>
                  <a:gd name="connsiteX878" fmla="*/ 577931 w 989547"/>
                  <a:gd name="connsiteY878" fmla="*/ 378980 h 911090"/>
                  <a:gd name="connsiteX879" fmla="*/ 578595 w 989547"/>
                  <a:gd name="connsiteY879" fmla="*/ 378369 h 911090"/>
                  <a:gd name="connsiteX880" fmla="*/ 579251 w 989547"/>
                  <a:gd name="connsiteY880" fmla="*/ 377766 h 911090"/>
                  <a:gd name="connsiteX881" fmla="*/ 579908 w 989547"/>
                  <a:gd name="connsiteY881" fmla="*/ 377162 h 911090"/>
                  <a:gd name="connsiteX882" fmla="*/ 580565 w 989547"/>
                  <a:gd name="connsiteY882" fmla="*/ 376551 h 911090"/>
                  <a:gd name="connsiteX883" fmla="*/ 581222 w 989547"/>
                  <a:gd name="connsiteY883" fmla="*/ 375948 h 911090"/>
                  <a:gd name="connsiteX884" fmla="*/ 581885 w 989547"/>
                  <a:gd name="connsiteY884" fmla="*/ 375344 h 911090"/>
                  <a:gd name="connsiteX885" fmla="*/ 582542 w 989547"/>
                  <a:gd name="connsiteY885" fmla="*/ 374734 h 911090"/>
                  <a:gd name="connsiteX886" fmla="*/ 583199 w 989547"/>
                  <a:gd name="connsiteY886" fmla="*/ 374130 h 911090"/>
                  <a:gd name="connsiteX887" fmla="*/ 583856 w 989547"/>
                  <a:gd name="connsiteY887" fmla="*/ 373526 h 911090"/>
                  <a:gd name="connsiteX888" fmla="*/ 584513 w 989547"/>
                  <a:gd name="connsiteY888" fmla="*/ 372916 h 911090"/>
                  <a:gd name="connsiteX889" fmla="*/ 585176 w 989547"/>
                  <a:gd name="connsiteY889" fmla="*/ 372312 h 911090"/>
                  <a:gd name="connsiteX890" fmla="*/ 585833 w 989547"/>
                  <a:gd name="connsiteY890" fmla="*/ 371701 h 911090"/>
                  <a:gd name="connsiteX891" fmla="*/ 586490 w 989547"/>
                  <a:gd name="connsiteY891" fmla="*/ 371098 h 911090"/>
                  <a:gd name="connsiteX892" fmla="*/ 587147 w 989547"/>
                  <a:gd name="connsiteY892" fmla="*/ 370494 h 911090"/>
                  <a:gd name="connsiteX893" fmla="*/ 587810 w 989547"/>
                  <a:gd name="connsiteY893" fmla="*/ 369890 h 911090"/>
                  <a:gd name="connsiteX894" fmla="*/ 588467 w 989547"/>
                  <a:gd name="connsiteY894" fmla="*/ 369280 h 911090"/>
                  <a:gd name="connsiteX895" fmla="*/ 589124 w 989547"/>
                  <a:gd name="connsiteY895" fmla="*/ 368676 h 911090"/>
                  <a:gd name="connsiteX896" fmla="*/ 589781 w 989547"/>
                  <a:gd name="connsiteY896" fmla="*/ 368066 h 911090"/>
                  <a:gd name="connsiteX897" fmla="*/ 590438 w 989547"/>
                  <a:gd name="connsiteY897" fmla="*/ 367462 h 911090"/>
                  <a:gd name="connsiteX898" fmla="*/ 591101 w 989547"/>
                  <a:gd name="connsiteY898" fmla="*/ 366858 h 911090"/>
                  <a:gd name="connsiteX899" fmla="*/ 591758 w 989547"/>
                  <a:gd name="connsiteY899" fmla="*/ 366248 h 911090"/>
                  <a:gd name="connsiteX900" fmla="*/ 592415 w 989547"/>
                  <a:gd name="connsiteY900" fmla="*/ 365644 h 911090"/>
                  <a:gd name="connsiteX901" fmla="*/ 593072 w 989547"/>
                  <a:gd name="connsiteY901" fmla="*/ 365040 h 911090"/>
                  <a:gd name="connsiteX902" fmla="*/ 593735 w 989547"/>
                  <a:gd name="connsiteY902" fmla="*/ 364430 h 911090"/>
                  <a:gd name="connsiteX903" fmla="*/ 594392 w 989547"/>
                  <a:gd name="connsiteY903" fmla="*/ 363826 h 911090"/>
                  <a:gd name="connsiteX904" fmla="*/ 595049 w 989547"/>
                  <a:gd name="connsiteY904" fmla="*/ 363222 h 911090"/>
                  <a:gd name="connsiteX905" fmla="*/ 595706 w 989547"/>
                  <a:gd name="connsiteY905" fmla="*/ 362612 h 911090"/>
                  <a:gd name="connsiteX906" fmla="*/ 596362 w 989547"/>
                  <a:gd name="connsiteY906" fmla="*/ 362008 h 911090"/>
                  <a:gd name="connsiteX907" fmla="*/ 597026 w 989547"/>
                  <a:gd name="connsiteY907" fmla="*/ 361404 h 911090"/>
                  <a:gd name="connsiteX908" fmla="*/ 597683 w 989547"/>
                  <a:gd name="connsiteY908" fmla="*/ 360794 h 911090"/>
                  <a:gd name="connsiteX909" fmla="*/ 598340 w 989547"/>
                  <a:gd name="connsiteY909" fmla="*/ 360190 h 911090"/>
                  <a:gd name="connsiteX910" fmla="*/ 598996 w 989547"/>
                  <a:gd name="connsiteY910" fmla="*/ 359586 h 911090"/>
                  <a:gd name="connsiteX911" fmla="*/ 599653 w 989547"/>
                  <a:gd name="connsiteY911" fmla="*/ 358976 h 911090"/>
                  <a:gd name="connsiteX912" fmla="*/ 600317 w 989547"/>
                  <a:gd name="connsiteY912" fmla="*/ 358372 h 911090"/>
                  <a:gd name="connsiteX913" fmla="*/ 600974 w 989547"/>
                  <a:gd name="connsiteY913" fmla="*/ 357768 h 911090"/>
                  <a:gd name="connsiteX914" fmla="*/ 601630 w 989547"/>
                  <a:gd name="connsiteY914" fmla="*/ 357158 h 911090"/>
                  <a:gd name="connsiteX915" fmla="*/ 602287 w 989547"/>
                  <a:gd name="connsiteY915" fmla="*/ 356554 h 911090"/>
                  <a:gd name="connsiteX916" fmla="*/ 602944 w 989547"/>
                  <a:gd name="connsiteY916" fmla="*/ 355951 h 911090"/>
                  <a:gd name="connsiteX917" fmla="*/ 603608 w 989547"/>
                  <a:gd name="connsiteY917" fmla="*/ 355340 h 911090"/>
                  <a:gd name="connsiteX918" fmla="*/ 604265 w 989547"/>
                  <a:gd name="connsiteY918" fmla="*/ 354736 h 911090"/>
                  <a:gd name="connsiteX919" fmla="*/ 604921 w 989547"/>
                  <a:gd name="connsiteY919" fmla="*/ 354132 h 911090"/>
                  <a:gd name="connsiteX920" fmla="*/ 605578 w 989547"/>
                  <a:gd name="connsiteY920" fmla="*/ 353522 h 911090"/>
                  <a:gd name="connsiteX921" fmla="*/ 606235 w 989547"/>
                  <a:gd name="connsiteY921" fmla="*/ 352918 h 911090"/>
                  <a:gd name="connsiteX922" fmla="*/ 606899 w 989547"/>
                  <a:gd name="connsiteY922" fmla="*/ 352308 h 911090"/>
                  <a:gd name="connsiteX923" fmla="*/ 607555 w 989547"/>
                  <a:gd name="connsiteY923" fmla="*/ 351704 h 911090"/>
                  <a:gd name="connsiteX924" fmla="*/ 608212 w 989547"/>
                  <a:gd name="connsiteY924" fmla="*/ 351100 h 911090"/>
                  <a:gd name="connsiteX925" fmla="*/ 608869 w 989547"/>
                  <a:gd name="connsiteY925" fmla="*/ 350490 h 911090"/>
                  <a:gd name="connsiteX926" fmla="*/ 609526 w 989547"/>
                  <a:gd name="connsiteY926" fmla="*/ 349886 h 911090"/>
                  <a:gd name="connsiteX927" fmla="*/ 610189 w 989547"/>
                  <a:gd name="connsiteY927" fmla="*/ 349283 h 911090"/>
                  <a:gd name="connsiteX928" fmla="*/ 610846 w 989547"/>
                  <a:gd name="connsiteY928" fmla="*/ 348672 h 911090"/>
                  <a:gd name="connsiteX929" fmla="*/ 611503 w 989547"/>
                  <a:gd name="connsiteY929" fmla="*/ 348068 h 911090"/>
                  <a:gd name="connsiteX930" fmla="*/ 612160 w 989547"/>
                  <a:gd name="connsiteY930" fmla="*/ 347464 h 911090"/>
                  <a:gd name="connsiteX931" fmla="*/ 612823 w 989547"/>
                  <a:gd name="connsiteY931" fmla="*/ 346854 h 911090"/>
                  <a:gd name="connsiteX932" fmla="*/ 613480 w 989547"/>
                  <a:gd name="connsiteY932" fmla="*/ 346250 h 911090"/>
                  <a:gd name="connsiteX933" fmla="*/ 614137 w 989547"/>
                  <a:gd name="connsiteY933" fmla="*/ 345647 h 911090"/>
                  <a:gd name="connsiteX934" fmla="*/ 614794 w 989547"/>
                  <a:gd name="connsiteY934" fmla="*/ 345036 h 911090"/>
                  <a:gd name="connsiteX935" fmla="*/ 615451 w 989547"/>
                  <a:gd name="connsiteY935" fmla="*/ 344432 h 911090"/>
                  <a:gd name="connsiteX936" fmla="*/ 616114 w 989547"/>
                  <a:gd name="connsiteY936" fmla="*/ 343829 h 911090"/>
                  <a:gd name="connsiteX937" fmla="*/ 616771 w 989547"/>
                  <a:gd name="connsiteY937" fmla="*/ 343218 h 911090"/>
                  <a:gd name="connsiteX938" fmla="*/ 617428 w 989547"/>
                  <a:gd name="connsiteY938" fmla="*/ 342615 h 911090"/>
                  <a:gd name="connsiteX939" fmla="*/ 618085 w 989547"/>
                  <a:gd name="connsiteY939" fmla="*/ 342011 h 911090"/>
                  <a:gd name="connsiteX940" fmla="*/ 618742 w 989547"/>
                  <a:gd name="connsiteY940" fmla="*/ 341400 h 911090"/>
                  <a:gd name="connsiteX941" fmla="*/ 619405 w 989547"/>
                  <a:gd name="connsiteY941" fmla="*/ 340797 h 911090"/>
                  <a:gd name="connsiteX942" fmla="*/ 620062 w 989547"/>
                  <a:gd name="connsiteY942" fmla="*/ 340193 h 911090"/>
                  <a:gd name="connsiteX943" fmla="*/ 620719 w 989547"/>
                  <a:gd name="connsiteY943" fmla="*/ 339582 h 911090"/>
                  <a:gd name="connsiteX944" fmla="*/ 621376 w 989547"/>
                  <a:gd name="connsiteY944" fmla="*/ 338979 h 911090"/>
                  <a:gd name="connsiteX945" fmla="*/ 622033 w 989547"/>
                  <a:gd name="connsiteY945" fmla="*/ 338375 h 911090"/>
                  <a:gd name="connsiteX946" fmla="*/ 622696 w 989547"/>
                  <a:gd name="connsiteY946" fmla="*/ 337765 h 911090"/>
                  <a:gd name="connsiteX947" fmla="*/ 623353 w 989547"/>
                  <a:gd name="connsiteY947" fmla="*/ 337161 h 911090"/>
                  <a:gd name="connsiteX948" fmla="*/ 624010 w 989547"/>
                  <a:gd name="connsiteY948" fmla="*/ 336550 h 911090"/>
                  <a:gd name="connsiteX949" fmla="*/ 624667 w 989547"/>
                  <a:gd name="connsiteY949" fmla="*/ 335946 h 911090"/>
                  <a:gd name="connsiteX950" fmla="*/ 625330 w 989547"/>
                  <a:gd name="connsiteY950" fmla="*/ 335343 h 911090"/>
                  <a:gd name="connsiteX951" fmla="*/ 625987 w 989547"/>
                  <a:gd name="connsiteY951" fmla="*/ 334732 h 911090"/>
                  <a:gd name="connsiteX952" fmla="*/ 626644 w 989547"/>
                  <a:gd name="connsiteY952" fmla="*/ 334129 h 911090"/>
                  <a:gd name="connsiteX953" fmla="*/ 627300 w 989547"/>
                  <a:gd name="connsiteY953" fmla="*/ 333525 h 911090"/>
                  <a:gd name="connsiteX954" fmla="*/ 627957 w 989547"/>
                  <a:gd name="connsiteY954" fmla="*/ 332921 h 911090"/>
                  <a:gd name="connsiteX955" fmla="*/ 628621 w 989547"/>
                  <a:gd name="connsiteY955" fmla="*/ 332311 h 911090"/>
                  <a:gd name="connsiteX956" fmla="*/ 629278 w 989547"/>
                  <a:gd name="connsiteY956" fmla="*/ 331707 h 911090"/>
                  <a:gd name="connsiteX957" fmla="*/ 629934 w 989547"/>
                  <a:gd name="connsiteY957" fmla="*/ 331097 h 911090"/>
                  <a:gd name="connsiteX958" fmla="*/ 630591 w 989547"/>
                  <a:gd name="connsiteY958" fmla="*/ 330493 h 911090"/>
                  <a:gd name="connsiteX959" fmla="*/ 631255 w 989547"/>
                  <a:gd name="connsiteY959" fmla="*/ 329889 h 911090"/>
                  <a:gd name="connsiteX960" fmla="*/ 631912 w 989547"/>
                  <a:gd name="connsiteY960" fmla="*/ 329278 h 911090"/>
                  <a:gd name="connsiteX961" fmla="*/ 632569 w 989547"/>
                  <a:gd name="connsiteY961" fmla="*/ 328675 h 911090"/>
                  <a:gd name="connsiteX962" fmla="*/ 633225 w 989547"/>
                  <a:gd name="connsiteY962" fmla="*/ 328071 h 911090"/>
                  <a:gd name="connsiteX963" fmla="*/ 633882 w 989547"/>
                  <a:gd name="connsiteY963" fmla="*/ 327461 h 911090"/>
                  <a:gd name="connsiteX964" fmla="*/ 634546 w 989547"/>
                  <a:gd name="connsiteY964" fmla="*/ 326857 h 911090"/>
                  <a:gd name="connsiteX965" fmla="*/ 635203 w 989547"/>
                  <a:gd name="connsiteY965" fmla="*/ 326253 h 911090"/>
                  <a:gd name="connsiteX966" fmla="*/ 635859 w 989547"/>
                  <a:gd name="connsiteY966" fmla="*/ 325643 h 911090"/>
                  <a:gd name="connsiteX967" fmla="*/ 636516 w 989547"/>
                  <a:gd name="connsiteY967" fmla="*/ 325039 h 911090"/>
                  <a:gd name="connsiteX968" fmla="*/ 637173 w 989547"/>
                  <a:gd name="connsiteY968" fmla="*/ 324435 h 911090"/>
                  <a:gd name="connsiteX969" fmla="*/ 637837 w 989547"/>
                  <a:gd name="connsiteY969" fmla="*/ 323825 h 911090"/>
                  <a:gd name="connsiteX970" fmla="*/ 638493 w 989547"/>
                  <a:gd name="connsiteY970" fmla="*/ 323221 h 911090"/>
                  <a:gd name="connsiteX971" fmla="*/ 639150 w 989547"/>
                  <a:gd name="connsiteY971" fmla="*/ 322617 h 911090"/>
                  <a:gd name="connsiteX972" fmla="*/ 639807 w 989547"/>
                  <a:gd name="connsiteY972" fmla="*/ 322007 h 911090"/>
                  <a:gd name="connsiteX973" fmla="*/ 640464 w 989547"/>
                  <a:gd name="connsiteY973" fmla="*/ 321403 h 911090"/>
                  <a:gd name="connsiteX974" fmla="*/ 641127 w 989547"/>
                  <a:gd name="connsiteY974" fmla="*/ 320799 h 911090"/>
                  <a:gd name="connsiteX975" fmla="*/ 641784 w 989547"/>
                  <a:gd name="connsiteY975" fmla="*/ 320189 h 911090"/>
                  <a:gd name="connsiteX976" fmla="*/ 642441 w 989547"/>
                  <a:gd name="connsiteY976" fmla="*/ 319585 h 911090"/>
                  <a:gd name="connsiteX977" fmla="*/ 643098 w 989547"/>
                  <a:gd name="connsiteY977" fmla="*/ 318981 h 911090"/>
                  <a:gd name="connsiteX978" fmla="*/ 643755 w 989547"/>
                  <a:gd name="connsiteY978" fmla="*/ 318371 h 911090"/>
                  <a:gd name="connsiteX979" fmla="*/ 644418 w 989547"/>
                  <a:gd name="connsiteY979" fmla="*/ 317767 h 911090"/>
                  <a:gd name="connsiteX980" fmla="*/ 645075 w 989547"/>
                  <a:gd name="connsiteY980" fmla="*/ 317163 h 911090"/>
                  <a:gd name="connsiteX981" fmla="*/ 645732 w 989547"/>
                  <a:gd name="connsiteY981" fmla="*/ 316553 h 911090"/>
                  <a:gd name="connsiteX982" fmla="*/ 646389 w 989547"/>
                  <a:gd name="connsiteY982" fmla="*/ 315949 h 911090"/>
                  <a:gd name="connsiteX983" fmla="*/ 647046 w 989547"/>
                  <a:gd name="connsiteY983" fmla="*/ 315339 h 911090"/>
                  <a:gd name="connsiteX984" fmla="*/ 647709 w 989547"/>
                  <a:gd name="connsiteY984" fmla="*/ 314735 h 911090"/>
                  <a:gd name="connsiteX985" fmla="*/ 648366 w 989547"/>
                  <a:gd name="connsiteY985" fmla="*/ 314131 h 911090"/>
                  <a:gd name="connsiteX986" fmla="*/ 649023 w 989547"/>
                  <a:gd name="connsiteY986" fmla="*/ 313528 h 911090"/>
                  <a:gd name="connsiteX987" fmla="*/ 649680 w 989547"/>
                  <a:gd name="connsiteY987" fmla="*/ 312917 h 911090"/>
                  <a:gd name="connsiteX988" fmla="*/ 650343 w 989547"/>
                  <a:gd name="connsiteY988" fmla="*/ 312313 h 911090"/>
                  <a:gd name="connsiteX989" fmla="*/ 651000 w 989547"/>
                  <a:gd name="connsiteY989" fmla="*/ 311703 h 911090"/>
                  <a:gd name="connsiteX990" fmla="*/ 651657 w 989547"/>
                  <a:gd name="connsiteY990" fmla="*/ 311099 h 911090"/>
                  <a:gd name="connsiteX991" fmla="*/ 652314 w 989547"/>
                  <a:gd name="connsiteY991" fmla="*/ 310495 h 911090"/>
                  <a:gd name="connsiteX992" fmla="*/ 652971 w 989547"/>
                  <a:gd name="connsiteY992" fmla="*/ 309885 h 911090"/>
                  <a:gd name="connsiteX993" fmla="*/ 653634 w 989547"/>
                  <a:gd name="connsiteY993" fmla="*/ 309281 h 911090"/>
                  <a:gd name="connsiteX994" fmla="*/ 654291 w 989547"/>
                  <a:gd name="connsiteY994" fmla="*/ 308678 h 911090"/>
                  <a:gd name="connsiteX995" fmla="*/ 654948 w 989547"/>
                  <a:gd name="connsiteY995" fmla="*/ 308067 h 911090"/>
                  <a:gd name="connsiteX996" fmla="*/ 655605 w 989547"/>
                  <a:gd name="connsiteY996" fmla="*/ 307463 h 911090"/>
                  <a:gd name="connsiteX997" fmla="*/ 656261 w 989547"/>
                  <a:gd name="connsiteY997" fmla="*/ 306860 h 911090"/>
                  <a:gd name="connsiteX998" fmla="*/ 656925 w 989547"/>
                  <a:gd name="connsiteY998" fmla="*/ 306249 h 911090"/>
                  <a:gd name="connsiteX999" fmla="*/ 657582 w 989547"/>
                  <a:gd name="connsiteY999" fmla="*/ 305645 h 911090"/>
                  <a:gd name="connsiteX1000" fmla="*/ 658239 w 989547"/>
                  <a:gd name="connsiteY1000" fmla="*/ 305042 h 911090"/>
                  <a:gd name="connsiteX1001" fmla="*/ 658896 w 989547"/>
                  <a:gd name="connsiteY1001" fmla="*/ 304431 h 911090"/>
                  <a:gd name="connsiteX1002" fmla="*/ 659552 w 989547"/>
                  <a:gd name="connsiteY1002" fmla="*/ 303827 h 911090"/>
                  <a:gd name="connsiteX1003" fmla="*/ 660216 w 989547"/>
                  <a:gd name="connsiteY1003" fmla="*/ 303224 h 911090"/>
                  <a:gd name="connsiteX1004" fmla="*/ 660873 w 989547"/>
                  <a:gd name="connsiteY1004" fmla="*/ 302613 h 911090"/>
                  <a:gd name="connsiteX1005" fmla="*/ 661530 w 989547"/>
                  <a:gd name="connsiteY1005" fmla="*/ 302010 h 911090"/>
                  <a:gd name="connsiteX1006" fmla="*/ 662186 w 989547"/>
                  <a:gd name="connsiteY1006" fmla="*/ 301406 h 911090"/>
                  <a:gd name="connsiteX1007" fmla="*/ 662850 w 989547"/>
                  <a:gd name="connsiteY1007" fmla="*/ 300795 h 911090"/>
                  <a:gd name="connsiteX1008" fmla="*/ 663507 w 989547"/>
                  <a:gd name="connsiteY1008" fmla="*/ 300192 h 911090"/>
                  <a:gd name="connsiteX1009" fmla="*/ 664163 w 989547"/>
                  <a:gd name="connsiteY1009" fmla="*/ 299588 h 911090"/>
                  <a:gd name="connsiteX1010" fmla="*/ 664820 w 989547"/>
                  <a:gd name="connsiteY1010" fmla="*/ 298977 h 911090"/>
                  <a:gd name="connsiteX1011" fmla="*/ 665477 w 989547"/>
                  <a:gd name="connsiteY1011" fmla="*/ 298374 h 911090"/>
                  <a:gd name="connsiteX1012" fmla="*/ 666141 w 989547"/>
                  <a:gd name="connsiteY1012" fmla="*/ 297770 h 911090"/>
                  <a:gd name="connsiteX1013" fmla="*/ 666797 w 989547"/>
                  <a:gd name="connsiteY1013" fmla="*/ 297159 h 911090"/>
                  <a:gd name="connsiteX1014" fmla="*/ 667454 w 989547"/>
                  <a:gd name="connsiteY1014" fmla="*/ 296556 h 911090"/>
                  <a:gd name="connsiteX1015" fmla="*/ 668111 w 989547"/>
                  <a:gd name="connsiteY1015" fmla="*/ 295945 h 911090"/>
                  <a:gd name="connsiteX1016" fmla="*/ 668775 w 989547"/>
                  <a:gd name="connsiteY1016" fmla="*/ 295342 h 911090"/>
                  <a:gd name="connsiteX1017" fmla="*/ 669431 w 989547"/>
                  <a:gd name="connsiteY1017" fmla="*/ 294738 h 911090"/>
                  <a:gd name="connsiteX1018" fmla="*/ 670088 w 989547"/>
                  <a:gd name="connsiteY1018" fmla="*/ 294134 h 911090"/>
                  <a:gd name="connsiteX1019" fmla="*/ 670745 w 989547"/>
                  <a:gd name="connsiteY1019" fmla="*/ 293524 h 911090"/>
                  <a:gd name="connsiteX1020" fmla="*/ 671402 w 989547"/>
                  <a:gd name="connsiteY1020" fmla="*/ 292920 h 911090"/>
                  <a:gd name="connsiteX1021" fmla="*/ 672066 w 989547"/>
                  <a:gd name="connsiteY1021" fmla="*/ 292309 h 911090"/>
                  <a:gd name="connsiteX1022" fmla="*/ 672722 w 989547"/>
                  <a:gd name="connsiteY1022" fmla="*/ 291706 h 911090"/>
                  <a:gd name="connsiteX1023" fmla="*/ 673379 w 989547"/>
                  <a:gd name="connsiteY1023" fmla="*/ 291102 h 911090"/>
                  <a:gd name="connsiteX1024" fmla="*/ 674036 w 989547"/>
                  <a:gd name="connsiteY1024" fmla="*/ 290492 h 911090"/>
                  <a:gd name="connsiteX1025" fmla="*/ 674693 w 989547"/>
                  <a:gd name="connsiteY1025" fmla="*/ 289888 h 911090"/>
                  <a:gd name="connsiteX1026" fmla="*/ 675356 w 989547"/>
                  <a:gd name="connsiteY1026" fmla="*/ 289284 h 911090"/>
                  <a:gd name="connsiteX1027" fmla="*/ 676013 w 989547"/>
                  <a:gd name="connsiteY1027" fmla="*/ 288674 h 911090"/>
                  <a:gd name="connsiteX1028" fmla="*/ 676670 w 989547"/>
                  <a:gd name="connsiteY1028" fmla="*/ 288070 h 911090"/>
                  <a:gd name="connsiteX1029" fmla="*/ 677327 w 989547"/>
                  <a:gd name="connsiteY1029" fmla="*/ 287466 h 911090"/>
                  <a:gd name="connsiteX1030" fmla="*/ 677984 w 989547"/>
                  <a:gd name="connsiteY1030" fmla="*/ 286856 h 911090"/>
                  <a:gd name="connsiteX1031" fmla="*/ 678647 w 989547"/>
                  <a:gd name="connsiteY1031" fmla="*/ 286252 h 911090"/>
                  <a:gd name="connsiteX1032" fmla="*/ 679304 w 989547"/>
                  <a:gd name="connsiteY1032" fmla="*/ 285648 h 911090"/>
                  <a:gd name="connsiteX1033" fmla="*/ 679961 w 989547"/>
                  <a:gd name="connsiteY1033" fmla="*/ 285038 h 911090"/>
                  <a:gd name="connsiteX1034" fmla="*/ 680618 w 989547"/>
                  <a:gd name="connsiteY1034" fmla="*/ 284434 h 911090"/>
                  <a:gd name="connsiteX1035" fmla="*/ 681281 w 989547"/>
                  <a:gd name="connsiteY1035" fmla="*/ 283830 h 911090"/>
                  <a:gd name="connsiteX1036" fmla="*/ 681938 w 989547"/>
                  <a:gd name="connsiteY1036" fmla="*/ 283220 h 911090"/>
                  <a:gd name="connsiteX1037" fmla="*/ 682595 w 989547"/>
                  <a:gd name="connsiteY1037" fmla="*/ 282616 h 911090"/>
                  <a:gd name="connsiteX1038" fmla="*/ 683252 w 989547"/>
                  <a:gd name="connsiteY1038" fmla="*/ 282012 h 911090"/>
                  <a:gd name="connsiteX1039" fmla="*/ 683909 w 989547"/>
                  <a:gd name="connsiteY1039" fmla="*/ 281402 h 911090"/>
                  <a:gd name="connsiteX1040" fmla="*/ 684565 w 989547"/>
                  <a:gd name="connsiteY1040" fmla="*/ 280798 h 911090"/>
                  <a:gd name="connsiteX1041" fmla="*/ 685229 w 989547"/>
                  <a:gd name="connsiteY1041" fmla="*/ 280194 h 911090"/>
                  <a:gd name="connsiteX1042" fmla="*/ 685886 w 989547"/>
                  <a:gd name="connsiteY1042" fmla="*/ 279584 h 911090"/>
                  <a:gd name="connsiteX1043" fmla="*/ 686543 w 989547"/>
                  <a:gd name="connsiteY1043" fmla="*/ 278980 h 911090"/>
                  <a:gd name="connsiteX1044" fmla="*/ 687200 w 989547"/>
                  <a:gd name="connsiteY1044" fmla="*/ 278376 h 911090"/>
                  <a:gd name="connsiteX1045" fmla="*/ 687863 w 989547"/>
                  <a:gd name="connsiteY1045" fmla="*/ 277766 h 911090"/>
                  <a:gd name="connsiteX1046" fmla="*/ 688520 w 989547"/>
                  <a:gd name="connsiteY1046" fmla="*/ 277162 h 911090"/>
                  <a:gd name="connsiteX1047" fmla="*/ 689177 w 989547"/>
                  <a:gd name="connsiteY1047" fmla="*/ 276552 h 911090"/>
                  <a:gd name="connsiteX1048" fmla="*/ 689834 w 989547"/>
                  <a:gd name="connsiteY1048" fmla="*/ 275948 h 911090"/>
                  <a:gd name="connsiteX1049" fmla="*/ 690490 w 989547"/>
                  <a:gd name="connsiteY1049" fmla="*/ 275344 h 911090"/>
                  <a:gd name="connsiteX1050" fmla="*/ 691154 w 989547"/>
                  <a:gd name="connsiteY1050" fmla="*/ 274740 h 911090"/>
                  <a:gd name="connsiteX1051" fmla="*/ 691811 w 989547"/>
                  <a:gd name="connsiteY1051" fmla="*/ 274130 h 911090"/>
                  <a:gd name="connsiteX1052" fmla="*/ 692468 w 989547"/>
                  <a:gd name="connsiteY1052" fmla="*/ 273526 h 911090"/>
                  <a:gd name="connsiteX1053" fmla="*/ 693124 w 989547"/>
                  <a:gd name="connsiteY1053" fmla="*/ 272923 h 911090"/>
                  <a:gd name="connsiteX1054" fmla="*/ 693781 w 989547"/>
                  <a:gd name="connsiteY1054" fmla="*/ 272312 h 911090"/>
                  <a:gd name="connsiteX1055" fmla="*/ 694445 w 989547"/>
                  <a:gd name="connsiteY1055" fmla="*/ 271708 h 911090"/>
                  <a:gd name="connsiteX1056" fmla="*/ 695102 w 989547"/>
                  <a:gd name="connsiteY1056" fmla="*/ 271098 h 911090"/>
                  <a:gd name="connsiteX1057" fmla="*/ 695758 w 989547"/>
                  <a:gd name="connsiteY1057" fmla="*/ 270494 h 911090"/>
                  <a:gd name="connsiteX1058" fmla="*/ 696415 w 989547"/>
                  <a:gd name="connsiteY1058" fmla="*/ 269890 h 911090"/>
                  <a:gd name="connsiteX1059" fmla="*/ 697072 w 989547"/>
                  <a:gd name="connsiteY1059" fmla="*/ 269280 h 911090"/>
                  <a:gd name="connsiteX1060" fmla="*/ 697736 w 989547"/>
                  <a:gd name="connsiteY1060" fmla="*/ 268676 h 911090"/>
                  <a:gd name="connsiteX1061" fmla="*/ 698393 w 989547"/>
                  <a:gd name="connsiteY1061" fmla="*/ 268073 h 911090"/>
                  <a:gd name="connsiteX1062" fmla="*/ 699049 w 989547"/>
                  <a:gd name="connsiteY1062" fmla="*/ 267462 h 911090"/>
                  <a:gd name="connsiteX1063" fmla="*/ 699706 w 989547"/>
                  <a:gd name="connsiteY1063" fmla="*/ 266858 h 911090"/>
                  <a:gd name="connsiteX1064" fmla="*/ 700370 w 989547"/>
                  <a:gd name="connsiteY1064" fmla="*/ 266255 h 911090"/>
                  <a:gd name="connsiteX1065" fmla="*/ 701026 w 989547"/>
                  <a:gd name="connsiteY1065" fmla="*/ 265644 h 911090"/>
                  <a:gd name="connsiteX1066" fmla="*/ 701683 w 989547"/>
                  <a:gd name="connsiteY1066" fmla="*/ 265041 h 911090"/>
                  <a:gd name="connsiteX1067" fmla="*/ 702340 w 989547"/>
                  <a:gd name="connsiteY1067" fmla="*/ 264437 h 911090"/>
                  <a:gd name="connsiteX1068" fmla="*/ 702997 w 989547"/>
                  <a:gd name="connsiteY1068" fmla="*/ 263826 h 911090"/>
                  <a:gd name="connsiteX1069" fmla="*/ 703660 w 989547"/>
                  <a:gd name="connsiteY1069" fmla="*/ 263222 h 911090"/>
                  <a:gd name="connsiteX1070" fmla="*/ 704317 w 989547"/>
                  <a:gd name="connsiteY1070" fmla="*/ 262619 h 911090"/>
                  <a:gd name="connsiteX1071" fmla="*/ 704974 w 989547"/>
                  <a:gd name="connsiteY1071" fmla="*/ 262008 h 911090"/>
                  <a:gd name="connsiteX1072" fmla="*/ 705631 w 989547"/>
                  <a:gd name="connsiteY1072" fmla="*/ 261405 h 911090"/>
                  <a:gd name="connsiteX1073" fmla="*/ 706294 w 989547"/>
                  <a:gd name="connsiteY1073" fmla="*/ 260801 h 911090"/>
                  <a:gd name="connsiteX1074" fmla="*/ 706951 w 989547"/>
                  <a:gd name="connsiteY1074" fmla="*/ 260190 h 911090"/>
                  <a:gd name="connsiteX1075" fmla="*/ 707608 w 989547"/>
                  <a:gd name="connsiteY1075" fmla="*/ 259587 h 911090"/>
                  <a:gd name="connsiteX1076" fmla="*/ 708265 w 989547"/>
                  <a:gd name="connsiteY1076" fmla="*/ 258983 h 911090"/>
                  <a:gd name="connsiteX1077" fmla="*/ 708922 w 989547"/>
                  <a:gd name="connsiteY1077" fmla="*/ 258372 h 911090"/>
                  <a:gd name="connsiteX1078" fmla="*/ 709585 w 989547"/>
                  <a:gd name="connsiteY1078" fmla="*/ 257769 h 911090"/>
                  <a:gd name="connsiteX1079" fmla="*/ 710242 w 989547"/>
                  <a:gd name="connsiteY1079" fmla="*/ 257165 h 911090"/>
                  <a:gd name="connsiteX1080" fmla="*/ 710899 w 989547"/>
                  <a:gd name="connsiteY1080" fmla="*/ 256554 h 911090"/>
                  <a:gd name="connsiteX1081" fmla="*/ 711556 w 989547"/>
                  <a:gd name="connsiteY1081" fmla="*/ 255951 h 911090"/>
                  <a:gd name="connsiteX1082" fmla="*/ 712213 w 989547"/>
                  <a:gd name="connsiteY1082" fmla="*/ 255340 h 911090"/>
                  <a:gd name="connsiteX1083" fmla="*/ 712876 w 989547"/>
                  <a:gd name="connsiteY1083" fmla="*/ 254737 h 911090"/>
                  <a:gd name="connsiteX1084" fmla="*/ 713533 w 989547"/>
                  <a:gd name="connsiteY1084" fmla="*/ 254133 h 911090"/>
                  <a:gd name="connsiteX1085" fmla="*/ 714190 w 989547"/>
                  <a:gd name="connsiteY1085" fmla="*/ 253522 h 911090"/>
                  <a:gd name="connsiteX1086" fmla="*/ 714847 w 989547"/>
                  <a:gd name="connsiteY1086" fmla="*/ 252919 h 911090"/>
                  <a:gd name="connsiteX1087" fmla="*/ 715504 w 989547"/>
                  <a:gd name="connsiteY1087" fmla="*/ 252315 h 911090"/>
                  <a:gd name="connsiteX1088" fmla="*/ 716167 w 989547"/>
                  <a:gd name="connsiteY1088" fmla="*/ 251704 h 911090"/>
                  <a:gd name="connsiteX1089" fmla="*/ 716824 w 989547"/>
                  <a:gd name="connsiteY1089" fmla="*/ 251101 h 911090"/>
                  <a:gd name="connsiteX1090" fmla="*/ 717481 w 989547"/>
                  <a:gd name="connsiteY1090" fmla="*/ 250497 h 911090"/>
                  <a:gd name="connsiteX1091" fmla="*/ 718138 w 989547"/>
                  <a:gd name="connsiteY1091" fmla="*/ 249886 h 911090"/>
                  <a:gd name="connsiteX1092" fmla="*/ 718801 w 989547"/>
                  <a:gd name="connsiteY1092" fmla="*/ 249283 h 911090"/>
                  <a:gd name="connsiteX1093" fmla="*/ 719458 w 989547"/>
                  <a:gd name="connsiteY1093" fmla="*/ 248679 h 911090"/>
                  <a:gd name="connsiteX1094" fmla="*/ 720115 w 989547"/>
                  <a:gd name="connsiteY1094" fmla="*/ 248069 h 911090"/>
                  <a:gd name="connsiteX1095" fmla="*/ 720772 w 989547"/>
                  <a:gd name="connsiteY1095" fmla="*/ 247465 h 911090"/>
                  <a:gd name="connsiteX1096" fmla="*/ 721428 w 989547"/>
                  <a:gd name="connsiteY1096" fmla="*/ 246861 h 911090"/>
                  <a:gd name="connsiteX1097" fmla="*/ 722092 w 989547"/>
                  <a:gd name="connsiteY1097" fmla="*/ 246251 h 911090"/>
                  <a:gd name="connsiteX1098" fmla="*/ 722749 w 989547"/>
                  <a:gd name="connsiteY1098" fmla="*/ 245647 h 911090"/>
                  <a:gd name="connsiteX1099" fmla="*/ 723406 w 989547"/>
                  <a:gd name="connsiteY1099" fmla="*/ 245043 h 911090"/>
                  <a:gd name="connsiteX1100" fmla="*/ 724062 w 989547"/>
                  <a:gd name="connsiteY1100" fmla="*/ 244433 h 911090"/>
                  <a:gd name="connsiteX1101" fmla="*/ 724719 w 989547"/>
                  <a:gd name="connsiteY1101" fmla="*/ 243829 h 911090"/>
                  <a:gd name="connsiteX1102" fmla="*/ 725383 w 989547"/>
                  <a:gd name="connsiteY1102" fmla="*/ 243225 h 911090"/>
                  <a:gd name="connsiteX1103" fmla="*/ 726040 w 989547"/>
                  <a:gd name="connsiteY1103" fmla="*/ 242615 h 911090"/>
                  <a:gd name="connsiteX1104" fmla="*/ 726697 w 989547"/>
                  <a:gd name="connsiteY1104" fmla="*/ 242011 h 911090"/>
                  <a:gd name="connsiteX1105" fmla="*/ 727353 w 989547"/>
                  <a:gd name="connsiteY1105" fmla="*/ 241407 h 911090"/>
                  <a:gd name="connsiteX1106" fmla="*/ 728010 w 989547"/>
                  <a:gd name="connsiteY1106" fmla="*/ 240797 h 911090"/>
                  <a:gd name="connsiteX1107" fmla="*/ 728674 w 989547"/>
                  <a:gd name="connsiteY1107" fmla="*/ 240193 h 911090"/>
                  <a:gd name="connsiteX1108" fmla="*/ 729331 w 989547"/>
                  <a:gd name="connsiteY1108" fmla="*/ 239583 h 911090"/>
                  <a:gd name="connsiteX1109" fmla="*/ 729987 w 989547"/>
                  <a:gd name="connsiteY1109" fmla="*/ 238979 h 911090"/>
                  <a:gd name="connsiteX1110" fmla="*/ 730644 w 989547"/>
                  <a:gd name="connsiteY1110" fmla="*/ 238375 h 911090"/>
                  <a:gd name="connsiteX1111" fmla="*/ 731301 w 989547"/>
                  <a:gd name="connsiteY1111" fmla="*/ 237771 h 911090"/>
                  <a:gd name="connsiteX1112" fmla="*/ 731965 w 989547"/>
                  <a:gd name="connsiteY1112" fmla="*/ 237161 h 911090"/>
                  <a:gd name="connsiteX1113" fmla="*/ 732621 w 989547"/>
                  <a:gd name="connsiteY1113" fmla="*/ 236557 h 911090"/>
                  <a:gd name="connsiteX1114" fmla="*/ 733278 w 989547"/>
                  <a:gd name="connsiteY1114" fmla="*/ 235947 h 911090"/>
                  <a:gd name="connsiteX1115" fmla="*/ 733935 w 989547"/>
                  <a:gd name="connsiteY1115" fmla="*/ 235343 h 911090"/>
                  <a:gd name="connsiteX1116" fmla="*/ 734592 w 989547"/>
                  <a:gd name="connsiteY1116" fmla="*/ 234739 h 911090"/>
                  <a:gd name="connsiteX1117" fmla="*/ 735255 w 989547"/>
                  <a:gd name="connsiteY1117" fmla="*/ 234129 h 911090"/>
                  <a:gd name="connsiteX1118" fmla="*/ 735912 w 989547"/>
                  <a:gd name="connsiteY1118" fmla="*/ 233525 h 911090"/>
                  <a:gd name="connsiteX1119" fmla="*/ 736569 w 989547"/>
                  <a:gd name="connsiteY1119" fmla="*/ 232921 h 911090"/>
                  <a:gd name="connsiteX1120" fmla="*/ 737226 w 989547"/>
                  <a:gd name="connsiteY1120" fmla="*/ 232311 h 911090"/>
                  <a:gd name="connsiteX1121" fmla="*/ 737889 w 989547"/>
                  <a:gd name="connsiteY1121" fmla="*/ 231707 h 911090"/>
                  <a:gd name="connsiteX1122" fmla="*/ 738546 w 989547"/>
                  <a:gd name="connsiteY1122" fmla="*/ 231103 h 911090"/>
                  <a:gd name="connsiteX1123" fmla="*/ 739203 w 989547"/>
                  <a:gd name="connsiteY1123" fmla="*/ 230493 h 911090"/>
                  <a:gd name="connsiteX1124" fmla="*/ 739860 w 989547"/>
                  <a:gd name="connsiteY1124" fmla="*/ 229889 h 911090"/>
                  <a:gd name="connsiteX1125" fmla="*/ 740517 w 989547"/>
                  <a:gd name="connsiteY1125" fmla="*/ 229286 h 911090"/>
                  <a:gd name="connsiteX1126" fmla="*/ 741180 w 989547"/>
                  <a:gd name="connsiteY1126" fmla="*/ 228675 h 911090"/>
                  <a:gd name="connsiteX1127" fmla="*/ 741837 w 989547"/>
                  <a:gd name="connsiteY1127" fmla="*/ 228071 h 911090"/>
                  <a:gd name="connsiteX1128" fmla="*/ 742494 w 989547"/>
                  <a:gd name="connsiteY1128" fmla="*/ 227467 h 911090"/>
                  <a:gd name="connsiteX1129" fmla="*/ 743151 w 989547"/>
                  <a:gd name="connsiteY1129" fmla="*/ 226857 h 911090"/>
                  <a:gd name="connsiteX1130" fmla="*/ 743814 w 989547"/>
                  <a:gd name="connsiteY1130" fmla="*/ 226253 h 911090"/>
                  <a:gd name="connsiteX1131" fmla="*/ 744471 w 989547"/>
                  <a:gd name="connsiteY1131" fmla="*/ 225650 h 911090"/>
                  <a:gd name="connsiteX1132" fmla="*/ 745128 w 989547"/>
                  <a:gd name="connsiteY1132" fmla="*/ 225039 h 911090"/>
                  <a:gd name="connsiteX1133" fmla="*/ 745785 w 989547"/>
                  <a:gd name="connsiteY1133" fmla="*/ 224435 h 911090"/>
                  <a:gd name="connsiteX1134" fmla="*/ 746442 w 989547"/>
                  <a:gd name="connsiteY1134" fmla="*/ 223832 h 911090"/>
                  <a:gd name="connsiteX1135" fmla="*/ 747105 w 989547"/>
                  <a:gd name="connsiteY1135" fmla="*/ 223221 h 911090"/>
                  <a:gd name="connsiteX1136" fmla="*/ 747762 w 989547"/>
                  <a:gd name="connsiteY1136" fmla="*/ 222618 h 911090"/>
                  <a:gd name="connsiteX1137" fmla="*/ 748419 w 989547"/>
                  <a:gd name="connsiteY1137" fmla="*/ 222014 h 911090"/>
                  <a:gd name="connsiteX1138" fmla="*/ 749076 w 989547"/>
                  <a:gd name="connsiteY1138" fmla="*/ 221403 h 911090"/>
                  <a:gd name="connsiteX1139" fmla="*/ 749732 w 989547"/>
                  <a:gd name="connsiteY1139" fmla="*/ 220800 h 911090"/>
                  <a:gd name="connsiteX1140" fmla="*/ 750396 w 989547"/>
                  <a:gd name="connsiteY1140" fmla="*/ 220189 h 911090"/>
                  <a:gd name="connsiteX1141" fmla="*/ 751053 w 989547"/>
                  <a:gd name="connsiteY1141" fmla="*/ 219585 h 911090"/>
                  <a:gd name="connsiteX1142" fmla="*/ 751710 w 989547"/>
                  <a:gd name="connsiteY1142" fmla="*/ 218982 h 911090"/>
                  <a:gd name="connsiteX1143" fmla="*/ 752366 w 989547"/>
                  <a:gd name="connsiteY1143" fmla="*/ 218378 h 911090"/>
                  <a:gd name="connsiteX1144" fmla="*/ 753023 w 989547"/>
                  <a:gd name="connsiteY1144" fmla="*/ 217768 h 911090"/>
                  <a:gd name="connsiteX1145" fmla="*/ 753687 w 989547"/>
                  <a:gd name="connsiteY1145" fmla="*/ 217164 h 911090"/>
                  <a:gd name="connsiteX1146" fmla="*/ 754344 w 989547"/>
                  <a:gd name="connsiteY1146" fmla="*/ 216553 h 911090"/>
                  <a:gd name="connsiteX1147" fmla="*/ 755001 w 989547"/>
                  <a:gd name="connsiteY1147" fmla="*/ 215950 h 911090"/>
                  <a:gd name="connsiteX1148" fmla="*/ 755657 w 989547"/>
                  <a:gd name="connsiteY1148" fmla="*/ 215346 h 911090"/>
                  <a:gd name="connsiteX1149" fmla="*/ 756321 w 989547"/>
                  <a:gd name="connsiteY1149" fmla="*/ 214735 h 911090"/>
                  <a:gd name="connsiteX1150" fmla="*/ 756978 w 989547"/>
                  <a:gd name="connsiteY1150" fmla="*/ 214132 h 911090"/>
                  <a:gd name="connsiteX1151" fmla="*/ 757635 w 989547"/>
                  <a:gd name="connsiteY1151" fmla="*/ 213528 h 911090"/>
                  <a:gd name="connsiteX1152" fmla="*/ 758291 w 989547"/>
                  <a:gd name="connsiteY1152" fmla="*/ 212917 h 911090"/>
                  <a:gd name="connsiteX1153" fmla="*/ 758948 w 989547"/>
                  <a:gd name="connsiteY1153" fmla="*/ 212314 h 911090"/>
                  <a:gd name="connsiteX1154" fmla="*/ 759612 w 989547"/>
                  <a:gd name="connsiteY1154" fmla="*/ 211710 h 911090"/>
                  <a:gd name="connsiteX1155" fmla="*/ 760269 w 989547"/>
                  <a:gd name="connsiteY1155" fmla="*/ 211100 h 911090"/>
                  <a:gd name="connsiteX1156" fmla="*/ 760925 w 989547"/>
                  <a:gd name="connsiteY1156" fmla="*/ 210496 h 911090"/>
                  <a:gd name="connsiteX1157" fmla="*/ 761582 w 989547"/>
                  <a:gd name="connsiteY1157" fmla="*/ 209892 h 911090"/>
                  <a:gd name="connsiteX1158" fmla="*/ 762239 w 989547"/>
                  <a:gd name="connsiteY1158" fmla="*/ 209281 h 911090"/>
                  <a:gd name="connsiteX1159" fmla="*/ 762903 w 989547"/>
                  <a:gd name="connsiteY1159" fmla="*/ 208678 h 911090"/>
                  <a:gd name="connsiteX1160" fmla="*/ 763559 w 989547"/>
                  <a:gd name="connsiteY1160" fmla="*/ 208074 h 911090"/>
                  <a:gd name="connsiteX1161" fmla="*/ 764216 w 989547"/>
                  <a:gd name="connsiteY1161" fmla="*/ 207464 h 911090"/>
                  <a:gd name="connsiteX1162" fmla="*/ 764873 w 989547"/>
                  <a:gd name="connsiteY1162" fmla="*/ 206860 h 911090"/>
                  <a:gd name="connsiteX1163" fmla="*/ 765530 w 989547"/>
                  <a:gd name="connsiteY1163" fmla="*/ 206256 h 911090"/>
                  <a:gd name="connsiteX1164" fmla="*/ 766193 w 989547"/>
                  <a:gd name="connsiteY1164" fmla="*/ 205646 h 911090"/>
                  <a:gd name="connsiteX1165" fmla="*/ 766850 w 989547"/>
                  <a:gd name="connsiteY1165" fmla="*/ 205042 h 911090"/>
                  <a:gd name="connsiteX1166" fmla="*/ 767507 w 989547"/>
                  <a:gd name="connsiteY1166" fmla="*/ 204438 h 911090"/>
                  <a:gd name="connsiteX1167" fmla="*/ 768164 w 989547"/>
                  <a:gd name="connsiteY1167" fmla="*/ 203828 h 911090"/>
                  <a:gd name="connsiteX1168" fmla="*/ 768821 w 989547"/>
                  <a:gd name="connsiteY1168" fmla="*/ 203224 h 911090"/>
                  <a:gd name="connsiteX1169" fmla="*/ 769484 w 989547"/>
                  <a:gd name="connsiteY1169" fmla="*/ 202620 h 911090"/>
                  <a:gd name="connsiteX1170" fmla="*/ 770141 w 989547"/>
                  <a:gd name="connsiteY1170" fmla="*/ 202010 h 911090"/>
                  <a:gd name="connsiteX1171" fmla="*/ 770798 w 989547"/>
                  <a:gd name="connsiteY1171" fmla="*/ 201406 h 911090"/>
                  <a:gd name="connsiteX1172" fmla="*/ 771455 w 989547"/>
                  <a:gd name="connsiteY1172" fmla="*/ 200796 h 911090"/>
                  <a:gd name="connsiteX1173" fmla="*/ 772112 w 989547"/>
                  <a:gd name="connsiteY1173" fmla="*/ 200192 h 911090"/>
                  <a:gd name="connsiteX1174" fmla="*/ 772775 w 989547"/>
                  <a:gd name="connsiteY1174" fmla="*/ 199588 h 911090"/>
                  <a:gd name="connsiteX1175" fmla="*/ 773432 w 989547"/>
                  <a:gd name="connsiteY1175" fmla="*/ 198984 h 911090"/>
                  <a:gd name="connsiteX1176" fmla="*/ 774089 w 989547"/>
                  <a:gd name="connsiteY1176" fmla="*/ 198374 h 911090"/>
                  <a:gd name="connsiteX1177" fmla="*/ 774746 w 989547"/>
                  <a:gd name="connsiteY1177" fmla="*/ 197770 h 911090"/>
                  <a:gd name="connsiteX1178" fmla="*/ 775409 w 989547"/>
                  <a:gd name="connsiteY1178" fmla="*/ 197166 h 911090"/>
                  <a:gd name="connsiteX1179" fmla="*/ 776066 w 989547"/>
                  <a:gd name="connsiteY1179" fmla="*/ 196556 h 911090"/>
                  <a:gd name="connsiteX1180" fmla="*/ 776723 w 989547"/>
                  <a:gd name="connsiteY1180" fmla="*/ 195952 h 911090"/>
                  <a:gd name="connsiteX1181" fmla="*/ 777380 w 989547"/>
                  <a:gd name="connsiteY1181" fmla="*/ 195342 h 911090"/>
                  <a:gd name="connsiteX1182" fmla="*/ 778037 w 989547"/>
                  <a:gd name="connsiteY1182" fmla="*/ 194738 h 911090"/>
                  <a:gd name="connsiteX1183" fmla="*/ 778700 w 989547"/>
                  <a:gd name="connsiteY1183" fmla="*/ 194134 h 911090"/>
                  <a:gd name="connsiteX1184" fmla="*/ 779357 w 989547"/>
                  <a:gd name="connsiteY1184" fmla="*/ 193524 h 911090"/>
                  <a:gd name="connsiteX1185" fmla="*/ 780014 w 989547"/>
                  <a:gd name="connsiteY1185" fmla="*/ 192920 h 911090"/>
                  <a:gd name="connsiteX1186" fmla="*/ 780671 w 989547"/>
                  <a:gd name="connsiteY1186" fmla="*/ 192316 h 911090"/>
                  <a:gd name="connsiteX1187" fmla="*/ 781334 w 989547"/>
                  <a:gd name="connsiteY1187" fmla="*/ 191706 h 911090"/>
                  <a:gd name="connsiteX1188" fmla="*/ 781991 w 989547"/>
                  <a:gd name="connsiteY1188" fmla="*/ 191102 h 911090"/>
                  <a:gd name="connsiteX1189" fmla="*/ 782648 w 989547"/>
                  <a:gd name="connsiteY1189" fmla="*/ 190498 h 911090"/>
                  <a:gd name="connsiteX1190" fmla="*/ 783305 w 989547"/>
                  <a:gd name="connsiteY1190" fmla="*/ 189888 h 911090"/>
                  <a:gd name="connsiteX1191" fmla="*/ 783961 w 989547"/>
                  <a:gd name="connsiteY1191" fmla="*/ 189284 h 911090"/>
                  <a:gd name="connsiteX1192" fmla="*/ 784625 w 989547"/>
                  <a:gd name="connsiteY1192" fmla="*/ 188681 h 911090"/>
                  <a:gd name="connsiteX1193" fmla="*/ 785282 w 989547"/>
                  <a:gd name="connsiteY1193" fmla="*/ 188070 h 911090"/>
                  <a:gd name="connsiteX1194" fmla="*/ 785939 w 989547"/>
                  <a:gd name="connsiteY1194" fmla="*/ 187466 h 911090"/>
                  <a:gd name="connsiteX1195" fmla="*/ 786595 w 989547"/>
                  <a:gd name="connsiteY1195" fmla="*/ 186863 h 911090"/>
                  <a:gd name="connsiteX1196" fmla="*/ 787252 w 989547"/>
                  <a:gd name="connsiteY1196" fmla="*/ 186252 h 911090"/>
                  <a:gd name="connsiteX1197" fmla="*/ 787916 w 989547"/>
                  <a:gd name="connsiteY1197" fmla="*/ 185648 h 911090"/>
                  <a:gd name="connsiteX1198" fmla="*/ 788573 w 989547"/>
                  <a:gd name="connsiteY1198" fmla="*/ 185045 h 911090"/>
                  <a:gd name="connsiteX1199" fmla="*/ 789229 w 989547"/>
                  <a:gd name="connsiteY1199" fmla="*/ 184434 h 911090"/>
                  <a:gd name="connsiteX1200" fmla="*/ 789886 w 989547"/>
                  <a:gd name="connsiteY1200" fmla="*/ 183830 h 911090"/>
                  <a:gd name="connsiteX1201" fmla="*/ 790543 w 989547"/>
                  <a:gd name="connsiteY1201" fmla="*/ 183227 h 911090"/>
                  <a:gd name="connsiteX1202" fmla="*/ 791207 w 989547"/>
                  <a:gd name="connsiteY1202" fmla="*/ 182616 h 911090"/>
                  <a:gd name="connsiteX1203" fmla="*/ 791863 w 989547"/>
                  <a:gd name="connsiteY1203" fmla="*/ 182013 h 911090"/>
                  <a:gd name="connsiteX1204" fmla="*/ 792520 w 989547"/>
                  <a:gd name="connsiteY1204" fmla="*/ 181409 h 911090"/>
                  <a:gd name="connsiteX1205" fmla="*/ 793177 w 989547"/>
                  <a:gd name="connsiteY1205" fmla="*/ 180798 h 911090"/>
                  <a:gd name="connsiteX1206" fmla="*/ 793841 w 989547"/>
                  <a:gd name="connsiteY1206" fmla="*/ 180195 h 911090"/>
                  <a:gd name="connsiteX1207" fmla="*/ 794497 w 989547"/>
                  <a:gd name="connsiteY1207" fmla="*/ 179584 h 911090"/>
                  <a:gd name="connsiteX1208" fmla="*/ 795154 w 989547"/>
                  <a:gd name="connsiteY1208" fmla="*/ 178980 h 911090"/>
                  <a:gd name="connsiteX1209" fmla="*/ 795811 w 989547"/>
                  <a:gd name="connsiteY1209" fmla="*/ 178377 h 911090"/>
                  <a:gd name="connsiteX1210" fmla="*/ 796468 w 989547"/>
                  <a:gd name="connsiteY1210" fmla="*/ 177773 h 911090"/>
                  <a:gd name="connsiteX1211" fmla="*/ 797132 w 989547"/>
                  <a:gd name="connsiteY1211" fmla="*/ 177162 h 911090"/>
                  <a:gd name="connsiteX1212" fmla="*/ 797788 w 989547"/>
                  <a:gd name="connsiteY1212" fmla="*/ 176559 h 911090"/>
                  <a:gd name="connsiteX1213" fmla="*/ 798445 w 989547"/>
                  <a:gd name="connsiteY1213" fmla="*/ 175948 h 911090"/>
                  <a:gd name="connsiteX1214" fmla="*/ 799102 w 989547"/>
                  <a:gd name="connsiteY1214" fmla="*/ 175345 h 911090"/>
                  <a:gd name="connsiteX1215" fmla="*/ 799759 w 989547"/>
                  <a:gd name="connsiteY1215" fmla="*/ 174741 h 911090"/>
                  <a:gd name="connsiteX1216" fmla="*/ 800422 w 989547"/>
                  <a:gd name="connsiteY1216" fmla="*/ 174130 h 911090"/>
                  <a:gd name="connsiteX1217" fmla="*/ 801079 w 989547"/>
                  <a:gd name="connsiteY1217" fmla="*/ 173527 h 911090"/>
                  <a:gd name="connsiteX1218" fmla="*/ 801736 w 989547"/>
                  <a:gd name="connsiteY1218" fmla="*/ 172923 h 911090"/>
                  <a:gd name="connsiteX1219" fmla="*/ 802393 w 989547"/>
                  <a:gd name="connsiteY1219" fmla="*/ 172312 h 911090"/>
                  <a:gd name="connsiteX1220" fmla="*/ 803050 w 989547"/>
                  <a:gd name="connsiteY1220" fmla="*/ 171709 h 911090"/>
                  <a:gd name="connsiteX1221" fmla="*/ 803713 w 989547"/>
                  <a:gd name="connsiteY1221" fmla="*/ 171105 h 911090"/>
                  <a:gd name="connsiteX1222" fmla="*/ 804370 w 989547"/>
                  <a:gd name="connsiteY1222" fmla="*/ 170495 h 911090"/>
                  <a:gd name="connsiteX1223" fmla="*/ 805027 w 989547"/>
                  <a:gd name="connsiteY1223" fmla="*/ 169891 h 911090"/>
                  <a:gd name="connsiteX1224" fmla="*/ 805684 w 989547"/>
                  <a:gd name="connsiteY1224" fmla="*/ 169287 h 911090"/>
                  <a:gd name="connsiteX1225" fmla="*/ 806341 w 989547"/>
                  <a:gd name="connsiteY1225" fmla="*/ 168677 h 911090"/>
                  <a:gd name="connsiteX1226" fmla="*/ 807004 w 989547"/>
                  <a:gd name="connsiteY1226" fmla="*/ 168073 h 911090"/>
                  <a:gd name="connsiteX1227" fmla="*/ 807661 w 989547"/>
                  <a:gd name="connsiteY1227" fmla="*/ 167469 h 911090"/>
                  <a:gd name="connsiteX1228" fmla="*/ 808318 w 989547"/>
                  <a:gd name="connsiteY1228" fmla="*/ 166859 h 911090"/>
                  <a:gd name="connsiteX1229" fmla="*/ 808975 w 989547"/>
                  <a:gd name="connsiteY1229" fmla="*/ 166255 h 911090"/>
                  <a:gd name="connsiteX1230" fmla="*/ 809632 w 989547"/>
                  <a:gd name="connsiteY1230" fmla="*/ 165651 h 911090"/>
                  <a:gd name="connsiteX1231" fmla="*/ 810295 w 989547"/>
                  <a:gd name="connsiteY1231" fmla="*/ 165041 h 911090"/>
                  <a:gd name="connsiteX1232" fmla="*/ 810952 w 989547"/>
                  <a:gd name="connsiteY1232" fmla="*/ 164437 h 911090"/>
                  <a:gd name="connsiteX1233" fmla="*/ 811609 w 989547"/>
                  <a:gd name="connsiteY1233" fmla="*/ 163833 h 911090"/>
                  <a:gd name="connsiteX1234" fmla="*/ 812266 w 989547"/>
                  <a:gd name="connsiteY1234" fmla="*/ 163223 h 911090"/>
                  <a:gd name="connsiteX1235" fmla="*/ 812929 w 989547"/>
                  <a:gd name="connsiteY1235" fmla="*/ 162619 h 911090"/>
                  <a:gd name="connsiteX1236" fmla="*/ 813586 w 989547"/>
                  <a:gd name="connsiteY1236" fmla="*/ 162015 h 911090"/>
                  <a:gd name="connsiteX1237" fmla="*/ 814243 w 989547"/>
                  <a:gd name="connsiteY1237" fmla="*/ 161405 h 911090"/>
                  <a:gd name="connsiteX1238" fmla="*/ 814900 w 989547"/>
                  <a:gd name="connsiteY1238" fmla="*/ 160801 h 911090"/>
                  <a:gd name="connsiteX1239" fmla="*/ 815556 w 989547"/>
                  <a:gd name="connsiteY1239" fmla="*/ 160191 h 911090"/>
                  <a:gd name="connsiteX1240" fmla="*/ 816220 w 989547"/>
                  <a:gd name="connsiteY1240" fmla="*/ 159587 h 911090"/>
                  <a:gd name="connsiteX1241" fmla="*/ 816877 w 989547"/>
                  <a:gd name="connsiteY1241" fmla="*/ 158983 h 911090"/>
                  <a:gd name="connsiteX1242" fmla="*/ 817534 w 989547"/>
                  <a:gd name="connsiteY1242" fmla="*/ 158379 h 911090"/>
                  <a:gd name="connsiteX1243" fmla="*/ 818190 w 989547"/>
                  <a:gd name="connsiteY1243" fmla="*/ 157769 h 911090"/>
                  <a:gd name="connsiteX1244" fmla="*/ 818847 w 989547"/>
                  <a:gd name="connsiteY1244" fmla="*/ 157165 h 911090"/>
                  <a:gd name="connsiteX1245" fmla="*/ 819511 w 989547"/>
                  <a:gd name="connsiteY1245" fmla="*/ 156555 h 911090"/>
                  <a:gd name="connsiteX1246" fmla="*/ 820167 w 989547"/>
                  <a:gd name="connsiteY1246" fmla="*/ 155951 h 911090"/>
                  <a:gd name="connsiteX1247" fmla="*/ 820824 w 989547"/>
                  <a:gd name="connsiteY1247" fmla="*/ 155347 h 911090"/>
                  <a:gd name="connsiteX1248" fmla="*/ 821481 w 989547"/>
                  <a:gd name="connsiteY1248" fmla="*/ 154737 h 911090"/>
                  <a:gd name="connsiteX1249" fmla="*/ 822145 w 989547"/>
                  <a:gd name="connsiteY1249" fmla="*/ 154133 h 911090"/>
                  <a:gd name="connsiteX1250" fmla="*/ 822801 w 989547"/>
                  <a:gd name="connsiteY1250" fmla="*/ 153529 h 911090"/>
                  <a:gd name="connsiteX1251" fmla="*/ 823458 w 989547"/>
                  <a:gd name="connsiteY1251" fmla="*/ 152919 h 911090"/>
                  <a:gd name="connsiteX1252" fmla="*/ 824115 w 989547"/>
                  <a:gd name="connsiteY1252" fmla="*/ 152315 h 911090"/>
                  <a:gd name="connsiteX1253" fmla="*/ 824772 w 989547"/>
                  <a:gd name="connsiteY1253" fmla="*/ 151711 h 911090"/>
                  <a:gd name="connsiteX1254" fmla="*/ 825436 w 989547"/>
                  <a:gd name="connsiteY1254" fmla="*/ 151101 h 911090"/>
                  <a:gd name="connsiteX1255" fmla="*/ 826092 w 989547"/>
                  <a:gd name="connsiteY1255" fmla="*/ 150497 h 911090"/>
                  <a:gd name="connsiteX1256" fmla="*/ 826749 w 989547"/>
                  <a:gd name="connsiteY1256" fmla="*/ 149893 h 911090"/>
                  <a:gd name="connsiteX1257" fmla="*/ 827406 w 989547"/>
                  <a:gd name="connsiteY1257" fmla="*/ 149283 h 911090"/>
                  <a:gd name="connsiteX1258" fmla="*/ 828063 w 989547"/>
                  <a:gd name="connsiteY1258" fmla="*/ 148679 h 911090"/>
                  <a:gd name="connsiteX1259" fmla="*/ 828726 w 989547"/>
                  <a:gd name="connsiteY1259" fmla="*/ 148075 h 911090"/>
                  <a:gd name="connsiteX1260" fmla="*/ 829383 w 989547"/>
                  <a:gd name="connsiteY1260" fmla="*/ 147465 h 911090"/>
                  <a:gd name="connsiteX1261" fmla="*/ 830040 w 989547"/>
                  <a:gd name="connsiteY1261" fmla="*/ 146861 h 911090"/>
                  <a:gd name="connsiteX1262" fmla="*/ 830697 w 989547"/>
                  <a:gd name="connsiteY1262" fmla="*/ 146258 h 911090"/>
                  <a:gd name="connsiteX1263" fmla="*/ 831360 w 989547"/>
                  <a:gd name="connsiteY1263" fmla="*/ 145647 h 911090"/>
                  <a:gd name="connsiteX1264" fmla="*/ 832017 w 989547"/>
                  <a:gd name="connsiteY1264" fmla="*/ 145044 h 911090"/>
                  <a:gd name="connsiteX1265" fmla="*/ 832674 w 989547"/>
                  <a:gd name="connsiteY1265" fmla="*/ 144440 h 911090"/>
                  <a:gd name="connsiteX1266" fmla="*/ 833331 w 989547"/>
                  <a:gd name="connsiteY1266" fmla="*/ 143829 h 911090"/>
                  <a:gd name="connsiteX1267" fmla="*/ 833988 w 989547"/>
                  <a:gd name="connsiteY1267" fmla="*/ 143225 h 911090"/>
                  <a:gd name="connsiteX1268" fmla="*/ 834651 w 989547"/>
                  <a:gd name="connsiteY1268" fmla="*/ 142622 h 911090"/>
                  <a:gd name="connsiteX1269" fmla="*/ 835308 w 989547"/>
                  <a:gd name="connsiteY1269" fmla="*/ 142011 h 911090"/>
                  <a:gd name="connsiteX1270" fmla="*/ 835965 w 989547"/>
                  <a:gd name="connsiteY1270" fmla="*/ 141408 h 911090"/>
                  <a:gd name="connsiteX1271" fmla="*/ 836622 w 989547"/>
                  <a:gd name="connsiteY1271" fmla="*/ 140797 h 911090"/>
                  <a:gd name="connsiteX1272" fmla="*/ 837279 w 989547"/>
                  <a:gd name="connsiteY1272" fmla="*/ 140193 h 911090"/>
                  <a:gd name="connsiteX1273" fmla="*/ 837942 w 989547"/>
                  <a:gd name="connsiteY1273" fmla="*/ 139590 h 911090"/>
                  <a:gd name="connsiteX1274" fmla="*/ 838599 w 989547"/>
                  <a:gd name="connsiteY1274" fmla="*/ 138979 h 911090"/>
                  <a:gd name="connsiteX1275" fmla="*/ 839256 w 989547"/>
                  <a:gd name="connsiteY1275" fmla="*/ 138376 h 911090"/>
                  <a:gd name="connsiteX1276" fmla="*/ 839913 w 989547"/>
                  <a:gd name="connsiteY1276" fmla="*/ 137772 h 911090"/>
                  <a:gd name="connsiteX1277" fmla="*/ 840570 w 989547"/>
                  <a:gd name="connsiteY1277" fmla="*/ 137161 h 911090"/>
                  <a:gd name="connsiteX1278" fmla="*/ 841233 w 989547"/>
                  <a:gd name="connsiteY1278" fmla="*/ 136557 h 911090"/>
                  <a:gd name="connsiteX1279" fmla="*/ 841890 w 989547"/>
                  <a:gd name="connsiteY1279" fmla="*/ 135954 h 911090"/>
                  <a:gd name="connsiteX1280" fmla="*/ 842547 w 989547"/>
                  <a:gd name="connsiteY1280" fmla="*/ 135343 h 911090"/>
                  <a:gd name="connsiteX1281" fmla="*/ 843204 w 989547"/>
                  <a:gd name="connsiteY1281" fmla="*/ 134740 h 911090"/>
                  <a:gd name="connsiteX1282" fmla="*/ 843860 w 989547"/>
                  <a:gd name="connsiteY1282" fmla="*/ 134136 h 911090"/>
                  <a:gd name="connsiteX1283" fmla="*/ 844524 w 989547"/>
                  <a:gd name="connsiteY1283" fmla="*/ 133525 h 911090"/>
                  <a:gd name="connsiteX1284" fmla="*/ 845181 w 989547"/>
                  <a:gd name="connsiteY1284" fmla="*/ 132922 h 911090"/>
                  <a:gd name="connsiteX1285" fmla="*/ 845838 w 989547"/>
                  <a:gd name="connsiteY1285" fmla="*/ 132318 h 911090"/>
                  <a:gd name="connsiteX1286" fmla="*/ 846494 w 989547"/>
                  <a:gd name="connsiteY1286" fmla="*/ 131708 h 911090"/>
                  <a:gd name="connsiteX1287" fmla="*/ 847151 w 989547"/>
                  <a:gd name="connsiteY1287" fmla="*/ 131104 h 911090"/>
                  <a:gd name="connsiteX1288" fmla="*/ 847815 w 989547"/>
                  <a:gd name="connsiteY1288" fmla="*/ 130500 h 911090"/>
                  <a:gd name="connsiteX1289" fmla="*/ 848472 w 989547"/>
                  <a:gd name="connsiteY1289" fmla="*/ 129889 h 911090"/>
                  <a:gd name="connsiteX1290" fmla="*/ 849128 w 989547"/>
                  <a:gd name="connsiteY1290" fmla="*/ 129286 h 911090"/>
                  <a:gd name="connsiteX1291" fmla="*/ 849785 w 989547"/>
                  <a:gd name="connsiteY1291" fmla="*/ 128682 h 911090"/>
                  <a:gd name="connsiteX1292" fmla="*/ 850449 w 989547"/>
                  <a:gd name="connsiteY1292" fmla="*/ 128072 h 911090"/>
                  <a:gd name="connsiteX1293" fmla="*/ 851106 w 989547"/>
                  <a:gd name="connsiteY1293" fmla="*/ 127468 h 911090"/>
                  <a:gd name="connsiteX1294" fmla="*/ 851763 w 989547"/>
                  <a:gd name="connsiteY1294" fmla="*/ 126864 h 911090"/>
                  <a:gd name="connsiteX1295" fmla="*/ 852419 w 989547"/>
                  <a:gd name="connsiteY1295" fmla="*/ 126254 h 911090"/>
                  <a:gd name="connsiteX1296" fmla="*/ 853076 w 989547"/>
                  <a:gd name="connsiteY1296" fmla="*/ 125650 h 911090"/>
                  <a:gd name="connsiteX1297" fmla="*/ 853740 w 989547"/>
                  <a:gd name="connsiteY1297" fmla="*/ 125039 h 911090"/>
                  <a:gd name="connsiteX1298" fmla="*/ 854397 w 989547"/>
                  <a:gd name="connsiteY1298" fmla="*/ 124436 h 911090"/>
                  <a:gd name="connsiteX1299" fmla="*/ 855053 w 989547"/>
                  <a:gd name="connsiteY1299" fmla="*/ 123832 h 911090"/>
                  <a:gd name="connsiteX1300" fmla="*/ 855710 w 989547"/>
                  <a:gd name="connsiteY1300" fmla="*/ 123228 h 911090"/>
                  <a:gd name="connsiteX1301" fmla="*/ 856367 w 989547"/>
                  <a:gd name="connsiteY1301" fmla="*/ 122618 h 911090"/>
                  <a:gd name="connsiteX1302" fmla="*/ 857030 w 989547"/>
                  <a:gd name="connsiteY1302" fmla="*/ 122014 h 911090"/>
                  <a:gd name="connsiteX1303" fmla="*/ 857687 w 989547"/>
                  <a:gd name="connsiteY1303" fmla="*/ 121410 h 911090"/>
                  <a:gd name="connsiteX1304" fmla="*/ 858344 w 989547"/>
                  <a:gd name="connsiteY1304" fmla="*/ 120800 h 911090"/>
                  <a:gd name="connsiteX1305" fmla="*/ 859001 w 989547"/>
                  <a:gd name="connsiteY1305" fmla="*/ 120196 h 911090"/>
                  <a:gd name="connsiteX1306" fmla="*/ 859664 w 989547"/>
                  <a:gd name="connsiteY1306" fmla="*/ 119586 h 911090"/>
                  <a:gd name="connsiteX1307" fmla="*/ 860321 w 989547"/>
                  <a:gd name="connsiteY1307" fmla="*/ 118982 h 911090"/>
                  <a:gd name="connsiteX1308" fmla="*/ 860978 w 989547"/>
                  <a:gd name="connsiteY1308" fmla="*/ 118378 h 911090"/>
                  <a:gd name="connsiteX1309" fmla="*/ 861635 w 989547"/>
                  <a:gd name="connsiteY1309" fmla="*/ 117768 h 911090"/>
                  <a:gd name="connsiteX1310" fmla="*/ 862292 w 989547"/>
                  <a:gd name="connsiteY1310" fmla="*/ 117164 h 911090"/>
                  <a:gd name="connsiteX1311" fmla="*/ 862955 w 989547"/>
                  <a:gd name="connsiteY1311" fmla="*/ 116560 h 911090"/>
                  <a:gd name="connsiteX1312" fmla="*/ 863612 w 989547"/>
                  <a:gd name="connsiteY1312" fmla="*/ 115950 h 911090"/>
                  <a:gd name="connsiteX1313" fmla="*/ 864269 w 989547"/>
                  <a:gd name="connsiteY1313" fmla="*/ 115346 h 911090"/>
                  <a:gd name="connsiteX1314" fmla="*/ 864926 w 989547"/>
                  <a:gd name="connsiteY1314" fmla="*/ 114742 h 911090"/>
                  <a:gd name="connsiteX1315" fmla="*/ 865583 w 989547"/>
                  <a:gd name="connsiteY1315" fmla="*/ 114132 h 911090"/>
                  <a:gd name="connsiteX1316" fmla="*/ 866246 w 989547"/>
                  <a:gd name="connsiteY1316" fmla="*/ 113528 h 911090"/>
                  <a:gd name="connsiteX1317" fmla="*/ 866903 w 989547"/>
                  <a:gd name="connsiteY1317" fmla="*/ 112924 h 911090"/>
                  <a:gd name="connsiteX1318" fmla="*/ 867560 w 989547"/>
                  <a:gd name="connsiteY1318" fmla="*/ 112314 h 911090"/>
                  <a:gd name="connsiteX1319" fmla="*/ 868217 w 989547"/>
                  <a:gd name="connsiteY1319" fmla="*/ 111710 h 911090"/>
                  <a:gd name="connsiteX1320" fmla="*/ 868880 w 989547"/>
                  <a:gd name="connsiteY1320" fmla="*/ 111106 h 911090"/>
                  <a:gd name="connsiteX1321" fmla="*/ 869537 w 989547"/>
                  <a:gd name="connsiteY1321" fmla="*/ 110496 h 911090"/>
                  <a:gd name="connsiteX1322" fmla="*/ 870194 w 989547"/>
                  <a:gd name="connsiteY1322" fmla="*/ 109892 h 911090"/>
                  <a:gd name="connsiteX1323" fmla="*/ 870851 w 989547"/>
                  <a:gd name="connsiteY1323" fmla="*/ 109289 h 911090"/>
                  <a:gd name="connsiteX1324" fmla="*/ 871508 w 989547"/>
                  <a:gd name="connsiteY1324" fmla="*/ 108678 h 911090"/>
                  <a:gd name="connsiteX1325" fmla="*/ 872171 w 989547"/>
                  <a:gd name="connsiteY1325" fmla="*/ 108074 h 911090"/>
                  <a:gd name="connsiteX1326" fmla="*/ 872828 w 989547"/>
                  <a:gd name="connsiteY1326" fmla="*/ 107470 h 911090"/>
                  <a:gd name="connsiteX1327" fmla="*/ 873485 w 989547"/>
                  <a:gd name="connsiteY1327" fmla="*/ 106860 h 911090"/>
                  <a:gd name="connsiteX1328" fmla="*/ 874142 w 989547"/>
                  <a:gd name="connsiteY1328" fmla="*/ 106256 h 911090"/>
                  <a:gd name="connsiteX1329" fmla="*/ 874798 w 989547"/>
                  <a:gd name="connsiteY1329" fmla="*/ 105653 h 911090"/>
                  <a:gd name="connsiteX1330" fmla="*/ 875462 w 989547"/>
                  <a:gd name="connsiteY1330" fmla="*/ 105042 h 911090"/>
                  <a:gd name="connsiteX1331" fmla="*/ 876119 w 989547"/>
                  <a:gd name="connsiteY1331" fmla="*/ 104438 h 911090"/>
                  <a:gd name="connsiteX1332" fmla="*/ 876776 w 989547"/>
                  <a:gd name="connsiteY1332" fmla="*/ 103828 h 911090"/>
                  <a:gd name="connsiteX1333" fmla="*/ 877432 w 989547"/>
                  <a:gd name="connsiteY1333" fmla="*/ 103224 h 911090"/>
                  <a:gd name="connsiteX1334" fmla="*/ 878089 w 989547"/>
                  <a:gd name="connsiteY1334" fmla="*/ 102621 h 911090"/>
                  <a:gd name="connsiteX1335" fmla="*/ 878753 w 989547"/>
                  <a:gd name="connsiteY1335" fmla="*/ 102017 h 911090"/>
                  <a:gd name="connsiteX1336" fmla="*/ 879410 w 989547"/>
                  <a:gd name="connsiteY1336" fmla="*/ 101406 h 911090"/>
                  <a:gd name="connsiteX1337" fmla="*/ 880067 w 989547"/>
                  <a:gd name="connsiteY1337" fmla="*/ 100802 h 911090"/>
                  <a:gd name="connsiteX1338" fmla="*/ 880723 w 989547"/>
                  <a:gd name="connsiteY1338" fmla="*/ 100192 h 911090"/>
                  <a:gd name="connsiteX1339" fmla="*/ 881380 w 989547"/>
                  <a:gd name="connsiteY1339" fmla="*/ 99588 h 911090"/>
                  <a:gd name="connsiteX1340" fmla="*/ 882044 w 989547"/>
                  <a:gd name="connsiteY1340" fmla="*/ 98985 h 911090"/>
                  <a:gd name="connsiteX1341" fmla="*/ 882701 w 989547"/>
                  <a:gd name="connsiteY1341" fmla="*/ 98374 h 911090"/>
                  <a:gd name="connsiteX1342" fmla="*/ 883357 w 989547"/>
                  <a:gd name="connsiteY1342" fmla="*/ 97771 h 911090"/>
                  <a:gd name="connsiteX1343" fmla="*/ 884014 w 989547"/>
                  <a:gd name="connsiteY1343" fmla="*/ 97167 h 911090"/>
                  <a:gd name="connsiteX1344" fmla="*/ 884671 w 989547"/>
                  <a:gd name="connsiteY1344" fmla="*/ 96556 h 911090"/>
                  <a:gd name="connsiteX1345" fmla="*/ 885335 w 989547"/>
                  <a:gd name="connsiteY1345" fmla="*/ 95953 h 911090"/>
                  <a:gd name="connsiteX1346" fmla="*/ 885991 w 989547"/>
                  <a:gd name="connsiteY1346" fmla="*/ 95349 h 911090"/>
                  <a:gd name="connsiteX1347" fmla="*/ 886648 w 989547"/>
                  <a:gd name="connsiteY1347" fmla="*/ 94738 h 911090"/>
                  <a:gd name="connsiteX1348" fmla="*/ 887305 w 989547"/>
                  <a:gd name="connsiteY1348" fmla="*/ 94135 h 911090"/>
                  <a:gd name="connsiteX1349" fmla="*/ 887969 w 989547"/>
                  <a:gd name="connsiteY1349" fmla="*/ 93531 h 911090"/>
                  <a:gd name="connsiteX1350" fmla="*/ 888625 w 989547"/>
                  <a:gd name="connsiteY1350" fmla="*/ 92920 h 911090"/>
                  <a:gd name="connsiteX1351" fmla="*/ 889282 w 989547"/>
                  <a:gd name="connsiteY1351" fmla="*/ 92317 h 911090"/>
                  <a:gd name="connsiteX1352" fmla="*/ 889939 w 989547"/>
                  <a:gd name="connsiteY1352" fmla="*/ 91713 h 911090"/>
                  <a:gd name="connsiteX1353" fmla="*/ 890596 w 989547"/>
                  <a:gd name="connsiteY1353" fmla="*/ 91103 h 911090"/>
                  <a:gd name="connsiteX1354" fmla="*/ 891260 w 989547"/>
                  <a:gd name="connsiteY1354" fmla="*/ 90499 h 911090"/>
                  <a:gd name="connsiteX1355" fmla="*/ 891916 w 989547"/>
                  <a:gd name="connsiteY1355" fmla="*/ 89895 h 911090"/>
                  <a:gd name="connsiteX1356" fmla="*/ 892573 w 989547"/>
                  <a:gd name="connsiteY1356" fmla="*/ 89285 h 911090"/>
                  <a:gd name="connsiteX1357" fmla="*/ 893230 w 989547"/>
                  <a:gd name="connsiteY1357" fmla="*/ 88681 h 911090"/>
                  <a:gd name="connsiteX1358" fmla="*/ 893887 w 989547"/>
                  <a:gd name="connsiteY1358" fmla="*/ 88077 h 911090"/>
                  <a:gd name="connsiteX1359" fmla="*/ 894550 w 989547"/>
                  <a:gd name="connsiteY1359" fmla="*/ 87467 h 911090"/>
                  <a:gd name="connsiteX1360" fmla="*/ 895207 w 989547"/>
                  <a:gd name="connsiteY1360" fmla="*/ 86863 h 911090"/>
                  <a:gd name="connsiteX1361" fmla="*/ 895864 w 989547"/>
                  <a:gd name="connsiteY1361" fmla="*/ 86259 h 911090"/>
                  <a:gd name="connsiteX1362" fmla="*/ 896521 w 989547"/>
                  <a:gd name="connsiteY1362" fmla="*/ 85649 h 911090"/>
                  <a:gd name="connsiteX1363" fmla="*/ 897178 w 989547"/>
                  <a:gd name="connsiteY1363" fmla="*/ 85045 h 911090"/>
                  <a:gd name="connsiteX1364" fmla="*/ 897841 w 989547"/>
                  <a:gd name="connsiteY1364" fmla="*/ 84435 h 911090"/>
                  <a:gd name="connsiteX1365" fmla="*/ 898498 w 989547"/>
                  <a:gd name="connsiteY1365" fmla="*/ 83831 h 911090"/>
                  <a:gd name="connsiteX1366" fmla="*/ 899155 w 989547"/>
                  <a:gd name="connsiteY1366" fmla="*/ 83227 h 911090"/>
                  <a:gd name="connsiteX1367" fmla="*/ 899812 w 989547"/>
                  <a:gd name="connsiteY1367" fmla="*/ 82623 h 911090"/>
                  <a:gd name="connsiteX1368" fmla="*/ 900475 w 989547"/>
                  <a:gd name="connsiteY1368" fmla="*/ 82013 h 911090"/>
                  <a:gd name="connsiteX1369" fmla="*/ 901132 w 989547"/>
                  <a:gd name="connsiteY1369" fmla="*/ 81409 h 911090"/>
                  <a:gd name="connsiteX1370" fmla="*/ 901789 w 989547"/>
                  <a:gd name="connsiteY1370" fmla="*/ 80799 h 911090"/>
                  <a:gd name="connsiteX1371" fmla="*/ 902446 w 989547"/>
                  <a:gd name="connsiteY1371" fmla="*/ 80195 h 911090"/>
                  <a:gd name="connsiteX1372" fmla="*/ 903102 w 989547"/>
                  <a:gd name="connsiteY1372" fmla="*/ 79591 h 911090"/>
                  <a:gd name="connsiteX1373" fmla="*/ 903766 w 989547"/>
                  <a:gd name="connsiteY1373" fmla="*/ 78981 h 911090"/>
                  <a:gd name="connsiteX1374" fmla="*/ 904423 w 989547"/>
                  <a:gd name="connsiteY1374" fmla="*/ 78377 h 911090"/>
                  <a:gd name="connsiteX1375" fmla="*/ 905080 w 989547"/>
                  <a:gd name="connsiteY1375" fmla="*/ 77773 h 911090"/>
                  <a:gd name="connsiteX1376" fmla="*/ 905736 w 989547"/>
                  <a:gd name="connsiteY1376" fmla="*/ 77163 h 911090"/>
                  <a:gd name="connsiteX1377" fmla="*/ 906400 w 989547"/>
                  <a:gd name="connsiteY1377" fmla="*/ 76559 h 911090"/>
                  <a:gd name="connsiteX1378" fmla="*/ 907057 w 989547"/>
                  <a:gd name="connsiteY1378" fmla="*/ 75955 h 911090"/>
                  <a:gd name="connsiteX1379" fmla="*/ 907714 w 989547"/>
                  <a:gd name="connsiteY1379" fmla="*/ 75345 h 911090"/>
                  <a:gd name="connsiteX1380" fmla="*/ 908371 w 989547"/>
                  <a:gd name="connsiteY1380" fmla="*/ 74741 h 911090"/>
                  <a:gd name="connsiteX1381" fmla="*/ 909027 w 989547"/>
                  <a:gd name="connsiteY1381" fmla="*/ 74137 h 911090"/>
                  <a:gd name="connsiteX1382" fmla="*/ 909691 w 989547"/>
                  <a:gd name="connsiteY1382" fmla="*/ 73527 h 911090"/>
                  <a:gd name="connsiteX1383" fmla="*/ 910348 w 989547"/>
                  <a:gd name="connsiteY1383" fmla="*/ 72923 h 911090"/>
                  <a:gd name="connsiteX1384" fmla="*/ 911005 w 989547"/>
                  <a:gd name="connsiteY1384" fmla="*/ 72319 h 911090"/>
                  <a:gd name="connsiteX1385" fmla="*/ 911661 w 989547"/>
                  <a:gd name="connsiteY1385" fmla="*/ 71709 h 911090"/>
                  <a:gd name="connsiteX1386" fmla="*/ 912318 w 989547"/>
                  <a:gd name="connsiteY1386" fmla="*/ 71105 h 911090"/>
                  <a:gd name="connsiteX1387" fmla="*/ 912982 w 989547"/>
                  <a:gd name="connsiteY1387" fmla="*/ 70501 h 911090"/>
                  <a:gd name="connsiteX1388" fmla="*/ 913639 w 989547"/>
                  <a:gd name="connsiteY1388" fmla="*/ 69891 h 911090"/>
                  <a:gd name="connsiteX1389" fmla="*/ 914295 w 989547"/>
                  <a:gd name="connsiteY1389" fmla="*/ 69287 h 911090"/>
                  <a:gd name="connsiteX1390" fmla="*/ 914952 w 989547"/>
                  <a:gd name="connsiteY1390" fmla="*/ 68684 h 911090"/>
                  <a:gd name="connsiteX1391" fmla="*/ 915609 w 989547"/>
                  <a:gd name="connsiteY1391" fmla="*/ 68073 h 911090"/>
                  <a:gd name="connsiteX1392" fmla="*/ 916273 w 989547"/>
                  <a:gd name="connsiteY1392" fmla="*/ 67469 h 911090"/>
                  <a:gd name="connsiteX1393" fmla="*/ 916929 w 989547"/>
                  <a:gd name="connsiteY1393" fmla="*/ 66866 h 911090"/>
                  <a:gd name="connsiteX1394" fmla="*/ 917586 w 989547"/>
                  <a:gd name="connsiteY1394" fmla="*/ 66255 h 911090"/>
                  <a:gd name="connsiteX1395" fmla="*/ 918243 w 989547"/>
                  <a:gd name="connsiteY1395" fmla="*/ 65651 h 911090"/>
                  <a:gd name="connsiteX1396" fmla="*/ 918900 w 989547"/>
                  <a:gd name="connsiteY1396" fmla="*/ 65041 h 911090"/>
                  <a:gd name="connsiteX1397" fmla="*/ 919564 w 989547"/>
                  <a:gd name="connsiteY1397" fmla="*/ 64437 h 911090"/>
                  <a:gd name="connsiteX1398" fmla="*/ 920220 w 989547"/>
                  <a:gd name="connsiteY1398" fmla="*/ 63833 h 911090"/>
                  <a:gd name="connsiteX1399" fmla="*/ 920877 w 989547"/>
                  <a:gd name="connsiteY1399" fmla="*/ 63230 h 911090"/>
                  <a:gd name="connsiteX1400" fmla="*/ 921534 w 989547"/>
                  <a:gd name="connsiteY1400" fmla="*/ 62619 h 911090"/>
                  <a:gd name="connsiteX1401" fmla="*/ 922191 w 989547"/>
                  <a:gd name="connsiteY1401" fmla="*/ 62016 h 911090"/>
                  <a:gd name="connsiteX1402" fmla="*/ 922854 w 989547"/>
                  <a:gd name="connsiteY1402" fmla="*/ 61405 h 911090"/>
                  <a:gd name="connsiteX1403" fmla="*/ 923511 w 989547"/>
                  <a:gd name="connsiteY1403" fmla="*/ 60801 h 911090"/>
                  <a:gd name="connsiteX1404" fmla="*/ 924168 w 989547"/>
                  <a:gd name="connsiteY1404" fmla="*/ 60198 h 911090"/>
                  <a:gd name="connsiteX1405" fmla="*/ 924825 w 989547"/>
                  <a:gd name="connsiteY1405" fmla="*/ 59587 h 911090"/>
                  <a:gd name="connsiteX1406" fmla="*/ 925488 w 989547"/>
                  <a:gd name="connsiteY1406" fmla="*/ 58983 h 911090"/>
                  <a:gd name="connsiteX1407" fmla="*/ 926145 w 989547"/>
                  <a:gd name="connsiteY1407" fmla="*/ 58380 h 911090"/>
                  <a:gd name="connsiteX1408" fmla="*/ 926802 w 989547"/>
                  <a:gd name="connsiteY1408" fmla="*/ 57769 h 911090"/>
                  <a:gd name="connsiteX1409" fmla="*/ 927459 w 989547"/>
                  <a:gd name="connsiteY1409" fmla="*/ 57165 h 911090"/>
                  <a:gd name="connsiteX1410" fmla="*/ 928116 w 989547"/>
                  <a:gd name="connsiteY1410" fmla="*/ 56562 h 911090"/>
                  <a:gd name="connsiteX1411" fmla="*/ 928779 w 989547"/>
                  <a:gd name="connsiteY1411" fmla="*/ 55951 h 911090"/>
                  <a:gd name="connsiteX1412" fmla="*/ 929436 w 989547"/>
                  <a:gd name="connsiteY1412" fmla="*/ 55348 h 911090"/>
                  <a:gd name="connsiteX1413" fmla="*/ 930093 w 989547"/>
                  <a:gd name="connsiteY1413" fmla="*/ 54744 h 911090"/>
                  <a:gd name="connsiteX1414" fmla="*/ 930750 w 989547"/>
                  <a:gd name="connsiteY1414" fmla="*/ 54133 h 911090"/>
                  <a:gd name="connsiteX1415" fmla="*/ 931407 w 989547"/>
                  <a:gd name="connsiteY1415" fmla="*/ 53530 h 911090"/>
                  <a:gd name="connsiteX1416" fmla="*/ 932070 w 989547"/>
                  <a:gd name="connsiteY1416" fmla="*/ 52926 h 911090"/>
                  <a:gd name="connsiteX1417" fmla="*/ 932727 w 989547"/>
                  <a:gd name="connsiteY1417" fmla="*/ 52315 h 911090"/>
                  <a:gd name="connsiteX1418" fmla="*/ 933384 w 989547"/>
                  <a:gd name="connsiteY1418" fmla="*/ 51712 h 911090"/>
                  <a:gd name="connsiteX1419" fmla="*/ 934041 w 989547"/>
                  <a:gd name="connsiteY1419" fmla="*/ 51108 h 911090"/>
                  <a:gd name="connsiteX1420" fmla="*/ 934698 w 989547"/>
                  <a:gd name="connsiteY1420" fmla="*/ 50498 h 911090"/>
                  <a:gd name="connsiteX1421" fmla="*/ 935361 w 989547"/>
                  <a:gd name="connsiteY1421" fmla="*/ 49894 h 911090"/>
                  <a:gd name="connsiteX1422" fmla="*/ 936018 w 989547"/>
                  <a:gd name="connsiteY1422" fmla="*/ 49290 h 911090"/>
                  <a:gd name="connsiteX1423" fmla="*/ 936675 w 989547"/>
                  <a:gd name="connsiteY1423" fmla="*/ 48680 h 911090"/>
                  <a:gd name="connsiteX1424" fmla="*/ 937332 w 989547"/>
                  <a:gd name="connsiteY1424" fmla="*/ 48076 h 911090"/>
                  <a:gd name="connsiteX1425" fmla="*/ 937995 w 989547"/>
                  <a:gd name="connsiteY1425" fmla="*/ 47472 h 911090"/>
                  <a:gd name="connsiteX1426" fmla="*/ 938652 w 989547"/>
                  <a:gd name="connsiteY1426" fmla="*/ 46862 h 911090"/>
                  <a:gd name="connsiteX1427" fmla="*/ 939309 w 989547"/>
                  <a:gd name="connsiteY1427" fmla="*/ 46258 h 911090"/>
                  <a:gd name="connsiteX1428" fmla="*/ 939965 w 989547"/>
                  <a:gd name="connsiteY1428" fmla="*/ 45647 h 911090"/>
                  <a:gd name="connsiteX1429" fmla="*/ 940622 w 989547"/>
                  <a:gd name="connsiteY1429" fmla="*/ 45044 h 911090"/>
                  <a:gd name="connsiteX1430" fmla="*/ 941286 w 989547"/>
                  <a:gd name="connsiteY1430" fmla="*/ 44440 h 911090"/>
                  <a:gd name="connsiteX1431" fmla="*/ 941943 w 989547"/>
                  <a:gd name="connsiteY1431" fmla="*/ 43830 h 911090"/>
                  <a:gd name="connsiteX1432" fmla="*/ 942599 w 989547"/>
                  <a:gd name="connsiteY1432" fmla="*/ 43226 h 911090"/>
                  <a:gd name="connsiteX1433" fmla="*/ 943256 w 989547"/>
                  <a:gd name="connsiteY1433" fmla="*/ 42622 h 911090"/>
                  <a:gd name="connsiteX1434" fmla="*/ 943920 w 989547"/>
                  <a:gd name="connsiteY1434" fmla="*/ 42018 h 911090"/>
                  <a:gd name="connsiteX1435" fmla="*/ 944577 w 989547"/>
                  <a:gd name="connsiteY1435" fmla="*/ 41408 h 911090"/>
                  <a:gd name="connsiteX1436" fmla="*/ 945233 w 989547"/>
                  <a:gd name="connsiteY1436" fmla="*/ 40804 h 911090"/>
                  <a:gd name="connsiteX1437" fmla="*/ 945890 w 989547"/>
                  <a:gd name="connsiteY1437" fmla="*/ 40194 h 911090"/>
                  <a:gd name="connsiteX1438" fmla="*/ 946547 w 989547"/>
                  <a:gd name="connsiteY1438" fmla="*/ 39590 h 911090"/>
                  <a:gd name="connsiteX1439" fmla="*/ 947211 w 989547"/>
                  <a:gd name="connsiteY1439" fmla="*/ 38986 h 911090"/>
                  <a:gd name="connsiteX1440" fmla="*/ 947868 w 989547"/>
                  <a:gd name="connsiteY1440" fmla="*/ 38376 h 911090"/>
                  <a:gd name="connsiteX1441" fmla="*/ 948524 w 989547"/>
                  <a:gd name="connsiteY1441" fmla="*/ 37772 h 911090"/>
                  <a:gd name="connsiteX1442" fmla="*/ 949181 w 989547"/>
                  <a:gd name="connsiteY1442" fmla="*/ 37168 h 911090"/>
                  <a:gd name="connsiteX1443" fmla="*/ 949838 w 989547"/>
                  <a:gd name="connsiteY1443" fmla="*/ 36558 h 911090"/>
                  <a:gd name="connsiteX1444" fmla="*/ 950502 w 989547"/>
                  <a:gd name="connsiteY1444" fmla="*/ 35954 h 911090"/>
                  <a:gd name="connsiteX1445" fmla="*/ 951158 w 989547"/>
                  <a:gd name="connsiteY1445" fmla="*/ 35350 h 911090"/>
                  <a:gd name="connsiteX1446" fmla="*/ 951815 w 989547"/>
                  <a:gd name="connsiteY1446" fmla="*/ 34740 h 911090"/>
                  <a:gd name="connsiteX1447" fmla="*/ 952472 w 989547"/>
                  <a:gd name="connsiteY1447" fmla="*/ 34136 h 911090"/>
                  <a:gd name="connsiteX1448" fmla="*/ 953129 w 989547"/>
                  <a:gd name="connsiteY1448" fmla="*/ 33532 h 911090"/>
                  <a:gd name="connsiteX1449" fmla="*/ 953792 w 989547"/>
                  <a:gd name="connsiteY1449" fmla="*/ 32922 h 911090"/>
                  <a:gd name="connsiteX1450" fmla="*/ 954449 w 989547"/>
                  <a:gd name="connsiteY1450" fmla="*/ 32318 h 911090"/>
                  <a:gd name="connsiteX1451" fmla="*/ 955106 w 989547"/>
                  <a:gd name="connsiteY1451" fmla="*/ 31714 h 911090"/>
                  <a:gd name="connsiteX1452" fmla="*/ 955763 w 989547"/>
                  <a:gd name="connsiteY1452" fmla="*/ 31104 h 911090"/>
                  <a:gd name="connsiteX1453" fmla="*/ 956420 w 989547"/>
                  <a:gd name="connsiteY1453" fmla="*/ 30500 h 911090"/>
                  <a:gd name="connsiteX1454" fmla="*/ 957083 w 989547"/>
                  <a:gd name="connsiteY1454" fmla="*/ 29896 h 911090"/>
                  <a:gd name="connsiteX1455" fmla="*/ 957740 w 989547"/>
                  <a:gd name="connsiteY1455" fmla="*/ 29286 h 911090"/>
                  <a:gd name="connsiteX1456" fmla="*/ 958397 w 989547"/>
                  <a:gd name="connsiteY1456" fmla="*/ 28682 h 911090"/>
                  <a:gd name="connsiteX1457" fmla="*/ 959054 w 989547"/>
                  <a:gd name="connsiteY1457" fmla="*/ 28072 h 911090"/>
                  <a:gd name="connsiteX1458" fmla="*/ 959711 w 989547"/>
                  <a:gd name="connsiteY1458" fmla="*/ 27468 h 911090"/>
                  <a:gd name="connsiteX1459" fmla="*/ 960374 w 989547"/>
                  <a:gd name="connsiteY1459" fmla="*/ 26864 h 911090"/>
                  <a:gd name="connsiteX1460" fmla="*/ 961031 w 989547"/>
                  <a:gd name="connsiteY1460" fmla="*/ 26261 h 911090"/>
                  <a:gd name="connsiteX1461" fmla="*/ 961688 w 989547"/>
                  <a:gd name="connsiteY1461" fmla="*/ 25650 h 911090"/>
                  <a:gd name="connsiteX1462" fmla="*/ 962345 w 989547"/>
                  <a:gd name="connsiteY1462" fmla="*/ 25046 h 911090"/>
                  <a:gd name="connsiteX1463" fmla="*/ 963008 w 989547"/>
                  <a:gd name="connsiteY1463" fmla="*/ 24436 h 911090"/>
                  <a:gd name="connsiteX1464" fmla="*/ 963665 w 989547"/>
                  <a:gd name="connsiteY1464" fmla="*/ 23832 h 911090"/>
                  <a:gd name="connsiteX1465" fmla="*/ 964322 w 989547"/>
                  <a:gd name="connsiteY1465" fmla="*/ 23228 h 911090"/>
                  <a:gd name="connsiteX1466" fmla="*/ 964979 w 989547"/>
                  <a:gd name="connsiteY1466" fmla="*/ 22618 h 911090"/>
                  <a:gd name="connsiteX1467" fmla="*/ 965636 w 989547"/>
                  <a:gd name="connsiteY1467" fmla="*/ 22014 h 911090"/>
                  <a:gd name="connsiteX1468" fmla="*/ 966299 w 989547"/>
                  <a:gd name="connsiteY1468" fmla="*/ 21411 h 911090"/>
                  <a:gd name="connsiteX1469" fmla="*/ 966956 w 989547"/>
                  <a:gd name="connsiteY1469" fmla="*/ 20800 h 911090"/>
                  <a:gd name="connsiteX1470" fmla="*/ 967613 w 989547"/>
                  <a:gd name="connsiteY1470" fmla="*/ 20196 h 911090"/>
                  <a:gd name="connsiteX1471" fmla="*/ 968270 w 989547"/>
                  <a:gd name="connsiteY1471" fmla="*/ 19593 h 911090"/>
                  <a:gd name="connsiteX1472" fmla="*/ 968926 w 989547"/>
                  <a:gd name="connsiteY1472" fmla="*/ 18982 h 911090"/>
                  <a:gd name="connsiteX1473" fmla="*/ 969590 w 989547"/>
                  <a:gd name="connsiteY1473" fmla="*/ 18379 h 911090"/>
                  <a:gd name="connsiteX1474" fmla="*/ 970247 w 989547"/>
                  <a:gd name="connsiteY1474" fmla="*/ 17775 h 911090"/>
                  <a:gd name="connsiteX1475" fmla="*/ 970904 w 989547"/>
                  <a:gd name="connsiteY1475" fmla="*/ 17164 h 911090"/>
                  <a:gd name="connsiteX1476" fmla="*/ 971560 w 989547"/>
                  <a:gd name="connsiteY1476" fmla="*/ 16560 h 911090"/>
                  <a:gd name="connsiteX1477" fmla="*/ 972217 w 989547"/>
                  <a:gd name="connsiteY1477" fmla="*/ 15957 h 911090"/>
                  <a:gd name="connsiteX1478" fmla="*/ 972881 w 989547"/>
                  <a:gd name="connsiteY1478" fmla="*/ 15346 h 911090"/>
                  <a:gd name="connsiteX1479" fmla="*/ 973538 w 989547"/>
                  <a:gd name="connsiteY1479" fmla="*/ 14743 h 911090"/>
                  <a:gd name="connsiteX1480" fmla="*/ 974195 w 989547"/>
                  <a:gd name="connsiteY1480" fmla="*/ 14139 h 911090"/>
                  <a:gd name="connsiteX1481" fmla="*/ 974851 w 989547"/>
                  <a:gd name="connsiteY1481" fmla="*/ 13528 h 911090"/>
                  <a:gd name="connsiteX1482" fmla="*/ 975515 w 989547"/>
                  <a:gd name="connsiteY1482" fmla="*/ 12925 h 911090"/>
                  <a:gd name="connsiteX1483" fmla="*/ 976172 w 989547"/>
                  <a:gd name="connsiteY1483" fmla="*/ 12321 h 911090"/>
                  <a:gd name="connsiteX1484" fmla="*/ 976828 w 989547"/>
                  <a:gd name="connsiteY1484" fmla="*/ 11711 h 911090"/>
                  <a:gd name="connsiteX1485" fmla="*/ 977485 w 989547"/>
                  <a:gd name="connsiteY1485" fmla="*/ 11107 h 911090"/>
                  <a:gd name="connsiteX1486" fmla="*/ 978142 w 989547"/>
                  <a:gd name="connsiteY1486" fmla="*/ 10503 h 911090"/>
                  <a:gd name="connsiteX1487" fmla="*/ 978806 w 989547"/>
                  <a:gd name="connsiteY1487" fmla="*/ 9892 h 911090"/>
                  <a:gd name="connsiteX1488" fmla="*/ 979462 w 989547"/>
                  <a:gd name="connsiteY1488" fmla="*/ 9289 h 911090"/>
                  <a:gd name="connsiteX1489" fmla="*/ 980119 w 989547"/>
                  <a:gd name="connsiteY1489" fmla="*/ 8678 h 911090"/>
                  <a:gd name="connsiteX1490" fmla="*/ 980776 w 989547"/>
                  <a:gd name="connsiteY1490" fmla="*/ 8075 h 911090"/>
                  <a:gd name="connsiteX1491" fmla="*/ 981440 w 989547"/>
                  <a:gd name="connsiteY1491" fmla="*/ 7471 h 911090"/>
                  <a:gd name="connsiteX1492" fmla="*/ 982096 w 989547"/>
                  <a:gd name="connsiteY1492" fmla="*/ 6867 h 911090"/>
                  <a:gd name="connsiteX1493" fmla="*/ 982753 w 989547"/>
                  <a:gd name="connsiteY1493" fmla="*/ 6257 h 911090"/>
                  <a:gd name="connsiteX1494" fmla="*/ 983410 w 989547"/>
                  <a:gd name="connsiteY1494" fmla="*/ 5653 h 911090"/>
                  <a:gd name="connsiteX1495" fmla="*/ 984067 w 989547"/>
                  <a:gd name="connsiteY1495" fmla="*/ 5043 h 911090"/>
                  <a:gd name="connsiteX1496" fmla="*/ 984730 w 989547"/>
                  <a:gd name="connsiteY1496" fmla="*/ 4439 h 911090"/>
                  <a:gd name="connsiteX1497" fmla="*/ 985387 w 989547"/>
                  <a:gd name="connsiteY1497" fmla="*/ 3835 h 911090"/>
                  <a:gd name="connsiteX1498" fmla="*/ 986044 w 989547"/>
                  <a:gd name="connsiteY1498" fmla="*/ 3225 h 911090"/>
                  <a:gd name="connsiteX1499" fmla="*/ 986701 w 989547"/>
                  <a:gd name="connsiteY1499" fmla="*/ 2621 h 911090"/>
                  <a:gd name="connsiteX1500" fmla="*/ 987358 w 989547"/>
                  <a:gd name="connsiteY1500" fmla="*/ 2017 h 911090"/>
                  <a:gd name="connsiteX1501" fmla="*/ 988021 w 989547"/>
                  <a:gd name="connsiteY1501" fmla="*/ 1407 h 911090"/>
                  <a:gd name="connsiteX1502" fmla="*/ 988678 w 989547"/>
                  <a:gd name="connsiteY1502" fmla="*/ 803 h 911090"/>
                  <a:gd name="connsiteX1503" fmla="*/ 989335 w 989547"/>
                  <a:gd name="connsiteY1503" fmla="*/ 199 h 911090"/>
                  <a:gd name="connsiteX1504" fmla="*/ 989547 w 989547"/>
                  <a:gd name="connsiteY1504" fmla="*/ 0 h 91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</a:cxnLst>
                <a:rect l="l" t="t" r="r" b="b"/>
                <a:pathLst>
                  <a:path w="989547" h="911090">
                    <a:moveTo>
                      <a:pt x="0" y="911091"/>
                    </a:moveTo>
                    <a:lnTo>
                      <a:pt x="657" y="910480"/>
                    </a:lnTo>
                    <a:lnTo>
                      <a:pt x="1314" y="909877"/>
                    </a:lnTo>
                    <a:lnTo>
                      <a:pt x="1971" y="909266"/>
                    </a:lnTo>
                    <a:lnTo>
                      <a:pt x="2628" y="908662"/>
                    </a:lnTo>
                    <a:lnTo>
                      <a:pt x="3291" y="908059"/>
                    </a:lnTo>
                    <a:lnTo>
                      <a:pt x="3948" y="907448"/>
                    </a:lnTo>
                    <a:lnTo>
                      <a:pt x="4605" y="906845"/>
                    </a:lnTo>
                    <a:lnTo>
                      <a:pt x="5261" y="906241"/>
                    </a:lnTo>
                    <a:lnTo>
                      <a:pt x="5925" y="905630"/>
                    </a:lnTo>
                    <a:lnTo>
                      <a:pt x="6582" y="905027"/>
                    </a:lnTo>
                    <a:lnTo>
                      <a:pt x="7239" y="904423"/>
                    </a:lnTo>
                    <a:lnTo>
                      <a:pt x="7895" y="903813"/>
                    </a:lnTo>
                    <a:lnTo>
                      <a:pt x="8552" y="903209"/>
                    </a:lnTo>
                    <a:lnTo>
                      <a:pt x="9216" y="902605"/>
                    </a:lnTo>
                    <a:lnTo>
                      <a:pt x="9873" y="901994"/>
                    </a:lnTo>
                    <a:lnTo>
                      <a:pt x="10529" y="901391"/>
                    </a:lnTo>
                    <a:lnTo>
                      <a:pt x="11186" y="900787"/>
                    </a:lnTo>
                    <a:lnTo>
                      <a:pt x="11843" y="900177"/>
                    </a:lnTo>
                    <a:lnTo>
                      <a:pt x="12507" y="899573"/>
                    </a:lnTo>
                    <a:lnTo>
                      <a:pt x="13164" y="898969"/>
                    </a:lnTo>
                    <a:lnTo>
                      <a:pt x="13820" y="898359"/>
                    </a:lnTo>
                    <a:lnTo>
                      <a:pt x="14477" y="897755"/>
                    </a:lnTo>
                    <a:lnTo>
                      <a:pt x="15134" y="897151"/>
                    </a:lnTo>
                    <a:lnTo>
                      <a:pt x="15798" y="896541"/>
                    </a:lnTo>
                    <a:lnTo>
                      <a:pt x="16454" y="895937"/>
                    </a:lnTo>
                    <a:lnTo>
                      <a:pt x="17111" y="895333"/>
                    </a:lnTo>
                    <a:lnTo>
                      <a:pt x="17768" y="894723"/>
                    </a:lnTo>
                    <a:lnTo>
                      <a:pt x="18425" y="894119"/>
                    </a:lnTo>
                    <a:lnTo>
                      <a:pt x="19088" y="893515"/>
                    </a:lnTo>
                    <a:lnTo>
                      <a:pt x="19745" y="892905"/>
                    </a:lnTo>
                    <a:lnTo>
                      <a:pt x="20402" y="892301"/>
                    </a:lnTo>
                    <a:lnTo>
                      <a:pt x="21059" y="891697"/>
                    </a:lnTo>
                    <a:lnTo>
                      <a:pt x="21716" y="891087"/>
                    </a:lnTo>
                    <a:lnTo>
                      <a:pt x="22379" y="890483"/>
                    </a:lnTo>
                    <a:lnTo>
                      <a:pt x="23036" y="889873"/>
                    </a:lnTo>
                    <a:lnTo>
                      <a:pt x="23693" y="889269"/>
                    </a:lnTo>
                    <a:lnTo>
                      <a:pt x="24350" y="888665"/>
                    </a:lnTo>
                    <a:lnTo>
                      <a:pt x="25013" y="888055"/>
                    </a:lnTo>
                    <a:lnTo>
                      <a:pt x="25670" y="887451"/>
                    </a:lnTo>
                    <a:lnTo>
                      <a:pt x="26327" y="886847"/>
                    </a:lnTo>
                    <a:lnTo>
                      <a:pt x="26984" y="886237"/>
                    </a:lnTo>
                    <a:lnTo>
                      <a:pt x="27641" y="885633"/>
                    </a:lnTo>
                    <a:lnTo>
                      <a:pt x="28304" y="885029"/>
                    </a:lnTo>
                    <a:lnTo>
                      <a:pt x="28961" y="884419"/>
                    </a:lnTo>
                    <a:lnTo>
                      <a:pt x="29618" y="883815"/>
                    </a:lnTo>
                    <a:lnTo>
                      <a:pt x="30275" y="883211"/>
                    </a:lnTo>
                    <a:lnTo>
                      <a:pt x="30932" y="882601"/>
                    </a:lnTo>
                    <a:lnTo>
                      <a:pt x="31595" y="881997"/>
                    </a:lnTo>
                    <a:lnTo>
                      <a:pt x="32252" y="881393"/>
                    </a:lnTo>
                    <a:lnTo>
                      <a:pt x="32909" y="880783"/>
                    </a:lnTo>
                    <a:lnTo>
                      <a:pt x="33566" y="880179"/>
                    </a:lnTo>
                    <a:lnTo>
                      <a:pt x="34222" y="879576"/>
                    </a:lnTo>
                    <a:lnTo>
                      <a:pt x="34886" y="878965"/>
                    </a:lnTo>
                    <a:lnTo>
                      <a:pt x="35543" y="878361"/>
                    </a:lnTo>
                    <a:lnTo>
                      <a:pt x="36200" y="877758"/>
                    </a:lnTo>
                    <a:lnTo>
                      <a:pt x="36856" y="877147"/>
                    </a:lnTo>
                    <a:lnTo>
                      <a:pt x="37520" y="876543"/>
                    </a:lnTo>
                    <a:lnTo>
                      <a:pt x="38177" y="875940"/>
                    </a:lnTo>
                    <a:lnTo>
                      <a:pt x="38833" y="875329"/>
                    </a:lnTo>
                    <a:lnTo>
                      <a:pt x="39491" y="874726"/>
                    </a:lnTo>
                    <a:lnTo>
                      <a:pt x="40147" y="874122"/>
                    </a:lnTo>
                    <a:lnTo>
                      <a:pt x="40811" y="873511"/>
                    </a:lnTo>
                    <a:lnTo>
                      <a:pt x="41468" y="872908"/>
                    </a:lnTo>
                    <a:lnTo>
                      <a:pt x="42124" y="872304"/>
                    </a:lnTo>
                    <a:lnTo>
                      <a:pt x="42781" y="871693"/>
                    </a:lnTo>
                    <a:lnTo>
                      <a:pt x="43445" y="871090"/>
                    </a:lnTo>
                    <a:lnTo>
                      <a:pt x="44102" y="870479"/>
                    </a:lnTo>
                    <a:lnTo>
                      <a:pt x="44758" y="869875"/>
                    </a:lnTo>
                    <a:lnTo>
                      <a:pt x="45415" y="869272"/>
                    </a:lnTo>
                    <a:lnTo>
                      <a:pt x="46072" y="868661"/>
                    </a:lnTo>
                    <a:lnTo>
                      <a:pt x="46736" y="868058"/>
                    </a:lnTo>
                    <a:lnTo>
                      <a:pt x="47392" y="867454"/>
                    </a:lnTo>
                    <a:lnTo>
                      <a:pt x="48049" y="866843"/>
                    </a:lnTo>
                    <a:lnTo>
                      <a:pt x="48706" y="866240"/>
                    </a:lnTo>
                    <a:lnTo>
                      <a:pt x="49363" y="865636"/>
                    </a:lnTo>
                    <a:lnTo>
                      <a:pt x="50026" y="865025"/>
                    </a:lnTo>
                    <a:lnTo>
                      <a:pt x="50683" y="864422"/>
                    </a:lnTo>
                    <a:lnTo>
                      <a:pt x="51340" y="863818"/>
                    </a:lnTo>
                    <a:lnTo>
                      <a:pt x="51997" y="863207"/>
                    </a:lnTo>
                    <a:lnTo>
                      <a:pt x="52654" y="862604"/>
                    </a:lnTo>
                    <a:lnTo>
                      <a:pt x="53317" y="862000"/>
                    </a:lnTo>
                    <a:lnTo>
                      <a:pt x="53974" y="861390"/>
                    </a:lnTo>
                    <a:lnTo>
                      <a:pt x="54631" y="860786"/>
                    </a:lnTo>
                    <a:lnTo>
                      <a:pt x="55288" y="860182"/>
                    </a:lnTo>
                    <a:lnTo>
                      <a:pt x="55951" y="859572"/>
                    </a:lnTo>
                    <a:lnTo>
                      <a:pt x="56608" y="858968"/>
                    </a:lnTo>
                    <a:lnTo>
                      <a:pt x="57265" y="858364"/>
                    </a:lnTo>
                    <a:lnTo>
                      <a:pt x="57922" y="857754"/>
                    </a:lnTo>
                    <a:lnTo>
                      <a:pt x="58579" y="857150"/>
                    </a:lnTo>
                    <a:lnTo>
                      <a:pt x="59236" y="856546"/>
                    </a:lnTo>
                    <a:lnTo>
                      <a:pt x="59899" y="855936"/>
                    </a:lnTo>
                    <a:lnTo>
                      <a:pt x="60556" y="855332"/>
                    </a:lnTo>
                    <a:lnTo>
                      <a:pt x="61213" y="854722"/>
                    </a:lnTo>
                    <a:lnTo>
                      <a:pt x="61870" y="854118"/>
                    </a:lnTo>
                    <a:lnTo>
                      <a:pt x="62533" y="853514"/>
                    </a:lnTo>
                    <a:lnTo>
                      <a:pt x="63190" y="852904"/>
                    </a:lnTo>
                    <a:lnTo>
                      <a:pt x="63847" y="852300"/>
                    </a:lnTo>
                    <a:lnTo>
                      <a:pt x="64504" y="851696"/>
                    </a:lnTo>
                    <a:lnTo>
                      <a:pt x="65160" y="851092"/>
                    </a:lnTo>
                    <a:lnTo>
                      <a:pt x="65824" y="850482"/>
                    </a:lnTo>
                    <a:lnTo>
                      <a:pt x="66481" y="849878"/>
                    </a:lnTo>
                    <a:lnTo>
                      <a:pt x="67138" y="849268"/>
                    </a:lnTo>
                    <a:lnTo>
                      <a:pt x="67795" y="848664"/>
                    </a:lnTo>
                    <a:lnTo>
                      <a:pt x="68451" y="848060"/>
                    </a:lnTo>
                    <a:lnTo>
                      <a:pt x="69115" y="847450"/>
                    </a:lnTo>
                    <a:lnTo>
                      <a:pt x="69772" y="846846"/>
                    </a:lnTo>
                    <a:lnTo>
                      <a:pt x="70429" y="846242"/>
                    </a:lnTo>
                    <a:lnTo>
                      <a:pt x="71085" y="845632"/>
                    </a:lnTo>
                    <a:lnTo>
                      <a:pt x="71742" y="845028"/>
                    </a:lnTo>
                    <a:lnTo>
                      <a:pt x="72406" y="844424"/>
                    </a:lnTo>
                    <a:lnTo>
                      <a:pt x="73063" y="843814"/>
                    </a:lnTo>
                    <a:lnTo>
                      <a:pt x="73719" y="843210"/>
                    </a:lnTo>
                    <a:lnTo>
                      <a:pt x="74376" y="842606"/>
                    </a:lnTo>
                    <a:lnTo>
                      <a:pt x="75040" y="841996"/>
                    </a:lnTo>
                    <a:lnTo>
                      <a:pt x="75696" y="841392"/>
                    </a:lnTo>
                    <a:lnTo>
                      <a:pt x="76353" y="840788"/>
                    </a:lnTo>
                    <a:lnTo>
                      <a:pt x="77010" y="840178"/>
                    </a:lnTo>
                    <a:lnTo>
                      <a:pt x="77667" y="839574"/>
                    </a:lnTo>
                    <a:lnTo>
                      <a:pt x="78330" y="838971"/>
                    </a:lnTo>
                    <a:lnTo>
                      <a:pt x="78987" y="838360"/>
                    </a:lnTo>
                    <a:lnTo>
                      <a:pt x="79644" y="837756"/>
                    </a:lnTo>
                    <a:lnTo>
                      <a:pt x="80301" y="837153"/>
                    </a:lnTo>
                    <a:lnTo>
                      <a:pt x="80964" y="836542"/>
                    </a:lnTo>
                    <a:lnTo>
                      <a:pt x="81621" y="835938"/>
                    </a:lnTo>
                    <a:lnTo>
                      <a:pt x="82278" y="835335"/>
                    </a:lnTo>
                    <a:lnTo>
                      <a:pt x="82935" y="834724"/>
                    </a:lnTo>
                    <a:lnTo>
                      <a:pt x="83592" y="834120"/>
                    </a:lnTo>
                    <a:lnTo>
                      <a:pt x="84255" y="833510"/>
                    </a:lnTo>
                    <a:lnTo>
                      <a:pt x="84912" y="832906"/>
                    </a:lnTo>
                    <a:lnTo>
                      <a:pt x="85569" y="832303"/>
                    </a:lnTo>
                    <a:lnTo>
                      <a:pt x="86226" y="831699"/>
                    </a:lnTo>
                    <a:lnTo>
                      <a:pt x="86883" y="831088"/>
                    </a:lnTo>
                    <a:lnTo>
                      <a:pt x="87546" y="830485"/>
                    </a:lnTo>
                    <a:lnTo>
                      <a:pt x="88203" y="829874"/>
                    </a:lnTo>
                    <a:lnTo>
                      <a:pt x="88860" y="829270"/>
                    </a:lnTo>
                    <a:lnTo>
                      <a:pt x="89517" y="828667"/>
                    </a:lnTo>
                    <a:lnTo>
                      <a:pt x="90174" y="828056"/>
                    </a:lnTo>
                    <a:lnTo>
                      <a:pt x="90837" y="827453"/>
                    </a:lnTo>
                    <a:lnTo>
                      <a:pt x="91494" y="826849"/>
                    </a:lnTo>
                    <a:lnTo>
                      <a:pt x="92151" y="826238"/>
                    </a:lnTo>
                    <a:lnTo>
                      <a:pt x="92808" y="825635"/>
                    </a:lnTo>
                    <a:lnTo>
                      <a:pt x="93471" y="825031"/>
                    </a:lnTo>
                    <a:lnTo>
                      <a:pt x="94128" y="824421"/>
                    </a:lnTo>
                    <a:lnTo>
                      <a:pt x="94785" y="823817"/>
                    </a:lnTo>
                    <a:lnTo>
                      <a:pt x="95442" y="823213"/>
                    </a:lnTo>
                    <a:lnTo>
                      <a:pt x="96099" y="822602"/>
                    </a:lnTo>
                    <a:lnTo>
                      <a:pt x="96762" y="821999"/>
                    </a:lnTo>
                    <a:lnTo>
                      <a:pt x="97419" y="821395"/>
                    </a:lnTo>
                    <a:lnTo>
                      <a:pt x="98076" y="820785"/>
                    </a:lnTo>
                    <a:lnTo>
                      <a:pt x="98733" y="820181"/>
                    </a:lnTo>
                    <a:lnTo>
                      <a:pt x="99389" y="819577"/>
                    </a:lnTo>
                    <a:lnTo>
                      <a:pt x="100053" y="818967"/>
                    </a:lnTo>
                    <a:lnTo>
                      <a:pt x="100710" y="818363"/>
                    </a:lnTo>
                    <a:lnTo>
                      <a:pt x="101367" y="817759"/>
                    </a:lnTo>
                    <a:lnTo>
                      <a:pt x="102023" y="817149"/>
                    </a:lnTo>
                    <a:lnTo>
                      <a:pt x="102680" y="816545"/>
                    </a:lnTo>
                    <a:lnTo>
                      <a:pt x="103344" y="815941"/>
                    </a:lnTo>
                    <a:lnTo>
                      <a:pt x="104001" y="815331"/>
                    </a:lnTo>
                    <a:lnTo>
                      <a:pt x="104657" y="814727"/>
                    </a:lnTo>
                    <a:lnTo>
                      <a:pt x="105314" y="814117"/>
                    </a:lnTo>
                    <a:lnTo>
                      <a:pt x="105971" y="813513"/>
                    </a:lnTo>
                    <a:lnTo>
                      <a:pt x="106635" y="812909"/>
                    </a:lnTo>
                    <a:lnTo>
                      <a:pt x="107291" y="812305"/>
                    </a:lnTo>
                    <a:lnTo>
                      <a:pt x="107948" y="811695"/>
                    </a:lnTo>
                    <a:lnTo>
                      <a:pt x="108605" y="811091"/>
                    </a:lnTo>
                    <a:lnTo>
                      <a:pt x="109262" y="810481"/>
                    </a:lnTo>
                    <a:lnTo>
                      <a:pt x="109926" y="809877"/>
                    </a:lnTo>
                    <a:lnTo>
                      <a:pt x="110582" y="809273"/>
                    </a:lnTo>
                    <a:lnTo>
                      <a:pt x="111239" y="808663"/>
                    </a:lnTo>
                    <a:lnTo>
                      <a:pt x="111896" y="808059"/>
                    </a:lnTo>
                    <a:lnTo>
                      <a:pt x="112559" y="807455"/>
                    </a:lnTo>
                    <a:lnTo>
                      <a:pt x="113216" y="806845"/>
                    </a:lnTo>
                    <a:lnTo>
                      <a:pt x="113873" y="806241"/>
                    </a:lnTo>
                    <a:lnTo>
                      <a:pt x="114530" y="805637"/>
                    </a:lnTo>
                    <a:lnTo>
                      <a:pt x="115187" y="805027"/>
                    </a:lnTo>
                    <a:lnTo>
                      <a:pt x="115850" y="804423"/>
                    </a:lnTo>
                    <a:lnTo>
                      <a:pt x="116507" y="803819"/>
                    </a:lnTo>
                    <a:lnTo>
                      <a:pt x="117164" y="803209"/>
                    </a:lnTo>
                    <a:lnTo>
                      <a:pt x="117821" y="802605"/>
                    </a:lnTo>
                    <a:lnTo>
                      <a:pt x="118484" y="802002"/>
                    </a:lnTo>
                    <a:lnTo>
                      <a:pt x="119141" y="801391"/>
                    </a:lnTo>
                    <a:lnTo>
                      <a:pt x="119798" y="800787"/>
                    </a:lnTo>
                    <a:lnTo>
                      <a:pt x="120455" y="800183"/>
                    </a:lnTo>
                    <a:lnTo>
                      <a:pt x="121112" y="799573"/>
                    </a:lnTo>
                    <a:lnTo>
                      <a:pt x="121775" y="798969"/>
                    </a:lnTo>
                    <a:lnTo>
                      <a:pt x="122432" y="798366"/>
                    </a:lnTo>
                    <a:lnTo>
                      <a:pt x="123089" y="797755"/>
                    </a:lnTo>
                    <a:lnTo>
                      <a:pt x="123746" y="797151"/>
                    </a:lnTo>
                    <a:lnTo>
                      <a:pt x="124403" y="796548"/>
                    </a:lnTo>
                    <a:lnTo>
                      <a:pt x="125066" y="795937"/>
                    </a:lnTo>
                    <a:lnTo>
                      <a:pt x="125723" y="795334"/>
                    </a:lnTo>
                    <a:lnTo>
                      <a:pt x="126380" y="794723"/>
                    </a:lnTo>
                    <a:lnTo>
                      <a:pt x="127037" y="794119"/>
                    </a:lnTo>
                    <a:lnTo>
                      <a:pt x="127693" y="793515"/>
                    </a:lnTo>
                    <a:lnTo>
                      <a:pt x="128357" y="792905"/>
                    </a:lnTo>
                    <a:lnTo>
                      <a:pt x="129014" y="792301"/>
                    </a:lnTo>
                    <a:lnTo>
                      <a:pt x="129671" y="791698"/>
                    </a:lnTo>
                    <a:lnTo>
                      <a:pt x="130327" y="791094"/>
                    </a:lnTo>
                    <a:lnTo>
                      <a:pt x="130991" y="790483"/>
                    </a:lnTo>
                    <a:lnTo>
                      <a:pt x="131648" y="789880"/>
                    </a:lnTo>
                    <a:lnTo>
                      <a:pt x="132305" y="789269"/>
                    </a:lnTo>
                    <a:lnTo>
                      <a:pt x="132961" y="788666"/>
                    </a:lnTo>
                    <a:lnTo>
                      <a:pt x="133618" y="788062"/>
                    </a:lnTo>
                    <a:lnTo>
                      <a:pt x="134282" y="787451"/>
                    </a:lnTo>
                    <a:lnTo>
                      <a:pt x="134939" y="786847"/>
                    </a:lnTo>
                    <a:lnTo>
                      <a:pt x="135595" y="786244"/>
                    </a:lnTo>
                    <a:lnTo>
                      <a:pt x="136252" y="785633"/>
                    </a:lnTo>
                    <a:lnTo>
                      <a:pt x="136909" y="785030"/>
                    </a:lnTo>
                    <a:lnTo>
                      <a:pt x="137573" y="784426"/>
                    </a:lnTo>
                    <a:lnTo>
                      <a:pt x="138230" y="783815"/>
                    </a:lnTo>
                    <a:lnTo>
                      <a:pt x="138886" y="783212"/>
                    </a:lnTo>
                    <a:lnTo>
                      <a:pt x="139543" y="782608"/>
                    </a:lnTo>
                    <a:lnTo>
                      <a:pt x="140200" y="781998"/>
                    </a:lnTo>
                    <a:lnTo>
                      <a:pt x="140864" y="781394"/>
                    </a:lnTo>
                    <a:lnTo>
                      <a:pt x="141520" y="780790"/>
                    </a:lnTo>
                    <a:lnTo>
                      <a:pt x="142177" y="780180"/>
                    </a:lnTo>
                    <a:lnTo>
                      <a:pt x="142834" y="779576"/>
                    </a:lnTo>
                    <a:lnTo>
                      <a:pt x="143491" y="778972"/>
                    </a:lnTo>
                    <a:lnTo>
                      <a:pt x="144154" y="778362"/>
                    </a:lnTo>
                    <a:lnTo>
                      <a:pt x="144811" y="777758"/>
                    </a:lnTo>
                    <a:lnTo>
                      <a:pt x="145468" y="777148"/>
                    </a:lnTo>
                    <a:lnTo>
                      <a:pt x="146125" y="776544"/>
                    </a:lnTo>
                    <a:lnTo>
                      <a:pt x="146782" y="775940"/>
                    </a:lnTo>
                    <a:lnTo>
                      <a:pt x="147445" y="775336"/>
                    </a:lnTo>
                    <a:lnTo>
                      <a:pt x="148102" y="774726"/>
                    </a:lnTo>
                    <a:lnTo>
                      <a:pt x="148759" y="774122"/>
                    </a:lnTo>
                    <a:lnTo>
                      <a:pt x="149416" y="773512"/>
                    </a:lnTo>
                    <a:lnTo>
                      <a:pt x="150079" y="772908"/>
                    </a:lnTo>
                    <a:lnTo>
                      <a:pt x="150736" y="772304"/>
                    </a:lnTo>
                    <a:lnTo>
                      <a:pt x="151393" y="771694"/>
                    </a:lnTo>
                    <a:lnTo>
                      <a:pt x="152050" y="771090"/>
                    </a:lnTo>
                    <a:lnTo>
                      <a:pt x="152707" y="770486"/>
                    </a:lnTo>
                    <a:lnTo>
                      <a:pt x="153370" y="769876"/>
                    </a:lnTo>
                    <a:lnTo>
                      <a:pt x="154027" y="769272"/>
                    </a:lnTo>
                    <a:lnTo>
                      <a:pt x="154684" y="768668"/>
                    </a:lnTo>
                    <a:lnTo>
                      <a:pt x="155341" y="768058"/>
                    </a:lnTo>
                    <a:lnTo>
                      <a:pt x="156004" y="767454"/>
                    </a:lnTo>
                    <a:lnTo>
                      <a:pt x="156661" y="766850"/>
                    </a:lnTo>
                    <a:lnTo>
                      <a:pt x="157318" y="766240"/>
                    </a:lnTo>
                    <a:lnTo>
                      <a:pt x="157975" y="765636"/>
                    </a:lnTo>
                    <a:lnTo>
                      <a:pt x="158631" y="765032"/>
                    </a:lnTo>
                    <a:lnTo>
                      <a:pt x="159295" y="764422"/>
                    </a:lnTo>
                    <a:lnTo>
                      <a:pt x="159952" y="763818"/>
                    </a:lnTo>
                    <a:lnTo>
                      <a:pt x="160609" y="763214"/>
                    </a:lnTo>
                    <a:lnTo>
                      <a:pt x="161265" y="762604"/>
                    </a:lnTo>
                    <a:lnTo>
                      <a:pt x="161922" y="762000"/>
                    </a:lnTo>
                    <a:lnTo>
                      <a:pt x="162586" y="761396"/>
                    </a:lnTo>
                    <a:lnTo>
                      <a:pt x="163243" y="760786"/>
                    </a:lnTo>
                    <a:lnTo>
                      <a:pt x="163899" y="760182"/>
                    </a:lnTo>
                    <a:lnTo>
                      <a:pt x="164556" y="759579"/>
                    </a:lnTo>
                    <a:lnTo>
                      <a:pt x="165213" y="758968"/>
                    </a:lnTo>
                    <a:lnTo>
                      <a:pt x="165877" y="758364"/>
                    </a:lnTo>
                    <a:lnTo>
                      <a:pt x="166534" y="757754"/>
                    </a:lnTo>
                    <a:lnTo>
                      <a:pt x="167190" y="757150"/>
                    </a:lnTo>
                    <a:lnTo>
                      <a:pt x="167847" y="756546"/>
                    </a:lnTo>
                    <a:lnTo>
                      <a:pt x="168511" y="755943"/>
                    </a:lnTo>
                    <a:lnTo>
                      <a:pt x="169168" y="755332"/>
                    </a:lnTo>
                    <a:lnTo>
                      <a:pt x="169824" y="754729"/>
                    </a:lnTo>
                    <a:lnTo>
                      <a:pt x="170481" y="754118"/>
                    </a:lnTo>
                    <a:lnTo>
                      <a:pt x="171138" y="753514"/>
                    </a:lnTo>
                    <a:lnTo>
                      <a:pt x="171802" y="752911"/>
                    </a:lnTo>
                    <a:lnTo>
                      <a:pt x="172458" y="752300"/>
                    </a:lnTo>
                    <a:lnTo>
                      <a:pt x="173115" y="751696"/>
                    </a:lnTo>
                    <a:lnTo>
                      <a:pt x="173772" y="751093"/>
                    </a:lnTo>
                    <a:lnTo>
                      <a:pt x="174429" y="750482"/>
                    </a:lnTo>
                    <a:lnTo>
                      <a:pt x="175092" y="749878"/>
                    </a:lnTo>
                    <a:lnTo>
                      <a:pt x="175749" y="749275"/>
                    </a:lnTo>
                    <a:lnTo>
                      <a:pt x="176406" y="748664"/>
                    </a:lnTo>
                    <a:lnTo>
                      <a:pt x="177063" y="748061"/>
                    </a:lnTo>
                    <a:lnTo>
                      <a:pt x="177720" y="747457"/>
                    </a:lnTo>
                    <a:lnTo>
                      <a:pt x="178383" y="746846"/>
                    </a:lnTo>
                    <a:lnTo>
                      <a:pt x="179040" y="746243"/>
                    </a:lnTo>
                    <a:lnTo>
                      <a:pt x="179697" y="745639"/>
                    </a:lnTo>
                    <a:lnTo>
                      <a:pt x="180354" y="745028"/>
                    </a:lnTo>
                    <a:lnTo>
                      <a:pt x="181011" y="744425"/>
                    </a:lnTo>
                    <a:lnTo>
                      <a:pt x="181674" y="743821"/>
                    </a:lnTo>
                    <a:lnTo>
                      <a:pt x="182331" y="743210"/>
                    </a:lnTo>
                    <a:lnTo>
                      <a:pt x="182988" y="742607"/>
                    </a:lnTo>
                    <a:lnTo>
                      <a:pt x="183645" y="742003"/>
                    </a:lnTo>
                    <a:lnTo>
                      <a:pt x="184302" y="741393"/>
                    </a:lnTo>
                    <a:lnTo>
                      <a:pt x="184965" y="740789"/>
                    </a:lnTo>
                    <a:lnTo>
                      <a:pt x="185622" y="740185"/>
                    </a:lnTo>
                    <a:lnTo>
                      <a:pt x="186279" y="739575"/>
                    </a:lnTo>
                    <a:lnTo>
                      <a:pt x="186936" y="738971"/>
                    </a:lnTo>
                    <a:lnTo>
                      <a:pt x="187599" y="738360"/>
                    </a:lnTo>
                    <a:lnTo>
                      <a:pt x="188256" y="737757"/>
                    </a:lnTo>
                    <a:lnTo>
                      <a:pt x="188913" y="737153"/>
                    </a:lnTo>
                    <a:lnTo>
                      <a:pt x="189570" y="736549"/>
                    </a:lnTo>
                    <a:lnTo>
                      <a:pt x="190226" y="735939"/>
                    </a:lnTo>
                    <a:lnTo>
                      <a:pt x="190890" y="735335"/>
                    </a:lnTo>
                    <a:lnTo>
                      <a:pt x="191547" y="734725"/>
                    </a:lnTo>
                    <a:lnTo>
                      <a:pt x="192204" y="734121"/>
                    </a:lnTo>
                    <a:lnTo>
                      <a:pt x="192861" y="733517"/>
                    </a:lnTo>
                    <a:lnTo>
                      <a:pt x="193517" y="732907"/>
                    </a:lnTo>
                    <a:lnTo>
                      <a:pt x="194181" y="732303"/>
                    </a:lnTo>
                    <a:lnTo>
                      <a:pt x="194838" y="731699"/>
                    </a:lnTo>
                    <a:lnTo>
                      <a:pt x="195494" y="731089"/>
                    </a:lnTo>
                    <a:lnTo>
                      <a:pt x="196151" y="730485"/>
                    </a:lnTo>
                    <a:lnTo>
                      <a:pt x="196815" y="729881"/>
                    </a:lnTo>
                    <a:lnTo>
                      <a:pt x="197472" y="729271"/>
                    </a:lnTo>
                    <a:lnTo>
                      <a:pt x="198128" y="728667"/>
                    </a:lnTo>
                    <a:lnTo>
                      <a:pt x="198785" y="728063"/>
                    </a:lnTo>
                    <a:lnTo>
                      <a:pt x="199442" y="727453"/>
                    </a:lnTo>
                    <a:lnTo>
                      <a:pt x="200106" y="726849"/>
                    </a:lnTo>
                    <a:lnTo>
                      <a:pt x="200762" y="726245"/>
                    </a:lnTo>
                    <a:lnTo>
                      <a:pt x="201419" y="725635"/>
                    </a:lnTo>
                    <a:lnTo>
                      <a:pt x="202076" y="725031"/>
                    </a:lnTo>
                    <a:lnTo>
                      <a:pt x="202733" y="724427"/>
                    </a:lnTo>
                    <a:lnTo>
                      <a:pt x="203396" y="723817"/>
                    </a:lnTo>
                    <a:lnTo>
                      <a:pt x="204053" y="723213"/>
                    </a:lnTo>
                    <a:lnTo>
                      <a:pt x="204710" y="722609"/>
                    </a:lnTo>
                    <a:lnTo>
                      <a:pt x="205367" y="721999"/>
                    </a:lnTo>
                    <a:lnTo>
                      <a:pt x="206031" y="721395"/>
                    </a:lnTo>
                    <a:lnTo>
                      <a:pt x="206687" y="720791"/>
                    </a:lnTo>
                    <a:lnTo>
                      <a:pt x="207344" y="720181"/>
                    </a:lnTo>
                    <a:lnTo>
                      <a:pt x="208001" y="719577"/>
                    </a:lnTo>
                    <a:lnTo>
                      <a:pt x="208658" y="718967"/>
                    </a:lnTo>
                    <a:lnTo>
                      <a:pt x="209321" y="718363"/>
                    </a:lnTo>
                    <a:lnTo>
                      <a:pt x="209978" y="717759"/>
                    </a:lnTo>
                    <a:lnTo>
                      <a:pt x="210635" y="717149"/>
                    </a:lnTo>
                    <a:lnTo>
                      <a:pt x="211292" y="716545"/>
                    </a:lnTo>
                    <a:lnTo>
                      <a:pt x="211949" y="715941"/>
                    </a:lnTo>
                    <a:lnTo>
                      <a:pt x="212612" y="715338"/>
                    </a:lnTo>
                    <a:lnTo>
                      <a:pt x="213269" y="714727"/>
                    </a:lnTo>
                    <a:lnTo>
                      <a:pt x="213926" y="714123"/>
                    </a:lnTo>
                    <a:lnTo>
                      <a:pt x="214583" y="713513"/>
                    </a:lnTo>
                    <a:lnTo>
                      <a:pt x="215240" y="712909"/>
                    </a:lnTo>
                    <a:lnTo>
                      <a:pt x="215903" y="712306"/>
                    </a:lnTo>
                    <a:lnTo>
                      <a:pt x="216560" y="711695"/>
                    </a:lnTo>
                    <a:lnTo>
                      <a:pt x="217217" y="711091"/>
                    </a:lnTo>
                    <a:lnTo>
                      <a:pt x="217874" y="710488"/>
                    </a:lnTo>
                    <a:lnTo>
                      <a:pt x="218530" y="709877"/>
                    </a:lnTo>
                    <a:lnTo>
                      <a:pt x="219194" y="709273"/>
                    </a:lnTo>
                    <a:lnTo>
                      <a:pt x="219851" y="708670"/>
                    </a:lnTo>
                    <a:lnTo>
                      <a:pt x="220508" y="708059"/>
                    </a:lnTo>
                    <a:lnTo>
                      <a:pt x="221165" y="707456"/>
                    </a:lnTo>
                    <a:lnTo>
                      <a:pt x="221821" y="706852"/>
                    </a:lnTo>
                    <a:lnTo>
                      <a:pt x="222485" y="706241"/>
                    </a:lnTo>
                    <a:lnTo>
                      <a:pt x="223142" y="705638"/>
                    </a:lnTo>
                    <a:lnTo>
                      <a:pt x="223799" y="705034"/>
                    </a:lnTo>
                    <a:lnTo>
                      <a:pt x="224455" y="704424"/>
                    </a:lnTo>
                    <a:lnTo>
                      <a:pt x="225119" y="703820"/>
                    </a:lnTo>
                    <a:lnTo>
                      <a:pt x="225776" y="703216"/>
                    </a:lnTo>
                    <a:lnTo>
                      <a:pt x="226433" y="702605"/>
                    </a:lnTo>
                    <a:lnTo>
                      <a:pt x="227089" y="702002"/>
                    </a:lnTo>
                    <a:lnTo>
                      <a:pt x="227746" y="701398"/>
                    </a:lnTo>
                    <a:lnTo>
                      <a:pt x="228410" y="700788"/>
                    </a:lnTo>
                    <a:lnTo>
                      <a:pt x="229067" y="700184"/>
                    </a:lnTo>
                    <a:lnTo>
                      <a:pt x="229723" y="699580"/>
                    </a:lnTo>
                    <a:lnTo>
                      <a:pt x="230380" y="698970"/>
                    </a:lnTo>
                    <a:lnTo>
                      <a:pt x="231037" y="698366"/>
                    </a:lnTo>
                    <a:lnTo>
                      <a:pt x="231700" y="697756"/>
                    </a:lnTo>
                    <a:lnTo>
                      <a:pt x="232358" y="697152"/>
                    </a:lnTo>
                    <a:lnTo>
                      <a:pt x="233014" y="696548"/>
                    </a:lnTo>
                    <a:lnTo>
                      <a:pt x="233671" y="695937"/>
                    </a:lnTo>
                    <a:lnTo>
                      <a:pt x="234335" y="695334"/>
                    </a:lnTo>
                    <a:lnTo>
                      <a:pt x="234991" y="694730"/>
                    </a:lnTo>
                    <a:lnTo>
                      <a:pt x="235648" y="694120"/>
                    </a:lnTo>
                    <a:lnTo>
                      <a:pt x="236305" y="693516"/>
                    </a:lnTo>
                    <a:lnTo>
                      <a:pt x="236962" y="692912"/>
                    </a:lnTo>
                    <a:lnTo>
                      <a:pt x="237625" y="692302"/>
                    </a:lnTo>
                    <a:lnTo>
                      <a:pt x="238282" y="691698"/>
                    </a:lnTo>
                    <a:lnTo>
                      <a:pt x="238939" y="691094"/>
                    </a:lnTo>
                    <a:lnTo>
                      <a:pt x="239596" y="690484"/>
                    </a:lnTo>
                    <a:lnTo>
                      <a:pt x="240253" y="689880"/>
                    </a:lnTo>
                    <a:lnTo>
                      <a:pt x="240916" y="689276"/>
                    </a:lnTo>
                    <a:lnTo>
                      <a:pt x="241573" y="688666"/>
                    </a:lnTo>
                    <a:lnTo>
                      <a:pt x="242230" y="688062"/>
                    </a:lnTo>
                    <a:lnTo>
                      <a:pt x="242887" y="687458"/>
                    </a:lnTo>
                    <a:lnTo>
                      <a:pt x="243550" y="686848"/>
                    </a:lnTo>
                    <a:lnTo>
                      <a:pt x="244207" y="686244"/>
                    </a:lnTo>
                    <a:lnTo>
                      <a:pt x="244864" y="685640"/>
                    </a:lnTo>
                    <a:lnTo>
                      <a:pt x="245521" y="685030"/>
                    </a:lnTo>
                    <a:lnTo>
                      <a:pt x="246178" y="684426"/>
                    </a:lnTo>
                    <a:lnTo>
                      <a:pt x="246841" y="683822"/>
                    </a:lnTo>
                    <a:lnTo>
                      <a:pt x="247498" y="683212"/>
                    </a:lnTo>
                    <a:lnTo>
                      <a:pt x="248155" y="682608"/>
                    </a:lnTo>
                    <a:lnTo>
                      <a:pt x="248812" y="682005"/>
                    </a:lnTo>
                    <a:lnTo>
                      <a:pt x="249469" y="681394"/>
                    </a:lnTo>
                    <a:lnTo>
                      <a:pt x="250132" y="680790"/>
                    </a:lnTo>
                    <a:lnTo>
                      <a:pt x="250789" y="680186"/>
                    </a:lnTo>
                    <a:lnTo>
                      <a:pt x="251446" y="679576"/>
                    </a:lnTo>
                    <a:lnTo>
                      <a:pt x="252103" y="678972"/>
                    </a:lnTo>
                    <a:lnTo>
                      <a:pt x="252759" y="678362"/>
                    </a:lnTo>
                    <a:lnTo>
                      <a:pt x="253423" y="677758"/>
                    </a:lnTo>
                    <a:lnTo>
                      <a:pt x="254080" y="677154"/>
                    </a:lnTo>
                    <a:lnTo>
                      <a:pt x="254737" y="676544"/>
                    </a:lnTo>
                    <a:lnTo>
                      <a:pt x="255393" y="675940"/>
                    </a:lnTo>
                    <a:lnTo>
                      <a:pt x="256050" y="675337"/>
                    </a:lnTo>
                    <a:lnTo>
                      <a:pt x="256714" y="674726"/>
                    </a:lnTo>
                    <a:lnTo>
                      <a:pt x="257371" y="674122"/>
                    </a:lnTo>
                    <a:lnTo>
                      <a:pt x="258027" y="673518"/>
                    </a:lnTo>
                    <a:lnTo>
                      <a:pt x="258684" y="672908"/>
                    </a:lnTo>
                    <a:lnTo>
                      <a:pt x="259341" y="672304"/>
                    </a:lnTo>
                    <a:lnTo>
                      <a:pt x="260005" y="671701"/>
                    </a:lnTo>
                    <a:lnTo>
                      <a:pt x="260662" y="671090"/>
                    </a:lnTo>
                    <a:lnTo>
                      <a:pt x="261318" y="670486"/>
                    </a:lnTo>
                    <a:lnTo>
                      <a:pt x="261975" y="669883"/>
                    </a:lnTo>
                    <a:lnTo>
                      <a:pt x="262639" y="669272"/>
                    </a:lnTo>
                    <a:lnTo>
                      <a:pt x="263296" y="668669"/>
                    </a:lnTo>
                    <a:lnTo>
                      <a:pt x="263952" y="668065"/>
                    </a:lnTo>
                    <a:lnTo>
                      <a:pt x="264609" y="667454"/>
                    </a:lnTo>
                    <a:lnTo>
                      <a:pt x="265266" y="666850"/>
                    </a:lnTo>
                    <a:lnTo>
                      <a:pt x="265930" y="666247"/>
                    </a:lnTo>
                    <a:lnTo>
                      <a:pt x="266586" y="665636"/>
                    </a:lnTo>
                    <a:lnTo>
                      <a:pt x="267243" y="665033"/>
                    </a:lnTo>
                    <a:lnTo>
                      <a:pt x="267900" y="664429"/>
                    </a:lnTo>
                    <a:lnTo>
                      <a:pt x="268557" y="663818"/>
                    </a:lnTo>
                    <a:lnTo>
                      <a:pt x="269220" y="663215"/>
                    </a:lnTo>
                    <a:lnTo>
                      <a:pt x="269877" y="662611"/>
                    </a:lnTo>
                    <a:lnTo>
                      <a:pt x="270534" y="662001"/>
                    </a:lnTo>
                    <a:lnTo>
                      <a:pt x="271191" y="661397"/>
                    </a:lnTo>
                    <a:lnTo>
                      <a:pt x="271848" y="660793"/>
                    </a:lnTo>
                    <a:lnTo>
                      <a:pt x="272511" y="660183"/>
                    </a:lnTo>
                    <a:lnTo>
                      <a:pt x="273168" y="659579"/>
                    </a:lnTo>
                    <a:lnTo>
                      <a:pt x="273825" y="658968"/>
                    </a:lnTo>
                    <a:lnTo>
                      <a:pt x="274482" y="658365"/>
                    </a:lnTo>
                    <a:lnTo>
                      <a:pt x="275145" y="657761"/>
                    </a:lnTo>
                    <a:lnTo>
                      <a:pt x="275802" y="657151"/>
                    </a:lnTo>
                    <a:lnTo>
                      <a:pt x="276459" y="656547"/>
                    </a:lnTo>
                    <a:lnTo>
                      <a:pt x="277116" y="655943"/>
                    </a:lnTo>
                    <a:lnTo>
                      <a:pt x="277773" y="655333"/>
                    </a:lnTo>
                    <a:lnTo>
                      <a:pt x="278436" y="654729"/>
                    </a:lnTo>
                    <a:lnTo>
                      <a:pt x="279093" y="654125"/>
                    </a:lnTo>
                    <a:lnTo>
                      <a:pt x="279750" y="653515"/>
                    </a:lnTo>
                    <a:lnTo>
                      <a:pt x="280407" y="652911"/>
                    </a:lnTo>
                    <a:lnTo>
                      <a:pt x="281070" y="652307"/>
                    </a:lnTo>
                    <a:lnTo>
                      <a:pt x="281727" y="651697"/>
                    </a:lnTo>
                    <a:lnTo>
                      <a:pt x="282384" y="651093"/>
                    </a:lnTo>
                    <a:lnTo>
                      <a:pt x="283041" y="650489"/>
                    </a:lnTo>
                    <a:lnTo>
                      <a:pt x="283697" y="649879"/>
                    </a:lnTo>
                    <a:lnTo>
                      <a:pt x="284361" y="649275"/>
                    </a:lnTo>
                    <a:lnTo>
                      <a:pt x="285018" y="648671"/>
                    </a:lnTo>
                    <a:lnTo>
                      <a:pt x="285675" y="648061"/>
                    </a:lnTo>
                    <a:lnTo>
                      <a:pt x="286331" y="647457"/>
                    </a:lnTo>
                    <a:lnTo>
                      <a:pt x="286988" y="646853"/>
                    </a:lnTo>
                    <a:lnTo>
                      <a:pt x="287652" y="646243"/>
                    </a:lnTo>
                    <a:lnTo>
                      <a:pt x="288309" y="645639"/>
                    </a:lnTo>
                    <a:lnTo>
                      <a:pt x="288966" y="645035"/>
                    </a:lnTo>
                    <a:lnTo>
                      <a:pt x="289622" y="644425"/>
                    </a:lnTo>
                    <a:lnTo>
                      <a:pt x="290279" y="643821"/>
                    </a:lnTo>
                    <a:lnTo>
                      <a:pt x="290943" y="643211"/>
                    </a:lnTo>
                    <a:lnTo>
                      <a:pt x="291600" y="642607"/>
                    </a:lnTo>
                    <a:lnTo>
                      <a:pt x="292256" y="642003"/>
                    </a:lnTo>
                    <a:lnTo>
                      <a:pt x="292913" y="641399"/>
                    </a:lnTo>
                    <a:lnTo>
                      <a:pt x="293570" y="640789"/>
                    </a:lnTo>
                    <a:lnTo>
                      <a:pt x="294234" y="640185"/>
                    </a:lnTo>
                    <a:lnTo>
                      <a:pt x="294890" y="639582"/>
                    </a:lnTo>
                    <a:lnTo>
                      <a:pt x="295547" y="638971"/>
                    </a:lnTo>
                    <a:lnTo>
                      <a:pt x="296204" y="638367"/>
                    </a:lnTo>
                    <a:lnTo>
                      <a:pt x="296861" y="637757"/>
                    </a:lnTo>
                    <a:lnTo>
                      <a:pt x="297524" y="637153"/>
                    </a:lnTo>
                    <a:lnTo>
                      <a:pt x="298181" y="636549"/>
                    </a:lnTo>
                    <a:lnTo>
                      <a:pt x="298838" y="635939"/>
                    </a:lnTo>
                    <a:lnTo>
                      <a:pt x="299495" y="635335"/>
                    </a:lnTo>
                    <a:lnTo>
                      <a:pt x="300159" y="634732"/>
                    </a:lnTo>
                    <a:lnTo>
                      <a:pt x="300815" y="634121"/>
                    </a:lnTo>
                    <a:lnTo>
                      <a:pt x="301472" y="633517"/>
                    </a:lnTo>
                    <a:lnTo>
                      <a:pt x="302129" y="632914"/>
                    </a:lnTo>
                    <a:lnTo>
                      <a:pt x="302786" y="632303"/>
                    </a:lnTo>
                    <a:lnTo>
                      <a:pt x="303449" y="631699"/>
                    </a:lnTo>
                    <a:lnTo>
                      <a:pt x="304106" y="631096"/>
                    </a:lnTo>
                    <a:lnTo>
                      <a:pt x="304763" y="630485"/>
                    </a:lnTo>
                    <a:lnTo>
                      <a:pt x="305420" y="629881"/>
                    </a:lnTo>
                    <a:lnTo>
                      <a:pt x="306077" y="629278"/>
                    </a:lnTo>
                    <a:lnTo>
                      <a:pt x="306740" y="628667"/>
                    </a:lnTo>
                    <a:lnTo>
                      <a:pt x="307397" y="628064"/>
                    </a:lnTo>
                    <a:lnTo>
                      <a:pt x="308054" y="627460"/>
                    </a:lnTo>
                    <a:lnTo>
                      <a:pt x="308711" y="626849"/>
                    </a:lnTo>
                    <a:lnTo>
                      <a:pt x="309368" y="626246"/>
                    </a:lnTo>
                    <a:lnTo>
                      <a:pt x="310031" y="625642"/>
                    </a:lnTo>
                    <a:lnTo>
                      <a:pt x="310688" y="625031"/>
                    </a:lnTo>
                    <a:lnTo>
                      <a:pt x="311345" y="624428"/>
                    </a:lnTo>
                    <a:lnTo>
                      <a:pt x="312002" y="623824"/>
                    </a:lnTo>
                    <a:lnTo>
                      <a:pt x="312665" y="623213"/>
                    </a:lnTo>
                    <a:lnTo>
                      <a:pt x="313322" y="622610"/>
                    </a:lnTo>
                    <a:lnTo>
                      <a:pt x="313979" y="621999"/>
                    </a:lnTo>
                    <a:lnTo>
                      <a:pt x="314635" y="621396"/>
                    </a:lnTo>
                    <a:lnTo>
                      <a:pt x="315293" y="620792"/>
                    </a:lnTo>
                    <a:lnTo>
                      <a:pt x="315956" y="620188"/>
                    </a:lnTo>
                    <a:lnTo>
                      <a:pt x="316613" y="619578"/>
                    </a:lnTo>
                    <a:lnTo>
                      <a:pt x="317270" y="618974"/>
                    </a:lnTo>
                    <a:lnTo>
                      <a:pt x="317926" y="618363"/>
                    </a:lnTo>
                    <a:lnTo>
                      <a:pt x="318590" y="617760"/>
                    </a:lnTo>
                    <a:lnTo>
                      <a:pt x="319247" y="617156"/>
                    </a:lnTo>
                    <a:lnTo>
                      <a:pt x="319904" y="616545"/>
                    </a:lnTo>
                    <a:lnTo>
                      <a:pt x="320560" y="615942"/>
                    </a:lnTo>
                    <a:lnTo>
                      <a:pt x="321217" y="615338"/>
                    </a:lnTo>
                    <a:lnTo>
                      <a:pt x="321881" y="614728"/>
                    </a:lnTo>
                    <a:lnTo>
                      <a:pt x="322538" y="614124"/>
                    </a:lnTo>
                    <a:lnTo>
                      <a:pt x="323194" y="613520"/>
                    </a:lnTo>
                    <a:lnTo>
                      <a:pt x="323851" y="612910"/>
                    </a:lnTo>
                    <a:lnTo>
                      <a:pt x="324508" y="612306"/>
                    </a:lnTo>
                    <a:lnTo>
                      <a:pt x="325172" y="611702"/>
                    </a:lnTo>
                    <a:lnTo>
                      <a:pt x="325828" y="611092"/>
                    </a:lnTo>
                    <a:lnTo>
                      <a:pt x="326485" y="610488"/>
                    </a:lnTo>
                    <a:lnTo>
                      <a:pt x="327142" y="609884"/>
                    </a:lnTo>
                    <a:lnTo>
                      <a:pt x="327799" y="609274"/>
                    </a:lnTo>
                    <a:lnTo>
                      <a:pt x="328463" y="608670"/>
                    </a:lnTo>
                    <a:lnTo>
                      <a:pt x="329119" y="608066"/>
                    </a:lnTo>
                    <a:lnTo>
                      <a:pt x="329776" y="607456"/>
                    </a:lnTo>
                    <a:lnTo>
                      <a:pt x="330433" y="606852"/>
                    </a:lnTo>
                    <a:lnTo>
                      <a:pt x="331090" y="606248"/>
                    </a:lnTo>
                    <a:lnTo>
                      <a:pt x="331753" y="605638"/>
                    </a:lnTo>
                    <a:lnTo>
                      <a:pt x="332410" y="605034"/>
                    </a:lnTo>
                    <a:lnTo>
                      <a:pt x="333067" y="604430"/>
                    </a:lnTo>
                    <a:lnTo>
                      <a:pt x="333724" y="603820"/>
                    </a:lnTo>
                    <a:lnTo>
                      <a:pt x="334381" y="603216"/>
                    </a:lnTo>
                    <a:lnTo>
                      <a:pt x="335044" y="602606"/>
                    </a:lnTo>
                    <a:lnTo>
                      <a:pt x="335701" y="602002"/>
                    </a:lnTo>
                    <a:lnTo>
                      <a:pt x="336358" y="601398"/>
                    </a:lnTo>
                    <a:lnTo>
                      <a:pt x="337015" y="600794"/>
                    </a:lnTo>
                    <a:lnTo>
                      <a:pt x="337678" y="600184"/>
                    </a:lnTo>
                    <a:lnTo>
                      <a:pt x="338335" y="599580"/>
                    </a:lnTo>
                    <a:lnTo>
                      <a:pt x="338992" y="598970"/>
                    </a:lnTo>
                    <a:lnTo>
                      <a:pt x="339649" y="598366"/>
                    </a:lnTo>
                    <a:lnTo>
                      <a:pt x="340306" y="597762"/>
                    </a:lnTo>
                    <a:lnTo>
                      <a:pt x="340969" y="597152"/>
                    </a:lnTo>
                    <a:lnTo>
                      <a:pt x="341626" y="596548"/>
                    </a:lnTo>
                    <a:lnTo>
                      <a:pt x="342283" y="595944"/>
                    </a:lnTo>
                    <a:lnTo>
                      <a:pt x="342940" y="595334"/>
                    </a:lnTo>
                    <a:lnTo>
                      <a:pt x="343597" y="594730"/>
                    </a:lnTo>
                    <a:lnTo>
                      <a:pt x="344260" y="594126"/>
                    </a:lnTo>
                    <a:lnTo>
                      <a:pt x="344917" y="593516"/>
                    </a:lnTo>
                    <a:lnTo>
                      <a:pt x="345574" y="592912"/>
                    </a:lnTo>
                    <a:lnTo>
                      <a:pt x="346231" y="592309"/>
                    </a:lnTo>
                    <a:lnTo>
                      <a:pt x="346887" y="591698"/>
                    </a:lnTo>
                    <a:lnTo>
                      <a:pt x="347551" y="591094"/>
                    </a:lnTo>
                    <a:lnTo>
                      <a:pt x="348208" y="590491"/>
                    </a:lnTo>
                    <a:lnTo>
                      <a:pt x="348865" y="589880"/>
                    </a:lnTo>
                    <a:lnTo>
                      <a:pt x="349521" y="589276"/>
                    </a:lnTo>
                    <a:lnTo>
                      <a:pt x="350185" y="588673"/>
                    </a:lnTo>
                    <a:lnTo>
                      <a:pt x="350842" y="588062"/>
                    </a:lnTo>
                    <a:lnTo>
                      <a:pt x="351498" y="587459"/>
                    </a:lnTo>
                    <a:lnTo>
                      <a:pt x="352155" y="586855"/>
                    </a:lnTo>
                    <a:lnTo>
                      <a:pt x="352812" y="586244"/>
                    </a:lnTo>
                    <a:lnTo>
                      <a:pt x="353476" y="585641"/>
                    </a:lnTo>
                    <a:lnTo>
                      <a:pt x="354132" y="585037"/>
                    </a:lnTo>
                    <a:lnTo>
                      <a:pt x="354789" y="584427"/>
                    </a:lnTo>
                    <a:lnTo>
                      <a:pt x="355446" y="583823"/>
                    </a:lnTo>
                    <a:lnTo>
                      <a:pt x="356110" y="583212"/>
                    </a:lnTo>
                    <a:lnTo>
                      <a:pt x="356767" y="582608"/>
                    </a:lnTo>
                    <a:lnTo>
                      <a:pt x="357423" y="582005"/>
                    </a:lnTo>
                    <a:lnTo>
                      <a:pt x="358080" y="581401"/>
                    </a:lnTo>
                    <a:lnTo>
                      <a:pt x="358737" y="580791"/>
                    </a:lnTo>
                    <a:lnTo>
                      <a:pt x="359401" y="580187"/>
                    </a:lnTo>
                    <a:lnTo>
                      <a:pt x="360057" y="579583"/>
                    </a:lnTo>
                    <a:lnTo>
                      <a:pt x="360714" y="578973"/>
                    </a:lnTo>
                    <a:lnTo>
                      <a:pt x="361371" y="578369"/>
                    </a:lnTo>
                    <a:lnTo>
                      <a:pt x="362028" y="577759"/>
                    </a:lnTo>
                    <a:lnTo>
                      <a:pt x="362691" y="577155"/>
                    </a:lnTo>
                    <a:lnTo>
                      <a:pt x="363348" y="576551"/>
                    </a:lnTo>
                    <a:lnTo>
                      <a:pt x="364005" y="575940"/>
                    </a:lnTo>
                    <a:lnTo>
                      <a:pt x="364662" y="575337"/>
                    </a:lnTo>
                    <a:lnTo>
                      <a:pt x="365319" y="574733"/>
                    </a:lnTo>
                    <a:lnTo>
                      <a:pt x="365982" y="574123"/>
                    </a:lnTo>
                    <a:lnTo>
                      <a:pt x="366639" y="573519"/>
                    </a:lnTo>
                    <a:lnTo>
                      <a:pt x="367296" y="572915"/>
                    </a:lnTo>
                    <a:lnTo>
                      <a:pt x="367953" y="572305"/>
                    </a:lnTo>
                    <a:lnTo>
                      <a:pt x="368616" y="571701"/>
                    </a:lnTo>
                    <a:lnTo>
                      <a:pt x="369273" y="571097"/>
                    </a:lnTo>
                    <a:lnTo>
                      <a:pt x="369930" y="570487"/>
                    </a:lnTo>
                    <a:lnTo>
                      <a:pt x="370587" y="569883"/>
                    </a:lnTo>
                    <a:lnTo>
                      <a:pt x="371244" y="569279"/>
                    </a:lnTo>
                    <a:lnTo>
                      <a:pt x="371901" y="568669"/>
                    </a:lnTo>
                    <a:lnTo>
                      <a:pt x="372564" y="568065"/>
                    </a:lnTo>
                    <a:lnTo>
                      <a:pt x="373221" y="567455"/>
                    </a:lnTo>
                    <a:lnTo>
                      <a:pt x="373878" y="566851"/>
                    </a:lnTo>
                    <a:lnTo>
                      <a:pt x="374535" y="566247"/>
                    </a:lnTo>
                    <a:lnTo>
                      <a:pt x="375198" y="565643"/>
                    </a:lnTo>
                    <a:lnTo>
                      <a:pt x="375855" y="565033"/>
                    </a:lnTo>
                    <a:lnTo>
                      <a:pt x="376512" y="564429"/>
                    </a:lnTo>
                    <a:lnTo>
                      <a:pt x="377169" y="563825"/>
                    </a:lnTo>
                    <a:lnTo>
                      <a:pt x="377825" y="563215"/>
                    </a:lnTo>
                    <a:lnTo>
                      <a:pt x="378489" y="562611"/>
                    </a:lnTo>
                    <a:lnTo>
                      <a:pt x="379146" y="562001"/>
                    </a:lnTo>
                    <a:lnTo>
                      <a:pt x="379803" y="561397"/>
                    </a:lnTo>
                    <a:lnTo>
                      <a:pt x="380459" y="560793"/>
                    </a:lnTo>
                    <a:lnTo>
                      <a:pt x="381116" y="560183"/>
                    </a:lnTo>
                    <a:lnTo>
                      <a:pt x="381780" y="559579"/>
                    </a:lnTo>
                    <a:lnTo>
                      <a:pt x="382437" y="558975"/>
                    </a:lnTo>
                    <a:lnTo>
                      <a:pt x="383094" y="558365"/>
                    </a:lnTo>
                    <a:lnTo>
                      <a:pt x="383750" y="557761"/>
                    </a:lnTo>
                    <a:lnTo>
                      <a:pt x="384407" y="557157"/>
                    </a:lnTo>
                    <a:lnTo>
                      <a:pt x="385071" y="556547"/>
                    </a:lnTo>
                    <a:lnTo>
                      <a:pt x="385728" y="555943"/>
                    </a:lnTo>
                    <a:lnTo>
                      <a:pt x="386384" y="555340"/>
                    </a:lnTo>
                    <a:lnTo>
                      <a:pt x="387041" y="554729"/>
                    </a:lnTo>
                    <a:lnTo>
                      <a:pt x="387705" y="554125"/>
                    </a:lnTo>
                    <a:lnTo>
                      <a:pt x="388361" y="553522"/>
                    </a:lnTo>
                    <a:lnTo>
                      <a:pt x="389018" y="552911"/>
                    </a:lnTo>
                    <a:lnTo>
                      <a:pt x="389675" y="552307"/>
                    </a:lnTo>
                    <a:lnTo>
                      <a:pt x="390332" y="551704"/>
                    </a:lnTo>
                    <a:lnTo>
                      <a:pt x="390995" y="551093"/>
                    </a:lnTo>
                    <a:lnTo>
                      <a:pt x="391652" y="550489"/>
                    </a:lnTo>
                    <a:lnTo>
                      <a:pt x="392309" y="549886"/>
                    </a:lnTo>
                    <a:lnTo>
                      <a:pt x="392966" y="549275"/>
                    </a:lnTo>
                    <a:lnTo>
                      <a:pt x="393629" y="548672"/>
                    </a:lnTo>
                    <a:lnTo>
                      <a:pt x="394286" y="548068"/>
                    </a:lnTo>
                    <a:lnTo>
                      <a:pt x="394943" y="547457"/>
                    </a:lnTo>
                    <a:lnTo>
                      <a:pt x="395600" y="546853"/>
                    </a:lnTo>
                    <a:lnTo>
                      <a:pt x="396257" y="546243"/>
                    </a:lnTo>
                    <a:lnTo>
                      <a:pt x="396920" y="545639"/>
                    </a:lnTo>
                    <a:lnTo>
                      <a:pt x="397577" y="545036"/>
                    </a:lnTo>
                    <a:lnTo>
                      <a:pt x="398234" y="544432"/>
                    </a:lnTo>
                    <a:lnTo>
                      <a:pt x="398891" y="543821"/>
                    </a:lnTo>
                    <a:lnTo>
                      <a:pt x="399548" y="543218"/>
                    </a:lnTo>
                    <a:lnTo>
                      <a:pt x="400211" y="542607"/>
                    </a:lnTo>
                    <a:lnTo>
                      <a:pt x="400868" y="542004"/>
                    </a:lnTo>
                    <a:lnTo>
                      <a:pt x="401525" y="541400"/>
                    </a:lnTo>
                    <a:lnTo>
                      <a:pt x="402182" y="540789"/>
                    </a:lnTo>
                    <a:lnTo>
                      <a:pt x="402839" y="540186"/>
                    </a:lnTo>
                    <a:lnTo>
                      <a:pt x="403502" y="539582"/>
                    </a:lnTo>
                    <a:lnTo>
                      <a:pt x="404159" y="538971"/>
                    </a:lnTo>
                    <a:lnTo>
                      <a:pt x="404816" y="538368"/>
                    </a:lnTo>
                    <a:lnTo>
                      <a:pt x="405473" y="537764"/>
                    </a:lnTo>
                    <a:lnTo>
                      <a:pt x="406136" y="537154"/>
                    </a:lnTo>
                    <a:lnTo>
                      <a:pt x="406793" y="536550"/>
                    </a:lnTo>
                    <a:lnTo>
                      <a:pt x="407450" y="535946"/>
                    </a:lnTo>
                    <a:lnTo>
                      <a:pt x="408107" y="535336"/>
                    </a:lnTo>
                    <a:lnTo>
                      <a:pt x="408763" y="534732"/>
                    </a:lnTo>
                    <a:lnTo>
                      <a:pt x="409427" y="534128"/>
                    </a:lnTo>
                    <a:lnTo>
                      <a:pt x="410084" y="533518"/>
                    </a:lnTo>
                    <a:lnTo>
                      <a:pt x="410741" y="532914"/>
                    </a:lnTo>
                    <a:lnTo>
                      <a:pt x="411398" y="532310"/>
                    </a:lnTo>
                    <a:lnTo>
                      <a:pt x="412054" y="531700"/>
                    </a:lnTo>
                    <a:lnTo>
                      <a:pt x="412718" y="531096"/>
                    </a:lnTo>
                    <a:lnTo>
                      <a:pt x="413375" y="530492"/>
                    </a:lnTo>
                    <a:lnTo>
                      <a:pt x="414032" y="529882"/>
                    </a:lnTo>
                    <a:lnTo>
                      <a:pt x="414688" y="529278"/>
                    </a:lnTo>
                    <a:lnTo>
                      <a:pt x="415345" y="528674"/>
                    </a:lnTo>
                    <a:lnTo>
                      <a:pt x="416009" y="528064"/>
                    </a:lnTo>
                    <a:lnTo>
                      <a:pt x="416666" y="527460"/>
                    </a:lnTo>
                    <a:lnTo>
                      <a:pt x="417322" y="526850"/>
                    </a:lnTo>
                    <a:lnTo>
                      <a:pt x="417979" y="526246"/>
                    </a:lnTo>
                    <a:lnTo>
                      <a:pt x="418636" y="525642"/>
                    </a:lnTo>
                    <a:lnTo>
                      <a:pt x="419300" y="525038"/>
                    </a:lnTo>
                    <a:lnTo>
                      <a:pt x="419956" y="524428"/>
                    </a:lnTo>
                    <a:lnTo>
                      <a:pt x="420613" y="523824"/>
                    </a:lnTo>
                    <a:lnTo>
                      <a:pt x="421270" y="523214"/>
                    </a:lnTo>
                    <a:lnTo>
                      <a:pt x="421927" y="522610"/>
                    </a:lnTo>
                    <a:lnTo>
                      <a:pt x="422590" y="522006"/>
                    </a:lnTo>
                    <a:lnTo>
                      <a:pt x="423247" y="521396"/>
                    </a:lnTo>
                    <a:lnTo>
                      <a:pt x="423904" y="520792"/>
                    </a:lnTo>
                    <a:lnTo>
                      <a:pt x="424561" y="520188"/>
                    </a:lnTo>
                    <a:lnTo>
                      <a:pt x="425224" y="519578"/>
                    </a:lnTo>
                    <a:lnTo>
                      <a:pt x="425881" y="518974"/>
                    </a:lnTo>
                    <a:lnTo>
                      <a:pt x="426538" y="518370"/>
                    </a:lnTo>
                    <a:lnTo>
                      <a:pt x="427195" y="517760"/>
                    </a:lnTo>
                    <a:lnTo>
                      <a:pt x="427852" y="517156"/>
                    </a:lnTo>
                    <a:lnTo>
                      <a:pt x="428515" y="516552"/>
                    </a:lnTo>
                    <a:lnTo>
                      <a:pt x="429172" y="515942"/>
                    </a:lnTo>
                    <a:lnTo>
                      <a:pt x="429829" y="515338"/>
                    </a:lnTo>
                    <a:lnTo>
                      <a:pt x="430486" y="514734"/>
                    </a:lnTo>
                    <a:lnTo>
                      <a:pt x="431149" y="514124"/>
                    </a:lnTo>
                    <a:lnTo>
                      <a:pt x="431806" y="513520"/>
                    </a:lnTo>
                    <a:lnTo>
                      <a:pt x="432463" y="512917"/>
                    </a:lnTo>
                    <a:lnTo>
                      <a:pt x="433120" y="512306"/>
                    </a:lnTo>
                    <a:lnTo>
                      <a:pt x="433777" y="511702"/>
                    </a:lnTo>
                    <a:lnTo>
                      <a:pt x="434440" y="511099"/>
                    </a:lnTo>
                    <a:lnTo>
                      <a:pt x="435097" y="510488"/>
                    </a:lnTo>
                    <a:lnTo>
                      <a:pt x="435754" y="509884"/>
                    </a:lnTo>
                    <a:lnTo>
                      <a:pt x="436411" y="509281"/>
                    </a:lnTo>
                    <a:lnTo>
                      <a:pt x="437067" y="508670"/>
                    </a:lnTo>
                    <a:lnTo>
                      <a:pt x="437731" y="508067"/>
                    </a:lnTo>
                    <a:lnTo>
                      <a:pt x="438388" y="507456"/>
                    </a:lnTo>
                    <a:lnTo>
                      <a:pt x="439045" y="506852"/>
                    </a:lnTo>
                    <a:lnTo>
                      <a:pt x="439702" y="506249"/>
                    </a:lnTo>
                    <a:lnTo>
                      <a:pt x="440358" y="505645"/>
                    </a:lnTo>
                    <a:lnTo>
                      <a:pt x="441022" y="505034"/>
                    </a:lnTo>
                    <a:lnTo>
                      <a:pt x="441679" y="504431"/>
                    </a:lnTo>
                    <a:lnTo>
                      <a:pt x="442336" y="503820"/>
                    </a:lnTo>
                    <a:lnTo>
                      <a:pt x="442992" y="503216"/>
                    </a:lnTo>
                    <a:lnTo>
                      <a:pt x="443656" y="502613"/>
                    </a:lnTo>
                    <a:lnTo>
                      <a:pt x="444313" y="502002"/>
                    </a:lnTo>
                    <a:lnTo>
                      <a:pt x="444970" y="501399"/>
                    </a:lnTo>
                    <a:lnTo>
                      <a:pt x="445626" y="500795"/>
                    </a:lnTo>
                    <a:lnTo>
                      <a:pt x="446283" y="500184"/>
                    </a:lnTo>
                    <a:lnTo>
                      <a:pt x="446947" y="499581"/>
                    </a:lnTo>
                    <a:lnTo>
                      <a:pt x="447604" y="498977"/>
                    </a:lnTo>
                    <a:lnTo>
                      <a:pt x="448260" y="498366"/>
                    </a:lnTo>
                    <a:lnTo>
                      <a:pt x="448917" y="497763"/>
                    </a:lnTo>
                    <a:lnTo>
                      <a:pt x="449574" y="497159"/>
                    </a:lnTo>
                    <a:lnTo>
                      <a:pt x="450238" y="496548"/>
                    </a:lnTo>
                    <a:lnTo>
                      <a:pt x="450894" y="495945"/>
                    </a:lnTo>
                    <a:lnTo>
                      <a:pt x="451551" y="495341"/>
                    </a:lnTo>
                    <a:lnTo>
                      <a:pt x="452208" y="494731"/>
                    </a:lnTo>
                    <a:lnTo>
                      <a:pt x="452865" y="494127"/>
                    </a:lnTo>
                    <a:lnTo>
                      <a:pt x="453529" y="493523"/>
                    </a:lnTo>
                    <a:lnTo>
                      <a:pt x="454185" y="492913"/>
                    </a:lnTo>
                    <a:lnTo>
                      <a:pt x="454842" y="492309"/>
                    </a:lnTo>
                    <a:lnTo>
                      <a:pt x="455499" y="491705"/>
                    </a:lnTo>
                    <a:lnTo>
                      <a:pt x="456156" y="491095"/>
                    </a:lnTo>
                    <a:lnTo>
                      <a:pt x="456819" y="490491"/>
                    </a:lnTo>
                    <a:lnTo>
                      <a:pt x="457476" y="489887"/>
                    </a:lnTo>
                    <a:lnTo>
                      <a:pt x="458133" y="489277"/>
                    </a:lnTo>
                    <a:lnTo>
                      <a:pt x="458790" y="488673"/>
                    </a:lnTo>
                    <a:lnTo>
                      <a:pt x="459447" y="488063"/>
                    </a:lnTo>
                    <a:lnTo>
                      <a:pt x="460110" y="487459"/>
                    </a:lnTo>
                    <a:lnTo>
                      <a:pt x="460767" y="486855"/>
                    </a:lnTo>
                    <a:lnTo>
                      <a:pt x="461424" y="486245"/>
                    </a:lnTo>
                    <a:lnTo>
                      <a:pt x="462081" y="485641"/>
                    </a:lnTo>
                    <a:lnTo>
                      <a:pt x="462744" y="485037"/>
                    </a:lnTo>
                    <a:lnTo>
                      <a:pt x="463401" y="484433"/>
                    </a:lnTo>
                    <a:lnTo>
                      <a:pt x="464058" y="483823"/>
                    </a:lnTo>
                    <a:lnTo>
                      <a:pt x="464715" y="483219"/>
                    </a:lnTo>
                    <a:lnTo>
                      <a:pt x="465372" y="482609"/>
                    </a:lnTo>
                    <a:lnTo>
                      <a:pt x="466035" y="482005"/>
                    </a:lnTo>
                    <a:lnTo>
                      <a:pt x="466692" y="481401"/>
                    </a:lnTo>
                    <a:lnTo>
                      <a:pt x="467349" y="480791"/>
                    </a:lnTo>
                    <a:lnTo>
                      <a:pt x="468006" y="480187"/>
                    </a:lnTo>
                    <a:lnTo>
                      <a:pt x="468669" y="479583"/>
                    </a:lnTo>
                    <a:lnTo>
                      <a:pt x="469326" y="478973"/>
                    </a:lnTo>
                    <a:lnTo>
                      <a:pt x="469983" y="478369"/>
                    </a:lnTo>
                    <a:lnTo>
                      <a:pt x="470640" y="477765"/>
                    </a:lnTo>
                    <a:lnTo>
                      <a:pt x="471296" y="477155"/>
                    </a:lnTo>
                    <a:lnTo>
                      <a:pt x="471960" y="476551"/>
                    </a:lnTo>
                    <a:lnTo>
                      <a:pt x="472617" y="475947"/>
                    </a:lnTo>
                    <a:lnTo>
                      <a:pt x="473274" y="475337"/>
                    </a:lnTo>
                    <a:lnTo>
                      <a:pt x="473930" y="474733"/>
                    </a:lnTo>
                    <a:lnTo>
                      <a:pt x="474587" y="474129"/>
                    </a:lnTo>
                    <a:lnTo>
                      <a:pt x="475251" y="473519"/>
                    </a:lnTo>
                    <a:lnTo>
                      <a:pt x="475908" y="472915"/>
                    </a:lnTo>
                    <a:lnTo>
                      <a:pt x="476564" y="472312"/>
                    </a:lnTo>
                    <a:lnTo>
                      <a:pt x="477221" y="471701"/>
                    </a:lnTo>
                    <a:lnTo>
                      <a:pt x="477878" y="471097"/>
                    </a:lnTo>
                    <a:lnTo>
                      <a:pt x="478542" y="470494"/>
                    </a:lnTo>
                    <a:lnTo>
                      <a:pt x="479198" y="469883"/>
                    </a:lnTo>
                    <a:lnTo>
                      <a:pt x="479855" y="469279"/>
                    </a:lnTo>
                    <a:lnTo>
                      <a:pt x="480512" y="468676"/>
                    </a:lnTo>
                    <a:lnTo>
                      <a:pt x="481176" y="468065"/>
                    </a:lnTo>
                    <a:lnTo>
                      <a:pt x="481833" y="467461"/>
                    </a:lnTo>
                    <a:lnTo>
                      <a:pt x="482489" y="466851"/>
                    </a:lnTo>
                    <a:lnTo>
                      <a:pt x="483146" y="466247"/>
                    </a:lnTo>
                    <a:lnTo>
                      <a:pt x="483803" y="465644"/>
                    </a:lnTo>
                    <a:lnTo>
                      <a:pt x="484467" y="465033"/>
                    </a:lnTo>
                    <a:lnTo>
                      <a:pt x="485123" y="464429"/>
                    </a:lnTo>
                    <a:lnTo>
                      <a:pt x="485780" y="463826"/>
                    </a:lnTo>
                    <a:lnTo>
                      <a:pt x="486437" y="463215"/>
                    </a:lnTo>
                    <a:lnTo>
                      <a:pt x="487094" y="462611"/>
                    </a:lnTo>
                    <a:lnTo>
                      <a:pt x="487757" y="462008"/>
                    </a:lnTo>
                    <a:lnTo>
                      <a:pt x="488414" y="461397"/>
                    </a:lnTo>
                    <a:lnTo>
                      <a:pt x="489071" y="460794"/>
                    </a:lnTo>
                    <a:lnTo>
                      <a:pt x="489728" y="460190"/>
                    </a:lnTo>
                    <a:lnTo>
                      <a:pt x="490385" y="459579"/>
                    </a:lnTo>
                    <a:lnTo>
                      <a:pt x="491048" y="458976"/>
                    </a:lnTo>
                    <a:lnTo>
                      <a:pt x="491705" y="458372"/>
                    </a:lnTo>
                    <a:lnTo>
                      <a:pt x="492362" y="457762"/>
                    </a:lnTo>
                    <a:lnTo>
                      <a:pt x="493019" y="457158"/>
                    </a:lnTo>
                    <a:lnTo>
                      <a:pt x="493676" y="456554"/>
                    </a:lnTo>
                    <a:lnTo>
                      <a:pt x="494339" y="455943"/>
                    </a:lnTo>
                    <a:lnTo>
                      <a:pt x="494996" y="455340"/>
                    </a:lnTo>
                    <a:lnTo>
                      <a:pt x="495653" y="454736"/>
                    </a:lnTo>
                    <a:lnTo>
                      <a:pt x="496310" y="454126"/>
                    </a:lnTo>
                    <a:lnTo>
                      <a:pt x="496967" y="453522"/>
                    </a:lnTo>
                    <a:lnTo>
                      <a:pt x="497630" y="452918"/>
                    </a:lnTo>
                    <a:lnTo>
                      <a:pt x="498287" y="452308"/>
                    </a:lnTo>
                    <a:lnTo>
                      <a:pt x="498944" y="451704"/>
                    </a:lnTo>
                    <a:lnTo>
                      <a:pt x="499601" y="451094"/>
                    </a:lnTo>
                    <a:lnTo>
                      <a:pt x="500264" y="450490"/>
                    </a:lnTo>
                    <a:lnTo>
                      <a:pt x="500921" y="449886"/>
                    </a:lnTo>
                    <a:lnTo>
                      <a:pt x="501578" y="449282"/>
                    </a:lnTo>
                    <a:lnTo>
                      <a:pt x="502235" y="448672"/>
                    </a:lnTo>
                    <a:lnTo>
                      <a:pt x="502891" y="448068"/>
                    </a:lnTo>
                    <a:lnTo>
                      <a:pt x="503555" y="447458"/>
                    </a:lnTo>
                    <a:lnTo>
                      <a:pt x="504212" y="446854"/>
                    </a:lnTo>
                    <a:lnTo>
                      <a:pt x="504869" y="446250"/>
                    </a:lnTo>
                    <a:lnTo>
                      <a:pt x="505525" y="445640"/>
                    </a:lnTo>
                    <a:lnTo>
                      <a:pt x="506182" y="445036"/>
                    </a:lnTo>
                    <a:lnTo>
                      <a:pt x="506846" y="444432"/>
                    </a:lnTo>
                    <a:lnTo>
                      <a:pt x="507502" y="443822"/>
                    </a:lnTo>
                    <a:lnTo>
                      <a:pt x="508159" y="443218"/>
                    </a:lnTo>
                    <a:lnTo>
                      <a:pt x="508816" y="442614"/>
                    </a:lnTo>
                    <a:lnTo>
                      <a:pt x="509480" y="442004"/>
                    </a:lnTo>
                    <a:lnTo>
                      <a:pt x="510137" y="441400"/>
                    </a:lnTo>
                    <a:lnTo>
                      <a:pt x="510793" y="440796"/>
                    </a:lnTo>
                    <a:lnTo>
                      <a:pt x="511450" y="440186"/>
                    </a:lnTo>
                    <a:lnTo>
                      <a:pt x="512107" y="439582"/>
                    </a:lnTo>
                    <a:lnTo>
                      <a:pt x="512771" y="438978"/>
                    </a:lnTo>
                    <a:lnTo>
                      <a:pt x="513427" y="438368"/>
                    </a:lnTo>
                    <a:lnTo>
                      <a:pt x="514084" y="437764"/>
                    </a:lnTo>
                    <a:lnTo>
                      <a:pt x="514741" y="437160"/>
                    </a:lnTo>
                    <a:lnTo>
                      <a:pt x="515398" y="436550"/>
                    </a:lnTo>
                    <a:lnTo>
                      <a:pt x="516061" y="435946"/>
                    </a:lnTo>
                    <a:lnTo>
                      <a:pt x="516718" y="435343"/>
                    </a:lnTo>
                    <a:lnTo>
                      <a:pt x="517375" y="434732"/>
                    </a:lnTo>
                    <a:lnTo>
                      <a:pt x="518032" y="434128"/>
                    </a:lnTo>
                    <a:lnTo>
                      <a:pt x="518695" y="433525"/>
                    </a:lnTo>
                    <a:lnTo>
                      <a:pt x="519352" y="432914"/>
                    </a:lnTo>
                    <a:lnTo>
                      <a:pt x="520009" y="432310"/>
                    </a:lnTo>
                    <a:lnTo>
                      <a:pt x="520666" y="431707"/>
                    </a:lnTo>
                    <a:lnTo>
                      <a:pt x="521323" y="431096"/>
                    </a:lnTo>
                    <a:lnTo>
                      <a:pt x="521986" y="430492"/>
                    </a:lnTo>
                    <a:lnTo>
                      <a:pt x="522643" y="429889"/>
                    </a:lnTo>
                    <a:lnTo>
                      <a:pt x="523300" y="429278"/>
                    </a:lnTo>
                    <a:lnTo>
                      <a:pt x="523957" y="428675"/>
                    </a:lnTo>
                    <a:lnTo>
                      <a:pt x="524614" y="428064"/>
                    </a:lnTo>
                    <a:lnTo>
                      <a:pt x="525277" y="427460"/>
                    </a:lnTo>
                    <a:lnTo>
                      <a:pt x="525934" y="426856"/>
                    </a:lnTo>
                    <a:lnTo>
                      <a:pt x="526591" y="426246"/>
                    </a:lnTo>
                    <a:lnTo>
                      <a:pt x="527248" y="425642"/>
                    </a:lnTo>
                    <a:lnTo>
                      <a:pt x="527905" y="425039"/>
                    </a:lnTo>
                    <a:lnTo>
                      <a:pt x="528568" y="424428"/>
                    </a:lnTo>
                    <a:lnTo>
                      <a:pt x="529225" y="423824"/>
                    </a:lnTo>
                    <a:lnTo>
                      <a:pt x="529882" y="423221"/>
                    </a:lnTo>
                    <a:lnTo>
                      <a:pt x="530539" y="422610"/>
                    </a:lnTo>
                    <a:lnTo>
                      <a:pt x="531195" y="422007"/>
                    </a:lnTo>
                    <a:lnTo>
                      <a:pt x="531859" y="421403"/>
                    </a:lnTo>
                    <a:lnTo>
                      <a:pt x="532516" y="420792"/>
                    </a:lnTo>
                    <a:lnTo>
                      <a:pt x="533173" y="420188"/>
                    </a:lnTo>
                    <a:lnTo>
                      <a:pt x="533830" y="419585"/>
                    </a:lnTo>
                    <a:lnTo>
                      <a:pt x="534486" y="418974"/>
                    </a:lnTo>
                    <a:lnTo>
                      <a:pt x="535150" y="418371"/>
                    </a:lnTo>
                    <a:lnTo>
                      <a:pt x="535807" y="417767"/>
                    </a:lnTo>
                    <a:lnTo>
                      <a:pt x="536464" y="417156"/>
                    </a:lnTo>
                    <a:lnTo>
                      <a:pt x="537120" y="416553"/>
                    </a:lnTo>
                    <a:lnTo>
                      <a:pt x="537784" y="415949"/>
                    </a:lnTo>
                    <a:lnTo>
                      <a:pt x="538441" y="415339"/>
                    </a:lnTo>
                    <a:lnTo>
                      <a:pt x="539098" y="414735"/>
                    </a:lnTo>
                    <a:lnTo>
                      <a:pt x="539754" y="414131"/>
                    </a:lnTo>
                    <a:lnTo>
                      <a:pt x="540411" y="413521"/>
                    </a:lnTo>
                    <a:lnTo>
                      <a:pt x="541075" y="412917"/>
                    </a:lnTo>
                    <a:lnTo>
                      <a:pt x="541732" y="412306"/>
                    </a:lnTo>
                    <a:lnTo>
                      <a:pt x="542388" y="411703"/>
                    </a:lnTo>
                    <a:lnTo>
                      <a:pt x="543045" y="411099"/>
                    </a:lnTo>
                    <a:lnTo>
                      <a:pt x="543702" y="410489"/>
                    </a:lnTo>
                    <a:lnTo>
                      <a:pt x="544365" y="409885"/>
                    </a:lnTo>
                    <a:lnTo>
                      <a:pt x="545022" y="409281"/>
                    </a:lnTo>
                    <a:lnTo>
                      <a:pt x="545679" y="408677"/>
                    </a:lnTo>
                    <a:lnTo>
                      <a:pt x="546336" y="408067"/>
                    </a:lnTo>
                    <a:lnTo>
                      <a:pt x="546999" y="407463"/>
                    </a:lnTo>
                    <a:lnTo>
                      <a:pt x="547656" y="406853"/>
                    </a:lnTo>
                    <a:lnTo>
                      <a:pt x="548313" y="406249"/>
                    </a:lnTo>
                    <a:lnTo>
                      <a:pt x="548970" y="405645"/>
                    </a:lnTo>
                    <a:lnTo>
                      <a:pt x="549627" y="405035"/>
                    </a:lnTo>
                    <a:lnTo>
                      <a:pt x="550290" y="404431"/>
                    </a:lnTo>
                    <a:lnTo>
                      <a:pt x="550947" y="403827"/>
                    </a:lnTo>
                    <a:lnTo>
                      <a:pt x="551604" y="403217"/>
                    </a:lnTo>
                    <a:lnTo>
                      <a:pt x="552261" y="402613"/>
                    </a:lnTo>
                    <a:lnTo>
                      <a:pt x="552918" y="402009"/>
                    </a:lnTo>
                    <a:lnTo>
                      <a:pt x="553581" y="401399"/>
                    </a:lnTo>
                    <a:lnTo>
                      <a:pt x="554238" y="400795"/>
                    </a:lnTo>
                    <a:lnTo>
                      <a:pt x="554895" y="400191"/>
                    </a:lnTo>
                    <a:lnTo>
                      <a:pt x="555552" y="399581"/>
                    </a:lnTo>
                    <a:lnTo>
                      <a:pt x="556215" y="398977"/>
                    </a:lnTo>
                    <a:lnTo>
                      <a:pt x="556872" y="398373"/>
                    </a:lnTo>
                    <a:lnTo>
                      <a:pt x="557529" y="397763"/>
                    </a:lnTo>
                    <a:lnTo>
                      <a:pt x="558186" y="397159"/>
                    </a:lnTo>
                    <a:lnTo>
                      <a:pt x="558843" y="396555"/>
                    </a:lnTo>
                    <a:lnTo>
                      <a:pt x="559506" y="395945"/>
                    </a:lnTo>
                    <a:lnTo>
                      <a:pt x="560163" y="395341"/>
                    </a:lnTo>
                    <a:lnTo>
                      <a:pt x="560820" y="394737"/>
                    </a:lnTo>
                    <a:lnTo>
                      <a:pt x="561477" y="394127"/>
                    </a:lnTo>
                    <a:lnTo>
                      <a:pt x="562134" y="393523"/>
                    </a:lnTo>
                    <a:lnTo>
                      <a:pt x="562797" y="392920"/>
                    </a:lnTo>
                    <a:lnTo>
                      <a:pt x="563454" y="392309"/>
                    </a:lnTo>
                    <a:lnTo>
                      <a:pt x="564111" y="391705"/>
                    </a:lnTo>
                    <a:lnTo>
                      <a:pt x="564768" y="391095"/>
                    </a:lnTo>
                    <a:lnTo>
                      <a:pt x="565424" y="390491"/>
                    </a:lnTo>
                    <a:lnTo>
                      <a:pt x="566088" y="389887"/>
                    </a:lnTo>
                    <a:lnTo>
                      <a:pt x="566745" y="389284"/>
                    </a:lnTo>
                    <a:lnTo>
                      <a:pt x="567402" y="388673"/>
                    </a:lnTo>
                    <a:lnTo>
                      <a:pt x="568058" y="388070"/>
                    </a:lnTo>
                    <a:lnTo>
                      <a:pt x="568715" y="387459"/>
                    </a:lnTo>
                    <a:lnTo>
                      <a:pt x="569379" y="386855"/>
                    </a:lnTo>
                    <a:lnTo>
                      <a:pt x="570036" y="386252"/>
                    </a:lnTo>
                    <a:lnTo>
                      <a:pt x="570692" y="385641"/>
                    </a:lnTo>
                    <a:lnTo>
                      <a:pt x="571349" y="385037"/>
                    </a:lnTo>
                    <a:lnTo>
                      <a:pt x="572006" y="384434"/>
                    </a:lnTo>
                    <a:lnTo>
                      <a:pt x="572670" y="383823"/>
                    </a:lnTo>
                    <a:lnTo>
                      <a:pt x="573326" y="383219"/>
                    </a:lnTo>
                    <a:lnTo>
                      <a:pt x="573983" y="382616"/>
                    </a:lnTo>
                    <a:lnTo>
                      <a:pt x="574640" y="382005"/>
                    </a:lnTo>
                    <a:lnTo>
                      <a:pt x="575304" y="381402"/>
                    </a:lnTo>
                    <a:lnTo>
                      <a:pt x="575961" y="380798"/>
                    </a:lnTo>
                    <a:lnTo>
                      <a:pt x="576617" y="380187"/>
                    </a:lnTo>
                    <a:lnTo>
                      <a:pt x="577274" y="379584"/>
                    </a:lnTo>
                    <a:lnTo>
                      <a:pt x="577931" y="378980"/>
                    </a:lnTo>
                    <a:lnTo>
                      <a:pt x="578595" y="378369"/>
                    </a:lnTo>
                    <a:lnTo>
                      <a:pt x="579251" y="377766"/>
                    </a:lnTo>
                    <a:lnTo>
                      <a:pt x="579908" y="377162"/>
                    </a:lnTo>
                    <a:lnTo>
                      <a:pt x="580565" y="376551"/>
                    </a:lnTo>
                    <a:lnTo>
                      <a:pt x="581222" y="375948"/>
                    </a:lnTo>
                    <a:lnTo>
                      <a:pt x="581885" y="375344"/>
                    </a:lnTo>
                    <a:lnTo>
                      <a:pt x="582542" y="374734"/>
                    </a:lnTo>
                    <a:lnTo>
                      <a:pt x="583199" y="374130"/>
                    </a:lnTo>
                    <a:lnTo>
                      <a:pt x="583856" y="373526"/>
                    </a:lnTo>
                    <a:lnTo>
                      <a:pt x="584513" y="372916"/>
                    </a:lnTo>
                    <a:lnTo>
                      <a:pt x="585176" y="372312"/>
                    </a:lnTo>
                    <a:lnTo>
                      <a:pt x="585833" y="371701"/>
                    </a:lnTo>
                    <a:lnTo>
                      <a:pt x="586490" y="371098"/>
                    </a:lnTo>
                    <a:lnTo>
                      <a:pt x="587147" y="370494"/>
                    </a:lnTo>
                    <a:lnTo>
                      <a:pt x="587810" y="369890"/>
                    </a:lnTo>
                    <a:lnTo>
                      <a:pt x="588467" y="369280"/>
                    </a:lnTo>
                    <a:lnTo>
                      <a:pt x="589124" y="368676"/>
                    </a:lnTo>
                    <a:lnTo>
                      <a:pt x="589781" y="368066"/>
                    </a:lnTo>
                    <a:lnTo>
                      <a:pt x="590438" y="367462"/>
                    </a:lnTo>
                    <a:lnTo>
                      <a:pt x="591101" y="366858"/>
                    </a:lnTo>
                    <a:lnTo>
                      <a:pt x="591758" y="366248"/>
                    </a:lnTo>
                    <a:lnTo>
                      <a:pt x="592415" y="365644"/>
                    </a:lnTo>
                    <a:lnTo>
                      <a:pt x="593072" y="365040"/>
                    </a:lnTo>
                    <a:lnTo>
                      <a:pt x="593735" y="364430"/>
                    </a:lnTo>
                    <a:lnTo>
                      <a:pt x="594392" y="363826"/>
                    </a:lnTo>
                    <a:lnTo>
                      <a:pt x="595049" y="363222"/>
                    </a:lnTo>
                    <a:lnTo>
                      <a:pt x="595706" y="362612"/>
                    </a:lnTo>
                    <a:lnTo>
                      <a:pt x="596362" y="362008"/>
                    </a:lnTo>
                    <a:lnTo>
                      <a:pt x="597026" y="361404"/>
                    </a:lnTo>
                    <a:lnTo>
                      <a:pt x="597683" y="360794"/>
                    </a:lnTo>
                    <a:lnTo>
                      <a:pt x="598340" y="360190"/>
                    </a:lnTo>
                    <a:lnTo>
                      <a:pt x="598996" y="359586"/>
                    </a:lnTo>
                    <a:lnTo>
                      <a:pt x="599653" y="358976"/>
                    </a:lnTo>
                    <a:lnTo>
                      <a:pt x="600317" y="358372"/>
                    </a:lnTo>
                    <a:lnTo>
                      <a:pt x="600974" y="357768"/>
                    </a:lnTo>
                    <a:lnTo>
                      <a:pt x="601630" y="357158"/>
                    </a:lnTo>
                    <a:lnTo>
                      <a:pt x="602287" y="356554"/>
                    </a:lnTo>
                    <a:lnTo>
                      <a:pt x="602944" y="355951"/>
                    </a:lnTo>
                    <a:lnTo>
                      <a:pt x="603608" y="355340"/>
                    </a:lnTo>
                    <a:lnTo>
                      <a:pt x="604265" y="354736"/>
                    </a:lnTo>
                    <a:lnTo>
                      <a:pt x="604921" y="354132"/>
                    </a:lnTo>
                    <a:lnTo>
                      <a:pt x="605578" y="353522"/>
                    </a:lnTo>
                    <a:lnTo>
                      <a:pt x="606235" y="352918"/>
                    </a:lnTo>
                    <a:lnTo>
                      <a:pt x="606899" y="352308"/>
                    </a:lnTo>
                    <a:lnTo>
                      <a:pt x="607555" y="351704"/>
                    </a:lnTo>
                    <a:lnTo>
                      <a:pt x="608212" y="351100"/>
                    </a:lnTo>
                    <a:lnTo>
                      <a:pt x="608869" y="350490"/>
                    </a:lnTo>
                    <a:lnTo>
                      <a:pt x="609526" y="349886"/>
                    </a:lnTo>
                    <a:lnTo>
                      <a:pt x="610189" y="349283"/>
                    </a:lnTo>
                    <a:lnTo>
                      <a:pt x="610846" y="348672"/>
                    </a:lnTo>
                    <a:lnTo>
                      <a:pt x="611503" y="348068"/>
                    </a:lnTo>
                    <a:lnTo>
                      <a:pt x="612160" y="347464"/>
                    </a:lnTo>
                    <a:lnTo>
                      <a:pt x="612823" y="346854"/>
                    </a:lnTo>
                    <a:lnTo>
                      <a:pt x="613480" y="346250"/>
                    </a:lnTo>
                    <a:lnTo>
                      <a:pt x="614137" y="345647"/>
                    </a:lnTo>
                    <a:lnTo>
                      <a:pt x="614794" y="345036"/>
                    </a:lnTo>
                    <a:lnTo>
                      <a:pt x="615451" y="344432"/>
                    </a:lnTo>
                    <a:lnTo>
                      <a:pt x="616114" y="343829"/>
                    </a:lnTo>
                    <a:lnTo>
                      <a:pt x="616771" y="343218"/>
                    </a:lnTo>
                    <a:lnTo>
                      <a:pt x="617428" y="342615"/>
                    </a:lnTo>
                    <a:lnTo>
                      <a:pt x="618085" y="342011"/>
                    </a:lnTo>
                    <a:lnTo>
                      <a:pt x="618742" y="341400"/>
                    </a:lnTo>
                    <a:lnTo>
                      <a:pt x="619405" y="340797"/>
                    </a:lnTo>
                    <a:lnTo>
                      <a:pt x="620062" y="340193"/>
                    </a:lnTo>
                    <a:lnTo>
                      <a:pt x="620719" y="339582"/>
                    </a:lnTo>
                    <a:lnTo>
                      <a:pt x="621376" y="338979"/>
                    </a:lnTo>
                    <a:lnTo>
                      <a:pt x="622033" y="338375"/>
                    </a:lnTo>
                    <a:lnTo>
                      <a:pt x="622696" y="337765"/>
                    </a:lnTo>
                    <a:lnTo>
                      <a:pt x="623353" y="337161"/>
                    </a:lnTo>
                    <a:lnTo>
                      <a:pt x="624010" y="336550"/>
                    </a:lnTo>
                    <a:lnTo>
                      <a:pt x="624667" y="335946"/>
                    </a:lnTo>
                    <a:lnTo>
                      <a:pt x="625330" y="335343"/>
                    </a:lnTo>
                    <a:lnTo>
                      <a:pt x="625987" y="334732"/>
                    </a:lnTo>
                    <a:lnTo>
                      <a:pt x="626644" y="334129"/>
                    </a:lnTo>
                    <a:lnTo>
                      <a:pt x="627300" y="333525"/>
                    </a:lnTo>
                    <a:lnTo>
                      <a:pt x="627957" y="332921"/>
                    </a:lnTo>
                    <a:lnTo>
                      <a:pt x="628621" y="332311"/>
                    </a:lnTo>
                    <a:lnTo>
                      <a:pt x="629278" y="331707"/>
                    </a:lnTo>
                    <a:lnTo>
                      <a:pt x="629934" y="331097"/>
                    </a:lnTo>
                    <a:lnTo>
                      <a:pt x="630591" y="330493"/>
                    </a:lnTo>
                    <a:lnTo>
                      <a:pt x="631255" y="329889"/>
                    </a:lnTo>
                    <a:lnTo>
                      <a:pt x="631912" y="329278"/>
                    </a:lnTo>
                    <a:lnTo>
                      <a:pt x="632569" y="328675"/>
                    </a:lnTo>
                    <a:lnTo>
                      <a:pt x="633225" y="328071"/>
                    </a:lnTo>
                    <a:lnTo>
                      <a:pt x="633882" y="327461"/>
                    </a:lnTo>
                    <a:lnTo>
                      <a:pt x="634546" y="326857"/>
                    </a:lnTo>
                    <a:lnTo>
                      <a:pt x="635203" y="326253"/>
                    </a:lnTo>
                    <a:lnTo>
                      <a:pt x="635859" y="325643"/>
                    </a:lnTo>
                    <a:lnTo>
                      <a:pt x="636516" y="325039"/>
                    </a:lnTo>
                    <a:lnTo>
                      <a:pt x="637173" y="324435"/>
                    </a:lnTo>
                    <a:lnTo>
                      <a:pt x="637837" y="323825"/>
                    </a:lnTo>
                    <a:lnTo>
                      <a:pt x="638493" y="323221"/>
                    </a:lnTo>
                    <a:lnTo>
                      <a:pt x="639150" y="322617"/>
                    </a:lnTo>
                    <a:lnTo>
                      <a:pt x="639807" y="322007"/>
                    </a:lnTo>
                    <a:lnTo>
                      <a:pt x="640464" y="321403"/>
                    </a:lnTo>
                    <a:lnTo>
                      <a:pt x="641127" y="320799"/>
                    </a:lnTo>
                    <a:lnTo>
                      <a:pt x="641784" y="320189"/>
                    </a:lnTo>
                    <a:lnTo>
                      <a:pt x="642441" y="319585"/>
                    </a:lnTo>
                    <a:lnTo>
                      <a:pt x="643098" y="318981"/>
                    </a:lnTo>
                    <a:lnTo>
                      <a:pt x="643755" y="318371"/>
                    </a:lnTo>
                    <a:lnTo>
                      <a:pt x="644418" y="317767"/>
                    </a:lnTo>
                    <a:lnTo>
                      <a:pt x="645075" y="317163"/>
                    </a:lnTo>
                    <a:lnTo>
                      <a:pt x="645732" y="316553"/>
                    </a:lnTo>
                    <a:lnTo>
                      <a:pt x="646389" y="315949"/>
                    </a:lnTo>
                    <a:lnTo>
                      <a:pt x="647046" y="315339"/>
                    </a:lnTo>
                    <a:lnTo>
                      <a:pt x="647709" y="314735"/>
                    </a:lnTo>
                    <a:lnTo>
                      <a:pt x="648366" y="314131"/>
                    </a:lnTo>
                    <a:lnTo>
                      <a:pt x="649023" y="313528"/>
                    </a:lnTo>
                    <a:lnTo>
                      <a:pt x="649680" y="312917"/>
                    </a:lnTo>
                    <a:lnTo>
                      <a:pt x="650343" y="312313"/>
                    </a:lnTo>
                    <a:lnTo>
                      <a:pt x="651000" y="311703"/>
                    </a:lnTo>
                    <a:lnTo>
                      <a:pt x="651657" y="311099"/>
                    </a:lnTo>
                    <a:lnTo>
                      <a:pt x="652314" y="310495"/>
                    </a:lnTo>
                    <a:lnTo>
                      <a:pt x="652971" y="309885"/>
                    </a:lnTo>
                    <a:lnTo>
                      <a:pt x="653634" y="309281"/>
                    </a:lnTo>
                    <a:lnTo>
                      <a:pt x="654291" y="308678"/>
                    </a:lnTo>
                    <a:lnTo>
                      <a:pt x="654948" y="308067"/>
                    </a:lnTo>
                    <a:lnTo>
                      <a:pt x="655605" y="307463"/>
                    </a:lnTo>
                    <a:lnTo>
                      <a:pt x="656261" y="306860"/>
                    </a:lnTo>
                    <a:lnTo>
                      <a:pt x="656925" y="306249"/>
                    </a:lnTo>
                    <a:lnTo>
                      <a:pt x="657582" y="305645"/>
                    </a:lnTo>
                    <a:lnTo>
                      <a:pt x="658239" y="305042"/>
                    </a:lnTo>
                    <a:lnTo>
                      <a:pt x="658896" y="304431"/>
                    </a:lnTo>
                    <a:lnTo>
                      <a:pt x="659552" y="303827"/>
                    </a:lnTo>
                    <a:lnTo>
                      <a:pt x="660216" y="303224"/>
                    </a:lnTo>
                    <a:lnTo>
                      <a:pt x="660873" y="302613"/>
                    </a:lnTo>
                    <a:lnTo>
                      <a:pt x="661530" y="302010"/>
                    </a:lnTo>
                    <a:lnTo>
                      <a:pt x="662186" y="301406"/>
                    </a:lnTo>
                    <a:lnTo>
                      <a:pt x="662850" y="300795"/>
                    </a:lnTo>
                    <a:lnTo>
                      <a:pt x="663507" y="300192"/>
                    </a:lnTo>
                    <a:lnTo>
                      <a:pt x="664163" y="299588"/>
                    </a:lnTo>
                    <a:lnTo>
                      <a:pt x="664820" y="298977"/>
                    </a:lnTo>
                    <a:lnTo>
                      <a:pt x="665477" y="298374"/>
                    </a:lnTo>
                    <a:lnTo>
                      <a:pt x="666141" y="297770"/>
                    </a:lnTo>
                    <a:lnTo>
                      <a:pt x="666797" y="297159"/>
                    </a:lnTo>
                    <a:lnTo>
                      <a:pt x="667454" y="296556"/>
                    </a:lnTo>
                    <a:lnTo>
                      <a:pt x="668111" y="295945"/>
                    </a:lnTo>
                    <a:lnTo>
                      <a:pt x="668775" y="295342"/>
                    </a:lnTo>
                    <a:lnTo>
                      <a:pt x="669431" y="294738"/>
                    </a:lnTo>
                    <a:lnTo>
                      <a:pt x="670088" y="294134"/>
                    </a:lnTo>
                    <a:lnTo>
                      <a:pt x="670745" y="293524"/>
                    </a:lnTo>
                    <a:lnTo>
                      <a:pt x="671402" y="292920"/>
                    </a:lnTo>
                    <a:lnTo>
                      <a:pt x="672066" y="292309"/>
                    </a:lnTo>
                    <a:lnTo>
                      <a:pt x="672722" y="291706"/>
                    </a:lnTo>
                    <a:lnTo>
                      <a:pt x="673379" y="291102"/>
                    </a:lnTo>
                    <a:lnTo>
                      <a:pt x="674036" y="290492"/>
                    </a:lnTo>
                    <a:lnTo>
                      <a:pt x="674693" y="289888"/>
                    </a:lnTo>
                    <a:lnTo>
                      <a:pt x="675356" y="289284"/>
                    </a:lnTo>
                    <a:lnTo>
                      <a:pt x="676013" y="288674"/>
                    </a:lnTo>
                    <a:lnTo>
                      <a:pt x="676670" y="288070"/>
                    </a:lnTo>
                    <a:lnTo>
                      <a:pt x="677327" y="287466"/>
                    </a:lnTo>
                    <a:lnTo>
                      <a:pt x="677984" y="286856"/>
                    </a:lnTo>
                    <a:lnTo>
                      <a:pt x="678647" y="286252"/>
                    </a:lnTo>
                    <a:lnTo>
                      <a:pt x="679304" y="285648"/>
                    </a:lnTo>
                    <a:lnTo>
                      <a:pt x="679961" y="285038"/>
                    </a:lnTo>
                    <a:lnTo>
                      <a:pt x="680618" y="284434"/>
                    </a:lnTo>
                    <a:lnTo>
                      <a:pt x="681281" y="283830"/>
                    </a:lnTo>
                    <a:lnTo>
                      <a:pt x="681938" y="283220"/>
                    </a:lnTo>
                    <a:lnTo>
                      <a:pt x="682595" y="282616"/>
                    </a:lnTo>
                    <a:lnTo>
                      <a:pt x="683252" y="282012"/>
                    </a:lnTo>
                    <a:lnTo>
                      <a:pt x="683909" y="281402"/>
                    </a:lnTo>
                    <a:lnTo>
                      <a:pt x="684565" y="280798"/>
                    </a:lnTo>
                    <a:lnTo>
                      <a:pt x="685229" y="280194"/>
                    </a:lnTo>
                    <a:lnTo>
                      <a:pt x="685886" y="279584"/>
                    </a:lnTo>
                    <a:lnTo>
                      <a:pt x="686543" y="278980"/>
                    </a:lnTo>
                    <a:lnTo>
                      <a:pt x="687200" y="278376"/>
                    </a:lnTo>
                    <a:lnTo>
                      <a:pt x="687863" y="277766"/>
                    </a:lnTo>
                    <a:lnTo>
                      <a:pt x="688520" y="277162"/>
                    </a:lnTo>
                    <a:lnTo>
                      <a:pt x="689177" y="276552"/>
                    </a:lnTo>
                    <a:lnTo>
                      <a:pt x="689834" y="275948"/>
                    </a:lnTo>
                    <a:lnTo>
                      <a:pt x="690490" y="275344"/>
                    </a:lnTo>
                    <a:lnTo>
                      <a:pt x="691154" y="274740"/>
                    </a:lnTo>
                    <a:lnTo>
                      <a:pt x="691811" y="274130"/>
                    </a:lnTo>
                    <a:lnTo>
                      <a:pt x="692468" y="273526"/>
                    </a:lnTo>
                    <a:lnTo>
                      <a:pt x="693124" y="272923"/>
                    </a:lnTo>
                    <a:lnTo>
                      <a:pt x="693781" y="272312"/>
                    </a:lnTo>
                    <a:lnTo>
                      <a:pt x="694445" y="271708"/>
                    </a:lnTo>
                    <a:lnTo>
                      <a:pt x="695102" y="271098"/>
                    </a:lnTo>
                    <a:lnTo>
                      <a:pt x="695758" y="270494"/>
                    </a:lnTo>
                    <a:lnTo>
                      <a:pt x="696415" y="269890"/>
                    </a:lnTo>
                    <a:lnTo>
                      <a:pt x="697072" y="269280"/>
                    </a:lnTo>
                    <a:lnTo>
                      <a:pt x="697736" y="268676"/>
                    </a:lnTo>
                    <a:lnTo>
                      <a:pt x="698393" y="268073"/>
                    </a:lnTo>
                    <a:lnTo>
                      <a:pt x="699049" y="267462"/>
                    </a:lnTo>
                    <a:lnTo>
                      <a:pt x="699706" y="266858"/>
                    </a:lnTo>
                    <a:lnTo>
                      <a:pt x="700370" y="266255"/>
                    </a:lnTo>
                    <a:lnTo>
                      <a:pt x="701026" y="265644"/>
                    </a:lnTo>
                    <a:lnTo>
                      <a:pt x="701683" y="265041"/>
                    </a:lnTo>
                    <a:lnTo>
                      <a:pt x="702340" y="264437"/>
                    </a:lnTo>
                    <a:lnTo>
                      <a:pt x="702997" y="263826"/>
                    </a:lnTo>
                    <a:lnTo>
                      <a:pt x="703660" y="263222"/>
                    </a:lnTo>
                    <a:lnTo>
                      <a:pt x="704317" y="262619"/>
                    </a:lnTo>
                    <a:lnTo>
                      <a:pt x="704974" y="262008"/>
                    </a:lnTo>
                    <a:lnTo>
                      <a:pt x="705631" y="261405"/>
                    </a:lnTo>
                    <a:lnTo>
                      <a:pt x="706294" y="260801"/>
                    </a:lnTo>
                    <a:lnTo>
                      <a:pt x="706951" y="260190"/>
                    </a:lnTo>
                    <a:lnTo>
                      <a:pt x="707608" y="259587"/>
                    </a:lnTo>
                    <a:lnTo>
                      <a:pt x="708265" y="258983"/>
                    </a:lnTo>
                    <a:lnTo>
                      <a:pt x="708922" y="258372"/>
                    </a:lnTo>
                    <a:lnTo>
                      <a:pt x="709585" y="257769"/>
                    </a:lnTo>
                    <a:lnTo>
                      <a:pt x="710242" y="257165"/>
                    </a:lnTo>
                    <a:lnTo>
                      <a:pt x="710899" y="256554"/>
                    </a:lnTo>
                    <a:lnTo>
                      <a:pt x="711556" y="255951"/>
                    </a:lnTo>
                    <a:lnTo>
                      <a:pt x="712213" y="255340"/>
                    </a:lnTo>
                    <a:lnTo>
                      <a:pt x="712876" y="254737"/>
                    </a:lnTo>
                    <a:lnTo>
                      <a:pt x="713533" y="254133"/>
                    </a:lnTo>
                    <a:lnTo>
                      <a:pt x="714190" y="253522"/>
                    </a:lnTo>
                    <a:lnTo>
                      <a:pt x="714847" y="252919"/>
                    </a:lnTo>
                    <a:lnTo>
                      <a:pt x="715504" y="252315"/>
                    </a:lnTo>
                    <a:lnTo>
                      <a:pt x="716167" y="251704"/>
                    </a:lnTo>
                    <a:lnTo>
                      <a:pt x="716824" y="251101"/>
                    </a:lnTo>
                    <a:lnTo>
                      <a:pt x="717481" y="250497"/>
                    </a:lnTo>
                    <a:lnTo>
                      <a:pt x="718138" y="249886"/>
                    </a:lnTo>
                    <a:lnTo>
                      <a:pt x="718801" y="249283"/>
                    </a:lnTo>
                    <a:lnTo>
                      <a:pt x="719458" y="248679"/>
                    </a:lnTo>
                    <a:lnTo>
                      <a:pt x="720115" y="248069"/>
                    </a:lnTo>
                    <a:lnTo>
                      <a:pt x="720772" y="247465"/>
                    </a:lnTo>
                    <a:lnTo>
                      <a:pt x="721428" y="246861"/>
                    </a:lnTo>
                    <a:lnTo>
                      <a:pt x="722092" y="246251"/>
                    </a:lnTo>
                    <a:lnTo>
                      <a:pt x="722749" y="245647"/>
                    </a:lnTo>
                    <a:lnTo>
                      <a:pt x="723406" y="245043"/>
                    </a:lnTo>
                    <a:lnTo>
                      <a:pt x="724062" y="244433"/>
                    </a:lnTo>
                    <a:lnTo>
                      <a:pt x="724719" y="243829"/>
                    </a:lnTo>
                    <a:lnTo>
                      <a:pt x="725383" y="243225"/>
                    </a:lnTo>
                    <a:lnTo>
                      <a:pt x="726040" y="242615"/>
                    </a:lnTo>
                    <a:lnTo>
                      <a:pt x="726697" y="242011"/>
                    </a:lnTo>
                    <a:lnTo>
                      <a:pt x="727353" y="241407"/>
                    </a:lnTo>
                    <a:lnTo>
                      <a:pt x="728010" y="240797"/>
                    </a:lnTo>
                    <a:lnTo>
                      <a:pt x="728674" y="240193"/>
                    </a:lnTo>
                    <a:lnTo>
                      <a:pt x="729331" y="239583"/>
                    </a:lnTo>
                    <a:lnTo>
                      <a:pt x="729987" y="238979"/>
                    </a:lnTo>
                    <a:lnTo>
                      <a:pt x="730644" y="238375"/>
                    </a:lnTo>
                    <a:lnTo>
                      <a:pt x="731301" y="237771"/>
                    </a:lnTo>
                    <a:lnTo>
                      <a:pt x="731965" y="237161"/>
                    </a:lnTo>
                    <a:lnTo>
                      <a:pt x="732621" y="236557"/>
                    </a:lnTo>
                    <a:lnTo>
                      <a:pt x="733278" y="235947"/>
                    </a:lnTo>
                    <a:lnTo>
                      <a:pt x="733935" y="235343"/>
                    </a:lnTo>
                    <a:lnTo>
                      <a:pt x="734592" y="234739"/>
                    </a:lnTo>
                    <a:lnTo>
                      <a:pt x="735255" y="234129"/>
                    </a:lnTo>
                    <a:lnTo>
                      <a:pt x="735912" y="233525"/>
                    </a:lnTo>
                    <a:lnTo>
                      <a:pt x="736569" y="232921"/>
                    </a:lnTo>
                    <a:lnTo>
                      <a:pt x="737226" y="232311"/>
                    </a:lnTo>
                    <a:lnTo>
                      <a:pt x="737889" y="231707"/>
                    </a:lnTo>
                    <a:lnTo>
                      <a:pt x="738546" y="231103"/>
                    </a:lnTo>
                    <a:lnTo>
                      <a:pt x="739203" y="230493"/>
                    </a:lnTo>
                    <a:lnTo>
                      <a:pt x="739860" y="229889"/>
                    </a:lnTo>
                    <a:lnTo>
                      <a:pt x="740517" y="229286"/>
                    </a:lnTo>
                    <a:lnTo>
                      <a:pt x="741180" y="228675"/>
                    </a:lnTo>
                    <a:lnTo>
                      <a:pt x="741837" y="228071"/>
                    </a:lnTo>
                    <a:lnTo>
                      <a:pt x="742494" y="227467"/>
                    </a:lnTo>
                    <a:lnTo>
                      <a:pt x="743151" y="226857"/>
                    </a:lnTo>
                    <a:lnTo>
                      <a:pt x="743814" y="226253"/>
                    </a:lnTo>
                    <a:lnTo>
                      <a:pt x="744471" y="225650"/>
                    </a:lnTo>
                    <a:lnTo>
                      <a:pt x="745128" y="225039"/>
                    </a:lnTo>
                    <a:lnTo>
                      <a:pt x="745785" y="224435"/>
                    </a:lnTo>
                    <a:lnTo>
                      <a:pt x="746442" y="223832"/>
                    </a:lnTo>
                    <a:lnTo>
                      <a:pt x="747105" y="223221"/>
                    </a:lnTo>
                    <a:lnTo>
                      <a:pt x="747762" y="222618"/>
                    </a:lnTo>
                    <a:lnTo>
                      <a:pt x="748419" y="222014"/>
                    </a:lnTo>
                    <a:lnTo>
                      <a:pt x="749076" y="221403"/>
                    </a:lnTo>
                    <a:lnTo>
                      <a:pt x="749732" y="220800"/>
                    </a:lnTo>
                    <a:lnTo>
                      <a:pt x="750396" y="220189"/>
                    </a:lnTo>
                    <a:lnTo>
                      <a:pt x="751053" y="219585"/>
                    </a:lnTo>
                    <a:lnTo>
                      <a:pt x="751710" y="218982"/>
                    </a:lnTo>
                    <a:lnTo>
                      <a:pt x="752366" y="218378"/>
                    </a:lnTo>
                    <a:lnTo>
                      <a:pt x="753023" y="217768"/>
                    </a:lnTo>
                    <a:lnTo>
                      <a:pt x="753687" y="217164"/>
                    </a:lnTo>
                    <a:lnTo>
                      <a:pt x="754344" y="216553"/>
                    </a:lnTo>
                    <a:lnTo>
                      <a:pt x="755001" y="215950"/>
                    </a:lnTo>
                    <a:lnTo>
                      <a:pt x="755657" y="215346"/>
                    </a:lnTo>
                    <a:lnTo>
                      <a:pt x="756321" y="214735"/>
                    </a:lnTo>
                    <a:lnTo>
                      <a:pt x="756978" y="214132"/>
                    </a:lnTo>
                    <a:lnTo>
                      <a:pt x="757635" y="213528"/>
                    </a:lnTo>
                    <a:lnTo>
                      <a:pt x="758291" y="212917"/>
                    </a:lnTo>
                    <a:lnTo>
                      <a:pt x="758948" y="212314"/>
                    </a:lnTo>
                    <a:lnTo>
                      <a:pt x="759612" y="211710"/>
                    </a:lnTo>
                    <a:lnTo>
                      <a:pt x="760269" y="211100"/>
                    </a:lnTo>
                    <a:lnTo>
                      <a:pt x="760925" y="210496"/>
                    </a:lnTo>
                    <a:lnTo>
                      <a:pt x="761582" y="209892"/>
                    </a:lnTo>
                    <a:lnTo>
                      <a:pt x="762239" y="209281"/>
                    </a:lnTo>
                    <a:lnTo>
                      <a:pt x="762903" y="208678"/>
                    </a:lnTo>
                    <a:lnTo>
                      <a:pt x="763559" y="208074"/>
                    </a:lnTo>
                    <a:lnTo>
                      <a:pt x="764216" y="207464"/>
                    </a:lnTo>
                    <a:lnTo>
                      <a:pt x="764873" y="206860"/>
                    </a:lnTo>
                    <a:lnTo>
                      <a:pt x="765530" y="206256"/>
                    </a:lnTo>
                    <a:lnTo>
                      <a:pt x="766193" y="205646"/>
                    </a:lnTo>
                    <a:lnTo>
                      <a:pt x="766850" y="205042"/>
                    </a:lnTo>
                    <a:lnTo>
                      <a:pt x="767507" y="204438"/>
                    </a:lnTo>
                    <a:lnTo>
                      <a:pt x="768164" y="203828"/>
                    </a:lnTo>
                    <a:lnTo>
                      <a:pt x="768821" y="203224"/>
                    </a:lnTo>
                    <a:lnTo>
                      <a:pt x="769484" y="202620"/>
                    </a:lnTo>
                    <a:lnTo>
                      <a:pt x="770141" y="202010"/>
                    </a:lnTo>
                    <a:lnTo>
                      <a:pt x="770798" y="201406"/>
                    </a:lnTo>
                    <a:lnTo>
                      <a:pt x="771455" y="200796"/>
                    </a:lnTo>
                    <a:lnTo>
                      <a:pt x="772112" y="200192"/>
                    </a:lnTo>
                    <a:lnTo>
                      <a:pt x="772775" y="199588"/>
                    </a:lnTo>
                    <a:lnTo>
                      <a:pt x="773432" y="198984"/>
                    </a:lnTo>
                    <a:lnTo>
                      <a:pt x="774089" y="198374"/>
                    </a:lnTo>
                    <a:lnTo>
                      <a:pt x="774746" y="197770"/>
                    </a:lnTo>
                    <a:lnTo>
                      <a:pt x="775409" y="197166"/>
                    </a:lnTo>
                    <a:lnTo>
                      <a:pt x="776066" y="196556"/>
                    </a:lnTo>
                    <a:lnTo>
                      <a:pt x="776723" y="195952"/>
                    </a:lnTo>
                    <a:lnTo>
                      <a:pt x="777380" y="195342"/>
                    </a:lnTo>
                    <a:lnTo>
                      <a:pt x="778037" y="194738"/>
                    </a:lnTo>
                    <a:lnTo>
                      <a:pt x="778700" y="194134"/>
                    </a:lnTo>
                    <a:lnTo>
                      <a:pt x="779357" y="193524"/>
                    </a:lnTo>
                    <a:lnTo>
                      <a:pt x="780014" y="192920"/>
                    </a:lnTo>
                    <a:lnTo>
                      <a:pt x="780671" y="192316"/>
                    </a:lnTo>
                    <a:lnTo>
                      <a:pt x="781334" y="191706"/>
                    </a:lnTo>
                    <a:lnTo>
                      <a:pt x="781991" y="191102"/>
                    </a:lnTo>
                    <a:lnTo>
                      <a:pt x="782648" y="190498"/>
                    </a:lnTo>
                    <a:lnTo>
                      <a:pt x="783305" y="189888"/>
                    </a:lnTo>
                    <a:lnTo>
                      <a:pt x="783961" y="189284"/>
                    </a:lnTo>
                    <a:lnTo>
                      <a:pt x="784625" y="188681"/>
                    </a:lnTo>
                    <a:lnTo>
                      <a:pt x="785282" y="188070"/>
                    </a:lnTo>
                    <a:lnTo>
                      <a:pt x="785939" y="187466"/>
                    </a:lnTo>
                    <a:lnTo>
                      <a:pt x="786595" y="186863"/>
                    </a:lnTo>
                    <a:lnTo>
                      <a:pt x="787252" y="186252"/>
                    </a:lnTo>
                    <a:lnTo>
                      <a:pt x="787916" y="185648"/>
                    </a:lnTo>
                    <a:lnTo>
                      <a:pt x="788573" y="185045"/>
                    </a:lnTo>
                    <a:lnTo>
                      <a:pt x="789229" y="184434"/>
                    </a:lnTo>
                    <a:lnTo>
                      <a:pt x="789886" y="183830"/>
                    </a:lnTo>
                    <a:lnTo>
                      <a:pt x="790543" y="183227"/>
                    </a:lnTo>
                    <a:lnTo>
                      <a:pt x="791207" y="182616"/>
                    </a:lnTo>
                    <a:lnTo>
                      <a:pt x="791863" y="182013"/>
                    </a:lnTo>
                    <a:lnTo>
                      <a:pt x="792520" y="181409"/>
                    </a:lnTo>
                    <a:lnTo>
                      <a:pt x="793177" y="180798"/>
                    </a:lnTo>
                    <a:lnTo>
                      <a:pt x="793841" y="180195"/>
                    </a:lnTo>
                    <a:lnTo>
                      <a:pt x="794497" y="179584"/>
                    </a:lnTo>
                    <a:lnTo>
                      <a:pt x="795154" y="178980"/>
                    </a:lnTo>
                    <a:lnTo>
                      <a:pt x="795811" y="178377"/>
                    </a:lnTo>
                    <a:lnTo>
                      <a:pt x="796468" y="177773"/>
                    </a:lnTo>
                    <a:lnTo>
                      <a:pt x="797132" y="177162"/>
                    </a:lnTo>
                    <a:lnTo>
                      <a:pt x="797788" y="176559"/>
                    </a:lnTo>
                    <a:lnTo>
                      <a:pt x="798445" y="175948"/>
                    </a:lnTo>
                    <a:lnTo>
                      <a:pt x="799102" y="175345"/>
                    </a:lnTo>
                    <a:lnTo>
                      <a:pt x="799759" y="174741"/>
                    </a:lnTo>
                    <a:lnTo>
                      <a:pt x="800422" y="174130"/>
                    </a:lnTo>
                    <a:lnTo>
                      <a:pt x="801079" y="173527"/>
                    </a:lnTo>
                    <a:lnTo>
                      <a:pt x="801736" y="172923"/>
                    </a:lnTo>
                    <a:lnTo>
                      <a:pt x="802393" y="172312"/>
                    </a:lnTo>
                    <a:lnTo>
                      <a:pt x="803050" y="171709"/>
                    </a:lnTo>
                    <a:lnTo>
                      <a:pt x="803713" y="171105"/>
                    </a:lnTo>
                    <a:lnTo>
                      <a:pt x="804370" y="170495"/>
                    </a:lnTo>
                    <a:lnTo>
                      <a:pt x="805027" y="169891"/>
                    </a:lnTo>
                    <a:lnTo>
                      <a:pt x="805684" y="169287"/>
                    </a:lnTo>
                    <a:lnTo>
                      <a:pt x="806341" y="168677"/>
                    </a:lnTo>
                    <a:lnTo>
                      <a:pt x="807004" y="168073"/>
                    </a:lnTo>
                    <a:lnTo>
                      <a:pt x="807661" y="167469"/>
                    </a:lnTo>
                    <a:lnTo>
                      <a:pt x="808318" y="166859"/>
                    </a:lnTo>
                    <a:lnTo>
                      <a:pt x="808975" y="166255"/>
                    </a:lnTo>
                    <a:lnTo>
                      <a:pt x="809632" y="165651"/>
                    </a:lnTo>
                    <a:lnTo>
                      <a:pt x="810295" y="165041"/>
                    </a:lnTo>
                    <a:lnTo>
                      <a:pt x="810952" y="164437"/>
                    </a:lnTo>
                    <a:lnTo>
                      <a:pt x="811609" y="163833"/>
                    </a:lnTo>
                    <a:lnTo>
                      <a:pt x="812266" y="163223"/>
                    </a:lnTo>
                    <a:lnTo>
                      <a:pt x="812929" y="162619"/>
                    </a:lnTo>
                    <a:lnTo>
                      <a:pt x="813586" y="162015"/>
                    </a:lnTo>
                    <a:lnTo>
                      <a:pt x="814243" y="161405"/>
                    </a:lnTo>
                    <a:lnTo>
                      <a:pt x="814900" y="160801"/>
                    </a:lnTo>
                    <a:lnTo>
                      <a:pt x="815556" y="160191"/>
                    </a:lnTo>
                    <a:lnTo>
                      <a:pt x="816220" y="159587"/>
                    </a:lnTo>
                    <a:lnTo>
                      <a:pt x="816877" y="158983"/>
                    </a:lnTo>
                    <a:lnTo>
                      <a:pt x="817534" y="158379"/>
                    </a:lnTo>
                    <a:lnTo>
                      <a:pt x="818190" y="157769"/>
                    </a:lnTo>
                    <a:lnTo>
                      <a:pt x="818847" y="157165"/>
                    </a:lnTo>
                    <a:lnTo>
                      <a:pt x="819511" y="156555"/>
                    </a:lnTo>
                    <a:lnTo>
                      <a:pt x="820167" y="155951"/>
                    </a:lnTo>
                    <a:lnTo>
                      <a:pt x="820824" y="155347"/>
                    </a:lnTo>
                    <a:lnTo>
                      <a:pt x="821481" y="154737"/>
                    </a:lnTo>
                    <a:lnTo>
                      <a:pt x="822145" y="154133"/>
                    </a:lnTo>
                    <a:lnTo>
                      <a:pt x="822801" y="153529"/>
                    </a:lnTo>
                    <a:lnTo>
                      <a:pt x="823458" y="152919"/>
                    </a:lnTo>
                    <a:lnTo>
                      <a:pt x="824115" y="152315"/>
                    </a:lnTo>
                    <a:lnTo>
                      <a:pt x="824772" y="151711"/>
                    </a:lnTo>
                    <a:lnTo>
                      <a:pt x="825436" y="151101"/>
                    </a:lnTo>
                    <a:lnTo>
                      <a:pt x="826092" y="150497"/>
                    </a:lnTo>
                    <a:lnTo>
                      <a:pt x="826749" y="149893"/>
                    </a:lnTo>
                    <a:lnTo>
                      <a:pt x="827406" y="149283"/>
                    </a:lnTo>
                    <a:lnTo>
                      <a:pt x="828063" y="148679"/>
                    </a:lnTo>
                    <a:lnTo>
                      <a:pt x="828726" y="148075"/>
                    </a:lnTo>
                    <a:lnTo>
                      <a:pt x="829383" y="147465"/>
                    </a:lnTo>
                    <a:lnTo>
                      <a:pt x="830040" y="146861"/>
                    </a:lnTo>
                    <a:lnTo>
                      <a:pt x="830697" y="146258"/>
                    </a:lnTo>
                    <a:lnTo>
                      <a:pt x="831360" y="145647"/>
                    </a:lnTo>
                    <a:lnTo>
                      <a:pt x="832017" y="145044"/>
                    </a:lnTo>
                    <a:lnTo>
                      <a:pt x="832674" y="144440"/>
                    </a:lnTo>
                    <a:lnTo>
                      <a:pt x="833331" y="143829"/>
                    </a:lnTo>
                    <a:lnTo>
                      <a:pt x="833988" y="143225"/>
                    </a:lnTo>
                    <a:lnTo>
                      <a:pt x="834651" y="142622"/>
                    </a:lnTo>
                    <a:lnTo>
                      <a:pt x="835308" y="142011"/>
                    </a:lnTo>
                    <a:lnTo>
                      <a:pt x="835965" y="141408"/>
                    </a:lnTo>
                    <a:lnTo>
                      <a:pt x="836622" y="140797"/>
                    </a:lnTo>
                    <a:lnTo>
                      <a:pt x="837279" y="140193"/>
                    </a:lnTo>
                    <a:lnTo>
                      <a:pt x="837942" y="139590"/>
                    </a:lnTo>
                    <a:lnTo>
                      <a:pt x="838599" y="138979"/>
                    </a:lnTo>
                    <a:lnTo>
                      <a:pt x="839256" y="138376"/>
                    </a:lnTo>
                    <a:lnTo>
                      <a:pt x="839913" y="137772"/>
                    </a:lnTo>
                    <a:lnTo>
                      <a:pt x="840570" y="137161"/>
                    </a:lnTo>
                    <a:lnTo>
                      <a:pt x="841233" y="136557"/>
                    </a:lnTo>
                    <a:lnTo>
                      <a:pt x="841890" y="135954"/>
                    </a:lnTo>
                    <a:lnTo>
                      <a:pt x="842547" y="135343"/>
                    </a:lnTo>
                    <a:lnTo>
                      <a:pt x="843204" y="134740"/>
                    </a:lnTo>
                    <a:lnTo>
                      <a:pt x="843860" y="134136"/>
                    </a:lnTo>
                    <a:lnTo>
                      <a:pt x="844524" y="133525"/>
                    </a:lnTo>
                    <a:lnTo>
                      <a:pt x="845181" y="132922"/>
                    </a:lnTo>
                    <a:lnTo>
                      <a:pt x="845838" y="132318"/>
                    </a:lnTo>
                    <a:lnTo>
                      <a:pt x="846494" y="131708"/>
                    </a:lnTo>
                    <a:lnTo>
                      <a:pt x="847151" y="131104"/>
                    </a:lnTo>
                    <a:lnTo>
                      <a:pt x="847815" y="130500"/>
                    </a:lnTo>
                    <a:lnTo>
                      <a:pt x="848472" y="129889"/>
                    </a:lnTo>
                    <a:lnTo>
                      <a:pt x="849128" y="129286"/>
                    </a:lnTo>
                    <a:lnTo>
                      <a:pt x="849785" y="128682"/>
                    </a:lnTo>
                    <a:lnTo>
                      <a:pt x="850449" y="128072"/>
                    </a:lnTo>
                    <a:lnTo>
                      <a:pt x="851106" y="127468"/>
                    </a:lnTo>
                    <a:lnTo>
                      <a:pt x="851763" y="126864"/>
                    </a:lnTo>
                    <a:lnTo>
                      <a:pt x="852419" y="126254"/>
                    </a:lnTo>
                    <a:lnTo>
                      <a:pt x="853076" y="125650"/>
                    </a:lnTo>
                    <a:lnTo>
                      <a:pt x="853740" y="125039"/>
                    </a:lnTo>
                    <a:lnTo>
                      <a:pt x="854397" y="124436"/>
                    </a:lnTo>
                    <a:lnTo>
                      <a:pt x="855053" y="123832"/>
                    </a:lnTo>
                    <a:lnTo>
                      <a:pt x="855710" y="123228"/>
                    </a:lnTo>
                    <a:lnTo>
                      <a:pt x="856367" y="122618"/>
                    </a:lnTo>
                    <a:lnTo>
                      <a:pt x="857030" y="122014"/>
                    </a:lnTo>
                    <a:lnTo>
                      <a:pt x="857687" y="121410"/>
                    </a:lnTo>
                    <a:lnTo>
                      <a:pt x="858344" y="120800"/>
                    </a:lnTo>
                    <a:lnTo>
                      <a:pt x="859001" y="120196"/>
                    </a:lnTo>
                    <a:lnTo>
                      <a:pt x="859664" y="119586"/>
                    </a:lnTo>
                    <a:lnTo>
                      <a:pt x="860321" y="118982"/>
                    </a:lnTo>
                    <a:lnTo>
                      <a:pt x="860978" y="118378"/>
                    </a:lnTo>
                    <a:lnTo>
                      <a:pt x="861635" y="117768"/>
                    </a:lnTo>
                    <a:lnTo>
                      <a:pt x="862292" y="117164"/>
                    </a:lnTo>
                    <a:lnTo>
                      <a:pt x="862955" y="116560"/>
                    </a:lnTo>
                    <a:lnTo>
                      <a:pt x="863612" y="115950"/>
                    </a:lnTo>
                    <a:lnTo>
                      <a:pt x="864269" y="115346"/>
                    </a:lnTo>
                    <a:lnTo>
                      <a:pt x="864926" y="114742"/>
                    </a:lnTo>
                    <a:lnTo>
                      <a:pt x="865583" y="114132"/>
                    </a:lnTo>
                    <a:lnTo>
                      <a:pt x="866246" y="113528"/>
                    </a:lnTo>
                    <a:lnTo>
                      <a:pt x="866903" y="112924"/>
                    </a:lnTo>
                    <a:lnTo>
                      <a:pt x="867560" y="112314"/>
                    </a:lnTo>
                    <a:lnTo>
                      <a:pt x="868217" y="111710"/>
                    </a:lnTo>
                    <a:lnTo>
                      <a:pt x="868880" y="111106"/>
                    </a:lnTo>
                    <a:lnTo>
                      <a:pt x="869537" y="110496"/>
                    </a:lnTo>
                    <a:lnTo>
                      <a:pt x="870194" y="109892"/>
                    </a:lnTo>
                    <a:lnTo>
                      <a:pt x="870851" y="109289"/>
                    </a:lnTo>
                    <a:lnTo>
                      <a:pt x="871508" y="108678"/>
                    </a:lnTo>
                    <a:lnTo>
                      <a:pt x="872171" y="108074"/>
                    </a:lnTo>
                    <a:lnTo>
                      <a:pt x="872828" y="107470"/>
                    </a:lnTo>
                    <a:lnTo>
                      <a:pt x="873485" y="106860"/>
                    </a:lnTo>
                    <a:lnTo>
                      <a:pt x="874142" y="106256"/>
                    </a:lnTo>
                    <a:lnTo>
                      <a:pt x="874798" y="105653"/>
                    </a:lnTo>
                    <a:lnTo>
                      <a:pt x="875462" y="105042"/>
                    </a:lnTo>
                    <a:lnTo>
                      <a:pt x="876119" y="104438"/>
                    </a:lnTo>
                    <a:lnTo>
                      <a:pt x="876776" y="103828"/>
                    </a:lnTo>
                    <a:lnTo>
                      <a:pt x="877432" y="103224"/>
                    </a:lnTo>
                    <a:lnTo>
                      <a:pt x="878089" y="102621"/>
                    </a:lnTo>
                    <a:lnTo>
                      <a:pt x="878753" y="102017"/>
                    </a:lnTo>
                    <a:lnTo>
                      <a:pt x="879410" y="101406"/>
                    </a:lnTo>
                    <a:lnTo>
                      <a:pt x="880067" y="100802"/>
                    </a:lnTo>
                    <a:lnTo>
                      <a:pt x="880723" y="100192"/>
                    </a:lnTo>
                    <a:lnTo>
                      <a:pt x="881380" y="99588"/>
                    </a:lnTo>
                    <a:lnTo>
                      <a:pt x="882044" y="98985"/>
                    </a:lnTo>
                    <a:lnTo>
                      <a:pt x="882701" y="98374"/>
                    </a:lnTo>
                    <a:lnTo>
                      <a:pt x="883357" y="97771"/>
                    </a:lnTo>
                    <a:lnTo>
                      <a:pt x="884014" y="97167"/>
                    </a:lnTo>
                    <a:lnTo>
                      <a:pt x="884671" y="96556"/>
                    </a:lnTo>
                    <a:lnTo>
                      <a:pt x="885335" y="95953"/>
                    </a:lnTo>
                    <a:lnTo>
                      <a:pt x="885991" y="95349"/>
                    </a:lnTo>
                    <a:lnTo>
                      <a:pt x="886648" y="94738"/>
                    </a:lnTo>
                    <a:lnTo>
                      <a:pt x="887305" y="94135"/>
                    </a:lnTo>
                    <a:lnTo>
                      <a:pt x="887969" y="93531"/>
                    </a:lnTo>
                    <a:lnTo>
                      <a:pt x="888625" y="92920"/>
                    </a:lnTo>
                    <a:lnTo>
                      <a:pt x="889282" y="92317"/>
                    </a:lnTo>
                    <a:lnTo>
                      <a:pt x="889939" y="91713"/>
                    </a:lnTo>
                    <a:lnTo>
                      <a:pt x="890596" y="91103"/>
                    </a:lnTo>
                    <a:lnTo>
                      <a:pt x="891260" y="90499"/>
                    </a:lnTo>
                    <a:lnTo>
                      <a:pt x="891916" y="89895"/>
                    </a:lnTo>
                    <a:lnTo>
                      <a:pt x="892573" y="89285"/>
                    </a:lnTo>
                    <a:lnTo>
                      <a:pt x="893230" y="88681"/>
                    </a:lnTo>
                    <a:lnTo>
                      <a:pt x="893887" y="88077"/>
                    </a:lnTo>
                    <a:lnTo>
                      <a:pt x="894550" y="87467"/>
                    </a:lnTo>
                    <a:lnTo>
                      <a:pt x="895207" y="86863"/>
                    </a:lnTo>
                    <a:lnTo>
                      <a:pt x="895864" y="86259"/>
                    </a:lnTo>
                    <a:lnTo>
                      <a:pt x="896521" y="85649"/>
                    </a:lnTo>
                    <a:lnTo>
                      <a:pt x="897178" y="85045"/>
                    </a:lnTo>
                    <a:lnTo>
                      <a:pt x="897841" y="84435"/>
                    </a:lnTo>
                    <a:lnTo>
                      <a:pt x="898498" y="83831"/>
                    </a:lnTo>
                    <a:lnTo>
                      <a:pt x="899155" y="83227"/>
                    </a:lnTo>
                    <a:lnTo>
                      <a:pt x="899812" y="82623"/>
                    </a:lnTo>
                    <a:lnTo>
                      <a:pt x="900475" y="82013"/>
                    </a:lnTo>
                    <a:lnTo>
                      <a:pt x="901132" y="81409"/>
                    </a:lnTo>
                    <a:lnTo>
                      <a:pt x="901789" y="80799"/>
                    </a:lnTo>
                    <a:lnTo>
                      <a:pt x="902446" y="80195"/>
                    </a:lnTo>
                    <a:lnTo>
                      <a:pt x="903102" y="79591"/>
                    </a:lnTo>
                    <a:lnTo>
                      <a:pt x="903766" y="78981"/>
                    </a:lnTo>
                    <a:lnTo>
                      <a:pt x="904423" y="78377"/>
                    </a:lnTo>
                    <a:lnTo>
                      <a:pt x="905080" y="77773"/>
                    </a:lnTo>
                    <a:lnTo>
                      <a:pt x="905736" y="77163"/>
                    </a:lnTo>
                    <a:lnTo>
                      <a:pt x="906400" y="76559"/>
                    </a:lnTo>
                    <a:lnTo>
                      <a:pt x="907057" y="75955"/>
                    </a:lnTo>
                    <a:lnTo>
                      <a:pt x="907714" y="75345"/>
                    </a:lnTo>
                    <a:lnTo>
                      <a:pt x="908371" y="74741"/>
                    </a:lnTo>
                    <a:lnTo>
                      <a:pt x="909027" y="74137"/>
                    </a:lnTo>
                    <a:lnTo>
                      <a:pt x="909691" y="73527"/>
                    </a:lnTo>
                    <a:lnTo>
                      <a:pt x="910348" y="72923"/>
                    </a:lnTo>
                    <a:lnTo>
                      <a:pt x="911005" y="72319"/>
                    </a:lnTo>
                    <a:lnTo>
                      <a:pt x="911661" y="71709"/>
                    </a:lnTo>
                    <a:lnTo>
                      <a:pt x="912318" y="71105"/>
                    </a:lnTo>
                    <a:lnTo>
                      <a:pt x="912982" y="70501"/>
                    </a:lnTo>
                    <a:lnTo>
                      <a:pt x="913639" y="69891"/>
                    </a:lnTo>
                    <a:lnTo>
                      <a:pt x="914295" y="69287"/>
                    </a:lnTo>
                    <a:lnTo>
                      <a:pt x="914952" y="68684"/>
                    </a:lnTo>
                    <a:lnTo>
                      <a:pt x="915609" y="68073"/>
                    </a:lnTo>
                    <a:lnTo>
                      <a:pt x="916273" y="67469"/>
                    </a:lnTo>
                    <a:lnTo>
                      <a:pt x="916929" y="66866"/>
                    </a:lnTo>
                    <a:lnTo>
                      <a:pt x="917586" y="66255"/>
                    </a:lnTo>
                    <a:lnTo>
                      <a:pt x="918243" y="65651"/>
                    </a:lnTo>
                    <a:lnTo>
                      <a:pt x="918900" y="65041"/>
                    </a:lnTo>
                    <a:lnTo>
                      <a:pt x="919564" y="64437"/>
                    </a:lnTo>
                    <a:lnTo>
                      <a:pt x="920220" y="63833"/>
                    </a:lnTo>
                    <a:lnTo>
                      <a:pt x="920877" y="63230"/>
                    </a:lnTo>
                    <a:lnTo>
                      <a:pt x="921534" y="62619"/>
                    </a:lnTo>
                    <a:lnTo>
                      <a:pt x="922191" y="62016"/>
                    </a:lnTo>
                    <a:lnTo>
                      <a:pt x="922854" y="61405"/>
                    </a:lnTo>
                    <a:lnTo>
                      <a:pt x="923511" y="60801"/>
                    </a:lnTo>
                    <a:lnTo>
                      <a:pt x="924168" y="60198"/>
                    </a:lnTo>
                    <a:lnTo>
                      <a:pt x="924825" y="59587"/>
                    </a:lnTo>
                    <a:lnTo>
                      <a:pt x="925488" y="58983"/>
                    </a:lnTo>
                    <a:lnTo>
                      <a:pt x="926145" y="58380"/>
                    </a:lnTo>
                    <a:lnTo>
                      <a:pt x="926802" y="57769"/>
                    </a:lnTo>
                    <a:lnTo>
                      <a:pt x="927459" y="57165"/>
                    </a:lnTo>
                    <a:lnTo>
                      <a:pt x="928116" y="56562"/>
                    </a:lnTo>
                    <a:lnTo>
                      <a:pt x="928779" y="55951"/>
                    </a:lnTo>
                    <a:lnTo>
                      <a:pt x="929436" y="55348"/>
                    </a:lnTo>
                    <a:lnTo>
                      <a:pt x="930093" y="54744"/>
                    </a:lnTo>
                    <a:lnTo>
                      <a:pt x="930750" y="54133"/>
                    </a:lnTo>
                    <a:lnTo>
                      <a:pt x="931407" y="53530"/>
                    </a:lnTo>
                    <a:lnTo>
                      <a:pt x="932070" y="52926"/>
                    </a:lnTo>
                    <a:lnTo>
                      <a:pt x="932727" y="52315"/>
                    </a:lnTo>
                    <a:lnTo>
                      <a:pt x="933384" y="51712"/>
                    </a:lnTo>
                    <a:lnTo>
                      <a:pt x="934041" y="51108"/>
                    </a:lnTo>
                    <a:lnTo>
                      <a:pt x="934698" y="50498"/>
                    </a:lnTo>
                    <a:lnTo>
                      <a:pt x="935361" y="49894"/>
                    </a:lnTo>
                    <a:lnTo>
                      <a:pt x="936018" y="49290"/>
                    </a:lnTo>
                    <a:lnTo>
                      <a:pt x="936675" y="48680"/>
                    </a:lnTo>
                    <a:lnTo>
                      <a:pt x="937332" y="48076"/>
                    </a:lnTo>
                    <a:lnTo>
                      <a:pt x="937995" y="47472"/>
                    </a:lnTo>
                    <a:lnTo>
                      <a:pt x="938652" y="46862"/>
                    </a:lnTo>
                    <a:lnTo>
                      <a:pt x="939309" y="46258"/>
                    </a:lnTo>
                    <a:lnTo>
                      <a:pt x="939965" y="45647"/>
                    </a:lnTo>
                    <a:lnTo>
                      <a:pt x="940622" y="45044"/>
                    </a:lnTo>
                    <a:lnTo>
                      <a:pt x="941286" y="44440"/>
                    </a:lnTo>
                    <a:lnTo>
                      <a:pt x="941943" y="43830"/>
                    </a:lnTo>
                    <a:lnTo>
                      <a:pt x="942599" y="43226"/>
                    </a:lnTo>
                    <a:lnTo>
                      <a:pt x="943256" y="42622"/>
                    </a:lnTo>
                    <a:lnTo>
                      <a:pt x="943920" y="42018"/>
                    </a:lnTo>
                    <a:lnTo>
                      <a:pt x="944577" y="41408"/>
                    </a:lnTo>
                    <a:lnTo>
                      <a:pt x="945233" y="40804"/>
                    </a:lnTo>
                    <a:lnTo>
                      <a:pt x="945890" y="40194"/>
                    </a:lnTo>
                    <a:lnTo>
                      <a:pt x="946547" y="39590"/>
                    </a:lnTo>
                    <a:lnTo>
                      <a:pt x="947211" y="38986"/>
                    </a:lnTo>
                    <a:lnTo>
                      <a:pt x="947868" y="38376"/>
                    </a:lnTo>
                    <a:lnTo>
                      <a:pt x="948524" y="37772"/>
                    </a:lnTo>
                    <a:lnTo>
                      <a:pt x="949181" y="37168"/>
                    </a:lnTo>
                    <a:lnTo>
                      <a:pt x="949838" y="36558"/>
                    </a:lnTo>
                    <a:lnTo>
                      <a:pt x="950502" y="35954"/>
                    </a:lnTo>
                    <a:lnTo>
                      <a:pt x="951158" y="35350"/>
                    </a:lnTo>
                    <a:lnTo>
                      <a:pt x="951815" y="34740"/>
                    </a:lnTo>
                    <a:lnTo>
                      <a:pt x="952472" y="34136"/>
                    </a:lnTo>
                    <a:lnTo>
                      <a:pt x="953129" y="33532"/>
                    </a:lnTo>
                    <a:lnTo>
                      <a:pt x="953792" y="32922"/>
                    </a:lnTo>
                    <a:lnTo>
                      <a:pt x="954449" y="32318"/>
                    </a:lnTo>
                    <a:lnTo>
                      <a:pt x="955106" y="31714"/>
                    </a:lnTo>
                    <a:lnTo>
                      <a:pt x="955763" y="31104"/>
                    </a:lnTo>
                    <a:lnTo>
                      <a:pt x="956420" y="30500"/>
                    </a:lnTo>
                    <a:lnTo>
                      <a:pt x="957083" y="29896"/>
                    </a:lnTo>
                    <a:lnTo>
                      <a:pt x="957740" y="29286"/>
                    </a:lnTo>
                    <a:lnTo>
                      <a:pt x="958397" y="28682"/>
                    </a:lnTo>
                    <a:lnTo>
                      <a:pt x="959054" y="28072"/>
                    </a:lnTo>
                    <a:lnTo>
                      <a:pt x="959711" y="27468"/>
                    </a:lnTo>
                    <a:lnTo>
                      <a:pt x="960374" y="26864"/>
                    </a:lnTo>
                    <a:lnTo>
                      <a:pt x="961031" y="26261"/>
                    </a:lnTo>
                    <a:lnTo>
                      <a:pt x="961688" y="25650"/>
                    </a:lnTo>
                    <a:lnTo>
                      <a:pt x="962345" y="25046"/>
                    </a:lnTo>
                    <a:lnTo>
                      <a:pt x="963008" y="24436"/>
                    </a:lnTo>
                    <a:lnTo>
                      <a:pt x="963665" y="23832"/>
                    </a:lnTo>
                    <a:lnTo>
                      <a:pt x="964322" y="23228"/>
                    </a:lnTo>
                    <a:lnTo>
                      <a:pt x="964979" y="22618"/>
                    </a:lnTo>
                    <a:lnTo>
                      <a:pt x="965636" y="22014"/>
                    </a:lnTo>
                    <a:lnTo>
                      <a:pt x="966299" y="21411"/>
                    </a:lnTo>
                    <a:lnTo>
                      <a:pt x="966956" y="20800"/>
                    </a:lnTo>
                    <a:lnTo>
                      <a:pt x="967613" y="20196"/>
                    </a:lnTo>
                    <a:lnTo>
                      <a:pt x="968270" y="19593"/>
                    </a:lnTo>
                    <a:lnTo>
                      <a:pt x="968926" y="18982"/>
                    </a:lnTo>
                    <a:lnTo>
                      <a:pt x="969590" y="18379"/>
                    </a:lnTo>
                    <a:lnTo>
                      <a:pt x="970247" y="17775"/>
                    </a:lnTo>
                    <a:lnTo>
                      <a:pt x="970904" y="17164"/>
                    </a:lnTo>
                    <a:lnTo>
                      <a:pt x="971560" y="16560"/>
                    </a:lnTo>
                    <a:lnTo>
                      <a:pt x="972217" y="15957"/>
                    </a:lnTo>
                    <a:lnTo>
                      <a:pt x="972881" y="15346"/>
                    </a:lnTo>
                    <a:lnTo>
                      <a:pt x="973538" y="14743"/>
                    </a:lnTo>
                    <a:lnTo>
                      <a:pt x="974195" y="14139"/>
                    </a:lnTo>
                    <a:lnTo>
                      <a:pt x="974851" y="13528"/>
                    </a:lnTo>
                    <a:lnTo>
                      <a:pt x="975515" y="12925"/>
                    </a:lnTo>
                    <a:lnTo>
                      <a:pt x="976172" y="12321"/>
                    </a:lnTo>
                    <a:lnTo>
                      <a:pt x="976828" y="11711"/>
                    </a:lnTo>
                    <a:lnTo>
                      <a:pt x="977485" y="11107"/>
                    </a:lnTo>
                    <a:lnTo>
                      <a:pt x="978142" y="10503"/>
                    </a:lnTo>
                    <a:lnTo>
                      <a:pt x="978806" y="9892"/>
                    </a:lnTo>
                    <a:lnTo>
                      <a:pt x="979462" y="9289"/>
                    </a:lnTo>
                    <a:lnTo>
                      <a:pt x="980119" y="8678"/>
                    </a:lnTo>
                    <a:lnTo>
                      <a:pt x="980776" y="8075"/>
                    </a:lnTo>
                    <a:lnTo>
                      <a:pt x="981440" y="7471"/>
                    </a:lnTo>
                    <a:lnTo>
                      <a:pt x="982096" y="6867"/>
                    </a:lnTo>
                    <a:lnTo>
                      <a:pt x="982753" y="6257"/>
                    </a:lnTo>
                    <a:lnTo>
                      <a:pt x="983410" y="5653"/>
                    </a:lnTo>
                    <a:lnTo>
                      <a:pt x="984067" y="5043"/>
                    </a:lnTo>
                    <a:lnTo>
                      <a:pt x="984730" y="4439"/>
                    </a:lnTo>
                    <a:lnTo>
                      <a:pt x="985387" y="3835"/>
                    </a:lnTo>
                    <a:lnTo>
                      <a:pt x="986044" y="3225"/>
                    </a:lnTo>
                    <a:lnTo>
                      <a:pt x="986701" y="2621"/>
                    </a:lnTo>
                    <a:lnTo>
                      <a:pt x="987358" y="2017"/>
                    </a:lnTo>
                    <a:lnTo>
                      <a:pt x="988021" y="1407"/>
                    </a:lnTo>
                    <a:lnTo>
                      <a:pt x="988678" y="803"/>
                    </a:lnTo>
                    <a:lnTo>
                      <a:pt x="989335" y="199"/>
                    </a:lnTo>
                    <a:lnTo>
                      <a:pt x="989547" y="0"/>
                    </a:lnTo>
                  </a:path>
                </a:pathLst>
              </a:custGeom>
              <a:noFill/>
              <a:ln w="17670" cap="flat">
                <a:solidFill>
                  <a:srgbClr val="A2142F"/>
                </a:solidFill>
                <a:custDash>
                  <a:ds d="600000" sp="600000"/>
                </a:custDash>
                <a:bevel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526" name="图形 18">
              <a:extLst>
                <a:ext uri="{FF2B5EF4-FFF2-40B4-BE49-F238E27FC236}">
                  <a16:creationId xmlns:a16="http://schemas.microsoft.com/office/drawing/2014/main" id="{89C2D11D-80A2-EA3F-B3A7-EA06EC247A88}"/>
                </a:ext>
              </a:extLst>
            </p:cNvPr>
            <p:cNvGrpSpPr/>
            <p:nvPr/>
          </p:nvGrpSpPr>
          <p:grpSpPr>
            <a:xfrm>
              <a:off x="4594330" y="563369"/>
              <a:ext cx="2501319" cy="1492830"/>
              <a:chOff x="791656" y="3653816"/>
              <a:chExt cx="2501319" cy="1492830"/>
            </a:xfrm>
          </p:grpSpPr>
          <p:sp>
            <p:nvSpPr>
              <p:cNvPr id="527" name="任意多边形: 形状 526">
                <a:extLst>
                  <a:ext uri="{FF2B5EF4-FFF2-40B4-BE49-F238E27FC236}">
                    <a16:creationId xmlns:a16="http://schemas.microsoft.com/office/drawing/2014/main" id="{BA09C60A-C7C0-29DB-6A05-6DF687DDFD11}"/>
                  </a:ext>
                </a:extLst>
              </p:cNvPr>
              <p:cNvSpPr/>
              <p:nvPr/>
            </p:nvSpPr>
            <p:spPr>
              <a:xfrm>
                <a:off x="791656" y="5146646"/>
                <a:ext cx="2501319" cy="6634"/>
              </a:xfrm>
              <a:custGeom>
                <a:avLst/>
                <a:gdLst>
                  <a:gd name="connsiteX0" fmla="*/ 0 w 2501319"/>
                  <a:gd name="connsiteY0" fmla="*/ 0 h 6634"/>
                  <a:gd name="connsiteX1" fmla="*/ 2501320 w 2501319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19" h="6634">
                    <a:moveTo>
                      <a:pt x="0" y="0"/>
                    </a:moveTo>
                    <a:lnTo>
                      <a:pt x="250132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8" name="任意多边形: 形状 527">
                <a:extLst>
                  <a:ext uri="{FF2B5EF4-FFF2-40B4-BE49-F238E27FC236}">
                    <a16:creationId xmlns:a16="http://schemas.microsoft.com/office/drawing/2014/main" id="{227DF4AF-0916-AF11-7937-FEF134A56414}"/>
                  </a:ext>
                </a:extLst>
              </p:cNvPr>
              <p:cNvSpPr/>
              <p:nvPr/>
            </p:nvSpPr>
            <p:spPr>
              <a:xfrm>
                <a:off x="791656" y="3653816"/>
                <a:ext cx="2501319" cy="6634"/>
              </a:xfrm>
              <a:custGeom>
                <a:avLst/>
                <a:gdLst>
                  <a:gd name="connsiteX0" fmla="*/ 0 w 2501319"/>
                  <a:gd name="connsiteY0" fmla="*/ 0 h 6634"/>
                  <a:gd name="connsiteX1" fmla="*/ 2501320 w 2501319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19" h="6634">
                    <a:moveTo>
                      <a:pt x="0" y="0"/>
                    </a:moveTo>
                    <a:lnTo>
                      <a:pt x="250132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9" name="任意多边形: 形状 528">
                <a:extLst>
                  <a:ext uri="{FF2B5EF4-FFF2-40B4-BE49-F238E27FC236}">
                    <a16:creationId xmlns:a16="http://schemas.microsoft.com/office/drawing/2014/main" id="{B4E7A300-26BF-4007-FE80-E515A4EB339E}"/>
                  </a:ext>
                </a:extLst>
              </p:cNvPr>
              <p:cNvSpPr/>
              <p:nvPr/>
            </p:nvSpPr>
            <p:spPr>
              <a:xfrm>
                <a:off x="1416985" y="5121632"/>
                <a:ext cx="6634" cy="25013"/>
              </a:xfrm>
              <a:custGeom>
                <a:avLst/>
                <a:gdLst>
                  <a:gd name="connsiteX0" fmla="*/ 0 w 6634"/>
                  <a:gd name="connsiteY0" fmla="*/ 25013 h 25013"/>
                  <a:gd name="connsiteX1" fmla="*/ 0 w 6634"/>
                  <a:gd name="connsiteY1" fmla="*/ 0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2501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0" name="任意多边形: 形状 529">
                <a:extLst>
                  <a:ext uri="{FF2B5EF4-FFF2-40B4-BE49-F238E27FC236}">
                    <a16:creationId xmlns:a16="http://schemas.microsoft.com/office/drawing/2014/main" id="{189CFCBC-F7CE-2374-4A97-A9F78EA4FF28}"/>
                  </a:ext>
                </a:extLst>
              </p:cNvPr>
              <p:cNvSpPr/>
              <p:nvPr/>
            </p:nvSpPr>
            <p:spPr>
              <a:xfrm>
                <a:off x="2075224" y="5121632"/>
                <a:ext cx="6634" cy="25013"/>
              </a:xfrm>
              <a:custGeom>
                <a:avLst/>
                <a:gdLst>
                  <a:gd name="connsiteX0" fmla="*/ 0 w 6634"/>
                  <a:gd name="connsiteY0" fmla="*/ 25013 h 25013"/>
                  <a:gd name="connsiteX1" fmla="*/ 0 w 6634"/>
                  <a:gd name="connsiteY1" fmla="*/ 0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2501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79A533E2-B7E2-1887-6E3F-FFC9DED43D56}"/>
                  </a:ext>
                </a:extLst>
              </p:cNvPr>
              <p:cNvSpPr/>
              <p:nvPr/>
            </p:nvSpPr>
            <p:spPr>
              <a:xfrm>
                <a:off x="2733469" y="5121632"/>
                <a:ext cx="6634" cy="25013"/>
              </a:xfrm>
              <a:custGeom>
                <a:avLst/>
                <a:gdLst>
                  <a:gd name="connsiteX0" fmla="*/ 0 w 6634"/>
                  <a:gd name="connsiteY0" fmla="*/ 25013 h 25013"/>
                  <a:gd name="connsiteX1" fmla="*/ 0 w 6634"/>
                  <a:gd name="connsiteY1" fmla="*/ 0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2501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2" name="任意多边形: 形状 531">
                <a:extLst>
                  <a:ext uri="{FF2B5EF4-FFF2-40B4-BE49-F238E27FC236}">
                    <a16:creationId xmlns:a16="http://schemas.microsoft.com/office/drawing/2014/main" id="{61F9EED1-7B3B-94B3-E63A-7F7973CCD0A0}"/>
                  </a:ext>
                </a:extLst>
              </p:cNvPr>
              <p:cNvSpPr/>
              <p:nvPr/>
            </p:nvSpPr>
            <p:spPr>
              <a:xfrm>
                <a:off x="1416985" y="3653816"/>
                <a:ext cx="6634" cy="25013"/>
              </a:xfrm>
              <a:custGeom>
                <a:avLst/>
                <a:gdLst>
                  <a:gd name="connsiteX0" fmla="*/ 0 w 6634"/>
                  <a:gd name="connsiteY0" fmla="*/ 0 h 25013"/>
                  <a:gd name="connsiteX1" fmla="*/ 0 w 6634"/>
                  <a:gd name="connsiteY1" fmla="*/ 25013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0"/>
                    </a:moveTo>
                    <a:lnTo>
                      <a:pt x="0" y="2501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3" name="任意多边形: 形状 532">
                <a:extLst>
                  <a:ext uri="{FF2B5EF4-FFF2-40B4-BE49-F238E27FC236}">
                    <a16:creationId xmlns:a16="http://schemas.microsoft.com/office/drawing/2014/main" id="{C21DD99C-CBC3-7936-BE9C-4E5EA671C945}"/>
                  </a:ext>
                </a:extLst>
              </p:cNvPr>
              <p:cNvSpPr/>
              <p:nvPr/>
            </p:nvSpPr>
            <p:spPr>
              <a:xfrm>
                <a:off x="2075224" y="3653816"/>
                <a:ext cx="6634" cy="25013"/>
              </a:xfrm>
              <a:custGeom>
                <a:avLst/>
                <a:gdLst>
                  <a:gd name="connsiteX0" fmla="*/ 0 w 6634"/>
                  <a:gd name="connsiteY0" fmla="*/ 0 h 25013"/>
                  <a:gd name="connsiteX1" fmla="*/ 0 w 6634"/>
                  <a:gd name="connsiteY1" fmla="*/ 25013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0"/>
                    </a:moveTo>
                    <a:lnTo>
                      <a:pt x="0" y="2501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4" name="任意多边形: 形状 533">
                <a:extLst>
                  <a:ext uri="{FF2B5EF4-FFF2-40B4-BE49-F238E27FC236}">
                    <a16:creationId xmlns:a16="http://schemas.microsoft.com/office/drawing/2014/main" id="{1E9BA098-1A9D-9B27-C00D-6ACD0D956FD6}"/>
                  </a:ext>
                </a:extLst>
              </p:cNvPr>
              <p:cNvSpPr/>
              <p:nvPr/>
            </p:nvSpPr>
            <p:spPr>
              <a:xfrm>
                <a:off x="2733469" y="3653816"/>
                <a:ext cx="6634" cy="25013"/>
              </a:xfrm>
              <a:custGeom>
                <a:avLst/>
                <a:gdLst>
                  <a:gd name="connsiteX0" fmla="*/ 0 w 6634"/>
                  <a:gd name="connsiteY0" fmla="*/ 0 h 25013"/>
                  <a:gd name="connsiteX1" fmla="*/ 0 w 6634"/>
                  <a:gd name="connsiteY1" fmla="*/ 25013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0"/>
                    </a:moveTo>
                    <a:lnTo>
                      <a:pt x="0" y="2501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35" name="文本框 534">
              <a:extLst>
                <a:ext uri="{FF2B5EF4-FFF2-40B4-BE49-F238E27FC236}">
                  <a16:creationId xmlns:a16="http://schemas.microsoft.com/office/drawing/2014/main" id="{3A5065E4-76D0-6C13-77D9-733FC5029479}"/>
                </a:ext>
              </a:extLst>
            </p:cNvPr>
            <p:cNvSpPr txBox="1"/>
            <p:nvPr/>
          </p:nvSpPr>
          <p:spPr>
            <a:xfrm>
              <a:off x="5017398" y="201512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536" name="文本框 535">
              <a:extLst>
                <a:ext uri="{FF2B5EF4-FFF2-40B4-BE49-F238E27FC236}">
                  <a16:creationId xmlns:a16="http://schemas.microsoft.com/office/drawing/2014/main" id="{B740E435-2E02-0CE3-B0C5-2AD37B8C8454}"/>
                </a:ext>
              </a:extLst>
            </p:cNvPr>
            <p:cNvSpPr txBox="1"/>
            <p:nvPr/>
          </p:nvSpPr>
          <p:spPr>
            <a:xfrm>
              <a:off x="5675637" y="201512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537" name="文本框 536">
              <a:extLst>
                <a:ext uri="{FF2B5EF4-FFF2-40B4-BE49-F238E27FC236}">
                  <a16:creationId xmlns:a16="http://schemas.microsoft.com/office/drawing/2014/main" id="{1F5CE8D8-1B31-CA73-6B1D-F45747D8B073}"/>
                </a:ext>
              </a:extLst>
            </p:cNvPr>
            <p:cNvSpPr txBox="1"/>
            <p:nvPr/>
          </p:nvSpPr>
          <p:spPr>
            <a:xfrm>
              <a:off x="6333882" y="201512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538" name="文本框 537">
              <a:extLst>
                <a:ext uri="{FF2B5EF4-FFF2-40B4-BE49-F238E27FC236}">
                  <a16:creationId xmlns:a16="http://schemas.microsoft.com/office/drawing/2014/main" id="{A617B652-6AA1-F7FF-29C3-6BBE272F9E21}"/>
                </a:ext>
              </a:extLst>
            </p:cNvPr>
            <p:cNvSpPr txBox="1"/>
            <p:nvPr/>
          </p:nvSpPr>
          <p:spPr>
            <a:xfrm>
              <a:off x="5720375" y="2386453"/>
              <a:ext cx="242593" cy="336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75" spc="0" baseline="0">
                  <a:ln/>
                  <a:solidFill>
                    <a:srgbClr val="262626"/>
                  </a:solidFill>
                  <a:latin typeface="Arial"/>
                  <a:cs typeface="Arial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539" name="图形 18">
              <a:extLst>
                <a:ext uri="{FF2B5EF4-FFF2-40B4-BE49-F238E27FC236}">
                  <a16:creationId xmlns:a16="http://schemas.microsoft.com/office/drawing/2014/main" id="{3656A79B-BD37-7421-E76D-F9E34FDBB30C}"/>
                </a:ext>
              </a:extLst>
            </p:cNvPr>
            <p:cNvGrpSpPr/>
            <p:nvPr/>
          </p:nvGrpSpPr>
          <p:grpSpPr>
            <a:xfrm>
              <a:off x="4594330" y="563369"/>
              <a:ext cx="2501319" cy="1492830"/>
              <a:chOff x="791656" y="3653816"/>
              <a:chExt cx="2501319" cy="1492830"/>
            </a:xfrm>
          </p:grpSpPr>
          <p:sp>
            <p:nvSpPr>
              <p:cNvPr id="540" name="任意多边形: 形状 539">
                <a:extLst>
                  <a:ext uri="{FF2B5EF4-FFF2-40B4-BE49-F238E27FC236}">
                    <a16:creationId xmlns:a16="http://schemas.microsoft.com/office/drawing/2014/main" id="{9B9ABBB6-0D81-AB81-D562-7CD9882A2306}"/>
                  </a:ext>
                </a:extLst>
              </p:cNvPr>
              <p:cNvSpPr/>
              <p:nvPr/>
            </p:nvSpPr>
            <p:spPr>
              <a:xfrm>
                <a:off x="791656" y="3653816"/>
                <a:ext cx="6634" cy="1492830"/>
              </a:xfrm>
              <a:custGeom>
                <a:avLst/>
                <a:gdLst>
                  <a:gd name="connsiteX0" fmla="*/ 0 w 6634"/>
                  <a:gd name="connsiteY0" fmla="*/ 1492830 h 1492830"/>
                  <a:gd name="connsiteX1" fmla="*/ 0 w 6634"/>
                  <a:gd name="connsiteY1" fmla="*/ 0 h 149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1492830">
                    <a:moveTo>
                      <a:pt x="0" y="149283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83E03D69-A6F0-D86B-F14D-CFD2023C261D}"/>
                  </a:ext>
                </a:extLst>
              </p:cNvPr>
              <p:cNvSpPr/>
              <p:nvPr/>
            </p:nvSpPr>
            <p:spPr>
              <a:xfrm>
                <a:off x="3292975" y="3653816"/>
                <a:ext cx="6634" cy="1492830"/>
              </a:xfrm>
              <a:custGeom>
                <a:avLst/>
                <a:gdLst>
                  <a:gd name="connsiteX0" fmla="*/ 0 w 6634"/>
                  <a:gd name="connsiteY0" fmla="*/ 1492830 h 1492830"/>
                  <a:gd name="connsiteX1" fmla="*/ 0 w 6634"/>
                  <a:gd name="connsiteY1" fmla="*/ 0 h 149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1492830">
                    <a:moveTo>
                      <a:pt x="0" y="149283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2" name="任意多边形: 形状 541">
                <a:extLst>
                  <a:ext uri="{FF2B5EF4-FFF2-40B4-BE49-F238E27FC236}">
                    <a16:creationId xmlns:a16="http://schemas.microsoft.com/office/drawing/2014/main" id="{836D5CF8-1368-3D41-9151-E51A614355B7}"/>
                  </a:ext>
                </a:extLst>
              </p:cNvPr>
              <p:cNvSpPr/>
              <p:nvPr/>
            </p:nvSpPr>
            <p:spPr>
              <a:xfrm>
                <a:off x="791656" y="5146646"/>
                <a:ext cx="25013" cy="6634"/>
              </a:xfrm>
              <a:custGeom>
                <a:avLst/>
                <a:gdLst>
                  <a:gd name="connsiteX0" fmla="*/ 0 w 25013"/>
                  <a:gd name="connsiteY0" fmla="*/ 0 h 6634"/>
                  <a:gd name="connsiteX1" fmla="*/ 25013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0" y="0"/>
                    </a:moveTo>
                    <a:lnTo>
                      <a:pt x="2501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3" name="任意多边形: 形状 542">
                <a:extLst>
                  <a:ext uri="{FF2B5EF4-FFF2-40B4-BE49-F238E27FC236}">
                    <a16:creationId xmlns:a16="http://schemas.microsoft.com/office/drawing/2014/main" id="{54756E64-733E-E976-1609-B895BEE3DF6E}"/>
                  </a:ext>
                </a:extLst>
              </p:cNvPr>
              <p:cNvSpPr/>
              <p:nvPr/>
            </p:nvSpPr>
            <p:spPr>
              <a:xfrm>
                <a:off x="791656" y="4549514"/>
                <a:ext cx="25013" cy="6634"/>
              </a:xfrm>
              <a:custGeom>
                <a:avLst/>
                <a:gdLst>
                  <a:gd name="connsiteX0" fmla="*/ 0 w 25013"/>
                  <a:gd name="connsiteY0" fmla="*/ 0 h 6634"/>
                  <a:gd name="connsiteX1" fmla="*/ 25013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0" y="0"/>
                    </a:moveTo>
                    <a:lnTo>
                      <a:pt x="2501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4" name="任意多边形: 形状 543">
                <a:extLst>
                  <a:ext uri="{FF2B5EF4-FFF2-40B4-BE49-F238E27FC236}">
                    <a16:creationId xmlns:a16="http://schemas.microsoft.com/office/drawing/2014/main" id="{63848EF4-931C-1B78-B184-42C15C97C006}"/>
                  </a:ext>
                </a:extLst>
              </p:cNvPr>
              <p:cNvSpPr/>
              <p:nvPr/>
            </p:nvSpPr>
            <p:spPr>
              <a:xfrm>
                <a:off x="791656" y="3952382"/>
                <a:ext cx="25013" cy="6634"/>
              </a:xfrm>
              <a:custGeom>
                <a:avLst/>
                <a:gdLst>
                  <a:gd name="connsiteX0" fmla="*/ 0 w 25013"/>
                  <a:gd name="connsiteY0" fmla="*/ 0 h 6634"/>
                  <a:gd name="connsiteX1" fmla="*/ 25013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0" y="0"/>
                    </a:moveTo>
                    <a:lnTo>
                      <a:pt x="2501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5" name="任意多边形: 形状 544">
                <a:extLst>
                  <a:ext uri="{FF2B5EF4-FFF2-40B4-BE49-F238E27FC236}">
                    <a16:creationId xmlns:a16="http://schemas.microsoft.com/office/drawing/2014/main" id="{F14A2AAA-AA2A-2C5F-A1B3-480E11027777}"/>
                  </a:ext>
                </a:extLst>
              </p:cNvPr>
              <p:cNvSpPr/>
              <p:nvPr/>
            </p:nvSpPr>
            <p:spPr>
              <a:xfrm>
                <a:off x="3267962" y="5146646"/>
                <a:ext cx="25013" cy="6634"/>
              </a:xfrm>
              <a:custGeom>
                <a:avLst/>
                <a:gdLst>
                  <a:gd name="connsiteX0" fmla="*/ 25013 w 25013"/>
                  <a:gd name="connsiteY0" fmla="*/ 0 h 6634"/>
                  <a:gd name="connsiteX1" fmla="*/ 0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25013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6" name="任意多边形: 形状 545">
                <a:extLst>
                  <a:ext uri="{FF2B5EF4-FFF2-40B4-BE49-F238E27FC236}">
                    <a16:creationId xmlns:a16="http://schemas.microsoft.com/office/drawing/2014/main" id="{201A3F6E-E740-9F23-2642-2DBBEAA20605}"/>
                  </a:ext>
                </a:extLst>
              </p:cNvPr>
              <p:cNvSpPr/>
              <p:nvPr/>
            </p:nvSpPr>
            <p:spPr>
              <a:xfrm>
                <a:off x="3267962" y="4549514"/>
                <a:ext cx="25013" cy="6634"/>
              </a:xfrm>
              <a:custGeom>
                <a:avLst/>
                <a:gdLst>
                  <a:gd name="connsiteX0" fmla="*/ 25013 w 25013"/>
                  <a:gd name="connsiteY0" fmla="*/ 0 h 6634"/>
                  <a:gd name="connsiteX1" fmla="*/ 0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25013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7" name="任意多边形: 形状 546">
                <a:extLst>
                  <a:ext uri="{FF2B5EF4-FFF2-40B4-BE49-F238E27FC236}">
                    <a16:creationId xmlns:a16="http://schemas.microsoft.com/office/drawing/2014/main" id="{D475A6AD-82E0-E84B-AD6C-8ABCBC199D0F}"/>
                  </a:ext>
                </a:extLst>
              </p:cNvPr>
              <p:cNvSpPr/>
              <p:nvPr/>
            </p:nvSpPr>
            <p:spPr>
              <a:xfrm>
                <a:off x="3267962" y="3952382"/>
                <a:ext cx="25013" cy="6634"/>
              </a:xfrm>
              <a:custGeom>
                <a:avLst/>
                <a:gdLst>
                  <a:gd name="connsiteX0" fmla="*/ 25013 w 25013"/>
                  <a:gd name="connsiteY0" fmla="*/ 0 h 6634"/>
                  <a:gd name="connsiteX1" fmla="*/ 0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25013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48" name="文本框 547">
              <a:extLst>
                <a:ext uri="{FF2B5EF4-FFF2-40B4-BE49-F238E27FC236}">
                  <a16:creationId xmlns:a16="http://schemas.microsoft.com/office/drawing/2014/main" id="{D6ED8616-D053-90C5-1726-5569697AFA3B}"/>
                </a:ext>
              </a:extLst>
            </p:cNvPr>
            <p:cNvSpPr txBox="1"/>
            <p:nvPr/>
          </p:nvSpPr>
          <p:spPr>
            <a:xfrm rot="16200000">
              <a:off x="4255191" y="1144637"/>
              <a:ext cx="242593" cy="336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75" spc="0" baseline="0">
                  <a:ln/>
                  <a:solidFill>
                    <a:srgbClr val="262626"/>
                  </a:solidFill>
                  <a:latin typeface="Arial"/>
                  <a:cs typeface="Arial"/>
                  <a:sym typeface="Arial"/>
                  <a:rtl val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4" name="文本框 553">
                  <a:extLst>
                    <a:ext uri="{FF2B5EF4-FFF2-40B4-BE49-F238E27FC236}">
                      <a16:creationId xmlns:a16="http://schemas.microsoft.com/office/drawing/2014/main" id="{2182BDE1-E895-9036-7081-CB6F10AE4C3B}"/>
                    </a:ext>
                  </a:extLst>
                </p:cNvPr>
                <p:cNvSpPr txBox="1"/>
                <p:nvPr/>
              </p:nvSpPr>
              <p:spPr>
                <a:xfrm>
                  <a:off x="5733865" y="2280085"/>
                  <a:ext cx="3336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4" name="文本框 553">
                  <a:extLst>
                    <a:ext uri="{FF2B5EF4-FFF2-40B4-BE49-F238E27FC236}">
                      <a16:creationId xmlns:a16="http://schemas.microsoft.com/office/drawing/2014/main" id="{2182BDE1-E895-9036-7081-CB6F10AE4C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3865" y="2280085"/>
                  <a:ext cx="333681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26415" r="-9434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7" name="文本框 556">
              <a:extLst>
                <a:ext uri="{FF2B5EF4-FFF2-40B4-BE49-F238E27FC236}">
                  <a16:creationId xmlns:a16="http://schemas.microsoft.com/office/drawing/2014/main" id="{20499E66-8AB3-8419-982F-CE581CE6D8FB}"/>
                </a:ext>
              </a:extLst>
            </p:cNvPr>
            <p:cNvSpPr txBox="1"/>
            <p:nvPr/>
          </p:nvSpPr>
          <p:spPr>
            <a:xfrm>
              <a:off x="4132228" y="1308026"/>
              <a:ext cx="4057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8" name="文本框 557">
              <a:extLst>
                <a:ext uri="{FF2B5EF4-FFF2-40B4-BE49-F238E27FC236}">
                  <a16:creationId xmlns:a16="http://schemas.microsoft.com/office/drawing/2014/main" id="{D4578DD1-EAD1-CF7A-F1CF-4CED3FCA043C}"/>
                </a:ext>
              </a:extLst>
            </p:cNvPr>
            <p:cNvSpPr txBox="1"/>
            <p:nvPr/>
          </p:nvSpPr>
          <p:spPr>
            <a:xfrm>
              <a:off x="4156040" y="740336"/>
              <a:ext cx="4057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0.4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9" name="文本框 558">
              <a:extLst>
                <a:ext uri="{FF2B5EF4-FFF2-40B4-BE49-F238E27FC236}">
                  <a16:creationId xmlns:a16="http://schemas.microsoft.com/office/drawing/2014/main" id="{C8CE5930-E93A-5424-6A69-4900360BF2F4}"/>
                </a:ext>
              </a:extLst>
            </p:cNvPr>
            <p:cNvSpPr txBox="1"/>
            <p:nvPr/>
          </p:nvSpPr>
          <p:spPr>
            <a:xfrm>
              <a:off x="4343694" y="1873811"/>
              <a:ext cx="1657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1" name="组合 970">
            <a:extLst>
              <a:ext uri="{FF2B5EF4-FFF2-40B4-BE49-F238E27FC236}">
                <a16:creationId xmlns:a16="http://schemas.microsoft.com/office/drawing/2014/main" id="{D697FA52-CDA8-3F38-A65E-6DF65E91D226}"/>
              </a:ext>
            </a:extLst>
          </p:cNvPr>
          <p:cNvGrpSpPr/>
          <p:nvPr/>
        </p:nvGrpSpPr>
        <p:grpSpPr>
          <a:xfrm>
            <a:off x="704423" y="1831072"/>
            <a:ext cx="3157522" cy="2157034"/>
            <a:chOff x="425023" y="345172"/>
            <a:chExt cx="3157522" cy="2157034"/>
          </a:xfrm>
        </p:grpSpPr>
        <p:grpSp>
          <p:nvGrpSpPr>
            <p:cNvPr id="214" name="图形 18">
              <a:extLst>
                <a:ext uri="{FF2B5EF4-FFF2-40B4-BE49-F238E27FC236}">
                  <a16:creationId xmlns:a16="http://schemas.microsoft.com/office/drawing/2014/main" id="{ED23F40A-E286-06EF-55C1-B0F88BC385F0}"/>
                </a:ext>
              </a:extLst>
            </p:cNvPr>
            <p:cNvGrpSpPr/>
            <p:nvPr/>
          </p:nvGrpSpPr>
          <p:grpSpPr>
            <a:xfrm>
              <a:off x="1021790" y="533633"/>
              <a:ext cx="2501319" cy="1492830"/>
              <a:chOff x="791656" y="1457697"/>
              <a:chExt cx="2501319" cy="1492830"/>
            </a:xfrm>
          </p:grpSpPr>
          <p:sp>
            <p:nvSpPr>
              <p:cNvPr id="215" name="任意多边形: 形状 214">
                <a:extLst>
                  <a:ext uri="{FF2B5EF4-FFF2-40B4-BE49-F238E27FC236}">
                    <a16:creationId xmlns:a16="http://schemas.microsoft.com/office/drawing/2014/main" id="{630E8AAB-DC6E-46F6-9244-725237B7A6A9}"/>
                  </a:ext>
                </a:extLst>
              </p:cNvPr>
              <p:cNvSpPr/>
              <p:nvPr/>
            </p:nvSpPr>
            <p:spPr>
              <a:xfrm>
                <a:off x="791656" y="2422861"/>
                <a:ext cx="2094241" cy="85874"/>
              </a:xfrm>
              <a:custGeom>
                <a:avLst/>
                <a:gdLst>
                  <a:gd name="connsiteX0" fmla="*/ 0 w 2094241"/>
                  <a:gd name="connsiteY0" fmla="*/ 85874 h 85874"/>
                  <a:gd name="connsiteX1" fmla="*/ 2094241 w 2094241"/>
                  <a:gd name="connsiteY1" fmla="*/ 0 h 8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41" h="85874">
                    <a:moveTo>
                      <a:pt x="0" y="85874"/>
                    </a:moveTo>
                    <a:lnTo>
                      <a:pt x="2094241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>
                <a:extLst>
                  <a:ext uri="{FF2B5EF4-FFF2-40B4-BE49-F238E27FC236}">
                    <a16:creationId xmlns:a16="http://schemas.microsoft.com/office/drawing/2014/main" id="{1FFE13EF-DFB4-FD3A-F374-D837A9FEADC4}"/>
                  </a:ext>
                </a:extLst>
              </p:cNvPr>
              <p:cNvSpPr/>
              <p:nvPr/>
            </p:nvSpPr>
            <p:spPr>
              <a:xfrm>
                <a:off x="995195" y="2643753"/>
                <a:ext cx="2094237" cy="85874"/>
              </a:xfrm>
              <a:custGeom>
                <a:avLst/>
                <a:gdLst>
                  <a:gd name="connsiteX0" fmla="*/ 0 w 2094237"/>
                  <a:gd name="connsiteY0" fmla="*/ 85874 h 85874"/>
                  <a:gd name="connsiteX1" fmla="*/ 2094237 w 2094237"/>
                  <a:gd name="connsiteY1" fmla="*/ 0 h 8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37" h="85874">
                    <a:moveTo>
                      <a:pt x="0" y="85874"/>
                    </a:moveTo>
                    <a:lnTo>
                      <a:pt x="2094237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>
                <a:extLst>
                  <a:ext uri="{FF2B5EF4-FFF2-40B4-BE49-F238E27FC236}">
                    <a16:creationId xmlns:a16="http://schemas.microsoft.com/office/drawing/2014/main" id="{37593DF2-B998-5B85-D820-1DD0ABB3E1F5}"/>
                  </a:ext>
                </a:extLst>
              </p:cNvPr>
              <p:cNvSpPr/>
              <p:nvPr/>
            </p:nvSpPr>
            <p:spPr>
              <a:xfrm>
                <a:off x="1198734" y="2864652"/>
                <a:ext cx="2094241" cy="85874"/>
              </a:xfrm>
              <a:custGeom>
                <a:avLst/>
                <a:gdLst>
                  <a:gd name="connsiteX0" fmla="*/ 0 w 2094241"/>
                  <a:gd name="connsiteY0" fmla="*/ 85874 h 85874"/>
                  <a:gd name="connsiteX1" fmla="*/ 2094242 w 2094241"/>
                  <a:gd name="connsiteY1" fmla="*/ 0 h 8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41" h="85874">
                    <a:moveTo>
                      <a:pt x="0" y="85874"/>
                    </a:moveTo>
                    <a:lnTo>
                      <a:pt x="2094242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>
                <a:extLst>
                  <a:ext uri="{FF2B5EF4-FFF2-40B4-BE49-F238E27FC236}">
                    <a16:creationId xmlns:a16="http://schemas.microsoft.com/office/drawing/2014/main" id="{6014E7ED-2FA3-F997-D27B-63E6217FABB5}"/>
                  </a:ext>
                </a:extLst>
              </p:cNvPr>
              <p:cNvSpPr/>
              <p:nvPr/>
            </p:nvSpPr>
            <p:spPr>
              <a:xfrm>
                <a:off x="2885897" y="1457697"/>
                <a:ext cx="6634" cy="965164"/>
              </a:xfrm>
              <a:custGeom>
                <a:avLst/>
                <a:gdLst>
                  <a:gd name="connsiteX0" fmla="*/ 0 w 6634"/>
                  <a:gd name="connsiteY0" fmla="*/ 965164 h 965164"/>
                  <a:gd name="connsiteX1" fmla="*/ 0 w 6634"/>
                  <a:gd name="connsiteY1" fmla="*/ 0 h 96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4">
                    <a:moveTo>
                      <a:pt x="0" y="965164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>
                <a:extLst>
                  <a:ext uri="{FF2B5EF4-FFF2-40B4-BE49-F238E27FC236}">
                    <a16:creationId xmlns:a16="http://schemas.microsoft.com/office/drawing/2014/main" id="{D12689C4-DE0F-646B-C689-CC1F2EFFA523}"/>
                  </a:ext>
                </a:extLst>
              </p:cNvPr>
              <p:cNvSpPr/>
              <p:nvPr/>
            </p:nvSpPr>
            <p:spPr>
              <a:xfrm>
                <a:off x="3089433" y="1678593"/>
                <a:ext cx="6634" cy="965160"/>
              </a:xfrm>
              <a:custGeom>
                <a:avLst/>
                <a:gdLst>
                  <a:gd name="connsiteX0" fmla="*/ 0 w 6634"/>
                  <a:gd name="connsiteY0" fmla="*/ 965160 h 965160"/>
                  <a:gd name="connsiteX1" fmla="*/ 0 w 6634"/>
                  <a:gd name="connsiteY1" fmla="*/ 0 h 96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0">
                    <a:moveTo>
                      <a:pt x="0" y="965160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>
                <a:extLst>
                  <a:ext uri="{FF2B5EF4-FFF2-40B4-BE49-F238E27FC236}">
                    <a16:creationId xmlns:a16="http://schemas.microsoft.com/office/drawing/2014/main" id="{BD66FB42-9765-13C6-79C6-DA4FCB8E6042}"/>
                  </a:ext>
                </a:extLst>
              </p:cNvPr>
              <p:cNvSpPr/>
              <p:nvPr/>
            </p:nvSpPr>
            <p:spPr>
              <a:xfrm>
                <a:off x="3292975" y="1899489"/>
                <a:ext cx="6634" cy="965163"/>
              </a:xfrm>
              <a:custGeom>
                <a:avLst/>
                <a:gdLst>
                  <a:gd name="connsiteX0" fmla="*/ 0 w 6634"/>
                  <a:gd name="connsiteY0" fmla="*/ 965163 h 965163"/>
                  <a:gd name="connsiteX1" fmla="*/ 0 w 6634"/>
                  <a:gd name="connsiteY1" fmla="*/ 0 h 9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3">
                    <a:moveTo>
                      <a:pt x="0" y="965163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>
                <a:extLst>
                  <a:ext uri="{FF2B5EF4-FFF2-40B4-BE49-F238E27FC236}">
                    <a16:creationId xmlns:a16="http://schemas.microsoft.com/office/drawing/2014/main" id="{408B0CCE-C79E-CD81-DE90-F99D7C723091}"/>
                  </a:ext>
                </a:extLst>
              </p:cNvPr>
              <p:cNvSpPr/>
              <p:nvPr/>
            </p:nvSpPr>
            <p:spPr>
              <a:xfrm>
                <a:off x="791656" y="2508735"/>
                <a:ext cx="407078" cy="441791"/>
              </a:xfrm>
              <a:custGeom>
                <a:avLst/>
                <a:gdLst>
                  <a:gd name="connsiteX0" fmla="*/ 407078 w 407078"/>
                  <a:gd name="connsiteY0" fmla="*/ 441791 h 441791"/>
                  <a:gd name="connsiteX1" fmla="*/ 0 w 407078"/>
                  <a:gd name="connsiteY1" fmla="*/ 0 h 44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1">
                    <a:moveTo>
                      <a:pt x="407078" y="441791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>
                <a:extLst>
                  <a:ext uri="{FF2B5EF4-FFF2-40B4-BE49-F238E27FC236}">
                    <a16:creationId xmlns:a16="http://schemas.microsoft.com/office/drawing/2014/main" id="{82B905DB-1590-01B4-E2A7-375D2C33F217}"/>
                  </a:ext>
                </a:extLst>
              </p:cNvPr>
              <p:cNvSpPr/>
              <p:nvPr/>
            </p:nvSpPr>
            <p:spPr>
              <a:xfrm>
                <a:off x="1629352" y="2474387"/>
                <a:ext cx="407078" cy="441791"/>
              </a:xfrm>
              <a:custGeom>
                <a:avLst/>
                <a:gdLst>
                  <a:gd name="connsiteX0" fmla="*/ 407078 w 407078"/>
                  <a:gd name="connsiteY0" fmla="*/ 441791 h 441791"/>
                  <a:gd name="connsiteX1" fmla="*/ 0 w 407078"/>
                  <a:gd name="connsiteY1" fmla="*/ 0 h 44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1">
                    <a:moveTo>
                      <a:pt x="407078" y="441791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>
                <a:extLst>
                  <a:ext uri="{FF2B5EF4-FFF2-40B4-BE49-F238E27FC236}">
                    <a16:creationId xmlns:a16="http://schemas.microsoft.com/office/drawing/2014/main" id="{1CDCE2A7-93DA-A774-D578-355032025CC3}"/>
                  </a:ext>
                </a:extLst>
              </p:cNvPr>
              <p:cNvSpPr/>
              <p:nvPr/>
            </p:nvSpPr>
            <p:spPr>
              <a:xfrm>
                <a:off x="2467049" y="2440032"/>
                <a:ext cx="407078" cy="441791"/>
              </a:xfrm>
              <a:custGeom>
                <a:avLst/>
                <a:gdLst>
                  <a:gd name="connsiteX0" fmla="*/ 407078 w 407078"/>
                  <a:gd name="connsiteY0" fmla="*/ 441791 h 441791"/>
                  <a:gd name="connsiteX1" fmla="*/ 0 w 407078"/>
                  <a:gd name="connsiteY1" fmla="*/ 0 h 44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1">
                    <a:moveTo>
                      <a:pt x="407078" y="441791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>
                <a:extLst>
                  <a:ext uri="{FF2B5EF4-FFF2-40B4-BE49-F238E27FC236}">
                    <a16:creationId xmlns:a16="http://schemas.microsoft.com/office/drawing/2014/main" id="{2604A6C9-3D51-71E5-6CC4-520FF7A630D3}"/>
                  </a:ext>
                </a:extLst>
              </p:cNvPr>
              <p:cNvSpPr/>
              <p:nvPr/>
            </p:nvSpPr>
            <p:spPr>
              <a:xfrm>
                <a:off x="791656" y="1543573"/>
                <a:ext cx="6634" cy="965162"/>
              </a:xfrm>
              <a:custGeom>
                <a:avLst/>
                <a:gdLst>
                  <a:gd name="connsiteX0" fmla="*/ 0 w 6634"/>
                  <a:gd name="connsiteY0" fmla="*/ 965162 h 965162"/>
                  <a:gd name="connsiteX1" fmla="*/ 0 w 6634"/>
                  <a:gd name="connsiteY1" fmla="*/ 0 h 965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2">
                    <a:moveTo>
                      <a:pt x="0" y="965162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>
                <a:extLst>
                  <a:ext uri="{FF2B5EF4-FFF2-40B4-BE49-F238E27FC236}">
                    <a16:creationId xmlns:a16="http://schemas.microsoft.com/office/drawing/2014/main" id="{B8A2C80A-E3FD-05D7-98FD-46A16D0B2298}"/>
                  </a:ext>
                </a:extLst>
              </p:cNvPr>
              <p:cNvSpPr/>
              <p:nvPr/>
            </p:nvSpPr>
            <p:spPr>
              <a:xfrm>
                <a:off x="1629352" y="1509222"/>
                <a:ext cx="6634" cy="965165"/>
              </a:xfrm>
              <a:custGeom>
                <a:avLst/>
                <a:gdLst>
                  <a:gd name="connsiteX0" fmla="*/ 0 w 6634"/>
                  <a:gd name="connsiteY0" fmla="*/ 965165 h 965165"/>
                  <a:gd name="connsiteX1" fmla="*/ 0 w 6634"/>
                  <a:gd name="connsiteY1" fmla="*/ 0 h 965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5">
                    <a:moveTo>
                      <a:pt x="0" y="965165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>
                <a:extLst>
                  <a:ext uri="{FF2B5EF4-FFF2-40B4-BE49-F238E27FC236}">
                    <a16:creationId xmlns:a16="http://schemas.microsoft.com/office/drawing/2014/main" id="{8B98BE27-DF68-3C1C-8B31-56E1C63FDB1B}"/>
                  </a:ext>
                </a:extLst>
              </p:cNvPr>
              <p:cNvSpPr/>
              <p:nvPr/>
            </p:nvSpPr>
            <p:spPr>
              <a:xfrm>
                <a:off x="2467049" y="1474872"/>
                <a:ext cx="6634" cy="965160"/>
              </a:xfrm>
              <a:custGeom>
                <a:avLst/>
                <a:gdLst>
                  <a:gd name="connsiteX0" fmla="*/ 0 w 6634"/>
                  <a:gd name="connsiteY0" fmla="*/ 965160 h 965160"/>
                  <a:gd name="connsiteX1" fmla="*/ 0 w 6634"/>
                  <a:gd name="connsiteY1" fmla="*/ 0 h 96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0">
                    <a:moveTo>
                      <a:pt x="0" y="965160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>
                <a:extLst>
                  <a:ext uri="{FF2B5EF4-FFF2-40B4-BE49-F238E27FC236}">
                    <a16:creationId xmlns:a16="http://schemas.microsoft.com/office/drawing/2014/main" id="{7141BF37-AC81-5ED2-5005-7B1EEF09D44A}"/>
                  </a:ext>
                </a:extLst>
              </p:cNvPr>
              <p:cNvSpPr/>
              <p:nvPr/>
            </p:nvSpPr>
            <p:spPr>
              <a:xfrm>
                <a:off x="2885897" y="2422861"/>
                <a:ext cx="407078" cy="441791"/>
              </a:xfrm>
              <a:custGeom>
                <a:avLst/>
                <a:gdLst>
                  <a:gd name="connsiteX0" fmla="*/ 407078 w 407078"/>
                  <a:gd name="connsiteY0" fmla="*/ 441791 h 441791"/>
                  <a:gd name="connsiteX1" fmla="*/ 0 w 407078"/>
                  <a:gd name="connsiteY1" fmla="*/ 0 h 44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1">
                    <a:moveTo>
                      <a:pt x="407078" y="441791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>
                <a:extLst>
                  <a:ext uri="{FF2B5EF4-FFF2-40B4-BE49-F238E27FC236}">
                    <a16:creationId xmlns:a16="http://schemas.microsoft.com/office/drawing/2014/main" id="{372142D3-D286-6953-50C6-8819B000035F}"/>
                  </a:ext>
                </a:extLst>
              </p:cNvPr>
              <p:cNvSpPr/>
              <p:nvPr/>
            </p:nvSpPr>
            <p:spPr>
              <a:xfrm>
                <a:off x="2885897" y="1457697"/>
                <a:ext cx="407078" cy="441792"/>
              </a:xfrm>
              <a:custGeom>
                <a:avLst/>
                <a:gdLst>
                  <a:gd name="connsiteX0" fmla="*/ 407078 w 407078"/>
                  <a:gd name="connsiteY0" fmla="*/ 441793 h 441792"/>
                  <a:gd name="connsiteX1" fmla="*/ 0 w 407078"/>
                  <a:gd name="connsiteY1" fmla="*/ 0 h 44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2">
                    <a:moveTo>
                      <a:pt x="407078" y="441793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>
                <a:extLst>
                  <a:ext uri="{FF2B5EF4-FFF2-40B4-BE49-F238E27FC236}">
                    <a16:creationId xmlns:a16="http://schemas.microsoft.com/office/drawing/2014/main" id="{C751B56A-17B6-CF93-54A1-797A97454E59}"/>
                  </a:ext>
                </a:extLst>
              </p:cNvPr>
              <p:cNvSpPr/>
              <p:nvPr/>
            </p:nvSpPr>
            <p:spPr>
              <a:xfrm>
                <a:off x="791656" y="2422861"/>
                <a:ext cx="2094241" cy="85874"/>
              </a:xfrm>
              <a:custGeom>
                <a:avLst/>
                <a:gdLst>
                  <a:gd name="connsiteX0" fmla="*/ 2094241 w 2094241"/>
                  <a:gd name="connsiteY0" fmla="*/ 0 h 85874"/>
                  <a:gd name="connsiteX1" fmla="*/ 0 w 2094241"/>
                  <a:gd name="connsiteY1" fmla="*/ 85874 h 8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41" h="85874">
                    <a:moveTo>
                      <a:pt x="2094241" y="0"/>
                    </a:moveTo>
                    <a:lnTo>
                      <a:pt x="0" y="85874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>
                <a:extLst>
                  <a:ext uri="{FF2B5EF4-FFF2-40B4-BE49-F238E27FC236}">
                    <a16:creationId xmlns:a16="http://schemas.microsoft.com/office/drawing/2014/main" id="{81DD0872-5B67-64F0-55BE-FE30587318BC}"/>
                  </a:ext>
                </a:extLst>
              </p:cNvPr>
              <p:cNvSpPr/>
              <p:nvPr/>
            </p:nvSpPr>
            <p:spPr>
              <a:xfrm>
                <a:off x="791656" y="1457697"/>
                <a:ext cx="2094241" cy="85876"/>
              </a:xfrm>
              <a:custGeom>
                <a:avLst/>
                <a:gdLst>
                  <a:gd name="connsiteX0" fmla="*/ 2094241 w 2094241"/>
                  <a:gd name="connsiteY0" fmla="*/ 0 h 85876"/>
                  <a:gd name="connsiteX1" fmla="*/ 0 w 2094241"/>
                  <a:gd name="connsiteY1" fmla="*/ 85876 h 85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41" h="85876">
                    <a:moveTo>
                      <a:pt x="2094241" y="0"/>
                    </a:moveTo>
                    <a:lnTo>
                      <a:pt x="0" y="85876"/>
                    </a:lnTo>
                  </a:path>
                </a:pathLst>
              </a:custGeom>
              <a:ln w="4418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>
                <a:extLst>
                  <a:ext uri="{FF2B5EF4-FFF2-40B4-BE49-F238E27FC236}">
                    <a16:creationId xmlns:a16="http://schemas.microsoft.com/office/drawing/2014/main" id="{E2E0BDA4-3F50-510B-8422-F341536871F0}"/>
                  </a:ext>
                </a:extLst>
              </p:cNvPr>
              <p:cNvSpPr/>
              <p:nvPr/>
            </p:nvSpPr>
            <p:spPr>
              <a:xfrm>
                <a:off x="791656" y="2508735"/>
                <a:ext cx="407078" cy="441791"/>
              </a:xfrm>
              <a:custGeom>
                <a:avLst/>
                <a:gdLst>
                  <a:gd name="connsiteX0" fmla="*/ 0 w 407078"/>
                  <a:gd name="connsiteY0" fmla="*/ 0 h 441791"/>
                  <a:gd name="connsiteX1" fmla="*/ 407078 w 407078"/>
                  <a:gd name="connsiteY1" fmla="*/ 441791 h 44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1">
                    <a:moveTo>
                      <a:pt x="0" y="0"/>
                    </a:moveTo>
                    <a:lnTo>
                      <a:pt x="407078" y="441791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任意多边形: 形状 231">
                <a:extLst>
                  <a:ext uri="{FF2B5EF4-FFF2-40B4-BE49-F238E27FC236}">
                    <a16:creationId xmlns:a16="http://schemas.microsoft.com/office/drawing/2014/main" id="{4F0C040C-B507-939C-0F17-0DFF30CB441C}"/>
                  </a:ext>
                </a:extLst>
              </p:cNvPr>
              <p:cNvSpPr/>
              <p:nvPr/>
            </p:nvSpPr>
            <p:spPr>
              <a:xfrm>
                <a:off x="2885897" y="2422861"/>
                <a:ext cx="407078" cy="441791"/>
              </a:xfrm>
              <a:custGeom>
                <a:avLst/>
                <a:gdLst>
                  <a:gd name="connsiteX0" fmla="*/ 0 w 407078"/>
                  <a:gd name="connsiteY0" fmla="*/ 0 h 441791"/>
                  <a:gd name="connsiteX1" fmla="*/ 407078 w 407078"/>
                  <a:gd name="connsiteY1" fmla="*/ 441791 h 44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1">
                    <a:moveTo>
                      <a:pt x="0" y="0"/>
                    </a:moveTo>
                    <a:lnTo>
                      <a:pt x="407078" y="441791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3" name="任意多边形: 形状 232">
                <a:extLst>
                  <a:ext uri="{FF2B5EF4-FFF2-40B4-BE49-F238E27FC236}">
                    <a16:creationId xmlns:a16="http://schemas.microsoft.com/office/drawing/2014/main" id="{3802CE83-BA61-A224-C32B-E6EE0D211682}"/>
                  </a:ext>
                </a:extLst>
              </p:cNvPr>
              <p:cNvSpPr/>
              <p:nvPr/>
            </p:nvSpPr>
            <p:spPr>
              <a:xfrm>
                <a:off x="2885897" y="1457697"/>
                <a:ext cx="407078" cy="441792"/>
              </a:xfrm>
              <a:custGeom>
                <a:avLst/>
                <a:gdLst>
                  <a:gd name="connsiteX0" fmla="*/ 0 w 407078"/>
                  <a:gd name="connsiteY0" fmla="*/ 0 h 441792"/>
                  <a:gd name="connsiteX1" fmla="*/ 407078 w 407078"/>
                  <a:gd name="connsiteY1" fmla="*/ 441793 h 44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2">
                    <a:moveTo>
                      <a:pt x="0" y="0"/>
                    </a:moveTo>
                    <a:lnTo>
                      <a:pt x="407078" y="44179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0BE21DCE-880F-C8F8-1EE0-522E746FCF69}"/>
                  </a:ext>
                </a:extLst>
              </p:cNvPr>
              <p:cNvSpPr/>
              <p:nvPr/>
            </p:nvSpPr>
            <p:spPr>
              <a:xfrm>
                <a:off x="791656" y="2422861"/>
                <a:ext cx="2094241" cy="85874"/>
              </a:xfrm>
              <a:custGeom>
                <a:avLst/>
                <a:gdLst>
                  <a:gd name="connsiteX0" fmla="*/ 0 w 2094241"/>
                  <a:gd name="connsiteY0" fmla="*/ 85874 h 85874"/>
                  <a:gd name="connsiteX1" fmla="*/ 2094241 w 2094241"/>
                  <a:gd name="connsiteY1" fmla="*/ 0 h 8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41" h="85874">
                    <a:moveTo>
                      <a:pt x="0" y="85874"/>
                    </a:moveTo>
                    <a:lnTo>
                      <a:pt x="2094241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5" name="任意多边形: 形状 234">
                <a:extLst>
                  <a:ext uri="{FF2B5EF4-FFF2-40B4-BE49-F238E27FC236}">
                    <a16:creationId xmlns:a16="http://schemas.microsoft.com/office/drawing/2014/main" id="{6C413D57-5F0A-D232-13B7-8C5CCE5B6565}"/>
                  </a:ext>
                </a:extLst>
              </p:cNvPr>
              <p:cNvSpPr/>
              <p:nvPr/>
            </p:nvSpPr>
            <p:spPr>
              <a:xfrm>
                <a:off x="791656" y="1457697"/>
                <a:ext cx="2094241" cy="85876"/>
              </a:xfrm>
              <a:custGeom>
                <a:avLst/>
                <a:gdLst>
                  <a:gd name="connsiteX0" fmla="*/ 0 w 2094241"/>
                  <a:gd name="connsiteY0" fmla="*/ 85876 h 85876"/>
                  <a:gd name="connsiteX1" fmla="*/ 2094241 w 2094241"/>
                  <a:gd name="connsiteY1" fmla="*/ 0 h 85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41" h="85876">
                    <a:moveTo>
                      <a:pt x="0" y="85876"/>
                    </a:moveTo>
                    <a:lnTo>
                      <a:pt x="2094241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6" name="任意多边形: 形状 235">
                <a:extLst>
                  <a:ext uri="{FF2B5EF4-FFF2-40B4-BE49-F238E27FC236}">
                    <a16:creationId xmlns:a16="http://schemas.microsoft.com/office/drawing/2014/main" id="{5C20A23F-2B52-377D-DFC6-2ACA2AF24A52}"/>
                  </a:ext>
                </a:extLst>
              </p:cNvPr>
              <p:cNvSpPr/>
              <p:nvPr/>
            </p:nvSpPr>
            <p:spPr>
              <a:xfrm>
                <a:off x="1198734" y="2864652"/>
                <a:ext cx="2094241" cy="85874"/>
              </a:xfrm>
              <a:custGeom>
                <a:avLst/>
                <a:gdLst>
                  <a:gd name="connsiteX0" fmla="*/ 0 w 2094241"/>
                  <a:gd name="connsiteY0" fmla="*/ 85874 h 85874"/>
                  <a:gd name="connsiteX1" fmla="*/ 2094242 w 2094241"/>
                  <a:gd name="connsiteY1" fmla="*/ 0 h 85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241" h="85874">
                    <a:moveTo>
                      <a:pt x="0" y="85874"/>
                    </a:moveTo>
                    <a:lnTo>
                      <a:pt x="2094242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7" name="任意多边形: 形状 236">
                <a:extLst>
                  <a:ext uri="{FF2B5EF4-FFF2-40B4-BE49-F238E27FC236}">
                    <a16:creationId xmlns:a16="http://schemas.microsoft.com/office/drawing/2014/main" id="{C172252B-5577-7452-F5DF-482F6816736A}"/>
                  </a:ext>
                </a:extLst>
              </p:cNvPr>
              <p:cNvSpPr/>
              <p:nvPr/>
            </p:nvSpPr>
            <p:spPr>
              <a:xfrm>
                <a:off x="791656" y="1543573"/>
                <a:ext cx="6634" cy="965162"/>
              </a:xfrm>
              <a:custGeom>
                <a:avLst/>
                <a:gdLst>
                  <a:gd name="connsiteX0" fmla="*/ 0 w 6634"/>
                  <a:gd name="connsiteY0" fmla="*/ 965162 h 965162"/>
                  <a:gd name="connsiteX1" fmla="*/ 0 w 6634"/>
                  <a:gd name="connsiteY1" fmla="*/ 0 h 965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2">
                    <a:moveTo>
                      <a:pt x="0" y="96516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8" name="任意多边形: 形状 237">
                <a:extLst>
                  <a:ext uri="{FF2B5EF4-FFF2-40B4-BE49-F238E27FC236}">
                    <a16:creationId xmlns:a16="http://schemas.microsoft.com/office/drawing/2014/main" id="{9949307D-786A-E16C-4A47-CF3EC4EA55D1}"/>
                  </a:ext>
                </a:extLst>
              </p:cNvPr>
              <p:cNvSpPr/>
              <p:nvPr/>
            </p:nvSpPr>
            <p:spPr>
              <a:xfrm>
                <a:off x="2885897" y="1457697"/>
                <a:ext cx="6634" cy="965164"/>
              </a:xfrm>
              <a:custGeom>
                <a:avLst/>
                <a:gdLst>
                  <a:gd name="connsiteX0" fmla="*/ 0 w 6634"/>
                  <a:gd name="connsiteY0" fmla="*/ 965164 h 965164"/>
                  <a:gd name="connsiteX1" fmla="*/ 0 w 6634"/>
                  <a:gd name="connsiteY1" fmla="*/ 0 h 96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4">
                    <a:moveTo>
                      <a:pt x="0" y="965164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9" name="任意多边形: 形状 238">
                <a:extLst>
                  <a:ext uri="{FF2B5EF4-FFF2-40B4-BE49-F238E27FC236}">
                    <a16:creationId xmlns:a16="http://schemas.microsoft.com/office/drawing/2014/main" id="{E450178F-BA37-923A-AAFA-2E6D6ACB3995}"/>
                  </a:ext>
                </a:extLst>
              </p:cNvPr>
              <p:cNvSpPr/>
              <p:nvPr/>
            </p:nvSpPr>
            <p:spPr>
              <a:xfrm>
                <a:off x="3292975" y="1899489"/>
                <a:ext cx="6634" cy="965163"/>
              </a:xfrm>
              <a:custGeom>
                <a:avLst/>
                <a:gdLst>
                  <a:gd name="connsiteX0" fmla="*/ 0 w 6634"/>
                  <a:gd name="connsiteY0" fmla="*/ 965163 h 965163"/>
                  <a:gd name="connsiteX1" fmla="*/ 0 w 6634"/>
                  <a:gd name="connsiteY1" fmla="*/ 0 h 9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3">
                    <a:moveTo>
                      <a:pt x="0" y="96516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40" name="文本框 239">
              <a:extLst>
                <a:ext uri="{FF2B5EF4-FFF2-40B4-BE49-F238E27FC236}">
                  <a16:creationId xmlns:a16="http://schemas.microsoft.com/office/drawing/2014/main" id="{656D4D34-14B9-F775-CD0D-C31582BCDAE4}"/>
                </a:ext>
              </a:extLst>
            </p:cNvPr>
            <p:cNvSpPr txBox="1"/>
            <p:nvPr/>
          </p:nvSpPr>
          <p:spPr>
            <a:xfrm>
              <a:off x="782381" y="12055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</a:p>
          </p:txBody>
        </p:sp>
        <p:grpSp>
          <p:nvGrpSpPr>
            <p:cNvPr id="241" name="图形 18">
              <a:extLst>
                <a:ext uri="{FF2B5EF4-FFF2-40B4-BE49-F238E27FC236}">
                  <a16:creationId xmlns:a16="http://schemas.microsoft.com/office/drawing/2014/main" id="{34B7D69F-C60F-D992-B539-8594FC0A5BEE}"/>
                </a:ext>
              </a:extLst>
            </p:cNvPr>
            <p:cNvGrpSpPr/>
            <p:nvPr/>
          </p:nvGrpSpPr>
          <p:grpSpPr>
            <a:xfrm>
              <a:off x="986282" y="1321827"/>
              <a:ext cx="1979291" cy="262844"/>
              <a:chOff x="756148" y="2245891"/>
              <a:chExt cx="1979291" cy="262844"/>
            </a:xfrm>
          </p:grpSpPr>
          <p:sp>
            <p:nvSpPr>
              <p:cNvPr id="242" name="任意多边形: 形状 241">
                <a:extLst>
                  <a:ext uri="{FF2B5EF4-FFF2-40B4-BE49-F238E27FC236}">
                    <a16:creationId xmlns:a16="http://schemas.microsoft.com/office/drawing/2014/main" id="{190D7185-C526-EA45-BFF5-1D8BDD0BB235}"/>
                  </a:ext>
                </a:extLst>
              </p:cNvPr>
              <p:cNvSpPr/>
              <p:nvPr/>
            </p:nvSpPr>
            <p:spPr>
              <a:xfrm>
                <a:off x="2684557" y="2245891"/>
                <a:ext cx="20348" cy="79604"/>
              </a:xfrm>
              <a:custGeom>
                <a:avLst/>
                <a:gdLst>
                  <a:gd name="connsiteX0" fmla="*/ 0 w 20348"/>
                  <a:gd name="connsiteY0" fmla="*/ 79604 h 79604"/>
                  <a:gd name="connsiteX1" fmla="*/ 20349 w 20348"/>
                  <a:gd name="connsiteY1" fmla="*/ 0 h 79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79604">
                    <a:moveTo>
                      <a:pt x="0" y="79604"/>
                    </a:moveTo>
                    <a:lnTo>
                      <a:pt x="20349" y="0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3" name="任意多边形: 形状 242">
                <a:extLst>
                  <a:ext uri="{FF2B5EF4-FFF2-40B4-BE49-F238E27FC236}">
                    <a16:creationId xmlns:a16="http://schemas.microsoft.com/office/drawing/2014/main" id="{123CAB3E-3F4E-1A00-61EC-2CB5BF35F4DF}"/>
                  </a:ext>
                </a:extLst>
              </p:cNvPr>
              <p:cNvSpPr/>
              <p:nvPr/>
            </p:nvSpPr>
            <p:spPr>
              <a:xfrm>
                <a:off x="2694728" y="2384956"/>
                <a:ext cx="20355" cy="28005"/>
              </a:xfrm>
              <a:custGeom>
                <a:avLst/>
                <a:gdLst>
                  <a:gd name="connsiteX0" fmla="*/ 0 w 20355"/>
                  <a:gd name="connsiteY0" fmla="*/ 0 h 28005"/>
                  <a:gd name="connsiteX1" fmla="*/ 20356 w 20355"/>
                  <a:gd name="connsiteY1" fmla="*/ 28005 h 2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8005">
                    <a:moveTo>
                      <a:pt x="0" y="0"/>
                    </a:moveTo>
                    <a:lnTo>
                      <a:pt x="20356" y="28005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4" name="任意多边形: 形状 243">
                <a:extLst>
                  <a:ext uri="{FF2B5EF4-FFF2-40B4-BE49-F238E27FC236}">
                    <a16:creationId xmlns:a16="http://schemas.microsoft.com/office/drawing/2014/main" id="{B301E200-CCBA-9F70-7666-C7909895291D}"/>
                  </a:ext>
                </a:extLst>
              </p:cNvPr>
              <p:cNvSpPr/>
              <p:nvPr/>
            </p:nvSpPr>
            <p:spPr>
              <a:xfrm>
                <a:off x="756148" y="2470200"/>
                <a:ext cx="35507" cy="38534"/>
              </a:xfrm>
              <a:custGeom>
                <a:avLst/>
                <a:gdLst>
                  <a:gd name="connsiteX0" fmla="*/ 35507 w 35507"/>
                  <a:gd name="connsiteY0" fmla="*/ 38535 h 38534"/>
                  <a:gd name="connsiteX1" fmla="*/ 0 w 35507"/>
                  <a:gd name="connsiteY1" fmla="*/ 0 h 3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507" h="38534">
                    <a:moveTo>
                      <a:pt x="35507" y="38535"/>
                    </a:moveTo>
                    <a:lnTo>
                      <a:pt x="0" y="0"/>
                    </a:lnTo>
                  </a:path>
                </a:pathLst>
              </a:custGeom>
              <a:ln w="4418" cap="flat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5" name="任意多边形: 形状 244">
                <a:extLst>
                  <a:ext uri="{FF2B5EF4-FFF2-40B4-BE49-F238E27FC236}">
                    <a16:creationId xmlns:a16="http://schemas.microsoft.com/office/drawing/2014/main" id="{50E9A950-086E-E863-A7B4-238200CBE65B}"/>
                  </a:ext>
                </a:extLst>
              </p:cNvPr>
              <p:cNvSpPr/>
              <p:nvPr/>
            </p:nvSpPr>
            <p:spPr>
              <a:xfrm>
                <a:off x="2370419" y="2354828"/>
                <a:ext cx="20355" cy="12718"/>
              </a:xfrm>
              <a:custGeom>
                <a:avLst/>
                <a:gdLst>
                  <a:gd name="connsiteX0" fmla="*/ 0 w 20355"/>
                  <a:gd name="connsiteY0" fmla="*/ 12719 h 12718"/>
                  <a:gd name="connsiteX1" fmla="*/ 20355 w 20355"/>
                  <a:gd name="connsiteY1" fmla="*/ 0 h 1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2718">
                    <a:moveTo>
                      <a:pt x="0" y="12719"/>
                    </a:moveTo>
                    <a:lnTo>
                      <a:pt x="20355" y="0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6" name="任意多边形: 形状 245">
                <a:extLst>
                  <a:ext uri="{FF2B5EF4-FFF2-40B4-BE49-F238E27FC236}">
                    <a16:creationId xmlns:a16="http://schemas.microsoft.com/office/drawing/2014/main" id="{BB782F6A-EDBA-81BA-1DA1-B72587767AC4}"/>
                  </a:ext>
                </a:extLst>
              </p:cNvPr>
              <p:cNvSpPr/>
              <p:nvPr/>
            </p:nvSpPr>
            <p:spPr>
              <a:xfrm>
                <a:off x="2380597" y="2385149"/>
                <a:ext cx="20348" cy="13992"/>
              </a:xfrm>
              <a:custGeom>
                <a:avLst/>
                <a:gdLst>
                  <a:gd name="connsiteX0" fmla="*/ 0 w 20348"/>
                  <a:gd name="connsiteY0" fmla="*/ 0 h 13992"/>
                  <a:gd name="connsiteX1" fmla="*/ 20349 w 20348"/>
                  <a:gd name="connsiteY1" fmla="*/ 13993 h 1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3992">
                    <a:moveTo>
                      <a:pt x="0" y="0"/>
                    </a:moveTo>
                    <a:lnTo>
                      <a:pt x="20349" y="13993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7" name="任意多边形: 形状 246">
                <a:extLst>
                  <a:ext uri="{FF2B5EF4-FFF2-40B4-BE49-F238E27FC236}">
                    <a16:creationId xmlns:a16="http://schemas.microsoft.com/office/drawing/2014/main" id="{50AB37DD-A1C1-63A0-63A9-7BC0D7CDA02D}"/>
                  </a:ext>
                </a:extLst>
              </p:cNvPr>
              <p:cNvSpPr/>
              <p:nvPr/>
            </p:nvSpPr>
            <p:spPr>
              <a:xfrm>
                <a:off x="2056282" y="2388891"/>
                <a:ext cx="20355" cy="24051"/>
              </a:xfrm>
              <a:custGeom>
                <a:avLst/>
                <a:gdLst>
                  <a:gd name="connsiteX0" fmla="*/ 0 w 20355"/>
                  <a:gd name="connsiteY0" fmla="*/ 0 h 24051"/>
                  <a:gd name="connsiteX1" fmla="*/ 20356 w 20355"/>
                  <a:gd name="connsiteY1" fmla="*/ 24051 h 24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4051">
                    <a:moveTo>
                      <a:pt x="0" y="0"/>
                    </a:moveTo>
                    <a:lnTo>
                      <a:pt x="20356" y="24051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8" name="任意多边形: 形状 247">
                <a:extLst>
                  <a:ext uri="{FF2B5EF4-FFF2-40B4-BE49-F238E27FC236}">
                    <a16:creationId xmlns:a16="http://schemas.microsoft.com/office/drawing/2014/main" id="{C7404017-54DF-4415-CD06-14B8A773E735}"/>
                  </a:ext>
                </a:extLst>
              </p:cNvPr>
              <p:cNvSpPr/>
              <p:nvPr/>
            </p:nvSpPr>
            <p:spPr>
              <a:xfrm>
                <a:off x="2715084" y="2411920"/>
                <a:ext cx="20355" cy="1041"/>
              </a:xfrm>
              <a:custGeom>
                <a:avLst/>
                <a:gdLst>
                  <a:gd name="connsiteX0" fmla="*/ 0 w 20355"/>
                  <a:gd name="connsiteY0" fmla="*/ 1042 h 1041"/>
                  <a:gd name="connsiteX1" fmla="*/ 20355 w 20355"/>
                  <a:gd name="connsiteY1" fmla="*/ 0 h 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41">
                    <a:moveTo>
                      <a:pt x="0" y="1042"/>
                    </a:moveTo>
                    <a:lnTo>
                      <a:pt x="20355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9" name="任意多边形: 形状 248">
                <a:extLst>
                  <a:ext uri="{FF2B5EF4-FFF2-40B4-BE49-F238E27FC236}">
                    <a16:creationId xmlns:a16="http://schemas.microsoft.com/office/drawing/2014/main" id="{AFA0757B-6AED-B8EB-5121-DDC1D07F911E}"/>
                  </a:ext>
                </a:extLst>
              </p:cNvPr>
              <p:cNvSpPr/>
              <p:nvPr/>
            </p:nvSpPr>
            <p:spPr>
              <a:xfrm>
                <a:off x="2066459" y="2433112"/>
                <a:ext cx="20355" cy="291"/>
              </a:xfrm>
              <a:custGeom>
                <a:avLst/>
                <a:gdLst>
                  <a:gd name="connsiteX0" fmla="*/ 0 w 20355"/>
                  <a:gd name="connsiteY0" fmla="*/ 292 h 291"/>
                  <a:gd name="connsiteX1" fmla="*/ 20356 w 20355"/>
                  <a:gd name="connsiteY1" fmla="*/ 0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91">
                    <a:moveTo>
                      <a:pt x="0" y="292"/>
                    </a:moveTo>
                    <a:lnTo>
                      <a:pt x="20356" y="0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0" name="任意多边形: 形状 249">
                <a:extLst>
                  <a:ext uri="{FF2B5EF4-FFF2-40B4-BE49-F238E27FC236}">
                    <a16:creationId xmlns:a16="http://schemas.microsoft.com/office/drawing/2014/main" id="{DF1EB43E-56FD-73C0-96DF-910FCD6F5990}"/>
                  </a:ext>
                </a:extLst>
              </p:cNvPr>
              <p:cNvSpPr/>
              <p:nvPr/>
            </p:nvSpPr>
            <p:spPr>
              <a:xfrm>
                <a:off x="1744240" y="2391399"/>
                <a:ext cx="20355" cy="7298"/>
              </a:xfrm>
              <a:custGeom>
                <a:avLst/>
                <a:gdLst>
                  <a:gd name="connsiteX0" fmla="*/ 0 w 20355"/>
                  <a:gd name="connsiteY0" fmla="*/ 7298 h 7298"/>
                  <a:gd name="connsiteX1" fmla="*/ 20356 w 20355"/>
                  <a:gd name="connsiteY1" fmla="*/ 0 h 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298">
                    <a:moveTo>
                      <a:pt x="0" y="7298"/>
                    </a:moveTo>
                    <a:lnTo>
                      <a:pt x="20356" y="0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1" name="任意多边形: 形状 250">
                <a:extLst>
                  <a:ext uri="{FF2B5EF4-FFF2-40B4-BE49-F238E27FC236}">
                    <a16:creationId xmlns:a16="http://schemas.microsoft.com/office/drawing/2014/main" id="{0E648FF4-C700-68A1-CAC3-4258FCF9ACF7}"/>
                  </a:ext>
                </a:extLst>
              </p:cNvPr>
              <p:cNvSpPr/>
              <p:nvPr/>
            </p:nvSpPr>
            <p:spPr>
              <a:xfrm>
                <a:off x="2390775" y="2354828"/>
                <a:ext cx="20348" cy="19937"/>
              </a:xfrm>
              <a:custGeom>
                <a:avLst/>
                <a:gdLst>
                  <a:gd name="connsiteX0" fmla="*/ 0 w 20348"/>
                  <a:gd name="connsiteY0" fmla="*/ 0 h 19937"/>
                  <a:gd name="connsiteX1" fmla="*/ 20349 w 20348"/>
                  <a:gd name="connsiteY1" fmla="*/ 19938 h 1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9937">
                    <a:moveTo>
                      <a:pt x="0" y="0"/>
                    </a:moveTo>
                    <a:lnTo>
                      <a:pt x="20349" y="1993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2" name="任意多边形: 形状 251">
                <a:extLst>
                  <a:ext uri="{FF2B5EF4-FFF2-40B4-BE49-F238E27FC236}">
                    <a16:creationId xmlns:a16="http://schemas.microsoft.com/office/drawing/2014/main" id="{DAE96AC1-9F69-C518-BAFB-1EDCC0830CAB}"/>
                  </a:ext>
                </a:extLst>
              </p:cNvPr>
              <p:cNvSpPr/>
              <p:nvPr/>
            </p:nvSpPr>
            <p:spPr>
              <a:xfrm>
                <a:off x="1754418" y="2423140"/>
                <a:ext cx="20355" cy="20514"/>
              </a:xfrm>
              <a:custGeom>
                <a:avLst/>
                <a:gdLst>
                  <a:gd name="connsiteX0" fmla="*/ 0 w 20355"/>
                  <a:gd name="connsiteY0" fmla="*/ 0 h 20514"/>
                  <a:gd name="connsiteX1" fmla="*/ 20356 w 20355"/>
                  <a:gd name="connsiteY1" fmla="*/ 20515 h 2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0514">
                    <a:moveTo>
                      <a:pt x="0" y="0"/>
                    </a:moveTo>
                    <a:lnTo>
                      <a:pt x="20356" y="20515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3" name="任意多边形: 形状 252">
                <a:extLst>
                  <a:ext uri="{FF2B5EF4-FFF2-40B4-BE49-F238E27FC236}">
                    <a16:creationId xmlns:a16="http://schemas.microsoft.com/office/drawing/2014/main" id="{4EEFA778-DBED-0C30-9305-255975D4F065}"/>
                  </a:ext>
                </a:extLst>
              </p:cNvPr>
              <p:cNvSpPr/>
              <p:nvPr/>
            </p:nvSpPr>
            <p:spPr>
              <a:xfrm>
                <a:off x="2076637" y="2412942"/>
                <a:ext cx="20355" cy="7245"/>
              </a:xfrm>
              <a:custGeom>
                <a:avLst/>
                <a:gdLst>
                  <a:gd name="connsiteX0" fmla="*/ 0 w 20355"/>
                  <a:gd name="connsiteY0" fmla="*/ 0 h 7245"/>
                  <a:gd name="connsiteX1" fmla="*/ 20356 w 20355"/>
                  <a:gd name="connsiteY1" fmla="*/ 7245 h 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245">
                    <a:moveTo>
                      <a:pt x="0" y="0"/>
                    </a:moveTo>
                    <a:lnTo>
                      <a:pt x="20356" y="724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4" name="任意多边形: 形状 253">
                <a:extLst>
                  <a:ext uri="{FF2B5EF4-FFF2-40B4-BE49-F238E27FC236}">
                    <a16:creationId xmlns:a16="http://schemas.microsoft.com/office/drawing/2014/main" id="{E44DEFE8-04CB-356C-7DD2-53BA0D491042}"/>
                  </a:ext>
                </a:extLst>
              </p:cNvPr>
              <p:cNvSpPr/>
              <p:nvPr/>
            </p:nvSpPr>
            <p:spPr>
              <a:xfrm>
                <a:off x="2400946" y="2399142"/>
                <a:ext cx="20355" cy="25802"/>
              </a:xfrm>
              <a:custGeom>
                <a:avLst/>
                <a:gdLst>
                  <a:gd name="connsiteX0" fmla="*/ 0 w 20355"/>
                  <a:gd name="connsiteY0" fmla="*/ 0 h 25802"/>
                  <a:gd name="connsiteX1" fmla="*/ 20356 w 20355"/>
                  <a:gd name="connsiteY1" fmla="*/ 25803 h 2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5802">
                    <a:moveTo>
                      <a:pt x="0" y="0"/>
                    </a:moveTo>
                    <a:lnTo>
                      <a:pt x="20356" y="25803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55" name="图形 18">
              <a:extLst>
                <a:ext uri="{FF2B5EF4-FFF2-40B4-BE49-F238E27FC236}">
                  <a16:creationId xmlns:a16="http://schemas.microsoft.com/office/drawing/2014/main" id="{A352755F-3889-C905-94E5-9A2D1D5E6D2F}"/>
                </a:ext>
              </a:extLst>
            </p:cNvPr>
            <p:cNvGrpSpPr/>
            <p:nvPr/>
          </p:nvGrpSpPr>
          <p:grpSpPr>
            <a:xfrm>
              <a:off x="969434" y="619509"/>
              <a:ext cx="459434" cy="1406953"/>
              <a:chOff x="739300" y="1543573"/>
              <a:chExt cx="459434" cy="1406953"/>
            </a:xfrm>
          </p:grpSpPr>
          <p:sp>
            <p:nvSpPr>
              <p:cNvPr id="256" name="任意多边形: 形状 255">
                <a:extLst>
                  <a:ext uri="{FF2B5EF4-FFF2-40B4-BE49-F238E27FC236}">
                    <a16:creationId xmlns:a16="http://schemas.microsoft.com/office/drawing/2014/main" id="{C9C0C8D1-197F-7D60-74C6-B5EABDA26A17}"/>
                  </a:ext>
                </a:extLst>
              </p:cNvPr>
              <p:cNvSpPr/>
              <p:nvPr/>
            </p:nvSpPr>
            <p:spPr>
              <a:xfrm>
                <a:off x="739300" y="2508735"/>
                <a:ext cx="52355" cy="2143"/>
              </a:xfrm>
              <a:custGeom>
                <a:avLst/>
                <a:gdLst>
                  <a:gd name="connsiteX0" fmla="*/ 52356 w 52355"/>
                  <a:gd name="connsiteY0" fmla="*/ 0 h 2143"/>
                  <a:gd name="connsiteX1" fmla="*/ 0 w 52355"/>
                  <a:gd name="connsiteY1" fmla="*/ 2143 h 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355" h="2143">
                    <a:moveTo>
                      <a:pt x="52356" y="0"/>
                    </a:moveTo>
                    <a:lnTo>
                      <a:pt x="0" y="214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7" name="任意多边形: 形状 256">
                <a:extLst>
                  <a:ext uri="{FF2B5EF4-FFF2-40B4-BE49-F238E27FC236}">
                    <a16:creationId xmlns:a16="http://schemas.microsoft.com/office/drawing/2014/main" id="{516B611F-C55E-EA22-1C6F-002A6B0A6E60}"/>
                  </a:ext>
                </a:extLst>
              </p:cNvPr>
              <p:cNvSpPr/>
              <p:nvPr/>
            </p:nvSpPr>
            <p:spPr>
              <a:xfrm>
                <a:off x="791656" y="1543573"/>
                <a:ext cx="6634" cy="965162"/>
              </a:xfrm>
              <a:custGeom>
                <a:avLst/>
                <a:gdLst>
                  <a:gd name="connsiteX0" fmla="*/ 0 w 6634"/>
                  <a:gd name="connsiteY0" fmla="*/ 965162 h 965162"/>
                  <a:gd name="connsiteX1" fmla="*/ 0 w 6634"/>
                  <a:gd name="connsiteY1" fmla="*/ 0 h 965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965162">
                    <a:moveTo>
                      <a:pt x="0" y="96516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8" name="任意多边形: 形状 257">
                <a:extLst>
                  <a:ext uri="{FF2B5EF4-FFF2-40B4-BE49-F238E27FC236}">
                    <a16:creationId xmlns:a16="http://schemas.microsoft.com/office/drawing/2014/main" id="{E9A1CB62-0B28-A60A-2368-C22E4196C6F9}"/>
                  </a:ext>
                </a:extLst>
              </p:cNvPr>
              <p:cNvSpPr/>
              <p:nvPr/>
            </p:nvSpPr>
            <p:spPr>
              <a:xfrm>
                <a:off x="791656" y="2508735"/>
                <a:ext cx="407078" cy="441791"/>
              </a:xfrm>
              <a:custGeom>
                <a:avLst/>
                <a:gdLst>
                  <a:gd name="connsiteX0" fmla="*/ 0 w 407078"/>
                  <a:gd name="connsiteY0" fmla="*/ 0 h 441791"/>
                  <a:gd name="connsiteX1" fmla="*/ 407078 w 407078"/>
                  <a:gd name="connsiteY1" fmla="*/ 441791 h 44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7078" h="441791">
                    <a:moveTo>
                      <a:pt x="0" y="0"/>
                    </a:moveTo>
                    <a:lnTo>
                      <a:pt x="407078" y="441791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259" name="图形 18">
              <a:extLst>
                <a:ext uri="{FF2B5EF4-FFF2-40B4-BE49-F238E27FC236}">
                  <a16:creationId xmlns:a16="http://schemas.microsoft.com/office/drawing/2014/main" id="{3AC3AF9C-897C-3D58-8A93-DE996CE24C75}"/>
                </a:ext>
              </a:extLst>
            </p:cNvPr>
            <p:cNvGrpSpPr/>
            <p:nvPr/>
          </p:nvGrpSpPr>
          <p:grpSpPr>
            <a:xfrm>
              <a:off x="1660236" y="1321827"/>
              <a:ext cx="1295159" cy="175769"/>
              <a:chOff x="1430102" y="2245891"/>
              <a:chExt cx="1295159" cy="175769"/>
            </a:xfrm>
          </p:grpSpPr>
          <p:sp>
            <p:nvSpPr>
              <p:cNvPr id="260" name="任意多边形: 形状 259">
                <a:extLst>
                  <a:ext uri="{FF2B5EF4-FFF2-40B4-BE49-F238E27FC236}">
                    <a16:creationId xmlns:a16="http://schemas.microsoft.com/office/drawing/2014/main" id="{507D555F-F81F-7C93-F486-F03A331CC788}"/>
                  </a:ext>
                </a:extLst>
              </p:cNvPr>
              <p:cNvSpPr/>
              <p:nvPr/>
            </p:nvSpPr>
            <p:spPr>
              <a:xfrm>
                <a:off x="2704906" y="2245891"/>
                <a:ext cx="20355" cy="3018"/>
              </a:xfrm>
              <a:custGeom>
                <a:avLst/>
                <a:gdLst>
                  <a:gd name="connsiteX0" fmla="*/ 0 w 20355"/>
                  <a:gd name="connsiteY0" fmla="*/ 0 h 3018"/>
                  <a:gd name="connsiteX1" fmla="*/ 20356 w 20355"/>
                  <a:gd name="connsiteY1" fmla="*/ 3019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018">
                    <a:moveTo>
                      <a:pt x="0" y="0"/>
                    </a:moveTo>
                    <a:lnTo>
                      <a:pt x="20356" y="3019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1" name="任意多边形: 形状 260">
                <a:extLst>
                  <a:ext uri="{FF2B5EF4-FFF2-40B4-BE49-F238E27FC236}">
                    <a16:creationId xmlns:a16="http://schemas.microsoft.com/office/drawing/2014/main" id="{6D62A4D5-60AC-AF2B-42E7-1FBA54E66886}"/>
                  </a:ext>
                </a:extLst>
              </p:cNvPr>
              <p:cNvSpPr/>
              <p:nvPr/>
            </p:nvSpPr>
            <p:spPr>
              <a:xfrm>
                <a:off x="1430102" y="2408019"/>
                <a:ext cx="20355" cy="13641"/>
              </a:xfrm>
              <a:custGeom>
                <a:avLst/>
                <a:gdLst>
                  <a:gd name="connsiteX0" fmla="*/ 0 w 20355"/>
                  <a:gd name="connsiteY0" fmla="*/ 0 h 13641"/>
                  <a:gd name="connsiteX1" fmla="*/ 20356 w 20355"/>
                  <a:gd name="connsiteY1" fmla="*/ 13641 h 1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3641">
                    <a:moveTo>
                      <a:pt x="0" y="0"/>
                    </a:moveTo>
                    <a:lnTo>
                      <a:pt x="20356" y="13641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62" name="文本框 261">
              <a:extLst>
                <a:ext uri="{FF2B5EF4-FFF2-40B4-BE49-F238E27FC236}">
                  <a16:creationId xmlns:a16="http://schemas.microsoft.com/office/drawing/2014/main" id="{BFE87142-BDF1-13CC-B1AF-5AA8B8D740C0}"/>
                </a:ext>
              </a:extLst>
            </p:cNvPr>
            <p:cNvSpPr txBox="1"/>
            <p:nvPr/>
          </p:nvSpPr>
          <p:spPr>
            <a:xfrm>
              <a:off x="736093" y="146697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</a:p>
          </p:txBody>
        </p:sp>
        <p:grpSp>
          <p:nvGrpSpPr>
            <p:cNvPr id="263" name="图形 18">
              <a:extLst>
                <a:ext uri="{FF2B5EF4-FFF2-40B4-BE49-F238E27FC236}">
                  <a16:creationId xmlns:a16="http://schemas.microsoft.com/office/drawing/2014/main" id="{A9444C09-3B35-3D17-BE90-7466002B611E}"/>
                </a:ext>
              </a:extLst>
            </p:cNvPr>
            <p:cNvGrpSpPr/>
            <p:nvPr/>
          </p:nvGrpSpPr>
          <p:grpSpPr>
            <a:xfrm>
              <a:off x="1031967" y="1324846"/>
              <a:ext cx="2055733" cy="403409"/>
              <a:chOff x="801833" y="2248910"/>
              <a:chExt cx="2055733" cy="403409"/>
            </a:xfrm>
          </p:grpSpPr>
          <p:sp>
            <p:nvSpPr>
              <p:cNvPr id="264" name="任意多边形: 形状 263">
                <a:extLst>
                  <a:ext uri="{FF2B5EF4-FFF2-40B4-BE49-F238E27FC236}">
                    <a16:creationId xmlns:a16="http://schemas.microsoft.com/office/drawing/2014/main" id="{071E426F-62A9-911B-9A64-C20C0532847D}"/>
                  </a:ext>
                </a:extLst>
              </p:cNvPr>
              <p:cNvSpPr/>
              <p:nvPr/>
            </p:nvSpPr>
            <p:spPr>
              <a:xfrm>
                <a:off x="2086815" y="2433112"/>
                <a:ext cx="20348" cy="10164"/>
              </a:xfrm>
              <a:custGeom>
                <a:avLst/>
                <a:gdLst>
                  <a:gd name="connsiteX0" fmla="*/ 0 w 20348"/>
                  <a:gd name="connsiteY0" fmla="*/ 0 h 10164"/>
                  <a:gd name="connsiteX1" fmla="*/ 20349 w 20348"/>
                  <a:gd name="connsiteY1" fmla="*/ 10164 h 1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0164">
                    <a:moveTo>
                      <a:pt x="0" y="0"/>
                    </a:moveTo>
                    <a:lnTo>
                      <a:pt x="20349" y="1016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5" name="任意多边形: 形状 264">
                <a:extLst>
                  <a:ext uri="{FF2B5EF4-FFF2-40B4-BE49-F238E27FC236}">
                    <a16:creationId xmlns:a16="http://schemas.microsoft.com/office/drawing/2014/main" id="{A1362770-A189-B4B8-F296-FCFA6E77666F}"/>
                  </a:ext>
                </a:extLst>
              </p:cNvPr>
              <p:cNvSpPr/>
              <p:nvPr/>
            </p:nvSpPr>
            <p:spPr>
              <a:xfrm>
                <a:off x="2735440" y="2411920"/>
                <a:ext cx="20355" cy="10270"/>
              </a:xfrm>
              <a:custGeom>
                <a:avLst/>
                <a:gdLst>
                  <a:gd name="connsiteX0" fmla="*/ 0 w 20355"/>
                  <a:gd name="connsiteY0" fmla="*/ 0 h 10270"/>
                  <a:gd name="connsiteX1" fmla="*/ 20356 w 20355"/>
                  <a:gd name="connsiteY1" fmla="*/ 10271 h 10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270">
                    <a:moveTo>
                      <a:pt x="0" y="0"/>
                    </a:moveTo>
                    <a:lnTo>
                      <a:pt x="20356" y="1027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6" name="任意多边形: 形状 265">
                <a:extLst>
                  <a:ext uri="{FF2B5EF4-FFF2-40B4-BE49-F238E27FC236}">
                    <a16:creationId xmlns:a16="http://schemas.microsoft.com/office/drawing/2014/main" id="{7B9DBF5C-54B9-0A93-C05A-4EE865990835}"/>
                  </a:ext>
                </a:extLst>
              </p:cNvPr>
              <p:cNvSpPr/>
              <p:nvPr/>
            </p:nvSpPr>
            <p:spPr>
              <a:xfrm>
                <a:off x="801833" y="2519776"/>
                <a:ext cx="20353" cy="22093"/>
              </a:xfrm>
              <a:custGeom>
                <a:avLst/>
                <a:gdLst>
                  <a:gd name="connsiteX0" fmla="*/ 0 w 20353"/>
                  <a:gd name="connsiteY0" fmla="*/ 0 h 22093"/>
                  <a:gd name="connsiteX1" fmla="*/ 20354 w 20353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7" name="任意多边形: 形状 266">
                <a:extLst>
                  <a:ext uri="{FF2B5EF4-FFF2-40B4-BE49-F238E27FC236}">
                    <a16:creationId xmlns:a16="http://schemas.microsoft.com/office/drawing/2014/main" id="{E410D296-678F-E9C3-0D40-D713463F07A4}"/>
                  </a:ext>
                </a:extLst>
              </p:cNvPr>
              <p:cNvSpPr/>
              <p:nvPr/>
            </p:nvSpPr>
            <p:spPr>
              <a:xfrm>
                <a:off x="1440280" y="2408311"/>
                <a:ext cx="20355" cy="42542"/>
              </a:xfrm>
              <a:custGeom>
                <a:avLst/>
                <a:gdLst>
                  <a:gd name="connsiteX0" fmla="*/ 0 w 20355"/>
                  <a:gd name="connsiteY0" fmla="*/ 0 h 42542"/>
                  <a:gd name="connsiteX1" fmla="*/ 20356 w 20355"/>
                  <a:gd name="connsiteY1" fmla="*/ 42542 h 42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2542">
                    <a:moveTo>
                      <a:pt x="0" y="0"/>
                    </a:moveTo>
                    <a:lnTo>
                      <a:pt x="20356" y="42542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8" name="任意多边形: 形状 267">
                <a:extLst>
                  <a:ext uri="{FF2B5EF4-FFF2-40B4-BE49-F238E27FC236}">
                    <a16:creationId xmlns:a16="http://schemas.microsoft.com/office/drawing/2014/main" id="{CFB70595-CE2C-D5DB-EF29-14D7FFE10E9B}"/>
                  </a:ext>
                </a:extLst>
              </p:cNvPr>
              <p:cNvSpPr/>
              <p:nvPr/>
            </p:nvSpPr>
            <p:spPr>
              <a:xfrm>
                <a:off x="2411124" y="2304184"/>
                <a:ext cx="20355" cy="70581"/>
              </a:xfrm>
              <a:custGeom>
                <a:avLst/>
                <a:gdLst>
                  <a:gd name="connsiteX0" fmla="*/ 0 w 20355"/>
                  <a:gd name="connsiteY0" fmla="*/ 70581 h 70581"/>
                  <a:gd name="connsiteX1" fmla="*/ 20356 w 20355"/>
                  <a:gd name="connsiteY1" fmla="*/ 0 h 7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0581">
                    <a:moveTo>
                      <a:pt x="0" y="70581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9" name="任意多边形: 形状 268">
                <a:extLst>
                  <a:ext uri="{FF2B5EF4-FFF2-40B4-BE49-F238E27FC236}">
                    <a16:creationId xmlns:a16="http://schemas.microsoft.com/office/drawing/2014/main" id="{8D581FC9-0134-167A-3B40-4D38FC42B9DB}"/>
                  </a:ext>
                </a:extLst>
              </p:cNvPr>
              <p:cNvSpPr/>
              <p:nvPr/>
            </p:nvSpPr>
            <p:spPr>
              <a:xfrm>
                <a:off x="1126149" y="2465855"/>
                <a:ext cx="20348" cy="8631"/>
              </a:xfrm>
              <a:custGeom>
                <a:avLst/>
                <a:gdLst>
                  <a:gd name="connsiteX0" fmla="*/ 0 w 20348"/>
                  <a:gd name="connsiteY0" fmla="*/ 8632 h 8631"/>
                  <a:gd name="connsiteX1" fmla="*/ 20349 w 20348"/>
                  <a:gd name="connsiteY1" fmla="*/ 0 h 8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8631">
                    <a:moveTo>
                      <a:pt x="0" y="8632"/>
                    </a:moveTo>
                    <a:lnTo>
                      <a:pt x="20349" y="0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0" name="任意多边形: 形状 269">
                <a:extLst>
                  <a:ext uri="{FF2B5EF4-FFF2-40B4-BE49-F238E27FC236}">
                    <a16:creationId xmlns:a16="http://schemas.microsoft.com/office/drawing/2014/main" id="{5A32766F-25C5-E53C-FD9E-5F2A11088B27}"/>
                  </a:ext>
                </a:extLst>
              </p:cNvPr>
              <p:cNvSpPr/>
              <p:nvPr/>
            </p:nvSpPr>
            <p:spPr>
              <a:xfrm>
                <a:off x="1764596" y="2391399"/>
                <a:ext cx="20355" cy="43172"/>
              </a:xfrm>
              <a:custGeom>
                <a:avLst/>
                <a:gdLst>
                  <a:gd name="connsiteX0" fmla="*/ 0 w 20355"/>
                  <a:gd name="connsiteY0" fmla="*/ 0 h 43172"/>
                  <a:gd name="connsiteX1" fmla="*/ 20356 w 20355"/>
                  <a:gd name="connsiteY1" fmla="*/ 43173 h 4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3172">
                    <a:moveTo>
                      <a:pt x="0" y="0"/>
                    </a:moveTo>
                    <a:lnTo>
                      <a:pt x="20356" y="4317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1" name="任意多边形: 形状 270">
                <a:extLst>
                  <a:ext uri="{FF2B5EF4-FFF2-40B4-BE49-F238E27FC236}">
                    <a16:creationId xmlns:a16="http://schemas.microsoft.com/office/drawing/2014/main" id="{F32681A3-024B-4F60-EC66-416645826334}"/>
                  </a:ext>
                </a:extLst>
              </p:cNvPr>
              <p:cNvSpPr/>
              <p:nvPr/>
            </p:nvSpPr>
            <p:spPr>
              <a:xfrm>
                <a:off x="1115971" y="2411668"/>
                <a:ext cx="20348" cy="40133"/>
              </a:xfrm>
              <a:custGeom>
                <a:avLst/>
                <a:gdLst>
                  <a:gd name="connsiteX0" fmla="*/ 0 w 20348"/>
                  <a:gd name="connsiteY0" fmla="*/ 0 h 40133"/>
                  <a:gd name="connsiteX1" fmla="*/ 20349 w 20348"/>
                  <a:gd name="connsiteY1" fmla="*/ 40134 h 4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40133">
                    <a:moveTo>
                      <a:pt x="0" y="0"/>
                    </a:moveTo>
                    <a:lnTo>
                      <a:pt x="20349" y="40134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2" name="任意多边形: 形状 271">
                <a:extLst>
                  <a:ext uri="{FF2B5EF4-FFF2-40B4-BE49-F238E27FC236}">
                    <a16:creationId xmlns:a16="http://schemas.microsoft.com/office/drawing/2014/main" id="{C0190EA9-4633-3878-FB4D-1AC885A25DDD}"/>
                  </a:ext>
                </a:extLst>
              </p:cNvPr>
              <p:cNvSpPr/>
              <p:nvPr/>
            </p:nvSpPr>
            <p:spPr>
              <a:xfrm>
                <a:off x="2421302" y="2422496"/>
                <a:ext cx="20355" cy="2448"/>
              </a:xfrm>
              <a:custGeom>
                <a:avLst/>
                <a:gdLst>
                  <a:gd name="connsiteX0" fmla="*/ 0 w 20355"/>
                  <a:gd name="connsiteY0" fmla="*/ 2448 h 2448"/>
                  <a:gd name="connsiteX1" fmla="*/ 20356 w 20355"/>
                  <a:gd name="connsiteY1" fmla="*/ 0 h 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448">
                    <a:moveTo>
                      <a:pt x="0" y="2448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3" name="任意多边形: 形状 272">
                <a:extLst>
                  <a:ext uri="{FF2B5EF4-FFF2-40B4-BE49-F238E27FC236}">
                    <a16:creationId xmlns:a16="http://schemas.microsoft.com/office/drawing/2014/main" id="{DB5FE04F-BA34-1342-6026-D2AC29C876A3}"/>
                  </a:ext>
                </a:extLst>
              </p:cNvPr>
              <p:cNvSpPr/>
              <p:nvPr/>
            </p:nvSpPr>
            <p:spPr>
              <a:xfrm>
                <a:off x="1774774" y="2443655"/>
                <a:ext cx="20355" cy="14775"/>
              </a:xfrm>
              <a:custGeom>
                <a:avLst/>
                <a:gdLst>
                  <a:gd name="connsiteX0" fmla="*/ 0 w 20355"/>
                  <a:gd name="connsiteY0" fmla="*/ 0 h 14775"/>
                  <a:gd name="connsiteX1" fmla="*/ 20356 w 20355"/>
                  <a:gd name="connsiteY1" fmla="*/ 14776 h 1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4775">
                    <a:moveTo>
                      <a:pt x="0" y="0"/>
                    </a:moveTo>
                    <a:lnTo>
                      <a:pt x="20356" y="14776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4" name="任意多边形: 形状 273">
                <a:extLst>
                  <a:ext uri="{FF2B5EF4-FFF2-40B4-BE49-F238E27FC236}">
                    <a16:creationId xmlns:a16="http://schemas.microsoft.com/office/drawing/2014/main" id="{4CCF4782-524E-4DF1-D89D-3AF2B8D5753E}"/>
                  </a:ext>
                </a:extLst>
              </p:cNvPr>
              <p:cNvSpPr/>
              <p:nvPr/>
            </p:nvSpPr>
            <p:spPr>
              <a:xfrm>
                <a:off x="812010" y="2530823"/>
                <a:ext cx="20353" cy="22087"/>
              </a:xfrm>
              <a:custGeom>
                <a:avLst/>
                <a:gdLst>
                  <a:gd name="connsiteX0" fmla="*/ 0 w 20353"/>
                  <a:gd name="connsiteY0" fmla="*/ 0 h 22087"/>
                  <a:gd name="connsiteX1" fmla="*/ 20354 w 20353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5" name="任意多边形: 形状 274">
                <a:extLst>
                  <a:ext uri="{FF2B5EF4-FFF2-40B4-BE49-F238E27FC236}">
                    <a16:creationId xmlns:a16="http://schemas.microsoft.com/office/drawing/2014/main" id="{E74087BD-3A06-7CFA-822C-F80ABFE24AB4}"/>
                  </a:ext>
                </a:extLst>
              </p:cNvPr>
              <p:cNvSpPr/>
              <p:nvPr/>
            </p:nvSpPr>
            <p:spPr>
              <a:xfrm>
                <a:off x="2096993" y="2420187"/>
                <a:ext cx="20348" cy="35562"/>
              </a:xfrm>
              <a:custGeom>
                <a:avLst/>
                <a:gdLst>
                  <a:gd name="connsiteX0" fmla="*/ 0 w 20348"/>
                  <a:gd name="connsiteY0" fmla="*/ 0 h 35562"/>
                  <a:gd name="connsiteX1" fmla="*/ 20349 w 20348"/>
                  <a:gd name="connsiteY1" fmla="*/ 35563 h 35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5562">
                    <a:moveTo>
                      <a:pt x="0" y="0"/>
                    </a:moveTo>
                    <a:lnTo>
                      <a:pt x="20349" y="3556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6" name="任意多边形: 形状 275">
                <a:extLst>
                  <a:ext uri="{FF2B5EF4-FFF2-40B4-BE49-F238E27FC236}">
                    <a16:creationId xmlns:a16="http://schemas.microsoft.com/office/drawing/2014/main" id="{FD1C097D-22F2-A21B-F67C-A8957D074AB0}"/>
                  </a:ext>
                </a:extLst>
              </p:cNvPr>
              <p:cNvSpPr/>
              <p:nvPr/>
            </p:nvSpPr>
            <p:spPr>
              <a:xfrm>
                <a:off x="1450458" y="2421660"/>
                <a:ext cx="20355" cy="21105"/>
              </a:xfrm>
              <a:custGeom>
                <a:avLst/>
                <a:gdLst>
                  <a:gd name="connsiteX0" fmla="*/ 0 w 20355"/>
                  <a:gd name="connsiteY0" fmla="*/ 0 h 21105"/>
                  <a:gd name="connsiteX1" fmla="*/ 20356 w 20355"/>
                  <a:gd name="connsiteY1" fmla="*/ 21105 h 21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1105">
                    <a:moveTo>
                      <a:pt x="0" y="0"/>
                    </a:moveTo>
                    <a:lnTo>
                      <a:pt x="20356" y="2110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7" name="任意多边形: 形状 276">
                <a:extLst>
                  <a:ext uri="{FF2B5EF4-FFF2-40B4-BE49-F238E27FC236}">
                    <a16:creationId xmlns:a16="http://schemas.microsoft.com/office/drawing/2014/main" id="{440726F9-3BE1-3FDA-8C7D-B23449E3F9AB}"/>
                  </a:ext>
                </a:extLst>
              </p:cNvPr>
              <p:cNvSpPr/>
              <p:nvPr/>
            </p:nvSpPr>
            <p:spPr>
              <a:xfrm>
                <a:off x="2725262" y="2248910"/>
                <a:ext cx="20355" cy="34500"/>
              </a:xfrm>
              <a:custGeom>
                <a:avLst/>
                <a:gdLst>
                  <a:gd name="connsiteX0" fmla="*/ 0 w 20355"/>
                  <a:gd name="connsiteY0" fmla="*/ 0 h 34500"/>
                  <a:gd name="connsiteX1" fmla="*/ 20356 w 20355"/>
                  <a:gd name="connsiteY1" fmla="*/ 34501 h 3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4500">
                    <a:moveTo>
                      <a:pt x="0" y="0"/>
                    </a:moveTo>
                    <a:lnTo>
                      <a:pt x="20356" y="34501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8" name="任意多边形: 形状 277">
                <a:extLst>
                  <a:ext uri="{FF2B5EF4-FFF2-40B4-BE49-F238E27FC236}">
                    <a16:creationId xmlns:a16="http://schemas.microsoft.com/office/drawing/2014/main" id="{145D88E0-B6FA-72C5-C83A-67AAB4C63667}"/>
                  </a:ext>
                </a:extLst>
              </p:cNvPr>
              <p:cNvSpPr/>
              <p:nvPr/>
            </p:nvSpPr>
            <p:spPr>
              <a:xfrm>
                <a:off x="2107164" y="2443276"/>
                <a:ext cx="20355" cy="43564"/>
              </a:xfrm>
              <a:custGeom>
                <a:avLst/>
                <a:gdLst>
                  <a:gd name="connsiteX0" fmla="*/ 0 w 20355"/>
                  <a:gd name="connsiteY0" fmla="*/ 0 h 43564"/>
                  <a:gd name="connsiteX1" fmla="*/ 20356 w 20355"/>
                  <a:gd name="connsiteY1" fmla="*/ 43564 h 43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3564">
                    <a:moveTo>
                      <a:pt x="0" y="0"/>
                    </a:moveTo>
                    <a:lnTo>
                      <a:pt x="20356" y="4356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9" name="任意多边形: 形状 278">
                <a:extLst>
                  <a:ext uri="{FF2B5EF4-FFF2-40B4-BE49-F238E27FC236}">
                    <a16:creationId xmlns:a16="http://schemas.microsoft.com/office/drawing/2014/main" id="{3DA9C09F-AACE-F3A4-AEDE-5981CD29C29C}"/>
                  </a:ext>
                </a:extLst>
              </p:cNvPr>
              <p:cNvSpPr/>
              <p:nvPr/>
            </p:nvSpPr>
            <p:spPr>
              <a:xfrm>
                <a:off x="2755795" y="2422191"/>
                <a:ext cx="20348" cy="28894"/>
              </a:xfrm>
              <a:custGeom>
                <a:avLst/>
                <a:gdLst>
                  <a:gd name="connsiteX0" fmla="*/ 0 w 20348"/>
                  <a:gd name="connsiteY0" fmla="*/ 0 h 28894"/>
                  <a:gd name="connsiteX1" fmla="*/ 20349 w 20348"/>
                  <a:gd name="connsiteY1" fmla="*/ 28895 h 2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8894">
                    <a:moveTo>
                      <a:pt x="0" y="0"/>
                    </a:moveTo>
                    <a:lnTo>
                      <a:pt x="20349" y="28895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0" name="任意多边形: 形状 279">
                <a:extLst>
                  <a:ext uri="{FF2B5EF4-FFF2-40B4-BE49-F238E27FC236}">
                    <a16:creationId xmlns:a16="http://schemas.microsoft.com/office/drawing/2014/main" id="{7FDD4A71-BC7B-2417-3367-B7E8734A5499}"/>
                  </a:ext>
                </a:extLst>
              </p:cNvPr>
              <p:cNvSpPr/>
              <p:nvPr/>
            </p:nvSpPr>
            <p:spPr>
              <a:xfrm>
                <a:off x="822186" y="2541869"/>
                <a:ext cx="20354" cy="22087"/>
              </a:xfrm>
              <a:custGeom>
                <a:avLst/>
                <a:gdLst>
                  <a:gd name="connsiteX0" fmla="*/ 0 w 20354"/>
                  <a:gd name="connsiteY0" fmla="*/ 0 h 22087"/>
                  <a:gd name="connsiteX1" fmla="*/ 20354 w 20354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1" name="任意多边形: 形状 280">
                <a:extLst>
                  <a:ext uri="{FF2B5EF4-FFF2-40B4-BE49-F238E27FC236}">
                    <a16:creationId xmlns:a16="http://schemas.microsoft.com/office/drawing/2014/main" id="{3B94C02B-1DA1-4589-11D6-A46BCBA06606}"/>
                  </a:ext>
                </a:extLst>
              </p:cNvPr>
              <p:cNvSpPr/>
              <p:nvPr/>
            </p:nvSpPr>
            <p:spPr>
              <a:xfrm>
                <a:off x="1460636" y="2450853"/>
                <a:ext cx="20355" cy="205"/>
              </a:xfrm>
              <a:custGeom>
                <a:avLst/>
                <a:gdLst>
                  <a:gd name="connsiteX0" fmla="*/ 0 w 20355"/>
                  <a:gd name="connsiteY0" fmla="*/ 0 h 205"/>
                  <a:gd name="connsiteX1" fmla="*/ 20356 w 20355"/>
                  <a:gd name="connsiteY1" fmla="*/ 206 h 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05">
                    <a:moveTo>
                      <a:pt x="0" y="0"/>
                    </a:moveTo>
                    <a:lnTo>
                      <a:pt x="20356" y="206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2" name="任意多边形: 形状 281">
                <a:extLst>
                  <a:ext uri="{FF2B5EF4-FFF2-40B4-BE49-F238E27FC236}">
                    <a16:creationId xmlns:a16="http://schemas.microsoft.com/office/drawing/2014/main" id="{0638B949-7323-9275-77ED-F84DEF2D2294}"/>
                  </a:ext>
                </a:extLst>
              </p:cNvPr>
              <p:cNvSpPr/>
              <p:nvPr/>
            </p:nvSpPr>
            <p:spPr>
              <a:xfrm>
                <a:off x="1784951" y="2433915"/>
                <a:ext cx="20348" cy="656"/>
              </a:xfrm>
              <a:custGeom>
                <a:avLst/>
                <a:gdLst>
                  <a:gd name="connsiteX0" fmla="*/ 0 w 20348"/>
                  <a:gd name="connsiteY0" fmla="*/ 657 h 656"/>
                  <a:gd name="connsiteX1" fmla="*/ 20349 w 20348"/>
                  <a:gd name="connsiteY1" fmla="*/ 0 h 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656">
                    <a:moveTo>
                      <a:pt x="0" y="657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3" name="任意多边形: 形状 282">
                <a:extLst>
                  <a:ext uri="{FF2B5EF4-FFF2-40B4-BE49-F238E27FC236}">
                    <a16:creationId xmlns:a16="http://schemas.microsoft.com/office/drawing/2014/main" id="{FBF6EA5D-F018-8583-4E37-48D4C5FDF7FB}"/>
                  </a:ext>
                </a:extLst>
              </p:cNvPr>
              <p:cNvSpPr/>
              <p:nvPr/>
            </p:nvSpPr>
            <p:spPr>
              <a:xfrm>
                <a:off x="1136320" y="2451802"/>
                <a:ext cx="20355" cy="53954"/>
              </a:xfrm>
              <a:custGeom>
                <a:avLst/>
                <a:gdLst>
                  <a:gd name="connsiteX0" fmla="*/ 0 w 20355"/>
                  <a:gd name="connsiteY0" fmla="*/ 0 h 53954"/>
                  <a:gd name="connsiteX1" fmla="*/ 20356 w 20355"/>
                  <a:gd name="connsiteY1" fmla="*/ 53954 h 53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3954">
                    <a:moveTo>
                      <a:pt x="0" y="0"/>
                    </a:moveTo>
                    <a:lnTo>
                      <a:pt x="20356" y="5395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4" name="任意多边形: 形状 283">
                <a:extLst>
                  <a:ext uri="{FF2B5EF4-FFF2-40B4-BE49-F238E27FC236}">
                    <a16:creationId xmlns:a16="http://schemas.microsoft.com/office/drawing/2014/main" id="{57D71C75-3BBD-05C5-C7FE-EC2C9E026877}"/>
                  </a:ext>
                </a:extLst>
              </p:cNvPr>
              <p:cNvSpPr/>
              <p:nvPr/>
            </p:nvSpPr>
            <p:spPr>
              <a:xfrm>
                <a:off x="2117342" y="2407462"/>
                <a:ext cx="20355" cy="48288"/>
              </a:xfrm>
              <a:custGeom>
                <a:avLst/>
                <a:gdLst>
                  <a:gd name="connsiteX0" fmla="*/ 0 w 20355"/>
                  <a:gd name="connsiteY0" fmla="*/ 48288 h 48288"/>
                  <a:gd name="connsiteX1" fmla="*/ 20356 w 20355"/>
                  <a:gd name="connsiteY1" fmla="*/ 0 h 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8288">
                    <a:moveTo>
                      <a:pt x="0" y="48288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A40A4472-5DE0-AE90-6CF5-27C823177F81}"/>
                  </a:ext>
                </a:extLst>
              </p:cNvPr>
              <p:cNvSpPr/>
              <p:nvPr/>
            </p:nvSpPr>
            <p:spPr>
              <a:xfrm>
                <a:off x="832363" y="2552910"/>
                <a:ext cx="20354" cy="22093"/>
              </a:xfrm>
              <a:custGeom>
                <a:avLst/>
                <a:gdLst>
                  <a:gd name="connsiteX0" fmla="*/ 0 w 20354"/>
                  <a:gd name="connsiteY0" fmla="*/ 0 h 22093"/>
                  <a:gd name="connsiteX1" fmla="*/ 20354 w 20354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6" name="任意多边形: 形状 285">
                <a:extLst>
                  <a:ext uri="{FF2B5EF4-FFF2-40B4-BE49-F238E27FC236}">
                    <a16:creationId xmlns:a16="http://schemas.microsoft.com/office/drawing/2014/main" id="{67FD4A0C-CDF5-D329-9EA6-CCBE8F980FF2}"/>
                  </a:ext>
                </a:extLst>
              </p:cNvPr>
              <p:cNvSpPr/>
              <p:nvPr/>
            </p:nvSpPr>
            <p:spPr>
              <a:xfrm>
                <a:off x="1795129" y="2451961"/>
                <a:ext cx="20348" cy="6468"/>
              </a:xfrm>
              <a:custGeom>
                <a:avLst/>
                <a:gdLst>
                  <a:gd name="connsiteX0" fmla="*/ 0 w 20348"/>
                  <a:gd name="connsiteY0" fmla="*/ 6469 h 6468"/>
                  <a:gd name="connsiteX1" fmla="*/ 20349 w 20348"/>
                  <a:gd name="connsiteY1" fmla="*/ 0 h 6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6468">
                    <a:moveTo>
                      <a:pt x="0" y="6469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7" name="任意多边形: 形状 286">
                <a:extLst>
                  <a:ext uri="{FF2B5EF4-FFF2-40B4-BE49-F238E27FC236}">
                    <a16:creationId xmlns:a16="http://schemas.microsoft.com/office/drawing/2014/main" id="{FE63ED96-7A49-A654-E4AC-67998E09AF92}"/>
                  </a:ext>
                </a:extLst>
              </p:cNvPr>
              <p:cNvSpPr/>
              <p:nvPr/>
            </p:nvSpPr>
            <p:spPr>
              <a:xfrm>
                <a:off x="1146498" y="2465855"/>
                <a:ext cx="20355" cy="32284"/>
              </a:xfrm>
              <a:custGeom>
                <a:avLst/>
                <a:gdLst>
                  <a:gd name="connsiteX0" fmla="*/ 0 w 20355"/>
                  <a:gd name="connsiteY0" fmla="*/ 0 h 32284"/>
                  <a:gd name="connsiteX1" fmla="*/ 20356 w 20355"/>
                  <a:gd name="connsiteY1" fmla="*/ 32285 h 3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2284">
                    <a:moveTo>
                      <a:pt x="0" y="0"/>
                    </a:moveTo>
                    <a:lnTo>
                      <a:pt x="20356" y="32285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8" name="任意多边形: 形状 287">
                <a:extLst>
                  <a:ext uri="{FF2B5EF4-FFF2-40B4-BE49-F238E27FC236}">
                    <a16:creationId xmlns:a16="http://schemas.microsoft.com/office/drawing/2014/main" id="{EB9946DE-82CC-34C3-7BBC-3A87A1CA320E}"/>
                  </a:ext>
                </a:extLst>
              </p:cNvPr>
              <p:cNvSpPr/>
              <p:nvPr/>
            </p:nvSpPr>
            <p:spPr>
              <a:xfrm>
                <a:off x="2441657" y="2422496"/>
                <a:ext cx="20355" cy="17880"/>
              </a:xfrm>
              <a:custGeom>
                <a:avLst/>
                <a:gdLst>
                  <a:gd name="connsiteX0" fmla="*/ 0 w 20355"/>
                  <a:gd name="connsiteY0" fmla="*/ 0 h 17880"/>
                  <a:gd name="connsiteX1" fmla="*/ 20355 w 20355"/>
                  <a:gd name="connsiteY1" fmla="*/ 17881 h 17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7880">
                    <a:moveTo>
                      <a:pt x="0" y="0"/>
                    </a:moveTo>
                    <a:lnTo>
                      <a:pt x="20355" y="1788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9" name="任意多边形: 形状 288">
                <a:extLst>
                  <a:ext uri="{FF2B5EF4-FFF2-40B4-BE49-F238E27FC236}">
                    <a16:creationId xmlns:a16="http://schemas.microsoft.com/office/drawing/2014/main" id="{159CC36E-4B12-8C2F-356D-0FF9EB9BF9DC}"/>
                  </a:ext>
                </a:extLst>
              </p:cNvPr>
              <p:cNvSpPr/>
              <p:nvPr/>
            </p:nvSpPr>
            <p:spPr>
              <a:xfrm>
                <a:off x="2745617" y="2283411"/>
                <a:ext cx="20355" cy="62221"/>
              </a:xfrm>
              <a:custGeom>
                <a:avLst/>
                <a:gdLst>
                  <a:gd name="connsiteX0" fmla="*/ 0 w 20355"/>
                  <a:gd name="connsiteY0" fmla="*/ 0 h 62221"/>
                  <a:gd name="connsiteX1" fmla="*/ 20356 w 20355"/>
                  <a:gd name="connsiteY1" fmla="*/ 62221 h 62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2221">
                    <a:moveTo>
                      <a:pt x="0" y="0"/>
                    </a:moveTo>
                    <a:lnTo>
                      <a:pt x="20356" y="62221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0" name="任意多边形: 形状 289">
                <a:extLst>
                  <a:ext uri="{FF2B5EF4-FFF2-40B4-BE49-F238E27FC236}">
                    <a16:creationId xmlns:a16="http://schemas.microsoft.com/office/drawing/2014/main" id="{88126594-A283-F9D0-3AE9-80567E30C874}"/>
                  </a:ext>
                </a:extLst>
              </p:cNvPr>
              <p:cNvSpPr/>
              <p:nvPr/>
            </p:nvSpPr>
            <p:spPr>
              <a:xfrm>
                <a:off x="2127519" y="2475853"/>
                <a:ext cx="20355" cy="10987"/>
              </a:xfrm>
              <a:custGeom>
                <a:avLst/>
                <a:gdLst>
                  <a:gd name="connsiteX0" fmla="*/ 0 w 20355"/>
                  <a:gd name="connsiteY0" fmla="*/ 10987 h 10987"/>
                  <a:gd name="connsiteX1" fmla="*/ 20356 w 20355"/>
                  <a:gd name="connsiteY1" fmla="*/ 0 h 10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987">
                    <a:moveTo>
                      <a:pt x="0" y="10987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1" name="任意多边形: 形状 290">
                <a:extLst>
                  <a:ext uri="{FF2B5EF4-FFF2-40B4-BE49-F238E27FC236}">
                    <a16:creationId xmlns:a16="http://schemas.microsoft.com/office/drawing/2014/main" id="{CF407082-4C01-003C-D960-EDBC76C1DB4B}"/>
                  </a:ext>
                </a:extLst>
              </p:cNvPr>
              <p:cNvSpPr/>
              <p:nvPr/>
            </p:nvSpPr>
            <p:spPr>
              <a:xfrm>
                <a:off x="1470814" y="2442765"/>
                <a:ext cx="20355" cy="66911"/>
              </a:xfrm>
              <a:custGeom>
                <a:avLst/>
                <a:gdLst>
                  <a:gd name="connsiteX0" fmla="*/ 0 w 20355"/>
                  <a:gd name="connsiteY0" fmla="*/ 0 h 66911"/>
                  <a:gd name="connsiteX1" fmla="*/ 20356 w 20355"/>
                  <a:gd name="connsiteY1" fmla="*/ 66912 h 6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6911">
                    <a:moveTo>
                      <a:pt x="0" y="0"/>
                    </a:moveTo>
                    <a:lnTo>
                      <a:pt x="20356" y="6691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2" name="任意多边形: 形状 291">
                <a:extLst>
                  <a:ext uri="{FF2B5EF4-FFF2-40B4-BE49-F238E27FC236}">
                    <a16:creationId xmlns:a16="http://schemas.microsoft.com/office/drawing/2014/main" id="{8EE202B8-24C9-211F-71E1-1FC6C8612D12}"/>
                  </a:ext>
                </a:extLst>
              </p:cNvPr>
              <p:cNvSpPr/>
              <p:nvPr/>
            </p:nvSpPr>
            <p:spPr>
              <a:xfrm>
                <a:off x="1156676" y="2505756"/>
                <a:ext cx="20355" cy="18856"/>
              </a:xfrm>
              <a:custGeom>
                <a:avLst/>
                <a:gdLst>
                  <a:gd name="connsiteX0" fmla="*/ 0 w 20355"/>
                  <a:gd name="connsiteY0" fmla="*/ 0 h 18856"/>
                  <a:gd name="connsiteX1" fmla="*/ 20356 w 20355"/>
                  <a:gd name="connsiteY1" fmla="*/ 18856 h 1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8856">
                    <a:moveTo>
                      <a:pt x="0" y="0"/>
                    </a:moveTo>
                    <a:lnTo>
                      <a:pt x="20356" y="18856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3" name="任意多边形: 形状 292">
                <a:extLst>
                  <a:ext uri="{FF2B5EF4-FFF2-40B4-BE49-F238E27FC236}">
                    <a16:creationId xmlns:a16="http://schemas.microsoft.com/office/drawing/2014/main" id="{0DCD67CB-6AAE-D30E-5CA1-FB27FB3ABFF5}"/>
                  </a:ext>
                </a:extLst>
              </p:cNvPr>
              <p:cNvSpPr/>
              <p:nvPr/>
            </p:nvSpPr>
            <p:spPr>
              <a:xfrm>
                <a:off x="2776144" y="2451085"/>
                <a:ext cx="20355" cy="4007"/>
              </a:xfrm>
              <a:custGeom>
                <a:avLst/>
                <a:gdLst>
                  <a:gd name="connsiteX0" fmla="*/ 0 w 20355"/>
                  <a:gd name="connsiteY0" fmla="*/ 0 h 4007"/>
                  <a:gd name="connsiteX1" fmla="*/ 20356 w 20355"/>
                  <a:gd name="connsiteY1" fmla="*/ 4007 h 4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007">
                    <a:moveTo>
                      <a:pt x="0" y="0"/>
                    </a:moveTo>
                    <a:lnTo>
                      <a:pt x="20356" y="400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4" name="任意多边形: 形状 293">
                <a:extLst>
                  <a:ext uri="{FF2B5EF4-FFF2-40B4-BE49-F238E27FC236}">
                    <a16:creationId xmlns:a16="http://schemas.microsoft.com/office/drawing/2014/main" id="{2340F9CC-0B3B-9361-DF74-84FE202D5A43}"/>
                  </a:ext>
                </a:extLst>
              </p:cNvPr>
              <p:cNvSpPr/>
              <p:nvPr/>
            </p:nvSpPr>
            <p:spPr>
              <a:xfrm>
                <a:off x="842540" y="2563957"/>
                <a:ext cx="20354" cy="22087"/>
              </a:xfrm>
              <a:custGeom>
                <a:avLst/>
                <a:gdLst>
                  <a:gd name="connsiteX0" fmla="*/ 0 w 20354"/>
                  <a:gd name="connsiteY0" fmla="*/ 0 h 22087"/>
                  <a:gd name="connsiteX1" fmla="*/ 20354 w 20354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5" name="任意多边形: 形状 294">
                <a:extLst>
                  <a:ext uri="{FF2B5EF4-FFF2-40B4-BE49-F238E27FC236}">
                    <a16:creationId xmlns:a16="http://schemas.microsoft.com/office/drawing/2014/main" id="{5949BD3E-C361-C5AE-3F63-9B4EEBDA37CA}"/>
                  </a:ext>
                </a:extLst>
              </p:cNvPr>
              <p:cNvSpPr/>
              <p:nvPr/>
            </p:nvSpPr>
            <p:spPr>
              <a:xfrm>
                <a:off x="2431479" y="2296879"/>
                <a:ext cx="20355" cy="7304"/>
              </a:xfrm>
              <a:custGeom>
                <a:avLst/>
                <a:gdLst>
                  <a:gd name="connsiteX0" fmla="*/ 0 w 20355"/>
                  <a:gd name="connsiteY0" fmla="*/ 7305 h 7304"/>
                  <a:gd name="connsiteX1" fmla="*/ 20356 w 20355"/>
                  <a:gd name="connsiteY1" fmla="*/ 0 h 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304">
                    <a:moveTo>
                      <a:pt x="0" y="7305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6" name="任意多边形: 形状 295">
                <a:extLst>
                  <a:ext uri="{FF2B5EF4-FFF2-40B4-BE49-F238E27FC236}">
                    <a16:creationId xmlns:a16="http://schemas.microsoft.com/office/drawing/2014/main" id="{03A38E8F-03A9-33E2-C184-87D0D1085022}"/>
                  </a:ext>
                </a:extLst>
              </p:cNvPr>
              <p:cNvSpPr/>
              <p:nvPr/>
            </p:nvSpPr>
            <p:spPr>
              <a:xfrm>
                <a:off x="1480991" y="2451059"/>
                <a:ext cx="20348" cy="39337"/>
              </a:xfrm>
              <a:custGeom>
                <a:avLst/>
                <a:gdLst>
                  <a:gd name="connsiteX0" fmla="*/ 0 w 20348"/>
                  <a:gd name="connsiteY0" fmla="*/ 0 h 39337"/>
                  <a:gd name="connsiteX1" fmla="*/ 20349 w 20348"/>
                  <a:gd name="connsiteY1" fmla="*/ 39338 h 39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9337">
                    <a:moveTo>
                      <a:pt x="0" y="0"/>
                    </a:moveTo>
                    <a:lnTo>
                      <a:pt x="20349" y="3933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7" name="任意多边形: 形状 296">
                <a:extLst>
                  <a:ext uri="{FF2B5EF4-FFF2-40B4-BE49-F238E27FC236}">
                    <a16:creationId xmlns:a16="http://schemas.microsoft.com/office/drawing/2014/main" id="{9ACB42E9-1351-0D25-BEA2-10EAB74FAF19}"/>
                  </a:ext>
                </a:extLst>
              </p:cNvPr>
              <p:cNvSpPr/>
              <p:nvPr/>
            </p:nvSpPr>
            <p:spPr>
              <a:xfrm>
                <a:off x="2765973" y="2345632"/>
                <a:ext cx="20348" cy="103642"/>
              </a:xfrm>
              <a:custGeom>
                <a:avLst/>
                <a:gdLst>
                  <a:gd name="connsiteX0" fmla="*/ 0 w 20348"/>
                  <a:gd name="connsiteY0" fmla="*/ 0 h 103642"/>
                  <a:gd name="connsiteX1" fmla="*/ 20349 w 20348"/>
                  <a:gd name="connsiteY1" fmla="*/ 103642 h 10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03642">
                    <a:moveTo>
                      <a:pt x="0" y="0"/>
                    </a:moveTo>
                    <a:lnTo>
                      <a:pt x="20349" y="10364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8" name="任意多边形: 形状 297">
                <a:extLst>
                  <a:ext uri="{FF2B5EF4-FFF2-40B4-BE49-F238E27FC236}">
                    <a16:creationId xmlns:a16="http://schemas.microsoft.com/office/drawing/2014/main" id="{1EA8C82C-4DB6-BD9D-A5EE-70026B751A3C}"/>
                  </a:ext>
                </a:extLst>
              </p:cNvPr>
              <p:cNvSpPr/>
              <p:nvPr/>
            </p:nvSpPr>
            <p:spPr>
              <a:xfrm>
                <a:off x="1491169" y="2509677"/>
                <a:ext cx="20348" cy="2574"/>
              </a:xfrm>
              <a:custGeom>
                <a:avLst/>
                <a:gdLst>
                  <a:gd name="connsiteX0" fmla="*/ 0 w 20348"/>
                  <a:gd name="connsiteY0" fmla="*/ 0 h 2574"/>
                  <a:gd name="connsiteX1" fmla="*/ 20349 w 20348"/>
                  <a:gd name="connsiteY1" fmla="*/ 2574 h 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574">
                    <a:moveTo>
                      <a:pt x="0" y="0"/>
                    </a:moveTo>
                    <a:lnTo>
                      <a:pt x="20349" y="257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9" name="任意多边形: 形状 298">
                <a:extLst>
                  <a:ext uri="{FF2B5EF4-FFF2-40B4-BE49-F238E27FC236}">
                    <a16:creationId xmlns:a16="http://schemas.microsoft.com/office/drawing/2014/main" id="{BECD0423-C89F-2AC1-40C2-C30377F5096C}"/>
                  </a:ext>
                </a:extLst>
              </p:cNvPr>
              <p:cNvSpPr/>
              <p:nvPr/>
            </p:nvSpPr>
            <p:spPr>
              <a:xfrm>
                <a:off x="1805300" y="2433915"/>
                <a:ext cx="20355" cy="53138"/>
              </a:xfrm>
              <a:custGeom>
                <a:avLst/>
                <a:gdLst>
                  <a:gd name="connsiteX0" fmla="*/ 0 w 20355"/>
                  <a:gd name="connsiteY0" fmla="*/ 0 h 53138"/>
                  <a:gd name="connsiteX1" fmla="*/ 20356 w 20355"/>
                  <a:gd name="connsiteY1" fmla="*/ 53138 h 5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3138">
                    <a:moveTo>
                      <a:pt x="0" y="0"/>
                    </a:moveTo>
                    <a:lnTo>
                      <a:pt x="20356" y="5313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0" name="任意多边形: 形状 299">
                <a:extLst>
                  <a:ext uri="{FF2B5EF4-FFF2-40B4-BE49-F238E27FC236}">
                    <a16:creationId xmlns:a16="http://schemas.microsoft.com/office/drawing/2014/main" id="{845EEAE1-1DF8-AD6F-CD06-0DC35B5012B3}"/>
                  </a:ext>
                </a:extLst>
              </p:cNvPr>
              <p:cNvSpPr/>
              <p:nvPr/>
            </p:nvSpPr>
            <p:spPr>
              <a:xfrm>
                <a:off x="852718" y="2575004"/>
                <a:ext cx="20353" cy="22087"/>
              </a:xfrm>
              <a:custGeom>
                <a:avLst/>
                <a:gdLst>
                  <a:gd name="connsiteX0" fmla="*/ 0 w 20353"/>
                  <a:gd name="connsiteY0" fmla="*/ 0 h 22087"/>
                  <a:gd name="connsiteX1" fmla="*/ 20354 w 20353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1" name="任意多边形: 形状 300">
                <a:extLst>
                  <a:ext uri="{FF2B5EF4-FFF2-40B4-BE49-F238E27FC236}">
                    <a16:creationId xmlns:a16="http://schemas.microsoft.com/office/drawing/2014/main" id="{AF784D59-8E46-3807-17EB-3E082546EE33}"/>
                  </a:ext>
                </a:extLst>
              </p:cNvPr>
              <p:cNvSpPr/>
              <p:nvPr/>
            </p:nvSpPr>
            <p:spPr>
              <a:xfrm>
                <a:off x="2786322" y="2449254"/>
                <a:ext cx="20355" cy="19"/>
              </a:xfrm>
              <a:custGeom>
                <a:avLst/>
                <a:gdLst>
                  <a:gd name="connsiteX0" fmla="*/ 0 w 20355"/>
                  <a:gd name="connsiteY0" fmla="*/ 20 h 19"/>
                  <a:gd name="connsiteX1" fmla="*/ 20355 w 20355"/>
                  <a:gd name="connsiteY1" fmla="*/ 0 h 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9">
                    <a:moveTo>
                      <a:pt x="0" y="20"/>
                    </a:moveTo>
                    <a:lnTo>
                      <a:pt x="20355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2" name="任意多边形: 形状 301">
                <a:extLst>
                  <a:ext uri="{FF2B5EF4-FFF2-40B4-BE49-F238E27FC236}">
                    <a16:creationId xmlns:a16="http://schemas.microsoft.com/office/drawing/2014/main" id="{B2BE0593-E59D-C06E-E944-E64BD8BED681}"/>
                  </a:ext>
                </a:extLst>
              </p:cNvPr>
              <p:cNvSpPr/>
              <p:nvPr/>
            </p:nvSpPr>
            <p:spPr>
              <a:xfrm>
                <a:off x="1166853" y="2498139"/>
                <a:ext cx="20355" cy="18922"/>
              </a:xfrm>
              <a:custGeom>
                <a:avLst/>
                <a:gdLst>
                  <a:gd name="connsiteX0" fmla="*/ 0 w 20355"/>
                  <a:gd name="connsiteY0" fmla="*/ 0 h 18922"/>
                  <a:gd name="connsiteX1" fmla="*/ 20356 w 20355"/>
                  <a:gd name="connsiteY1" fmla="*/ 18922 h 18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8922">
                    <a:moveTo>
                      <a:pt x="0" y="0"/>
                    </a:moveTo>
                    <a:lnTo>
                      <a:pt x="20356" y="18922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3" name="任意多边形: 形状 302">
                <a:extLst>
                  <a:ext uri="{FF2B5EF4-FFF2-40B4-BE49-F238E27FC236}">
                    <a16:creationId xmlns:a16="http://schemas.microsoft.com/office/drawing/2014/main" id="{32416D64-9C75-B786-6DF3-C3BB39A7BE25}"/>
                  </a:ext>
                </a:extLst>
              </p:cNvPr>
              <p:cNvSpPr/>
              <p:nvPr/>
            </p:nvSpPr>
            <p:spPr>
              <a:xfrm>
                <a:off x="2462013" y="2440377"/>
                <a:ext cx="20355" cy="24508"/>
              </a:xfrm>
              <a:custGeom>
                <a:avLst/>
                <a:gdLst>
                  <a:gd name="connsiteX0" fmla="*/ 0 w 20355"/>
                  <a:gd name="connsiteY0" fmla="*/ 0 h 24508"/>
                  <a:gd name="connsiteX1" fmla="*/ 20356 w 20355"/>
                  <a:gd name="connsiteY1" fmla="*/ 24509 h 24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4508">
                    <a:moveTo>
                      <a:pt x="0" y="0"/>
                    </a:moveTo>
                    <a:lnTo>
                      <a:pt x="20356" y="24509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4" name="任意多边形: 形状 303">
                <a:extLst>
                  <a:ext uri="{FF2B5EF4-FFF2-40B4-BE49-F238E27FC236}">
                    <a16:creationId xmlns:a16="http://schemas.microsoft.com/office/drawing/2014/main" id="{352D59A2-31C1-AA64-B305-C58BD927FB60}"/>
                  </a:ext>
                </a:extLst>
              </p:cNvPr>
              <p:cNvSpPr/>
              <p:nvPr/>
            </p:nvSpPr>
            <p:spPr>
              <a:xfrm>
                <a:off x="1815478" y="2451961"/>
                <a:ext cx="20355" cy="51452"/>
              </a:xfrm>
              <a:custGeom>
                <a:avLst/>
                <a:gdLst>
                  <a:gd name="connsiteX0" fmla="*/ 0 w 20355"/>
                  <a:gd name="connsiteY0" fmla="*/ 0 h 51452"/>
                  <a:gd name="connsiteX1" fmla="*/ 20356 w 20355"/>
                  <a:gd name="connsiteY1" fmla="*/ 51453 h 5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1452">
                    <a:moveTo>
                      <a:pt x="0" y="0"/>
                    </a:moveTo>
                    <a:lnTo>
                      <a:pt x="20356" y="51453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5" name="任意多边形: 形状 304">
                <a:extLst>
                  <a:ext uri="{FF2B5EF4-FFF2-40B4-BE49-F238E27FC236}">
                    <a16:creationId xmlns:a16="http://schemas.microsoft.com/office/drawing/2014/main" id="{5A4F6416-2B8E-7961-3FB6-423D7304C54C}"/>
                  </a:ext>
                </a:extLst>
              </p:cNvPr>
              <p:cNvSpPr/>
              <p:nvPr/>
            </p:nvSpPr>
            <p:spPr>
              <a:xfrm>
                <a:off x="1177031" y="2524612"/>
                <a:ext cx="20355" cy="30785"/>
              </a:xfrm>
              <a:custGeom>
                <a:avLst/>
                <a:gdLst>
                  <a:gd name="connsiteX0" fmla="*/ 0 w 20355"/>
                  <a:gd name="connsiteY0" fmla="*/ 0 h 30785"/>
                  <a:gd name="connsiteX1" fmla="*/ 20356 w 20355"/>
                  <a:gd name="connsiteY1" fmla="*/ 30785 h 30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0785">
                    <a:moveTo>
                      <a:pt x="0" y="0"/>
                    </a:moveTo>
                    <a:lnTo>
                      <a:pt x="20356" y="3078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6" name="任意多边形: 形状 305">
                <a:extLst>
                  <a:ext uri="{FF2B5EF4-FFF2-40B4-BE49-F238E27FC236}">
                    <a16:creationId xmlns:a16="http://schemas.microsoft.com/office/drawing/2014/main" id="{6045F994-637F-C22A-F72D-5F0469C2AC1B}"/>
                  </a:ext>
                </a:extLst>
              </p:cNvPr>
              <p:cNvSpPr/>
              <p:nvPr/>
            </p:nvSpPr>
            <p:spPr>
              <a:xfrm>
                <a:off x="862895" y="2586044"/>
                <a:ext cx="20353" cy="22093"/>
              </a:xfrm>
              <a:custGeom>
                <a:avLst/>
                <a:gdLst>
                  <a:gd name="connsiteX0" fmla="*/ 0 w 20353"/>
                  <a:gd name="connsiteY0" fmla="*/ 0 h 22093"/>
                  <a:gd name="connsiteX1" fmla="*/ 20354 w 20353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7" name="任意多边形: 形状 306">
                <a:extLst>
                  <a:ext uri="{FF2B5EF4-FFF2-40B4-BE49-F238E27FC236}">
                    <a16:creationId xmlns:a16="http://schemas.microsoft.com/office/drawing/2014/main" id="{897F589A-AAEC-E749-3536-4576BFD54801}"/>
                  </a:ext>
                </a:extLst>
              </p:cNvPr>
              <p:cNvSpPr/>
              <p:nvPr/>
            </p:nvSpPr>
            <p:spPr>
              <a:xfrm>
                <a:off x="1825656" y="2457428"/>
                <a:ext cx="20355" cy="29624"/>
              </a:xfrm>
              <a:custGeom>
                <a:avLst/>
                <a:gdLst>
                  <a:gd name="connsiteX0" fmla="*/ 0 w 20355"/>
                  <a:gd name="connsiteY0" fmla="*/ 29624 h 29624"/>
                  <a:gd name="connsiteX1" fmla="*/ 20356 w 20355"/>
                  <a:gd name="connsiteY1" fmla="*/ 0 h 2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9624">
                    <a:moveTo>
                      <a:pt x="0" y="29624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8" name="任意多边形: 形状 307">
                <a:extLst>
                  <a:ext uri="{FF2B5EF4-FFF2-40B4-BE49-F238E27FC236}">
                    <a16:creationId xmlns:a16="http://schemas.microsoft.com/office/drawing/2014/main" id="{55CD5E98-1954-406F-7FFE-7E6ADAD62BD6}"/>
                  </a:ext>
                </a:extLst>
              </p:cNvPr>
              <p:cNvSpPr/>
              <p:nvPr/>
            </p:nvSpPr>
            <p:spPr>
              <a:xfrm>
                <a:off x="2147875" y="2475853"/>
                <a:ext cx="20355" cy="16666"/>
              </a:xfrm>
              <a:custGeom>
                <a:avLst/>
                <a:gdLst>
                  <a:gd name="connsiteX0" fmla="*/ 0 w 20355"/>
                  <a:gd name="connsiteY0" fmla="*/ 0 h 16666"/>
                  <a:gd name="connsiteX1" fmla="*/ 20356 w 20355"/>
                  <a:gd name="connsiteY1" fmla="*/ 16667 h 16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6666">
                    <a:moveTo>
                      <a:pt x="0" y="0"/>
                    </a:moveTo>
                    <a:lnTo>
                      <a:pt x="20356" y="1666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9" name="任意多边形: 形状 308">
                <a:extLst>
                  <a:ext uri="{FF2B5EF4-FFF2-40B4-BE49-F238E27FC236}">
                    <a16:creationId xmlns:a16="http://schemas.microsoft.com/office/drawing/2014/main" id="{0B084BC5-592E-3750-0508-890F0D765036}"/>
                  </a:ext>
                </a:extLst>
              </p:cNvPr>
              <p:cNvSpPr/>
              <p:nvPr/>
            </p:nvSpPr>
            <p:spPr>
              <a:xfrm>
                <a:off x="2796500" y="2455093"/>
                <a:ext cx="20355" cy="42150"/>
              </a:xfrm>
              <a:custGeom>
                <a:avLst/>
                <a:gdLst>
                  <a:gd name="connsiteX0" fmla="*/ 0 w 20355"/>
                  <a:gd name="connsiteY0" fmla="*/ 0 h 42150"/>
                  <a:gd name="connsiteX1" fmla="*/ 20356 w 20355"/>
                  <a:gd name="connsiteY1" fmla="*/ 42151 h 4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2150">
                    <a:moveTo>
                      <a:pt x="0" y="0"/>
                    </a:moveTo>
                    <a:lnTo>
                      <a:pt x="20356" y="4215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0" name="任意多边形: 形状 309">
                <a:extLst>
                  <a:ext uri="{FF2B5EF4-FFF2-40B4-BE49-F238E27FC236}">
                    <a16:creationId xmlns:a16="http://schemas.microsoft.com/office/drawing/2014/main" id="{0E8F732B-0168-DD85-C4BE-63731D452E68}"/>
                  </a:ext>
                </a:extLst>
              </p:cNvPr>
              <p:cNvSpPr/>
              <p:nvPr/>
            </p:nvSpPr>
            <p:spPr>
              <a:xfrm>
                <a:off x="1501340" y="2473193"/>
                <a:ext cx="20355" cy="17204"/>
              </a:xfrm>
              <a:custGeom>
                <a:avLst/>
                <a:gdLst>
                  <a:gd name="connsiteX0" fmla="*/ 0 w 20355"/>
                  <a:gd name="connsiteY0" fmla="*/ 17204 h 17204"/>
                  <a:gd name="connsiteX1" fmla="*/ 20356 w 20355"/>
                  <a:gd name="connsiteY1" fmla="*/ 0 h 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7204">
                    <a:moveTo>
                      <a:pt x="0" y="17204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1" name="任意多边形: 形状 310">
                <a:extLst>
                  <a:ext uri="{FF2B5EF4-FFF2-40B4-BE49-F238E27FC236}">
                    <a16:creationId xmlns:a16="http://schemas.microsoft.com/office/drawing/2014/main" id="{8154A4F9-D7D0-D973-FE94-26EA3B1D2F49}"/>
                  </a:ext>
                </a:extLst>
              </p:cNvPr>
              <p:cNvSpPr/>
              <p:nvPr/>
            </p:nvSpPr>
            <p:spPr>
              <a:xfrm>
                <a:off x="2137697" y="2372450"/>
                <a:ext cx="20355" cy="35011"/>
              </a:xfrm>
              <a:custGeom>
                <a:avLst/>
                <a:gdLst>
                  <a:gd name="connsiteX0" fmla="*/ 0 w 20355"/>
                  <a:gd name="connsiteY0" fmla="*/ 35012 h 35011"/>
                  <a:gd name="connsiteX1" fmla="*/ 20356 w 20355"/>
                  <a:gd name="connsiteY1" fmla="*/ 0 h 35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5011">
                    <a:moveTo>
                      <a:pt x="0" y="35012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2" name="任意多边形: 形状 311">
                <a:extLst>
                  <a:ext uri="{FF2B5EF4-FFF2-40B4-BE49-F238E27FC236}">
                    <a16:creationId xmlns:a16="http://schemas.microsoft.com/office/drawing/2014/main" id="{9EB782CD-0105-D007-BC00-70A147B56872}"/>
                  </a:ext>
                </a:extLst>
              </p:cNvPr>
              <p:cNvSpPr/>
              <p:nvPr/>
            </p:nvSpPr>
            <p:spPr>
              <a:xfrm>
                <a:off x="873071" y="2597091"/>
                <a:ext cx="20354" cy="22093"/>
              </a:xfrm>
              <a:custGeom>
                <a:avLst/>
                <a:gdLst>
                  <a:gd name="connsiteX0" fmla="*/ 0 w 20354"/>
                  <a:gd name="connsiteY0" fmla="*/ 0 h 22093"/>
                  <a:gd name="connsiteX1" fmla="*/ 20354 w 20354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3" name="任意多边形: 形状 312">
                <a:extLst>
                  <a:ext uri="{FF2B5EF4-FFF2-40B4-BE49-F238E27FC236}">
                    <a16:creationId xmlns:a16="http://schemas.microsoft.com/office/drawing/2014/main" id="{B5182087-A1BC-54DD-5674-7B4C3FE0597B}"/>
                  </a:ext>
                </a:extLst>
              </p:cNvPr>
              <p:cNvSpPr/>
              <p:nvPr/>
            </p:nvSpPr>
            <p:spPr>
              <a:xfrm>
                <a:off x="1835834" y="2492407"/>
                <a:ext cx="20355" cy="11007"/>
              </a:xfrm>
              <a:custGeom>
                <a:avLst/>
                <a:gdLst>
                  <a:gd name="connsiteX0" fmla="*/ 0 w 20355"/>
                  <a:gd name="connsiteY0" fmla="*/ 11007 h 11007"/>
                  <a:gd name="connsiteX1" fmla="*/ 20356 w 20355"/>
                  <a:gd name="connsiteY1" fmla="*/ 0 h 1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1007">
                    <a:moveTo>
                      <a:pt x="0" y="11007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4" name="任意多边形: 形状 313">
                <a:extLst>
                  <a:ext uri="{FF2B5EF4-FFF2-40B4-BE49-F238E27FC236}">
                    <a16:creationId xmlns:a16="http://schemas.microsoft.com/office/drawing/2014/main" id="{4D7D1CA6-1372-3CDC-65BF-7845E5479715}"/>
                  </a:ext>
                </a:extLst>
              </p:cNvPr>
              <p:cNvSpPr/>
              <p:nvPr/>
            </p:nvSpPr>
            <p:spPr>
              <a:xfrm>
                <a:off x="2451835" y="2296879"/>
                <a:ext cx="20355" cy="19134"/>
              </a:xfrm>
              <a:custGeom>
                <a:avLst/>
                <a:gdLst>
                  <a:gd name="connsiteX0" fmla="*/ 0 w 20355"/>
                  <a:gd name="connsiteY0" fmla="*/ 0 h 19134"/>
                  <a:gd name="connsiteX1" fmla="*/ 20355 w 20355"/>
                  <a:gd name="connsiteY1" fmla="*/ 19135 h 1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9134">
                    <a:moveTo>
                      <a:pt x="0" y="0"/>
                    </a:moveTo>
                    <a:lnTo>
                      <a:pt x="20355" y="1913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5" name="任意多边形: 形状 314">
                <a:extLst>
                  <a:ext uri="{FF2B5EF4-FFF2-40B4-BE49-F238E27FC236}">
                    <a16:creationId xmlns:a16="http://schemas.microsoft.com/office/drawing/2014/main" id="{B9682B23-C09D-A7C6-67F2-997F003BEBC2}"/>
                  </a:ext>
                </a:extLst>
              </p:cNvPr>
              <p:cNvSpPr/>
              <p:nvPr/>
            </p:nvSpPr>
            <p:spPr>
              <a:xfrm>
                <a:off x="1511518" y="2512252"/>
                <a:ext cx="20355" cy="39861"/>
              </a:xfrm>
              <a:custGeom>
                <a:avLst/>
                <a:gdLst>
                  <a:gd name="connsiteX0" fmla="*/ 0 w 20355"/>
                  <a:gd name="connsiteY0" fmla="*/ 0 h 39861"/>
                  <a:gd name="connsiteX1" fmla="*/ 20356 w 20355"/>
                  <a:gd name="connsiteY1" fmla="*/ 39862 h 39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9861">
                    <a:moveTo>
                      <a:pt x="0" y="0"/>
                    </a:moveTo>
                    <a:lnTo>
                      <a:pt x="20356" y="3986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6" name="任意多边形: 形状 315">
                <a:extLst>
                  <a:ext uri="{FF2B5EF4-FFF2-40B4-BE49-F238E27FC236}">
                    <a16:creationId xmlns:a16="http://schemas.microsoft.com/office/drawing/2014/main" id="{0B959873-FE2F-26AC-B049-0901245A2DD3}"/>
                  </a:ext>
                </a:extLst>
              </p:cNvPr>
              <p:cNvSpPr/>
              <p:nvPr/>
            </p:nvSpPr>
            <p:spPr>
              <a:xfrm>
                <a:off x="1187209" y="2517062"/>
                <a:ext cx="20355" cy="28197"/>
              </a:xfrm>
              <a:custGeom>
                <a:avLst/>
                <a:gdLst>
                  <a:gd name="connsiteX0" fmla="*/ 0 w 20355"/>
                  <a:gd name="connsiteY0" fmla="*/ 0 h 28197"/>
                  <a:gd name="connsiteX1" fmla="*/ 20356 w 20355"/>
                  <a:gd name="connsiteY1" fmla="*/ 28198 h 2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8197">
                    <a:moveTo>
                      <a:pt x="0" y="0"/>
                    </a:moveTo>
                    <a:lnTo>
                      <a:pt x="20356" y="2819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7" name="任意多边形: 形状 316">
                <a:extLst>
                  <a:ext uri="{FF2B5EF4-FFF2-40B4-BE49-F238E27FC236}">
                    <a16:creationId xmlns:a16="http://schemas.microsoft.com/office/drawing/2014/main" id="{F5B22460-615E-7C61-D007-10FD621FF6BD}"/>
                  </a:ext>
                </a:extLst>
              </p:cNvPr>
              <p:cNvSpPr/>
              <p:nvPr/>
            </p:nvSpPr>
            <p:spPr>
              <a:xfrm>
                <a:off x="2482368" y="2464886"/>
                <a:ext cx="20348" cy="33492"/>
              </a:xfrm>
              <a:custGeom>
                <a:avLst/>
                <a:gdLst>
                  <a:gd name="connsiteX0" fmla="*/ 0 w 20348"/>
                  <a:gd name="connsiteY0" fmla="*/ 0 h 33492"/>
                  <a:gd name="connsiteX1" fmla="*/ 20349 w 20348"/>
                  <a:gd name="connsiteY1" fmla="*/ 33493 h 33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3492">
                    <a:moveTo>
                      <a:pt x="0" y="0"/>
                    </a:moveTo>
                    <a:lnTo>
                      <a:pt x="20349" y="33493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8" name="任意多边形: 形状 317">
                <a:extLst>
                  <a:ext uri="{FF2B5EF4-FFF2-40B4-BE49-F238E27FC236}">
                    <a16:creationId xmlns:a16="http://schemas.microsoft.com/office/drawing/2014/main" id="{73D04060-B313-3AD0-D302-A9D77B7AFB19}"/>
                  </a:ext>
                </a:extLst>
              </p:cNvPr>
              <p:cNvSpPr/>
              <p:nvPr/>
            </p:nvSpPr>
            <p:spPr>
              <a:xfrm>
                <a:off x="2806677" y="2449254"/>
                <a:ext cx="20355" cy="47644"/>
              </a:xfrm>
              <a:custGeom>
                <a:avLst/>
                <a:gdLst>
                  <a:gd name="connsiteX0" fmla="*/ 0 w 20355"/>
                  <a:gd name="connsiteY0" fmla="*/ 0 h 47644"/>
                  <a:gd name="connsiteX1" fmla="*/ 20356 w 20355"/>
                  <a:gd name="connsiteY1" fmla="*/ 47644 h 47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7644">
                    <a:moveTo>
                      <a:pt x="0" y="0"/>
                    </a:moveTo>
                    <a:lnTo>
                      <a:pt x="20356" y="4764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9" name="任意多边形: 形状 318">
                <a:extLst>
                  <a:ext uri="{FF2B5EF4-FFF2-40B4-BE49-F238E27FC236}">
                    <a16:creationId xmlns:a16="http://schemas.microsoft.com/office/drawing/2014/main" id="{AB688C74-E392-0799-B723-713408005BF7}"/>
                  </a:ext>
                </a:extLst>
              </p:cNvPr>
              <p:cNvSpPr/>
              <p:nvPr/>
            </p:nvSpPr>
            <p:spPr>
              <a:xfrm>
                <a:off x="1197387" y="2555398"/>
                <a:ext cx="20348" cy="11929"/>
              </a:xfrm>
              <a:custGeom>
                <a:avLst/>
                <a:gdLst>
                  <a:gd name="connsiteX0" fmla="*/ 0 w 20348"/>
                  <a:gd name="connsiteY0" fmla="*/ 0 h 11929"/>
                  <a:gd name="connsiteX1" fmla="*/ 20349 w 20348"/>
                  <a:gd name="connsiteY1" fmla="*/ 11929 h 1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1929">
                    <a:moveTo>
                      <a:pt x="0" y="0"/>
                    </a:moveTo>
                    <a:lnTo>
                      <a:pt x="20349" y="11929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0" name="任意多边形: 形状 319">
                <a:extLst>
                  <a:ext uri="{FF2B5EF4-FFF2-40B4-BE49-F238E27FC236}">
                    <a16:creationId xmlns:a16="http://schemas.microsoft.com/office/drawing/2014/main" id="{6F7D16D0-F488-8BA6-34B2-B9C72F3C4B1F}"/>
                  </a:ext>
                </a:extLst>
              </p:cNvPr>
              <p:cNvSpPr/>
              <p:nvPr/>
            </p:nvSpPr>
            <p:spPr>
              <a:xfrm>
                <a:off x="2816855" y="2497244"/>
                <a:ext cx="20355" cy="8764"/>
              </a:xfrm>
              <a:custGeom>
                <a:avLst/>
                <a:gdLst>
                  <a:gd name="connsiteX0" fmla="*/ 0 w 20355"/>
                  <a:gd name="connsiteY0" fmla="*/ 0 h 8764"/>
                  <a:gd name="connsiteX1" fmla="*/ 20356 w 20355"/>
                  <a:gd name="connsiteY1" fmla="*/ 8765 h 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8764">
                    <a:moveTo>
                      <a:pt x="0" y="0"/>
                    </a:moveTo>
                    <a:lnTo>
                      <a:pt x="20356" y="8765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1" name="任意多边形: 形状 320">
                <a:extLst>
                  <a:ext uri="{FF2B5EF4-FFF2-40B4-BE49-F238E27FC236}">
                    <a16:creationId xmlns:a16="http://schemas.microsoft.com/office/drawing/2014/main" id="{C6651C79-C554-10D7-C788-FC699BE95668}"/>
                  </a:ext>
                </a:extLst>
              </p:cNvPr>
              <p:cNvSpPr/>
              <p:nvPr/>
            </p:nvSpPr>
            <p:spPr>
              <a:xfrm>
                <a:off x="883248" y="2608138"/>
                <a:ext cx="20354" cy="22087"/>
              </a:xfrm>
              <a:custGeom>
                <a:avLst/>
                <a:gdLst>
                  <a:gd name="connsiteX0" fmla="*/ 0 w 20354"/>
                  <a:gd name="connsiteY0" fmla="*/ 0 h 22087"/>
                  <a:gd name="connsiteX1" fmla="*/ 20354 w 20354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2" name="任意多边形: 形状 321">
                <a:extLst>
                  <a:ext uri="{FF2B5EF4-FFF2-40B4-BE49-F238E27FC236}">
                    <a16:creationId xmlns:a16="http://schemas.microsoft.com/office/drawing/2014/main" id="{96B53F94-EE9B-63E1-B733-CDA35F5E8F54}"/>
                  </a:ext>
                </a:extLst>
              </p:cNvPr>
              <p:cNvSpPr/>
              <p:nvPr/>
            </p:nvSpPr>
            <p:spPr>
              <a:xfrm>
                <a:off x="2168231" y="2492520"/>
                <a:ext cx="20355" cy="21231"/>
              </a:xfrm>
              <a:custGeom>
                <a:avLst/>
                <a:gdLst>
                  <a:gd name="connsiteX0" fmla="*/ 0 w 20355"/>
                  <a:gd name="connsiteY0" fmla="*/ 0 h 21231"/>
                  <a:gd name="connsiteX1" fmla="*/ 20356 w 20355"/>
                  <a:gd name="connsiteY1" fmla="*/ 21231 h 21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1231">
                    <a:moveTo>
                      <a:pt x="0" y="0"/>
                    </a:moveTo>
                    <a:lnTo>
                      <a:pt x="20356" y="2123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3" name="任意多边形: 形状 322">
                <a:extLst>
                  <a:ext uri="{FF2B5EF4-FFF2-40B4-BE49-F238E27FC236}">
                    <a16:creationId xmlns:a16="http://schemas.microsoft.com/office/drawing/2014/main" id="{979ADF0A-33A4-85C2-C2E5-2B2486D505A1}"/>
                  </a:ext>
                </a:extLst>
              </p:cNvPr>
              <p:cNvSpPr/>
              <p:nvPr/>
            </p:nvSpPr>
            <p:spPr>
              <a:xfrm>
                <a:off x="1531874" y="2513293"/>
                <a:ext cx="20355" cy="38820"/>
              </a:xfrm>
              <a:custGeom>
                <a:avLst/>
                <a:gdLst>
                  <a:gd name="connsiteX0" fmla="*/ 0 w 20355"/>
                  <a:gd name="connsiteY0" fmla="*/ 38820 h 38820"/>
                  <a:gd name="connsiteX1" fmla="*/ 20356 w 20355"/>
                  <a:gd name="connsiteY1" fmla="*/ 0 h 3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8820">
                    <a:moveTo>
                      <a:pt x="0" y="38820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4" name="任意多边形: 形状 323">
                <a:extLst>
                  <a:ext uri="{FF2B5EF4-FFF2-40B4-BE49-F238E27FC236}">
                    <a16:creationId xmlns:a16="http://schemas.microsoft.com/office/drawing/2014/main" id="{36EE403D-E768-3813-FAC6-DF92DBB5B78D}"/>
                  </a:ext>
                </a:extLst>
              </p:cNvPr>
              <p:cNvSpPr/>
              <p:nvPr/>
            </p:nvSpPr>
            <p:spPr>
              <a:xfrm>
                <a:off x="2827033" y="2496899"/>
                <a:ext cx="20355" cy="22478"/>
              </a:xfrm>
              <a:custGeom>
                <a:avLst/>
                <a:gdLst>
                  <a:gd name="connsiteX0" fmla="*/ 0 w 20355"/>
                  <a:gd name="connsiteY0" fmla="*/ 0 h 22478"/>
                  <a:gd name="connsiteX1" fmla="*/ 20356 w 20355"/>
                  <a:gd name="connsiteY1" fmla="*/ 22479 h 2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478">
                    <a:moveTo>
                      <a:pt x="0" y="0"/>
                    </a:moveTo>
                    <a:lnTo>
                      <a:pt x="20356" y="22479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5" name="任意多边形: 形状 324">
                <a:extLst>
                  <a:ext uri="{FF2B5EF4-FFF2-40B4-BE49-F238E27FC236}">
                    <a16:creationId xmlns:a16="http://schemas.microsoft.com/office/drawing/2014/main" id="{E283A591-14DC-DFE4-6696-326EBD9A9D04}"/>
                  </a:ext>
                </a:extLst>
              </p:cNvPr>
              <p:cNvSpPr/>
              <p:nvPr/>
            </p:nvSpPr>
            <p:spPr>
              <a:xfrm>
                <a:off x="893425" y="2619185"/>
                <a:ext cx="20353" cy="22087"/>
              </a:xfrm>
              <a:custGeom>
                <a:avLst/>
                <a:gdLst>
                  <a:gd name="connsiteX0" fmla="*/ 0 w 20353"/>
                  <a:gd name="connsiteY0" fmla="*/ 0 h 22087"/>
                  <a:gd name="connsiteX1" fmla="*/ 20354 w 20353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6" name="任意多边形: 形状 325">
                <a:extLst>
                  <a:ext uri="{FF2B5EF4-FFF2-40B4-BE49-F238E27FC236}">
                    <a16:creationId xmlns:a16="http://schemas.microsoft.com/office/drawing/2014/main" id="{C423A324-408D-7460-F8D7-CEAD55807AB7}"/>
                  </a:ext>
                </a:extLst>
              </p:cNvPr>
              <p:cNvSpPr/>
              <p:nvPr/>
            </p:nvSpPr>
            <p:spPr>
              <a:xfrm>
                <a:off x="1521696" y="2473193"/>
                <a:ext cx="20355" cy="27408"/>
              </a:xfrm>
              <a:custGeom>
                <a:avLst/>
                <a:gdLst>
                  <a:gd name="connsiteX0" fmla="*/ 0 w 20355"/>
                  <a:gd name="connsiteY0" fmla="*/ 0 h 27408"/>
                  <a:gd name="connsiteX1" fmla="*/ 20356 w 20355"/>
                  <a:gd name="connsiteY1" fmla="*/ 27408 h 2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7408">
                    <a:moveTo>
                      <a:pt x="0" y="0"/>
                    </a:moveTo>
                    <a:lnTo>
                      <a:pt x="20356" y="2740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7" name="任意多边形: 形状 326">
                <a:extLst>
                  <a:ext uri="{FF2B5EF4-FFF2-40B4-BE49-F238E27FC236}">
                    <a16:creationId xmlns:a16="http://schemas.microsoft.com/office/drawing/2014/main" id="{825D4D19-AFAC-26CB-CA3D-2CEFBEB8118B}"/>
                  </a:ext>
                </a:extLst>
              </p:cNvPr>
              <p:cNvSpPr/>
              <p:nvPr/>
            </p:nvSpPr>
            <p:spPr>
              <a:xfrm>
                <a:off x="1207565" y="2521892"/>
                <a:ext cx="20348" cy="23367"/>
              </a:xfrm>
              <a:custGeom>
                <a:avLst/>
                <a:gdLst>
                  <a:gd name="connsiteX0" fmla="*/ 0 w 20348"/>
                  <a:gd name="connsiteY0" fmla="*/ 23368 h 23367"/>
                  <a:gd name="connsiteX1" fmla="*/ 20349 w 20348"/>
                  <a:gd name="connsiteY1" fmla="*/ 0 h 2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3367">
                    <a:moveTo>
                      <a:pt x="0" y="23368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8" name="任意多边形: 形状 327">
                <a:extLst>
                  <a:ext uri="{FF2B5EF4-FFF2-40B4-BE49-F238E27FC236}">
                    <a16:creationId xmlns:a16="http://schemas.microsoft.com/office/drawing/2014/main" id="{1B143256-BFA2-8FBA-B2D9-0E69848C395B}"/>
                  </a:ext>
                </a:extLst>
              </p:cNvPr>
              <p:cNvSpPr/>
              <p:nvPr/>
            </p:nvSpPr>
            <p:spPr>
              <a:xfrm>
                <a:off x="2472191" y="2316014"/>
                <a:ext cx="20348" cy="122378"/>
              </a:xfrm>
              <a:custGeom>
                <a:avLst/>
                <a:gdLst>
                  <a:gd name="connsiteX0" fmla="*/ 0 w 20348"/>
                  <a:gd name="connsiteY0" fmla="*/ 0 h 122378"/>
                  <a:gd name="connsiteX1" fmla="*/ 20349 w 20348"/>
                  <a:gd name="connsiteY1" fmla="*/ 122379 h 12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22378">
                    <a:moveTo>
                      <a:pt x="0" y="0"/>
                    </a:moveTo>
                    <a:lnTo>
                      <a:pt x="20349" y="122379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9" name="任意多边形: 形状 328">
                <a:extLst>
                  <a:ext uri="{FF2B5EF4-FFF2-40B4-BE49-F238E27FC236}">
                    <a16:creationId xmlns:a16="http://schemas.microsoft.com/office/drawing/2014/main" id="{AAA88CBE-571D-3F47-9117-6DCDE25F5D9E}"/>
                  </a:ext>
                </a:extLst>
              </p:cNvPr>
              <p:cNvSpPr/>
              <p:nvPr/>
            </p:nvSpPr>
            <p:spPr>
              <a:xfrm>
                <a:off x="2492540" y="2438393"/>
                <a:ext cx="20355" cy="56654"/>
              </a:xfrm>
              <a:custGeom>
                <a:avLst/>
                <a:gdLst>
                  <a:gd name="connsiteX0" fmla="*/ 0 w 20355"/>
                  <a:gd name="connsiteY0" fmla="*/ 0 h 56654"/>
                  <a:gd name="connsiteX1" fmla="*/ 20356 w 20355"/>
                  <a:gd name="connsiteY1" fmla="*/ 56655 h 5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6654">
                    <a:moveTo>
                      <a:pt x="0" y="0"/>
                    </a:moveTo>
                    <a:lnTo>
                      <a:pt x="20356" y="5665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0" name="任意多边形: 形状 329">
                <a:extLst>
                  <a:ext uri="{FF2B5EF4-FFF2-40B4-BE49-F238E27FC236}">
                    <a16:creationId xmlns:a16="http://schemas.microsoft.com/office/drawing/2014/main" id="{24F8699E-B9D4-C881-F674-9FE886942E14}"/>
                  </a:ext>
                </a:extLst>
              </p:cNvPr>
              <p:cNvSpPr/>
              <p:nvPr/>
            </p:nvSpPr>
            <p:spPr>
              <a:xfrm>
                <a:off x="1846011" y="2447178"/>
                <a:ext cx="20355" cy="10250"/>
              </a:xfrm>
              <a:custGeom>
                <a:avLst/>
                <a:gdLst>
                  <a:gd name="connsiteX0" fmla="*/ 0 w 20355"/>
                  <a:gd name="connsiteY0" fmla="*/ 10251 h 10250"/>
                  <a:gd name="connsiteX1" fmla="*/ 20356 w 20355"/>
                  <a:gd name="connsiteY1" fmla="*/ 0 h 1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250">
                    <a:moveTo>
                      <a:pt x="0" y="10251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1" name="任意多边形: 形状 330">
                <a:extLst>
                  <a:ext uri="{FF2B5EF4-FFF2-40B4-BE49-F238E27FC236}">
                    <a16:creationId xmlns:a16="http://schemas.microsoft.com/office/drawing/2014/main" id="{A3DFD479-ED6D-A363-21DC-DCCF07098629}"/>
                  </a:ext>
                </a:extLst>
              </p:cNvPr>
              <p:cNvSpPr/>
              <p:nvPr/>
            </p:nvSpPr>
            <p:spPr>
              <a:xfrm>
                <a:off x="2502717" y="2498378"/>
                <a:ext cx="20355" cy="33850"/>
              </a:xfrm>
              <a:custGeom>
                <a:avLst/>
                <a:gdLst>
                  <a:gd name="connsiteX0" fmla="*/ 0 w 20355"/>
                  <a:gd name="connsiteY0" fmla="*/ 0 h 33850"/>
                  <a:gd name="connsiteX1" fmla="*/ 20356 w 20355"/>
                  <a:gd name="connsiteY1" fmla="*/ 33851 h 3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3850">
                    <a:moveTo>
                      <a:pt x="0" y="0"/>
                    </a:moveTo>
                    <a:lnTo>
                      <a:pt x="20356" y="3385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2" name="任意多边形: 形状 331">
                <a:extLst>
                  <a:ext uri="{FF2B5EF4-FFF2-40B4-BE49-F238E27FC236}">
                    <a16:creationId xmlns:a16="http://schemas.microsoft.com/office/drawing/2014/main" id="{347F9FA3-AA98-2921-2661-E7DA55E3CDC1}"/>
                  </a:ext>
                </a:extLst>
              </p:cNvPr>
              <p:cNvSpPr/>
              <p:nvPr/>
            </p:nvSpPr>
            <p:spPr>
              <a:xfrm>
                <a:off x="2158053" y="2307734"/>
                <a:ext cx="20355" cy="64715"/>
              </a:xfrm>
              <a:custGeom>
                <a:avLst/>
                <a:gdLst>
                  <a:gd name="connsiteX0" fmla="*/ 0 w 20355"/>
                  <a:gd name="connsiteY0" fmla="*/ 64716 h 64715"/>
                  <a:gd name="connsiteX1" fmla="*/ 20356 w 20355"/>
                  <a:gd name="connsiteY1" fmla="*/ 0 h 64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4715">
                    <a:moveTo>
                      <a:pt x="0" y="64716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3" name="任意多边形: 形状 332">
                <a:extLst>
                  <a:ext uri="{FF2B5EF4-FFF2-40B4-BE49-F238E27FC236}">
                    <a16:creationId xmlns:a16="http://schemas.microsoft.com/office/drawing/2014/main" id="{F2E4C3FD-6A51-33B5-43E6-07521D2BDD22}"/>
                  </a:ext>
                </a:extLst>
              </p:cNvPr>
              <p:cNvSpPr/>
              <p:nvPr/>
            </p:nvSpPr>
            <p:spPr>
              <a:xfrm>
                <a:off x="1856189" y="2492407"/>
                <a:ext cx="20348" cy="32172"/>
              </a:xfrm>
              <a:custGeom>
                <a:avLst/>
                <a:gdLst>
                  <a:gd name="connsiteX0" fmla="*/ 0 w 20348"/>
                  <a:gd name="connsiteY0" fmla="*/ 0 h 32172"/>
                  <a:gd name="connsiteX1" fmla="*/ 20349 w 20348"/>
                  <a:gd name="connsiteY1" fmla="*/ 32172 h 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2172">
                    <a:moveTo>
                      <a:pt x="0" y="0"/>
                    </a:moveTo>
                    <a:lnTo>
                      <a:pt x="20349" y="32172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4" name="任意多边形: 形状 333">
                <a:extLst>
                  <a:ext uri="{FF2B5EF4-FFF2-40B4-BE49-F238E27FC236}">
                    <a16:creationId xmlns:a16="http://schemas.microsoft.com/office/drawing/2014/main" id="{2AFB0630-7BD1-470D-5EC2-44D790356730}"/>
                  </a:ext>
                </a:extLst>
              </p:cNvPr>
              <p:cNvSpPr/>
              <p:nvPr/>
            </p:nvSpPr>
            <p:spPr>
              <a:xfrm>
                <a:off x="1217736" y="2567327"/>
                <a:ext cx="20355" cy="59"/>
              </a:xfrm>
              <a:custGeom>
                <a:avLst/>
                <a:gdLst>
                  <a:gd name="connsiteX0" fmla="*/ 0 w 20355"/>
                  <a:gd name="connsiteY0" fmla="*/ 0 h 59"/>
                  <a:gd name="connsiteX1" fmla="*/ 20356 w 20355"/>
                  <a:gd name="connsiteY1" fmla="*/ 60 h 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9">
                    <a:moveTo>
                      <a:pt x="0" y="0"/>
                    </a:moveTo>
                    <a:lnTo>
                      <a:pt x="20356" y="6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5" name="任意多边形: 形状 334">
                <a:extLst>
                  <a:ext uri="{FF2B5EF4-FFF2-40B4-BE49-F238E27FC236}">
                    <a16:creationId xmlns:a16="http://schemas.microsoft.com/office/drawing/2014/main" id="{DAD233A4-BB74-F3D2-F2EB-8873E3C32657}"/>
                  </a:ext>
                </a:extLst>
              </p:cNvPr>
              <p:cNvSpPr/>
              <p:nvPr/>
            </p:nvSpPr>
            <p:spPr>
              <a:xfrm>
                <a:off x="903602" y="2630225"/>
                <a:ext cx="20353" cy="22093"/>
              </a:xfrm>
              <a:custGeom>
                <a:avLst/>
                <a:gdLst>
                  <a:gd name="connsiteX0" fmla="*/ 0 w 20353"/>
                  <a:gd name="connsiteY0" fmla="*/ 0 h 22093"/>
                  <a:gd name="connsiteX1" fmla="*/ 20354 w 20353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6" name="任意多边形: 形状 335">
                <a:extLst>
                  <a:ext uri="{FF2B5EF4-FFF2-40B4-BE49-F238E27FC236}">
                    <a16:creationId xmlns:a16="http://schemas.microsoft.com/office/drawing/2014/main" id="{FDA79D12-E66E-64F7-A6A6-1EF5DEAFB3AB}"/>
                  </a:ext>
                </a:extLst>
              </p:cNvPr>
              <p:cNvSpPr/>
              <p:nvPr/>
            </p:nvSpPr>
            <p:spPr>
              <a:xfrm>
                <a:off x="2837211" y="2506008"/>
                <a:ext cx="20355" cy="36750"/>
              </a:xfrm>
              <a:custGeom>
                <a:avLst/>
                <a:gdLst>
                  <a:gd name="connsiteX0" fmla="*/ 0 w 20355"/>
                  <a:gd name="connsiteY0" fmla="*/ 0 h 36750"/>
                  <a:gd name="connsiteX1" fmla="*/ 20356 w 20355"/>
                  <a:gd name="connsiteY1" fmla="*/ 36750 h 3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6750">
                    <a:moveTo>
                      <a:pt x="0" y="0"/>
                    </a:moveTo>
                    <a:lnTo>
                      <a:pt x="20356" y="3675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7" name="任意多边形: 形状 336">
                <a:extLst>
                  <a:ext uri="{FF2B5EF4-FFF2-40B4-BE49-F238E27FC236}">
                    <a16:creationId xmlns:a16="http://schemas.microsoft.com/office/drawing/2014/main" id="{652524D7-A348-95F5-7489-93F0EB223EE1}"/>
                  </a:ext>
                </a:extLst>
              </p:cNvPr>
              <p:cNvSpPr/>
              <p:nvPr/>
            </p:nvSpPr>
            <p:spPr>
              <a:xfrm>
                <a:off x="2188586" y="2513751"/>
                <a:ext cx="20348" cy="2872"/>
              </a:xfrm>
              <a:custGeom>
                <a:avLst/>
                <a:gdLst>
                  <a:gd name="connsiteX0" fmla="*/ 0 w 20348"/>
                  <a:gd name="connsiteY0" fmla="*/ 0 h 2872"/>
                  <a:gd name="connsiteX1" fmla="*/ 20349 w 20348"/>
                  <a:gd name="connsiteY1" fmla="*/ 2873 h 2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872">
                    <a:moveTo>
                      <a:pt x="0" y="0"/>
                    </a:moveTo>
                    <a:lnTo>
                      <a:pt x="20349" y="2873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38" name="文本框 337">
              <a:extLst>
                <a:ext uri="{FF2B5EF4-FFF2-40B4-BE49-F238E27FC236}">
                  <a16:creationId xmlns:a16="http://schemas.microsoft.com/office/drawing/2014/main" id="{38BE1535-6852-459F-2D35-4352350A9228}"/>
                </a:ext>
              </a:extLst>
            </p:cNvPr>
            <p:cNvSpPr txBox="1"/>
            <p:nvPr/>
          </p:nvSpPr>
          <p:spPr>
            <a:xfrm>
              <a:off x="772856" y="3451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</a:t>
              </a:r>
            </a:p>
          </p:txBody>
        </p:sp>
        <p:grpSp>
          <p:nvGrpSpPr>
            <p:cNvPr id="339" name="图形 18">
              <a:extLst>
                <a:ext uri="{FF2B5EF4-FFF2-40B4-BE49-F238E27FC236}">
                  <a16:creationId xmlns:a16="http://schemas.microsoft.com/office/drawing/2014/main" id="{2A8D0892-DCCF-D592-F2DE-48C9B403DA5C}"/>
                </a:ext>
              </a:extLst>
            </p:cNvPr>
            <p:cNvGrpSpPr/>
            <p:nvPr/>
          </p:nvGrpSpPr>
          <p:grpSpPr>
            <a:xfrm>
              <a:off x="1143913" y="785181"/>
              <a:ext cx="1984491" cy="976207"/>
              <a:chOff x="913779" y="1709245"/>
              <a:chExt cx="1984491" cy="976207"/>
            </a:xfrm>
          </p:grpSpPr>
          <p:sp>
            <p:nvSpPr>
              <p:cNvPr id="340" name="任意多边形: 形状 339">
                <a:extLst>
                  <a:ext uri="{FF2B5EF4-FFF2-40B4-BE49-F238E27FC236}">
                    <a16:creationId xmlns:a16="http://schemas.microsoft.com/office/drawing/2014/main" id="{092E049E-02F3-9883-CB7D-00C84D325547}"/>
                  </a:ext>
                </a:extLst>
              </p:cNvPr>
              <p:cNvSpPr/>
              <p:nvPr/>
            </p:nvSpPr>
            <p:spPr>
              <a:xfrm>
                <a:off x="2512895" y="2495048"/>
                <a:ext cx="20355" cy="19692"/>
              </a:xfrm>
              <a:custGeom>
                <a:avLst/>
                <a:gdLst>
                  <a:gd name="connsiteX0" fmla="*/ 0 w 20355"/>
                  <a:gd name="connsiteY0" fmla="*/ 0 h 19692"/>
                  <a:gd name="connsiteX1" fmla="*/ 20355 w 20355"/>
                  <a:gd name="connsiteY1" fmla="*/ 19692 h 1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9692">
                    <a:moveTo>
                      <a:pt x="0" y="0"/>
                    </a:moveTo>
                    <a:lnTo>
                      <a:pt x="20355" y="1969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1" name="任意多边形: 形状 340">
                <a:extLst>
                  <a:ext uri="{FF2B5EF4-FFF2-40B4-BE49-F238E27FC236}">
                    <a16:creationId xmlns:a16="http://schemas.microsoft.com/office/drawing/2014/main" id="{9DEEDFF2-8681-DB21-CD3F-E19BC23E7F14}"/>
                  </a:ext>
                </a:extLst>
              </p:cNvPr>
              <p:cNvSpPr/>
              <p:nvPr/>
            </p:nvSpPr>
            <p:spPr>
              <a:xfrm>
                <a:off x="2523073" y="2532229"/>
                <a:ext cx="20355" cy="9627"/>
              </a:xfrm>
              <a:custGeom>
                <a:avLst/>
                <a:gdLst>
                  <a:gd name="connsiteX0" fmla="*/ 0 w 20355"/>
                  <a:gd name="connsiteY0" fmla="*/ 0 h 9627"/>
                  <a:gd name="connsiteX1" fmla="*/ 20356 w 20355"/>
                  <a:gd name="connsiteY1" fmla="*/ 9627 h 9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9627">
                    <a:moveTo>
                      <a:pt x="0" y="0"/>
                    </a:moveTo>
                    <a:lnTo>
                      <a:pt x="20356" y="962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2" name="任意多边形: 形状 341">
                <a:extLst>
                  <a:ext uri="{FF2B5EF4-FFF2-40B4-BE49-F238E27FC236}">
                    <a16:creationId xmlns:a16="http://schemas.microsoft.com/office/drawing/2014/main" id="{26CAC8BB-CEB3-F9BB-4C71-10D7DBAA921B}"/>
                  </a:ext>
                </a:extLst>
              </p:cNvPr>
              <p:cNvSpPr/>
              <p:nvPr/>
            </p:nvSpPr>
            <p:spPr>
              <a:xfrm>
                <a:off x="1542051" y="2500601"/>
                <a:ext cx="20355" cy="30274"/>
              </a:xfrm>
              <a:custGeom>
                <a:avLst/>
                <a:gdLst>
                  <a:gd name="connsiteX0" fmla="*/ 0 w 20355"/>
                  <a:gd name="connsiteY0" fmla="*/ 0 h 30274"/>
                  <a:gd name="connsiteX1" fmla="*/ 20356 w 20355"/>
                  <a:gd name="connsiteY1" fmla="*/ 30275 h 3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0274">
                    <a:moveTo>
                      <a:pt x="0" y="0"/>
                    </a:moveTo>
                    <a:lnTo>
                      <a:pt x="20356" y="30275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3" name="任意多边形: 形状 342">
                <a:extLst>
                  <a:ext uri="{FF2B5EF4-FFF2-40B4-BE49-F238E27FC236}">
                    <a16:creationId xmlns:a16="http://schemas.microsoft.com/office/drawing/2014/main" id="{BA7011AE-63ED-A262-43AE-D0906E920B67}"/>
                  </a:ext>
                </a:extLst>
              </p:cNvPr>
              <p:cNvSpPr/>
              <p:nvPr/>
            </p:nvSpPr>
            <p:spPr>
              <a:xfrm>
                <a:off x="2847389" y="2519377"/>
                <a:ext cx="20348" cy="30221"/>
              </a:xfrm>
              <a:custGeom>
                <a:avLst/>
                <a:gdLst>
                  <a:gd name="connsiteX0" fmla="*/ 0 w 20348"/>
                  <a:gd name="connsiteY0" fmla="*/ 0 h 30221"/>
                  <a:gd name="connsiteX1" fmla="*/ 20349 w 20348"/>
                  <a:gd name="connsiteY1" fmla="*/ 30222 h 3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0221">
                    <a:moveTo>
                      <a:pt x="0" y="0"/>
                    </a:moveTo>
                    <a:lnTo>
                      <a:pt x="20349" y="3022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37B50F1D-F6A0-7ADA-E7E4-8738577EFB3A}"/>
                  </a:ext>
                </a:extLst>
              </p:cNvPr>
              <p:cNvSpPr/>
              <p:nvPr/>
            </p:nvSpPr>
            <p:spPr>
              <a:xfrm>
                <a:off x="913779" y="2641272"/>
                <a:ext cx="20354" cy="22087"/>
              </a:xfrm>
              <a:custGeom>
                <a:avLst/>
                <a:gdLst>
                  <a:gd name="connsiteX0" fmla="*/ 0 w 20354"/>
                  <a:gd name="connsiteY0" fmla="*/ 0 h 22087"/>
                  <a:gd name="connsiteX1" fmla="*/ 20354 w 20354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5" name="任意多边形: 形状 344">
                <a:extLst>
                  <a:ext uri="{FF2B5EF4-FFF2-40B4-BE49-F238E27FC236}">
                    <a16:creationId xmlns:a16="http://schemas.microsoft.com/office/drawing/2014/main" id="{87569248-F9C2-E351-540F-D99FF562B0C4}"/>
                  </a:ext>
                </a:extLst>
              </p:cNvPr>
              <p:cNvSpPr/>
              <p:nvPr/>
            </p:nvSpPr>
            <p:spPr>
              <a:xfrm>
                <a:off x="1876538" y="2524579"/>
                <a:ext cx="20355" cy="5002"/>
              </a:xfrm>
              <a:custGeom>
                <a:avLst/>
                <a:gdLst>
                  <a:gd name="connsiteX0" fmla="*/ 0 w 20355"/>
                  <a:gd name="connsiteY0" fmla="*/ 0 h 5002"/>
                  <a:gd name="connsiteX1" fmla="*/ 20356 w 20355"/>
                  <a:gd name="connsiteY1" fmla="*/ 5003 h 5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002">
                    <a:moveTo>
                      <a:pt x="0" y="0"/>
                    </a:moveTo>
                    <a:lnTo>
                      <a:pt x="20356" y="5003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6" name="任意多边形: 形状 345">
                <a:extLst>
                  <a:ext uri="{FF2B5EF4-FFF2-40B4-BE49-F238E27FC236}">
                    <a16:creationId xmlns:a16="http://schemas.microsoft.com/office/drawing/2014/main" id="{485BC125-CAFE-EDFF-3E6A-59CFF8291790}"/>
                  </a:ext>
                </a:extLst>
              </p:cNvPr>
              <p:cNvSpPr/>
              <p:nvPr/>
            </p:nvSpPr>
            <p:spPr>
              <a:xfrm>
                <a:off x="2857566" y="2542759"/>
                <a:ext cx="20348" cy="13880"/>
              </a:xfrm>
              <a:custGeom>
                <a:avLst/>
                <a:gdLst>
                  <a:gd name="connsiteX0" fmla="*/ 0 w 20348"/>
                  <a:gd name="connsiteY0" fmla="*/ 0 h 13880"/>
                  <a:gd name="connsiteX1" fmla="*/ 20349 w 20348"/>
                  <a:gd name="connsiteY1" fmla="*/ 13880 h 1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3880">
                    <a:moveTo>
                      <a:pt x="0" y="0"/>
                    </a:moveTo>
                    <a:lnTo>
                      <a:pt x="20349" y="1388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7" name="任意多边形: 形状 346">
                <a:extLst>
                  <a:ext uri="{FF2B5EF4-FFF2-40B4-BE49-F238E27FC236}">
                    <a16:creationId xmlns:a16="http://schemas.microsoft.com/office/drawing/2014/main" id="{5DA7F226-4A85-3C3A-9C12-6E4D020B1EAC}"/>
                  </a:ext>
                </a:extLst>
              </p:cNvPr>
              <p:cNvSpPr/>
              <p:nvPr/>
            </p:nvSpPr>
            <p:spPr>
              <a:xfrm>
                <a:off x="1866367" y="2346899"/>
                <a:ext cx="20348" cy="100278"/>
              </a:xfrm>
              <a:custGeom>
                <a:avLst/>
                <a:gdLst>
                  <a:gd name="connsiteX0" fmla="*/ 0 w 20348"/>
                  <a:gd name="connsiteY0" fmla="*/ 100278 h 100278"/>
                  <a:gd name="connsiteX1" fmla="*/ 20349 w 20348"/>
                  <a:gd name="connsiteY1" fmla="*/ 0 h 100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00278">
                    <a:moveTo>
                      <a:pt x="0" y="100278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8" name="任意多边形: 形状 347">
                <a:extLst>
                  <a:ext uri="{FF2B5EF4-FFF2-40B4-BE49-F238E27FC236}">
                    <a16:creationId xmlns:a16="http://schemas.microsoft.com/office/drawing/2014/main" id="{2BC087A9-CC06-F646-CAAA-B89F4FDF2B57}"/>
                  </a:ext>
                </a:extLst>
              </p:cNvPr>
              <p:cNvSpPr/>
              <p:nvPr/>
            </p:nvSpPr>
            <p:spPr>
              <a:xfrm>
                <a:off x="1552229" y="2464096"/>
                <a:ext cx="20355" cy="49197"/>
              </a:xfrm>
              <a:custGeom>
                <a:avLst/>
                <a:gdLst>
                  <a:gd name="connsiteX0" fmla="*/ 0 w 20355"/>
                  <a:gd name="connsiteY0" fmla="*/ 49197 h 49197"/>
                  <a:gd name="connsiteX1" fmla="*/ 20356 w 20355"/>
                  <a:gd name="connsiteY1" fmla="*/ 0 h 49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9197">
                    <a:moveTo>
                      <a:pt x="0" y="49197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9" name="任意多边形: 形状 348">
                <a:extLst>
                  <a:ext uri="{FF2B5EF4-FFF2-40B4-BE49-F238E27FC236}">
                    <a16:creationId xmlns:a16="http://schemas.microsoft.com/office/drawing/2014/main" id="{67679798-DAD4-BC58-597B-FC0304C45AD7}"/>
                  </a:ext>
                </a:extLst>
              </p:cNvPr>
              <p:cNvSpPr/>
              <p:nvPr/>
            </p:nvSpPr>
            <p:spPr>
              <a:xfrm>
                <a:off x="1227914" y="2521892"/>
                <a:ext cx="20355" cy="96702"/>
              </a:xfrm>
              <a:custGeom>
                <a:avLst/>
                <a:gdLst>
                  <a:gd name="connsiteX0" fmla="*/ 0 w 20355"/>
                  <a:gd name="connsiteY0" fmla="*/ 0 h 96702"/>
                  <a:gd name="connsiteX1" fmla="*/ 20356 w 20355"/>
                  <a:gd name="connsiteY1" fmla="*/ 96702 h 96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96702">
                    <a:moveTo>
                      <a:pt x="0" y="0"/>
                    </a:moveTo>
                    <a:lnTo>
                      <a:pt x="20356" y="96702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0" name="任意多边形: 形状 349">
                <a:extLst>
                  <a:ext uri="{FF2B5EF4-FFF2-40B4-BE49-F238E27FC236}">
                    <a16:creationId xmlns:a16="http://schemas.microsoft.com/office/drawing/2014/main" id="{D6E8CB3A-77FA-7BEA-B199-18C5F2ACFD2E}"/>
                  </a:ext>
                </a:extLst>
              </p:cNvPr>
              <p:cNvSpPr/>
              <p:nvPr/>
            </p:nvSpPr>
            <p:spPr>
              <a:xfrm>
                <a:off x="923956" y="1709245"/>
                <a:ext cx="20354" cy="943073"/>
              </a:xfrm>
              <a:custGeom>
                <a:avLst/>
                <a:gdLst>
                  <a:gd name="connsiteX0" fmla="*/ 0 w 20354"/>
                  <a:gd name="connsiteY0" fmla="*/ 943074 h 943073"/>
                  <a:gd name="connsiteX1" fmla="*/ 20354 w 20354"/>
                  <a:gd name="connsiteY1" fmla="*/ 0 h 94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943073">
                    <a:moveTo>
                      <a:pt x="0" y="943074"/>
                    </a:moveTo>
                    <a:lnTo>
                      <a:pt x="20354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1" name="任意多边形: 形状 350">
                <a:extLst>
                  <a:ext uri="{FF2B5EF4-FFF2-40B4-BE49-F238E27FC236}">
                    <a16:creationId xmlns:a16="http://schemas.microsoft.com/office/drawing/2014/main" id="{009BC782-38E0-F471-45D2-923E5F1EA600}"/>
                  </a:ext>
                </a:extLst>
              </p:cNvPr>
              <p:cNvSpPr/>
              <p:nvPr/>
            </p:nvSpPr>
            <p:spPr>
              <a:xfrm>
                <a:off x="1238091" y="2267859"/>
                <a:ext cx="20355" cy="299528"/>
              </a:xfrm>
              <a:custGeom>
                <a:avLst/>
                <a:gdLst>
                  <a:gd name="connsiteX0" fmla="*/ 0 w 20355"/>
                  <a:gd name="connsiteY0" fmla="*/ 299528 h 299528"/>
                  <a:gd name="connsiteX1" fmla="*/ 20356 w 20355"/>
                  <a:gd name="connsiteY1" fmla="*/ 0 h 29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99528">
                    <a:moveTo>
                      <a:pt x="0" y="299528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2" name="任意多边形: 形状 351">
                <a:extLst>
                  <a:ext uri="{FF2B5EF4-FFF2-40B4-BE49-F238E27FC236}">
                    <a16:creationId xmlns:a16="http://schemas.microsoft.com/office/drawing/2014/main" id="{10FF10BF-05B7-5113-0CE1-2A9FC76A02FF}"/>
                  </a:ext>
                </a:extLst>
              </p:cNvPr>
              <p:cNvSpPr/>
              <p:nvPr/>
            </p:nvSpPr>
            <p:spPr>
              <a:xfrm>
                <a:off x="1248269" y="2598013"/>
                <a:ext cx="20355" cy="20581"/>
              </a:xfrm>
              <a:custGeom>
                <a:avLst/>
                <a:gdLst>
                  <a:gd name="connsiteX0" fmla="*/ 0 w 20355"/>
                  <a:gd name="connsiteY0" fmla="*/ 20581 h 20581"/>
                  <a:gd name="connsiteX1" fmla="*/ 20356 w 20355"/>
                  <a:gd name="connsiteY1" fmla="*/ 0 h 2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0581">
                    <a:moveTo>
                      <a:pt x="0" y="20581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ED2C3B1E-CCCD-1867-2577-B8C8B26B93B5}"/>
                  </a:ext>
                </a:extLst>
              </p:cNvPr>
              <p:cNvSpPr/>
              <p:nvPr/>
            </p:nvSpPr>
            <p:spPr>
              <a:xfrm>
                <a:off x="2533251" y="2514740"/>
                <a:ext cx="20355" cy="53887"/>
              </a:xfrm>
              <a:custGeom>
                <a:avLst/>
                <a:gdLst>
                  <a:gd name="connsiteX0" fmla="*/ 0 w 20355"/>
                  <a:gd name="connsiteY0" fmla="*/ 0 h 53887"/>
                  <a:gd name="connsiteX1" fmla="*/ 20356 w 20355"/>
                  <a:gd name="connsiteY1" fmla="*/ 53888 h 53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3887">
                    <a:moveTo>
                      <a:pt x="0" y="0"/>
                    </a:moveTo>
                    <a:lnTo>
                      <a:pt x="20356" y="5388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97E06D91-3200-A0E5-C6E8-46EF37CC42CA}"/>
                  </a:ext>
                </a:extLst>
              </p:cNvPr>
              <p:cNvSpPr/>
              <p:nvPr/>
            </p:nvSpPr>
            <p:spPr>
              <a:xfrm>
                <a:off x="2208935" y="2516624"/>
                <a:ext cx="20355" cy="28994"/>
              </a:xfrm>
              <a:custGeom>
                <a:avLst/>
                <a:gdLst>
                  <a:gd name="connsiteX0" fmla="*/ 0 w 20355"/>
                  <a:gd name="connsiteY0" fmla="*/ 0 h 28994"/>
                  <a:gd name="connsiteX1" fmla="*/ 20356 w 20355"/>
                  <a:gd name="connsiteY1" fmla="*/ 28994 h 2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8994">
                    <a:moveTo>
                      <a:pt x="0" y="0"/>
                    </a:moveTo>
                    <a:lnTo>
                      <a:pt x="20356" y="2899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5" name="任意多边形: 形状 354">
                <a:extLst>
                  <a:ext uri="{FF2B5EF4-FFF2-40B4-BE49-F238E27FC236}">
                    <a16:creationId xmlns:a16="http://schemas.microsoft.com/office/drawing/2014/main" id="{C0EDE95D-57E1-4850-5F85-3892CFFADB43}"/>
                  </a:ext>
                </a:extLst>
              </p:cNvPr>
              <p:cNvSpPr/>
              <p:nvPr/>
            </p:nvSpPr>
            <p:spPr>
              <a:xfrm>
                <a:off x="1562407" y="2530876"/>
                <a:ext cx="20355" cy="41421"/>
              </a:xfrm>
              <a:custGeom>
                <a:avLst/>
                <a:gdLst>
                  <a:gd name="connsiteX0" fmla="*/ 0 w 20355"/>
                  <a:gd name="connsiteY0" fmla="*/ 0 h 41421"/>
                  <a:gd name="connsiteX1" fmla="*/ 20356 w 20355"/>
                  <a:gd name="connsiteY1" fmla="*/ 41421 h 4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1421">
                    <a:moveTo>
                      <a:pt x="0" y="0"/>
                    </a:moveTo>
                    <a:lnTo>
                      <a:pt x="20356" y="4142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427D6949-4D3E-7BD5-B437-057426E85815}"/>
                  </a:ext>
                </a:extLst>
              </p:cNvPr>
              <p:cNvSpPr/>
              <p:nvPr/>
            </p:nvSpPr>
            <p:spPr>
              <a:xfrm>
                <a:off x="2867737" y="2549599"/>
                <a:ext cx="20355" cy="26260"/>
              </a:xfrm>
              <a:custGeom>
                <a:avLst/>
                <a:gdLst>
                  <a:gd name="connsiteX0" fmla="*/ 0 w 20355"/>
                  <a:gd name="connsiteY0" fmla="*/ 0 h 26260"/>
                  <a:gd name="connsiteX1" fmla="*/ 20356 w 20355"/>
                  <a:gd name="connsiteY1" fmla="*/ 26261 h 2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6260">
                    <a:moveTo>
                      <a:pt x="0" y="0"/>
                    </a:moveTo>
                    <a:lnTo>
                      <a:pt x="20356" y="26261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EC689A77-4E18-6E28-F572-650F4BC522F4}"/>
                  </a:ext>
                </a:extLst>
              </p:cNvPr>
              <p:cNvSpPr/>
              <p:nvPr/>
            </p:nvSpPr>
            <p:spPr>
              <a:xfrm>
                <a:off x="934133" y="2663359"/>
                <a:ext cx="20354" cy="22093"/>
              </a:xfrm>
              <a:custGeom>
                <a:avLst/>
                <a:gdLst>
                  <a:gd name="connsiteX0" fmla="*/ 0 w 20354"/>
                  <a:gd name="connsiteY0" fmla="*/ 0 h 22093"/>
                  <a:gd name="connsiteX1" fmla="*/ 20354 w 20354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D3887910-5C13-9E65-7E57-8E492F10156D}"/>
                  </a:ext>
                </a:extLst>
              </p:cNvPr>
              <p:cNvSpPr/>
              <p:nvPr/>
            </p:nvSpPr>
            <p:spPr>
              <a:xfrm>
                <a:off x="2178408" y="2307734"/>
                <a:ext cx="20348" cy="83352"/>
              </a:xfrm>
              <a:custGeom>
                <a:avLst/>
                <a:gdLst>
                  <a:gd name="connsiteX0" fmla="*/ 0 w 20348"/>
                  <a:gd name="connsiteY0" fmla="*/ 0 h 83352"/>
                  <a:gd name="connsiteX1" fmla="*/ 20349 w 20348"/>
                  <a:gd name="connsiteY1" fmla="*/ 83353 h 8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83352">
                    <a:moveTo>
                      <a:pt x="0" y="0"/>
                    </a:moveTo>
                    <a:lnTo>
                      <a:pt x="20349" y="8335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ACF01F2D-48C2-2C69-FDE6-5B2AE950AA3C}"/>
                  </a:ext>
                </a:extLst>
              </p:cNvPr>
              <p:cNvSpPr/>
              <p:nvPr/>
            </p:nvSpPr>
            <p:spPr>
              <a:xfrm>
                <a:off x="2543428" y="2541856"/>
                <a:ext cx="20355" cy="23838"/>
              </a:xfrm>
              <a:custGeom>
                <a:avLst/>
                <a:gdLst>
                  <a:gd name="connsiteX0" fmla="*/ 0 w 20355"/>
                  <a:gd name="connsiteY0" fmla="*/ 0 h 23838"/>
                  <a:gd name="connsiteX1" fmla="*/ 20356 w 20355"/>
                  <a:gd name="connsiteY1" fmla="*/ 23839 h 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3838">
                    <a:moveTo>
                      <a:pt x="0" y="0"/>
                    </a:moveTo>
                    <a:lnTo>
                      <a:pt x="20356" y="23839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02D8DD22-EC61-9D00-0E14-451DBFEA75C8}"/>
                  </a:ext>
                </a:extLst>
              </p:cNvPr>
              <p:cNvSpPr/>
              <p:nvPr/>
            </p:nvSpPr>
            <p:spPr>
              <a:xfrm>
                <a:off x="1896894" y="2523305"/>
                <a:ext cx="20355" cy="6276"/>
              </a:xfrm>
              <a:custGeom>
                <a:avLst/>
                <a:gdLst>
                  <a:gd name="connsiteX0" fmla="*/ 0 w 20355"/>
                  <a:gd name="connsiteY0" fmla="*/ 6276 h 6276"/>
                  <a:gd name="connsiteX1" fmla="*/ 20356 w 20355"/>
                  <a:gd name="connsiteY1" fmla="*/ 0 h 6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276">
                    <a:moveTo>
                      <a:pt x="0" y="6276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2C4F8814-920C-6DC0-C081-5DA516151A86}"/>
                  </a:ext>
                </a:extLst>
              </p:cNvPr>
              <p:cNvSpPr/>
              <p:nvPr/>
            </p:nvSpPr>
            <p:spPr>
              <a:xfrm>
                <a:off x="2553606" y="2568628"/>
                <a:ext cx="20355" cy="9680"/>
              </a:xfrm>
              <a:custGeom>
                <a:avLst/>
                <a:gdLst>
                  <a:gd name="connsiteX0" fmla="*/ 0 w 20355"/>
                  <a:gd name="connsiteY0" fmla="*/ 0 h 9680"/>
                  <a:gd name="connsiteX1" fmla="*/ 20356 w 20355"/>
                  <a:gd name="connsiteY1" fmla="*/ 9680 h 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9680">
                    <a:moveTo>
                      <a:pt x="0" y="0"/>
                    </a:moveTo>
                    <a:lnTo>
                      <a:pt x="20356" y="968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9A8F7E93-2C5F-71C1-664C-7C4A629D72FA}"/>
                  </a:ext>
                </a:extLst>
              </p:cNvPr>
              <p:cNvSpPr/>
              <p:nvPr/>
            </p:nvSpPr>
            <p:spPr>
              <a:xfrm>
                <a:off x="2877915" y="2556639"/>
                <a:ext cx="20355" cy="21310"/>
              </a:xfrm>
              <a:custGeom>
                <a:avLst/>
                <a:gdLst>
                  <a:gd name="connsiteX0" fmla="*/ 0 w 20355"/>
                  <a:gd name="connsiteY0" fmla="*/ 0 h 21310"/>
                  <a:gd name="connsiteX1" fmla="*/ 20356 w 20355"/>
                  <a:gd name="connsiteY1" fmla="*/ 21311 h 2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1310">
                    <a:moveTo>
                      <a:pt x="0" y="0"/>
                    </a:moveTo>
                    <a:lnTo>
                      <a:pt x="20356" y="2131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6FC9376B-8B6F-C9F0-A1EF-32D36201C5B1}"/>
                  </a:ext>
                </a:extLst>
              </p:cNvPr>
              <p:cNvSpPr/>
              <p:nvPr/>
            </p:nvSpPr>
            <p:spPr>
              <a:xfrm>
                <a:off x="2198757" y="2391087"/>
                <a:ext cx="20355" cy="104677"/>
              </a:xfrm>
              <a:custGeom>
                <a:avLst/>
                <a:gdLst>
                  <a:gd name="connsiteX0" fmla="*/ 0 w 20355"/>
                  <a:gd name="connsiteY0" fmla="*/ 0 h 104677"/>
                  <a:gd name="connsiteX1" fmla="*/ 20356 w 20355"/>
                  <a:gd name="connsiteY1" fmla="*/ 104677 h 10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4677">
                    <a:moveTo>
                      <a:pt x="0" y="0"/>
                    </a:moveTo>
                    <a:lnTo>
                      <a:pt x="20356" y="10467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01942350-EFD7-74E6-8BA2-B8C27D1CF420}"/>
                  </a:ext>
                </a:extLst>
              </p:cNvPr>
              <p:cNvSpPr/>
              <p:nvPr/>
            </p:nvSpPr>
            <p:spPr>
              <a:xfrm>
                <a:off x="2219113" y="2495764"/>
                <a:ext cx="20355" cy="48825"/>
              </a:xfrm>
              <a:custGeom>
                <a:avLst/>
                <a:gdLst>
                  <a:gd name="connsiteX0" fmla="*/ 0 w 20355"/>
                  <a:gd name="connsiteY0" fmla="*/ 0 h 48825"/>
                  <a:gd name="connsiteX1" fmla="*/ 20356 w 20355"/>
                  <a:gd name="connsiteY1" fmla="*/ 48826 h 48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8825">
                    <a:moveTo>
                      <a:pt x="0" y="0"/>
                    </a:moveTo>
                    <a:lnTo>
                      <a:pt x="20356" y="48826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014778E6-CC29-F987-0BEF-03650B69EB09}"/>
                  </a:ext>
                </a:extLst>
              </p:cNvPr>
              <p:cNvSpPr/>
              <p:nvPr/>
            </p:nvSpPr>
            <p:spPr>
              <a:xfrm>
                <a:off x="1582763" y="2462524"/>
                <a:ext cx="20348" cy="109772"/>
              </a:xfrm>
              <a:custGeom>
                <a:avLst/>
                <a:gdLst>
                  <a:gd name="connsiteX0" fmla="*/ 0 w 20348"/>
                  <a:gd name="connsiteY0" fmla="*/ 109773 h 109772"/>
                  <a:gd name="connsiteX1" fmla="*/ 20349 w 20348"/>
                  <a:gd name="connsiteY1" fmla="*/ 0 h 10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09772">
                    <a:moveTo>
                      <a:pt x="0" y="109773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66" name="任意多边形: 形状 365">
              <a:extLst>
                <a:ext uri="{FF2B5EF4-FFF2-40B4-BE49-F238E27FC236}">
                  <a16:creationId xmlns:a16="http://schemas.microsoft.com/office/drawing/2014/main" id="{7ABC7504-7FE6-C92F-C41C-EFC18A34A2AB}"/>
                </a:ext>
              </a:extLst>
            </p:cNvPr>
            <p:cNvSpPr/>
            <p:nvPr/>
          </p:nvSpPr>
          <p:spPr>
            <a:xfrm>
              <a:off x="986282" y="580973"/>
              <a:ext cx="35507" cy="38535"/>
            </a:xfrm>
            <a:custGeom>
              <a:avLst/>
              <a:gdLst>
                <a:gd name="connsiteX0" fmla="*/ 35507 w 35507"/>
                <a:gd name="connsiteY0" fmla="*/ 38536 h 38535"/>
                <a:gd name="connsiteX1" fmla="*/ 0 w 35507"/>
                <a:gd name="connsiteY1" fmla="*/ 0 h 3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507" h="38535">
                  <a:moveTo>
                    <a:pt x="35507" y="38536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67" name="图形 18">
              <a:extLst>
                <a:ext uri="{FF2B5EF4-FFF2-40B4-BE49-F238E27FC236}">
                  <a16:creationId xmlns:a16="http://schemas.microsoft.com/office/drawing/2014/main" id="{5D8F268E-0D4B-0814-5AA5-615AA69C4DCA}"/>
                </a:ext>
              </a:extLst>
            </p:cNvPr>
            <p:cNvGrpSpPr/>
            <p:nvPr/>
          </p:nvGrpSpPr>
          <p:grpSpPr>
            <a:xfrm>
              <a:off x="1172973" y="785181"/>
              <a:ext cx="2006313" cy="1042476"/>
              <a:chOff x="942839" y="1709245"/>
              <a:chExt cx="2006313" cy="1042476"/>
            </a:xfrm>
          </p:grpSpPr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99BA4F39-644B-244D-8FA0-A084401709F7}"/>
                  </a:ext>
                </a:extLst>
              </p:cNvPr>
              <p:cNvSpPr/>
              <p:nvPr/>
            </p:nvSpPr>
            <p:spPr>
              <a:xfrm>
                <a:off x="2229291" y="2545618"/>
                <a:ext cx="20355" cy="4564"/>
              </a:xfrm>
              <a:custGeom>
                <a:avLst/>
                <a:gdLst>
                  <a:gd name="connsiteX0" fmla="*/ 0 w 20355"/>
                  <a:gd name="connsiteY0" fmla="*/ 0 h 4564"/>
                  <a:gd name="connsiteX1" fmla="*/ 20356 w 20355"/>
                  <a:gd name="connsiteY1" fmla="*/ 4565 h 4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564">
                    <a:moveTo>
                      <a:pt x="0" y="0"/>
                    </a:moveTo>
                    <a:lnTo>
                      <a:pt x="20356" y="4565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9" name="任意多边形: 形状 368">
                <a:extLst>
                  <a:ext uri="{FF2B5EF4-FFF2-40B4-BE49-F238E27FC236}">
                    <a16:creationId xmlns:a16="http://schemas.microsoft.com/office/drawing/2014/main" id="{5ECF942A-8D9A-D861-2CD3-8E1F4C050547}"/>
                  </a:ext>
                </a:extLst>
              </p:cNvPr>
              <p:cNvSpPr/>
              <p:nvPr/>
            </p:nvSpPr>
            <p:spPr>
              <a:xfrm>
                <a:off x="2888093" y="2575860"/>
                <a:ext cx="20355" cy="2594"/>
              </a:xfrm>
              <a:custGeom>
                <a:avLst/>
                <a:gdLst>
                  <a:gd name="connsiteX0" fmla="*/ 0 w 20355"/>
                  <a:gd name="connsiteY0" fmla="*/ 0 h 2594"/>
                  <a:gd name="connsiteX1" fmla="*/ 20356 w 20355"/>
                  <a:gd name="connsiteY1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594">
                    <a:moveTo>
                      <a:pt x="0" y="0"/>
                    </a:moveTo>
                    <a:lnTo>
                      <a:pt x="20356" y="259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85903E05-B930-3FC4-A314-548690B7081D}"/>
                  </a:ext>
                </a:extLst>
              </p:cNvPr>
              <p:cNvSpPr/>
              <p:nvPr/>
            </p:nvSpPr>
            <p:spPr>
              <a:xfrm>
                <a:off x="954487" y="2685453"/>
                <a:ext cx="20353" cy="22087"/>
              </a:xfrm>
              <a:custGeom>
                <a:avLst/>
                <a:gdLst>
                  <a:gd name="connsiteX0" fmla="*/ 0 w 20353"/>
                  <a:gd name="connsiteY0" fmla="*/ 0 h 22087"/>
                  <a:gd name="connsiteX1" fmla="*/ 20354 w 20353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A534EB46-AA56-C382-AD27-7A440B39D38E}"/>
                  </a:ext>
                </a:extLst>
              </p:cNvPr>
              <p:cNvSpPr/>
              <p:nvPr/>
            </p:nvSpPr>
            <p:spPr>
              <a:xfrm>
                <a:off x="2563784" y="2565695"/>
                <a:ext cx="20348" cy="1307"/>
              </a:xfrm>
              <a:custGeom>
                <a:avLst/>
                <a:gdLst>
                  <a:gd name="connsiteX0" fmla="*/ 0 w 20348"/>
                  <a:gd name="connsiteY0" fmla="*/ 0 h 1307"/>
                  <a:gd name="connsiteX1" fmla="*/ 20349 w 20348"/>
                  <a:gd name="connsiteY1" fmla="*/ 1307 h 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307">
                    <a:moveTo>
                      <a:pt x="0" y="0"/>
                    </a:moveTo>
                    <a:lnTo>
                      <a:pt x="20349" y="130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2" name="任意多边形: 形状 371">
                <a:extLst>
                  <a:ext uri="{FF2B5EF4-FFF2-40B4-BE49-F238E27FC236}">
                    <a16:creationId xmlns:a16="http://schemas.microsoft.com/office/drawing/2014/main" id="{478A7A18-B2A6-8981-E80E-15708929FEC9}"/>
                  </a:ext>
                </a:extLst>
              </p:cNvPr>
              <p:cNvSpPr/>
              <p:nvPr/>
            </p:nvSpPr>
            <p:spPr>
              <a:xfrm>
                <a:off x="1572585" y="2379523"/>
                <a:ext cx="20348" cy="84573"/>
              </a:xfrm>
              <a:custGeom>
                <a:avLst/>
                <a:gdLst>
                  <a:gd name="connsiteX0" fmla="*/ 0 w 20348"/>
                  <a:gd name="connsiteY0" fmla="*/ 84574 h 84573"/>
                  <a:gd name="connsiteX1" fmla="*/ 20349 w 20348"/>
                  <a:gd name="connsiteY1" fmla="*/ 0 h 8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84573">
                    <a:moveTo>
                      <a:pt x="0" y="84574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3" name="任意多边形: 形状 372">
                <a:extLst>
                  <a:ext uri="{FF2B5EF4-FFF2-40B4-BE49-F238E27FC236}">
                    <a16:creationId xmlns:a16="http://schemas.microsoft.com/office/drawing/2014/main" id="{0802BA47-AC60-4DC4-CC66-9C4B259A5AB0}"/>
                  </a:ext>
                </a:extLst>
              </p:cNvPr>
              <p:cNvSpPr/>
              <p:nvPr/>
            </p:nvSpPr>
            <p:spPr>
              <a:xfrm>
                <a:off x="1268625" y="2598013"/>
                <a:ext cx="20355" cy="33864"/>
              </a:xfrm>
              <a:custGeom>
                <a:avLst/>
                <a:gdLst>
                  <a:gd name="connsiteX0" fmla="*/ 0 w 20355"/>
                  <a:gd name="connsiteY0" fmla="*/ 0 h 33864"/>
                  <a:gd name="connsiteX1" fmla="*/ 20356 w 20355"/>
                  <a:gd name="connsiteY1" fmla="*/ 33864 h 3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3864">
                    <a:moveTo>
                      <a:pt x="0" y="0"/>
                    </a:moveTo>
                    <a:lnTo>
                      <a:pt x="20356" y="3386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4" name="任意多边形: 形状 373">
                <a:extLst>
                  <a:ext uri="{FF2B5EF4-FFF2-40B4-BE49-F238E27FC236}">
                    <a16:creationId xmlns:a16="http://schemas.microsoft.com/office/drawing/2014/main" id="{C05A47DA-ACB1-828E-6B5D-9D05D544804A}"/>
                  </a:ext>
                </a:extLst>
              </p:cNvPr>
              <p:cNvSpPr/>
              <p:nvPr/>
            </p:nvSpPr>
            <p:spPr>
              <a:xfrm>
                <a:off x="2239468" y="2544590"/>
                <a:ext cx="20355" cy="36750"/>
              </a:xfrm>
              <a:custGeom>
                <a:avLst/>
                <a:gdLst>
                  <a:gd name="connsiteX0" fmla="*/ 0 w 20355"/>
                  <a:gd name="connsiteY0" fmla="*/ 0 h 36750"/>
                  <a:gd name="connsiteX1" fmla="*/ 20355 w 20355"/>
                  <a:gd name="connsiteY1" fmla="*/ 36750 h 3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6750">
                    <a:moveTo>
                      <a:pt x="0" y="0"/>
                    </a:moveTo>
                    <a:lnTo>
                      <a:pt x="20355" y="3675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5" name="任意多边形: 形状 374">
                <a:extLst>
                  <a:ext uri="{FF2B5EF4-FFF2-40B4-BE49-F238E27FC236}">
                    <a16:creationId xmlns:a16="http://schemas.microsoft.com/office/drawing/2014/main" id="{F3B868D2-AEAC-330D-E06A-973E3B4254DF}"/>
                  </a:ext>
                </a:extLst>
              </p:cNvPr>
              <p:cNvSpPr/>
              <p:nvPr/>
            </p:nvSpPr>
            <p:spPr>
              <a:xfrm>
                <a:off x="2898271" y="2577950"/>
                <a:ext cx="20355" cy="21801"/>
              </a:xfrm>
              <a:custGeom>
                <a:avLst/>
                <a:gdLst>
                  <a:gd name="connsiteX0" fmla="*/ 0 w 20355"/>
                  <a:gd name="connsiteY0" fmla="*/ 0 h 21801"/>
                  <a:gd name="connsiteX1" fmla="*/ 20356 w 20355"/>
                  <a:gd name="connsiteY1" fmla="*/ 21802 h 2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1801">
                    <a:moveTo>
                      <a:pt x="0" y="0"/>
                    </a:moveTo>
                    <a:lnTo>
                      <a:pt x="20356" y="21802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6F9291AB-D864-BC5E-E675-8AB7C5F35F4B}"/>
                  </a:ext>
                </a:extLst>
              </p:cNvPr>
              <p:cNvSpPr/>
              <p:nvPr/>
            </p:nvSpPr>
            <p:spPr>
              <a:xfrm>
                <a:off x="944310" y="1709245"/>
                <a:ext cx="20353" cy="987248"/>
              </a:xfrm>
              <a:custGeom>
                <a:avLst/>
                <a:gdLst>
                  <a:gd name="connsiteX0" fmla="*/ 0 w 20353"/>
                  <a:gd name="connsiteY0" fmla="*/ 0 h 987248"/>
                  <a:gd name="connsiteX1" fmla="*/ 20354 w 20353"/>
                  <a:gd name="connsiteY1" fmla="*/ 987248 h 98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987248">
                    <a:moveTo>
                      <a:pt x="0" y="0"/>
                    </a:moveTo>
                    <a:lnTo>
                      <a:pt x="20354" y="98724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7" name="任意多边形: 形状 376">
                <a:extLst>
                  <a:ext uri="{FF2B5EF4-FFF2-40B4-BE49-F238E27FC236}">
                    <a16:creationId xmlns:a16="http://schemas.microsoft.com/office/drawing/2014/main" id="{E98B3D25-B25C-E297-4DFC-7C705ADDE2C3}"/>
                  </a:ext>
                </a:extLst>
              </p:cNvPr>
              <p:cNvSpPr/>
              <p:nvPr/>
            </p:nvSpPr>
            <p:spPr>
              <a:xfrm>
                <a:off x="964664" y="2696493"/>
                <a:ext cx="20354" cy="22093"/>
              </a:xfrm>
              <a:custGeom>
                <a:avLst/>
                <a:gdLst>
                  <a:gd name="connsiteX0" fmla="*/ 0 w 20354"/>
                  <a:gd name="connsiteY0" fmla="*/ 0 h 22093"/>
                  <a:gd name="connsiteX1" fmla="*/ 20354 w 20354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8" name="任意多边形: 形状 377">
                <a:extLst>
                  <a:ext uri="{FF2B5EF4-FFF2-40B4-BE49-F238E27FC236}">
                    <a16:creationId xmlns:a16="http://schemas.microsoft.com/office/drawing/2014/main" id="{9A56F31F-D463-1278-B897-108EF2A2F1BD}"/>
                  </a:ext>
                </a:extLst>
              </p:cNvPr>
              <p:cNvSpPr/>
              <p:nvPr/>
            </p:nvSpPr>
            <p:spPr>
              <a:xfrm>
                <a:off x="2573962" y="2578308"/>
                <a:ext cx="20348" cy="20488"/>
              </a:xfrm>
              <a:custGeom>
                <a:avLst/>
                <a:gdLst>
                  <a:gd name="connsiteX0" fmla="*/ 0 w 20348"/>
                  <a:gd name="connsiteY0" fmla="*/ 0 h 20488"/>
                  <a:gd name="connsiteX1" fmla="*/ 20349 w 20348"/>
                  <a:gd name="connsiteY1" fmla="*/ 20488 h 2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0488">
                    <a:moveTo>
                      <a:pt x="0" y="0"/>
                    </a:moveTo>
                    <a:lnTo>
                      <a:pt x="20349" y="2048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9" name="任意多边形: 形状 378">
                <a:extLst>
                  <a:ext uri="{FF2B5EF4-FFF2-40B4-BE49-F238E27FC236}">
                    <a16:creationId xmlns:a16="http://schemas.microsoft.com/office/drawing/2014/main" id="{379FE414-6B5B-ED94-CA9A-3D5A60A7EE97}"/>
                  </a:ext>
                </a:extLst>
              </p:cNvPr>
              <p:cNvSpPr/>
              <p:nvPr/>
            </p:nvSpPr>
            <p:spPr>
              <a:xfrm>
                <a:off x="1886716" y="2330790"/>
                <a:ext cx="20355" cy="16109"/>
              </a:xfrm>
              <a:custGeom>
                <a:avLst/>
                <a:gdLst>
                  <a:gd name="connsiteX0" fmla="*/ 0 w 20355"/>
                  <a:gd name="connsiteY0" fmla="*/ 16109 h 16109"/>
                  <a:gd name="connsiteX1" fmla="*/ 20356 w 20355"/>
                  <a:gd name="connsiteY1" fmla="*/ 0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6109">
                    <a:moveTo>
                      <a:pt x="0" y="16109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0" name="任意多边形: 形状 379">
                <a:extLst>
                  <a:ext uri="{FF2B5EF4-FFF2-40B4-BE49-F238E27FC236}">
                    <a16:creationId xmlns:a16="http://schemas.microsoft.com/office/drawing/2014/main" id="{A97BBF28-3325-4D71-CDED-BBAEBC30A1DF}"/>
                  </a:ext>
                </a:extLst>
              </p:cNvPr>
              <p:cNvSpPr/>
              <p:nvPr/>
            </p:nvSpPr>
            <p:spPr>
              <a:xfrm>
                <a:off x="1917249" y="2475123"/>
                <a:ext cx="20355" cy="48181"/>
              </a:xfrm>
              <a:custGeom>
                <a:avLst/>
                <a:gdLst>
                  <a:gd name="connsiteX0" fmla="*/ 0 w 20355"/>
                  <a:gd name="connsiteY0" fmla="*/ 48182 h 48181"/>
                  <a:gd name="connsiteX1" fmla="*/ 20356 w 20355"/>
                  <a:gd name="connsiteY1" fmla="*/ 0 h 48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8181">
                    <a:moveTo>
                      <a:pt x="0" y="48182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4B8C8739-89FB-B644-36DD-CAD59BC77236}"/>
                  </a:ext>
                </a:extLst>
              </p:cNvPr>
              <p:cNvSpPr/>
              <p:nvPr/>
            </p:nvSpPr>
            <p:spPr>
              <a:xfrm>
                <a:off x="2249646" y="2550183"/>
                <a:ext cx="20355" cy="5374"/>
              </a:xfrm>
              <a:custGeom>
                <a:avLst/>
                <a:gdLst>
                  <a:gd name="connsiteX0" fmla="*/ 0 w 20355"/>
                  <a:gd name="connsiteY0" fmla="*/ 0 h 5374"/>
                  <a:gd name="connsiteX1" fmla="*/ 20355 w 20355"/>
                  <a:gd name="connsiteY1" fmla="*/ 5374 h 5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374">
                    <a:moveTo>
                      <a:pt x="0" y="0"/>
                    </a:moveTo>
                    <a:lnTo>
                      <a:pt x="20355" y="537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BB41F356-7EEE-4F49-E709-868B6236F89E}"/>
                  </a:ext>
                </a:extLst>
              </p:cNvPr>
              <p:cNvSpPr/>
              <p:nvPr/>
            </p:nvSpPr>
            <p:spPr>
              <a:xfrm>
                <a:off x="974841" y="2707540"/>
                <a:ext cx="20354" cy="22087"/>
              </a:xfrm>
              <a:custGeom>
                <a:avLst/>
                <a:gdLst>
                  <a:gd name="connsiteX0" fmla="*/ 0 w 20354"/>
                  <a:gd name="connsiteY0" fmla="*/ 0 h 22087"/>
                  <a:gd name="connsiteX1" fmla="*/ 20354 w 20354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3" name="任意多边形: 形状 382">
                <a:extLst>
                  <a:ext uri="{FF2B5EF4-FFF2-40B4-BE49-F238E27FC236}">
                    <a16:creationId xmlns:a16="http://schemas.microsoft.com/office/drawing/2014/main" id="{FDBF1E3A-4962-16B0-F292-D46CD99A3708}"/>
                  </a:ext>
                </a:extLst>
              </p:cNvPr>
              <p:cNvSpPr/>
              <p:nvPr/>
            </p:nvSpPr>
            <p:spPr>
              <a:xfrm>
                <a:off x="1288980" y="2557103"/>
                <a:ext cx="20348" cy="74774"/>
              </a:xfrm>
              <a:custGeom>
                <a:avLst/>
                <a:gdLst>
                  <a:gd name="connsiteX0" fmla="*/ 0 w 20348"/>
                  <a:gd name="connsiteY0" fmla="*/ 74774 h 74774"/>
                  <a:gd name="connsiteX1" fmla="*/ 20349 w 20348"/>
                  <a:gd name="connsiteY1" fmla="*/ 0 h 7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74774">
                    <a:moveTo>
                      <a:pt x="0" y="74774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53B9A5C8-F278-7A06-0DE5-7E972025B719}"/>
                  </a:ext>
                </a:extLst>
              </p:cNvPr>
              <p:cNvSpPr/>
              <p:nvPr/>
            </p:nvSpPr>
            <p:spPr>
              <a:xfrm>
                <a:off x="2908449" y="2578454"/>
                <a:ext cx="20355" cy="43073"/>
              </a:xfrm>
              <a:custGeom>
                <a:avLst/>
                <a:gdLst>
                  <a:gd name="connsiteX0" fmla="*/ 0 w 20355"/>
                  <a:gd name="connsiteY0" fmla="*/ 0 h 43073"/>
                  <a:gd name="connsiteX1" fmla="*/ 20356 w 20355"/>
                  <a:gd name="connsiteY1" fmla="*/ 43073 h 4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3073">
                    <a:moveTo>
                      <a:pt x="0" y="0"/>
                    </a:moveTo>
                    <a:lnTo>
                      <a:pt x="20356" y="4307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5" name="任意多边形: 形状 384">
                <a:extLst>
                  <a:ext uri="{FF2B5EF4-FFF2-40B4-BE49-F238E27FC236}">
                    <a16:creationId xmlns:a16="http://schemas.microsoft.com/office/drawing/2014/main" id="{A4855F60-A012-ACEB-281E-D730FA9C6E47}"/>
                  </a:ext>
                </a:extLst>
              </p:cNvPr>
              <p:cNvSpPr/>
              <p:nvPr/>
            </p:nvSpPr>
            <p:spPr>
              <a:xfrm>
                <a:off x="2259824" y="2581340"/>
                <a:ext cx="20355" cy="7271"/>
              </a:xfrm>
              <a:custGeom>
                <a:avLst/>
                <a:gdLst>
                  <a:gd name="connsiteX0" fmla="*/ 0 w 20355"/>
                  <a:gd name="connsiteY0" fmla="*/ 0 h 7271"/>
                  <a:gd name="connsiteX1" fmla="*/ 20356 w 20355"/>
                  <a:gd name="connsiteY1" fmla="*/ 7272 h 7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271">
                    <a:moveTo>
                      <a:pt x="0" y="0"/>
                    </a:moveTo>
                    <a:lnTo>
                      <a:pt x="20356" y="727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24489527-82F6-13E5-B189-90C0C48E66E9}"/>
                  </a:ext>
                </a:extLst>
              </p:cNvPr>
              <p:cNvSpPr/>
              <p:nvPr/>
            </p:nvSpPr>
            <p:spPr>
              <a:xfrm>
                <a:off x="2584133" y="2567002"/>
                <a:ext cx="20355" cy="34288"/>
              </a:xfrm>
              <a:custGeom>
                <a:avLst/>
                <a:gdLst>
                  <a:gd name="connsiteX0" fmla="*/ 0 w 20355"/>
                  <a:gd name="connsiteY0" fmla="*/ 0 h 34288"/>
                  <a:gd name="connsiteX1" fmla="*/ 20355 w 20355"/>
                  <a:gd name="connsiteY1" fmla="*/ 34289 h 3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4288">
                    <a:moveTo>
                      <a:pt x="0" y="0"/>
                    </a:moveTo>
                    <a:lnTo>
                      <a:pt x="20355" y="34289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B31E1139-5848-49C2-9590-1E2468BB0457}"/>
                  </a:ext>
                </a:extLst>
              </p:cNvPr>
              <p:cNvSpPr/>
              <p:nvPr/>
            </p:nvSpPr>
            <p:spPr>
              <a:xfrm>
                <a:off x="2918626" y="2587324"/>
                <a:ext cx="20355" cy="12426"/>
              </a:xfrm>
              <a:custGeom>
                <a:avLst/>
                <a:gdLst>
                  <a:gd name="connsiteX0" fmla="*/ 0 w 20355"/>
                  <a:gd name="connsiteY0" fmla="*/ 12427 h 12426"/>
                  <a:gd name="connsiteX1" fmla="*/ 20356 w 20355"/>
                  <a:gd name="connsiteY1" fmla="*/ 0 h 1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2426">
                    <a:moveTo>
                      <a:pt x="0" y="12427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524A1A11-D897-9411-73AC-E90DC8940DE8}"/>
                  </a:ext>
                </a:extLst>
              </p:cNvPr>
              <p:cNvSpPr/>
              <p:nvPr/>
            </p:nvSpPr>
            <p:spPr>
              <a:xfrm>
                <a:off x="985018" y="2718587"/>
                <a:ext cx="20353" cy="22087"/>
              </a:xfrm>
              <a:custGeom>
                <a:avLst/>
                <a:gdLst>
                  <a:gd name="connsiteX0" fmla="*/ 0 w 20353"/>
                  <a:gd name="connsiteY0" fmla="*/ 0 h 22087"/>
                  <a:gd name="connsiteX1" fmla="*/ 20354 w 20353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9" name="任意多边形: 形状 388">
                <a:extLst>
                  <a:ext uri="{FF2B5EF4-FFF2-40B4-BE49-F238E27FC236}">
                    <a16:creationId xmlns:a16="http://schemas.microsoft.com/office/drawing/2014/main" id="{FD8C42E5-8288-4FE9-5221-FDA81FC29BB7}"/>
                  </a:ext>
                </a:extLst>
              </p:cNvPr>
              <p:cNvSpPr/>
              <p:nvPr/>
            </p:nvSpPr>
            <p:spPr>
              <a:xfrm>
                <a:off x="2594311" y="2598796"/>
                <a:ext cx="20355" cy="10867"/>
              </a:xfrm>
              <a:custGeom>
                <a:avLst/>
                <a:gdLst>
                  <a:gd name="connsiteX0" fmla="*/ 0 w 20355"/>
                  <a:gd name="connsiteY0" fmla="*/ 0 h 10867"/>
                  <a:gd name="connsiteX1" fmla="*/ 20356 w 20355"/>
                  <a:gd name="connsiteY1" fmla="*/ 10868 h 1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867">
                    <a:moveTo>
                      <a:pt x="0" y="0"/>
                    </a:moveTo>
                    <a:lnTo>
                      <a:pt x="20356" y="1086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0" name="任意多边形: 形状 389">
                <a:extLst>
                  <a:ext uri="{FF2B5EF4-FFF2-40B4-BE49-F238E27FC236}">
                    <a16:creationId xmlns:a16="http://schemas.microsoft.com/office/drawing/2014/main" id="{4FFE7AB0-ADAA-E42B-2C78-5FEDA30AD0F8}"/>
                  </a:ext>
                </a:extLst>
              </p:cNvPr>
              <p:cNvSpPr/>
              <p:nvPr/>
            </p:nvSpPr>
            <p:spPr>
              <a:xfrm>
                <a:off x="2928804" y="2621527"/>
                <a:ext cx="20348" cy="12347"/>
              </a:xfrm>
              <a:custGeom>
                <a:avLst/>
                <a:gdLst>
                  <a:gd name="connsiteX0" fmla="*/ 0 w 20348"/>
                  <a:gd name="connsiteY0" fmla="*/ 0 h 12347"/>
                  <a:gd name="connsiteX1" fmla="*/ 20349 w 20348"/>
                  <a:gd name="connsiteY1" fmla="*/ 12347 h 1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2347">
                    <a:moveTo>
                      <a:pt x="0" y="0"/>
                    </a:moveTo>
                    <a:lnTo>
                      <a:pt x="20349" y="1234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1" name="任意多边形: 形状 390">
                <a:extLst>
                  <a:ext uri="{FF2B5EF4-FFF2-40B4-BE49-F238E27FC236}">
                    <a16:creationId xmlns:a16="http://schemas.microsoft.com/office/drawing/2014/main" id="{0DA097C6-9D91-BA40-6910-67030704D88E}"/>
                  </a:ext>
                </a:extLst>
              </p:cNvPr>
              <p:cNvSpPr/>
              <p:nvPr/>
            </p:nvSpPr>
            <p:spPr>
              <a:xfrm>
                <a:off x="1927427" y="2465675"/>
                <a:ext cx="20355" cy="78774"/>
              </a:xfrm>
              <a:custGeom>
                <a:avLst/>
                <a:gdLst>
                  <a:gd name="connsiteX0" fmla="*/ 0 w 20355"/>
                  <a:gd name="connsiteY0" fmla="*/ 0 h 78774"/>
                  <a:gd name="connsiteX1" fmla="*/ 20356 w 20355"/>
                  <a:gd name="connsiteY1" fmla="*/ 78775 h 78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8774">
                    <a:moveTo>
                      <a:pt x="0" y="0"/>
                    </a:moveTo>
                    <a:lnTo>
                      <a:pt x="20356" y="7877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2" name="任意多边形: 形状 391">
                <a:extLst>
                  <a:ext uri="{FF2B5EF4-FFF2-40B4-BE49-F238E27FC236}">
                    <a16:creationId xmlns:a16="http://schemas.microsoft.com/office/drawing/2014/main" id="{98465B6F-A2CE-9774-B23C-7922DFCC4996}"/>
                  </a:ext>
                </a:extLst>
              </p:cNvPr>
              <p:cNvSpPr/>
              <p:nvPr/>
            </p:nvSpPr>
            <p:spPr>
              <a:xfrm>
                <a:off x="1907072" y="2330790"/>
                <a:ext cx="20355" cy="134885"/>
              </a:xfrm>
              <a:custGeom>
                <a:avLst/>
                <a:gdLst>
                  <a:gd name="connsiteX0" fmla="*/ 0 w 20355"/>
                  <a:gd name="connsiteY0" fmla="*/ 0 h 134885"/>
                  <a:gd name="connsiteX1" fmla="*/ 20356 w 20355"/>
                  <a:gd name="connsiteY1" fmla="*/ 134886 h 13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34885">
                    <a:moveTo>
                      <a:pt x="0" y="0"/>
                    </a:moveTo>
                    <a:lnTo>
                      <a:pt x="20356" y="134886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3" name="任意多边形: 形状 392">
                <a:extLst>
                  <a:ext uri="{FF2B5EF4-FFF2-40B4-BE49-F238E27FC236}">
                    <a16:creationId xmlns:a16="http://schemas.microsoft.com/office/drawing/2014/main" id="{56485807-F664-4978-B716-3E034586693F}"/>
                  </a:ext>
                </a:extLst>
              </p:cNvPr>
              <p:cNvSpPr/>
              <p:nvPr/>
            </p:nvSpPr>
            <p:spPr>
              <a:xfrm>
                <a:off x="1603111" y="2242978"/>
                <a:ext cx="20355" cy="219545"/>
              </a:xfrm>
              <a:custGeom>
                <a:avLst/>
                <a:gdLst>
                  <a:gd name="connsiteX0" fmla="*/ 0 w 20355"/>
                  <a:gd name="connsiteY0" fmla="*/ 219546 h 219545"/>
                  <a:gd name="connsiteX1" fmla="*/ 20356 w 20355"/>
                  <a:gd name="connsiteY1" fmla="*/ 0 h 21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19545">
                    <a:moveTo>
                      <a:pt x="0" y="219546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4" name="任意多边形: 形状 393">
                <a:extLst>
                  <a:ext uri="{FF2B5EF4-FFF2-40B4-BE49-F238E27FC236}">
                    <a16:creationId xmlns:a16="http://schemas.microsoft.com/office/drawing/2014/main" id="{9FEF621D-7FEF-2510-109D-AC0628805741}"/>
                  </a:ext>
                </a:extLst>
              </p:cNvPr>
              <p:cNvSpPr/>
              <p:nvPr/>
            </p:nvSpPr>
            <p:spPr>
              <a:xfrm>
                <a:off x="942839" y="2729628"/>
                <a:ext cx="52355" cy="2149"/>
              </a:xfrm>
              <a:custGeom>
                <a:avLst/>
                <a:gdLst>
                  <a:gd name="connsiteX0" fmla="*/ 52356 w 52355"/>
                  <a:gd name="connsiteY0" fmla="*/ 0 h 2149"/>
                  <a:gd name="connsiteX1" fmla="*/ 0 w 52355"/>
                  <a:gd name="connsiteY1" fmla="*/ 2150 h 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355" h="2149">
                    <a:moveTo>
                      <a:pt x="52356" y="0"/>
                    </a:moveTo>
                    <a:lnTo>
                      <a:pt x="0" y="2150"/>
                    </a:lnTo>
                  </a:path>
                </a:pathLst>
              </a:custGeom>
              <a:ln w="4418" cap="rnd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D3BB1D29-0179-9390-D2D7-C6A35E9A4AEB}"/>
                  </a:ext>
                </a:extLst>
              </p:cNvPr>
              <p:cNvSpPr/>
              <p:nvPr/>
            </p:nvSpPr>
            <p:spPr>
              <a:xfrm>
                <a:off x="995195" y="2729628"/>
                <a:ext cx="20353" cy="22093"/>
              </a:xfrm>
              <a:custGeom>
                <a:avLst/>
                <a:gdLst>
                  <a:gd name="connsiteX0" fmla="*/ 0 w 20353"/>
                  <a:gd name="connsiteY0" fmla="*/ 0 h 22093"/>
                  <a:gd name="connsiteX1" fmla="*/ 20354 w 20353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FE2CAF58-F172-819D-90CF-5BBA8D59EFBB}"/>
                  </a:ext>
                </a:extLst>
              </p:cNvPr>
              <p:cNvSpPr/>
              <p:nvPr/>
            </p:nvSpPr>
            <p:spPr>
              <a:xfrm>
                <a:off x="2270002" y="2491458"/>
                <a:ext cx="20348" cy="64098"/>
              </a:xfrm>
              <a:custGeom>
                <a:avLst/>
                <a:gdLst>
                  <a:gd name="connsiteX0" fmla="*/ 0 w 20348"/>
                  <a:gd name="connsiteY0" fmla="*/ 64099 h 64098"/>
                  <a:gd name="connsiteX1" fmla="*/ 20349 w 20348"/>
                  <a:gd name="connsiteY1" fmla="*/ 0 h 64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64098">
                    <a:moveTo>
                      <a:pt x="0" y="64099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7" name="任意多边形: 形状 396">
                <a:extLst>
                  <a:ext uri="{FF2B5EF4-FFF2-40B4-BE49-F238E27FC236}">
                    <a16:creationId xmlns:a16="http://schemas.microsoft.com/office/drawing/2014/main" id="{DD787706-2A82-D92F-20D6-FC3A28ABABEC}"/>
                  </a:ext>
                </a:extLst>
              </p:cNvPr>
              <p:cNvSpPr/>
              <p:nvPr/>
            </p:nvSpPr>
            <p:spPr>
              <a:xfrm>
                <a:off x="2604489" y="2576138"/>
                <a:ext cx="20355" cy="25152"/>
              </a:xfrm>
              <a:custGeom>
                <a:avLst/>
                <a:gdLst>
                  <a:gd name="connsiteX0" fmla="*/ 0 w 20355"/>
                  <a:gd name="connsiteY0" fmla="*/ 25153 h 25152"/>
                  <a:gd name="connsiteX1" fmla="*/ 20356 w 20355"/>
                  <a:gd name="connsiteY1" fmla="*/ 0 h 2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5152">
                    <a:moveTo>
                      <a:pt x="0" y="25153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8" name="任意多边形: 形状 397">
                <a:extLst>
                  <a:ext uri="{FF2B5EF4-FFF2-40B4-BE49-F238E27FC236}">
                    <a16:creationId xmlns:a16="http://schemas.microsoft.com/office/drawing/2014/main" id="{420D3AC4-AA1B-C050-9363-E93430E13E5B}"/>
                  </a:ext>
                </a:extLst>
              </p:cNvPr>
              <p:cNvSpPr/>
              <p:nvPr/>
            </p:nvSpPr>
            <p:spPr>
              <a:xfrm>
                <a:off x="1592934" y="2215577"/>
                <a:ext cx="20355" cy="163945"/>
              </a:xfrm>
              <a:custGeom>
                <a:avLst/>
                <a:gdLst>
                  <a:gd name="connsiteX0" fmla="*/ 0 w 20355"/>
                  <a:gd name="connsiteY0" fmla="*/ 163946 h 163945"/>
                  <a:gd name="connsiteX1" fmla="*/ 20356 w 20355"/>
                  <a:gd name="connsiteY1" fmla="*/ 0 h 163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63945">
                    <a:moveTo>
                      <a:pt x="0" y="163946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399" name="文本框 398">
              <a:extLst>
                <a:ext uri="{FF2B5EF4-FFF2-40B4-BE49-F238E27FC236}">
                  <a16:creationId xmlns:a16="http://schemas.microsoft.com/office/drawing/2014/main" id="{295BA8E6-6DDD-F3C3-F154-296B957F2DE9}"/>
                </a:ext>
              </a:extLst>
            </p:cNvPr>
            <p:cNvSpPr txBox="1"/>
            <p:nvPr/>
          </p:nvSpPr>
          <p:spPr>
            <a:xfrm>
              <a:off x="813571" y="168787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grpSp>
          <p:nvGrpSpPr>
            <p:cNvPr id="400" name="图形 18">
              <a:extLst>
                <a:ext uri="{FF2B5EF4-FFF2-40B4-BE49-F238E27FC236}">
                  <a16:creationId xmlns:a16="http://schemas.microsoft.com/office/drawing/2014/main" id="{2C3FFA86-4846-4728-E351-5A8442635372}"/>
                </a:ext>
              </a:extLst>
            </p:cNvPr>
            <p:cNvGrpSpPr/>
            <p:nvPr/>
          </p:nvGrpSpPr>
          <p:grpSpPr>
            <a:xfrm>
              <a:off x="1235506" y="884584"/>
              <a:ext cx="2045552" cy="1075609"/>
              <a:chOff x="1005372" y="1808648"/>
              <a:chExt cx="2045552" cy="1075609"/>
            </a:xfrm>
          </p:grpSpPr>
          <p:sp>
            <p:nvSpPr>
              <p:cNvPr id="401" name="任意多边形: 形状 400">
                <a:extLst>
                  <a:ext uri="{FF2B5EF4-FFF2-40B4-BE49-F238E27FC236}">
                    <a16:creationId xmlns:a16="http://schemas.microsoft.com/office/drawing/2014/main" id="{613086D4-750A-1400-8A89-32100A4DA7B0}"/>
                  </a:ext>
                </a:extLst>
              </p:cNvPr>
              <p:cNvSpPr/>
              <p:nvPr/>
            </p:nvSpPr>
            <p:spPr>
              <a:xfrm>
                <a:off x="1947783" y="2544450"/>
                <a:ext cx="20348" cy="47120"/>
              </a:xfrm>
              <a:custGeom>
                <a:avLst/>
                <a:gdLst>
                  <a:gd name="connsiteX0" fmla="*/ 0 w 20348"/>
                  <a:gd name="connsiteY0" fmla="*/ 0 h 47120"/>
                  <a:gd name="connsiteX1" fmla="*/ 20349 w 20348"/>
                  <a:gd name="connsiteY1" fmla="*/ 47120 h 47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47120">
                    <a:moveTo>
                      <a:pt x="0" y="0"/>
                    </a:moveTo>
                    <a:lnTo>
                      <a:pt x="20349" y="4712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968C3ABE-E6F6-B83A-A429-88351C70CF4E}"/>
                  </a:ext>
                </a:extLst>
              </p:cNvPr>
              <p:cNvSpPr/>
              <p:nvPr/>
            </p:nvSpPr>
            <p:spPr>
              <a:xfrm>
                <a:off x="1937605" y="2376802"/>
                <a:ext cx="20355" cy="98321"/>
              </a:xfrm>
              <a:custGeom>
                <a:avLst/>
                <a:gdLst>
                  <a:gd name="connsiteX0" fmla="*/ 0 w 20355"/>
                  <a:gd name="connsiteY0" fmla="*/ 98321 h 98321"/>
                  <a:gd name="connsiteX1" fmla="*/ 20356 w 20355"/>
                  <a:gd name="connsiteY1" fmla="*/ 0 h 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98321">
                    <a:moveTo>
                      <a:pt x="0" y="98321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41D4D6FA-880C-FA4C-9A5A-B3D00F93C2A9}"/>
                  </a:ext>
                </a:extLst>
              </p:cNvPr>
              <p:cNvSpPr/>
              <p:nvPr/>
            </p:nvSpPr>
            <p:spPr>
              <a:xfrm>
                <a:off x="2280180" y="2588612"/>
                <a:ext cx="20348" cy="26638"/>
              </a:xfrm>
              <a:custGeom>
                <a:avLst/>
                <a:gdLst>
                  <a:gd name="connsiteX0" fmla="*/ 0 w 20348"/>
                  <a:gd name="connsiteY0" fmla="*/ 0 h 26638"/>
                  <a:gd name="connsiteX1" fmla="*/ 20349 w 20348"/>
                  <a:gd name="connsiteY1" fmla="*/ 26639 h 2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6638">
                    <a:moveTo>
                      <a:pt x="0" y="0"/>
                    </a:moveTo>
                    <a:lnTo>
                      <a:pt x="20349" y="26639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>
                <a:extLst>
                  <a:ext uri="{FF2B5EF4-FFF2-40B4-BE49-F238E27FC236}">
                    <a16:creationId xmlns:a16="http://schemas.microsoft.com/office/drawing/2014/main" id="{D2A89E52-3AF0-D10F-86CA-03FD878C6E5F}"/>
                  </a:ext>
                </a:extLst>
              </p:cNvPr>
              <p:cNvSpPr/>
              <p:nvPr/>
            </p:nvSpPr>
            <p:spPr>
              <a:xfrm>
                <a:off x="1005372" y="2740675"/>
                <a:ext cx="20354" cy="22087"/>
              </a:xfrm>
              <a:custGeom>
                <a:avLst/>
                <a:gdLst>
                  <a:gd name="connsiteX0" fmla="*/ 0 w 20354"/>
                  <a:gd name="connsiteY0" fmla="*/ 0 h 22087"/>
                  <a:gd name="connsiteX1" fmla="*/ 20354 w 20354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>
                <a:extLst>
                  <a:ext uri="{FF2B5EF4-FFF2-40B4-BE49-F238E27FC236}">
                    <a16:creationId xmlns:a16="http://schemas.microsoft.com/office/drawing/2014/main" id="{09591E44-DCF7-BE90-7CEB-BFC2B278D3DB}"/>
                  </a:ext>
                </a:extLst>
              </p:cNvPr>
              <p:cNvSpPr/>
              <p:nvPr/>
            </p:nvSpPr>
            <p:spPr>
              <a:xfrm>
                <a:off x="1278802" y="2210707"/>
                <a:ext cx="20348" cy="318543"/>
              </a:xfrm>
              <a:custGeom>
                <a:avLst/>
                <a:gdLst>
                  <a:gd name="connsiteX0" fmla="*/ 0 w 20348"/>
                  <a:gd name="connsiteY0" fmla="*/ 0 h 318543"/>
                  <a:gd name="connsiteX1" fmla="*/ 20349 w 20348"/>
                  <a:gd name="connsiteY1" fmla="*/ 318543 h 318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18543">
                    <a:moveTo>
                      <a:pt x="0" y="0"/>
                    </a:moveTo>
                    <a:lnTo>
                      <a:pt x="20349" y="31854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>
                <a:extLst>
                  <a:ext uri="{FF2B5EF4-FFF2-40B4-BE49-F238E27FC236}">
                    <a16:creationId xmlns:a16="http://schemas.microsoft.com/office/drawing/2014/main" id="{E142D216-150A-71BB-A39E-3AD64BC7145B}"/>
                  </a:ext>
                </a:extLst>
              </p:cNvPr>
              <p:cNvSpPr/>
              <p:nvPr/>
            </p:nvSpPr>
            <p:spPr>
              <a:xfrm>
                <a:off x="1299151" y="2529250"/>
                <a:ext cx="20355" cy="109275"/>
              </a:xfrm>
              <a:custGeom>
                <a:avLst/>
                <a:gdLst>
                  <a:gd name="connsiteX0" fmla="*/ 0 w 20355"/>
                  <a:gd name="connsiteY0" fmla="*/ 0 h 109275"/>
                  <a:gd name="connsiteX1" fmla="*/ 20356 w 20355"/>
                  <a:gd name="connsiteY1" fmla="*/ 109275 h 10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9275">
                    <a:moveTo>
                      <a:pt x="0" y="0"/>
                    </a:moveTo>
                    <a:lnTo>
                      <a:pt x="20356" y="10927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>
                <a:extLst>
                  <a:ext uri="{FF2B5EF4-FFF2-40B4-BE49-F238E27FC236}">
                    <a16:creationId xmlns:a16="http://schemas.microsoft.com/office/drawing/2014/main" id="{C1D6AC11-E05D-D4B1-630D-ECBCAE28B5AC}"/>
                  </a:ext>
                </a:extLst>
              </p:cNvPr>
              <p:cNvSpPr/>
              <p:nvPr/>
            </p:nvSpPr>
            <p:spPr>
              <a:xfrm>
                <a:off x="2614666" y="2609664"/>
                <a:ext cx="20355" cy="40452"/>
              </a:xfrm>
              <a:custGeom>
                <a:avLst/>
                <a:gdLst>
                  <a:gd name="connsiteX0" fmla="*/ 0 w 20355"/>
                  <a:gd name="connsiteY0" fmla="*/ 0 h 40452"/>
                  <a:gd name="connsiteX1" fmla="*/ 20356 w 20355"/>
                  <a:gd name="connsiteY1" fmla="*/ 40452 h 4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0452">
                    <a:moveTo>
                      <a:pt x="0" y="0"/>
                    </a:moveTo>
                    <a:lnTo>
                      <a:pt x="20356" y="4045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>
                <a:extLst>
                  <a:ext uri="{FF2B5EF4-FFF2-40B4-BE49-F238E27FC236}">
                    <a16:creationId xmlns:a16="http://schemas.microsoft.com/office/drawing/2014/main" id="{85120DE2-2F94-1440-883B-16BF17504E52}"/>
                  </a:ext>
                </a:extLst>
              </p:cNvPr>
              <p:cNvSpPr/>
              <p:nvPr/>
            </p:nvSpPr>
            <p:spPr>
              <a:xfrm>
                <a:off x="1258447" y="2210707"/>
                <a:ext cx="20355" cy="57152"/>
              </a:xfrm>
              <a:custGeom>
                <a:avLst/>
                <a:gdLst>
                  <a:gd name="connsiteX0" fmla="*/ 0 w 20355"/>
                  <a:gd name="connsiteY0" fmla="*/ 57152 h 57152"/>
                  <a:gd name="connsiteX1" fmla="*/ 20356 w 20355"/>
                  <a:gd name="connsiteY1" fmla="*/ 0 h 5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7152">
                    <a:moveTo>
                      <a:pt x="0" y="57152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>
                <a:extLst>
                  <a:ext uri="{FF2B5EF4-FFF2-40B4-BE49-F238E27FC236}">
                    <a16:creationId xmlns:a16="http://schemas.microsoft.com/office/drawing/2014/main" id="{7A20010B-16BC-190A-4B6C-3BC5537EF8A0}"/>
                  </a:ext>
                </a:extLst>
              </p:cNvPr>
              <p:cNvSpPr/>
              <p:nvPr/>
            </p:nvSpPr>
            <p:spPr>
              <a:xfrm>
                <a:off x="1319507" y="2638525"/>
                <a:ext cx="20355" cy="3682"/>
              </a:xfrm>
              <a:custGeom>
                <a:avLst/>
                <a:gdLst>
                  <a:gd name="connsiteX0" fmla="*/ 0 w 20355"/>
                  <a:gd name="connsiteY0" fmla="*/ 0 h 3682"/>
                  <a:gd name="connsiteX1" fmla="*/ 20356 w 20355"/>
                  <a:gd name="connsiteY1" fmla="*/ 3682 h 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682">
                    <a:moveTo>
                      <a:pt x="0" y="0"/>
                    </a:moveTo>
                    <a:lnTo>
                      <a:pt x="20356" y="368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4EFF9D40-F300-BAC3-97BB-B8545FAD5A39}"/>
                  </a:ext>
                </a:extLst>
              </p:cNvPr>
              <p:cNvSpPr/>
              <p:nvPr/>
            </p:nvSpPr>
            <p:spPr>
              <a:xfrm>
                <a:off x="2938982" y="2587324"/>
                <a:ext cx="20348" cy="41858"/>
              </a:xfrm>
              <a:custGeom>
                <a:avLst/>
                <a:gdLst>
                  <a:gd name="connsiteX0" fmla="*/ 0 w 20348"/>
                  <a:gd name="connsiteY0" fmla="*/ 0 h 41858"/>
                  <a:gd name="connsiteX1" fmla="*/ 20349 w 20348"/>
                  <a:gd name="connsiteY1" fmla="*/ 41859 h 4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41858">
                    <a:moveTo>
                      <a:pt x="0" y="0"/>
                    </a:moveTo>
                    <a:lnTo>
                      <a:pt x="20349" y="41859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>
                <a:extLst>
                  <a:ext uri="{FF2B5EF4-FFF2-40B4-BE49-F238E27FC236}">
                    <a16:creationId xmlns:a16="http://schemas.microsoft.com/office/drawing/2014/main" id="{6132F887-6B57-7632-1841-4C603347A4A5}"/>
                  </a:ext>
                </a:extLst>
              </p:cNvPr>
              <p:cNvSpPr/>
              <p:nvPr/>
            </p:nvSpPr>
            <p:spPr>
              <a:xfrm>
                <a:off x="2949153" y="2633874"/>
                <a:ext cx="20355" cy="33631"/>
              </a:xfrm>
              <a:custGeom>
                <a:avLst/>
                <a:gdLst>
                  <a:gd name="connsiteX0" fmla="*/ 0 w 20355"/>
                  <a:gd name="connsiteY0" fmla="*/ 0 h 33631"/>
                  <a:gd name="connsiteX1" fmla="*/ 20356 w 20355"/>
                  <a:gd name="connsiteY1" fmla="*/ 33632 h 3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3631">
                    <a:moveTo>
                      <a:pt x="0" y="0"/>
                    </a:moveTo>
                    <a:lnTo>
                      <a:pt x="20356" y="3363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>
                <a:extLst>
                  <a:ext uri="{FF2B5EF4-FFF2-40B4-BE49-F238E27FC236}">
                    <a16:creationId xmlns:a16="http://schemas.microsoft.com/office/drawing/2014/main" id="{C23BDB7E-B5C7-B724-7840-5D174B42F399}"/>
                  </a:ext>
                </a:extLst>
              </p:cNvPr>
              <p:cNvSpPr/>
              <p:nvPr/>
            </p:nvSpPr>
            <p:spPr>
              <a:xfrm>
                <a:off x="1309329" y="2281016"/>
                <a:ext cx="20355" cy="276087"/>
              </a:xfrm>
              <a:custGeom>
                <a:avLst/>
                <a:gdLst>
                  <a:gd name="connsiteX0" fmla="*/ 0 w 20355"/>
                  <a:gd name="connsiteY0" fmla="*/ 276087 h 276087"/>
                  <a:gd name="connsiteX1" fmla="*/ 20356 w 20355"/>
                  <a:gd name="connsiteY1" fmla="*/ 0 h 27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76087">
                    <a:moveTo>
                      <a:pt x="0" y="276087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>
                <a:extLst>
                  <a:ext uri="{FF2B5EF4-FFF2-40B4-BE49-F238E27FC236}">
                    <a16:creationId xmlns:a16="http://schemas.microsoft.com/office/drawing/2014/main" id="{E3870878-425D-98BF-0966-CB67733F75CB}"/>
                  </a:ext>
                </a:extLst>
              </p:cNvPr>
              <p:cNvSpPr/>
              <p:nvPr/>
            </p:nvSpPr>
            <p:spPr>
              <a:xfrm>
                <a:off x="1015549" y="1808648"/>
                <a:ext cx="20354" cy="943073"/>
              </a:xfrm>
              <a:custGeom>
                <a:avLst/>
                <a:gdLst>
                  <a:gd name="connsiteX0" fmla="*/ 0 w 20354"/>
                  <a:gd name="connsiteY0" fmla="*/ 943073 h 943073"/>
                  <a:gd name="connsiteX1" fmla="*/ 20354 w 20354"/>
                  <a:gd name="connsiteY1" fmla="*/ 0 h 94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943073">
                    <a:moveTo>
                      <a:pt x="0" y="943073"/>
                    </a:moveTo>
                    <a:lnTo>
                      <a:pt x="20354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>
                <a:extLst>
                  <a:ext uri="{FF2B5EF4-FFF2-40B4-BE49-F238E27FC236}">
                    <a16:creationId xmlns:a16="http://schemas.microsoft.com/office/drawing/2014/main" id="{051AAFE2-2A96-AB31-1FF9-0D64CFFEF5E2}"/>
                  </a:ext>
                </a:extLst>
              </p:cNvPr>
              <p:cNvSpPr/>
              <p:nvPr/>
            </p:nvSpPr>
            <p:spPr>
              <a:xfrm>
                <a:off x="1968132" y="2591571"/>
                <a:ext cx="20355" cy="64941"/>
              </a:xfrm>
              <a:custGeom>
                <a:avLst/>
                <a:gdLst>
                  <a:gd name="connsiteX0" fmla="*/ 0 w 20355"/>
                  <a:gd name="connsiteY0" fmla="*/ 0 h 64941"/>
                  <a:gd name="connsiteX1" fmla="*/ 20356 w 20355"/>
                  <a:gd name="connsiteY1" fmla="*/ 64941 h 64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4941">
                    <a:moveTo>
                      <a:pt x="0" y="0"/>
                    </a:moveTo>
                    <a:lnTo>
                      <a:pt x="20356" y="64941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>
                <a:extLst>
                  <a:ext uri="{FF2B5EF4-FFF2-40B4-BE49-F238E27FC236}">
                    <a16:creationId xmlns:a16="http://schemas.microsoft.com/office/drawing/2014/main" id="{9855723F-8BAA-102D-5D73-050F7871CFEC}"/>
                  </a:ext>
                </a:extLst>
              </p:cNvPr>
              <p:cNvSpPr/>
              <p:nvPr/>
            </p:nvSpPr>
            <p:spPr>
              <a:xfrm>
                <a:off x="1654000" y="2630510"/>
                <a:ext cx="20348" cy="24562"/>
              </a:xfrm>
              <a:custGeom>
                <a:avLst/>
                <a:gdLst>
                  <a:gd name="connsiteX0" fmla="*/ 0 w 20348"/>
                  <a:gd name="connsiteY0" fmla="*/ 24562 h 24562"/>
                  <a:gd name="connsiteX1" fmla="*/ 20349 w 20348"/>
                  <a:gd name="connsiteY1" fmla="*/ 0 h 24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4562">
                    <a:moveTo>
                      <a:pt x="0" y="24562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>
                <a:extLst>
                  <a:ext uri="{FF2B5EF4-FFF2-40B4-BE49-F238E27FC236}">
                    <a16:creationId xmlns:a16="http://schemas.microsoft.com/office/drawing/2014/main" id="{2BEBCA20-B212-398A-1331-D6382C25CDE7}"/>
                  </a:ext>
                </a:extLst>
              </p:cNvPr>
              <p:cNvSpPr/>
              <p:nvPr/>
            </p:nvSpPr>
            <p:spPr>
              <a:xfrm>
                <a:off x="1633645" y="2481765"/>
                <a:ext cx="20355" cy="173307"/>
              </a:xfrm>
              <a:custGeom>
                <a:avLst/>
                <a:gdLst>
                  <a:gd name="connsiteX0" fmla="*/ 0 w 20355"/>
                  <a:gd name="connsiteY0" fmla="*/ 0 h 173307"/>
                  <a:gd name="connsiteX1" fmla="*/ 20356 w 20355"/>
                  <a:gd name="connsiteY1" fmla="*/ 173308 h 173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73307">
                    <a:moveTo>
                      <a:pt x="0" y="0"/>
                    </a:moveTo>
                    <a:lnTo>
                      <a:pt x="20356" y="17330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>
                <a:extLst>
                  <a:ext uri="{FF2B5EF4-FFF2-40B4-BE49-F238E27FC236}">
                    <a16:creationId xmlns:a16="http://schemas.microsoft.com/office/drawing/2014/main" id="{6BB74B22-D056-7F50-3E56-34342E2F5B48}"/>
                  </a:ext>
                </a:extLst>
              </p:cNvPr>
              <p:cNvSpPr/>
              <p:nvPr/>
            </p:nvSpPr>
            <p:spPr>
              <a:xfrm>
                <a:off x="2300528" y="2615250"/>
                <a:ext cx="20355" cy="62765"/>
              </a:xfrm>
              <a:custGeom>
                <a:avLst/>
                <a:gdLst>
                  <a:gd name="connsiteX0" fmla="*/ 0 w 20355"/>
                  <a:gd name="connsiteY0" fmla="*/ 0 h 62765"/>
                  <a:gd name="connsiteX1" fmla="*/ 20356 w 20355"/>
                  <a:gd name="connsiteY1" fmla="*/ 62765 h 62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2765">
                    <a:moveTo>
                      <a:pt x="0" y="0"/>
                    </a:moveTo>
                    <a:lnTo>
                      <a:pt x="20356" y="6276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>
                <a:extLst>
                  <a:ext uri="{FF2B5EF4-FFF2-40B4-BE49-F238E27FC236}">
                    <a16:creationId xmlns:a16="http://schemas.microsoft.com/office/drawing/2014/main" id="{00609420-8368-9F87-3592-3A82CF5C638E}"/>
                  </a:ext>
                </a:extLst>
              </p:cNvPr>
              <p:cNvSpPr/>
              <p:nvPr/>
            </p:nvSpPr>
            <p:spPr>
              <a:xfrm>
                <a:off x="2635022" y="2650116"/>
                <a:ext cx="20355" cy="17522"/>
              </a:xfrm>
              <a:custGeom>
                <a:avLst/>
                <a:gdLst>
                  <a:gd name="connsiteX0" fmla="*/ 0 w 20355"/>
                  <a:gd name="connsiteY0" fmla="*/ 0 h 17522"/>
                  <a:gd name="connsiteX1" fmla="*/ 20356 w 20355"/>
                  <a:gd name="connsiteY1" fmla="*/ 17523 h 17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7522">
                    <a:moveTo>
                      <a:pt x="0" y="0"/>
                    </a:moveTo>
                    <a:lnTo>
                      <a:pt x="20356" y="1752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>
                <a:extLst>
                  <a:ext uri="{FF2B5EF4-FFF2-40B4-BE49-F238E27FC236}">
                    <a16:creationId xmlns:a16="http://schemas.microsoft.com/office/drawing/2014/main" id="{2570DF35-5CD2-7F13-77E9-E99E4744C16A}"/>
                  </a:ext>
                </a:extLst>
              </p:cNvPr>
              <p:cNvSpPr/>
              <p:nvPr/>
            </p:nvSpPr>
            <p:spPr>
              <a:xfrm>
                <a:off x="1025726" y="2762762"/>
                <a:ext cx="20354" cy="22093"/>
              </a:xfrm>
              <a:custGeom>
                <a:avLst/>
                <a:gdLst>
                  <a:gd name="connsiteX0" fmla="*/ 0 w 20354"/>
                  <a:gd name="connsiteY0" fmla="*/ 0 h 22093"/>
                  <a:gd name="connsiteX1" fmla="*/ 20354 w 20354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>
                <a:extLst>
                  <a:ext uri="{FF2B5EF4-FFF2-40B4-BE49-F238E27FC236}">
                    <a16:creationId xmlns:a16="http://schemas.microsoft.com/office/drawing/2014/main" id="{97AB9EDA-3AE1-F0D6-9632-DC8B61B9F494}"/>
                  </a:ext>
                </a:extLst>
              </p:cNvPr>
              <p:cNvSpPr/>
              <p:nvPr/>
            </p:nvSpPr>
            <p:spPr>
              <a:xfrm>
                <a:off x="2959331" y="2575150"/>
                <a:ext cx="20355" cy="54033"/>
              </a:xfrm>
              <a:custGeom>
                <a:avLst/>
                <a:gdLst>
                  <a:gd name="connsiteX0" fmla="*/ 0 w 20355"/>
                  <a:gd name="connsiteY0" fmla="*/ 54034 h 54033"/>
                  <a:gd name="connsiteX1" fmla="*/ 20356 w 20355"/>
                  <a:gd name="connsiteY1" fmla="*/ 0 h 5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4033">
                    <a:moveTo>
                      <a:pt x="0" y="54034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任意多边形: 形状 420">
                <a:extLst>
                  <a:ext uri="{FF2B5EF4-FFF2-40B4-BE49-F238E27FC236}">
                    <a16:creationId xmlns:a16="http://schemas.microsoft.com/office/drawing/2014/main" id="{C5C0584D-3F39-60BA-161A-342320ECC5B5}"/>
                  </a:ext>
                </a:extLst>
              </p:cNvPr>
              <p:cNvSpPr/>
              <p:nvPr/>
            </p:nvSpPr>
            <p:spPr>
              <a:xfrm>
                <a:off x="2624844" y="2488818"/>
                <a:ext cx="20355" cy="87320"/>
              </a:xfrm>
              <a:custGeom>
                <a:avLst/>
                <a:gdLst>
                  <a:gd name="connsiteX0" fmla="*/ 0 w 20355"/>
                  <a:gd name="connsiteY0" fmla="*/ 87321 h 87320"/>
                  <a:gd name="connsiteX1" fmla="*/ 20356 w 20355"/>
                  <a:gd name="connsiteY1" fmla="*/ 0 h 87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87320">
                    <a:moveTo>
                      <a:pt x="0" y="87321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2" name="任意多边形: 形状 421">
                <a:extLst>
                  <a:ext uri="{FF2B5EF4-FFF2-40B4-BE49-F238E27FC236}">
                    <a16:creationId xmlns:a16="http://schemas.microsoft.com/office/drawing/2014/main" id="{E4D7E20B-DC80-FE0D-729B-A7644BDFD4C3}"/>
                  </a:ext>
                </a:extLst>
              </p:cNvPr>
              <p:cNvSpPr/>
              <p:nvPr/>
            </p:nvSpPr>
            <p:spPr>
              <a:xfrm>
                <a:off x="1613289" y="2215577"/>
                <a:ext cx="20355" cy="266188"/>
              </a:xfrm>
              <a:custGeom>
                <a:avLst/>
                <a:gdLst>
                  <a:gd name="connsiteX0" fmla="*/ 0 w 20355"/>
                  <a:gd name="connsiteY0" fmla="*/ 0 h 266188"/>
                  <a:gd name="connsiteX1" fmla="*/ 20356 w 20355"/>
                  <a:gd name="connsiteY1" fmla="*/ 266188 h 266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66188">
                    <a:moveTo>
                      <a:pt x="0" y="0"/>
                    </a:moveTo>
                    <a:lnTo>
                      <a:pt x="20356" y="26618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3" name="任意多边形: 形状 422">
                <a:extLst>
                  <a:ext uri="{FF2B5EF4-FFF2-40B4-BE49-F238E27FC236}">
                    <a16:creationId xmlns:a16="http://schemas.microsoft.com/office/drawing/2014/main" id="{3AF130B1-81F7-0B4E-570C-CBA3C2FFFEBB}"/>
                  </a:ext>
                </a:extLst>
              </p:cNvPr>
              <p:cNvSpPr/>
              <p:nvPr/>
            </p:nvSpPr>
            <p:spPr>
              <a:xfrm>
                <a:off x="1988487" y="2656512"/>
                <a:ext cx="20355" cy="13667"/>
              </a:xfrm>
              <a:custGeom>
                <a:avLst/>
                <a:gdLst>
                  <a:gd name="connsiteX0" fmla="*/ 0 w 20355"/>
                  <a:gd name="connsiteY0" fmla="*/ 0 h 13667"/>
                  <a:gd name="connsiteX1" fmla="*/ 20356 w 20355"/>
                  <a:gd name="connsiteY1" fmla="*/ 13668 h 13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3667">
                    <a:moveTo>
                      <a:pt x="0" y="0"/>
                    </a:moveTo>
                    <a:lnTo>
                      <a:pt x="20356" y="1366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4" name="任意多边形: 形状 423">
                <a:extLst>
                  <a:ext uri="{FF2B5EF4-FFF2-40B4-BE49-F238E27FC236}">
                    <a16:creationId xmlns:a16="http://schemas.microsoft.com/office/drawing/2014/main" id="{25725316-C1FA-C2DE-E8D3-985AD85B65C7}"/>
                  </a:ext>
                </a:extLst>
              </p:cNvPr>
              <p:cNvSpPr/>
              <p:nvPr/>
            </p:nvSpPr>
            <p:spPr>
              <a:xfrm>
                <a:off x="2969509" y="2667506"/>
                <a:ext cx="20355" cy="15432"/>
              </a:xfrm>
              <a:custGeom>
                <a:avLst/>
                <a:gdLst>
                  <a:gd name="connsiteX0" fmla="*/ 0 w 20355"/>
                  <a:gd name="connsiteY0" fmla="*/ 0 h 15432"/>
                  <a:gd name="connsiteX1" fmla="*/ 20356 w 20355"/>
                  <a:gd name="connsiteY1" fmla="*/ 15433 h 15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5432">
                    <a:moveTo>
                      <a:pt x="0" y="0"/>
                    </a:moveTo>
                    <a:lnTo>
                      <a:pt x="20356" y="1543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5" name="任意多边形: 形状 424">
                <a:extLst>
                  <a:ext uri="{FF2B5EF4-FFF2-40B4-BE49-F238E27FC236}">
                    <a16:creationId xmlns:a16="http://schemas.microsoft.com/office/drawing/2014/main" id="{60D1A50A-8663-741E-02BB-9381F677D792}"/>
                  </a:ext>
                </a:extLst>
              </p:cNvPr>
              <p:cNvSpPr/>
              <p:nvPr/>
            </p:nvSpPr>
            <p:spPr>
              <a:xfrm>
                <a:off x="2320884" y="2678016"/>
                <a:ext cx="20355" cy="23122"/>
              </a:xfrm>
              <a:custGeom>
                <a:avLst/>
                <a:gdLst>
                  <a:gd name="connsiteX0" fmla="*/ 0 w 20355"/>
                  <a:gd name="connsiteY0" fmla="*/ 0 h 23122"/>
                  <a:gd name="connsiteX1" fmla="*/ 20355 w 20355"/>
                  <a:gd name="connsiteY1" fmla="*/ 23122 h 2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3122">
                    <a:moveTo>
                      <a:pt x="0" y="0"/>
                    </a:moveTo>
                    <a:lnTo>
                      <a:pt x="20355" y="2312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6" name="任意多边形: 形状 425">
                <a:extLst>
                  <a:ext uri="{FF2B5EF4-FFF2-40B4-BE49-F238E27FC236}">
                    <a16:creationId xmlns:a16="http://schemas.microsoft.com/office/drawing/2014/main" id="{E65A9915-62EF-6FCD-D292-8E370256E708}"/>
                  </a:ext>
                </a:extLst>
              </p:cNvPr>
              <p:cNvSpPr/>
              <p:nvPr/>
            </p:nvSpPr>
            <p:spPr>
              <a:xfrm>
                <a:off x="2290351" y="2447874"/>
                <a:ext cx="20355" cy="43584"/>
              </a:xfrm>
              <a:custGeom>
                <a:avLst/>
                <a:gdLst>
                  <a:gd name="connsiteX0" fmla="*/ 0 w 20355"/>
                  <a:gd name="connsiteY0" fmla="*/ 43584 h 43584"/>
                  <a:gd name="connsiteX1" fmla="*/ 20356 w 20355"/>
                  <a:gd name="connsiteY1" fmla="*/ 0 h 43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3584">
                    <a:moveTo>
                      <a:pt x="0" y="43584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7" name="任意多边形: 形状 426">
                <a:extLst>
                  <a:ext uri="{FF2B5EF4-FFF2-40B4-BE49-F238E27FC236}">
                    <a16:creationId xmlns:a16="http://schemas.microsoft.com/office/drawing/2014/main" id="{25D66CF9-6934-4B2A-28A3-54BCFDA92557}"/>
                  </a:ext>
                </a:extLst>
              </p:cNvPr>
              <p:cNvSpPr/>
              <p:nvPr/>
            </p:nvSpPr>
            <p:spPr>
              <a:xfrm>
                <a:off x="1339862" y="2642208"/>
                <a:ext cx="20355" cy="111404"/>
              </a:xfrm>
              <a:custGeom>
                <a:avLst/>
                <a:gdLst>
                  <a:gd name="connsiteX0" fmla="*/ 0 w 20355"/>
                  <a:gd name="connsiteY0" fmla="*/ 0 h 111404"/>
                  <a:gd name="connsiteX1" fmla="*/ 20356 w 20355"/>
                  <a:gd name="connsiteY1" fmla="*/ 111405 h 111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11404">
                    <a:moveTo>
                      <a:pt x="0" y="0"/>
                    </a:moveTo>
                    <a:lnTo>
                      <a:pt x="20356" y="11140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8" name="任意多边形: 形状 427">
                <a:extLst>
                  <a:ext uri="{FF2B5EF4-FFF2-40B4-BE49-F238E27FC236}">
                    <a16:creationId xmlns:a16="http://schemas.microsoft.com/office/drawing/2014/main" id="{99F01667-B156-098C-C1D4-905E0C5DFED6}"/>
                  </a:ext>
                </a:extLst>
              </p:cNvPr>
              <p:cNvSpPr/>
              <p:nvPr/>
            </p:nvSpPr>
            <p:spPr>
              <a:xfrm>
                <a:off x="1360218" y="2711077"/>
                <a:ext cx="20348" cy="42535"/>
              </a:xfrm>
              <a:custGeom>
                <a:avLst/>
                <a:gdLst>
                  <a:gd name="connsiteX0" fmla="*/ 0 w 20348"/>
                  <a:gd name="connsiteY0" fmla="*/ 42536 h 42535"/>
                  <a:gd name="connsiteX1" fmla="*/ 20349 w 20348"/>
                  <a:gd name="connsiteY1" fmla="*/ 0 h 42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42535">
                    <a:moveTo>
                      <a:pt x="0" y="42536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9" name="任意多边形: 形状 428">
                <a:extLst>
                  <a:ext uri="{FF2B5EF4-FFF2-40B4-BE49-F238E27FC236}">
                    <a16:creationId xmlns:a16="http://schemas.microsoft.com/office/drawing/2014/main" id="{BD81AAD1-3E02-3D60-6B77-D7D0C8B85777}"/>
                  </a:ext>
                </a:extLst>
              </p:cNvPr>
              <p:cNvSpPr/>
              <p:nvPr/>
            </p:nvSpPr>
            <p:spPr>
              <a:xfrm>
                <a:off x="1046080" y="2784856"/>
                <a:ext cx="20353" cy="22087"/>
              </a:xfrm>
              <a:custGeom>
                <a:avLst/>
                <a:gdLst>
                  <a:gd name="connsiteX0" fmla="*/ 0 w 20353"/>
                  <a:gd name="connsiteY0" fmla="*/ 0 h 22087"/>
                  <a:gd name="connsiteX1" fmla="*/ 20354 w 20353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0" name="任意多边形: 形状 429">
                <a:extLst>
                  <a:ext uri="{FF2B5EF4-FFF2-40B4-BE49-F238E27FC236}">
                    <a16:creationId xmlns:a16="http://schemas.microsoft.com/office/drawing/2014/main" id="{B3088744-D847-6EE7-B5DC-C5C5528B787C}"/>
                  </a:ext>
                </a:extLst>
              </p:cNvPr>
              <p:cNvSpPr/>
              <p:nvPr/>
            </p:nvSpPr>
            <p:spPr>
              <a:xfrm>
                <a:off x="2655377" y="2667639"/>
                <a:ext cx="20348" cy="28788"/>
              </a:xfrm>
              <a:custGeom>
                <a:avLst/>
                <a:gdLst>
                  <a:gd name="connsiteX0" fmla="*/ 0 w 20348"/>
                  <a:gd name="connsiteY0" fmla="*/ 0 h 28788"/>
                  <a:gd name="connsiteX1" fmla="*/ 20349 w 20348"/>
                  <a:gd name="connsiteY1" fmla="*/ 28788 h 28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8788">
                    <a:moveTo>
                      <a:pt x="0" y="0"/>
                    </a:moveTo>
                    <a:lnTo>
                      <a:pt x="20349" y="2878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1" name="任意多边形: 形状 430">
                <a:extLst>
                  <a:ext uri="{FF2B5EF4-FFF2-40B4-BE49-F238E27FC236}">
                    <a16:creationId xmlns:a16="http://schemas.microsoft.com/office/drawing/2014/main" id="{0F9C94BD-2436-18F3-D884-A3571B9B2D35}"/>
                  </a:ext>
                </a:extLst>
              </p:cNvPr>
              <p:cNvSpPr/>
              <p:nvPr/>
            </p:nvSpPr>
            <p:spPr>
              <a:xfrm>
                <a:off x="1957960" y="2376802"/>
                <a:ext cx="20348" cy="72830"/>
              </a:xfrm>
              <a:custGeom>
                <a:avLst/>
                <a:gdLst>
                  <a:gd name="connsiteX0" fmla="*/ 0 w 20348"/>
                  <a:gd name="connsiteY0" fmla="*/ 0 h 72830"/>
                  <a:gd name="connsiteX1" fmla="*/ 20349 w 20348"/>
                  <a:gd name="connsiteY1" fmla="*/ 72830 h 7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72830">
                    <a:moveTo>
                      <a:pt x="0" y="0"/>
                    </a:moveTo>
                    <a:lnTo>
                      <a:pt x="20349" y="7283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2" name="任意多边形: 形状 431">
                <a:extLst>
                  <a:ext uri="{FF2B5EF4-FFF2-40B4-BE49-F238E27FC236}">
                    <a16:creationId xmlns:a16="http://schemas.microsoft.com/office/drawing/2014/main" id="{471CB12D-7523-940D-D375-B82510F3F1A4}"/>
                  </a:ext>
                </a:extLst>
              </p:cNvPr>
              <p:cNvSpPr/>
              <p:nvPr/>
            </p:nvSpPr>
            <p:spPr>
              <a:xfrm>
                <a:off x="1643823" y="2446222"/>
                <a:ext cx="20348" cy="120016"/>
              </a:xfrm>
              <a:custGeom>
                <a:avLst/>
                <a:gdLst>
                  <a:gd name="connsiteX0" fmla="*/ 0 w 20348"/>
                  <a:gd name="connsiteY0" fmla="*/ 0 h 120016"/>
                  <a:gd name="connsiteX1" fmla="*/ 20349 w 20348"/>
                  <a:gd name="connsiteY1" fmla="*/ 120017 h 12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20016">
                    <a:moveTo>
                      <a:pt x="0" y="0"/>
                    </a:moveTo>
                    <a:lnTo>
                      <a:pt x="20349" y="12001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3" name="任意多边形: 形状 432">
                <a:extLst>
                  <a:ext uri="{FF2B5EF4-FFF2-40B4-BE49-F238E27FC236}">
                    <a16:creationId xmlns:a16="http://schemas.microsoft.com/office/drawing/2014/main" id="{130083E1-428B-6924-703A-B28B5A573D14}"/>
                  </a:ext>
                </a:extLst>
              </p:cNvPr>
              <p:cNvSpPr/>
              <p:nvPr/>
            </p:nvSpPr>
            <p:spPr>
              <a:xfrm>
                <a:off x="1623467" y="2242978"/>
                <a:ext cx="20355" cy="203243"/>
              </a:xfrm>
              <a:custGeom>
                <a:avLst/>
                <a:gdLst>
                  <a:gd name="connsiteX0" fmla="*/ 0 w 20355"/>
                  <a:gd name="connsiteY0" fmla="*/ 0 h 203243"/>
                  <a:gd name="connsiteX1" fmla="*/ 20356 w 20355"/>
                  <a:gd name="connsiteY1" fmla="*/ 203244 h 203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03243">
                    <a:moveTo>
                      <a:pt x="0" y="0"/>
                    </a:moveTo>
                    <a:lnTo>
                      <a:pt x="20356" y="20324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4" name="任意多边形: 形状 433">
                <a:extLst>
                  <a:ext uri="{FF2B5EF4-FFF2-40B4-BE49-F238E27FC236}">
                    <a16:creationId xmlns:a16="http://schemas.microsoft.com/office/drawing/2014/main" id="{154E0209-7687-879E-C56F-8218A5E077AE}"/>
                  </a:ext>
                </a:extLst>
              </p:cNvPr>
              <p:cNvSpPr/>
              <p:nvPr/>
            </p:nvSpPr>
            <p:spPr>
              <a:xfrm>
                <a:off x="1674349" y="2630510"/>
                <a:ext cx="20355" cy="69751"/>
              </a:xfrm>
              <a:custGeom>
                <a:avLst/>
                <a:gdLst>
                  <a:gd name="connsiteX0" fmla="*/ 0 w 20355"/>
                  <a:gd name="connsiteY0" fmla="*/ 0 h 69751"/>
                  <a:gd name="connsiteX1" fmla="*/ 20356 w 20355"/>
                  <a:gd name="connsiteY1" fmla="*/ 69752 h 6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9751">
                    <a:moveTo>
                      <a:pt x="0" y="0"/>
                    </a:moveTo>
                    <a:lnTo>
                      <a:pt x="20356" y="69752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5" name="任意多边形: 形状 434">
                <a:extLst>
                  <a:ext uri="{FF2B5EF4-FFF2-40B4-BE49-F238E27FC236}">
                    <a16:creationId xmlns:a16="http://schemas.microsoft.com/office/drawing/2014/main" id="{E4A0EE94-9CBD-7D37-FEA8-59260DF19690}"/>
                  </a:ext>
                </a:extLst>
              </p:cNvPr>
              <p:cNvSpPr/>
              <p:nvPr/>
            </p:nvSpPr>
            <p:spPr>
              <a:xfrm>
                <a:off x="1664172" y="2566239"/>
                <a:ext cx="20355" cy="76976"/>
              </a:xfrm>
              <a:custGeom>
                <a:avLst/>
                <a:gdLst>
                  <a:gd name="connsiteX0" fmla="*/ 0 w 20355"/>
                  <a:gd name="connsiteY0" fmla="*/ 0 h 76976"/>
                  <a:gd name="connsiteX1" fmla="*/ 20356 w 20355"/>
                  <a:gd name="connsiteY1" fmla="*/ 76977 h 76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6976">
                    <a:moveTo>
                      <a:pt x="0" y="0"/>
                    </a:moveTo>
                    <a:lnTo>
                      <a:pt x="20356" y="7697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6" name="任意多边形: 形状 435">
                <a:extLst>
                  <a:ext uri="{FF2B5EF4-FFF2-40B4-BE49-F238E27FC236}">
                    <a16:creationId xmlns:a16="http://schemas.microsoft.com/office/drawing/2014/main" id="{99E6CC2C-13FE-EB0C-50F0-3FFF4128D461}"/>
                  </a:ext>
                </a:extLst>
              </p:cNvPr>
              <p:cNvSpPr/>
              <p:nvPr/>
            </p:nvSpPr>
            <p:spPr>
              <a:xfrm>
                <a:off x="2008843" y="2670180"/>
                <a:ext cx="20355" cy="42117"/>
              </a:xfrm>
              <a:custGeom>
                <a:avLst/>
                <a:gdLst>
                  <a:gd name="connsiteX0" fmla="*/ 0 w 20355"/>
                  <a:gd name="connsiteY0" fmla="*/ 0 h 42117"/>
                  <a:gd name="connsiteX1" fmla="*/ 20356 w 20355"/>
                  <a:gd name="connsiteY1" fmla="*/ 42118 h 42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2117">
                    <a:moveTo>
                      <a:pt x="0" y="0"/>
                    </a:moveTo>
                    <a:lnTo>
                      <a:pt x="20356" y="4211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7" name="任意多边形: 形状 436">
                <a:extLst>
                  <a:ext uri="{FF2B5EF4-FFF2-40B4-BE49-F238E27FC236}">
                    <a16:creationId xmlns:a16="http://schemas.microsoft.com/office/drawing/2014/main" id="{17004A7B-F699-9F4F-4FBA-E8908E2C5406}"/>
                  </a:ext>
                </a:extLst>
              </p:cNvPr>
              <p:cNvSpPr/>
              <p:nvPr/>
            </p:nvSpPr>
            <p:spPr>
              <a:xfrm>
                <a:off x="1370396" y="2738114"/>
                <a:ext cx="20348" cy="4445"/>
              </a:xfrm>
              <a:custGeom>
                <a:avLst/>
                <a:gdLst>
                  <a:gd name="connsiteX0" fmla="*/ 0 w 20348"/>
                  <a:gd name="connsiteY0" fmla="*/ 4445 h 4445"/>
                  <a:gd name="connsiteX1" fmla="*/ 20349 w 20348"/>
                  <a:gd name="connsiteY1" fmla="*/ 0 h 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4445">
                    <a:moveTo>
                      <a:pt x="0" y="4445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8" name="任意多边形: 形状 437">
                <a:extLst>
                  <a:ext uri="{FF2B5EF4-FFF2-40B4-BE49-F238E27FC236}">
                    <a16:creationId xmlns:a16="http://schemas.microsoft.com/office/drawing/2014/main" id="{75E6FC2F-2EC3-BB39-173B-73DB812C4F83}"/>
                  </a:ext>
                </a:extLst>
              </p:cNvPr>
              <p:cNvSpPr/>
              <p:nvPr/>
            </p:nvSpPr>
            <p:spPr>
              <a:xfrm>
                <a:off x="1350040" y="2379025"/>
                <a:ext cx="20355" cy="363533"/>
              </a:xfrm>
              <a:custGeom>
                <a:avLst/>
                <a:gdLst>
                  <a:gd name="connsiteX0" fmla="*/ 0 w 20355"/>
                  <a:gd name="connsiteY0" fmla="*/ 0 h 363533"/>
                  <a:gd name="connsiteX1" fmla="*/ 20356 w 20355"/>
                  <a:gd name="connsiteY1" fmla="*/ 363534 h 363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63533">
                    <a:moveTo>
                      <a:pt x="0" y="0"/>
                    </a:moveTo>
                    <a:lnTo>
                      <a:pt x="20356" y="36353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9" name="任意多边形: 形状 438">
                <a:extLst>
                  <a:ext uri="{FF2B5EF4-FFF2-40B4-BE49-F238E27FC236}">
                    <a16:creationId xmlns:a16="http://schemas.microsoft.com/office/drawing/2014/main" id="{DDBF907E-8860-2CD6-ACC5-02463ECB6CA2}"/>
                  </a:ext>
                </a:extLst>
              </p:cNvPr>
              <p:cNvSpPr/>
              <p:nvPr/>
            </p:nvSpPr>
            <p:spPr>
              <a:xfrm>
                <a:off x="2989864" y="2682939"/>
                <a:ext cx="20355" cy="33081"/>
              </a:xfrm>
              <a:custGeom>
                <a:avLst/>
                <a:gdLst>
                  <a:gd name="connsiteX0" fmla="*/ 0 w 20355"/>
                  <a:gd name="connsiteY0" fmla="*/ 0 h 33081"/>
                  <a:gd name="connsiteX1" fmla="*/ 20356 w 20355"/>
                  <a:gd name="connsiteY1" fmla="*/ 33081 h 33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3081">
                    <a:moveTo>
                      <a:pt x="0" y="0"/>
                    </a:moveTo>
                    <a:lnTo>
                      <a:pt x="20356" y="33081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0" name="任意多边形: 形状 439">
                <a:extLst>
                  <a:ext uri="{FF2B5EF4-FFF2-40B4-BE49-F238E27FC236}">
                    <a16:creationId xmlns:a16="http://schemas.microsoft.com/office/drawing/2014/main" id="{FDADFBE6-F017-164B-3995-81A7CA0073EB}"/>
                  </a:ext>
                </a:extLst>
              </p:cNvPr>
              <p:cNvSpPr/>
              <p:nvPr/>
            </p:nvSpPr>
            <p:spPr>
              <a:xfrm>
                <a:off x="2341240" y="2701138"/>
                <a:ext cx="20355" cy="58751"/>
              </a:xfrm>
              <a:custGeom>
                <a:avLst/>
                <a:gdLst>
                  <a:gd name="connsiteX0" fmla="*/ 0 w 20355"/>
                  <a:gd name="connsiteY0" fmla="*/ 0 h 58751"/>
                  <a:gd name="connsiteX1" fmla="*/ 20356 w 20355"/>
                  <a:gd name="connsiteY1" fmla="*/ 58751 h 58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8751">
                    <a:moveTo>
                      <a:pt x="0" y="0"/>
                    </a:moveTo>
                    <a:lnTo>
                      <a:pt x="20356" y="58751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1" name="任意多边形: 形状 440">
                <a:extLst>
                  <a:ext uri="{FF2B5EF4-FFF2-40B4-BE49-F238E27FC236}">
                    <a16:creationId xmlns:a16="http://schemas.microsoft.com/office/drawing/2014/main" id="{DB9784BF-D244-0073-0DA5-881B5C74034E}"/>
                  </a:ext>
                </a:extLst>
              </p:cNvPr>
              <p:cNvSpPr/>
              <p:nvPr/>
            </p:nvSpPr>
            <p:spPr>
              <a:xfrm>
                <a:off x="1998665" y="2580033"/>
                <a:ext cx="20355" cy="59381"/>
              </a:xfrm>
              <a:custGeom>
                <a:avLst/>
                <a:gdLst>
                  <a:gd name="connsiteX0" fmla="*/ 0 w 20355"/>
                  <a:gd name="connsiteY0" fmla="*/ 0 h 59381"/>
                  <a:gd name="connsiteX1" fmla="*/ 20356 w 20355"/>
                  <a:gd name="connsiteY1" fmla="*/ 59381 h 59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9381">
                    <a:moveTo>
                      <a:pt x="0" y="0"/>
                    </a:moveTo>
                    <a:lnTo>
                      <a:pt x="20356" y="5938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2" name="任意多边形: 形状 441">
                <a:extLst>
                  <a:ext uri="{FF2B5EF4-FFF2-40B4-BE49-F238E27FC236}">
                    <a16:creationId xmlns:a16="http://schemas.microsoft.com/office/drawing/2014/main" id="{A0A781E7-E4A2-1E1F-B6D8-CD06DB57E91B}"/>
                  </a:ext>
                </a:extLst>
              </p:cNvPr>
              <p:cNvSpPr/>
              <p:nvPr/>
            </p:nvSpPr>
            <p:spPr>
              <a:xfrm>
                <a:off x="1978309" y="2449632"/>
                <a:ext cx="20355" cy="130400"/>
              </a:xfrm>
              <a:custGeom>
                <a:avLst/>
                <a:gdLst>
                  <a:gd name="connsiteX0" fmla="*/ 0 w 20355"/>
                  <a:gd name="connsiteY0" fmla="*/ 0 h 130400"/>
                  <a:gd name="connsiteX1" fmla="*/ 20356 w 20355"/>
                  <a:gd name="connsiteY1" fmla="*/ 130400 h 13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30400">
                    <a:moveTo>
                      <a:pt x="0" y="0"/>
                    </a:moveTo>
                    <a:lnTo>
                      <a:pt x="20356" y="13040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3" name="任意多边形: 形状 442">
                <a:extLst>
                  <a:ext uri="{FF2B5EF4-FFF2-40B4-BE49-F238E27FC236}">
                    <a16:creationId xmlns:a16="http://schemas.microsoft.com/office/drawing/2014/main" id="{2E9BAD92-C48F-DDAA-FF6D-DA3DE7095EB1}"/>
                  </a:ext>
                </a:extLst>
              </p:cNvPr>
              <p:cNvSpPr/>
              <p:nvPr/>
            </p:nvSpPr>
            <p:spPr>
              <a:xfrm>
                <a:off x="1056257" y="2795903"/>
                <a:ext cx="20354" cy="22087"/>
              </a:xfrm>
              <a:custGeom>
                <a:avLst/>
                <a:gdLst>
                  <a:gd name="connsiteX0" fmla="*/ 0 w 20354"/>
                  <a:gd name="connsiteY0" fmla="*/ 0 h 22087"/>
                  <a:gd name="connsiteX1" fmla="*/ 20354 w 20354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87">
                    <a:moveTo>
                      <a:pt x="0" y="0"/>
                    </a:moveTo>
                    <a:lnTo>
                      <a:pt x="20354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4" name="任意多边形: 形状 443">
                <a:extLst>
                  <a:ext uri="{FF2B5EF4-FFF2-40B4-BE49-F238E27FC236}">
                    <a16:creationId xmlns:a16="http://schemas.microsoft.com/office/drawing/2014/main" id="{17A9A61E-3FEB-0B88-DC2F-1865A56F88F9}"/>
                  </a:ext>
                </a:extLst>
              </p:cNvPr>
              <p:cNvSpPr/>
              <p:nvPr/>
            </p:nvSpPr>
            <p:spPr>
              <a:xfrm>
                <a:off x="1035903" y="1808648"/>
                <a:ext cx="20353" cy="987254"/>
              </a:xfrm>
              <a:custGeom>
                <a:avLst/>
                <a:gdLst>
                  <a:gd name="connsiteX0" fmla="*/ 0 w 20353"/>
                  <a:gd name="connsiteY0" fmla="*/ 0 h 987254"/>
                  <a:gd name="connsiteX1" fmla="*/ 20354 w 20353"/>
                  <a:gd name="connsiteY1" fmla="*/ 987254 h 98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3" h="987254">
                    <a:moveTo>
                      <a:pt x="0" y="0"/>
                    </a:moveTo>
                    <a:lnTo>
                      <a:pt x="20354" y="98725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5" name="任意多边形: 形状 444">
                <a:extLst>
                  <a:ext uri="{FF2B5EF4-FFF2-40B4-BE49-F238E27FC236}">
                    <a16:creationId xmlns:a16="http://schemas.microsoft.com/office/drawing/2014/main" id="{ECD24614-E3BD-2E09-4900-53835D63FC37}"/>
                  </a:ext>
                </a:extLst>
              </p:cNvPr>
              <p:cNvSpPr/>
              <p:nvPr/>
            </p:nvSpPr>
            <p:spPr>
              <a:xfrm>
                <a:off x="1684527" y="2643216"/>
                <a:ext cx="20355" cy="71164"/>
              </a:xfrm>
              <a:custGeom>
                <a:avLst/>
                <a:gdLst>
                  <a:gd name="connsiteX0" fmla="*/ 0 w 20355"/>
                  <a:gd name="connsiteY0" fmla="*/ 0 h 71164"/>
                  <a:gd name="connsiteX1" fmla="*/ 20356 w 20355"/>
                  <a:gd name="connsiteY1" fmla="*/ 71165 h 7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1164">
                    <a:moveTo>
                      <a:pt x="0" y="0"/>
                    </a:moveTo>
                    <a:lnTo>
                      <a:pt x="20356" y="71165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6" name="任意多边形: 形状 445">
                <a:extLst>
                  <a:ext uri="{FF2B5EF4-FFF2-40B4-BE49-F238E27FC236}">
                    <a16:creationId xmlns:a16="http://schemas.microsoft.com/office/drawing/2014/main" id="{781243FD-6ECA-16FA-C239-CEE86DAC9778}"/>
                  </a:ext>
                </a:extLst>
              </p:cNvPr>
              <p:cNvSpPr/>
              <p:nvPr/>
            </p:nvSpPr>
            <p:spPr>
              <a:xfrm>
                <a:off x="1694705" y="2700262"/>
                <a:ext cx="20355" cy="8598"/>
              </a:xfrm>
              <a:custGeom>
                <a:avLst/>
                <a:gdLst>
                  <a:gd name="connsiteX0" fmla="*/ 0 w 20355"/>
                  <a:gd name="connsiteY0" fmla="*/ 0 h 8598"/>
                  <a:gd name="connsiteX1" fmla="*/ 20356 w 20355"/>
                  <a:gd name="connsiteY1" fmla="*/ 8599 h 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8598">
                    <a:moveTo>
                      <a:pt x="0" y="0"/>
                    </a:moveTo>
                    <a:lnTo>
                      <a:pt x="20356" y="8599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7" name="任意多边形: 形状 446">
                <a:extLst>
                  <a:ext uri="{FF2B5EF4-FFF2-40B4-BE49-F238E27FC236}">
                    <a16:creationId xmlns:a16="http://schemas.microsoft.com/office/drawing/2014/main" id="{C7552C61-6C81-FEDB-AFB2-D497E065587C}"/>
                  </a:ext>
                </a:extLst>
              </p:cNvPr>
              <p:cNvSpPr/>
              <p:nvPr/>
            </p:nvSpPr>
            <p:spPr>
              <a:xfrm>
                <a:off x="2979686" y="2547708"/>
                <a:ext cx="20355" cy="27441"/>
              </a:xfrm>
              <a:custGeom>
                <a:avLst/>
                <a:gdLst>
                  <a:gd name="connsiteX0" fmla="*/ 0 w 20355"/>
                  <a:gd name="connsiteY0" fmla="*/ 27442 h 27441"/>
                  <a:gd name="connsiteX1" fmla="*/ 20356 w 20355"/>
                  <a:gd name="connsiteY1" fmla="*/ 0 h 2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7441">
                    <a:moveTo>
                      <a:pt x="0" y="27442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8" name="任意多边形: 形状 447">
                <a:extLst>
                  <a:ext uri="{FF2B5EF4-FFF2-40B4-BE49-F238E27FC236}">
                    <a16:creationId xmlns:a16="http://schemas.microsoft.com/office/drawing/2014/main" id="{8FD441EB-E8DB-6EEA-3F91-C4E509FB0803}"/>
                  </a:ext>
                </a:extLst>
              </p:cNvPr>
              <p:cNvSpPr/>
              <p:nvPr/>
            </p:nvSpPr>
            <p:spPr>
              <a:xfrm>
                <a:off x="2675726" y="2696427"/>
                <a:ext cx="20355" cy="49707"/>
              </a:xfrm>
              <a:custGeom>
                <a:avLst/>
                <a:gdLst>
                  <a:gd name="connsiteX0" fmla="*/ 0 w 20355"/>
                  <a:gd name="connsiteY0" fmla="*/ 0 h 49707"/>
                  <a:gd name="connsiteX1" fmla="*/ 20356 w 20355"/>
                  <a:gd name="connsiteY1" fmla="*/ 49708 h 49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9707">
                    <a:moveTo>
                      <a:pt x="0" y="0"/>
                    </a:moveTo>
                    <a:lnTo>
                      <a:pt x="20356" y="4970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9" name="任意多边形: 形状 448">
                <a:extLst>
                  <a:ext uri="{FF2B5EF4-FFF2-40B4-BE49-F238E27FC236}">
                    <a16:creationId xmlns:a16="http://schemas.microsoft.com/office/drawing/2014/main" id="{C487FD35-6A11-47DF-1E20-CC2B3DA6D476}"/>
                  </a:ext>
                </a:extLst>
              </p:cNvPr>
              <p:cNvSpPr/>
              <p:nvPr/>
            </p:nvSpPr>
            <p:spPr>
              <a:xfrm>
                <a:off x="1066434" y="2806943"/>
                <a:ext cx="20354" cy="22093"/>
              </a:xfrm>
              <a:custGeom>
                <a:avLst/>
                <a:gdLst>
                  <a:gd name="connsiteX0" fmla="*/ 0 w 20354"/>
                  <a:gd name="connsiteY0" fmla="*/ 0 h 22093"/>
                  <a:gd name="connsiteX1" fmla="*/ 20354 w 20354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4" h="22093">
                    <a:moveTo>
                      <a:pt x="0" y="0"/>
                    </a:moveTo>
                    <a:lnTo>
                      <a:pt x="20354" y="2209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0" name="任意多边形: 形状 449">
                <a:extLst>
                  <a:ext uri="{FF2B5EF4-FFF2-40B4-BE49-F238E27FC236}">
                    <a16:creationId xmlns:a16="http://schemas.microsoft.com/office/drawing/2014/main" id="{3A13D1E8-F53A-BFFB-379A-59B7BADD05D0}"/>
                  </a:ext>
                </a:extLst>
              </p:cNvPr>
              <p:cNvSpPr/>
              <p:nvPr/>
            </p:nvSpPr>
            <p:spPr>
              <a:xfrm>
                <a:off x="2029198" y="2709173"/>
                <a:ext cx="20348" cy="3124"/>
              </a:xfrm>
              <a:custGeom>
                <a:avLst/>
                <a:gdLst>
                  <a:gd name="connsiteX0" fmla="*/ 0 w 20348"/>
                  <a:gd name="connsiteY0" fmla="*/ 3125 h 3124"/>
                  <a:gd name="connsiteX1" fmla="*/ 20349 w 20348"/>
                  <a:gd name="connsiteY1" fmla="*/ 0 h 3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124">
                    <a:moveTo>
                      <a:pt x="0" y="3125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1" name="任意多边形: 形状 450">
                <a:extLst>
                  <a:ext uri="{FF2B5EF4-FFF2-40B4-BE49-F238E27FC236}">
                    <a16:creationId xmlns:a16="http://schemas.microsoft.com/office/drawing/2014/main" id="{EE624A16-82A2-41DC-DB8A-B095354248BD}"/>
                  </a:ext>
                </a:extLst>
              </p:cNvPr>
              <p:cNvSpPr/>
              <p:nvPr/>
            </p:nvSpPr>
            <p:spPr>
              <a:xfrm>
                <a:off x="2361595" y="2744158"/>
                <a:ext cx="20348" cy="15731"/>
              </a:xfrm>
              <a:custGeom>
                <a:avLst/>
                <a:gdLst>
                  <a:gd name="connsiteX0" fmla="*/ 0 w 20348"/>
                  <a:gd name="connsiteY0" fmla="*/ 15731 h 15731"/>
                  <a:gd name="connsiteX1" fmla="*/ 20349 w 20348"/>
                  <a:gd name="connsiteY1" fmla="*/ 0 h 1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5731">
                    <a:moveTo>
                      <a:pt x="0" y="15731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2" name="任意多边形: 形状 451">
                <a:extLst>
                  <a:ext uri="{FF2B5EF4-FFF2-40B4-BE49-F238E27FC236}">
                    <a16:creationId xmlns:a16="http://schemas.microsoft.com/office/drawing/2014/main" id="{3D9242FC-4550-ACC2-E20B-3AD52BD43170}"/>
                  </a:ext>
                </a:extLst>
              </p:cNvPr>
              <p:cNvSpPr/>
              <p:nvPr/>
            </p:nvSpPr>
            <p:spPr>
              <a:xfrm>
                <a:off x="2310706" y="2447874"/>
                <a:ext cx="20355" cy="101193"/>
              </a:xfrm>
              <a:custGeom>
                <a:avLst/>
                <a:gdLst>
                  <a:gd name="connsiteX0" fmla="*/ 0 w 20355"/>
                  <a:gd name="connsiteY0" fmla="*/ 0 h 101193"/>
                  <a:gd name="connsiteX1" fmla="*/ 20355 w 20355"/>
                  <a:gd name="connsiteY1" fmla="*/ 101194 h 10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01193">
                    <a:moveTo>
                      <a:pt x="0" y="0"/>
                    </a:moveTo>
                    <a:lnTo>
                      <a:pt x="20355" y="10119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3" name="任意多边形: 形状 452">
                <a:extLst>
                  <a:ext uri="{FF2B5EF4-FFF2-40B4-BE49-F238E27FC236}">
                    <a16:creationId xmlns:a16="http://schemas.microsoft.com/office/drawing/2014/main" id="{3A4FF548-F953-613F-6FB0-EF24F7384946}"/>
                  </a:ext>
                </a:extLst>
              </p:cNvPr>
              <p:cNvSpPr/>
              <p:nvPr/>
            </p:nvSpPr>
            <p:spPr>
              <a:xfrm>
                <a:off x="1704883" y="2714381"/>
                <a:ext cx="20355" cy="5261"/>
              </a:xfrm>
              <a:custGeom>
                <a:avLst/>
                <a:gdLst>
                  <a:gd name="connsiteX0" fmla="*/ 0 w 20355"/>
                  <a:gd name="connsiteY0" fmla="*/ 0 h 5261"/>
                  <a:gd name="connsiteX1" fmla="*/ 20356 w 20355"/>
                  <a:gd name="connsiteY1" fmla="*/ 5261 h 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261">
                    <a:moveTo>
                      <a:pt x="0" y="0"/>
                    </a:moveTo>
                    <a:lnTo>
                      <a:pt x="20356" y="526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D8485134-D2B1-2132-F567-4FF4A460B620}"/>
                  </a:ext>
                </a:extLst>
              </p:cNvPr>
              <p:cNvSpPr/>
              <p:nvPr/>
            </p:nvSpPr>
            <p:spPr>
              <a:xfrm>
                <a:off x="2019021" y="2639414"/>
                <a:ext cx="20348" cy="80937"/>
              </a:xfrm>
              <a:custGeom>
                <a:avLst/>
                <a:gdLst>
                  <a:gd name="connsiteX0" fmla="*/ 0 w 20348"/>
                  <a:gd name="connsiteY0" fmla="*/ 0 h 80937"/>
                  <a:gd name="connsiteX1" fmla="*/ 20349 w 20348"/>
                  <a:gd name="connsiteY1" fmla="*/ 80938 h 8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80937">
                    <a:moveTo>
                      <a:pt x="0" y="0"/>
                    </a:moveTo>
                    <a:lnTo>
                      <a:pt x="20349" y="8093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5" name="任意多边形: 形状 454">
                <a:extLst>
                  <a:ext uri="{FF2B5EF4-FFF2-40B4-BE49-F238E27FC236}">
                    <a16:creationId xmlns:a16="http://schemas.microsoft.com/office/drawing/2014/main" id="{D9482661-3E18-14FE-103F-ACB6D43D781A}"/>
                  </a:ext>
                </a:extLst>
              </p:cNvPr>
              <p:cNvSpPr/>
              <p:nvPr/>
            </p:nvSpPr>
            <p:spPr>
              <a:xfrm>
                <a:off x="2645200" y="2488818"/>
                <a:ext cx="20348" cy="23268"/>
              </a:xfrm>
              <a:custGeom>
                <a:avLst/>
                <a:gdLst>
                  <a:gd name="connsiteX0" fmla="*/ 0 w 20348"/>
                  <a:gd name="connsiteY0" fmla="*/ 0 h 23268"/>
                  <a:gd name="connsiteX1" fmla="*/ 20349 w 20348"/>
                  <a:gd name="connsiteY1" fmla="*/ 23268 h 23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3268">
                    <a:moveTo>
                      <a:pt x="0" y="0"/>
                    </a:moveTo>
                    <a:lnTo>
                      <a:pt x="20349" y="2326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6" name="任意多边形: 形状 455">
                <a:extLst>
                  <a:ext uri="{FF2B5EF4-FFF2-40B4-BE49-F238E27FC236}">
                    <a16:creationId xmlns:a16="http://schemas.microsoft.com/office/drawing/2014/main" id="{72771E6E-6A90-83F0-6349-E5D3CEF1DCE5}"/>
                  </a:ext>
                </a:extLst>
              </p:cNvPr>
              <p:cNvSpPr/>
              <p:nvPr/>
            </p:nvSpPr>
            <p:spPr>
              <a:xfrm>
                <a:off x="1380567" y="2711077"/>
                <a:ext cx="20355" cy="62997"/>
              </a:xfrm>
              <a:custGeom>
                <a:avLst/>
                <a:gdLst>
                  <a:gd name="connsiteX0" fmla="*/ 0 w 20355"/>
                  <a:gd name="connsiteY0" fmla="*/ 0 h 62997"/>
                  <a:gd name="connsiteX1" fmla="*/ 20356 w 20355"/>
                  <a:gd name="connsiteY1" fmla="*/ 62997 h 6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2997">
                    <a:moveTo>
                      <a:pt x="0" y="0"/>
                    </a:moveTo>
                    <a:lnTo>
                      <a:pt x="20356" y="6299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7" name="任意多边形: 形状 456">
                <a:extLst>
                  <a:ext uri="{FF2B5EF4-FFF2-40B4-BE49-F238E27FC236}">
                    <a16:creationId xmlns:a16="http://schemas.microsoft.com/office/drawing/2014/main" id="{AA105A3F-D37E-04A3-7BD1-5099BB43ED90}"/>
                  </a:ext>
                </a:extLst>
              </p:cNvPr>
              <p:cNvSpPr/>
              <p:nvPr/>
            </p:nvSpPr>
            <p:spPr>
              <a:xfrm>
                <a:off x="3010220" y="2716020"/>
                <a:ext cx="20348" cy="42064"/>
              </a:xfrm>
              <a:custGeom>
                <a:avLst/>
                <a:gdLst>
                  <a:gd name="connsiteX0" fmla="*/ 0 w 20348"/>
                  <a:gd name="connsiteY0" fmla="*/ 0 h 42064"/>
                  <a:gd name="connsiteX1" fmla="*/ 20349 w 20348"/>
                  <a:gd name="connsiteY1" fmla="*/ 42065 h 4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42064">
                    <a:moveTo>
                      <a:pt x="0" y="0"/>
                    </a:moveTo>
                    <a:lnTo>
                      <a:pt x="20349" y="4206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8" name="任意多边形: 形状 457">
                <a:extLst>
                  <a:ext uri="{FF2B5EF4-FFF2-40B4-BE49-F238E27FC236}">
                    <a16:creationId xmlns:a16="http://schemas.microsoft.com/office/drawing/2014/main" id="{E5503A95-1DA2-6C42-27D3-C49C738A5A24}"/>
                  </a:ext>
                </a:extLst>
              </p:cNvPr>
              <p:cNvSpPr/>
              <p:nvPr/>
            </p:nvSpPr>
            <p:spPr>
              <a:xfrm>
                <a:off x="2331062" y="2549068"/>
                <a:ext cx="20355" cy="79577"/>
              </a:xfrm>
              <a:custGeom>
                <a:avLst/>
                <a:gdLst>
                  <a:gd name="connsiteX0" fmla="*/ 0 w 20355"/>
                  <a:gd name="connsiteY0" fmla="*/ 0 h 79577"/>
                  <a:gd name="connsiteX1" fmla="*/ 20356 w 20355"/>
                  <a:gd name="connsiteY1" fmla="*/ 79578 h 79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9577">
                    <a:moveTo>
                      <a:pt x="0" y="0"/>
                    </a:moveTo>
                    <a:lnTo>
                      <a:pt x="20356" y="7957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9" name="任意多边形: 形状 458">
                <a:extLst>
                  <a:ext uri="{FF2B5EF4-FFF2-40B4-BE49-F238E27FC236}">
                    <a16:creationId xmlns:a16="http://schemas.microsoft.com/office/drawing/2014/main" id="{82657D88-A2AD-E31B-0EB8-59EBEAAA0DB6}"/>
                  </a:ext>
                </a:extLst>
              </p:cNvPr>
              <p:cNvSpPr/>
              <p:nvPr/>
            </p:nvSpPr>
            <p:spPr>
              <a:xfrm>
                <a:off x="1076611" y="2817990"/>
                <a:ext cx="20351" cy="22087"/>
              </a:xfrm>
              <a:custGeom>
                <a:avLst/>
                <a:gdLst>
                  <a:gd name="connsiteX0" fmla="*/ 0 w 20351"/>
                  <a:gd name="connsiteY0" fmla="*/ 0 h 22087"/>
                  <a:gd name="connsiteX1" fmla="*/ 20352 w 20351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1" h="22087">
                    <a:moveTo>
                      <a:pt x="0" y="0"/>
                    </a:moveTo>
                    <a:lnTo>
                      <a:pt x="20352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0" name="任意多边形: 形状 459">
                <a:extLst>
                  <a:ext uri="{FF2B5EF4-FFF2-40B4-BE49-F238E27FC236}">
                    <a16:creationId xmlns:a16="http://schemas.microsoft.com/office/drawing/2014/main" id="{F0C7B748-C3F6-1F53-5FC6-7DAF0C30255D}"/>
                  </a:ext>
                </a:extLst>
              </p:cNvPr>
              <p:cNvSpPr/>
              <p:nvPr/>
            </p:nvSpPr>
            <p:spPr>
              <a:xfrm>
                <a:off x="2039369" y="2712536"/>
                <a:ext cx="20355" cy="7815"/>
              </a:xfrm>
              <a:custGeom>
                <a:avLst/>
                <a:gdLst>
                  <a:gd name="connsiteX0" fmla="*/ 0 w 20355"/>
                  <a:gd name="connsiteY0" fmla="*/ 7816 h 7815"/>
                  <a:gd name="connsiteX1" fmla="*/ 20356 w 20355"/>
                  <a:gd name="connsiteY1" fmla="*/ 0 h 7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815">
                    <a:moveTo>
                      <a:pt x="0" y="7816"/>
                    </a:moveTo>
                    <a:lnTo>
                      <a:pt x="20356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1" name="任意多边形: 形状 460">
                <a:extLst>
                  <a:ext uri="{FF2B5EF4-FFF2-40B4-BE49-F238E27FC236}">
                    <a16:creationId xmlns:a16="http://schemas.microsoft.com/office/drawing/2014/main" id="{03AF9C55-C97A-5867-8EC5-B6DA85DFCE98}"/>
                  </a:ext>
                </a:extLst>
              </p:cNvPr>
              <p:cNvSpPr/>
              <p:nvPr/>
            </p:nvSpPr>
            <p:spPr>
              <a:xfrm>
                <a:off x="1390745" y="2738114"/>
                <a:ext cx="20355" cy="30732"/>
              </a:xfrm>
              <a:custGeom>
                <a:avLst/>
                <a:gdLst>
                  <a:gd name="connsiteX0" fmla="*/ 0 w 20355"/>
                  <a:gd name="connsiteY0" fmla="*/ 0 h 30732"/>
                  <a:gd name="connsiteX1" fmla="*/ 20356 w 20355"/>
                  <a:gd name="connsiteY1" fmla="*/ 30732 h 3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0732">
                    <a:moveTo>
                      <a:pt x="0" y="0"/>
                    </a:moveTo>
                    <a:lnTo>
                      <a:pt x="20356" y="30732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2" name="任意多边形: 形状 461">
                <a:extLst>
                  <a:ext uri="{FF2B5EF4-FFF2-40B4-BE49-F238E27FC236}">
                    <a16:creationId xmlns:a16="http://schemas.microsoft.com/office/drawing/2014/main" id="{C0F3E665-74BE-D12F-4EA5-0B44DF8EAB75}"/>
                  </a:ext>
                </a:extLst>
              </p:cNvPr>
              <p:cNvSpPr/>
              <p:nvPr/>
            </p:nvSpPr>
            <p:spPr>
              <a:xfrm>
                <a:off x="2696082" y="2746135"/>
                <a:ext cx="20355" cy="22757"/>
              </a:xfrm>
              <a:custGeom>
                <a:avLst/>
                <a:gdLst>
                  <a:gd name="connsiteX0" fmla="*/ 0 w 20355"/>
                  <a:gd name="connsiteY0" fmla="*/ 0 h 22757"/>
                  <a:gd name="connsiteX1" fmla="*/ 20356 w 20355"/>
                  <a:gd name="connsiteY1" fmla="*/ 22757 h 22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757">
                    <a:moveTo>
                      <a:pt x="0" y="0"/>
                    </a:moveTo>
                    <a:lnTo>
                      <a:pt x="20356" y="2275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3" name="任意多边形: 形状 462">
                <a:extLst>
                  <a:ext uri="{FF2B5EF4-FFF2-40B4-BE49-F238E27FC236}">
                    <a16:creationId xmlns:a16="http://schemas.microsoft.com/office/drawing/2014/main" id="{956D07C3-D61A-A62B-9D15-D012991228FA}"/>
                  </a:ext>
                </a:extLst>
              </p:cNvPr>
              <p:cNvSpPr/>
              <p:nvPr/>
            </p:nvSpPr>
            <p:spPr>
              <a:xfrm>
                <a:off x="2351417" y="2628646"/>
                <a:ext cx="20348" cy="86710"/>
              </a:xfrm>
              <a:custGeom>
                <a:avLst/>
                <a:gdLst>
                  <a:gd name="connsiteX0" fmla="*/ 0 w 20348"/>
                  <a:gd name="connsiteY0" fmla="*/ 0 h 86710"/>
                  <a:gd name="connsiteX1" fmla="*/ 20349 w 20348"/>
                  <a:gd name="connsiteY1" fmla="*/ 86710 h 8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86710">
                    <a:moveTo>
                      <a:pt x="0" y="0"/>
                    </a:moveTo>
                    <a:lnTo>
                      <a:pt x="20349" y="8671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4" name="任意多边形: 形状 463">
                <a:extLst>
                  <a:ext uri="{FF2B5EF4-FFF2-40B4-BE49-F238E27FC236}">
                    <a16:creationId xmlns:a16="http://schemas.microsoft.com/office/drawing/2014/main" id="{164D2A05-5571-ED84-A83B-8CAA21B33B11}"/>
                  </a:ext>
                </a:extLst>
              </p:cNvPr>
              <p:cNvSpPr/>
              <p:nvPr/>
            </p:nvSpPr>
            <p:spPr>
              <a:xfrm>
                <a:off x="1715060" y="2708861"/>
                <a:ext cx="20355" cy="63302"/>
              </a:xfrm>
              <a:custGeom>
                <a:avLst/>
                <a:gdLst>
                  <a:gd name="connsiteX0" fmla="*/ 0 w 20355"/>
                  <a:gd name="connsiteY0" fmla="*/ 0 h 63302"/>
                  <a:gd name="connsiteX1" fmla="*/ 20356 w 20355"/>
                  <a:gd name="connsiteY1" fmla="*/ 63303 h 63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3302">
                    <a:moveTo>
                      <a:pt x="0" y="0"/>
                    </a:moveTo>
                    <a:lnTo>
                      <a:pt x="20356" y="6330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5" name="任意多边形: 形状 464">
                <a:extLst>
                  <a:ext uri="{FF2B5EF4-FFF2-40B4-BE49-F238E27FC236}">
                    <a16:creationId xmlns:a16="http://schemas.microsoft.com/office/drawing/2014/main" id="{C16C1256-C7F6-678B-6B2B-EA7D8F4D1DAA}"/>
                  </a:ext>
                </a:extLst>
              </p:cNvPr>
              <p:cNvSpPr/>
              <p:nvPr/>
            </p:nvSpPr>
            <p:spPr>
              <a:xfrm>
                <a:off x="1400923" y="2774074"/>
                <a:ext cx="20355" cy="15087"/>
              </a:xfrm>
              <a:custGeom>
                <a:avLst/>
                <a:gdLst>
                  <a:gd name="connsiteX0" fmla="*/ 0 w 20355"/>
                  <a:gd name="connsiteY0" fmla="*/ 0 h 15087"/>
                  <a:gd name="connsiteX1" fmla="*/ 20356 w 20355"/>
                  <a:gd name="connsiteY1" fmla="*/ 15088 h 15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5087">
                    <a:moveTo>
                      <a:pt x="0" y="0"/>
                    </a:moveTo>
                    <a:lnTo>
                      <a:pt x="20356" y="1508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6" name="任意多边形: 形状 465">
                <a:extLst>
                  <a:ext uri="{FF2B5EF4-FFF2-40B4-BE49-F238E27FC236}">
                    <a16:creationId xmlns:a16="http://schemas.microsoft.com/office/drawing/2014/main" id="{3706BA3E-93A2-F6EB-9664-8C1C40C32F51}"/>
                  </a:ext>
                </a:extLst>
              </p:cNvPr>
              <p:cNvSpPr/>
              <p:nvPr/>
            </p:nvSpPr>
            <p:spPr>
              <a:xfrm>
                <a:off x="1086788" y="2829037"/>
                <a:ext cx="20352" cy="22087"/>
              </a:xfrm>
              <a:custGeom>
                <a:avLst/>
                <a:gdLst>
                  <a:gd name="connsiteX0" fmla="*/ 0 w 20352"/>
                  <a:gd name="connsiteY0" fmla="*/ 0 h 22087"/>
                  <a:gd name="connsiteX1" fmla="*/ 20352 w 20352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2" h="22087">
                    <a:moveTo>
                      <a:pt x="0" y="0"/>
                    </a:moveTo>
                    <a:lnTo>
                      <a:pt x="20352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7" name="任意多边形: 形状 466">
                <a:extLst>
                  <a:ext uri="{FF2B5EF4-FFF2-40B4-BE49-F238E27FC236}">
                    <a16:creationId xmlns:a16="http://schemas.microsoft.com/office/drawing/2014/main" id="{6C376824-14B9-320C-E3A6-D2005C15E502}"/>
                  </a:ext>
                </a:extLst>
              </p:cNvPr>
              <p:cNvSpPr/>
              <p:nvPr/>
            </p:nvSpPr>
            <p:spPr>
              <a:xfrm>
                <a:off x="3030569" y="2758084"/>
                <a:ext cx="20355" cy="58704"/>
              </a:xfrm>
              <a:custGeom>
                <a:avLst/>
                <a:gdLst>
                  <a:gd name="connsiteX0" fmla="*/ 0 w 20355"/>
                  <a:gd name="connsiteY0" fmla="*/ 0 h 58704"/>
                  <a:gd name="connsiteX1" fmla="*/ 20356 w 20355"/>
                  <a:gd name="connsiteY1" fmla="*/ 58705 h 5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8704">
                    <a:moveTo>
                      <a:pt x="0" y="0"/>
                    </a:moveTo>
                    <a:lnTo>
                      <a:pt x="20356" y="58705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8" name="任意多边形: 形状 467">
                <a:extLst>
                  <a:ext uri="{FF2B5EF4-FFF2-40B4-BE49-F238E27FC236}">
                    <a16:creationId xmlns:a16="http://schemas.microsoft.com/office/drawing/2014/main" id="{4433F6D7-CFE1-4191-B23B-5E060DCA81B6}"/>
                  </a:ext>
                </a:extLst>
              </p:cNvPr>
              <p:cNvSpPr/>
              <p:nvPr/>
            </p:nvSpPr>
            <p:spPr>
              <a:xfrm>
                <a:off x="2371766" y="2715356"/>
                <a:ext cx="20355" cy="7908"/>
              </a:xfrm>
              <a:custGeom>
                <a:avLst/>
                <a:gdLst>
                  <a:gd name="connsiteX0" fmla="*/ 0 w 20355"/>
                  <a:gd name="connsiteY0" fmla="*/ 0 h 7908"/>
                  <a:gd name="connsiteX1" fmla="*/ 20356 w 20355"/>
                  <a:gd name="connsiteY1" fmla="*/ 7909 h 7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908">
                    <a:moveTo>
                      <a:pt x="0" y="0"/>
                    </a:moveTo>
                    <a:lnTo>
                      <a:pt x="20356" y="7909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9" name="任意多边形: 形状 468">
                <a:extLst>
                  <a:ext uri="{FF2B5EF4-FFF2-40B4-BE49-F238E27FC236}">
                    <a16:creationId xmlns:a16="http://schemas.microsoft.com/office/drawing/2014/main" id="{78871A30-DB7E-6C8C-02C4-8E20D3785436}"/>
                  </a:ext>
                </a:extLst>
              </p:cNvPr>
              <p:cNvSpPr/>
              <p:nvPr/>
            </p:nvSpPr>
            <p:spPr>
              <a:xfrm>
                <a:off x="2665549" y="2512086"/>
                <a:ext cx="20355" cy="47578"/>
              </a:xfrm>
              <a:custGeom>
                <a:avLst/>
                <a:gdLst>
                  <a:gd name="connsiteX0" fmla="*/ 0 w 20355"/>
                  <a:gd name="connsiteY0" fmla="*/ 0 h 47578"/>
                  <a:gd name="connsiteX1" fmla="*/ 20356 w 20355"/>
                  <a:gd name="connsiteY1" fmla="*/ 47578 h 4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7578">
                    <a:moveTo>
                      <a:pt x="0" y="0"/>
                    </a:moveTo>
                    <a:lnTo>
                      <a:pt x="20356" y="4757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0" name="任意多边形: 形状 469">
                <a:extLst>
                  <a:ext uri="{FF2B5EF4-FFF2-40B4-BE49-F238E27FC236}">
                    <a16:creationId xmlns:a16="http://schemas.microsoft.com/office/drawing/2014/main" id="{A7E9D5D6-1EA3-6E50-7D87-DF65D099E4E6}"/>
                  </a:ext>
                </a:extLst>
              </p:cNvPr>
              <p:cNvSpPr/>
              <p:nvPr/>
            </p:nvSpPr>
            <p:spPr>
              <a:xfrm>
                <a:off x="1725238" y="2719642"/>
                <a:ext cx="20355" cy="39941"/>
              </a:xfrm>
              <a:custGeom>
                <a:avLst/>
                <a:gdLst>
                  <a:gd name="connsiteX0" fmla="*/ 0 w 20355"/>
                  <a:gd name="connsiteY0" fmla="*/ 0 h 39941"/>
                  <a:gd name="connsiteX1" fmla="*/ 20356 w 20355"/>
                  <a:gd name="connsiteY1" fmla="*/ 39941 h 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9941">
                    <a:moveTo>
                      <a:pt x="0" y="0"/>
                    </a:moveTo>
                    <a:lnTo>
                      <a:pt x="20356" y="39941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1" name="任意多边形: 形状 470">
                <a:extLst>
                  <a:ext uri="{FF2B5EF4-FFF2-40B4-BE49-F238E27FC236}">
                    <a16:creationId xmlns:a16="http://schemas.microsoft.com/office/drawing/2014/main" id="{607E369F-5C8F-378A-EED1-711F3DF06804}"/>
                  </a:ext>
                </a:extLst>
              </p:cNvPr>
              <p:cNvSpPr/>
              <p:nvPr/>
            </p:nvSpPr>
            <p:spPr>
              <a:xfrm>
                <a:off x="2049547" y="2709173"/>
                <a:ext cx="20355" cy="50404"/>
              </a:xfrm>
              <a:custGeom>
                <a:avLst/>
                <a:gdLst>
                  <a:gd name="connsiteX0" fmla="*/ 0 w 20355"/>
                  <a:gd name="connsiteY0" fmla="*/ 0 h 50404"/>
                  <a:gd name="connsiteX1" fmla="*/ 20356 w 20355"/>
                  <a:gd name="connsiteY1" fmla="*/ 50405 h 50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0404">
                    <a:moveTo>
                      <a:pt x="0" y="0"/>
                    </a:moveTo>
                    <a:lnTo>
                      <a:pt x="20356" y="50405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2" name="任意多边形: 形状 471">
                <a:extLst>
                  <a:ext uri="{FF2B5EF4-FFF2-40B4-BE49-F238E27FC236}">
                    <a16:creationId xmlns:a16="http://schemas.microsoft.com/office/drawing/2014/main" id="{5BA9FABA-5AE3-A128-CF5E-77E97F0ECF4F}"/>
                  </a:ext>
                </a:extLst>
              </p:cNvPr>
              <p:cNvSpPr/>
              <p:nvPr/>
            </p:nvSpPr>
            <p:spPr>
              <a:xfrm>
                <a:off x="3000042" y="2547708"/>
                <a:ext cx="20355" cy="29903"/>
              </a:xfrm>
              <a:custGeom>
                <a:avLst/>
                <a:gdLst>
                  <a:gd name="connsiteX0" fmla="*/ 0 w 20355"/>
                  <a:gd name="connsiteY0" fmla="*/ 0 h 29903"/>
                  <a:gd name="connsiteX1" fmla="*/ 20356 w 20355"/>
                  <a:gd name="connsiteY1" fmla="*/ 29903 h 2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9903">
                    <a:moveTo>
                      <a:pt x="0" y="0"/>
                    </a:moveTo>
                    <a:lnTo>
                      <a:pt x="20356" y="29903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3" name="任意多边形: 形状 472">
                <a:extLst>
                  <a:ext uri="{FF2B5EF4-FFF2-40B4-BE49-F238E27FC236}">
                    <a16:creationId xmlns:a16="http://schemas.microsoft.com/office/drawing/2014/main" id="{999FC859-F872-50F3-F581-4C58574D7E61}"/>
                  </a:ext>
                </a:extLst>
              </p:cNvPr>
              <p:cNvSpPr/>
              <p:nvPr/>
            </p:nvSpPr>
            <p:spPr>
              <a:xfrm>
                <a:off x="1735416" y="2772163"/>
                <a:ext cx="20348" cy="3443"/>
              </a:xfrm>
              <a:custGeom>
                <a:avLst/>
                <a:gdLst>
                  <a:gd name="connsiteX0" fmla="*/ 0 w 20348"/>
                  <a:gd name="connsiteY0" fmla="*/ 0 h 3443"/>
                  <a:gd name="connsiteX1" fmla="*/ 20349 w 20348"/>
                  <a:gd name="connsiteY1" fmla="*/ 3443 h 3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3443">
                    <a:moveTo>
                      <a:pt x="0" y="0"/>
                    </a:moveTo>
                    <a:lnTo>
                      <a:pt x="20349" y="344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4" name="任意多边形: 形状 473">
                <a:extLst>
                  <a:ext uri="{FF2B5EF4-FFF2-40B4-BE49-F238E27FC236}">
                    <a16:creationId xmlns:a16="http://schemas.microsoft.com/office/drawing/2014/main" id="{CE7A5243-CE91-DBF7-1B22-AA36636BC7C5}"/>
                  </a:ext>
                </a:extLst>
              </p:cNvPr>
              <p:cNvSpPr/>
              <p:nvPr/>
            </p:nvSpPr>
            <p:spPr>
              <a:xfrm>
                <a:off x="1329685" y="2281016"/>
                <a:ext cx="20355" cy="98009"/>
              </a:xfrm>
              <a:custGeom>
                <a:avLst/>
                <a:gdLst>
                  <a:gd name="connsiteX0" fmla="*/ 0 w 20355"/>
                  <a:gd name="connsiteY0" fmla="*/ 0 h 98009"/>
                  <a:gd name="connsiteX1" fmla="*/ 20356 w 20355"/>
                  <a:gd name="connsiteY1" fmla="*/ 98009 h 98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98009">
                    <a:moveTo>
                      <a:pt x="0" y="0"/>
                    </a:moveTo>
                    <a:lnTo>
                      <a:pt x="20356" y="98009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5" name="任意多边形: 形状 474">
                <a:extLst>
                  <a:ext uri="{FF2B5EF4-FFF2-40B4-BE49-F238E27FC236}">
                    <a16:creationId xmlns:a16="http://schemas.microsoft.com/office/drawing/2014/main" id="{A1F433D5-0B16-2225-E51F-711CDCC527D4}"/>
                  </a:ext>
                </a:extLst>
              </p:cNvPr>
              <p:cNvSpPr/>
              <p:nvPr/>
            </p:nvSpPr>
            <p:spPr>
              <a:xfrm>
                <a:off x="2381944" y="2744158"/>
                <a:ext cx="20355" cy="53211"/>
              </a:xfrm>
              <a:custGeom>
                <a:avLst/>
                <a:gdLst>
                  <a:gd name="connsiteX0" fmla="*/ 0 w 20355"/>
                  <a:gd name="connsiteY0" fmla="*/ 0 h 53211"/>
                  <a:gd name="connsiteX1" fmla="*/ 20355 w 20355"/>
                  <a:gd name="connsiteY1" fmla="*/ 53211 h 5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3211">
                    <a:moveTo>
                      <a:pt x="0" y="0"/>
                    </a:moveTo>
                    <a:lnTo>
                      <a:pt x="20355" y="53211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6" name="任意多边形: 形状 475">
                <a:extLst>
                  <a:ext uri="{FF2B5EF4-FFF2-40B4-BE49-F238E27FC236}">
                    <a16:creationId xmlns:a16="http://schemas.microsoft.com/office/drawing/2014/main" id="{DF2108B7-40CB-B8E3-9028-2258E401BB1D}"/>
                  </a:ext>
                </a:extLst>
              </p:cNvPr>
              <p:cNvSpPr/>
              <p:nvPr/>
            </p:nvSpPr>
            <p:spPr>
              <a:xfrm>
                <a:off x="1411100" y="2768846"/>
                <a:ext cx="20355" cy="13508"/>
              </a:xfrm>
              <a:custGeom>
                <a:avLst/>
                <a:gdLst>
                  <a:gd name="connsiteX0" fmla="*/ 0 w 20355"/>
                  <a:gd name="connsiteY0" fmla="*/ 0 h 13508"/>
                  <a:gd name="connsiteX1" fmla="*/ 20356 w 20355"/>
                  <a:gd name="connsiteY1" fmla="*/ 13508 h 13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3508">
                    <a:moveTo>
                      <a:pt x="0" y="0"/>
                    </a:moveTo>
                    <a:lnTo>
                      <a:pt x="20356" y="1350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7" name="任意多边形: 形状 476">
                <a:extLst>
                  <a:ext uri="{FF2B5EF4-FFF2-40B4-BE49-F238E27FC236}">
                    <a16:creationId xmlns:a16="http://schemas.microsoft.com/office/drawing/2014/main" id="{681B9DAD-456C-B339-C77A-709E3A2B5B7F}"/>
                  </a:ext>
                </a:extLst>
              </p:cNvPr>
              <p:cNvSpPr/>
              <p:nvPr/>
            </p:nvSpPr>
            <p:spPr>
              <a:xfrm>
                <a:off x="1096962" y="2840077"/>
                <a:ext cx="20355" cy="22093"/>
              </a:xfrm>
              <a:custGeom>
                <a:avLst/>
                <a:gdLst>
                  <a:gd name="connsiteX0" fmla="*/ 0 w 20355"/>
                  <a:gd name="connsiteY0" fmla="*/ 0 h 22093"/>
                  <a:gd name="connsiteX1" fmla="*/ 20356 w 20355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093">
                    <a:moveTo>
                      <a:pt x="0" y="0"/>
                    </a:moveTo>
                    <a:lnTo>
                      <a:pt x="20356" y="2209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8" name="任意多边形: 形状 477">
                <a:extLst>
                  <a:ext uri="{FF2B5EF4-FFF2-40B4-BE49-F238E27FC236}">
                    <a16:creationId xmlns:a16="http://schemas.microsoft.com/office/drawing/2014/main" id="{ADF08472-837B-15CB-6034-881C00F5BE75}"/>
                  </a:ext>
                </a:extLst>
              </p:cNvPr>
              <p:cNvSpPr/>
              <p:nvPr/>
            </p:nvSpPr>
            <p:spPr>
              <a:xfrm>
                <a:off x="2716438" y="2768892"/>
                <a:ext cx="20348" cy="52494"/>
              </a:xfrm>
              <a:custGeom>
                <a:avLst/>
                <a:gdLst>
                  <a:gd name="connsiteX0" fmla="*/ 0 w 20348"/>
                  <a:gd name="connsiteY0" fmla="*/ 0 h 52494"/>
                  <a:gd name="connsiteX1" fmla="*/ 20349 w 20348"/>
                  <a:gd name="connsiteY1" fmla="*/ 52495 h 5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52494">
                    <a:moveTo>
                      <a:pt x="0" y="0"/>
                    </a:moveTo>
                    <a:lnTo>
                      <a:pt x="20349" y="52495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9" name="任意多边形: 形状 478">
                <a:extLst>
                  <a:ext uri="{FF2B5EF4-FFF2-40B4-BE49-F238E27FC236}">
                    <a16:creationId xmlns:a16="http://schemas.microsoft.com/office/drawing/2014/main" id="{6410C1E0-58CD-119D-1B6B-29A45D3EC8D4}"/>
                  </a:ext>
                </a:extLst>
              </p:cNvPr>
              <p:cNvSpPr/>
              <p:nvPr/>
            </p:nvSpPr>
            <p:spPr>
              <a:xfrm>
                <a:off x="2059725" y="2712536"/>
                <a:ext cx="20355" cy="42416"/>
              </a:xfrm>
              <a:custGeom>
                <a:avLst/>
                <a:gdLst>
                  <a:gd name="connsiteX0" fmla="*/ 0 w 20355"/>
                  <a:gd name="connsiteY0" fmla="*/ 0 h 42416"/>
                  <a:gd name="connsiteX1" fmla="*/ 20356 w 20355"/>
                  <a:gd name="connsiteY1" fmla="*/ 42416 h 4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2416">
                    <a:moveTo>
                      <a:pt x="0" y="0"/>
                    </a:moveTo>
                    <a:lnTo>
                      <a:pt x="20356" y="42416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0" name="任意多边形: 形状 479">
                <a:extLst>
                  <a:ext uri="{FF2B5EF4-FFF2-40B4-BE49-F238E27FC236}">
                    <a16:creationId xmlns:a16="http://schemas.microsoft.com/office/drawing/2014/main" id="{EA196225-20B8-E9E8-B6E8-561128E9BE99}"/>
                  </a:ext>
                </a:extLst>
              </p:cNvPr>
              <p:cNvSpPr/>
              <p:nvPr/>
            </p:nvSpPr>
            <p:spPr>
              <a:xfrm>
                <a:off x="1421278" y="2789162"/>
                <a:ext cx="20355" cy="27760"/>
              </a:xfrm>
              <a:custGeom>
                <a:avLst/>
                <a:gdLst>
                  <a:gd name="connsiteX0" fmla="*/ 0 w 20355"/>
                  <a:gd name="connsiteY0" fmla="*/ 0 h 27760"/>
                  <a:gd name="connsiteX1" fmla="*/ 20356 w 20355"/>
                  <a:gd name="connsiteY1" fmla="*/ 27760 h 2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7760">
                    <a:moveTo>
                      <a:pt x="0" y="0"/>
                    </a:moveTo>
                    <a:lnTo>
                      <a:pt x="20356" y="27760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1" name="任意多边形: 形状 480">
                <a:extLst>
                  <a:ext uri="{FF2B5EF4-FFF2-40B4-BE49-F238E27FC236}">
                    <a16:creationId xmlns:a16="http://schemas.microsoft.com/office/drawing/2014/main" id="{E1337FB0-BBC7-0887-4FD0-F3B081443D70}"/>
                  </a:ext>
                </a:extLst>
              </p:cNvPr>
              <p:cNvSpPr/>
              <p:nvPr/>
            </p:nvSpPr>
            <p:spPr>
              <a:xfrm>
                <a:off x="2685904" y="2559664"/>
                <a:ext cx="20355" cy="119326"/>
              </a:xfrm>
              <a:custGeom>
                <a:avLst/>
                <a:gdLst>
                  <a:gd name="connsiteX0" fmla="*/ 0 w 20355"/>
                  <a:gd name="connsiteY0" fmla="*/ 0 h 119326"/>
                  <a:gd name="connsiteX1" fmla="*/ 20356 w 20355"/>
                  <a:gd name="connsiteY1" fmla="*/ 119327 h 11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19326">
                    <a:moveTo>
                      <a:pt x="0" y="0"/>
                    </a:moveTo>
                    <a:lnTo>
                      <a:pt x="20356" y="11932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2" name="任意多边形: 形状 481">
                <a:extLst>
                  <a:ext uri="{FF2B5EF4-FFF2-40B4-BE49-F238E27FC236}">
                    <a16:creationId xmlns:a16="http://schemas.microsoft.com/office/drawing/2014/main" id="{07296529-0856-B9CA-945C-1DEF802CB4C1}"/>
                  </a:ext>
                </a:extLst>
              </p:cNvPr>
              <p:cNvSpPr/>
              <p:nvPr/>
            </p:nvSpPr>
            <p:spPr>
              <a:xfrm>
                <a:off x="2706260" y="2678991"/>
                <a:ext cx="20355" cy="23367"/>
              </a:xfrm>
              <a:custGeom>
                <a:avLst/>
                <a:gdLst>
                  <a:gd name="connsiteX0" fmla="*/ 0 w 20355"/>
                  <a:gd name="connsiteY0" fmla="*/ 0 h 23367"/>
                  <a:gd name="connsiteX1" fmla="*/ 20356 w 20355"/>
                  <a:gd name="connsiteY1" fmla="*/ 23368 h 23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3367">
                    <a:moveTo>
                      <a:pt x="0" y="0"/>
                    </a:moveTo>
                    <a:lnTo>
                      <a:pt x="20356" y="23368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3" name="任意多边形: 形状 482">
                <a:extLst>
                  <a:ext uri="{FF2B5EF4-FFF2-40B4-BE49-F238E27FC236}">
                    <a16:creationId xmlns:a16="http://schemas.microsoft.com/office/drawing/2014/main" id="{D95CC15F-120B-6F44-34B9-A153B055184C}"/>
                  </a:ext>
                </a:extLst>
              </p:cNvPr>
              <p:cNvSpPr/>
              <p:nvPr/>
            </p:nvSpPr>
            <p:spPr>
              <a:xfrm>
                <a:off x="2069903" y="2759577"/>
                <a:ext cx="20355" cy="33638"/>
              </a:xfrm>
              <a:custGeom>
                <a:avLst/>
                <a:gdLst>
                  <a:gd name="connsiteX0" fmla="*/ 0 w 20355"/>
                  <a:gd name="connsiteY0" fmla="*/ 0 h 33638"/>
                  <a:gd name="connsiteX1" fmla="*/ 20356 w 20355"/>
                  <a:gd name="connsiteY1" fmla="*/ 33638 h 33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3638">
                    <a:moveTo>
                      <a:pt x="0" y="0"/>
                    </a:moveTo>
                    <a:lnTo>
                      <a:pt x="20356" y="33638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4" name="任意多边形: 形状 483">
                <a:extLst>
                  <a:ext uri="{FF2B5EF4-FFF2-40B4-BE49-F238E27FC236}">
                    <a16:creationId xmlns:a16="http://schemas.microsoft.com/office/drawing/2014/main" id="{EE6D2431-F7A7-8CC8-3852-521274D470CB}"/>
                  </a:ext>
                </a:extLst>
              </p:cNvPr>
              <p:cNvSpPr/>
              <p:nvPr/>
            </p:nvSpPr>
            <p:spPr>
              <a:xfrm>
                <a:off x="1107140" y="2851124"/>
                <a:ext cx="20355" cy="22087"/>
              </a:xfrm>
              <a:custGeom>
                <a:avLst/>
                <a:gdLst>
                  <a:gd name="connsiteX0" fmla="*/ 0 w 20355"/>
                  <a:gd name="connsiteY0" fmla="*/ 0 h 22087"/>
                  <a:gd name="connsiteX1" fmla="*/ 20356 w 20355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087">
                    <a:moveTo>
                      <a:pt x="0" y="0"/>
                    </a:moveTo>
                    <a:lnTo>
                      <a:pt x="20356" y="2208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2599ABE7-DBB3-63D2-8C47-C403D91258A5}"/>
                  </a:ext>
                </a:extLst>
              </p:cNvPr>
              <p:cNvSpPr/>
              <p:nvPr/>
            </p:nvSpPr>
            <p:spPr>
              <a:xfrm>
                <a:off x="1745594" y="2740190"/>
                <a:ext cx="20348" cy="19393"/>
              </a:xfrm>
              <a:custGeom>
                <a:avLst/>
                <a:gdLst>
                  <a:gd name="connsiteX0" fmla="*/ 0 w 20348"/>
                  <a:gd name="connsiteY0" fmla="*/ 19393 h 19393"/>
                  <a:gd name="connsiteX1" fmla="*/ 20349 w 20348"/>
                  <a:gd name="connsiteY1" fmla="*/ 0 h 19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9393">
                    <a:moveTo>
                      <a:pt x="0" y="19393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6" name="任意多边形: 形状 485">
                <a:extLst>
                  <a:ext uri="{FF2B5EF4-FFF2-40B4-BE49-F238E27FC236}">
                    <a16:creationId xmlns:a16="http://schemas.microsoft.com/office/drawing/2014/main" id="{6B4881FA-3F6C-F930-1268-D36456E00428}"/>
                  </a:ext>
                </a:extLst>
              </p:cNvPr>
              <p:cNvSpPr/>
              <p:nvPr/>
            </p:nvSpPr>
            <p:spPr>
              <a:xfrm>
                <a:off x="2402300" y="2797369"/>
                <a:ext cx="20355" cy="9089"/>
              </a:xfrm>
              <a:custGeom>
                <a:avLst/>
                <a:gdLst>
                  <a:gd name="connsiteX0" fmla="*/ 0 w 20355"/>
                  <a:gd name="connsiteY0" fmla="*/ 0 h 9089"/>
                  <a:gd name="connsiteX1" fmla="*/ 20356 w 20355"/>
                  <a:gd name="connsiteY1" fmla="*/ 9090 h 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9089">
                    <a:moveTo>
                      <a:pt x="0" y="0"/>
                    </a:moveTo>
                    <a:lnTo>
                      <a:pt x="20356" y="9090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7" name="任意多边形: 形状 486">
                <a:extLst>
                  <a:ext uri="{FF2B5EF4-FFF2-40B4-BE49-F238E27FC236}">
                    <a16:creationId xmlns:a16="http://schemas.microsoft.com/office/drawing/2014/main" id="{9BEA3C14-1CEC-6B83-C148-670AF7D5F71B}"/>
                  </a:ext>
                </a:extLst>
              </p:cNvPr>
              <p:cNvSpPr/>
              <p:nvPr/>
            </p:nvSpPr>
            <p:spPr>
              <a:xfrm>
                <a:off x="2392122" y="2723265"/>
                <a:ext cx="20355" cy="53648"/>
              </a:xfrm>
              <a:custGeom>
                <a:avLst/>
                <a:gdLst>
                  <a:gd name="connsiteX0" fmla="*/ 0 w 20355"/>
                  <a:gd name="connsiteY0" fmla="*/ 0 h 53648"/>
                  <a:gd name="connsiteX1" fmla="*/ 20355 w 20355"/>
                  <a:gd name="connsiteY1" fmla="*/ 53649 h 5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53648">
                    <a:moveTo>
                      <a:pt x="0" y="0"/>
                    </a:moveTo>
                    <a:lnTo>
                      <a:pt x="20355" y="53649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8" name="任意多边形: 形状 487">
                <a:extLst>
                  <a:ext uri="{FF2B5EF4-FFF2-40B4-BE49-F238E27FC236}">
                    <a16:creationId xmlns:a16="http://schemas.microsoft.com/office/drawing/2014/main" id="{472298D4-E350-3385-2B39-E794B3DD4190}"/>
                  </a:ext>
                </a:extLst>
              </p:cNvPr>
              <p:cNvSpPr/>
              <p:nvPr/>
            </p:nvSpPr>
            <p:spPr>
              <a:xfrm>
                <a:off x="3020398" y="2577611"/>
                <a:ext cx="20348" cy="5513"/>
              </a:xfrm>
              <a:custGeom>
                <a:avLst/>
                <a:gdLst>
                  <a:gd name="connsiteX0" fmla="*/ 0 w 20348"/>
                  <a:gd name="connsiteY0" fmla="*/ 0 h 5513"/>
                  <a:gd name="connsiteX1" fmla="*/ 20349 w 20348"/>
                  <a:gd name="connsiteY1" fmla="*/ 5514 h 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5513">
                    <a:moveTo>
                      <a:pt x="0" y="0"/>
                    </a:moveTo>
                    <a:lnTo>
                      <a:pt x="20349" y="5514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9" name="任意多边形: 形状 488">
                <a:extLst>
                  <a:ext uri="{FF2B5EF4-FFF2-40B4-BE49-F238E27FC236}">
                    <a16:creationId xmlns:a16="http://schemas.microsoft.com/office/drawing/2014/main" id="{6937ABF2-48B5-8D45-EF16-0ED9A08762DC}"/>
                  </a:ext>
                </a:extLst>
              </p:cNvPr>
              <p:cNvSpPr/>
              <p:nvPr/>
            </p:nvSpPr>
            <p:spPr>
              <a:xfrm>
                <a:off x="1117318" y="2862171"/>
                <a:ext cx="20355" cy="22087"/>
              </a:xfrm>
              <a:custGeom>
                <a:avLst/>
                <a:gdLst>
                  <a:gd name="connsiteX0" fmla="*/ 0 w 20355"/>
                  <a:gd name="connsiteY0" fmla="*/ 0 h 22087"/>
                  <a:gd name="connsiteX1" fmla="*/ 20356 w 20355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087">
                    <a:moveTo>
                      <a:pt x="0" y="0"/>
                    </a:moveTo>
                    <a:lnTo>
                      <a:pt x="20356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0" name="任意多边形: 形状 489">
                <a:extLst>
                  <a:ext uri="{FF2B5EF4-FFF2-40B4-BE49-F238E27FC236}">
                    <a16:creationId xmlns:a16="http://schemas.microsoft.com/office/drawing/2014/main" id="{58252941-A05A-7A06-5476-5B61AF61B5E6}"/>
                  </a:ext>
                </a:extLst>
              </p:cNvPr>
              <p:cNvSpPr/>
              <p:nvPr/>
            </p:nvSpPr>
            <p:spPr>
              <a:xfrm>
                <a:off x="1755765" y="2775607"/>
                <a:ext cx="20355" cy="40976"/>
              </a:xfrm>
              <a:custGeom>
                <a:avLst/>
                <a:gdLst>
                  <a:gd name="connsiteX0" fmla="*/ 0 w 20355"/>
                  <a:gd name="connsiteY0" fmla="*/ 0 h 40976"/>
                  <a:gd name="connsiteX1" fmla="*/ 20356 w 20355"/>
                  <a:gd name="connsiteY1" fmla="*/ 40977 h 4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40976">
                    <a:moveTo>
                      <a:pt x="0" y="0"/>
                    </a:moveTo>
                    <a:lnTo>
                      <a:pt x="20356" y="40977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1" name="任意多边形: 形状 490">
                <a:extLst>
                  <a:ext uri="{FF2B5EF4-FFF2-40B4-BE49-F238E27FC236}">
                    <a16:creationId xmlns:a16="http://schemas.microsoft.com/office/drawing/2014/main" id="{5B41B82E-3EB6-6B5C-6A9D-4C10BE850EC2}"/>
                  </a:ext>
                </a:extLst>
              </p:cNvPr>
              <p:cNvSpPr/>
              <p:nvPr/>
            </p:nvSpPr>
            <p:spPr>
              <a:xfrm>
                <a:off x="1431456" y="2782354"/>
                <a:ext cx="20355" cy="27242"/>
              </a:xfrm>
              <a:custGeom>
                <a:avLst/>
                <a:gdLst>
                  <a:gd name="connsiteX0" fmla="*/ 0 w 20355"/>
                  <a:gd name="connsiteY0" fmla="*/ 0 h 27242"/>
                  <a:gd name="connsiteX1" fmla="*/ 20356 w 20355"/>
                  <a:gd name="connsiteY1" fmla="*/ 27243 h 27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7242">
                    <a:moveTo>
                      <a:pt x="0" y="0"/>
                    </a:moveTo>
                    <a:lnTo>
                      <a:pt x="20356" y="27243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492" name="任意多边形: 形状 491">
              <a:extLst>
                <a:ext uri="{FF2B5EF4-FFF2-40B4-BE49-F238E27FC236}">
                  <a16:creationId xmlns:a16="http://schemas.microsoft.com/office/drawing/2014/main" id="{57CA2B06-AA49-C6DD-48D8-B2A3EA904B17}"/>
                </a:ext>
              </a:extLst>
            </p:cNvPr>
            <p:cNvSpPr/>
            <p:nvPr/>
          </p:nvSpPr>
          <p:spPr>
            <a:xfrm>
              <a:off x="1428868" y="1940588"/>
              <a:ext cx="2094241" cy="85874"/>
            </a:xfrm>
            <a:custGeom>
              <a:avLst/>
              <a:gdLst>
                <a:gd name="connsiteX0" fmla="*/ 0 w 2094241"/>
                <a:gd name="connsiteY0" fmla="*/ 85874 h 85874"/>
                <a:gd name="connsiteX1" fmla="*/ 2094242 w 2094241"/>
                <a:gd name="connsiteY1" fmla="*/ 0 h 8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94241" h="85874">
                  <a:moveTo>
                    <a:pt x="0" y="85874"/>
                  </a:moveTo>
                  <a:lnTo>
                    <a:pt x="2094242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93" name="图形 18">
              <a:extLst>
                <a:ext uri="{FF2B5EF4-FFF2-40B4-BE49-F238E27FC236}">
                  <a16:creationId xmlns:a16="http://schemas.microsoft.com/office/drawing/2014/main" id="{4878975A-3A2D-D5DB-9292-672CCC90105B}"/>
                </a:ext>
              </a:extLst>
            </p:cNvPr>
            <p:cNvGrpSpPr/>
            <p:nvPr/>
          </p:nvGrpSpPr>
          <p:grpSpPr>
            <a:xfrm>
              <a:off x="1357630" y="1659061"/>
              <a:ext cx="1933606" cy="312180"/>
              <a:chOff x="1127496" y="2583125"/>
              <a:chExt cx="1933606" cy="312180"/>
            </a:xfrm>
          </p:grpSpPr>
          <p:sp>
            <p:nvSpPr>
              <p:cNvPr id="494" name="任意多边形: 形状 493">
                <a:extLst>
                  <a:ext uri="{FF2B5EF4-FFF2-40B4-BE49-F238E27FC236}">
                    <a16:creationId xmlns:a16="http://schemas.microsoft.com/office/drawing/2014/main" id="{5D204C69-91EF-88B0-8050-F52CD66410CF}"/>
                  </a:ext>
                </a:extLst>
              </p:cNvPr>
              <p:cNvSpPr/>
              <p:nvPr/>
            </p:nvSpPr>
            <p:spPr>
              <a:xfrm>
                <a:off x="2080081" y="2754953"/>
                <a:ext cx="20355" cy="9719"/>
              </a:xfrm>
              <a:custGeom>
                <a:avLst/>
                <a:gdLst>
                  <a:gd name="connsiteX0" fmla="*/ 0 w 20355"/>
                  <a:gd name="connsiteY0" fmla="*/ 0 h 9719"/>
                  <a:gd name="connsiteX1" fmla="*/ 20356 w 20355"/>
                  <a:gd name="connsiteY1" fmla="*/ 9720 h 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9719">
                    <a:moveTo>
                      <a:pt x="0" y="0"/>
                    </a:moveTo>
                    <a:lnTo>
                      <a:pt x="20356" y="972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5" name="任意多边形: 形状 494">
                <a:extLst>
                  <a:ext uri="{FF2B5EF4-FFF2-40B4-BE49-F238E27FC236}">
                    <a16:creationId xmlns:a16="http://schemas.microsoft.com/office/drawing/2014/main" id="{67F115F8-1D02-CF93-06A2-02DFD51CD7F0}"/>
                  </a:ext>
                </a:extLst>
              </p:cNvPr>
              <p:cNvSpPr/>
              <p:nvPr/>
            </p:nvSpPr>
            <p:spPr>
              <a:xfrm>
                <a:off x="3040747" y="2583125"/>
                <a:ext cx="20355" cy="192800"/>
              </a:xfrm>
              <a:custGeom>
                <a:avLst/>
                <a:gdLst>
                  <a:gd name="connsiteX0" fmla="*/ 0 w 20355"/>
                  <a:gd name="connsiteY0" fmla="*/ 0 h 192800"/>
                  <a:gd name="connsiteX1" fmla="*/ 20356 w 20355"/>
                  <a:gd name="connsiteY1" fmla="*/ 192801 h 19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192800">
                    <a:moveTo>
                      <a:pt x="0" y="0"/>
                    </a:moveTo>
                    <a:lnTo>
                      <a:pt x="20356" y="192801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6" name="任意多边形: 形状 495">
                <a:extLst>
                  <a:ext uri="{FF2B5EF4-FFF2-40B4-BE49-F238E27FC236}">
                    <a16:creationId xmlns:a16="http://schemas.microsoft.com/office/drawing/2014/main" id="{C7BFD394-D459-A967-24FB-4532BD280699}"/>
                  </a:ext>
                </a:extLst>
              </p:cNvPr>
              <p:cNvSpPr/>
              <p:nvPr/>
            </p:nvSpPr>
            <p:spPr>
              <a:xfrm>
                <a:off x="1441634" y="2816922"/>
                <a:ext cx="20348" cy="11192"/>
              </a:xfrm>
              <a:custGeom>
                <a:avLst/>
                <a:gdLst>
                  <a:gd name="connsiteX0" fmla="*/ 0 w 20348"/>
                  <a:gd name="connsiteY0" fmla="*/ 0 h 11192"/>
                  <a:gd name="connsiteX1" fmla="*/ 20349 w 20348"/>
                  <a:gd name="connsiteY1" fmla="*/ 11193 h 1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1192">
                    <a:moveTo>
                      <a:pt x="0" y="0"/>
                    </a:moveTo>
                    <a:lnTo>
                      <a:pt x="20349" y="11193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7" name="任意多边形: 形状 496">
                <a:extLst>
                  <a:ext uri="{FF2B5EF4-FFF2-40B4-BE49-F238E27FC236}">
                    <a16:creationId xmlns:a16="http://schemas.microsoft.com/office/drawing/2014/main" id="{ED8CA084-A4CF-B97A-6AA0-DB82A81E24E7}"/>
                  </a:ext>
                </a:extLst>
              </p:cNvPr>
              <p:cNvSpPr/>
              <p:nvPr/>
            </p:nvSpPr>
            <p:spPr>
              <a:xfrm>
                <a:off x="2090258" y="2793216"/>
                <a:ext cx="20355" cy="28854"/>
              </a:xfrm>
              <a:custGeom>
                <a:avLst/>
                <a:gdLst>
                  <a:gd name="connsiteX0" fmla="*/ 0 w 20355"/>
                  <a:gd name="connsiteY0" fmla="*/ 0 h 28854"/>
                  <a:gd name="connsiteX1" fmla="*/ 20356 w 20355"/>
                  <a:gd name="connsiteY1" fmla="*/ 28855 h 2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8854">
                    <a:moveTo>
                      <a:pt x="0" y="0"/>
                    </a:moveTo>
                    <a:lnTo>
                      <a:pt x="20356" y="28855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8" name="任意多边形: 形状 497">
                <a:extLst>
                  <a:ext uri="{FF2B5EF4-FFF2-40B4-BE49-F238E27FC236}">
                    <a16:creationId xmlns:a16="http://schemas.microsoft.com/office/drawing/2014/main" id="{18BFFA68-D3C6-F95B-4737-4B2BBD75BD18}"/>
                  </a:ext>
                </a:extLst>
              </p:cNvPr>
              <p:cNvSpPr/>
              <p:nvPr/>
            </p:nvSpPr>
            <p:spPr>
              <a:xfrm>
                <a:off x="2412477" y="2776914"/>
                <a:ext cx="20355" cy="32563"/>
              </a:xfrm>
              <a:custGeom>
                <a:avLst/>
                <a:gdLst>
                  <a:gd name="connsiteX0" fmla="*/ 0 w 20355"/>
                  <a:gd name="connsiteY0" fmla="*/ 0 h 32563"/>
                  <a:gd name="connsiteX1" fmla="*/ 20356 w 20355"/>
                  <a:gd name="connsiteY1" fmla="*/ 32564 h 3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2563">
                    <a:moveTo>
                      <a:pt x="0" y="0"/>
                    </a:moveTo>
                    <a:lnTo>
                      <a:pt x="20356" y="32564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9" name="任意多边形: 形状 498">
                <a:extLst>
                  <a:ext uri="{FF2B5EF4-FFF2-40B4-BE49-F238E27FC236}">
                    <a16:creationId xmlns:a16="http://schemas.microsoft.com/office/drawing/2014/main" id="{F664FBF0-4C04-03BD-1CC7-3FE6C791E39A}"/>
                  </a:ext>
                </a:extLst>
              </p:cNvPr>
              <p:cNvSpPr/>
              <p:nvPr/>
            </p:nvSpPr>
            <p:spPr>
              <a:xfrm>
                <a:off x="2726615" y="2702359"/>
                <a:ext cx="20348" cy="123845"/>
              </a:xfrm>
              <a:custGeom>
                <a:avLst/>
                <a:gdLst>
                  <a:gd name="connsiteX0" fmla="*/ 0 w 20348"/>
                  <a:gd name="connsiteY0" fmla="*/ 0 h 123845"/>
                  <a:gd name="connsiteX1" fmla="*/ 20349 w 20348"/>
                  <a:gd name="connsiteY1" fmla="*/ 123845 h 12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23845">
                    <a:moveTo>
                      <a:pt x="0" y="0"/>
                    </a:moveTo>
                    <a:lnTo>
                      <a:pt x="20349" y="123845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0" name="任意多边形: 形状 499">
                <a:extLst>
                  <a:ext uri="{FF2B5EF4-FFF2-40B4-BE49-F238E27FC236}">
                    <a16:creationId xmlns:a16="http://schemas.microsoft.com/office/drawing/2014/main" id="{390FE51C-9C0A-50EE-4761-91CD2B779300}"/>
                  </a:ext>
                </a:extLst>
              </p:cNvPr>
              <p:cNvSpPr/>
              <p:nvPr/>
            </p:nvSpPr>
            <p:spPr>
              <a:xfrm>
                <a:off x="1127496" y="2873211"/>
                <a:ext cx="20355" cy="22093"/>
              </a:xfrm>
              <a:custGeom>
                <a:avLst/>
                <a:gdLst>
                  <a:gd name="connsiteX0" fmla="*/ 0 w 20355"/>
                  <a:gd name="connsiteY0" fmla="*/ 0 h 22093"/>
                  <a:gd name="connsiteX1" fmla="*/ 20356 w 20355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093">
                    <a:moveTo>
                      <a:pt x="0" y="0"/>
                    </a:moveTo>
                    <a:lnTo>
                      <a:pt x="20356" y="22094"/>
                    </a:lnTo>
                  </a:path>
                </a:pathLst>
              </a:custGeom>
              <a:ln w="17670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52EEFB05-DF2E-3777-E992-894D416A8BD6}"/>
                  </a:ext>
                </a:extLst>
              </p:cNvPr>
              <p:cNvSpPr/>
              <p:nvPr/>
            </p:nvSpPr>
            <p:spPr>
              <a:xfrm>
                <a:off x="1776120" y="2816583"/>
                <a:ext cx="20355" cy="31800"/>
              </a:xfrm>
              <a:custGeom>
                <a:avLst/>
                <a:gdLst>
                  <a:gd name="connsiteX0" fmla="*/ 0 w 20355"/>
                  <a:gd name="connsiteY0" fmla="*/ 0 h 31800"/>
                  <a:gd name="connsiteX1" fmla="*/ 20356 w 20355"/>
                  <a:gd name="connsiteY1" fmla="*/ 31801 h 31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31800">
                    <a:moveTo>
                      <a:pt x="0" y="0"/>
                    </a:moveTo>
                    <a:lnTo>
                      <a:pt x="20356" y="31801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02" name="任意多边形: 形状 501">
              <a:extLst>
                <a:ext uri="{FF2B5EF4-FFF2-40B4-BE49-F238E27FC236}">
                  <a16:creationId xmlns:a16="http://schemas.microsoft.com/office/drawing/2014/main" id="{96645F9D-4B51-D759-1290-AC4C9D0DC29B}"/>
                </a:ext>
              </a:extLst>
            </p:cNvPr>
            <p:cNvSpPr/>
            <p:nvPr/>
          </p:nvSpPr>
          <p:spPr>
            <a:xfrm>
              <a:off x="3104261" y="1957759"/>
              <a:ext cx="35509" cy="38534"/>
            </a:xfrm>
            <a:custGeom>
              <a:avLst/>
              <a:gdLst>
                <a:gd name="connsiteX0" fmla="*/ 0 w 35509"/>
                <a:gd name="connsiteY0" fmla="*/ 0 h 38534"/>
                <a:gd name="connsiteX1" fmla="*/ 35509 w 35509"/>
                <a:gd name="connsiteY1" fmla="*/ 38535 h 3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509" h="38534">
                  <a:moveTo>
                    <a:pt x="0" y="0"/>
                  </a:moveTo>
                  <a:lnTo>
                    <a:pt x="35509" y="38535"/>
                  </a:lnTo>
                </a:path>
              </a:pathLst>
            </a:custGeom>
            <a:ln w="4418" cap="flat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03" name="图形 18">
              <a:extLst>
                <a:ext uri="{FF2B5EF4-FFF2-40B4-BE49-F238E27FC236}">
                  <a16:creationId xmlns:a16="http://schemas.microsoft.com/office/drawing/2014/main" id="{771FB601-F7AC-622A-F2DD-58616FDF3426}"/>
                </a:ext>
              </a:extLst>
            </p:cNvPr>
            <p:cNvGrpSpPr/>
            <p:nvPr/>
          </p:nvGrpSpPr>
          <p:grpSpPr>
            <a:xfrm>
              <a:off x="1367808" y="1816126"/>
              <a:ext cx="983118" cy="214522"/>
              <a:chOff x="1137674" y="2740190"/>
              <a:chExt cx="983118" cy="214522"/>
            </a:xfrm>
          </p:grpSpPr>
          <p:sp>
            <p:nvSpPr>
              <p:cNvPr id="504" name="任意多边形: 形状 503">
                <a:extLst>
                  <a:ext uri="{FF2B5EF4-FFF2-40B4-BE49-F238E27FC236}">
                    <a16:creationId xmlns:a16="http://schemas.microsoft.com/office/drawing/2014/main" id="{1212C37C-D5F2-6162-13BA-FBE4601D49B3}"/>
                  </a:ext>
                </a:extLst>
              </p:cNvPr>
              <p:cNvSpPr/>
              <p:nvPr/>
            </p:nvSpPr>
            <p:spPr>
              <a:xfrm>
                <a:off x="1765943" y="2740190"/>
                <a:ext cx="20355" cy="21874"/>
              </a:xfrm>
              <a:custGeom>
                <a:avLst/>
                <a:gdLst>
                  <a:gd name="connsiteX0" fmla="*/ 0 w 20355"/>
                  <a:gd name="connsiteY0" fmla="*/ 0 h 21874"/>
                  <a:gd name="connsiteX1" fmla="*/ 20356 w 20355"/>
                  <a:gd name="connsiteY1" fmla="*/ 21875 h 2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1874">
                    <a:moveTo>
                      <a:pt x="0" y="0"/>
                    </a:moveTo>
                    <a:lnTo>
                      <a:pt x="20356" y="21875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5" name="任意多边形: 形状 504">
                <a:extLst>
                  <a:ext uri="{FF2B5EF4-FFF2-40B4-BE49-F238E27FC236}">
                    <a16:creationId xmlns:a16="http://schemas.microsoft.com/office/drawing/2014/main" id="{3B34B06B-9E40-A164-6DDB-B9FB5E362527}"/>
                  </a:ext>
                </a:extLst>
              </p:cNvPr>
              <p:cNvSpPr/>
              <p:nvPr/>
            </p:nvSpPr>
            <p:spPr>
              <a:xfrm>
                <a:off x="1137674" y="2884258"/>
                <a:ext cx="20355" cy="22087"/>
              </a:xfrm>
              <a:custGeom>
                <a:avLst/>
                <a:gdLst>
                  <a:gd name="connsiteX0" fmla="*/ 0 w 20355"/>
                  <a:gd name="connsiteY0" fmla="*/ 0 h 22087"/>
                  <a:gd name="connsiteX1" fmla="*/ 20356 w 20355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087">
                    <a:moveTo>
                      <a:pt x="0" y="0"/>
                    </a:moveTo>
                    <a:lnTo>
                      <a:pt x="20356" y="22087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6" name="任意多边形: 形状 505">
                <a:extLst>
                  <a:ext uri="{FF2B5EF4-FFF2-40B4-BE49-F238E27FC236}">
                    <a16:creationId xmlns:a16="http://schemas.microsoft.com/office/drawing/2014/main" id="{7ED85429-0CC0-DBFC-ABAF-22AAFF8C01FA}"/>
                  </a:ext>
                </a:extLst>
              </p:cNvPr>
              <p:cNvSpPr/>
              <p:nvPr/>
            </p:nvSpPr>
            <p:spPr>
              <a:xfrm>
                <a:off x="1451811" y="2795465"/>
                <a:ext cx="20348" cy="14132"/>
              </a:xfrm>
              <a:custGeom>
                <a:avLst/>
                <a:gdLst>
                  <a:gd name="connsiteX0" fmla="*/ 0 w 20348"/>
                  <a:gd name="connsiteY0" fmla="*/ 14132 h 14132"/>
                  <a:gd name="connsiteX1" fmla="*/ 20349 w 20348"/>
                  <a:gd name="connsiteY1" fmla="*/ 0 h 1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14132">
                    <a:moveTo>
                      <a:pt x="0" y="14132"/>
                    </a:moveTo>
                    <a:lnTo>
                      <a:pt x="20349" y="0"/>
                    </a:lnTo>
                  </a:path>
                </a:pathLst>
              </a:custGeom>
              <a:ln w="17670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7" name="任意多边形: 形状 506">
                <a:extLst>
                  <a:ext uri="{FF2B5EF4-FFF2-40B4-BE49-F238E27FC236}">
                    <a16:creationId xmlns:a16="http://schemas.microsoft.com/office/drawing/2014/main" id="{0D124325-7A20-D9FB-B79D-6845944BAEC1}"/>
                  </a:ext>
                </a:extLst>
              </p:cNvPr>
              <p:cNvSpPr/>
              <p:nvPr/>
            </p:nvSpPr>
            <p:spPr>
              <a:xfrm>
                <a:off x="2100436" y="2764673"/>
                <a:ext cx="20355" cy="81873"/>
              </a:xfrm>
              <a:custGeom>
                <a:avLst/>
                <a:gdLst>
                  <a:gd name="connsiteX0" fmla="*/ 0 w 20355"/>
                  <a:gd name="connsiteY0" fmla="*/ 0 h 81873"/>
                  <a:gd name="connsiteX1" fmla="*/ 20356 w 20355"/>
                  <a:gd name="connsiteY1" fmla="*/ 81873 h 81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81873">
                    <a:moveTo>
                      <a:pt x="0" y="0"/>
                    </a:moveTo>
                    <a:lnTo>
                      <a:pt x="20356" y="81873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8" name="任意多边形: 形状 507">
                <a:extLst>
                  <a:ext uri="{FF2B5EF4-FFF2-40B4-BE49-F238E27FC236}">
                    <a16:creationId xmlns:a16="http://schemas.microsoft.com/office/drawing/2014/main" id="{1187C856-C091-8FB6-47AD-844F04D9B755}"/>
                  </a:ext>
                </a:extLst>
              </p:cNvPr>
              <p:cNvSpPr/>
              <p:nvPr/>
            </p:nvSpPr>
            <p:spPr>
              <a:xfrm>
                <a:off x="1461983" y="2828115"/>
                <a:ext cx="20355" cy="60356"/>
              </a:xfrm>
              <a:custGeom>
                <a:avLst/>
                <a:gdLst>
                  <a:gd name="connsiteX0" fmla="*/ 0 w 20355"/>
                  <a:gd name="connsiteY0" fmla="*/ 0 h 60356"/>
                  <a:gd name="connsiteX1" fmla="*/ 20356 w 20355"/>
                  <a:gd name="connsiteY1" fmla="*/ 60357 h 6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60356">
                    <a:moveTo>
                      <a:pt x="0" y="0"/>
                    </a:moveTo>
                    <a:lnTo>
                      <a:pt x="20356" y="60357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9" name="任意多边形: 形状 508">
                <a:extLst>
                  <a:ext uri="{FF2B5EF4-FFF2-40B4-BE49-F238E27FC236}">
                    <a16:creationId xmlns:a16="http://schemas.microsoft.com/office/drawing/2014/main" id="{53615B42-F56A-1E8A-3DE8-9F9294275377}"/>
                  </a:ext>
                </a:extLst>
              </p:cNvPr>
              <p:cNvSpPr/>
              <p:nvPr/>
            </p:nvSpPr>
            <p:spPr>
              <a:xfrm>
                <a:off x="1147851" y="2895305"/>
                <a:ext cx="20355" cy="22087"/>
              </a:xfrm>
              <a:custGeom>
                <a:avLst/>
                <a:gdLst>
                  <a:gd name="connsiteX0" fmla="*/ 0 w 20355"/>
                  <a:gd name="connsiteY0" fmla="*/ 0 h 22087"/>
                  <a:gd name="connsiteX1" fmla="*/ 20356 w 20355"/>
                  <a:gd name="connsiteY1" fmla="*/ 22087 h 22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22087">
                    <a:moveTo>
                      <a:pt x="0" y="0"/>
                    </a:moveTo>
                    <a:lnTo>
                      <a:pt x="20356" y="22087"/>
                    </a:lnTo>
                  </a:path>
                </a:pathLst>
              </a:custGeom>
              <a:ln w="1767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0" name="任意多边形: 形状 509">
                <a:extLst>
                  <a:ext uri="{FF2B5EF4-FFF2-40B4-BE49-F238E27FC236}">
                    <a16:creationId xmlns:a16="http://schemas.microsoft.com/office/drawing/2014/main" id="{6928DA9A-D5D7-4289-A7D6-0A70D6437E5D}"/>
                  </a:ext>
                </a:extLst>
              </p:cNvPr>
              <p:cNvSpPr/>
              <p:nvPr/>
            </p:nvSpPr>
            <p:spPr>
              <a:xfrm>
                <a:off x="1158029" y="2906346"/>
                <a:ext cx="20348" cy="22093"/>
              </a:xfrm>
              <a:custGeom>
                <a:avLst/>
                <a:gdLst>
                  <a:gd name="connsiteX0" fmla="*/ 0 w 20348"/>
                  <a:gd name="connsiteY0" fmla="*/ 0 h 22093"/>
                  <a:gd name="connsiteX1" fmla="*/ 20349 w 20348"/>
                  <a:gd name="connsiteY1" fmla="*/ 22094 h 22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48" h="22093">
                    <a:moveTo>
                      <a:pt x="0" y="0"/>
                    </a:moveTo>
                    <a:lnTo>
                      <a:pt x="20349" y="22094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8F723B21-DBAC-5CBE-E81D-F07E9466F7F3}"/>
                  </a:ext>
                </a:extLst>
              </p:cNvPr>
              <p:cNvSpPr/>
              <p:nvPr/>
            </p:nvSpPr>
            <p:spPr>
              <a:xfrm>
                <a:off x="1786298" y="2762065"/>
                <a:ext cx="20355" cy="73347"/>
              </a:xfrm>
              <a:custGeom>
                <a:avLst/>
                <a:gdLst>
                  <a:gd name="connsiteX0" fmla="*/ 0 w 20355"/>
                  <a:gd name="connsiteY0" fmla="*/ 0 h 73347"/>
                  <a:gd name="connsiteX1" fmla="*/ 20356 w 20355"/>
                  <a:gd name="connsiteY1" fmla="*/ 73348 h 7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3347">
                    <a:moveTo>
                      <a:pt x="0" y="0"/>
                    </a:moveTo>
                    <a:lnTo>
                      <a:pt x="20356" y="73348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2" name="任意多边形: 形状 511">
                <a:extLst>
                  <a:ext uri="{FF2B5EF4-FFF2-40B4-BE49-F238E27FC236}">
                    <a16:creationId xmlns:a16="http://schemas.microsoft.com/office/drawing/2014/main" id="{19FA7F78-9458-5F26-B94A-DC734CAF3CE0}"/>
                  </a:ext>
                </a:extLst>
              </p:cNvPr>
              <p:cNvSpPr/>
              <p:nvPr/>
            </p:nvSpPr>
            <p:spPr>
              <a:xfrm>
                <a:off x="1472160" y="2795465"/>
                <a:ext cx="20355" cy="72491"/>
              </a:xfrm>
              <a:custGeom>
                <a:avLst/>
                <a:gdLst>
                  <a:gd name="connsiteX0" fmla="*/ 0 w 20355"/>
                  <a:gd name="connsiteY0" fmla="*/ 0 h 72491"/>
                  <a:gd name="connsiteX1" fmla="*/ 20356 w 20355"/>
                  <a:gd name="connsiteY1" fmla="*/ 72492 h 7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55" h="72491">
                    <a:moveTo>
                      <a:pt x="0" y="0"/>
                    </a:moveTo>
                    <a:lnTo>
                      <a:pt x="20356" y="72492"/>
                    </a:lnTo>
                  </a:path>
                </a:pathLst>
              </a:custGeom>
              <a:ln w="1767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3" name="任意多边形: 形状 512">
                <a:extLst>
                  <a:ext uri="{FF2B5EF4-FFF2-40B4-BE49-F238E27FC236}">
                    <a16:creationId xmlns:a16="http://schemas.microsoft.com/office/drawing/2014/main" id="{3E5A2311-A4E0-2693-3007-BA3EDFB65549}"/>
                  </a:ext>
                </a:extLst>
              </p:cNvPr>
              <p:cNvSpPr/>
              <p:nvPr/>
            </p:nvSpPr>
            <p:spPr>
              <a:xfrm>
                <a:off x="2036430" y="2916178"/>
                <a:ext cx="35509" cy="38534"/>
              </a:xfrm>
              <a:custGeom>
                <a:avLst/>
                <a:gdLst>
                  <a:gd name="connsiteX0" fmla="*/ 0 w 35509"/>
                  <a:gd name="connsiteY0" fmla="*/ 0 h 38534"/>
                  <a:gd name="connsiteX1" fmla="*/ 35509 w 35509"/>
                  <a:gd name="connsiteY1" fmla="*/ 38535 h 3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509" h="38534">
                    <a:moveTo>
                      <a:pt x="0" y="0"/>
                    </a:moveTo>
                    <a:lnTo>
                      <a:pt x="35509" y="38535"/>
                    </a:lnTo>
                  </a:path>
                </a:pathLst>
              </a:custGeom>
              <a:ln w="4418" cap="rnd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514" name="图形 18">
              <a:extLst>
                <a:ext uri="{FF2B5EF4-FFF2-40B4-BE49-F238E27FC236}">
                  <a16:creationId xmlns:a16="http://schemas.microsoft.com/office/drawing/2014/main" id="{8688F5CC-421D-855B-1A23-857CC658D964}"/>
                </a:ext>
              </a:extLst>
            </p:cNvPr>
            <p:cNvGrpSpPr/>
            <p:nvPr/>
          </p:nvGrpSpPr>
          <p:grpSpPr>
            <a:xfrm>
              <a:off x="1376512" y="2026463"/>
              <a:ext cx="87864" cy="38534"/>
              <a:chOff x="1146378" y="2950527"/>
              <a:chExt cx="87864" cy="38534"/>
            </a:xfrm>
          </p:grpSpPr>
          <p:sp>
            <p:nvSpPr>
              <p:cNvPr id="515" name="任意多边形: 形状 514">
                <a:extLst>
                  <a:ext uri="{FF2B5EF4-FFF2-40B4-BE49-F238E27FC236}">
                    <a16:creationId xmlns:a16="http://schemas.microsoft.com/office/drawing/2014/main" id="{F3DBA1F4-8B4C-83FC-B04D-412C3236CD77}"/>
                  </a:ext>
                </a:extLst>
              </p:cNvPr>
              <p:cNvSpPr/>
              <p:nvPr/>
            </p:nvSpPr>
            <p:spPr>
              <a:xfrm>
                <a:off x="1146378" y="2950527"/>
                <a:ext cx="52355" cy="2149"/>
              </a:xfrm>
              <a:custGeom>
                <a:avLst/>
                <a:gdLst>
                  <a:gd name="connsiteX0" fmla="*/ 52355 w 52355"/>
                  <a:gd name="connsiteY0" fmla="*/ 0 h 2149"/>
                  <a:gd name="connsiteX1" fmla="*/ 0 w 52355"/>
                  <a:gd name="connsiteY1" fmla="*/ 2150 h 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355" h="2149">
                    <a:moveTo>
                      <a:pt x="52355" y="0"/>
                    </a:moveTo>
                    <a:lnTo>
                      <a:pt x="0" y="215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6" name="任意多边形: 形状 515">
                <a:extLst>
                  <a:ext uri="{FF2B5EF4-FFF2-40B4-BE49-F238E27FC236}">
                    <a16:creationId xmlns:a16="http://schemas.microsoft.com/office/drawing/2014/main" id="{4676C50D-A487-4D2C-D0EC-902EDBCB8670}"/>
                  </a:ext>
                </a:extLst>
              </p:cNvPr>
              <p:cNvSpPr/>
              <p:nvPr/>
            </p:nvSpPr>
            <p:spPr>
              <a:xfrm>
                <a:off x="1198734" y="2950527"/>
                <a:ext cx="35509" cy="38534"/>
              </a:xfrm>
              <a:custGeom>
                <a:avLst/>
                <a:gdLst>
                  <a:gd name="connsiteX0" fmla="*/ 0 w 35509"/>
                  <a:gd name="connsiteY0" fmla="*/ 0 h 38534"/>
                  <a:gd name="connsiteX1" fmla="*/ 35509 w 35509"/>
                  <a:gd name="connsiteY1" fmla="*/ 38535 h 3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509" h="38534">
                    <a:moveTo>
                      <a:pt x="0" y="0"/>
                    </a:moveTo>
                    <a:lnTo>
                      <a:pt x="35509" y="38535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17" name="文本框 516">
              <a:extLst>
                <a:ext uri="{FF2B5EF4-FFF2-40B4-BE49-F238E27FC236}">
                  <a16:creationId xmlns:a16="http://schemas.microsoft.com/office/drawing/2014/main" id="{C67068B1-CD22-A112-2785-581B1A2502EC}"/>
                </a:ext>
              </a:extLst>
            </p:cNvPr>
            <p:cNvSpPr txBox="1"/>
            <p:nvPr/>
          </p:nvSpPr>
          <p:spPr>
            <a:xfrm>
              <a:off x="1017110" y="190877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518" name="文本框 517">
              <a:extLst>
                <a:ext uri="{FF2B5EF4-FFF2-40B4-BE49-F238E27FC236}">
                  <a16:creationId xmlns:a16="http://schemas.microsoft.com/office/drawing/2014/main" id="{88323027-9A52-AC6E-F359-B0C0112C7570}"/>
                </a:ext>
              </a:extLst>
            </p:cNvPr>
            <p:cNvSpPr txBox="1"/>
            <p:nvPr/>
          </p:nvSpPr>
          <p:spPr>
            <a:xfrm>
              <a:off x="3109339" y="1908355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0.4</a:t>
              </a:r>
              <a:endParaRPr lang="zh-CN" altLang="en-US" sz="1800" spc="0" baseline="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519" name="文本框 518">
              <a:extLst>
                <a:ext uri="{FF2B5EF4-FFF2-40B4-BE49-F238E27FC236}">
                  <a16:creationId xmlns:a16="http://schemas.microsoft.com/office/drawing/2014/main" id="{EA4D3A53-C345-B4AC-08C7-90B00F190C51}"/>
                </a:ext>
              </a:extLst>
            </p:cNvPr>
            <p:cNvSpPr txBox="1"/>
            <p:nvPr/>
          </p:nvSpPr>
          <p:spPr>
            <a:xfrm>
              <a:off x="2271642" y="1942710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0.2</a:t>
              </a:r>
              <a:endParaRPr lang="zh-CN" altLang="en-US" sz="1800" spc="0" baseline="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520" name="文本框 519">
              <a:extLst>
                <a:ext uri="{FF2B5EF4-FFF2-40B4-BE49-F238E27FC236}">
                  <a16:creationId xmlns:a16="http://schemas.microsoft.com/office/drawing/2014/main" id="{90AFE939-AA89-1B33-2A87-2349776A3916}"/>
                </a:ext>
              </a:extLst>
            </p:cNvPr>
            <p:cNvSpPr txBox="1"/>
            <p:nvPr/>
          </p:nvSpPr>
          <p:spPr>
            <a:xfrm>
              <a:off x="1433946" y="197705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2" name="文本框 551">
                  <a:extLst>
                    <a:ext uri="{FF2B5EF4-FFF2-40B4-BE49-F238E27FC236}">
                      <a16:creationId xmlns:a16="http://schemas.microsoft.com/office/drawing/2014/main" id="{66AA686C-7174-38D8-CBAB-0FAD17786DF3}"/>
                    </a:ext>
                  </a:extLst>
                </p:cNvPr>
                <p:cNvSpPr txBox="1"/>
                <p:nvPr/>
              </p:nvSpPr>
              <p:spPr>
                <a:xfrm rot="16200000">
                  <a:off x="404055" y="989214"/>
                  <a:ext cx="389340" cy="3474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𝑄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2" name="文本框 551">
                  <a:extLst>
                    <a:ext uri="{FF2B5EF4-FFF2-40B4-BE49-F238E27FC236}">
                      <a16:creationId xmlns:a16="http://schemas.microsoft.com/office/drawing/2014/main" id="{66AA686C-7174-38D8-CBAB-0FAD17786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04055" y="989214"/>
                  <a:ext cx="389340" cy="347403"/>
                </a:xfrm>
                <a:prstGeom prst="rect">
                  <a:avLst/>
                </a:prstGeom>
                <a:blipFill>
                  <a:blip r:embed="rId6"/>
                  <a:stretch>
                    <a:fillRect l="-21053" t="-84127" r="-1929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3" name="文本框 552">
                  <a:extLst>
                    <a:ext uri="{FF2B5EF4-FFF2-40B4-BE49-F238E27FC236}">
                      <a16:creationId xmlns:a16="http://schemas.microsoft.com/office/drawing/2014/main" id="{1BA992D3-A2BE-062C-1D44-F8A08144D654}"/>
                    </a:ext>
                  </a:extLst>
                </p:cNvPr>
                <p:cNvSpPr txBox="1"/>
                <p:nvPr/>
              </p:nvSpPr>
              <p:spPr>
                <a:xfrm rot="1700506">
                  <a:off x="603037" y="1909960"/>
                  <a:ext cx="3336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3" name="文本框 552">
                  <a:extLst>
                    <a:ext uri="{FF2B5EF4-FFF2-40B4-BE49-F238E27FC236}">
                      <a16:creationId xmlns:a16="http://schemas.microsoft.com/office/drawing/2014/main" id="{1BA992D3-A2BE-062C-1D44-F8A08144D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00506">
                  <a:off x="603037" y="1909960"/>
                  <a:ext cx="333681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7397" t="-5634" b="-140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0" name="文本框 559">
                  <a:extLst>
                    <a:ext uri="{FF2B5EF4-FFF2-40B4-BE49-F238E27FC236}">
                      <a16:creationId xmlns:a16="http://schemas.microsoft.com/office/drawing/2014/main" id="{E791310C-BC8A-78BE-40F8-83DEB548E492}"/>
                    </a:ext>
                  </a:extLst>
                </p:cNvPr>
                <p:cNvSpPr txBox="1"/>
                <p:nvPr/>
              </p:nvSpPr>
              <p:spPr>
                <a:xfrm>
                  <a:off x="1740086" y="2194429"/>
                  <a:ext cx="562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0" name="文本框 559">
                  <a:extLst>
                    <a:ext uri="{FF2B5EF4-FFF2-40B4-BE49-F238E27FC236}">
                      <a16:creationId xmlns:a16="http://schemas.microsoft.com/office/drawing/2014/main" id="{E791310C-BC8A-78BE-40F8-83DEB548E4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086" y="2194429"/>
                  <a:ext cx="56297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6452" t="-2000" r="-12903" b="-3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4" name="组合 993">
            <a:extLst>
              <a:ext uri="{FF2B5EF4-FFF2-40B4-BE49-F238E27FC236}">
                <a16:creationId xmlns:a16="http://schemas.microsoft.com/office/drawing/2014/main" id="{83AC26A2-1EB0-0244-9932-7E7058F9B04C}"/>
              </a:ext>
            </a:extLst>
          </p:cNvPr>
          <p:cNvGrpSpPr/>
          <p:nvPr/>
        </p:nvGrpSpPr>
        <p:grpSpPr>
          <a:xfrm>
            <a:off x="7980049" y="1974460"/>
            <a:ext cx="3145151" cy="1989564"/>
            <a:chOff x="7249799" y="539360"/>
            <a:chExt cx="3259434" cy="1989564"/>
          </a:xfrm>
        </p:grpSpPr>
        <p:sp>
          <p:nvSpPr>
            <p:cNvPr id="561" name="任意多边形: 形状 560">
              <a:extLst>
                <a:ext uri="{FF2B5EF4-FFF2-40B4-BE49-F238E27FC236}">
                  <a16:creationId xmlns:a16="http://schemas.microsoft.com/office/drawing/2014/main" id="{D583A976-8DDC-8595-6825-3EB31D1D1BF8}"/>
                </a:ext>
              </a:extLst>
            </p:cNvPr>
            <p:cNvSpPr/>
            <p:nvPr/>
          </p:nvSpPr>
          <p:spPr>
            <a:xfrm>
              <a:off x="8007914" y="539360"/>
              <a:ext cx="2501319" cy="1492830"/>
            </a:xfrm>
            <a:custGeom>
              <a:avLst/>
              <a:gdLst>
                <a:gd name="connsiteX0" fmla="*/ 0 w 2501319"/>
                <a:gd name="connsiteY0" fmla="*/ 1492830 h 1492830"/>
                <a:gd name="connsiteX1" fmla="*/ 2501320 w 2501319"/>
                <a:gd name="connsiteY1" fmla="*/ 1492830 h 1492830"/>
                <a:gd name="connsiteX2" fmla="*/ 2501320 w 2501319"/>
                <a:gd name="connsiteY2" fmla="*/ 0 h 1492830"/>
                <a:gd name="connsiteX3" fmla="*/ 0 w 2501319"/>
                <a:gd name="connsiteY3" fmla="*/ 0 h 149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1319" h="1492830">
                  <a:moveTo>
                    <a:pt x="0" y="1492830"/>
                  </a:moveTo>
                  <a:lnTo>
                    <a:pt x="2501320" y="1492830"/>
                  </a:lnTo>
                  <a:lnTo>
                    <a:pt x="25013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626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62" name="图片 561">
              <a:extLst>
                <a:ext uri="{FF2B5EF4-FFF2-40B4-BE49-F238E27FC236}">
                  <a16:creationId xmlns:a16="http://schemas.microsoft.com/office/drawing/2014/main" id="{3E51D0AB-07A7-9E8F-1871-5A6091CF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7914" y="540103"/>
              <a:ext cx="2501319" cy="1492232"/>
            </a:xfrm>
            <a:custGeom>
              <a:avLst/>
              <a:gdLst>
                <a:gd name="connsiteX0" fmla="*/ -134 w 2501319"/>
                <a:gd name="connsiteY0" fmla="*/ 568 h 1492232"/>
                <a:gd name="connsiteX1" fmla="*/ 2501186 w 2501319"/>
                <a:gd name="connsiteY1" fmla="*/ 568 h 1492232"/>
                <a:gd name="connsiteX2" fmla="*/ 2501186 w 2501319"/>
                <a:gd name="connsiteY2" fmla="*/ 1492800 h 1492232"/>
                <a:gd name="connsiteX3" fmla="*/ -134 w 2501319"/>
                <a:gd name="connsiteY3" fmla="*/ 1492800 h 149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1319" h="1492232">
                  <a:moveTo>
                    <a:pt x="-134" y="568"/>
                  </a:moveTo>
                  <a:lnTo>
                    <a:pt x="2501186" y="568"/>
                  </a:lnTo>
                  <a:lnTo>
                    <a:pt x="2501186" y="1492800"/>
                  </a:lnTo>
                  <a:lnTo>
                    <a:pt x="-134" y="1492800"/>
                  </a:lnTo>
                  <a:close/>
                </a:path>
              </a:pathLst>
            </a:custGeom>
          </p:spPr>
        </p:pic>
        <p:grpSp>
          <p:nvGrpSpPr>
            <p:cNvPr id="563" name="图形 18">
              <a:extLst>
                <a:ext uri="{FF2B5EF4-FFF2-40B4-BE49-F238E27FC236}">
                  <a16:creationId xmlns:a16="http://schemas.microsoft.com/office/drawing/2014/main" id="{CE730527-CA97-EAD0-9A59-528CB8E84115}"/>
                </a:ext>
              </a:extLst>
            </p:cNvPr>
            <p:cNvGrpSpPr/>
            <p:nvPr/>
          </p:nvGrpSpPr>
          <p:grpSpPr>
            <a:xfrm>
              <a:off x="8007914" y="539360"/>
              <a:ext cx="2501319" cy="1492830"/>
              <a:chOff x="791656" y="5843300"/>
              <a:chExt cx="2501319" cy="1492830"/>
            </a:xfrm>
          </p:grpSpPr>
          <p:sp>
            <p:nvSpPr>
              <p:cNvPr id="564" name="任意多边形: 形状 563">
                <a:extLst>
                  <a:ext uri="{FF2B5EF4-FFF2-40B4-BE49-F238E27FC236}">
                    <a16:creationId xmlns:a16="http://schemas.microsoft.com/office/drawing/2014/main" id="{99500273-93F0-24F5-8181-3385257C94F1}"/>
                  </a:ext>
                </a:extLst>
              </p:cNvPr>
              <p:cNvSpPr/>
              <p:nvPr/>
            </p:nvSpPr>
            <p:spPr>
              <a:xfrm>
                <a:off x="791656" y="7336130"/>
                <a:ext cx="2501319" cy="6634"/>
              </a:xfrm>
              <a:custGeom>
                <a:avLst/>
                <a:gdLst>
                  <a:gd name="connsiteX0" fmla="*/ 0 w 2501319"/>
                  <a:gd name="connsiteY0" fmla="*/ 0 h 6634"/>
                  <a:gd name="connsiteX1" fmla="*/ 2501320 w 2501319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19" h="6634">
                    <a:moveTo>
                      <a:pt x="0" y="0"/>
                    </a:moveTo>
                    <a:lnTo>
                      <a:pt x="250132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5" name="任意多边形: 形状 564">
                <a:extLst>
                  <a:ext uri="{FF2B5EF4-FFF2-40B4-BE49-F238E27FC236}">
                    <a16:creationId xmlns:a16="http://schemas.microsoft.com/office/drawing/2014/main" id="{D4E5C916-DD42-3B37-0C54-C590024955EB}"/>
                  </a:ext>
                </a:extLst>
              </p:cNvPr>
              <p:cNvSpPr/>
              <p:nvPr/>
            </p:nvSpPr>
            <p:spPr>
              <a:xfrm>
                <a:off x="791656" y="5843300"/>
                <a:ext cx="2501319" cy="6634"/>
              </a:xfrm>
              <a:custGeom>
                <a:avLst/>
                <a:gdLst>
                  <a:gd name="connsiteX0" fmla="*/ 0 w 2501319"/>
                  <a:gd name="connsiteY0" fmla="*/ 0 h 6634"/>
                  <a:gd name="connsiteX1" fmla="*/ 2501320 w 2501319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19" h="6634">
                    <a:moveTo>
                      <a:pt x="0" y="0"/>
                    </a:moveTo>
                    <a:lnTo>
                      <a:pt x="250132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6" name="任意多边形: 形状 565">
                <a:extLst>
                  <a:ext uri="{FF2B5EF4-FFF2-40B4-BE49-F238E27FC236}">
                    <a16:creationId xmlns:a16="http://schemas.microsoft.com/office/drawing/2014/main" id="{492CA7F8-4FCB-C5B2-8653-A9A884D34B8C}"/>
                  </a:ext>
                </a:extLst>
              </p:cNvPr>
              <p:cNvSpPr/>
              <p:nvPr/>
            </p:nvSpPr>
            <p:spPr>
              <a:xfrm>
                <a:off x="1433884" y="7311116"/>
                <a:ext cx="6634" cy="25013"/>
              </a:xfrm>
              <a:custGeom>
                <a:avLst/>
                <a:gdLst>
                  <a:gd name="connsiteX0" fmla="*/ 0 w 6634"/>
                  <a:gd name="connsiteY0" fmla="*/ 25013 h 25013"/>
                  <a:gd name="connsiteX1" fmla="*/ 0 w 6634"/>
                  <a:gd name="connsiteY1" fmla="*/ 0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2501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7" name="任意多边形: 形状 566">
                <a:extLst>
                  <a:ext uri="{FF2B5EF4-FFF2-40B4-BE49-F238E27FC236}">
                    <a16:creationId xmlns:a16="http://schemas.microsoft.com/office/drawing/2014/main" id="{C274070E-4F07-9F1B-5A7D-A7161FB32E3B}"/>
                  </a:ext>
                </a:extLst>
              </p:cNvPr>
              <p:cNvSpPr/>
              <p:nvPr/>
            </p:nvSpPr>
            <p:spPr>
              <a:xfrm>
                <a:off x="2109917" y="7311116"/>
                <a:ext cx="6634" cy="25013"/>
              </a:xfrm>
              <a:custGeom>
                <a:avLst/>
                <a:gdLst>
                  <a:gd name="connsiteX0" fmla="*/ 0 w 6634"/>
                  <a:gd name="connsiteY0" fmla="*/ 25013 h 25013"/>
                  <a:gd name="connsiteX1" fmla="*/ 0 w 6634"/>
                  <a:gd name="connsiteY1" fmla="*/ 0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2501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8" name="任意多边形: 形状 567">
                <a:extLst>
                  <a:ext uri="{FF2B5EF4-FFF2-40B4-BE49-F238E27FC236}">
                    <a16:creationId xmlns:a16="http://schemas.microsoft.com/office/drawing/2014/main" id="{9BBAA519-6EF4-7199-C014-685346F634C7}"/>
                  </a:ext>
                </a:extLst>
              </p:cNvPr>
              <p:cNvSpPr/>
              <p:nvPr/>
            </p:nvSpPr>
            <p:spPr>
              <a:xfrm>
                <a:off x="2785950" y="7311116"/>
                <a:ext cx="6634" cy="25013"/>
              </a:xfrm>
              <a:custGeom>
                <a:avLst/>
                <a:gdLst>
                  <a:gd name="connsiteX0" fmla="*/ 0 w 6634"/>
                  <a:gd name="connsiteY0" fmla="*/ 25013 h 25013"/>
                  <a:gd name="connsiteX1" fmla="*/ 0 w 6634"/>
                  <a:gd name="connsiteY1" fmla="*/ 0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2501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9" name="任意多边形: 形状 568">
                <a:extLst>
                  <a:ext uri="{FF2B5EF4-FFF2-40B4-BE49-F238E27FC236}">
                    <a16:creationId xmlns:a16="http://schemas.microsoft.com/office/drawing/2014/main" id="{D92372D0-8E9F-B698-9359-D85896D49BA7}"/>
                  </a:ext>
                </a:extLst>
              </p:cNvPr>
              <p:cNvSpPr/>
              <p:nvPr/>
            </p:nvSpPr>
            <p:spPr>
              <a:xfrm>
                <a:off x="1433884" y="5843300"/>
                <a:ext cx="6634" cy="25013"/>
              </a:xfrm>
              <a:custGeom>
                <a:avLst/>
                <a:gdLst>
                  <a:gd name="connsiteX0" fmla="*/ 0 w 6634"/>
                  <a:gd name="connsiteY0" fmla="*/ 0 h 25013"/>
                  <a:gd name="connsiteX1" fmla="*/ 0 w 6634"/>
                  <a:gd name="connsiteY1" fmla="*/ 25013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0"/>
                    </a:moveTo>
                    <a:lnTo>
                      <a:pt x="0" y="2501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0" name="任意多边形: 形状 569">
                <a:extLst>
                  <a:ext uri="{FF2B5EF4-FFF2-40B4-BE49-F238E27FC236}">
                    <a16:creationId xmlns:a16="http://schemas.microsoft.com/office/drawing/2014/main" id="{1ED6680F-F36F-95AC-3427-C59140486ED4}"/>
                  </a:ext>
                </a:extLst>
              </p:cNvPr>
              <p:cNvSpPr/>
              <p:nvPr/>
            </p:nvSpPr>
            <p:spPr>
              <a:xfrm>
                <a:off x="2109917" y="5843300"/>
                <a:ext cx="6634" cy="25013"/>
              </a:xfrm>
              <a:custGeom>
                <a:avLst/>
                <a:gdLst>
                  <a:gd name="connsiteX0" fmla="*/ 0 w 6634"/>
                  <a:gd name="connsiteY0" fmla="*/ 0 h 25013"/>
                  <a:gd name="connsiteX1" fmla="*/ 0 w 6634"/>
                  <a:gd name="connsiteY1" fmla="*/ 25013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0"/>
                    </a:moveTo>
                    <a:lnTo>
                      <a:pt x="0" y="2501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1" name="任意多边形: 形状 570">
                <a:extLst>
                  <a:ext uri="{FF2B5EF4-FFF2-40B4-BE49-F238E27FC236}">
                    <a16:creationId xmlns:a16="http://schemas.microsoft.com/office/drawing/2014/main" id="{D213955C-A1A6-6E22-B68F-FE9A1A55DD6D}"/>
                  </a:ext>
                </a:extLst>
              </p:cNvPr>
              <p:cNvSpPr/>
              <p:nvPr/>
            </p:nvSpPr>
            <p:spPr>
              <a:xfrm>
                <a:off x="2785950" y="5843300"/>
                <a:ext cx="6634" cy="25013"/>
              </a:xfrm>
              <a:custGeom>
                <a:avLst/>
                <a:gdLst>
                  <a:gd name="connsiteX0" fmla="*/ 0 w 6634"/>
                  <a:gd name="connsiteY0" fmla="*/ 0 h 25013"/>
                  <a:gd name="connsiteX1" fmla="*/ 0 w 6634"/>
                  <a:gd name="connsiteY1" fmla="*/ 25013 h 2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25013">
                    <a:moveTo>
                      <a:pt x="0" y="0"/>
                    </a:moveTo>
                    <a:lnTo>
                      <a:pt x="0" y="25013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72" name="文本框 571">
              <a:extLst>
                <a:ext uri="{FF2B5EF4-FFF2-40B4-BE49-F238E27FC236}">
                  <a16:creationId xmlns:a16="http://schemas.microsoft.com/office/drawing/2014/main" id="{055BB49A-2335-0656-15F1-4BF853A29EBE}"/>
                </a:ext>
              </a:extLst>
            </p:cNvPr>
            <p:cNvSpPr txBox="1"/>
            <p:nvPr/>
          </p:nvSpPr>
          <p:spPr>
            <a:xfrm>
              <a:off x="8440261" y="199873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573" name="文本框 572">
              <a:extLst>
                <a:ext uri="{FF2B5EF4-FFF2-40B4-BE49-F238E27FC236}">
                  <a16:creationId xmlns:a16="http://schemas.microsoft.com/office/drawing/2014/main" id="{723881C2-C733-39F5-15A6-FBB2CD0B36A3}"/>
                </a:ext>
              </a:extLst>
            </p:cNvPr>
            <p:cNvSpPr txBox="1"/>
            <p:nvPr/>
          </p:nvSpPr>
          <p:spPr>
            <a:xfrm>
              <a:off x="9116294" y="199873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574" name="文本框 573">
              <a:extLst>
                <a:ext uri="{FF2B5EF4-FFF2-40B4-BE49-F238E27FC236}">
                  <a16:creationId xmlns:a16="http://schemas.microsoft.com/office/drawing/2014/main" id="{49475A0C-A453-C66B-BD20-6CFAEF615FFE}"/>
                </a:ext>
              </a:extLst>
            </p:cNvPr>
            <p:cNvSpPr txBox="1"/>
            <p:nvPr/>
          </p:nvSpPr>
          <p:spPr>
            <a:xfrm>
              <a:off x="9792327" y="199873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30</a:t>
              </a:r>
            </a:p>
          </p:txBody>
        </p:sp>
        <p:grpSp>
          <p:nvGrpSpPr>
            <p:cNvPr id="575" name="图形 18">
              <a:extLst>
                <a:ext uri="{FF2B5EF4-FFF2-40B4-BE49-F238E27FC236}">
                  <a16:creationId xmlns:a16="http://schemas.microsoft.com/office/drawing/2014/main" id="{848EA034-45EE-C381-E7E0-9A13A9014B56}"/>
                </a:ext>
              </a:extLst>
            </p:cNvPr>
            <p:cNvGrpSpPr/>
            <p:nvPr/>
          </p:nvGrpSpPr>
          <p:grpSpPr>
            <a:xfrm>
              <a:off x="8007914" y="539360"/>
              <a:ext cx="2501319" cy="1492830"/>
              <a:chOff x="791656" y="5843300"/>
              <a:chExt cx="2501319" cy="1492830"/>
            </a:xfrm>
          </p:grpSpPr>
          <p:sp>
            <p:nvSpPr>
              <p:cNvPr id="576" name="任意多边形: 形状 575">
                <a:extLst>
                  <a:ext uri="{FF2B5EF4-FFF2-40B4-BE49-F238E27FC236}">
                    <a16:creationId xmlns:a16="http://schemas.microsoft.com/office/drawing/2014/main" id="{1422EC32-7236-EE04-2382-C50BC13D0F05}"/>
                  </a:ext>
                </a:extLst>
              </p:cNvPr>
              <p:cNvSpPr/>
              <p:nvPr/>
            </p:nvSpPr>
            <p:spPr>
              <a:xfrm>
                <a:off x="791656" y="5843300"/>
                <a:ext cx="6634" cy="1492830"/>
              </a:xfrm>
              <a:custGeom>
                <a:avLst/>
                <a:gdLst>
                  <a:gd name="connsiteX0" fmla="*/ 0 w 6634"/>
                  <a:gd name="connsiteY0" fmla="*/ 1492830 h 1492830"/>
                  <a:gd name="connsiteX1" fmla="*/ 0 w 6634"/>
                  <a:gd name="connsiteY1" fmla="*/ 0 h 149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1492830">
                    <a:moveTo>
                      <a:pt x="0" y="149283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7" name="任意多边形: 形状 576">
                <a:extLst>
                  <a:ext uri="{FF2B5EF4-FFF2-40B4-BE49-F238E27FC236}">
                    <a16:creationId xmlns:a16="http://schemas.microsoft.com/office/drawing/2014/main" id="{735B3F5F-DCD3-E2B2-BBB7-AE6F355AD997}"/>
                  </a:ext>
                </a:extLst>
              </p:cNvPr>
              <p:cNvSpPr/>
              <p:nvPr/>
            </p:nvSpPr>
            <p:spPr>
              <a:xfrm>
                <a:off x="3292975" y="5843300"/>
                <a:ext cx="6634" cy="1492830"/>
              </a:xfrm>
              <a:custGeom>
                <a:avLst/>
                <a:gdLst>
                  <a:gd name="connsiteX0" fmla="*/ 0 w 6634"/>
                  <a:gd name="connsiteY0" fmla="*/ 1492830 h 1492830"/>
                  <a:gd name="connsiteX1" fmla="*/ 0 w 6634"/>
                  <a:gd name="connsiteY1" fmla="*/ 0 h 1492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4" h="1492830">
                    <a:moveTo>
                      <a:pt x="0" y="149283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8" name="任意多边形: 形状 577">
                <a:extLst>
                  <a:ext uri="{FF2B5EF4-FFF2-40B4-BE49-F238E27FC236}">
                    <a16:creationId xmlns:a16="http://schemas.microsoft.com/office/drawing/2014/main" id="{858FB7AF-6C6E-1C36-F6B5-9CB17BF72980}"/>
                  </a:ext>
                </a:extLst>
              </p:cNvPr>
              <p:cNvSpPr/>
              <p:nvPr/>
            </p:nvSpPr>
            <p:spPr>
              <a:xfrm>
                <a:off x="791656" y="7336130"/>
                <a:ext cx="25013" cy="6634"/>
              </a:xfrm>
              <a:custGeom>
                <a:avLst/>
                <a:gdLst>
                  <a:gd name="connsiteX0" fmla="*/ 0 w 25013"/>
                  <a:gd name="connsiteY0" fmla="*/ 0 h 6634"/>
                  <a:gd name="connsiteX1" fmla="*/ 25013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0" y="0"/>
                    </a:moveTo>
                    <a:lnTo>
                      <a:pt x="2501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9" name="任意多边形: 形状 578">
                <a:extLst>
                  <a:ext uri="{FF2B5EF4-FFF2-40B4-BE49-F238E27FC236}">
                    <a16:creationId xmlns:a16="http://schemas.microsoft.com/office/drawing/2014/main" id="{258FA92F-A761-DF3E-8838-511C36F1EE91}"/>
                  </a:ext>
                </a:extLst>
              </p:cNvPr>
              <p:cNvSpPr/>
              <p:nvPr/>
            </p:nvSpPr>
            <p:spPr>
              <a:xfrm>
                <a:off x="791656" y="6738998"/>
                <a:ext cx="25013" cy="6634"/>
              </a:xfrm>
              <a:custGeom>
                <a:avLst/>
                <a:gdLst>
                  <a:gd name="connsiteX0" fmla="*/ 0 w 25013"/>
                  <a:gd name="connsiteY0" fmla="*/ 0 h 6634"/>
                  <a:gd name="connsiteX1" fmla="*/ 25013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0" y="0"/>
                    </a:moveTo>
                    <a:lnTo>
                      <a:pt x="2501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0" name="任意多边形: 形状 579">
                <a:extLst>
                  <a:ext uri="{FF2B5EF4-FFF2-40B4-BE49-F238E27FC236}">
                    <a16:creationId xmlns:a16="http://schemas.microsoft.com/office/drawing/2014/main" id="{443C45AC-D615-F3CA-C995-993D9EBDFD5E}"/>
                  </a:ext>
                </a:extLst>
              </p:cNvPr>
              <p:cNvSpPr/>
              <p:nvPr/>
            </p:nvSpPr>
            <p:spPr>
              <a:xfrm>
                <a:off x="791656" y="6141866"/>
                <a:ext cx="25013" cy="6634"/>
              </a:xfrm>
              <a:custGeom>
                <a:avLst/>
                <a:gdLst>
                  <a:gd name="connsiteX0" fmla="*/ 0 w 25013"/>
                  <a:gd name="connsiteY0" fmla="*/ 0 h 6634"/>
                  <a:gd name="connsiteX1" fmla="*/ 25013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0" y="0"/>
                    </a:moveTo>
                    <a:lnTo>
                      <a:pt x="2501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1" name="任意多边形: 形状 580">
                <a:extLst>
                  <a:ext uri="{FF2B5EF4-FFF2-40B4-BE49-F238E27FC236}">
                    <a16:creationId xmlns:a16="http://schemas.microsoft.com/office/drawing/2014/main" id="{6C8AFA2B-4F0D-FA06-BDAA-9184159ADF36}"/>
                  </a:ext>
                </a:extLst>
              </p:cNvPr>
              <p:cNvSpPr/>
              <p:nvPr/>
            </p:nvSpPr>
            <p:spPr>
              <a:xfrm>
                <a:off x="3267962" y="7336130"/>
                <a:ext cx="25013" cy="6634"/>
              </a:xfrm>
              <a:custGeom>
                <a:avLst/>
                <a:gdLst>
                  <a:gd name="connsiteX0" fmla="*/ 25013 w 25013"/>
                  <a:gd name="connsiteY0" fmla="*/ 0 h 6634"/>
                  <a:gd name="connsiteX1" fmla="*/ 0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25013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2" name="任意多边形: 形状 581">
                <a:extLst>
                  <a:ext uri="{FF2B5EF4-FFF2-40B4-BE49-F238E27FC236}">
                    <a16:creationId xmlns:a16="http://schemas.microsoft.com/office/drawing/2014/main" id="{6B3E7FD3-5EF1-1CF3-CEAA-018BBF699EDE}"/>
                  </a:ext>
                </a:extLst>
              </p:cNvPr>
              <p:cNvSpPr/>
              <p:nvPr/>
            </p:nvSpPr>
            <p:spPr>
              <a:xfrm>
                <a:off x="3267962" y="6738998"/>
                <a:ext cx="25013" cy="6634"/>
              </a:xfrm>
              <a:custGeom>
                <a:avLst/>
                <a:gdLst>
                  <a:gd name="connsiteX0" fmla="*/ 25013 w 25013"/>
                  <a:gd name="connsiteY0" fmla="*/ 0 h 6634"/>
                  <a:gd name="connsiteX1" fmla="*/ 0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25013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3" name="任意多边形: 形状 582">
                <a:extLst>
                  <a:ext uri="{FF2B5EF4-FFF2-40B4-BE49-F238E27FC236}">
                    <a16:creationId xmlns:a16="http://schemas.microsoft.com/office/drawing/2014/main" id="{41E45934-BCFD-00DB-0F00-5B8196F719AB}"/>
                  </a:ext>
                </a:extLst>
              </p:cNvPr>
              <p:cNvSpPr/>
              <p:nvPr/>
            </p:nvSpPr>
            <p:spPr>
              <a:xfrm>
                <a:off x="3267962" y="6141866"/>
                <a:ext cx="25013" cy="6634"/>
              </a:xfrm>
              <a:custGeom>
                <a:avLst/>
                <a:gdLst>
                  <a:gd name="connsiteX0" fmla="*/ 25013 w 25013"/>
                  <a:gd name="connsiteY0" fmla="*/ 0 h 6634"/>
                  <a:gd name="connsiteX1" fmla="*/ 0 w 25013"/>
                  <a:gd name="connsiteY1" fmla="*/ 0 h 6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013" h="6634">
                    <a:moveTo>
                      <a:pt x="25013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584" name="文本框 583">
              <a:extLst>
                <a:ext uri="{FF2B5EF4-FFF2-40B4-BE49-F238E27FC236}">
                  <a16:creationId xmlns:a16="http://schemas.microsoft.com/office/drawing/2014/main" id="{D95D8999-4C8E-862D-C3FF-9129FCBB3747}"/>
                </a:ext>
              </a:extLst>
            </p:cNvPr>
            <p:cNvSpPr txBox="1"/>
            <p:nvPr/>
          </p:nvSpPr>
          <p:spPr>
            <a:xfrm rot="16200000">
              <a:off x="7668775" y="1120628"/>
              <a:ext cx="242593" cy="336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75" spc="0" baseline="0">
                  <a:ln/>
                  <a:solidFill>
                    <a:srgbClr val="262626"/>
                  </a:solidFill>
                  <a:latin typeface="Arial"/>
                  <a:cs typeface="Arial"/>
                  <a:sym typeface="Arial"/>
                  <a:rtl val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5" name="文本框 584">
                  <a:extLst>
                    <a:ext uri="{FF2B5EF4-FFF2-40B4-BE49-F238E27FC236}">
                      <a16:creationId xmlns:a16="http://schemas.microsoft.com/office/drawing/2014/main" id="{E1EA7C8E-C880-DB81-2055-89789A094D22}"/>
                    </a:ext>
                  </a:extLst>
                </p:cNvPr>
                <p:cNvSpPr txBox="1"/>
                <p:nvPr/>
              </p:nvSpPr>
              <p:spPr>
                <a:xfrm>
                  <a:off x="9167486" y="2221147"/>
                  <a:ext cx="2936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G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5" name="文本框 584">
                  <a:extLst>
                    <a:ext uri="{FF2B5EF4-FFF2-40B4-BE49-F238E27FC236}">
                      <a16:creationId xmlns:a16="http://schemas.microsoft.com/office/drawing/2014/main" id="{E1EA7C8E-C880-DB81-2055-89789A094D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7486" y="2221147"/>
                  <a:ext cx="29360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30435" r="-10870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6" name="文本框 585">
              <a:extLst>
                <a:ext uri="{FF2B5EF4-FFF2-40B4-BE49-F238E27FC236}">
                  <a16:creationId xmlns:a16="http://schemas.microsoft.com/office/drawing/2014/main" id="{901180C8-0028-EAE7-CBE8-E8240644BCD9}"/>
                </a:ext>
              </a:extLst>
            </p:cNvPr>
            <p:cNvSpPr txBox="1"/>
            <p:nvPr/>
          </p:nvSpPr>
          <p:spPr>
            <a:xfrm>
              <a:off x="7560099" y="1294808"/>
              <a:ext cx="4057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7" name="文本框 586">
              <a:extLst>
                <a:ext uri="{FF2B5EF4-FFF2-40B4-BE49-F238E27FC236}">
                  <a16:creationId xmlns:a16="http://schemas.microsoft.com/office/drawing/2014/main" id="{25965C77-A701-92FC-B15B-A2B595707FB5}"/>
                </a:ext>
              </a:extLst>
            </p:cNvPr>
            <p:cNvSpPr txBox="1"/>
            <p:nvPr/>
          </p:nvSpPr>
          <p:spPr>
            <a:xfrm>
              <a:off x="7583911" y="669968"/>
              <a:ext cx="4057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0.4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8" name="文本框 587">
              <a:extLst>
                <a:ext uri="{FF2B5EF4-FFF2-40B4-BE49-F238E27FC236}">
                  <a16:creationId xmlns:a16="http://schemas.microsoft.com/office/drawing/2014/main" id="{B1E3EAFF-40F4-B6A9-88B1-FE3D5A00528E}"/>
                </a:ext>
              </a:extLst>
            </p:cNvPr>
            <p:cNvSpPr txBox="1"/>
            <p:nvPr/>
          </p:nvSpPr>
          <p:spPr>
            <a:xfrm>
              <a:off x="7764898" y="1900598"/>
              <a:ext cx="1657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9" name="文本框 588">
                  <a:extLst>
                    <a:ext uri="{FF2B5EF4-FFF2-40B4-BE49-F238E27FC236}">
                      <a16:creationId xmlns:a16="http://schemas.microsoft.com/office/drawing/2014/main" id="{4F54831D-CA3A-24F9-9BB4-D2C79A0D3864}"/>
                    </a:ext>
                  </a:extLst>
                </p:cNvPr>
                <p:cNvSpPr txBox="1"/>
                <p:nvPr/>
              </p:nvSpPr>
              <p:spPr>
                <a:xfrm rot="16200000">
                  <a:off x="7122200" y="1274033"/>
                  <a:ext cx="562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9" name="文本框 588">
                  <a:extLst>
                    <a:ext uri="{FF2B5EF4-FFF2-40B4-BE49-F238E27FC236}">
                      <a16:creationId xmlns:a16="http://schemas.microsoft.com/office/drawing/2014/main" id="{4F54831D-CA3A-24F9-9BB4-D2C79A0D3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122200" y="1274033"/>
                  <a:ext cx="562975" cy="307777"/>
                </a:xfrm>
                <a:prstGeom prst="rect">
                  <a:avLst/>
                </a:prstGeom>
                <a:blipFill>
                  <a:blip r:embed="rId11"/>
                  <a:stretch>
                    <a:fillRect t="-12903" r="-40816" b="-64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7" name="图形 54">
            <a:extLst>
              <a:ext uri="{FF2B5EF4-FFF2-40B4-BE49-F238E27FC236}">
                <a16:creationId xmlns:a16="http://schemas.microsoft.com/office/drawing/2014/main" id="{BC5BAD59-BB0B-6B77-6EF5-33324D19150A}"/>
              </a:ext>
            </a:extLst>
          </p:cNvPr>
          <p:cNvGrpSpPr/>
          <p:nvPr/>
        </p:nvGrpSpPr>
        <p:grpSpPr>
          <a:xfrm>
            <a:off x="7259463" y="2065116"/>
            <a:ext cx="72972" cy="1492623"/>
            <a:chOff x="6616178" y="3647710"/>
            <a:chExt cx="72972" cy="1492623"/>
          </a:xfrm>
        </p:grpSpPr>
        <p:sp>
          <p:nvSpPr>
            <p:cNvPr id="978" name="任意多边形: 形状 977">
              <a:extLst>
                <a:ext uri="{FF2B5EF4-FFF2-40B4-BE49-F238E27FC236}">
                  <a16:creationId xmlns:a16="http://schemas.microsoft.com/office/drawing/2014/main" id="{990C7BC8-D2FE-ED48-7198-20DC76408C12}"/>
                </a:ext>
              </a:extLst>
            </p:cNvPr>
            <p:cNvSpPr/>
            <p:nvPr/>
          </p:nvSpPr>
          <p:spPr>
            <a:xfrm>
              <a:off x="6616178" y="5140333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9" name="任意多边形: 形状 978">
              <a:extLst>
                <a:ext uri="{FF2B5EF4-FFF2-40B4-BE49-F238E27FC236}">
                  <a16:creationId xmlns:a16="http://schemas.microsoft.com/office/drawing/2014/main" id="{CDED4BEE-3133-CDB5-18A1-9CC91DF7D3F1}"/>
                </a:ext>
              </a:extLst>
            </p:cNvPr>
            <p:cNvSpPr/>
            <p:nvPr/>
          </p:nvSpPr>
          <p:spPr>
            <a:xfrm>
              <a:off x="6616178" y="3647710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0" name="任意多边形: 形状 979">
              <a:extLst>
                <a:ext uri="{FF2B5EF4-FFF2-40B4-BE49-F238E27FC236}">
                  <a16:creationId xmlns:a16="http://schemas.microsoft.com/office/drawing/2014/main" id="{DDD5DFC7-6F33-4210-8E7A-ED29A44DCCE1}"/>
                </a:ext>
              </a:extLst>
            </p:cNvPr>
            <p:cNvSpPr/>
            <p:nvPr/>
          </p:nvSpPr>
          <p:spPr>
            <a:xfrm>
              <a:off x="6616178" y="364771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1" name="任意多边形: 形状 980">
              <a:extLst>
                <a:ext uri="{FF2B5EF4-FFF2-40B4-BE49-F238E27FC236}">
                  <a16:creationId xmlns:a16="http://schemas.microsoft.com/office/drawing/2014/main" id="{CD8E9BE2-219D-90E2-1AA4-5243BF5EEBE7}"/>
                </a:ext>
              </a:extLst>
            </p:cNvPr>
            <p:cNvSpPr/>
            <p:nvPr/>
          </p:nvSpPr>
          <p:spPr>
            <a:xfrm>
              <a:off x="6689150" y="364771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982" name="图片 981">
            <a:extLst>
              <a:ext uri="{FF2B5EF4-FFF2-40B4-BE49-F238E27FC236}">
                <a16:creationId xmlns:a16="http://schemas.microsoft.com/office/drawing/2014/main" id="{8B1E693D-5810-A851-549A-6C4C5830D1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9463" y="2065116"/>
            <a:ext cx="72972" cy="1492623"/>
          </a:xfrm>
          <a:custGeom>
            <a:avLst/>
            <a:gdLst>
              <a:gd name="connsiteX0" fmla="*/ 420 w 72972"/>
              <a:gd name="connsiteY0" fmla="*/ 238 h 1492623"/>
              <a:gd name="connsiteX1" fmla="*/ 73392 w 72972"/>
              <a:gd name="connsiteY1" fmla="*/ 238 h 1492623"/>
              <a:gd name="connsiteX2" fmla="*/ 73392 w 72972"/>
              <a:gd name="connsiteY2" fmla="*/ 1492861 h 1492623"/>
              <a:gd name="connsiteX3" fmla="*/ 420 w 72972"/>
              <a:gd name="connsiteY3" fmla="*/ 1492861 h 149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2" h="1492623">
                <a:moveTo>
                  <a:pt x="420" y="238"/>
                </a:moveTo>
                <a:lnTo>
                  <a:pt x="73392" y="238"/>
                </a:lnTo>
                <a:lnTo>
                  <a:pt x="73392" y="1492861"/>
                </a:lnTo>
                <a:lnTo>
                  <a:pt x="420" y="1492861"/>
                </a:lnTo>
                <a:close/>
              </a:path>
            </a:pathLst>
          </a:custGeom>
        </p:spPr>
      </p:pic>
      <p:grpSp>
        <p:nvGrpSpPr>
          <p:cNvPr id="983" name="图形 54">
            <a:extLst>
              <a:ext uri="{FF2B5EF4-FFF2-40B4-BE49-F238E27FC236}">
                <a16:creationId xmlns:a16="http://schemas.microsoft.com/office/drawing/2014/main" id="{703D4E3A-45FE-9692-0B5E-A28E6D28D0AB}"/>
              </a:ext>
            </a:extLst>
          </p:cNvPr>
          <p:cNvGrpSpPr/>
          <p:nvPr/>
        </p:nvGrpSpPr>
        <p:grpSpPr>
          <a:xfrm>
            <a:off x="7259463" y="2065116"/>
            <a:ext cx="72972" cy="1492623"/>
            <a:chOff x="6616178" y="3647710"/>
            <a:chExt cx="72972" cy="1492623"/>
          </a:xfrm>
        </p:grpSpPr>
        <p:sp>
          <p:nvSpPr>
            <p:cNvPr id="984" name="任意多边形: 形状 983">
              <a:extLst>
                <a:ext uri="{FF2B5EF4-FFF2-40B4-BE49-F238E27FC236}">
                  <a16:creationId xmlns:a16="http://schemas.microsoft.com/office/drawing/2014/main" id="{0F8D1DA5-4988-3498-3BE5-1349B93DBE66}"/>
                </a:ext>
              </a:extLst>
            </p:cNvPr>
            <p:cNvSpPr/>
            <p:nvPr/>
          </p:nvSpPr>
          <p:spPr>
            <a:xfrm>
              <a:off x="6689150" y="364771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5" name="任意多边形: 形状 984">
              <a:extLst>
                <a:ext uri="{FF2B5EF4-FFF2-40B4-BE49-F238E27FC236}">
                  <a16:creationId xmlns:a16="http://schemas.microsoft.com/office/drawing/2014/main" id="{9278C398-BC3F-7866-BDBB-2712C0AC7AC2}"/>
                </a:ext>
              </a:extLst>
            </p:cNvPr>
            <p:cNvSpPr/>
            <p:nvPr/>
          </p:nvSpPr>
          <p:spPr>
            <a:xfrm>
              <a:off x="6674224" y="5140333"/>
              <a:ext cx="14926" cy="6633"/>
            </a:xfrm>
            <a:custGeom>
              <a:avLst/>
              <a:gdLst>
                <a:gd name="connsiteX0" fmla="*/ 14926 w 14926"/>
                <a:gd name="connsiteY0" fmla="*/ 0 h 6633"/>
                <a:gd name="connsiteX1" fmla="*/ 0 w 14926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26" h="6633">
                  <a:moveTo>
                    <a:pt x="14926" y="0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6" name="任意多边形: 形状 985">
              <a:extLst>
                <a:ext uri="{FF2B5EF4-FFF2-40B4-BE49-F238E27FC236}">
                  <a16:creationId xmlns:a16="http://schemas.microsoft.com/office/drawing/2014/main" id="{2E7EADD9-51EA-56A3-623E-46B74C005493}"/>
                </a:ext>
              </a:extLst>
            </p:cNvPr>
            <p:cNvSpPr/>
            <p:nvPr/>
          </p:nvSpPr>
          <p:spPr>
            <a:xfrm>
              <a:off x="6674224" y="3647710"/>
              <a:ext cx="14926" cy="6633"/>
            </a:xfrm>
            <a:custGeom>
              <a:avLst/>
              <a:gdLst>
                <a:gd name="connsiteX0" fmla="*/ 14926 w 14926"/>
                <a:gd name="connsiteY0" fmla="*/ 0 h 6633"/>
                <a:gd name="connsiteX1" fmla="*/ 0 w 14926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26" h="6633">
                  <a:moveTo>
                    <a:pt x="14926" y="0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7" name="任意多边形: 形状 986">
              <a:extLst>
                <a:ext uri="{FF2B5EF4-FFF2-40B4-BE49-F238E27FC236}">
                  <a16:creationId xmlns:a16="http://schemas.microsoft.com/office/drawing/2014/main" id="{F00AC15F-FF9B-F98A-D42C-B649A1E9041A}"/>
                </a:ext>
              </a:extLst>
            </p:cNvPr>
            <p:cNvSpPr/>
            <p:nvPr/>
          </p:nvSpPr>
          <p:spPr>
            <a:xfrm>
              <a:off x="6616178" y="3647710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8" name="任意多边形: 形状 987">
              <a:extLst>
                <a:ext uri="{FF2B5EF4-FFF2-40B4-BE49-F238E27FC236}">
                  <a16:creationId xmlns:a16="http://schemas.microsoft.com/office/drawing/2014/main" id="{3479C139-2017-8E38-713C-33E0CA2403DA}"/>
                </a:ext>
              </a:extLst>
            </p:cNvPr>
            <p:cNvSpPr/>
            <p:nvPr/>
          </p:nvSpPr>
          <p:spPr>
            <a:xfrm>
              <a:off x="6616178" y="5140333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9" name="任意多边形: 形状 988">
              <a:extLst>
                <a:ext uri="{FF2B5EF4-FFF2-40B4-BE49-F238E27FC236}">
                  <a16:creationId xmlns:a16="http://schemas.microsoft.com/office/drawing/2014/main" id="{B0504E7C-608F-D225-1282-88F13B86C9B3}"/>
                </a:ext>
              </a:extLst>
            </p:cNvPr>
            <p:cNvSpPr/>
            <p:nvPr/>
          </p:nvSpPr>
          <p:spPr>
            <a:xfrm>
              <a:off x="6616178" y="364771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0" name="任意多边形: 形状 989">
              <a:extLst>
                <a:ext uri="{FF2B5EF4-FFF2-40B4-BE49-F238E27FC236}">
                  <a16:creationId xmlns:a16="http://schemas.microsoft.com/office/drawing/2014/main" id="{10354338-27C4-0A3B-BCAE-43D697B5B00A}"/>
                </a:ext>
              </a:extLst>
            </p:cNvPr>
            <p:cNvSpPr/>
            <p:nvPr/>
          </p:nvSpPr>
          <p:spPr>
            <a:xfrm>
              <a:off x="6689150" y="364771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1" name="文本框 990">
                <a:extLst>
                  <a:ext uri="{FF2B5EF4-FFF2-40B4-BE49-F238E27FC236}">
                    <a16:creationId xmlns:a16="http://schemas.microsoft.com/office/drawing/2014/main" id="{C2DBC0A6-0B50-0CC7-6327-37112E195BF6}"/>
                  </a:ext>
                </a:extLst>
              </p:cNvPr>
              <p:cNvSpPr txBox="1"/>
              <p:nvPr/>
            </p:nvSpPr>
            <p:spPr>
              <a:xfrm flipH="1">
                <a:off x="7424987" y="2606942"/>
                <a:ext cx="419198" cy="344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1" name="文本框 990">
                <a:extLst>
                  <a:ext uri="{FF2B5EF4-FFF2-40B4-BE49-F238E27FC236}">
                    <a16:creationId xmlns:a16="http://schemas.microsoft.com/office/drawing/2014/main" id="{C2DBC0A6-0B50-0CC7-6327-37112E19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24987" y="2606942"/>
                <a:ext cx="419198" cy="344518"/>
              </a:xfrm>
              <a:prstGeom prst="rect">
                <a:avLst/>
              </a:prstGeom>
              <a:blipFill>
                <a:blip r:embed="rId13"/>
                <a:stretch>
                  <a:fillRect l="-4348" t="-21429" r="-55072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2" name="文本框 991">
            <a:extLst>
              <a:ext uri="{FF2B5EF4-FFF2-40B4-BE49-F238E27FC236}">
                <a16:creationId xmlns:a16="http://schemas.microsoft.com/office/drawing/2014/main" id="{9C2B1521-9859-1A0B-1BED-A7C624C24133}"/>
              </a:ext>
            </a:extLst>
          </p:cNvPr>
          <p:cNvSpPr txBox="1"/>
          <p:nvPr/>
        </p:nvSpPr>
        <p:spPr>
          <a:xfrm>
            <a:off x="7389679" y="1902611"/>
            <a:ext cx="12824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3" name="文本框 992">
            <a:extLst>
              <a:ext uri="{FF2B5EF4-FFF2-40B4-BE49-F238E27FC236}">
                <a16:creationId xmlns:a16="http://schemas.microsoft.com/office/drawing/2014/main" id="{9BEB8EB0-772B-BC0B-78D4-62778C585893}"/>
              </a:ext>
            </a:extLst>
          </p:cNvPr>
          <p:cNvSpPr txBox="1"/>
          <p:nvPr/>
        </p:nvSpPr>
        <p:spPr>
          <a:xfrm>
            <a:off x="7389679" y="3417086"/>
            <a:ext cx="2132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5" name="图形 54">
            <a:extLst>
              <a:ext uri="{FF2B5EF4-FFF2-40B4-BE49-F238E27FC236}">
                <a16:creationId xmlns:a16="http://schemas.microsoft.com/office/drawing/2014/main" id="{98D2256A-D3EA-95DD-7FC4-B4F7ED817F8B}"/>
              </a:ext>
            </a:extLst>
          </p:cNvPr>
          <p:cNvGrpSpPr/>
          <p:nvPr/>
        </p:nvGrpSpPr>
        <p:grpSpPr>
          <a:xfrm>
            <a:off x="11191266" y="1968510"/>
            <a:ext cx="72972" cy="1492623"/>
            <a:chOff x="6616178" y="5836890"/>
            <a:chExt cx="72972" cy="1492623"/>
          </a:xfrm>
        </p:grpSpPr>
        <p:sp>
          <p:nvSpPr>
            <p:cNvPr id="996" name="任意多边形: 形状 995">
              <a:extLst>
                <a:ext uri="{FF2B5EF4-FFF2-40B4-BE49-F238E27FC236}">
                  <a16:creationId xmlns:a16="http://schemas.microsoft.com/office/drawing/2014/main" id="{FB1BFF3D-B8DE-ADB6-BB6E-5422B8DE9E75}"/>
                </a:ext>
              </a:extLst>
            </p:cNvPr>
            <p:cNvSpPr/>
            <p:nvPr/>
          </p:nvSpPr>
          <p:spPr>
            <a:xfrm>
              <a:off x="6616178" y="7329513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7" name="任意多边形: 形状 996">
              <a:extLst>
                <a:ext uri="{FF2B5EF4-FFF2-40B4-BE49-F238E27FC236}">
                  <a16:creationId xmlns:a16="http://schemas.microsoft.com/office/drawing/2014/main" id="{B042E131-86AD-7A72-2187-7162E590D88E}"/>
                </a:ext>
              </a:extLst>
            </p:cNvPr>
            <p:cNvSpPr/>
            <p:nvPr/>
          </p:nvSpPr>
          <p:spPr>
            <a:xfrm>
              <a:off x="6616178" y="5836890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8" name="任意多边形: 形状 997">
              <a:extLst>
                <a:ext uri="{FF2B5EF4-FFF2-40B4-BE49-F238E27FC236}">
                  <a16:creationId xmlns:a16="http://schemas.microsoft.com/office/drawing/2014/main" id="{4FCEE912-ACE9-7FF0-6CDC-A300ED99F793}"/>
                </a:ext>
              </a:extLst>
            </p:cNvPr>
            <p:cNvSpPr/>
            <p:nvPr/>
          </p:nvSpPr>
          <p:spPr>
            <a:xfrm>
              <a:off x="6616178" y="583689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9" name="任意多边形: 形状 998">
              <a:extLst>
                <a:ext uri="{FF2B5EF4-FFF2-40B4-BE49-F238E27FC236}">
                  <a16:creationId xmlns:a16="http://schemas.microsoft.com/office/drawing/2014/main" id="{103B3348-A0A2-E9B6-9524-3B23C57F2759}"/>
                </a:ext>
              </a:extLst>
            </p:cNvPr>
            <p:cNvSpPr/>
            <p:nvPr/>
          </p:nvSpPr>
          <p:spPr>
            <a:xfrm>
              <a:off x="6689150" y="583689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000" name="图片 999">
            <a:extLst>
              <a:ext uri="{FF2B5EF4-FFF2-40B4-BE49-F238E27FC236}">
                <a16:creationId xmlns:a16="http://schemas.microsoft.com/office/drawing/2014/main" id="{A2597F0E-F519-B8A8-3D4F-66B357B7B7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91266" y="1968510"/>
            <a:ext cx="72972" cy="1492623"/>
          </a:xfrm>
          <a:custGeom>
            <a:avLst/>
            <a:gdLst>
              <a:gd name="connsiteX0" fmla="*/ 420 w 72972"/>
              <a:gd name="connsiteY0" fmla="*/ 568 h 1492623"/>
              <a:gd name="connsiteX1" fmla="*/ 73392 w 72972"/>
              <a:gd name="connsiteY1" fmla="*/ 568 h 1492623"/>
              <a:gd name="connsiteX2" fmla="*/ 73392 w 72972"/>
              <a:gd name="connsiteY2" fmla="*/ 1493191 h 1492623"/>
              <a:gd name="connsiteX3" fmla="*/ 420 w 72972"/>
              <a:gd name="connsiteY3" fmla="*/ 1493191 h 149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72" h="1492623">
                <a:moveTo>
                  <a:pt x="420" y="568"/>
                </a:moveTo>
                <a:lnTo>
                  <a:pt x="73392" y="568"/>
                </a:lnTo>
                <a:lnTo>
                  <a:pt x="73392" y="1493191"/>
                </a:lnTo>
                <a:lnTo>
                  <a:pt x="420" y="1493191"/>
                </a:lnTo>
                <a:close/>
              </a:path>
            </a:pathLst>
          </a:custGeom>
        </p:spPr>
      </p:pic>
      <p:grpSp>
        <p:nvGrpSpPr>
          <p:cNvPr id="1001" name="图形 54">
            <a:extLst>
              <a:ext uri="{FF2B5EF4-FFF2-40B4-BE49-F238E27FC236}">
                <a16:creationId xmlns:a16="http://schemas.microsoft.com/office/drawing/2014/main" id="{78ADC4B4-68B0-CDDB-A944-9D31DC92F16A}"/>
              </a:ext>
            </a:extLst>
          </p:cNvPr>
          <p:cNvGrpSpPr/>
          <p:nvPr/>
        </p:nvGrpSpPr>
        <p:grpSpPr>
          <a:xfrm>
            <a:off x="11191266" y="1968510"/>
            <a:ext cx="72972" cy="1492623"/>
            <a:chOff x="6616178" y="5836890"/>
            <a:chExt cx="72972" cy="1492623"/>
          </a:xfrm>
        </p:grpSpPr>
        <p:sp>
          <p:nvSpPr>
            <p:cNvPr id="1002" name="任意多边形: 形状 1001">
              <a:extLst>
                <a:ext uri="{FF2B5EF4-FFF2-40B4-BE49-F238E27FC236}">
                  <a16:creationId xmlns:a16="http://schemas.microsoft.com/office/drawing/2014/main" id="{6343D4B4-A58F-D797-9011-5F46C9D66E42}"/>
                </a:ext>
              </a:extLst>
            </p:cNvPr>
            <p:cNvSpPr/>
            <p:nvPr/>
          </p:nvSpPr>
          <p:spPr>
            <a:xfrm>
              <a:off x="6689150" y="583689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3" name="任意多边形: 形状 1002">
              <a:extLst>
                <a:ext uri="{FF2B5EF4-FFF2-40B4-BE49-F238E27FC236}">
                  <a16:creationId xmlns:a16="http://schemas.microsoft.com/office/drawing/2014/main" id="{0837B945-16CB-92E5-77B4-085FD4438D84}"/>
                </a:ext>
              </a:extLst>
            </p:cNvPr>
            <p:cNvSpPr/>
            <p:nvPr/>
          </p:nvSpPr>
          <p:spPr>
            <a:xfrm>
              <a:off x="6674224" y="7329513"/>
              <a:ext cx="14926" cy="6633"/>
            </a:xfrm>
            <a:custGeom>
              <a:avLst/>
              <a:gdLst>
                <a:gd name="connsiteX0" fmla="*/ 14926 w 14926"/>
                <a:gd name="connsiteY0" fmla="*/ 0 h 6633"/>
                <a:gd name="connsiteX1" fmla="*/ 0 w 14926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26" h="6633">
                  <a:moveTo>
                    <a:pt x="14926" y="0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4" name="任意多边形: 形状 1003">
              <a:extLst>
                <a:ext uri="{FF2B5EF4-FFF2-40B4-BE49-F238E27FC236}">
                  <a16:creationId xmlns:a16="http://schemas.microsoft.com/office/drawing/2014/main" id="{ABB38833-55B7-0377-77E9-47DFBAA621AD}"/>
                </a:ext>
              </a:extLst>
            </p:cNvPr>
            <p:cNvSpPr/>
            <p:nvPr/>
          </p:nvSpPr>
          <p:spPr>
            <a:xfrm>
              <a:off x="6674224" y="5836890"/>
              <a:ext cx="14926" cy="6633"/>
            </a:xfrm>
            <a:custGeom>
              <a:avLst/>
              <a:gdLst>
                <a:gd name="connsiteX0" fmla="*/ 14926 w 14926"/>
                <a:gd name="connsiteY0" fmla="*/ 0 h 6633"/>
                <a:gd name="connsiteX1" fmla="*/ 0 w 14926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26" h="6633">
                  <a:moveTo>
                    <a:pt x="14926" y="0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5" name="任意多边形: 形状 1004">
              <a:extLst>
                <a:ext uri="{FF2B5EF4-FFF2-40B4-BE49-F238E27FC236}">
                  <a16:creationId xmlns:a16="http://schemas.microsoft.com/office/drawing/2014/main" id="{1CF3D92F-90AC-1576-B140-ECEA9204845F}"/>
                </a:ext>
              </a:extLst>
            </p:cNvPr>
            <p:cNvSpPr/>
            <p:nvPr/>
          </p:nvSpPr>
          <p:spPr>
            <a:xfrm>
              <a:off x="6616178" y="5836890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6" name="任意多边形: 形状 1005">
              <a:extLst>
                <a:ext uri="{FF2B5EF4-FFF2-40B4-BE49-F238E27FC236}">
                  <a16:creationId xmlns:a16="http://schemas.microsoft.com/office/drawing/2014/main" id="{CDE2B6BC-F436-848F-20C9-E150203E173E}"/>
                </a:ext>
              </a:extLst>
            </p:cNvPr>
            <p:cNvSpPr/>
            <p:nvPr/>
          </p:nvSpPr>
          <p:spPr>
            <a:xfrm>
              <a:off x="6616178" y="7329513"/>
              <a:ext cx="72972" cy="6633"/>
            </a:xfrm>
            <a:custGeom>
              <a:avLst/>
              <a:gdLst>
                <a:gd name="connsiteX0" fmla="*/ 0 w 72972"/>
                <a:gd name="connsiteY0" fmla="*/ 0 h 6633"/>
                <a:gd name="connsiteX1" fmla="*/ 72973 w 72972"/>
                <a:gd name="connsiteY1" fmla="*/ 0 h 6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972" h="6633">
                  <a:moveTo>
                    <a:pt x="0" y="0"/>
                  </a:moveTo>
                  <a:lnTo>
                    <a:pt x="72973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7" name="任意多边形: 形状 1006">
              <a:extLst>
                <a:ext uri="{FF2B5EF4-FFF2-40B4-BE49-F238E27FC236}">
                  <a16:creationId xmlns:a16="http://schemas.microsoft.com/office/drawing/2014/main" id="{6F5DFB8C-A579-5852-CEBA-DEEA8CA33134}"/>
                </a:ext>
              </a:extLst>
            </p:cNvPr>
            <p:cNvSpPr/>
            <p:nvPr/>
          </p:nvSpPr>
          <p:spPr>
            <a:xfrm>
              <a:off x="6616178" y="583689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8" name="任意多边形: 形状 1007">
              <a:extLst>
                <a:ext uri="{FF2B5EF4-FFF2-40B4-BE49-F238E27FC236}">
                  <a16:creationId xmlns:a16="http://schemas.microsoft.com/office/drawing/2014/main" id="{AB48CFAC-D8AA-4703-37E8-1630BE18AAF1}"/>
                </a:ext>
              </a:extLst>
            </p:cNvPr>
            <p:cNvSpPr/>
            <p:nvPr/>
          </p:nvSpPr>
          <p:spPr>
            <a:xfrm>
              <a:off x="6689150" y="5836890"/>
              <a:ext cx="6633" cy="1492623"/>
            </a:xfrm>
            <a:custGeom>
              <a:avLst/>
              <a:gdLst>
                <a:gd name="connsiteX0" fmla="*/ 0 w 6633"/>
                <a:gd name="connsiteY0" fmla="*/ 1492623 h 1492623"/>
                <a:gd name="connsiteX1" fmla="*/ 0 w 6633"/>
                <a:gd name="connsiteY1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3" h="1492623">
                  <a:moveTo>
                    <a:pt x="0" y="1492623"/>
                  </a:moveTo>
                  <a:lnTo>
                    <a:pt x="0" y="0"/>
                  </a:lnTo>
                </a:path>
              </a:pathLst>
            </a:custGeom>
            <a:ln w="4418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009" name="等腰三角形 1008">
            <a:extLst>
              <a:ext uri="{FF2B5EF4-FFF2-40B4-BE49-F238E27FC236}">
                <a16:creationId xmlns:a16="http://schemas.microsoft.com/office/drawing/2014/main" id="{420E6038-7F90-FB2A-33D3-D017EC312BAF}"/>
              </a:ext>
            </a:extLst>
          </p:cNvPr>
          <p:cNvSpPr>
            <a:spLocks noChangeAspect="1"/>
          </p:cNvSpPr>
          <p:nvPr/>
        </p:nvSpPr>
        <p:spPr>
          <a:xfrm rot="5400000" flipH="1">
            <a:off x="11317732" y="3420093"/>
            <a:ext cx="166244" cy="143315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0" name="等腰三角形 1009">
            <a:extLst>
              <a:ext uri="{FF2B5EF4-FFF2-40B4-BE49-F238E27FC236}">
                <a16:creationId xmlns:a16="http://schemas.microsoft.com/office/drawing/2014/main" id="{4B89BF17-8CC3-7602-1FFB-E94A2FC14705}"/>
              </a:ext>
            </a:extLst>
          </p:cNvPr>
          <p:cNvSpPr>
            <a:spLocks noChangeAspect="1"/>
          </p:cNvSpPr>
          <p:nvPr/>
        </p:nvSpPr>
        <p:spPr>
          <a:xfrm rot="16200000">
            <a:off x="11331633" y="1887699"/>
            <a:ext cx="166244" cy="143315"/>
          </a:xfrm>
          <a:prstGeom prst="triangle">
            <a:avLst/>
          </a:prstGeom>
          <a:solidFill>
            <a:schemeClr val="tx2"/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1" name="文本框 1010">
                <a:extLst>
                  <a:ext uri="{FF2B5EF4-FFF2-40B4-BE49-F238E27FC236}">
                    <a16:creationId xmlns:a16="http://schemas.microsoft.com/office/drawing/2014/main" id="{BE342676-C983-E18C-CB22-36EE101EA2FD}"/>
                  </a:ext>
                </a:extLst>
              </p:cNvPr>
              <p:cNvSpPr txBox="1"/>
              <p:nvPr/>
            </p:nvSpPr>
            <p:spPr>
              <a:xfrm flipH="1">
                <a:off x="11164726" y="2548266"/>
                <a:ext cx="850108" cy="344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1" name="文本框 1010">
                <a:extLst>
                  <a:ext uri="{FF2B5EF4-FFF2-40B4-BE49-F238E27FC236}">
                    <a16:creationId xmlns:a16="http://schemas.microsoft.com/office/drawing/2014/main" id="{BE342676-C983-E18C-CB22-36EE101EA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1164726" y="2548266"/>
                <a:ext cx="850108" cy="344518"/>
              </a:xfrm>
              <a:prstGeom prst="rect">
                <a:avLst/>
              </a:prstGeom>
              <a:blipFill>
                <a:blip r:embed="rId15"/>
                <a:stretch>
                  <a:fillRect t="-19298" r="-1429" b="-1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2" name="文本框 1011">
                <a:extLst>
                  <a:ext uri="{FF2B5EF4-FFF2-40B4-BE49-F238E27FC236}">
                    <a16:creationId xmlns:a16="http://schemas.microsoft.com/office/drawing/2014/main" id="{3F672ECB-9022-4615-A9FC-623590A13FA5}"/>
                  </a:ext>
                </a:extLst>
              </p:cNvPr>
              <p:cNvSpPr txBox="1"/>
              <p:nvPr/>
            </p:nvSpPr>
            <p:spPr>
              <a:xfrm rot="16200000">
                <a:off x="3884654" y="2689129"/>
                <a:ext cx="562975" cy="296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altLang="zh-CN" sz="20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00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200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zh-CN" sz="200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2" name="文本框 1011">
                <a:extLst>
                  <a:ext uri="{FF2B5EF4-FFF2-40B4-BE49-F238E27FC236}">
                    <a16:creationId xmlns:a16="http://schemas.microsoft.com/office/drawing/2014/main" id="{3F672ECB-9022-4615-A9FC-623590A13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84654" y="2689129"/>
                <a:ext cx="562975" cy="296986"/>
              </a:xfrm>
              <a:prstGeom prst="rect">
                <a:avLst/>
              </a:prstGeom>
              <a:blipFill>
                <a:blip r:embed="rId16"/>
                <a:stretch>
                  <a:fillRect t="-12903" r="-40816"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3" name="矩形 1012">
                <a:extLst>
                  <a:ext uri="{FF2B5EF4-FFF2-40B4-BE49-F238E27FC236}">
                    <a16:creationId xmlns:a16="http://schemas.microsoft.com/office/drawing/2014/main" id="{7813EE4E-FA63-4E9A-23C5-E1889C4D6936}"/>
                  </a:ext>
                </a:extLst>
              </p:cNvPr>
              <p:cNvSpPr/>
              <p:nvPr/>
            </p:nvSpPr>
            <p:spPr>
              <a:xfrm>
                <a:off x="2808552" y="1623635"/>
                <a:ext cx="1172062" cy="329285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7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3" name="矩形 1012">
                <a:extLst>
                  <a:ext uri="{FF2B5EF4-FFF2-40B4-BE49-F238E27FC236}">
                    <a16:creationId xmlns:a16="http://schemas.microsoft.com/office/drawing/2014/main" id="{7813EE4E-FA63-4E9A-23C5-E1889C4D69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552" y="1623635"/>
                <a:ext cx="1172062" cy="329285"/>
              </a:xfrm>
              <a:prstGeom prst="rect">
                <a:avLst/>
              </a:prstGeom>
              <a:blipFill>
                <a:blip r:embed="rId17"/>
                <a:stretch>
                  <a:fillRect b="-129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5" name="组合 1014">
            <a:extLst>
              <a:ext uri="{FF2B5EF4-FFF2-40B4-BE49-F238E27FC236}">
                <a16:creationId xmlns:a16="http://schemas.microsoft.com/office/drawing/2014/main" id="{90974F0E-905E-8596-47FB-1EDE4271BB53}"/>
              </a:ext>
            </a:extLst>
          </p:cNvPr>
          <p:cNvGrpSpPr/>
          <p:nvPr/>
        </p:nvGrpSpPr>
        <p:grpSpPr>
          <a:xfrm>
            <a:off x="806023" y="4313495"/>
            <a:ext cx="11158011" cy="2552939"/>
            <a:chOff x="806023" y="4313495"/>
            <a:chExt cx="11158011" cy="2552939"/>
          </a:xfrm>
        </p:grpSpPr>
        <p:sp>
          <p:nvSpPr>
            <p:cNvPr id="891" name="任意多边形: 形状 890">
              <a:extLst>
                <a:ext uri="{FF2B5EF4-FFF2-40B4-BE49-F238E27FC236}">
                  <a16:creationId xmlns:a16="http://schemas.microsoft.com/office/drawing/2014/main" id="{5CF4555E-EDC7-C4AA-0D42-B3E14189EA73}"/>
                </a:ext>
              </a:extLst>
            </p:cNvPr>
            <p:cNvSpPr/>
            <p:nvPr/>
          </p:nvSpPr>
          <p:spPr>
            <a:xfrm>
              <a:off x="8698630" y="4718060"/>
              <a:ext cx="2388196" cy="1492623"/>
            </a:xfrm>
            <a:custGeom>
              <a:avLst/>
              <a:gdLst>
                <a:gd name="connsiteX0" fmla="*/ 0 w 2388196"/>
                <a:gd name="connsiteY0" fmla="*/ 1492623 h 1492623"/>
                <a:gd name="connsiteX1" fmla="*/ 2388197 w 2388196"/>
                <a:gd name="connsiteY1" fmla="*/ 1492623 h 1492623"/>
                <a:gd name="connsiteX2" fmla="*/ 2388197 w 2388196"/>
                <a:gd name="connsiteY2" fmla="*/ 0 h 1492623"/>
                <a:gd name="connsiteX3" fmla="*/ 0 w 2388196"/>
                <a:gd name="connsiteY3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196" h="1492623">
                  <a:moveTo>
                    <a:pt x="0" y="1492623"/>
                  </a:moveTo>
                  <a:lnTo>
                    <a:pt x="2388197" y="1492623"/>
                  </a:lnTo>
                  <a:lnTo>
                    <a:pt x="23881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626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92" name="图片 891">
              <a:extLst>
                <a:ext uri="{FF2B5EF4-FFF2-40B4-BE49-F238E27FC236}">
                  <a16:creationId xmlns:a16="http://schemas.microsoft.com/office/drawing/2014/main" id="{B2A2255A-04A7-9DB3-5A6E-433CBB4DA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698630" y="4718060"/>
              <a:ext cx="2388196" cy="1492623"/>
            </a:xfrm>
            <a:custGeom>
              <a:avLst/>
              <a:gdLst>
                <a:gd name="connsiteX0" fmla="*/ -125 w 2388196"/>
                <a:gd name="connsiteY0" fmla="*/ 568 h 1492623"/>
                <a:gd name="connsiteX1" fmla="*/ 2388072 w 2388196"/>
                <a:gd name="connsiteY1" fmla="*/ 568 h 1492623"/>
                <a:gd name="connsiteX2" fmla="*/ 2388072 w 2388196"/>
                <a:gd name="connsiteY2" fmla="*/ 1493191 h 1492623"/>
                <a:gd name="connsiteX3" fmla="*/ -125 w 2388196"/>
                <a:gd name="connsiteY3" fmla="*/ 1493191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196" h="1492623">
                  <a:moveTo>
                    <a:pt x="-125" y="568"/>
                  </a:moveTo>
                  <a:lnTo>
                    <a:pt x="2388072" y="568"/>
                  </a:lnTo>
                  <a:lnTo>
                    <a:pt x="2388072" y="1493191"/>
                  </a:lnTo>
                  <a:lnTo>
                    <a:pt x="-125" y="1493191"/>
                  </a:lnTo>
                  <a:close/>
                </a:path>
              </a:pathLst>
            </a:custGeom>
          </p:spPr>
        </p:pic>
        <p:grpSp>
          <p:nvGrpSpPr>
            <p:cNvPr id="893" name="图形 54">
              <a:extLst>
                <a:ext uri="{FF2B5EF4-FFF2-40B4-BE49-F238E27FC236}">
                  <a16:creationId xmlns:a16="http://schemas.microsoft.com/office/drawing/2014/main" id="{6142D8FA-3297-474E-9306-3A4C3EEE22E0}"/>
                </a:ext>
              </a:extLst>
            </p:cNvPr>
            <p:cNvGrpSpPr/>
            <p:nvPr/>
          </p:nvGrpSpPr>
          <p:grpSpPr>
            <a:xfrm>
              <a:off x="8698630" y="4718060"/>
              <a:ext cx="2388196" cy="1492623"/>
              <a:chOff x="4161642" y="5836890"/>
              <a:chExt cx="2388196" cy="1492623"/>
            </a:xfrm>
          </p:grpSpPr>
          <p:sp>
            <p:nvSpPr>
              <p:cNvPr id="894" name="任意多边形: 形状 893">
                <a:extLst>
                  <a:ext uri="{FF2B5EF4-FFF2-40B4-BE49-F238E27FC236}">
                    <a16:creationId xmlns:a16="http://schemas.microsoft.com/office/drawing/2014/main" id="{2814E9DF-6FD8-0F91-8152-246E40B623D0}"/>
                  </a:ext>
                </a:extLst>
              </p:cNvPr>
              <p:cNvSpPr/>
              <p:nvPr/>
            </p:nvSpPr>
            <p:spPr>
              <a:xfrm>
                <a:off x="4161642" y="7329513"/>
                <a:ext cx="2388196" cy="6633"/>
              </a:xfrm>
              <a:custGeom>
                <a:avLst/>
                <a:gdLst>
                  <a:gd name="connsiteX0" fmla="*/ 0 w 2388196"/>
                  <a:gd name="connsiteY0" fmla="*/ 0 h 6633"/>
                  <a:gd name="connsiteX1" fmla="*/ 2388197 w 238819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96" h="6633">
                    <a:moveTo>
                      <a:pt x="0" y="0"/>
                    </a:moveTo>
                    <a:lnTo>
                      <a:pt x="2388197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5" name="任意多边形: 形状 894">
                <a:extLst>
                  <a:ext uri="{FF2B5EF4-FFF2-40B4-BE49-F238E27FC236}">
                    <a16:creationId xmlns:a16="http://schemas.microsoft.com/office/drawing/2014/main" id="{07859B26-AEAF-52C4-8370-C96803861D32}"/>
                  </a:ext>
                </a:extLst>
              </p:cNvPr>
              <p:cNvSpPr/>
              <p:nvPr/>
            </p:nvSpPr>
            <p:spPr>
              <a:xfrm>
                <a:off x="4161642" y="5836890"/>
                <a:ext cx="2388196" cy="6633"/>
              </a:xfrm>
              <a:custGeom>
                <a:avLst/>
                <a:gdLst>
                  <a:gd name="connsiteX0" fmla="*/ 0 w 2388196"/>
                  <a:gd name="connsiteY0" fmla="*/ 0 h 6633"/>
                  <a:gd name="connsiteX1" fmla="*/ 2388197 w 238819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96" h="6633">
                    <a:moveTo>
                      <a:pt x="0" y="0"/>
                    </a:moveTo>
                    <a:lnTo>
                      <a:pt x="2388197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6" name="任意多边形: 形状 895">
                <a:extLst>
                  <a:ext uri="{FF2B5EF4-FFF2-40B4-BE49-F238E27FC236}">
                    <a16:creationId xmlns:a16="http://schemas.microsoft.com/office/drawing/2014/main" id="{E0C3AD9F-F7F1-EC94-028B-F4DF1D1A7605}"/>
                  </a:ext>
                </a:extLst>
              </p:cNvPr>
              <p:cNvSpPr/>
              <p:nvPr/>
            </p:nvSpPr>
            <p:spPr>
              <a:xfrm>
                <a:off x="4774825" y="7305631"/>
                <a:ext cx="6633" cy="23881"/>
              </a:xfrm>
              <a:custGeom>
                <a:avLst/>
                <a:gdLst>
                  <a:gd name="connsiteX0" fmla="*/ 0 w 6633"/>
                  <a:gd name="connsiteY0" fmla="*/ 23882 h 23881"/>
                  <a:gd name="connsiteX1" fmla="*/ 0 w 6633"/>
                  <a:gd name="connsiteY1" fmla="*/ 0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2388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7" name="任意多边形: 形状 896">
                <a:extLst>
                  <a:ext uri="{FF2B5EF4-FFF2-40B4-BE49-F238E27FC236}">
                    <a16:creationId xmlns:a16="http://schemas.microsoft.com/office/drawing/2014/main" id="{DC94C650-2B3F-2324-5AF8-93A3D293FAEB}"/>
                  </a:ext>
                </a:extLst>
              </p:cNvPr>
              <p:cNvSpPr/>
              <p:nvPr/>
            </p:nvSpPr>
            <p:spPr>
              <a:xfrm>
                <a:off x="5420288" y="7305631"/>
                <a:ext cx="6633" cy="23881"/>
              </a:xfrm>
              <a:custGeom>
                <a:avLst/>
                <a:gdLst>
                  <a:gd name="connsiteX0" fmla="*/ 0 w 6633"/>
                  <a:gd name="connsiteY0" fmla="*/ 23882 h 23881"/>
                  <a:gd name="connsiteX1" fmla="*/ 0 w 6633"/>
                  <a:gd name="connsiteY1" fmla="*/ 0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2388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8" name="任意多边形: 形状 897">
                <a:extLst>
                  <a:ext uri="{FF2B5EF4-FFF2-40B4-BE49-F238E27FC236}">
                    <a16:creationId xmlns:a16="http://schemas.microsoft.com/office/drawing/2014/main" id="{77908912-F471-16A4-6EC1-05E348F5C287}"/>
                  </a:ext>
                </a:extLst>
              </p:cNvPr>
              <p:cNvSpPr/>
              <p:nvPr/>
            </p:nvSpPr>
            <p:spPr>
              <a:xfrm>
                <a:off x="6065745" y="7305631"/>
                <a:ext cx="6633" cy="23881"/>
              </a:xfrm>
              <a:custGeom>
                <a:avLst/>
                <a:gdLst>
                  <a:gd name="connsiteX0" fmla="*/ 0 w 6633"/>
                  <a:gd name="connsiteY0" fmla="*/ 23882 h 23881"/>
                  <a:gd name="connsiteX1" fmla="*/ 0 w 6633"/>
                  <a:gd name="connsiteY1" fmla="*/ 0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2388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9" name="任意多边形: 形状 898">
                <a:extLst>
                  <a:ext uri="{FF2B5EF4-FFF2-40B4-BE49-F238E27FC236}">
                    <a16:creationId xmlns:a16="http://schemas.microsoft.com/office/drawing/2014/main" id="{5E822916-9987-9F17-C7BA-7D58607BCD97}"/>
                  </a:ext>
                </a:extLst>
              </p:cNvPr>
              <p:cNvSpPr/>
              <p:nvPr/>
            </p:nvSpPr>
            <p:spPr>
              <a:xfrm>
                <a:off x="4774825" y="5836890"/>
                <a:ext cx="6633" cy="23881"/>
              </a:xfrm>
              <a:custGeom>
                <a:avLst/>
                <a:gdLst>
                  <a:gd name="connsiteX0" fmla="*/ 0 w 6633"/>
                  <a:gd name="connsiteY0" fmla="*/ 0 h 23881"/>
                  <a:gd name="connsiteX1" fmla="*/ 0 w 6633"/>
                  <a:gd name="connsiteY1" fmla="*/ 23882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0"/>
                    </a:moveTo>
                    <a:lnTo>
                      <a:pt x="0" y="23882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0" name="任意多边形: 形状 899">
                <a:extLst>
                  <a:ext uri="{FF2B5EF4-FFF2-40B4-BE49-F238E27FC236}">
                    <a16:creationId xmlns:a16="http://schemas.microsoft.com/office/drawing/2014/main" id="{5160EAAB-9300-F13D-43AB-E325F9E92048}"/>
                  </a:ext>
                </a:extLst>
              </p:cNvPr>
              <p:cNvSpPr/>
              <p:nvPr/>
            </p:nvSpPr>
            <p:spPr>
              <a:xfrm>
                <a:off x="5420288" y="5836890"/>
                <a:ext cx="6633" cy="23881"/>
              </a:xfrm>
              <a:custGeom>
                <a:avLst/>
                <a:gdLst>
                  <a:gd name="connsiteX0" fmla="*/ 0 w 6633"/>
                  <a:gd name="connsiteY0" fmla="*/ 0 h 23881"/>
                  <a:gd name="connsiteX1" fmla="*/ 0 w 6633"/>
                  <a:gd name="connsiteY1" fmla="*/ 23882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0"/>
                    </a:moveTo>
                    <a:lnTo>
                      <a:pt x="0" y="23882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1" name="任意多边形: 形状 900">
                <a:extLst>
                  <a:ext uri="{FF2B5EF4-FFF2-40B4-BE49-F238E27FC236}">
                    <a16:creationId xmlns:a16="http://schemas.microsoft.com/office/drawing/2014/main" id="{40FE3154-A4A8-6066-57ED-C219C25A4163}"/>
                  </a:ext>
                </a:extLst>
              </p:cNvPr>
              <p:cNvSpPr/>
              <p:nvPr/>
            </p:nvSpPr>
            <p:spPr>
              <a:xfrm>
                <a:off x="6065745" y="5836890"/>
                <a:ext cx="6633" cy="23881"/>
              </a:xfrm>
              <a:custGeom>
                <a:avLst/>
                <a:gdLst>
                  <a:gd name="connsiteX0" fmla="*/ 0 w 6633"/>
                  <a:gd name="connsiteY0" fmla="*/ 0 h 23881"/>
                  <a:gd name="connsiteX1" fmla="*/ 0 w 6633"/>
                  <a:gd name="connsiteY1" fmla="*/ 23882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0"/>
                    </a:moveTo>
                    <a:lnTo>
                      <a:pt x="0" y="23882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902" name="文本框 901">
              <a:extLst>
                <a:ext uri="{FF2B5EF4-FFF2-40B4-BE49-F238E27FC236}">
                  <a16:creationId xmlns:a16="http://schemas.microsoft.com/office/drawing/2014/main" id="{CB51CDA3-C7FE-2D6C-CF3E-0378050EDDBE}"/>
                </a:ext>
              </a:extLst>
            </p:cNvPr>
            <p:cNvSpPr txBox="1"/>
            <p:nvPr/>
          </p:nvSpPr>
          <p:spPr>
            <a:xfrm>
              <a:off x="9101949" y="61772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903" name="文本框 902">
              <a:extLst>
                <a:ext uri="{FF2B5EF4-FFF2-40B4-BE49-F238E27FC236}">
                  <a16:creationId xmlns:a16="http://schemas.microsoft.com/office/drawing/2014/main" id="{D7E7AD69-10F7-0063-B53E-FA0C0150AE2B}"/>
                </a:ext>
              </a:extLst>
            </p:cNvPr>
            <p:cNvSpPr txBox="1"/>
            <p:nvPr/>
          </p:nvSpPr>
          <p:spPr>
            <a:xfrm>
              <a:off x="9747412" y="61772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904" name="文本框 903">
              <a:extLst>
                <a:ext uri="{FF2B5EF4-FFF2-40B4-BE49-F238E27FC236}">
                  <a16:creationId xmlns:a16="http://schemas.microsoft.com/office/drawing/2014/main" id="{CF0273D1-57B3-7D87-2C8A-0D8957C651B3}"/>
                </a:ext>
              </a:extLst>
            </p:cNvPr>
            <p:cNvSpPr txBox="1"/>
            <p:nvPr/>
          </p:nvSpPr>
          <p:spPr>
            <a:xfrm>
              <a:off x="10392869" y="61772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30</a:t>
              </a:r>
            </a:p>
          </p:txBody>
        </p:sp>
        <p:grpSp>
          <p:nvGrpSpPr>
            <p:cNvPr id="905" name="图形 54">
              <a:extLst>
                <a:ext uri="{FF2B5EF4-FFF2-40B4-BE49-F238E27FC236}">
                  <a16:creationId xmlns:a16="http://schemas.microsoft.com/office/drawing/2014/main" id="{B3B057D4-DC78-BA9E-9942-389071C2C8FB}"/>
                </a:ext>
              </a:extLst>
            </p:cNvPr>
            <p:cNvGrpSpPr/>
            <p:nvPr/>
          </p:nvGrpSpPr>
          <p:grpSpPr>
            <a:xfrm>
              <a:off x="8698630" y="4718060"/>
              <a:ext cx="2388196" cy="1492623"/>
              <a:chOff x="4161642" y="5836890"/>
              <a:chExt cx="2388196" cy="1492623"/>
            </a:xfrm>
          </p:grpSpPr>
          <p:sp>
            <p:nvSpPr>
              <p:cNvPr id="906" name="任意多边形: 形状 905">
                <a:extLst>
                  <a:ext uri="{FF2B5EF4-FFF2-40B4-BE49-F238E27FC236}">
                    <a16:creationId xmlns:a16="http://schemas.microsoft.com/office/drawing/2014/main" id="{F96D9BF1-60CB-413D-84E7-0E885AC53CDE}"/>
                  </a:ext>
                </a:extLst>
              </p:cNvPr>
              <p:cNvSpPr/>
              <p:nvPr/>
            </p:nvSpPr>
            <p:spPr>
              <a:xfrm>
                <a:off x="4161642" y="583689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7" name="任意多边形: 形状 906">
                <a:extLst>
                  <a:ext uri="{FF2B5EF4-FFF2-40B4-BE49-F238E27FC236}">
                    <a16:creationId xmlns:a16="http://schemas.microsoft.com/office/drawing/2014/main" id="{4F531733-9B7F-8C56-44DB-531F12892488}"/>
                  </a:ext>
                </a:extLst>
              </p:cNvPr>
              <p:cNvSpPr/>
              <p:nvPr/>
            </p:nvSpPr>
            <p:spPr>
              <a:xfrm>
                <a:off x="6549839" y="583689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8" name="任意多边形: 形状 907">
                <a:extLst>
                  <a:ext uri="{FF2B5EF4-FFF2-40B4-BE49-F238E27FC236}">
                    <a16:creationId xmlns:a16="http://schemas.microsoft.com/office/drawing/2014/main" id="{69711443-1AE2-1B9C-436D-4FBBA15712DC}"/>
                  </a:ext>
                </a:extLst>
              </p:cNvPr>
              <p:cNvSpPr/>
              <p:nvPr/>
            </p:nvSpPr>
            <p:spPr>
              <a:xfrm>
                <a:off x="4161642" y="7329208"/>
                <a:ext cx="23881" cy="6633"/>
              </a:xfrm>
              <a:custGeom>
                <a:avLst/>
                <a:gdLst>
                  <a:gd name="connsiteX0" fmla="*/ 0 w 23881"/>
                  <a:gd name="connsiteY0" fmla="*/ 0 h 6633"/>
                  <a:gd name="connsiteX1" fmla="*/ 23882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0" y="0"/>
                    </a:moveTo>
                    <a:lnTo>
                      <a:pt x="23882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9" name="任意多边形: 形状 908">
                <a:extLst>
                  <a:ext uri="{FF2B5EF4-FFF2-40B4-BE49-F238E27FC236}">
                    <a16:creationId xmlns:a16="http://schemas.microsoft.com/office/drawing/2014/main" id="{1DBF0432-40E2-9A1B-7A0F-B2B66178E193}"/>
                  </a:ext>
                </a:extLst>
              </p:cNvPr>
              <p:cNvSpPr/>
              <p:nvPr/>
            </p:nvSpPr>
            <p:spPr>
              <a:xfrm>
                <a:off x="4161642" y="6720470"/>
                <a:ext cx="23881" cy="6633"/>
              </a:xfrm>
              <a:custGeom>
                <a:avLst/>
                <a:gdLst>
                  <a:gd name="connsiteX0" fmla="*/ 0 w 23881"/>
                  <a:gd name="connsiteY0" fmla="*/ 0 h 6633"/>
                  <a:gd name="connsiteX1" fmla="*/ 23882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0" y="0"/>
                    </a:moveTo>
                    <a:lnTo>
                      <a:pt x="23882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0" name="任意多边形: 形状 909">
                <a:extLst>
                  <a:ext uri="{FF2B5EF4-FFF2-40B4-BE49-F238E27FC236}">
                    <a16:creationId xmlns:a16="http://schemas.microsoft.com/office/drawing/2014/main" id="{7CE36412-D695-088A-2029-D5ABF8665109}"/>
                  </a:ext>
                </a:extLst>
              </p:cNvPr>
              <p:cNvSpPr/>
              <p:nvPr/>
            </p:nvSpPr>
            <p:spPr>
              <a:xfrm>
                <a:off x="4161642" y="6111738"/>
                <a:ext cx="23881" cy="6633"/>
              </a:xfrm>
              <a:custGeom>
                <a:avLst/>
                <a:gdLst>
                  <a:gd name="connsiteX0" fmla="*/ 0 w 23881"/>
                  <a:gd name="connsiteY0" fmla="*/ 0 h 6633"/>
                  <a:gd name="connsiteX1" fmla="*/ 23882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0" y="0"/>
                    </a:moveTo>
                    <a:lnTo>
                      <a:pt x="23882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1" name="任意多边形: 形状 910">
                <a:extLst>
                  <a:ext uri="{FF2B5EF4-FFF2-40B4-BE49-F238E27FC236}">
                    <a16:creationId xmlns:a16="http://schemas.microsoft.com/office/drawing/2014/main" id="{4ED1A6C8-652D-1095-8DD6-0596F5840AB3}"/>
                  </a:ext>
                </a:extLst>
              </p:cNvPr>
              <p:cNvSpPr/>
              <p:nvPr/>
            </p:nvSpPr>
            <p:spPr>
              <a:xfrm>
                <a:off x="6525957" y="7329208"/>
                <a:ext cx="23881" cy="6633"/>
              </a:xfrm>
              <a:custGeom>
                <a:avLst/>
                <a:gdLst>
                  <a:gd name="connsiteX0" fmla="*/ 23882 w 23881"/>
                  <a:gd name="connsiteY0" fmla="*/ 0 h 6633"/>
                  <a:gd name="connsiteX1" fmla="*/ 0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23882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2" name="任意多边形: 形状 911">
                <a:extLst>
                  <a:ext uri="{FF2B5EF4-FFF2-40B4-BE49-F238E27FC236}">
                    <a16:creationId xmlns:a16="http://schemas.microsoft.com/office/drawing/2014/main" id="{C54A7786-7954-56A9-32B8-8BE7EC95491A}"/>
                  </a:ext>
                </a:extLst>
              </p:cNvPr>
              <p:cNvSpPr/>
              <p:nvPr/>
            </p:nvSpPr>
            <p:spPr>
              <a:xfrm>
                <a:off x="6525957" y="6720470"/>
                <a:ext cx="23881" cy="6633"/>
              </a:xfrm>
              <a:custGeom>
                <a:avLst/>
                <a:gdLst>
                  <a:gd name="connsiteX0" fmla="*/ 23882 w 23881"/>
                  <a:gd name="connsiteY0" fmla="*/ 0 h 6633"/>
                  <a:gd name="connsiteX1" fmla="*/ 0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23882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3" name="任意多边形: 形状 912">
                <a:extLst>
                  <a:ext uri="{FF2B5EF4-FFF2-40B4-BE49-F238E27FC236}">
                    <a16:creationId xmlns:a16="http://schemas.microsoft.com/office/drawing/2014/main" id="{D9400BB5-B7E4-41E4-73E0-51A22A5EE2FA}"/>
                  </a:ext>
                </a:extLst>
              </p:cNvPr>
              <p:cNvSpPr/>
              <p:nvPr/>
            </p:nvSpPr>
            <p:spPr>
              <a:xfrm>
                <a:off x="6525957" y="6111738"/>
                <a:ext cx="23881" cy="6633"/>
              </a:xfrm>
              <a:custGeom>
                <a:avLst/>
                <a:gdLst>
                  <a:gd name="connsiteX0" fmla="*/ 23882 w 23881"/>
                  <a:gd name="connsiteY0" fmla="*/ 0 h 6633"/>
                  <a:gd name="connsiteX1" fmla="*/ 0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23882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914" name="文本框 913">
              <a:extLst>
                <a:ext uri="{FF2B5EF4-FFF2-40B4-BE49-F238E27FC236}">
                  <a16:creationId xmlns:a16="http://schemas.microsoft.com/office/drawing/2014/main" id="{49DF05D7-3E5A-45F4-23CB-5DDBB3C61AAC}"/>
                </a:ext>
              </a:extLst>
            </p:cNvPr>
            <p:cNvSpPr txBox="1"/>
            <p:nvPr/>
          </p:nvSpPr>
          <p:spPr>
            <a:xfrm rot="16200000">
              <a:off x="8359525" y="5299242"/>
              <a:ext cx="242584" cy="336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75" spc="0" baseline="0">
                  <a:ln/>
                  <a:solidFill>
                    <a:srgbClr val="262626"/>
                  </a:solidFill>
                  <a:latin typeface="Arial"/>
                  <a:cs typeface="Arial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915" name="图形 54">
              <a:extLst>
                <a:ext uri="{FF2B5EF4-FFF2-40B4-BE49-F238E27FC236}">
                  <a16:creationId xmlns:a16="http://schemas.microsoft.com/office/drawing/2014/main" id="{C6CDFE38-7089-0B07-1AAC-266EDC211671}"/>
                </a:ext>
              </a:extLst>
            </p:cNvPr>
            <p:cNvGrpSpPr/>
            <p:nvPr/>
          </p:nvGrpSpPr>
          <p:grpSpPr>
            <a:xfrm>
              <a:off x="11153166" y="4718060"/>
              <a:ext cx="72972" cy="1492623"/>
              <a:chOff x="6616178" y="5836890"/>
              <a:chExt cx="72972" cy="1492623"/>
            </a:xfrm>
          </p:grpSpPr>
          <p:sp>
            <p:nvSpPr>
              <p:cNvPr id="916" name="任意多边形: 形状 915">
                <a:extLst>
                  <a:ext uri="{FF2B5EF4-FFF2-40B4-BE49-F238E27FC236}">
                    <a16:creationId xmlns:a16="http://schemas.microsoft.com/office/drawing/2014/main" id="{841AC43C-5CF6-D251-C77D-38E60071F208}"/>
                  </a:ext>
                </a:extLst>
              </p:cNvPr>
              <p:cNvSpPr/>
              <p:nvPr/>
            </p:nvSpPr>
            <p:spPr>
              <a:xfrm>
                <a:off x="6616178" y="7329513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7" name="任意多边形: 形状 916">
                <a:extLst>
                  <a:ext uri="{FF2B5EF4-FFF2-40B4-BE49-F238E27FC236}">
                    <a16:creationId xmlns:a16="http://schemas.microsoft.com/office/drawing/2014/main" id="{BA198782-46C2-B353-9790-05565FD57EF3}"/>
                  </a:ext>
                </a:extLst>
              </p:cNvPr>
              <p:cNvSpPr/>
              <p:nvPr/>
            </p:nvSpPr>
            <p:spPr>
              <a:xfrm>
                <a:off x="6616178" y="5836890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8" name="任意多边形: 形状 917">
                <a:extLst>
                  <a:ext uri="{FF2B5EF4-FFF2-40B4-BE49-F238E27FC236}">
                    <a16:creationId xmlns:a16="http://schemas.microsoft.com/office/drawing/2014/main" id="{1D368B6C-7F42-AB10-CD4F-D367DB468279}"/>
                  </a:ext>
                </a:extLst>
              </p:cNvPr>
              <p:cNvSpPr/>
              <p:nvPr/>
            </p:nvSpPr>
            <p:spPr>
              <a:xfrm>
                <a:off x="6616178" y="583689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9" name="任意多边形: 形状 918">
                <a:extLst>
                  <a:ext uri="{FF2B5EF4-FFF2-40B4-BE49-F238E27FC236}">
                    <a16:creationId xmlns:a16="http://schemas.microsoft.com/office/drawing/2014/main" id="{9B8A2BEE-760F-0E19-015E-4F2A74C7006C}"/>
                  </a:ext>
                </a:extLst>
              </p:cNvPr>
              <p:cNvSpPr/>
              <p:nvPr/>
            </p:nvSpPr>
            <p:spPr>
              <a:xfrm>
                <a:off x="6689150" y="583689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920" name="图片 919">
              <a:extLst>
                <a:ext uri="{FF2B5EF4-FFF2-40B4-BE49-F238E27FC236}">
                  <a16:creationId xmlns:a16="http://schemas.microsoft.com/office/drawing/2014/main" id="{0609EF42-2982-CF36-411F-953CCDB0A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53166" y="4718060"/>
              <a:ext cx="72972" cy="1492623"/>
            </a:xfrm>
            <a:custGeom>
              <a:avLst/>
              <a:gdLst>
                <a:gd name="connsiteX0" fmla="*/ 420 w 72972"/>
                <a:gd name="connsiteY0" fmla="*/ 568 h 1492623"/>
                <a:gd name="connsiteX1" fmla="*/ 73392 w 72972"/>
                <a:gd name="connsiteY1" fmla="*/ 568 h 1492623"/>
                <a:gd name="connsiteX2" fmla="*/ 73392 w 72972"/>
                <a:gd name="connsiteY2" fmla="*/ 1493191 h 1492623"/>
                <a:gd name="connsiteX3" fmla="*/ 420 w 72972"/>
                <a:gd name="connsiteY3" fmla="*/ 1493191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72" h="1492623">
                  <a:moveTo>
                    <a:pt x="420" y="568"/>
                  </a:moveTo>
                  <a:lnTo>
                    <a:pt x="73392" y="568"/>
                  </a:lnTo>
                  <a:lnTo>
                    <a:pt x="73392" y="1493191"/>
                  </a:lnTo>
                  <a:lnTo>
                    <a:pt x="420" y="1493191"/>
                  </a:lnTo>
                  <a:close/>
                </a:path>
              </a:pathLst>
            </a:custGeom>
          </p:spPr>
        </p:pic>
        <p:grpSp>
          <p:nvGrpSpPr>
            <p:cNvPr id="921" name="图形 54">
              <a:extLst>
                <a:ext uri="{FF2B5EF4-FFF2-40B4-BE49-F238E27FC236}">
                  <a16:creationId xmlns:a16="http://schemas.microsoft.com/office/drawing/2014/main" id="{A473C922-5B26-1596-C9D3-454337B6E34F}"/>
                </a:ext>
              </a:extLst>
            </p:cNvPr>
            <p:cNvGrpSpPr/>
            <p:nvPr/>
          </p:nvGrpSpPr>
          <p:grpSpPr>
            <a:xfrm>
              <a:off x="11153166" y="4718060"/>
              <a:ext cx="72972" cy="1492623"/>
              <a:chOff x="6616178" y="5836890"/>
              <a:chExt cx="72972" cy="1492623"/>
            </a:xfrm>
          </p:grpSpPr>
          <p:sp>
            <p:nvSpPr>
              <p:cNvPr id="922" name="任意多边形: 形状 921">
                <a:extLst>
                  <a:ext uri="{FF2B5EF4-FFF2-40B4-BE49-F238E27FC236}">
                    <a16:creationId xmlns:a16="http://schemas.microsoft.com/office/drawing/2014/main" id="{800D2848-800B-E031-AEE9-35E18492BD0C}"/>
                  </a:ext>
                </a:extLst>
              </p:cNvPr>
              <p:cNvSpPr/>
              <p:nvPr/>
            </p:nvSpPr>
            <p:spPr>
              <a:xfrm>
                <a:off x="6689150" y="583689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3" name="任意多边形: 形状 922">
                <a:extLst>
                  <a:ext uri="{FF2B5EF4-FFF2-40B4-BE49-F238E27FC236}">
                    <a16:creationId xmlns:a16="http://schemas.microsoft.com/office/drawing/2014/main" id="{E183F7CD-B1C1-DF23-AA09-47949AB9B89F}"/>
                  </a:ext>
                </a:extLst>
              </p:cNvPr>
              <p:cNvSpPr/>
              <p:nvPr/>
            </p:nvSpPr>
            <p:spPr>
              <a:xfrm>
                <a:off x="6674224" y="7329513"/>
                <a:ext cx="14926" cy="6633"/>
              </a:xfrm>
              <a:custGeom>
                <a:avLst/>
                <a:gdLst>
                  <a:gd name="connsiteX0" fmla="*/ 14926 w 14926"/>
                  <a:gd name="connsiteY0" fmla="*/ 0 h 6633"/>
                  <a:gd name="connsiteX1" fmla="*/ 0 w 1492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6" h="6633">
                    <a:moveTo>
                      <a:pt x="14926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4" name="任意多边形: 形状 923">
                <a:extLst>
                  <a:ext uri="{FF2B5EF4-FFF2-40B4-BE49-F238E27FC236}">
                    <a16:creationId xmlns:a16="http://schemas.microsoft.com/office/drawing/2014/main" id="{91F5BEEA-BBC1-6CD9-CFC3-ACF052697DE9}"/>
                  </a:ext>
                </a:extLst>
              </p:cNvPr>
              <p:cNvSpPr/>
              <p:nvPr/>
            </p:nvSpPr>
            <p:spPr>
              <a:xfrm>
                <a:off x="6674224" y="5836890"/>
                <a:ext cx="14926" cy="6633"/>
              </a:xfrm>
              <a:custGeom>
                <a:avLst/>
                <a:gdLst>
                  <a:gd name="connsiteX0" fmla="*/ 14926 w 14926"/>
                  <a:gd name="connsiteY0" fmla="*/ 0 h 6633"/>
                  <a:gd name="connsiteX1" fmla="*/ 0 w 1492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6" h="6633">
                    <a:moveTo>
                      <a:pt x="14926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5" name="任意多边形: 形状 924">
                <a:extLst>
                  <a:ext uri="{FF2B5EF4-FFF2-40B4-BE49-F238E27FC236}">
                    <a16:creationId xmlns:a16="http://schemas.microsoft.com/office/drawing/2014/main" id="{F86149F5-69B3-DE9A-9371-900F85E09D5A}"/>
                  </a:ext>
                </a:extLst>
              </p:cNvPr>
              <p:cNvSpPr/>
              <p:nvPr/>
            </p:nvSpPr>
            <p:spPr>
              <a:xfrm>
                <a:off x="6616178" y="5836890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6" name="任意多边形: 形状 925">
                <a:extLst>
                  <a:ext uri="{FF2B5EF4-FFF2-40B4-BE49-F238E27FC236}">
                    <a16:creationId xmlns:a16="http://schemas.microsoft.com/office/drawing/2014/main" id="{CEE376D6-A17E-524E-1F5B-0FE2CA84248C}"/>
                  </a:ext>
                </a:extLst>
              </p:cNvPr>
              <p:cNvSpPr/>
              <p:nvPr/>
            </p:nvSpPr>
            <p:spPr>
              <a:xfrm>
                <a:off x="6616178" y="7329513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7" name="任意多边形: 形状 926">
                <a:extLst>
                  <a:ext uri="{FF2B5EF4-FFF2-40B4-BE49-F238E27FC236}">
                    <a16:creationId xmlns:a16="http://schemas.microsoft.com/office/drawing/2014/main" id="{2F21D098-D4F1-1610-9914-A5B90981F6FF}"/>
                  </a:ext>
                </a:extLst>
              </p:cNvPr>
              <p:cNvSpPr/>
              <p:nvPr/>
            </p:nvSpPr>
            <p:spPr>
              <a:xfrm>
                <a:off x="6616178" y="583689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8" name="任意多边形: 形状 927">
                <a:extLst>
                  <a:ext uri="{FF2B5EF4-FFF2-40B4-BE49-F238E27FC236}">
                    <a16:creationId xmlns:a16="http://schemas.microsoft.com/office/drawing/2014/main" id="{F6709145-D5BC-14C5-7F02-29F5B19FD720}"/>
                  </a:ext>
                </a:extLst>
              </p:cNvPr>
              <p:cNvSpPr/>
              <p:nvPr/>
            </p:nvSpPr>
            <p:spPr>
              <a:xfrm>
                <a:off x="6689150" y="583689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931" name="等腰三角形 930">
              <a:extLst>
                <a:ext uri="{FF2B5EF4-FFF2-40B4-BE49-F238E27FC236}">
                  <a16:creationId xmlns:a16="http://schemas.microsoft.com/office/drawing/2014/main" id="{AF0EDDBF-1264-C8EE-934C-87F9BA78B319}"/>
                </a:ext>
              </a:extLst>
            </p:cNvPr>
            <p:cNvSpPr>
              <a:spLocks noChangeAspect="1"/>
            </p:cNvSpPr>
            <p:nvPr/>
          </p:nvSpPr>
          <p:spPr>
            <a:xfrm rot="5400000" flipH="1">
              <a:off x="11279632" y="6169643"/>
              <a:ext cx="166244" cy="143315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2" name="等腰三角形 931">
              <a:extLst>
                <a:ext uri="{FF2B5EF4-FFF2-40B4-BE49-F238E27FC236}">
                  <a16:creationId xmlns:a16="http://schemas.microsoft.com/office/drawing/2014/main" id="{8F360DB8-6D28-55E8-F554-0A72D2F6C9F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293533" y="4637249"/>
              <a:ext cx="166244" cy="143315"/>
            </a:xfrm>
            <a:prstGeom prst="triangle">
              <a:avLst/>
            </a:prstGeom>
            <a:solidFill>
              <a:schemeClr val="tx2"/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3" name="文本框 932">
                  <a:extLst>
                    <a:ext uri="{FF2B5EF4-FFF2-40B4-BE49-F238E27FC236}">
                      <a16:creationId xmlns:a16="http://schemas.microsoft.com/office/drawing/2014/main" id="{43D81434-BEA7-9E9E-B143-41FB64AC628A}"/>
                    </a:ext>
                  </a:extLst>
                </p:cNvPr>
                <p:cNvSpPr txBox="1"/>
                <p:nvPr/>
              </p:nvSpPr>
              <p:spPr>
                <a:xfrm flipH="1">
                  <a:off x="11113926" y="5329566"/>
                  <a:ext cx="850108" cy="3445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𝐸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33" name="文本框 932">
                  <a:extLst>
                    <a:ext uri="{FF2B5EF4-FFF2-40B4-BE49-F238E27FC236}">
                      <a16:creationId xmlns:a16="http://schemas.microsoft.com/office/drawing/2014/main" id="{43D81434-BEA7-9E9E-B143-41FB64AC62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1113926" y="5329566"/>
                  <a:ext cx="850108" cy="344518"/>
                </a:xfrm>
                <a:prstGeom prst="rect">
                  <a:avLst/>
                </a:prstGeom>
                <a:blipFill>
                  <a:blip r:embed="rId19"/>
                  <a:stretch>
                    <a:fillRect t="-19298" r="-1429" b="-1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9" name="文本框 938">
                  <a:extLst>
                    <a:ext uri="{FF2B5EF4-FFF2-40B4-BE49-F238E27FC236}">
                      <a16:creationId xmlns:a16="http://schemas.microsoft.com/office/drawing/2014/main" id="{3E87BB8F-5F93-E429-DAD7-9B2FD30ECE0B}"/>
                    </a:ext>
                  </a:extLst>
                </p:cNvPr>
                <p:cNvSpPr txBox="1"/>
                <p:nvPr/>
              </p:nvSpPr>
              <p:spPr>
                <a:xfrm>
                  <a:off x="9819108" y="6406257"/>
                  <a:ext cx="2936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G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39" name="文本框 938">
                  <a:extLst>
                    <a:ext uri="{FF2B5EF4-FFF2-40B4-BE49-F238E27FC236}">
                      <a16:creationId xmlns:a16="http://schemas.microsoft.com/office/drawing/2014/main" id="{3E87BB8F-5F93-E429-DAD7-9B2FD30ECE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9108" y="6406257"/>
                  <a:ext cx="293606" cy="307777"/>
                </a:xfrm>
                <a:prstGeom prst="rect">
                  <a:avLst/>
                </a:prstGeom>
                <a:blipFill>
                  <a:blip r:embed="rId20"/>
                  <a:stretch>
                    <a:fillRect l="-27083" r="-8333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2" name="文本框 941">
              <a:extLst>
                <a:ext uri="{FF2B5EF4-FFF2-40B4-BE49-F238E27FC236}">
                  <a16:creationId xmlns:a16="http://schemas.microsoft.com/office/drawing/2014/main" id="{919CDF4B-62B9-5A1E-6BDB-625B3F8DF332}"/>
                </a:ext>
              </a:extLst>
            </p:cNvPr>
            <p:cNvSpPr txBox="1"/>
            <p:nvPr/>
          </p:nvSpPr>
          <p:spPr>
            <a:xfrm>
              <a:off x="8493038" y="4842378"/>
              <a:ext cx="1847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3" name="文本框 942">
              <a:extLst>
                <a:ext uri="{FF2B5EF4-FFF2-40B4-BE49-F238E27FC236}">
                  <a16:creationId xmlns:a16="http://schemas.microsoft.com/office/drawing/2014/main" id="{011E4875-A23B-944C-A39B-A766715B37D0}"/>
                </a:ext>
              </a:extLst>
            </p:cNvPr>
            <p:cNvSpPr txBox="1"/>
            <p:nvPr/>
          </p:nvSpPr>
          <p:spPr>
            <a:xfrm>
              <a:off x="8324763" y="5465948"/>
              <a:ext cx="3435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7" name="文本框 946">
              <a:extLst>
                <a:ext uri="{FF2B5EF4-FFF2-40B4-BE49-F238E27FC236}">
                  <a16:creationId xmlns:a16="http://schemas.microsoft.com/office/drawing/2014/main" id="{C50A3AA0-BBD1-83FB-9C7C-7ACEB11D568D}"/>
                </a:ext>
              </a:extLst>
            </p:cNvPr>
            <p:cNvSpPr txBox="1"/>
            <p:nvPr/>
          </p:nvSpPr>
          <p:spPr>
            <a:xfrm>
              <a:off x="8484148" y="6093328"/>
              <a:ext cx="1657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1" name="文本框 550">
                  <a:extLst>
                    <a:ext uri="{FF2B5EF4-FFF2-40B4-BE49-F238E27FC236}">
                      <a16:creationId xmlns:a16="http://schemas.microsoft.com/office/drawing/2014/main" id="{81CA501C-5C2F-AB42-E438-332EB1B95137}"/>
                    </a:ext>
                  </a:extLst>
                </p:cNvPr>
                <p:cNvSpPr txBox="1"/>
                <p:nvPr/>
              </p:nvSpPr>
              <p:spPr>
                <a:xfrm rot="16200000">
                  <a:off x="3970236" y="5342996"/>
                  <a:ext cx="562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1" name="文本框 550">
                  <a:extLst>
                    <a:ext uri="{FF2B5EF4-FFF2-40B4-BE49-F238E27FC236}">
                      <a16:creationId xmlns:a16="http://schemas.microsoft.com/office/drawing/2014/main" id="{81CA501C-5C2F-AB42-E438-332EB1B95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970236" y="5342996"/>
                  <a:ext cx="562975" cy="307777"/>
                </a:xfrm>
                <a:prstGeom prst="rect">
                  <a:avLst/>
                </a:prstGeom>
                <a:blipFill>
                  <a:blip r:embed="rId21"/>
                  <a:stretch>
                    <a:fillRect t="-14130" r="-35294"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9" name="任意多边形: 形状 848">
              <a:extLst>
                <a:ext uri="{FF2B5EF4-FFF2-40B4-BE49-F238E27FC236}">
                  <a16:creationId xmlns:a16="http://schemas.microsoft.com/office/drawing/2014/main" id="{5B305D53-81EC-F51D-FADB-BAD8B8ED0834}"/>
                </a:ext>
              </a:extLst>
            </p:cNvPr>
            <p:cNvSpPr/>
            <p:nvPr/>
          </p:nvSpPr>
          <p:spPr>
            <a:xfrm>
              <a:off x="4792227" y="4706716"/>
              <a:ext cx="2388196" cy="1492623"/>
            </a:xfrm>
            <a:custGeom>
              <a:avLst/>
              <a:gdLst>
                <a:gd name="connsiteX0" fmla="*/ 0 w 2388196"/>
                <a:gd name="connsiteY0" fmla="*/ 1492623 h 1492623"/>
                <a:gd name="connsiteX1" fmla="*/ 2388197 w 2388196"/>
                <a:gd name="connsiteY1" fmla="*/ 1492623 h 1492623"/>
                <a:gd name="connsiteX2" fmla="*/ 2388197 w 2388196"/>
                <a:gd name="connsiteY2" fmla="*/ 0 h 1492623"/>
                <a:gd name="connsiteX3" fmla="*/ 0 w 2388196"/>
                <a:gd name="connsiteY3" fmla="*/ 0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196" h="1492623">
                  <a:moveTo>
                    <a:pt x="0" y="1492623"/>
                  </a:moveTo>
                  <a:lnTo>
                    <a:pt x="2388197" y="1492623"/>
                  </a:lnTo>
                  <a:lnTo>
                    <a:pt x="23881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626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850" name="图片 849">
              <a:extLst>
                <a:ext uri="{FF2B5EF4-FFF2-40B4-BE49-F238E27FC236}">
                  <a16:creationId xmlns:a16="http://schemas.microsoft.com/office/drawing/2014/main" id="{A42FC262-20C2-BF22-2ED9-8C69B7D2D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792227" y="4706716"/>
              <a:ext cx="2388196" cy="1492623"/>
            </a:xfrm>
            <a:custGeom>
              <a:avLst/>
              <a:gdLst>
                <a:gd name="connsiteX0" fmla="*/ -125 w 2388196"/>
                <a:gd name="connsiteY0" fmla="*/ 238 h 1492623"/>
                <a:gd name="connsiteX1" fmla="*/ 2388072 w 2388196"/>
                <a:gd name="connsiteY1" fmla="*/ 238 h 1492623"/>
                <a:gd name="connsiteX2" fmla="*/ 2388072 w 2388196"/>
                <a:gd name="connsiteY2" fmla="*/ 1492861 h 1492623"/>
                <a:gd name="connsiteX3" fmla="*/ -125 w 2388196"/>
                <a:gd name="connsiteY3" fmla="*/ 1492861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8196" h="1492623">
                  <a:moveTo>
                    <a:pt x="-125" y="238"/>
                  </a:moveTo>
                  <a:lnTo>
                    <a:pt x="2388072" y="238"/>
                  </a:lnTo>
                  <a:lnTo>
                    <a:pt x="2388072" y="1492861"/>
                  </a:lnTo>
                  <a:lnTo>
                    <a:pt x="-125" y="1492861"/>
                  </a:lnTo>
                  <a:close/>
                </a:path>
              </a:pathLst>
            </a:custGeom>
          </p:spPr>
        </p:pic>
        <p:grpSp>
          <p:nvGrpSpPr>
            <p:cNvPr id="851" name="图形 54">
              <a:extLst>
                <a:ext uri="{FF2B5EF4-FFF2-40B4-BE49-F238E27FC236}">
                  <a16:creationId xmlns:a16="http://schemas.microsoft.com/office/drawing/2014/main" id="{E2053918-5972-5B8B-902F-9418FDC784C6}"/>
                </a:ext>
              </a:extLst>
            </p:cNvPr>
            <p:cNvGrpSpPr/>
            <p:nvPr/>
          </p:nvGrpSpPr>
          <p:grpSpPr>
            <a:xfrm>
              <a:off x="5522776" y="5456377"/>
              <a:ext cx="924119" cy="499159"/>
              <a:chOff x="4892191" y="4397371"/>
              <a:chExt cx="924119" cy="499159"/>
            </a:xfrm>
            <a:noFill/>
          </p:grpSpPr>
          <p:sp>
            <p:nvSpPr>
              <p:cNvPr id="852" name="任意多边形: 形状 851">
                <a:extLst>
                  <a:ext uri="{FF2B5EF4-FFF2-40B4-BE49-F238E27FC236}">
                    <a16:creationId xmlns:a16="http://schemas.microsoft.com/office/drawing/2014/main" id="{C3F9F51E-BB2B-A2E8-85E9-B707DF61BB8C}"/>
                  </a:ext>
                </a:extLst>
              </p:cNvPr>
              <p:cNvSpPr/>
              <p:nvPr/>
            </p:nvSpPr>
            <p:spPr>
              <a:xfrm>
                <a:off x="4892191" y="4397371"/>
                <a:ext cx="395492" cy="499159"/>
              </a:xfrm>
              <a:custGeom>
                <a:avLst/>
                <a:gdLst>
                  <a:gd name="connsiteX0" fmla="*/ 380990 w 395492"/>
                  <a:gd name="connsiteY0" fmla="*/ 499160 h 499159"/>
                  <a:gd name="connsiteX1" fmla="*/ 379093 w 395492"/>
                  <a:gd name="connsiteY1" fmla="*/ 497946 h 499159"/>
                  <a:gd name="connsiteX2" fmla="*/ 377169 w 395492"/>
                  <a:gd name="connsiteY2" fmla="*/ 496725 h 499159"/>
                  <a:gd name="connsiteX3" fmla="*/ 375226 w 395492"/>
                  <a:gd name="connsiteY3" fmla="*/ 495511 h 499159"/>
                  <a:gd name="connsiteX4" fmla="*/ 373262 w 395492"/>
                  <a:gd name="connsiteY4" fmla="*/ 494290 h 499159"/>
                  <a:gd name="connsiteX5" fmla="*/ 371285 w 395492"/>
                  <a:gd name="connsiteY5" fmla="*/ 493076 h 499159"/>
                  <a:gd name="connsiteX6" fmla="*/ 369282 w 395492"/>
                  <a:gd name="connsiteY6" fmla="*/ 491856 h 499159"/>
                  <a:gd name="connsiteX7" fmla="*/ 367258 w 395492"/>
                  <a:gd name="connsiteY7" fmla="*/ 490642 h 499159"/>
                  <a:gd name="connsiteX8" fmla="*/ 365222 w 395492"/>
                  <a:gd name="connsiteY8" fmla="*/ 489421 h 499159"/>
                  <a:gd name="connsiteX9" fmla="*/ 363159 w 395492"/>
                  <a:gd name="connsiteY9" fmla="*/ 488207 h 499159"/>
                  <a:gd name="connsiteX10" fmla="*/ 361082 w 395492"/>
                  <a:gd name="connsiteY10" fmla="*/ 486986 h 499159"/>
                  <a:gd name="connsiteX11" fmla="*/ 358986 w 395492"/>
                  <a:gd name="connsiteY11" fmla="*/ 485773 h 499159"/>
                  <a:gd name="connsiteX12" fmla="*/ 356870 w 395492"/>
                  <a:gd name="connsiteY12" fmla="*/ 484552 h 499159"/>
                  <a:gd name="connsiteX13" fmla="*/ 354740 w 395492"/>
                  <a:gd name="connsiteY13" fmla="*/ 483338 h 499159"/>
                  <a:gd name="connsiteX14" fmla="*/ 352591 w 395492"/>
                  <a:gd name="connsiteY14" fmla="*/ 482117 h 499159"/>
                  <a:gd name="connsiteX15" fmla="*/ 350422 w 395492"/>
                  <a:gd name="connsiteY15" fmla="*/ 480903 h 499159"/>
                  <a:gd name="connsiteX16" fmla="*/ 348239 w 395492"/>
                  <a:gd name="connsiteY16" fmla="*/ 479683 h 499159"/>
                  <a:gd name="connsiteX17" fmla="*/ 346037 w 395492"/>
                  <a:gd name="connsiteY17" fmla="*/ 478469 h 499159"/>
                  <a:gd name="connsiteX18" fmla="*/ 343821 w 395492"/>
                  <a:gd name="connsiteY18" fmla="*/ 477248 h 499159"/>
                  <a:gd name="connsiteX19" fmla="*/ 341585 w 395492"/>
                  <a:gd name="connsiteY19" fmla="*/ 476034 h 499159"/>
                  <a:gd name="connsiteX20" fmla="*/ 339343 w 395492"/>
                  <a:gd name="connsiteY20" fmla="*/ 474813 h 499159"/>
                  <a:gd name="connsiteX21" fmla="*/ 337074 w 395492"/>
                  <a:gd name="connsiteY21" fmla="*/ 473593 h 499159"/>
                  <a:gd name="connsiteX22" fmla="*/ 334799 w 395492"/>
                  <a:gd name="connsiteY22" fmla="*/ 472379 h 499159"/>
                  <a:gd name="connsiteX23" fmla="*/ 332503 w 395492"/>
                  <a:gd name="connsiteY23" fmla="*/ 471158 h 499159"/>
                  <a:gd name="connsiteX24" fmla="*/ 330195 w 395492"/>
                  <a:gd name="connsiteY24" fmla="*/ 469944 h 499159"/>
                  <a:gd name="connsiteX25" fmla="*/ 327873 w 395492"/>
                  <a:gd name="connsiteY25" fmla="*/ 468723 h 499159"/>
                  <a:gd name="connsiteX26" fmla="*/ 325538 w 395492"/>
                  <a:gd name="connsiteY26" fmla="*/ 467510 h 499159"/>
                  <a:gd name="connsiteX27" fmla="*/ 323189 w 395492"/>
                  <a:gd name="connsiteY27" fmla="*/ 466289 h 499159"/>
                  <a:gd name="connsiteX28" fmla="*/ 320828 w 395492"/>
                  <a:gd name="connsiteY28" fmla="*/ 465075 h 499159"/>
                  <a:gd name="connsiteX29" fmla="*/ 318453 w 395492"/>
                  <a:gd name="connsiteY29" fmla="*/ 463854 h 499159"/>
                  <a:gd name="connsiteX30" fmla="*/ 316065 w 395492"/>
                  <a:gd name="connsiteY30" fmla="*/ 462640 h 499159"/>
                  <a:gd name="connsiteX31" fmla="*/ 313663 w 395492"/>
                  <a:gd name="connsiteY31" fmla="*/ 461419 h 499159"/>
                  <a:gd name="connsiteX32" fmla="*/ 311249 w 395492"/>
                  <a:gd name="connsiteY32" fmla="*/ 460206 h 499159"/>
                  <a:gd name="connsiteX33" fmla="*/ 308827 w 395492"/>
                  <a:gd name="connsiteY33" fmla="*/ 458985 h 499159"/>
                  <a:gd name="connsiteX34" fmla="*/ 306392 w 395492"/>
                  <a:gd name="connsiteY34" fmla="*/ 457771 h 499159"/>
                  <a:gd name="connsiteX35" fmla="*/ 303945 w 395492"/>
                  <a:gd name="connsiteY35" fmla="*/ 456550 h 499159"/>
                  <a:gd name="connsiteX36" fmla="*/ 301490 w 395492"/>
                  <a:gd name="connsiteY36" fmla="*/ 455336 h 499159"/>
                  <a:gd name="connsiteX37" fmla="*/ 299022 w 395492"/>
                  <a:gd name="connsiteY37" fmla="*/ 454116 h 499159"/>
                  <a:gd name="connsiteX38" fmla="*/ 296548 w 395492"/>
                  <a:gd name="connsiteY38" fmla="*/ 452902 h 499159"/>
                  <a:gd name="connsiteX39" fmla="*/ 294060 w 395492"/>
                  <a:gd name="connsiteY39" fmla="*/ 451681 h 499159"/>
                  <a:gd name="connsiteX40" fmla="*/ 291559 w 395492"/>
                  <a:gd name="connsiteY40" fmla="*/ 450460 h 499159"/>
                  <a:gd name="connsiteX41" fmla="*/ 289058 w 395492"/>
                  <a:gd name="connsiteY41" fmla="*/ 449246 h 499159"/>
                  <a:gd name="connsiteX42" fmla="*/ 286544 w 395492"/>
                  <a:gd name="connsiteY42" fmla="*/ 448026 h 499159"/>
                  <a:gd name="connsiteX43" fmla="*/ 284023 w 395492"/>
                  <a:gd name="connsiteY43" fmla="*/ 446812 h 499159"/>
                  <a:gd name="connsiteX44" fmla="*/ 281496 w 395492"/>
                  <a:gd name="connsiteY44" fmla="*/ 445591 h 499159"/>
                  <a:gd name="connsiteX45" fmla="*/ 278955 w 395492"/>
                  <a:gd name="connsiteY45" fmla="*/ 444377 h 499159"/>
                  <a:gd name="connsiteX46" fmla="*/ 276414 w 395492"/>
                  <a:gd name="connsiteY46" fmla="*/ 443156 h 499159"/>
                  <a:gd name="connsiteX47" fmla="*/ 273860 w 395492"/>
                  <a:gd name="connsiteY47" fmla="*/ 441943 h 499159"/>
                  <a:gd name="connsiteX48" fmla="*/ 271306 w 395492"/>
                  <a:gd name="connsiteY48" fmla="*/ 440722 h 499159"/>
                  <a:gd name="connsiteX49" fmla="*/ 268739 w 395492"/>
                  <a:gd name="connsiteY49" fmla="*/ 439508 h 499159"/>
                  <a:gd name="connsiteX50" fmla="*/ 266171 w 395492"/>
                  <a:gd name="connsiteY50" fmla="*/ 438287 h 499159"/>
                  <a:gd name="connsiteX51" fmla="*/ 263597 w 395492"/>
                  <a:gd name="connsiteY51" fmla="*/ 437073 h 499159"/>
                  <a:gd name="connsiteX52" fmla="*/ 261010 w 395492"/>
                  <a:gd name="connsiteY52" fmla="*/ 435852 h 499159"/>
                  <a:gd name="connsiteX53" fmla="*/ 258430 w 395492"/>
                  <a:gd name="connsiteY53" fmla="*/ 434639 h 499159"/>
                  <a:gd name="connsiteX54" fmla="*/ 255836 w 395492"/>
                  <a:gd name="connsiteY54" fmla="*/ 433418 h 499159"/>
                  <a:gd name="connsiteX55" fmla="*/ 253242 w 395492"/>
                  <a:gd name="connsiteY55" fmla="*/ 432204 h 499159"/>
                  <a:gd name="connsiteX56" fmla="*/ 250648 w 395492"/>
                  <a:gd name="connsiteY56" fmla="*/ 430983 h 499159"/>
                  <a:gd name="connsiteX57" fmla="*/ 248047 w 395492"/>
                  <a:gd name="connsiteY57" fmla="*/ 429769 h 499159"/>
                  <a:gd name="connsiteX58" fmla="*/ 245440 w 395492"/>
                  <a:gd name="connsiteY58" fmla="*/ 428549 h 499159"/>
                  <a:gd name="connsiteX59" fmla="*/ 242833 w 395492"/>
                  <a:gd name="connsiteY59" fmla="*/ 427335 h 499159"/>
                  <a:gd name="connsiteX60" fmla="*/ 240226 w 395492"/>
                  <a:gd name="connsiteY60" fmla="*/ 426114 h 499159"/>
                  <a:gd name="connsiteX61" fmla="*/ 237612 w 395492"/>
                  <a:gd name="connsiteY61" fmla="*/ 424893 h 499159"/>
                  <a:gd name="connsiteX62" fmla="*/ 234999 w 395492"/>
                  <a:gd name="connsiteY62" fmla="*/ 423679 h 499159"/>
                  <a:gd name="connsiteX63" fmla="*/ 232385 w 395492"/>
                  <a:gd name="connsiteY63" fmla="*/ 422459 h 499159"/>
                  <a:gd name="connsiteX64" fmla="*/ 229771 w 395492"/>
                  <a:gd name="connsiteY64" fmla="*/ 421245 h 499159"/>
                  <a:gd name="connsiteX65" fmla="*/ 227157 w 395492"/>
                  <a:gd name="connsiteY65" fmla="*/ 420024 h 499159"/>
                  <a:gd name="connsiteX66" fmla="*/ 224537 w 395492"/>
                  <a:gd name="connsiteY66" fmla="*/ 418810 h 499159"/>
                  <a:gd name="connsiteX67" fmla="*/ 221923 w 395492"/>
                  <a:gd name="connsiteY67" fmla="*/ 417589 h 499159"/>
                  <a:gd name="connsiteX68" fmla="*/ 219309 w 395492"/>
                  <a:gd name="connsiteY68" fmla="*/ 416376 h 499159"/>
                  <a:gd name="connsiteX69" fmla="*/ 216696 w 395492"/>
                  <a:gd name="connsiteY69" fmla="*/ 415155 h 499159"/>
                  <a:gd name="connsiteX70" fmla="*/ 214082 w 395492"/>
                  <a:gd name="connsiteY70" fmla="*/ 413941 h 499159"/>
                  <a:gd name="connsiteX71" fmla="*/ 211468 w 395492"/>
                  <a:gd name="connsiteY71" fmla="*/ 412720 h 499159"/>
                  <a:gd name="connsiteX72" fmla="*/ 208854 w 395492"/>
                  <a:gd name="connsiteY72" fmla="*/ 411506 h 499159"/>
                  <a:gd name="connsiteX73" fmla="*/ 206247 w 395492"/>
                  <a:gd name="connsiteY73" fmla="*/ 410285 h 499159"/>
                  <a:gd name="connsiteX74" fmla="*/ 203647 w 395492"/>
                  <a:gd name="connsiteY74" fmla="*/ 409072 h 499159"/>
                  <a:gd name="connsiteX75" fmla="*/ 201040 w 395492"/>
                  <a:gd name="connsiteY75" fmla="*/ 407851 h 499159"/>
                  <a:gd name="connsiteX76" fmla="*/ 198439 w 395492"/>
                  <a:gd name="connsiteY76" fmla="*/ 406637 h 499159"/>
                  <a:gd name="connsiteX77" fmla="*/ 195845 w 395492"/>
                  <a:gd name="connsiteY77" fmla="*/ 405416 h 499159"/>
                  <a:gd name="connsiteX78" fmla="*/ 193252 w 395492"/>
                  <a:gd name="connsiteY78" fmla="*/ 404202 h 499159"/>
                  <a:gd name="connsiteX79" fmla="*/ 190664 w 395492"/>
                  <a:gd name="connsiteY79" fmla="*/ 402982 h 499159"/>
                  <a:gd name="connsiteX80" fmla="*/ 188084 w 395492"/>
                  <a:gd name="connsiteY80" fmla="*/ 401768 h 499159"/>
                  <a:gd name="connsiteX81" fmla="*/ 185510 w 395492"/>
                  <a:gd name="connsiteY81" fmla="*/ 400547 h 499159"/>
                  <a:gd name="connsiteX82" fmla="*/ 182936 w 395492"/>
                  <a:gd name="connsiteY82" fmla="*/ 399326 h 499159"/>
                  <a:gd name="connsiteX83" fmla="*/ 180369 w 395492"/>
                  <a:gd name="connsiteY83" fmla="*/ 398113 h 499159"/>
                  <a:gd name="connsiteX84" fmla="*/ 177808 w 395492"/>
                  <a:gd name="connsiteY84" fmla="*/ 396892 h 499159"/>
                  <a:gd name="connsiteX85" fmla="*/ 175254 w 395492"/>
                  <a:gd name="connsiteY85" fmla="*/ 395678 h 499159"/>
                  <a:gd name="connsiteX86" fmla="*/ 172707 w 395492"/>
                  <a:gd name="connsiteY86" fmla="*/ 394457 h 499159"/>
                  <a:gd name="connsiteX87" fmla="*/ 170166 w 395492"/>
                  <a:gd name="connsiteY87" fmla="*/ 393243 h 499159"/>
                  <a:gd name="connsiteX88" fmla="*/ 167632 w 395492"/>
                  <a:gd name="connsiteY88" fmla="*/ 392022 h 499159"/>
                  <a:gd name="connsiteX89" fmla="*/ 165111 w 395492"/>
                  <a:gd name="connsiteY89" fmla="*/ 390809 h 499159"/>
                  <a:gd name="connsiteX90" fmla="*/ 162590 w 395492"/>
                  <a:gd name="connsiteY90" fmla="*/ 389588 h 499159"/>
                  <a:gd name="connsiteX91" fmla="*/ 160082 w 395492"/>
                  <a:gd name="connsiteY91" fmla="*/ 388374 h 499159"/>
                  <a:gd name="connsiteX92" fmla="*/ 157581 w 395492"/>
                  <a:gd name="connsiteY92" fmla="*/ 387153 h 499159"/>
                  <a:gd name="connsiteX93" fmla="*/ 155094 w 395492"/>
                  <a:gd name="connsiteY93" fmla="*/ 385939 h 499159"/>
                  <a:gd name="connsiteX94" fmla="*/ 152612 w 395492"/>
                  <a:gd name="connsiteY94" fmla="*/ 384718 h 499159"/>
                  <a:gd name="connsiteX95" fmla="*/ 150138 w 395492"/>
                  <a:gd name="connsiteY95" fmla="*/ 383505 h 499159"/>
                  <a:gd name="connsiteX96" fmla="*/ 147677 w 395492"/>
                  <a:gd name="connsiteY96" fmla="*/ 382284 h 499159"/>
                  <a:gd name="connsiteX97" fmla="*/ 145229 w 395492"/>
                  <a:gd name="connsiteY97" fmla="*/ 381070 h 499159"/>
                  <a:gd name="connsiteX98" fmla="*/ 142788 w 395492"/>
                  <a:gd name="connsiteY98" fmla="*/ 379849 h 499159"/>
                  <a:gd name="connsiteX99" fmla="*/ 140360 w 395492"/>
                  <a:gd name="connsiteY99" fmla="*/ 378635 h 499159"/>
                  <a:gd name="connsiteX100" fmla="*/ 137938 w 395492"/>
                  <a:gd name="connsiteY100" fmla="*/ 377415 h 499159"/>
                  <a:gd name="connsiteX101" fmla="*/ 135537 w 395492"/>
                  <a:gd name="connsiteY101" fmla="*/ 376201 h 499159"/>
                  <a:gd name="connsiteX102" fmla="*/ 133142 w 395492"/>
                  <a:gd name="connsiteY102" fmla="*/ 374980 h 499159"/>
                  <a:gd name="connsiteX103" fmla="*/ 130761 w 395492"/>
                  <a:gd name="connsiteY103" fmla="*/ 373759 h 499159"/>
                  <a:gd name="connsiteX104" fmla="*/ 128392 w 395492"/>
                  <a:gd name="connsiteY104" fmla="*/ 372546 h 499159"/>
                  <a:gd name="connsiteX105" fmla="*/ 126037 w 395492"/>
                  <a:gd name="connsiteY105" fmla="*/ 371325 h 499159"/>
                  <a:gd name="connsiteX106" fmla="*/ 123695 w 395492"/>
                  <a:gd name="connsiteY106" fmla="*/ 370111 h 499159"/>
                  <a:gd name="connsiteX107" fmla="*/ 121367 w 395492"/>
                  <a:gd name="connsiteY107" fmla="*/ 368890 h 499159"/>
                  <a:gd name="connsiteX108" fmla="*/ 119052 w 395492"/>
                  <a:gd name="connsiteY108" fmla="*/ 367676 h 499159"/>
                  <a:gd name="connsiteX109" fmla="*/ 116756 w 395492"/>
                  <a:gd name="connsiteY109" fmla="*/ 366455 h 499159"/>
                  <a:gd name="connsiteX110" fmla="*/ 114468 w 395492"/>
                  <a:gd name="connsiteY110" fmla="*/ 365242 h 499159"/>
                  <a:gd name="connsiteX111" fmla="*/ 112199 w 395492"/>
                  <a:gd name="connsiteY111" fmla="*/ 364021 h 499159"/>
                  <a:gd name="connsiteX112" fmla="*/ 109943 w 395492"/>
                  <a:gd name="connsiteY112" fmla="*/ 362807 h 499159"/>
                  <a:gd name="connsiteX113" fmla="*/ 107701 w 395492"/>
                  <a:gd name="connsiteY113" fmla="*/ 361586 h 499159"/>
                  <a:gd name="connsiteX114" fmla="*/ 105479 w 395492"/>
                  <a:gd name="connsiteY114" fmla="*/ 360372 h 499159"/>
                  <a:gd name="connsiteX115" fmla="*/ 103270 w 395492"/>
                  <a:gd name="connsiteY115" fmla="*/ 359151 h 499159"/>
                  <a:gd name="connsiteX116" fmla="*/ 101080 w 395492"/>
                  <a:gd name="connsiteY116" fmla="*/ 357938 h 499159"/>
                  <a:gd name="connsiteX117" fmla="*/ 98905 w 395492"/>
                  <a:gd name="connsiteY117" fmla="*/ 356717 h 499159"/>
                  <a:gd name="connsiteX118" fmla="*/ 96749 w 395492"/>
                  <a:gd name="connsiteY118" fmla="*/ 355503 h 499159"/>
                  <a:gd name="connsiteX119" fmla="*/ 94612 w 395492"/>
                  <a:gd name="connsiteY119" fmla="*/ 354282 h 499159"/>
                  <a:gd name="connsiteX120" fmla="*/ 92490 w 395492"/>
                  <a:gd name="connsiteY120" fmla="*/ 353068 h 499159"/>
                  <a:gd name="connsiteX121" fmla="*/ 90387 w 395492"/>
                  <a:gd name="connsiteY121" fmla="*/ 351848 h 499159"/>
                  <a:gd name="connsiteX122" fmla="*/ 88297 w 395492"/>
                  <a:gd name="connsiteY122" fmla="*/ 350627 h 499159"/>
                  <a:gd name="connsiteX123" fmla="*/ 86227 w 395492"/>
                  <a:gd name="connsiteY123" fmla="*/ 349413 h 499159"/>
                  <a:gd name="connsiteX124" fmla="*/ 84184 w 395492"/>
                  <a:gd name="connsiteY124" fmla="*/ 348192 h 499159"/>
                  <a:gd name="connsiteX125" fmla="*/ 82154 w 395492"/>
                  <a:gd name="connsiteY125" fmla="*/ 346979 h 499159"/>
                  <a:gd name="connsiteX126" fmla="*/ 80137 w 395492"/>
                  <a:gd name="connsiteY126" fmla="*/ 345758 h 499159"/>
                  <a:gd name="connsiteX127" fmla="*/ 78147 w 395492"/>
                  <a:gd name="connsiteY127" fmla="*/ 344544 h 499159"/>
                  <a:gd name="connsiteX128" fmla="*/ 76177 w 395492"/>
                  <a:gd name="connsiteY128" fmla="*/ 343323 h 499159"/>
                  <a:gd name="connsiteX129" fmla="*/ 74227 w 395492"/>
                  <a:gd name="connsiteY129" fmla="*/ 342109 h 499159"/>
                  <a:gd name="connsiteX130" fmla="*/ 72296 w 395492"/>
                  <a:gd name="connsiteY130" fmla="*/ 340888 h 499159"/>
                  <a:gd name="connsiteX131" fmla="*/ 70385 w 395492"/>
                  <a:gd name="connsiteY131" fmla="*/ 339675 h 499159"/>
                  <a:gd name="connsiteX132" fmla="*/ 68495 w 395492"/>
                  <a:gd name="connsiteY132" fmla="*/ 338454 h 499159"/>
                  <a:gd name="connsiteX133" fmla="*/ 66631 w 395492"/>
                  <a:gd name="connsiteY133" fmla="*/ 337240 h 499159"/>
                  <a:gd name="connsiteX134" fmla="*/ 64780 w 395492"/>
                  <a:gd name="connsiteY134" fmla="*/ 336019 h 499159"/>
                  <a:gd name="connsiteX135" fmla="*/ 62956 w 395492"/>
                  <a:gd name="connsiteY135" fmla="*/ 334805 h 499159"/>
                  <a:gd name="connsiteX136" fmla="*/ 61158 w 395492"/>
                  <a:gd name="connsiteY136" fmla="*/ 333584 h 499159"/>
                  <a:gd name="connsiteX137" fmla="*/ 59373 w 395492"/>
                  <a:gd name="connsiteY137" fmla="*/ 332371 h 499159"/>
                  <a:gd name="connsiteX138" fmla="*/ 57615 w 395492"/>
                  <a:gd name="connsiteY138" fmla="*/ 331150 h 499159"/>
                  <a:gd name="connsiteX139" fmla="*/ 55877 w 395492"/>
                  <a:gd name="connsiteY139" fmla="*/ 329936 h 499159"/>
                  <a:gd name="connsiteX140" fmla="*/ 54166 w 395492"/>
                  <a:gd name="connsiteY140" fmla="*/ 328716 h 499159"/>
                  <a:gd name="connsiteX141" fmla="*/ 52474 w 395492"/>
                  <a:gd name="connsiteY141" fmla="*/ 327501 h 499159"/>
                  <a:gd name="connsiteX142" fmla="*/ 50809 w 395492"/>
                  <a:gd name="connsiteY142" fmla="*/ 326281 h 499159"/>
                  <a:gd name="connsiteX143" fmla="*/ 49164 w 395492"/>
                  <a:gd name="connsiteY143" fmla="*/ 325060 h 499159"/>
                  <a:gd name="connsiteX144" fmla="*/ 47545 w 395492"/>
                  <a:gd name="connsiteY144" fmla="*/ 323846 h 499159"/>
                  <a:gd name="connsiteX145" fmla="*/ 45953 w 395492"/>
                  <a:gd name="connsiteY145" fmla="*/ 322625 h 499159"/>
                  <a:gd name="connsiteX146" fmla="*/ 44381 w 395492"/>
                  <a:gd name="connsiteY146" fmla="*/ 321411 h 499159"/>
                  <a:gd name="connsiteX147" fmla="*/ 42835 w 395492"/>
                  <a:gd name="connsiteY147" fmla="*/ 320191 h 499159"/>
                  <a:gd name="connsiteX148" fmla="*/ 41309 w 395492"/>
                  <a:gd name="connsiteY148" fmla="*/ 318977 h 499159"/>
                  <a:gd name="connsiteX149" fmla="*/ 39817 w 395492"/>
                  <a:gd name="connsiteY149" fmla="*/ 317756 h 499159"/>
                  <a:gd name="connsiteX150" fmla="*/ 38344 w 395492"/>
                  <a:gd name="connsiteY150" fmla="*/ 316542 h 499159"/>
                  <a:gd name="connsiteX151" fmla="*/ 36891 w 395492"/>
                  <a:gd name="connsiteY151" fmla="*/ 315321 h 499159"/>
                  <a:gd name="connsiteX152" fmla="*/ 35471 w 395492"/>
                  <a:gd name="connsiteY152" fmla="*/ 314108 h 499159"/>
                  <a:gd name="connsiteX153" fmla="*/ 34072 w 395492"/>
                  <a:gd name="connsiteY153" fmla="*/ 312887 h 499159"/>
                  <a:gd name="connsiteX154" fmla="*/ 32705 w 395492"/>
                  <a:gd name="connsiteY154" fmla="*/ 311673 h 499159"/>
                  <a:gd name="connsiteX155" fmla="*/ 31358 w 395492"/>
                  <a:gd name="connsiteY155" fmla="*/ 310452 h 499159"/>
                  <a:gd name="connsiteX156" fmla="*/ 30038 w 395492"/>
                  <a:gd name="connsiteY156" fmla="*/ 309238 h 499159"/>
                  <a:gd name="connsiteX157" fmla="*/ 28751 w 395492"/>
                  <a:gd name="connsiteY157" fmla="*/ 308018 h 499159"/>
                  <a:gd name="connsiteX158" fmla="*/ 27484 w 395492"/>
                  <a:gd name="connsiteY158" fmla="*/ 306804 h 499159"/>
                  <a:gd name="connsiteX159" fmla="*/ 26244 w 395492"/>
                  <a:gd name="connsiteY159" fmla="*/ 305583 h 499159"/>
                  <a:gd name="connsiteX160" fmla="*/ 25036 w 395492"/>
                  <a:gd name="connsiteY160" fmla="*/ 304369 h 499159"/>
                  <a:gd name="connsiteX161" fmla="*/ 23849 w 395492"/>
                  <a:gd name="connsiteY161" fmla="*/ 303148 h 499159"/>
                  <a:gd name="connsiteX162" fmla="*/ 22688 w 395492"/>
                  <a:gd name="connsiteY162" fmla="*/ 301934 h 499159"/>
                  <a:gd name="connsiteX163" fmla="*/ 21560 w 395492"/>
                  <a:gd name="connsiteY163" fmla="*/ 300714 h 499159"/>
                  <a:gd name="connsiteX164" fmla="*/ 20459 w 395492"/>
                  <a:gd name="connsiteY164" fmla="*/ 299493 h 499159"/>
                  <a:gd name="connsiteX165" fmla="*/ 19384 w 395492"/>
                  <a:gd name="connsiteY165" fmla="*/ 298279 h 499159"/>
                  <a:gd name="connsiteX166" fmla="*/ 18336 w 395492"/>
                  <a:gd name="connsiteY166" fmla="*/ 297058 h 499159"/>
                  <a:gd name="connsiteX167" fmla="*/ 17314 w 395492"/>
                  <a:gd name="connsiteY167" fmla="*/ 295845 h 499159"/>
                  <a:gd name="connsiteX168" fmla="*/ 16319 w 395492"/>
                  <a:gd name="connsiteY168" fmla="*/ 294624 h 499159"/>
                  <a:gd name="connsiteX169" fmla="*/ 15357 w 395492"/>
                  <a:gd name="connsiteY169" fmla="*/ 293410 h 499159"/>
                  <a:gd name="connsiteX170" fmla="*/ 14422 w 395492"/>
                  <a:gd name="connsiteY170" fmla="*/ 292189 h 499159"/>
                  <a:gd name="connsiteX171" fmla="*/ 13513 w 395492"/>
                  <a:gd name="connsiteY171" fmla="*/ 290975 h 499159"/>
                  <a:gd name="connsiteX172" fmla="*/ 12638 w 395492"/>
                  <a:gd name="connsiteY172" fmla="*/ 289755 h 499159"/>
                  <a:gd name="connsiteX173" fmla="*/ 11788 w 395492"/>
                  <a:gd name="connsiteY173" fmla="*/ 288541 h 499159"/>
                  <a:gd name="connsiteX174" fmla="*/ 10966 w 395492"/>
                  <a:gd name="connsiteY174" fmla="*/ 287320 h 499159"/>
                  <a:gd name="connsiteX175" fmla="*/ 10176 w 395492"/>
                  <a:gd name="connsiteY175" fmla="*/ 286106 h 499159"/>
                  <a:gd name="connsiteX176" fmla="*/ 9414 w 395492"/>
                  <a:gd name="connsiteY176" fmla="*/ 284885 h 499159"/>
                  <a:gd name="connsiteX177" fmla="*/ 8677 w 395492"/>
                  <a:gd name="connsiteY177" fmla="*/ 283671 h 499159"/>
                  <a:gd name="connsiteX178" fmla="*/ 7974 w 395492"/>
                  <a:gd name="connsiteY178" fmla="*/ 282451 h 499159"/>
                  <a:gd name="connsiteX179" fmla="*/ 7297 w 395492"/>
                  <a:gd name="connsiteY179" fmla="*/ 281237 h 499159"/>
                  <a:gd name="connsiteX180" fmla="*/ 6654 w 395492"/>
                  <a:gd name="connsiteY180" fmla="*/ 280016 h 499159"/>
                  <a:gd name="connsiteX181" fmla="*/ 6037 w 395492"/>
                  <a:gd name="connsiteY181" fmla="*/ 278802 h 499159"/>
                  <a:gd name="connsiteX182" fmla="*/ 5453 w 395492"/>
                  <a:gd name="connsiteY182" fmla="*/ 277581 h 499159"/>
                  <a:gd name="connsiteX183" fmla="*/ 4896 w 395492"/>
                  <a:gd name="connsiteY183" fmla="*/ 276367 h 499159"/>
                  <a:gd name="connsiteX184" fmla="*/ 4365 w 395492"/>
                  <a:gd name="connsiteY184" fmla="*/ 275147 h 499159"/>
                  <a:gd name="connsiteX185" fmla="*/ 3868 w 395492"/>
                  <a:gd name="connsiteY185" fmla="*/ 273926 h 499159"/>
                  <a:gd name="connsiteX186" fmla="*/ 3403 w 395492"/>
                  <a:gd name="connsiteY186" fmla="*/ 272712 h 499159"/>
                  <a:gd name="connsiteX187" fmla="*/ 2965 w 395492"/>
                  <a:gd name="connsiteY187" fmla="*/ 271498 h 499159"/>
                  <a:gd name="connsiteX188" fmla="*/ 2554 w 395492"/>
                  <a:gd name="connsiteY188" fmla="*/ 270278 h 499159"/>
                  <a:gd name="connsiteX189" fmla="*/ 2176 w 395492"/>
                  <a:gd name="connsiteY189" fmla="*/ 269057 h 499159"/>
                  <a:gd name="connsiteX190" fmla="*/ 1831 w 395492"/>
                  <a:gd name="connsiteY190" fmla="*/ 267843 h 499159"/>
                  <a:gd name="connsiteX191" fmla="*/ 1513 w 395492"/>
                  <a:gd name="connsiteY191" fmla="*/ 266622 h 499159"/>
                  <a:gd name="connsiteX192" fmla="*/ 1227 w 395492"/>
                  <a:gd name="connsiteY192" fmla="*/ 265408 h 499159"/>
                  <a:gd name="connsiteX193" fmla="*/ 969 w 395492"/>
                  <a:gd name="connsiteY193" fmla="*/ 264188 h 499159"/>
                  <a:gd name="connsiteX194" fmla="*/ 743 w 395492"/>
                  <a:gd name="connsiteY194" fmla="*/ 262974 h 499159"/>
                  <a:gd name="connsiteX195" fmla="*/ 544 w 395492"/>
                  <a:gd name="connsiteY195" fmla="*/ 261753 h 499159"/>
                  <a:gd name="connsiteX196" fmla="*/ 378 w 395492"/>
                  <a:gd name="connsiteY196" fmla="*/ 260539 h 499159"/>
                  <a:gd name="connsiteX197" fmla="*/ 239 w 395492"/>
                  <a:gd name="connsiteY197" fmla="*/ 259318 h 499159"/>
                  <a:gd name="connsiteX198" fmla="*/ 133 w 395492"/>
                  <a:gd name="connsiteY198" fmla="*/ 258104 h 499159"/>
                  <a:gd name="connsiteX199" fmla="*/ 60 w 395492"/>
                  <a:gd name="connsiteY199" fmla="*/ 256884 h 499159"/>
                  <a:gd name="connsiteX200" fmla="*/ 13 w 395492"/>
                  <a:gd name="connsiteY200" fmla="*/ 255670 h 499159"/>
                  <a:gd name="connsiteX201" fmla="*/ 0 w 395492"/>
                  <a:gd name="connsiteY201" fmla="*/ 254449 h 499159"/>
                  <a:gd name="connsiteX202" fmla="*/ 13 w 395492"/>
                  <a:gd name="connsiteY202" fmla="*/ 253235 h 499159"/>
                  <a:gd name="connsiteX203" fmla="*/ 60 w 395492"/>
                  <a:gd name="connsiteY203" fmla="*/ 252014 h 499159"/>
                  <a:gd name="connsiteX204" fmla="*/ 139 w 395492"/>
                  <a:gd name="connsiteY204" fmla="*/ 250794 h 499159"/>
                  <a:gd name="connsiteX205" fmla="*/ 245 w 395492"/>
                  <a:gd name="connsiteY205" fmla="*/ 249580 h 499159"/>
                  <a:gd name="connsiteX206" fmla="*/ 385 w 395492"/>
                  <a:gd name="connsiteY206" fmla="*/ 248366 h 499159"/>
                  <a:gd name="connsiteX207" fmla="*/ 551 w 395492"/>
                  <a:gd name="connsiteY207" fmla="*/ 247145 h 499159"/>
                  <a:gd name="connsiteX208" fmla="*/ 750 w 395492"/>
                  <a:gd name="connsiteY208" fmla="*/ 245931 h 499159"/>
                  <a:gd name="connsiteX209" fmla="*/ 975 w 395492"/>
                  <a:gd name="connsiteY209" fmla="*/ 244711 h 499159"/>
                  <a:gd name="connsiteX210" fmla="*/ 1234 w 395492"/>
                  <a:gd name="connsiteY210" fmla="*/ 243490 h 499159"/>
                  <a:gd name="connsiteX211" fmla="*/ 1526 w 395492"/>
                  <a:gd name="connsiteY211" fmla="*/ 242276 h 499159"/>
                  <a:gd name="connsiteX212" fmla="*/ 1844 w 395492"/>
                  <a:gd name="connsiteY212" fmla="*/ 241055 h 499159"/>
                  <a:gd name="connsiteX213" fmla="*/ 2189 w 395492"/>
                  <a:gd name="connsiteY213" fmla="*/ 239841 h 499159"/>
                  <a:gd name="connsiteX214" fmla="*/ 2574 w 395492"/>
                  <a:gd name="connsiteY214" fmla="*/ 238621 h 499159"/>
                  <a:gd name="connsiteX215" fmla="*/ 2979 w 395492"/>
                  <a:gd name="connsiteY215" fmla="*/ 237407 h 499159"/>
                  <a:gd name="connsiteX216" fmla="*/ 3417 w 395492"/>
                  <a:gd name="connsiteY216" fmla="*/ 236186 h 499159"/>
                  <a:gd name="connsiteX217" fmla="*/ 3888 w 395492"/>
                  <a:gd name="connsiteY217" fmla="*/ 234972 h 499159"/>
                  <a:gd name="connsiteX218" fmla="*/ 4385 w 395492"/>
                  <a:gd name="connsiteY218" fmla="*/ 233751 h 499159"/>
                  <a:gd name="connsiteX219" fmla="*/ 4916 w 395492"/>
                  <a:gd name="connsiteY219" fmla="*/ 232537 h 499159"/>
                  <a:gd name="connsiteX220" fmla="*/ 5473 w 395492"/>
                  <a:gd name="connsiteY220" fmla="*/ 231317 h 499159"/>
                  <a:gd name="connsiteX221" fmla="*/ 6063 w 395492"/>
                  <a:gd name="connsiteY221" fmla="*/ 230103 h 499159"/>
                  <a:gd name="connsiteX222" fmla="*/ 6680 w 395492"/>
                  <a:gd name="connsiteY222" fmla="*/ 228882 h 499159"/>
                  <a:gd name="connsiteX223" fmla="*/ 7324 w 395492"/>
                  <a:gd name="connsiteY223" fmla="*/ 227668 h 499159"/>
                  <a:gd name="connsiteX224" fmla="*/ 8001 w 395492"/>
                  <a:gd name="connsiteY224" fmla="*/ 226448 h 499159"/>
                  <a:gd name="connsiteX225" fmla="*/ 8710 w 395492"/>
                  <a:gd name="connsiteY225" fmla="*/ 225233 h 499159"/>
                  <a:gd name="connsiteX226" fmla="*/ 9447 w 395492"/>
                  <a:gd name="connsiteY226" fmla="*/ 224013 h 499159"/>
                  <a:gd name="connsiteX227" fmla="*/ 10210 w 395492"/>
                  <a:gd name="connsiteY227" fmla="*/ 222799 h 499159"/>
                  <a:gd name="connsiteX228" fmla="*/ 10999 w 395492"/>
                  <a:gd name="connsiteY228" fmla="*/ 221578 h 499159"/>
                  <a:gd name="connsiteX229" fmla="*/ 11822 w 395492"/>
                  <a:gd name="connsiteY229" fmla="*/ 220364 h 499159"/>
                  <a:gd name="connsiteX230" fmla="*/ 12671 w 395492"/>
                  <a:gd name="connsiteY230" fmla="*/ 219144 h 499159"/>
                  <a:gd name="connsiteX231" fmla="*/ 13553 w 395492"/>
                  <a:gd name="connsiteY231" fmla="*/ 217923 h 499159"/>
                  <a:gd name="connsiteX232" fmla="*/ 14462 w 395492"/>
                  <a:gd name="connsiteY232" fmla="*/ 216709 h 499159"/>
                  <a:gd name="connsiteX233" fmla="*/ 15397 w 395492"/>
                  <a:gd name="connsiteY233" fmla="*/ 215488 h 499159"/>
                  <a:gd name="connsiteX234" fmla="*/ 16359 w 395492"/>
                  <a:gd name="connsiteY234" fmla="*/ 214274 h 499159"/>
                  <a:gd name="connsiteX235" fmla="*/ 17354 w 395492"/>
                  <a:gd name="connsiteY235" fmla="*/ 213054 h 499159"/>
                  <a:gd name="connsiteX236" fmla="*/ 18376 w 395492"/>
                  <a:gd name="connsiteY236" fmla="*/ 211840 h 499159"/>
                  <a:gd name="connsiteX237" fmla="*/ 19424 w 395492"/>
                  <a:gd name="connsiteY237" fmla="*/ 210619 h 499159"/>
                  <a:gd name="connsiteX238" fmla="*/ 20499 w 395492"/>
                  <a:gd name="connsiteY238" fmla="*/ 209405 h 499159"/>
                  <a:gd name="connsiteX239" fmla="*/ 21607 w 395492"/>
                  <a:gd name="connsiteY239" fmla="*/ 208184 h 499159"/>
                  <a:gd name="connsiteX240" fmla="*/ 22734 w 395492"/>
                  <a:gd name="connsiteY240" fmla="*/ 206970 h 499159"/>
                  <a:gd name="connsiteX241" fmla="*/ 23895 w 395492"/>
                  <a:gd name="connsiteY241" fmla="*/ 205750 h 499159"/>
                  <a:gd name="connsiteX242" fmla="*/ 25083 w 395492"/>
                  <a:gd name="connsiteY242" fmla="*/ 204536 h 499159"/>
                  <a:gd name="connsiteX243" fmla="*/ 26297 w 395492"/>
                  <a:gd name="connsiteY243" fmla="*/ 203315 h 499159"/>
                  <a:gd name="connsiteX244" fmla="*/ 27537 w 395492"/>
                  <a:gd name="connsiteY244" fmla="*/ 202101 h 499159"/>
                  <a:gd name="connsiteX245" fmla="*/ 28798 w 395492"/>
                  <a:gd name="connsiteY245" fmla="*/ 200881 h 499159"/>
                  <a:gd name="connsiteX246" fmla="*/ 30091 w 395492"/>
                  <a:gd name="connsiteY246" fmla="*/ 199666 h 499159"/>
                  <a:gd name="connsiteX247" fmla="*/ 31411 w 395492"/>
                  <a:gd name="connsiteY247" fmla="*/ 198446 h 499159"/>
                  <a:gd name="connsiteX248" fmla="*/ 32758 w 395492"/>
                  <a:gd name="connsiteY248" fmla="*/ 197232 h 499159"/>
                  <a:gd name="connsiteX249" fmla="*/ 34131 w 395492"/>
                  <a:gd name="connsiteY249" fmla="*/ 196011 h 499159"/>
                  <a:gd name="connsiteX250" fmla="*/ 35531 w 395492"/>
                  <a:gd name="connsiteY250" fmla="*/ 194791 h 499159"/>
                  <a:gd name="connsiteX251" fmla="*/ 36951 w 395492"/>
                  <a:gd name="connsiteY251" fmla="*/ 193577 h 499159"/>
                  <a:gd name="connsiteX252" fmla="*/ 38397 w 395492"/>
                  <a:gd name="connsiteY252" fmla="*/ 192356 h 499159"/>
                  <a:gd name="connsiteX253" fmla="*/ 39876 w 395492"/>
                  <a:gd name="connsiteY253" fmla="*/ 191142 h 499159"/>
                  <a:gd name="connsiteX254" fmla="*/ 41369 w 395492"/>
                  <a:gd name="connsiteY254" fmla="*/ 189921 h 499159"/>
                  <a:gd name="connsiteX255" fmla="*/ 42895 w 395492"/>
                  <a:gd name="connsiteY255" fmla="*/ 188707 h 499159"/>
                  <a:gd name="connsiteX256" fmla="*/ 44440 w 395492"/>
                  <a:gd name="connsiteY256" fmla="*/ 187487 h 499159"/>
                  <a:gd name="connsiteX257" fmla="*/ 46013 w 395492"/>
                  <a:gd name="connsiteY257" fmla="*/ 186273 h 499159"/>
                  <a:gd name="connsiteX258" fmla="*/ 47611 w 395492"/>
                  <a:gd name="connsiteY258" fmla="*/ 185052 h 499159"/>
                  <a:gd name="connsiteX259" fmla="*/ 49230 w 395492"/>
                  <a:gd name="connsiteY259" fmla="*/ 183838 h 499159"/>
                  <a:gd name="connsiteX260" fmla="*/ 50875 w 395492"/>
                  <a:gd name="connsiteY260" fmla="*/ 182617 h 499159"/>
                  <a:gd name="connsiteX261" fmla="*/ 52540 w 395492"/>
                  <a:gd name="connsiteY261" fmla="*/ 181403 h 499159"/>
                  <a:gd name="connsiteX262" fmla="*/ 54232 w 395492"/>
                  <a:gd name="connsiteY262" fmla="*/ 180183 h 499159"/>
                  <a:gd name="connsiteX263" fmla="*/ 55950 w 395492"/>
                  <a:gd name="connsiteY263" fmla="*/ 178969 h 499159"/>
                  <a:gd name="connsiteX264" fmla="*/ 57688 w 395492"/>
                  <a:gd name="connsiteY264" fmla="*/ 177748 h 499159"/>
                  <a:gd name="connsiteX265" fmla="*/ 59446 w 395492"/>
                  <a:gd name="connsiteY265" fmla="*/ 176534 h 499159"/>
                  <a:gd name="connsiteX266" fmla="*/ 61224 w 395492"/>
                  <a:gd name="connsiteY266" fmla="*/ 175314 h 499159"/>
                  <a:gd name="connsiteX267" fmla="*/ 63029 w 395492"/>
                  <a:gd name="connsiteY267" fmla="*/ 174099 h 499159"/>
                  <a:gd name="connsiteX268" fmla="*/ 64860 w 395492"/>
                  <a:gd name="connsiteY268" fmla="*/ 172879 h 499159"/>
                  <a:gd name="connsiteX269" fmla="*/ 66704 w 395492"/>
                  <a:gd name="connsiteY269" fmla="*/ 171665 h 499159"/>
                  <a:gd name="connsiteX270" fmla="*/ 68574 w 395492"/>
                  <a:gd name="connsiteY270" fmla="*/ 170444 h 499159"/>
                  <a:gd name="connsiteX271" fmla="*/ 70465 w 395492"/>
                  <a:gd name="connsiteY271" fmla="*/ 169224 h 499159"/>
                  <a:gd name="connsiteX272" fmla="*/ 72376 w 395492"/>
                  <a:gd name="connsiteY272" fmla="*/ 168010 h 499159"/>
                  <a:gd name="connsiteX273" fmla="*/ 74306 w 395492"/>
                  <a:gd name="connsiteY273" fmla="*/ 166789 h 499159"/>
                  <a:gd name="connsiteX274" fmla="*/ 76257 w 395492"/>
                  <a:gd name="connsiteY274" fmla="*/ 165575 h 499159"/>
                  <a:gd name="connsiteX275" fmla="*/ 78227 w 395492"/>
                  <a:gd name="connsiteY275" fmla="*/ 164354 h 499159"/>
                  <a:gd name="connsiteX276" fmla="*/ 80224 w 395492"/>
                  <a:gd name="connsiteY276" fmla="*/ 163140 h 499159"/>
                  <a:gd name="connsiteX277" fmla="*/ 82234 w 395492"/>
                  <a:gd name="connsiteY277" fmla="*/ 161920 h 499159"/>
                  <a:gd name="connsiteX278" fmla="*/ 84264 w 395492"/>
                  <a:gd name="connsiteY278" fmla="*/ 160706 h 499159"/>
                  <a:gd name="connsiteX279" fmla="*/ 86313 w 395492"/>
                  <a:gd name="connsiteY279" fmla="*/ 159485 h 499159"/>
                  <a:gd name="connsiteX280" fmla="*/ 88383 w 395492"/>
                  <a:gd name="connsiteY280" fmla="*/ 158271 h 499159"/>
                  <a:gd name="connsiteX281" fmla="*/ 90466 w 395492"/>
                  <a:gd name="connsiteY281" fmla="*/ 157050 h 499159"/>
                  <a:gd name="connsiteX282" fmla="*/ 92576 w 395492"/>
                  <a:gd name="connsiteY282" fmla="*/ 155836 h 499159"/>
                  <a:gd name="connsiteX283" fmla="*/ 94699 w 395492"/>
                  <a:gd name="connsiteY283" fmla="*/ 154616 h 499159"/>
                  <a:gd name="connsiteX284" fmla="*/ 96835 w 395492"/>
                  <a:gd name="connsiteY284" fmla="*/ 153402 h 499159"/>
                  <a:gd name="connsiteX285" fmla="*/ 98997 w 395492"/>
                  <a:gd name="connsiteY285" fmla="*/ 152181 h 499159"/>
                  <a:gd name="connsiteX286" fmla="*/ 101167 w 395492"/>
                  <a:gd name="connsiteY286" fmla="*/ 150967 h 499159"/>
                  <a:gd name="connsiteX287" fmla="*/ 103363 w 395492"/>
                  <a:gd name="connsiteY287" fmla="*/ 149747 h 499159"/>
                  <a:gd name="connsiteX288" fmla="*/ 105572 w 395492"/>
                  <a:gd name="connsiteY288" fmla="*/ 148532 h 499159"/>
                  <a:gd name="connsiteX289" fmla="*/ 107794 w 395492"/>
                  <a:gd name="connsiteY289" fmla="*/ 147312 h 499159"/>
                  <a:gd name="connsiteX290" fmla="*/ 110036 w 395492"/>
                  <a:gd name="connsiteY290" fmla="*/ 146091 h 499159"/>
                  <a:gd name="connsiteX291" fmla="*/ 112292 w 395492"/>
                  <a:gd name="connsiteY291" fmla="*/ 144877 h 499159"/>
                  <a:gd name="connsiteX292" fmla="*/ 114561 w 395492"/>
                  <a:gd name="connsiteY292" fmla="*/ 143657 h 499159"/>
                  <a:gd name="connsiteX293" fmla="*/ 116849 w 395492"/>
                  <a:gd name="connsiteY293" fmla="*/ 142443 h 499159"/>
                  <a:gd name="connsiteX294" fmla="*/ 119145 w 395492"/>
                  <a:gd name="connsiteY294" fmla="*/ 141222 h 499159"/>
                  <a:gd name="connsiteX295" fmla="*/ 121460 w 395492"/>
                  <a:gd name="connsiteY295" fmla="*/ 140008 h 499159"/>
                  <a:gd name="connsiteX296" fmla="*/ 123788 w 395492"/>
                  <a:gd name="connsiteY296" fmla="*/ 138787 h 499159"/>
                  <a:gd name="connsiteX297" fmla="*/ 126130 w 395492"/>
                  <a:gd name="connsiteY297" fmla="*/ 137573 h 499159"/>
                  <a:gd name="connsiteX298" fmla="*/ 128485 w 395492"/>
                  <a:gd name="connsiteY298" fmla="*/ 136353 h 499159"/>
                  <a:gd name="connsiteX299" fmla="*/ 130860 w 395492"/>
                  <a:gd name="connsiteY299" fmla="*/ 135139 h 499159"/>
                  <a:gd name="connsiteX300" fmla="*/ 133235 w 395492"/>
                  <a:gd name="connsiteY300" fmla="*/ 133918 h 499159"/>
                  <a:gd name="connsiteX301" fmla="*/ 135630 w 395492"/>
                  <a:gd name="connsiteY301" fmla="*/ 132704 h 499159"/>
                  <a:gd name="connsiteX302" fmla="*/ 138038 w 395492"/>
                  <a:gd name="connsiteY302" fmla="*/ 131484 h 499159"/>
                  <a:gd name="connsiteX303" fmla="*/ 140459 w 395492"/>
                  <a:gd name="connsiteY303" fmla="*/ 130269 h 499159"/>
                  <a:gd name="connsiteX304" fmla="*/ 142887 w 395492"/>
                  <a:gd name="connsiteY304" fmla="*/ 129049 h 499159"/>
                  <a:gd name="connsiteX305" fmla="*/ 145329 w 395492"/>
                  <a:gd name="connsiteY305" fmla="*/ 127835 h 499159"/>
                  <a:gd name="connsiteX306" fmla="*/ 147776 w 395492"/>
                  <a:gd name="connsiteY306" fmla="*/ 126614 h 499159"/>
                  <a:gd name="connsiteX307" fmla="*/ 150238 w 395492"/>
                  <a:gd name="connsiteY307" fmla="*/ 125400 h 499159"/>
                  <a:gd name="connsiteX308" fmla="*/ 152712 w 395492"/>
                  <a:gd name="connsiteY308" fmla="*/ 124180 h 499159"/>
                  <a:gd name="connsiteX309" fmla="*/ 155193 w 395492"/>
                  <a:gd name="connsiteY309" fmla="*/ 122965 h 499159"/>
                  <a:gd name="connsiteX310" fmla="*/ 157681 w 395492"/>
                  <a:gd name="connsiteY310" fmla="*/ 121745 h 499159"/>
                  <a:gd name="connsiteX311" fmla="*/ 160182 w 395492"/>
                  <a:gd name="connsiteY311" fmla="*/ 120524 h 499159"/>
                  <a:gd name="connsiteX312" fmla="*/ 162689 w 395492"/>
                  <a:gd name="connsiteY312" fmla="*/ 119310 h 499159"/>
                  <a:gd name="connsiteX313" fmla="*/ 165210 w 395492"/>
                  <a:gd name="connsiteY313" fmla="*/ 118090 h 499159"/>
                  <a:gd name="connsiteX314" fmla="*/ 167738 w 395492"/>
                  <a:gd name="connsiteY314" fmla="*/ 116876 h 499159"/>
                  <a:gd name="connsiteX315" fmla="*/ 170265 w 395492"/>
                  <a:gd name="connsiteY315" fmla="*/ 115662 h 499159"/>
                  <a:gd name="connsiteX316" fmla="*/ 172806 w 395492"/>
                  <a:gd name="connsiteY316" fmla="*/ 114441 h 499159"/>
                  <a:gd name="connsiteX317" fmla="*/ 175353 w 395492"/>
                  <a:gd name="connsiteY317" fmla="*/ 113220 h 499159"/>
                  <a:gd name="connsiteX318" fmla="*/ 177914 w 395492"/>
                  <a:gd name="connsiteY318" fmla="*/ 112006 h 499159"/>
                  <a:gd name="connsiteX319" fmla="*/ 180475 w 395492"/>
                  <a:gd name="connsiteY319" fmla="*/ 110786 h 499159"/>
                  <a:gd name="connsiteX320" fmla="*/ 183035 w 395492"/>
                  <a:gd name="connsiteY320" fmla="*/ 109572 h 499159"/>
                  <a:gd name="connsiteX321" fmla="*/ 185609 w 395492"/>
                  <a:gd name="connsiteY321" fmla="*/ 108351 h 499159"/>
                  <a:gd name="connsiteX322" fmla="*/ 188190 w 395492"/>
                  <a:gd name="connsiteY322" fmla="*/ 107137 h 499159"/>
                  <a:gd name="connsiteX323" fmla="*/ 190771 w 395492"/>
                  <a:gd name="connsiteY323" fmla="*/ 105917 h 499159"/>
                  <a:gd name="connsiteX324" fmla="*/ 193358 w 395492"/>
                  <a:gd name="connsiteY324" fmla="*/ 104702 h 499159"/>
                  <a:gd name="connsiteX325" fmla="*/ 195952 w 395492"/>
                  <a:gd name="connsiteY325" fmla="*/ 103482 h 499159"/>
                  <a:gd name="connsiteX326" fmla="*/ 198545 w 395492"/>
                  <a:gd name="connsiteY326" fmla="*/ 102268 h 499159"/>
                  <a:gd name="connsiteX327" fmla="*/ 201146 w 395492"/>
                  <a:gd name="connsiteY327" fmla="*/ 101047 h 499159"/>
                  <a:gd name="connsiteX328" fmla="*/ 203746 w 395492"/>
                  <a:gd name="connsiteY328" fmla="*/ 99833 h 499159"/>
                  <a:gd name="connsiteX329" fmla="*/ 206354 w 395492"/>
                  <a:gd name="connsiteY329" fmla="*/ 98613 h 499159"/>
                  <a:gd name="connsiteX330" fmla="*/ 208961 w 395492"/>
                  <a:gd name="connsiteY330" fmla="*/ 97399 h 499159"/>
                  <a:gd name="connsiteX331" fmla="*/ 211574 w 395492"/>
                  <a:gd name="connsiteY331" fmla="*/ 96178 h 499159"/>
                  <a:gd name="connsiteX332" fmla="*/ 214188 w 395492"/>
                  <a:gd name="connsiteY332" fmla="*/ 94957 h 499159"/>
                  <a:gd name="connsiteX333" fmla="*/ 216802 w 395492"/>
                  <a:gd name="connsiteY333" fmla="*/ 93743 h 499159"/>
                  <a:gd name="connsiteX334" fmla="*/ 219416 w 395492"/>
                  <a:gd name="connsiteY334" fmla="*/ 92529 h 499159"/>
                  <a:gd name="connsiteX335" fmla="*/ 222029 w 395492"/>
                  <a:gd name="connsiteY335" fmla="*/ 91309 h 499159"/>
                  <a:gd name="connsiteX336" fmla="*/ 224643 w 395492"/>
                  <a:gd name="connsiteY336" fmla="*/ 90088 h 499159"/>
                  <a:gd name="connsiteX337" fmla="*/ 227264 w 395492"/>
                  <a:gd name="connsiteY337" fmla="*/ 88874 h 499159"/>
                  <a:gd name="connsiteX338" fmla="*/ 229877 w 395492"/>
                  <a:gd name="connsiteY338" fmla="*/ 87653 h 499159"/>
                  <a:gd name="connsiteX339" fmla="*/ 232491 w 395492"/>
                  <a:gd name="connsiteY339" fmla="*/ 86439 h 499159"/>
                  <a:gd name="connsiteX340" fmla="*/ 235105 w 395492"/>
                  <a:gd name="connsiteY340" fmla="*/ 85219 h 499159"/>
                  <a:gd name="connsiteX341" fmla="*/ 237718 w 395492"/>
                  <a:gd name="connsiteY341" fmla="*/ 84005 h 499159"/>
                  <a:gd name="connsiteX342" fmla="*/ 240332 w 395492"/>
                  <a:gd name="connsiteY342" fmla="*/ 82784 h 499159"/>
                  <a:gd name="connsiteX343" fmla="*/ 242939 w 395492"/>
                  <a:gd name="connsiteY343" fmla="*/ 81570 h 499159"/>
                  <a:gd name="connsiteX344" fmla="*/ 245547 w 395492"/>
                  <a:gd name="connsiteY344" fmla="*/ 80350 h 499159"/>
                  <a:gd name="connsiteX345" fmla="*/ 248154 w 395492"/>
                  <a:gd name="connsiteY345" fmla="*/ 79135 h 499159"/>
                  <a:gd name="connsiteX346" fmla="*/ 250754 w 395492"/>
                  <a:gd name="connsiteY346" fmla="*/ 77915 h 499159"/>
                  <a:gd name="connsiteX347" fmla="*/ 253348 w 395492"/>
                  <a:gd name="connsiteY347" fmla="*/ 76701 h 499159"/>
                  <a:gd name="connsiteX348" fmla="*/ 255942 w 395492"/>
                  <a:gd name="connsiteY348" fmla="*/ 75480 h 499159"/>
                  <a:gd name="connsiteX349" fmla="*/ 258536 w 395492"/>
                  <a:gd name="connsiteY349" fmla="*/ 74266 h 499159"/>
                  <a:gd name="connsiteX350" fmla="*/ 261116 w 395492"/>
                  <a:gd name="connsiteY350" fmla="*/ 73046 h 499159"/>
                  <a:gd name="connsiteX351" fmla="*/ 263697 w 395492"/>
                  <a:gd name="connsiteY351" fmla="*/ 71832 h 499159"/>
                  <a:gd name="connsiteX352" fmla="*/ 266271 w 395492"/>
                  <a:gd name="connsiteY352" fmla="*/ 70611 h 499159"/>
                  <a:gd name="connsiteX353" fmla="*/ 268845 w 395492"/>
                  <a:gd name="connsiteY353" fmla="*/ 69397 h 499159"/>
                  <a:gd name="connsiteX354" fmla="*/ 271405 w 395492"/>
                  <a:gd name="connsiteY354" fmla="*/ 68176 h 499159"/>
                  <a:gd name="connsiteX355" fmla="*/ 273966 w 395492"/>
                  <a:gd name="connsiteY355" fmla="*/ 66962 h 499159"/>
                  <a:gd name="connsiteX356" fmla="*/ 276513 w 395492"/>
                  <a:gd name="connsiteY356" fmla="*/ 65742 h 499159"/>
                  <a:gd name="connsiteX357" fmla="*/ 279061 w 395492"/>
                  <a:gd name="connsiteY357" fmla="*/ 64521 h 499159"/>
                  <a:gd name="connsiteX358" fmla="*/ 281595 w 395492"/>
                  <a:gd name="connsiteY358" fmla="*/ 63307 h 499159"/>
                  <a:gd name="connsiteX359" fmla="*/ 284123 w 395492"/>
                  <a:gd name="connsiteY359" fmla="*/ 62087 h 499159"/>
                  <a:gd name="connsiteX360" fmla="*/ 286643 w 395492"/>
                  <a:gd name="connsiteY360" fmla="*/ 60872 h 499159"/>
                  <a:gd name="connsiteX361" fmla="*/ 289158 w 395492"/>
                  <a:gd name="connsiteY361" fmla="*/ 59652 h 499159"/>
                  <a:gd name="connsiteX362" fmla="*/ 291665 w 395492"/>
                  <a:gd name="connsiteY362" fmla="*/ 58438 h 499159"/>
                  <a:gd name="connsiteX363" fmla="*/ 294160 w 395492"/>
                  <a:gd name="connsiteY363" fmla="*/ 57217 h 499159"/>
                  <a:gd name="connsiteX364" fmla="*/ 296647 w 395492"/>
                  <a:gd name="connsiteY364" fmla="*/ 56003 h 499159"/>
                  <a:gd name="connsiteX365" fmla="*/ 299122 w 395492"/>
                  <a:gd name="connsiteY365" fmla="*/ 54783 h 499159"/>
                  <a:gd name="connsiteX366" fmla="*/ 301590 w 395492"/>
                  <a:gd name="connsiteY366" fmla="*/ 53568 h 499159"/>
                  <a:gd name="connsiteX367" fmla="*/ 304044 w 395492"/>
                  <a:gd name="connsiteY367" fmla="*/ 52348 h 499159"/>
                  <a:gd name="connsiteX368" fmla="*/ 306492 w 395492"/>
                  <a:gd name="connsiteY368" fmla="*/ 51134 h 499159"/>
                  <a:gd name="connsiteX369" fmla="*/ 308927 w 395492"/>
                  <a:gd name="connsiteY369" fmla="*/ 49913 h 499159"/>
                  <a:gd name="connsiteX370" fmla="*/ 311348 w 395492"/>
                  <a:gd name="connsiteY370" fmla="*/ 48699 h 499159"/>
                  <a:gd name="connsiteX371" fmla="*/ 313763 w 395492"/>
                  <a:gd name="connsiteY371" fmla="*/ 47479 h 499159"/>
                  <a:gd name="connsiteX372" fmla="*/ 316158 w 395492"/>
                  <a:gd name="connsiteY372" fmla="*/ 46265 h 499159"/>
                  <a:gd name="connsiteX373" fmla="*/ 318546 w 395492"/>
                  <a:gd name="connsiteY373" fmla="*/ 45044 h 499159"/>
                  <a:gd name="connsiteX374" fmla="*/ 320921 w 395492"/>
                  <a:gd name="connsiteY374" fmla="*/ 43830 h 499159"/>
                  <a:gd name="connsiteX375" fmla="*/ 323282 w 395492"/>
                  <a:gd name="connsiteY375" fmla="*/ 42609 h 499159"/>
                  <a:gd name="connsiteX376" fmla="*/ 325631 w 395492"/>
                  <a:gd name="connsiteY376" fmla="*/ 41395 h 499159"/>
                  <a:gd name="connsiteX377" fmla="*/ 327966 w 395492"/>
                  <a:gd name="connsiteY377" fmla="*/ 40175 h 499159"/>
                  <a:gd name="connsiteX378" fmla="*/ 330288 w 395492"/>
                  <a:gd name="connsiteY378" fmla="*/ 38954 h 499159"/>
                  <a:gd name="connsiteX379" fmla="*/ 332596 w 395492"/>
                  <a:gd name="connsiteY379" fmla="*/ 37740 h 499159"/>
                  <a:gd name="connsiteX380" fmla="*/ 334892 w 395492"/>
                  <a:gd name="connsiteY380" fmla="*/ 36520 h 499159"/>
                  <a:gd name="connsiteX381" fmla="*/ 337167 w 395492"/>
                  <a:gd name="connsiteY381" fmla="*/ 35305 h 499159"/>
                  <a:gd name="connsiteX382" fmla="*/ 339429 w 395492"/>
                  <a:gd name="connsiteY382" fmla="*/ 34085 h 499159"/>
                  <a:gd name="connsiteX383" fmla="*/ 341678 w 395492"/>
                  <a:gd name="connsiteY383" fmla="*/ 32871 h 499159"/>
                  <a:gd name="connsiteX384" fmla="*/ 343907 w 395492"/>
                  <a:gd name="connsiteY384" fmla="*/ 31650 h 499159"/>
                  <a:gd name="connsiteX385" fmla="*/ 346123 w 395492"/>
                  <a:gd name="connsiteY385" fmla="*/ 30436 h 499159"/>
                  <a:gd name="connsiteX386" fmla="*/ 348325 w 395492"/>
                  <a:gd name="connsiteY386" fmla="*/ 29216 h 499159"/>
                  <a:gd name="connsiteX387" fmla="*/ 350508 w 395492"/>
                  <a:gd name="connsiteY387" fmla="*/ 28002 h 499159"/>
                  <a:gd name="connsiteX388" fmla="*/ 352677 w 395492"/>
                  <a:gd name="connsiteY388" fmla="*/ 26781 h 499159"/>
                  <a:gd name="connsiteX389" fmla="*/ 354826 w 395492"/>
                  <a:gd name="connsiteY389" fmla="*/ 25567 h 499159"/>
                  <a:gd name="connsiteX390" fmla="*/ 356956 w 395492"/>
                  <a:gd name="connsiteY390" fmla="*/ 24346 h 499159"/>
                  <a:gd name="connsiteX391" fmla="*/ 359072 w 395492"/>
                  <a:gd name="connsiteY391" fmla="*/ 23132 h 499159"/>
                  <a:gd name="connsiteX392" fmla="*/ 361162 w 395492"/>
                  <a:gd name="connsiteY392" fmla="*/ 21912 h 499159"/>
                  <a:gd name="connsiteX393" fmla="*/ 363245 w 395492"/>
                  <a:gd name="connsiteY393" fmla="*/ 20698 h 499159"/>
                  <a:gd name="connsiteX394" fmla="*/ 365301 w 395492"/>
                  <a:gd name="connsiteY394" fmla="*/ 19477 h 499159"/>
                  <a:gd name="connsiteX395" fmla="*/ 367338 w 395492"/>
                  <a:gd name="connsiteY395" fmla="*/ 18263 h 499159"/>
                  <a:gd name="connsiteX396" fmla="*/ 369361 w 395492"/>
                  <a:gd name="connsiteY396" fmla="*/ 17042 h 499159"/>
                  <a:gd name="connsiteX397" fmla="*/ 371365 w 395492"/>
                  <a:gd name="connsiteY397" fmla="*/ 15828 h 499159"/>
                  <a:gd name="connsiteX398" fmla="*/ 373342 w 395492"/>
                  <a:gd name="connsiteY398" fmla="*/ 14608 h 499159"/>
                  <a:gd name="connsiteX399" fmla="*/ 375305 w 395492"/>
                  <a:gd name="connsiteY399" fmla="*/ 13387 h 499159"/>
                  <a:gd name="connsiteX400" fmla="*/ 377249 w 395492"/>
                  <a:gd name="connsiteY400" fmla="*/ 12173 h 499159"/>
                  <a:gd name="connsiteX401" fmla="*/ 379166 w 395492"/>
                  <a:gd name="connsiteY401" fmla="*/ 10953 h 499159"/>
                  <a:gd name="connsiteX402" fmla="*/ 381070 w 395492"/>
                  <a:gd name="connsiteY402" fmla="*/ 9738 h 499159"/>
                  <a:gd name="connsiteX403" fmla="*/ 382947 w 395492"/>
                  <a:gd name="connsiteY403" fmla="*/ 8518 h 499159"/>
                  <a:gd name="connsiteX404" fmla="*/ 384805 w 395492"/>
                  <a:gd name="connsiteY404" fmla="*/ 7304 h 499159"/>
                  <a:gd name="connsiteX405" fmla="*/ 386643 w 395492"/>
                  <a:gd name="connsiteY405" fmla="*/ 6083 h 499159"/>
                  <a:gd name="connsiteX406" fmla="*/ 388454 w 395492"/>
                  <a:gd name="connsiteY406" fmla="*/ 4869 h 499159"/>
                  <a:gd name="connsiteX407" fmla="*/ 390251 w 395492"/>
                  <a:gd name="connsiteY407" fmla="*/ 3649 h 499159"/>
                  <a:gd name="connsiteX408" fmla="*/ 392016 w 395492"/>
                  <a:gd name="connsiteY408" fmla="*/ 2435 h 499159"/>
                  <a:gd name="connsiteX409" fmla="*/ 393767 w 395492"/>
                  <a:gd name="connsiteY409" fmla="*/ 1214 h 499159"/>
                  <a:gd name="connsiteX410" fmla="*/ 395492 w 395492"/>
                  <a:gd name="connsiteY410" fmla="*/ 0 h 49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</a:cxnLst>
                <a:rect l="l" t="t" r="r" b="b"/>
                <a:pathLst>
                  <a:path w="395492" h="499159">
                    <a:moveTo>
                      <a:pt x="380990" y="499160"/>
                    </a:moveTo>
                    <a:lnTo>
                      <a:pt x="379093" y="497946"/>
                    </a:lnTo>
                    <a:lnTo>
                      <a:pt x="377169" y="496725"/>
                    </a:lnTo>
                    <a:lnTo>
                      <a:pt x="375226" y="495511"/>
                    </a:lnTo>
                    <a:lnTo>
                      <a:pt x="373262" y="494290"/>
                    </a:lnTo>
                    <a:lnTo>
                      <a:pt x="371285" y="493076"/>
                    </a:lnTo>
                    <a:lnTo>
                      <a:pt x="369282" y="491856"/>
                    </a:lnTo>
                    <a:lnTo>
                      <a:pt x="367258" y="490642"/>
                    </a:lnTo>
                    <a:lnTo>
                      <a:pt x="365222" y="489421"/>
                    </a:lnTo>
                    <a:lnTo>
                      <a:pt x="363159" y="488207"/>
                    </a:lnTo>
                    <a:lnTo>
                      <a:pt x="361082" y="486986"/>
                    </a:lnTo>
                    <a:lnTo>
                      <a:pt x="358986" y="485773"/>
                    </a:lnTo>
                    <a:lnTo>
                      <a:pt x="356870" y="484552"/>
                    </a:lnTo>
                    <a:lnTo>
                      <a:pt x="354740" y="483338"/>
                    </a:lnTo>
                    <a:lnTo>
                      <a:pt x="352591" y="482117"/>
                    </a:lnTo>
                    <a:lnTo>
                      <a:pt x="350422" y="480903"/>
                    </a:lnTo>
                    <a:lnTo>
                      <a:pt x="348239" y="479683"/>
                    </a:lnTo>
                    <a:lnTo>
                      <a:pt x="346037" y="478469"/>
                    </a:lnTo>
                    <a:lnTo>
                      <a:pt x="343821" y="477248"/>
                    </a:lnTo>
                    <a:lnTo>
                      <a:pt x="341585" y="476034"/>
                    </a:lnTo>
                    <a:lnTo>
                      <a:pt x="339343" y="474813"/>
                    </a:lnTo>
                    <a:lnTo>
                      <a:pt x="337074" y="473593"/>
                    </a:lnTo>
                    <a:lnTo>
                      <a:pt x="334799" y="472379"/>
                    </a:lnTo>
                    <a:lnTo>
                      <a:pt x="332503" y="471158"/>
                    </a:lnTo>
                    <a:lnTo>
                      <a:pt x="330195" y="469944"/>
                    </a:lnTo>
                    <a:lnTo>
                      <a:pt x="327873" y="468723"/>
                    </a:lnTo>
                    <a:lnTo>
                      <a:pt x="325538" y="467510"/>
                    </a:lnTo>
                    <a:lnTo>
                      <a:pt x="323189" y="466289"/>
                    </a:lnTo>
                    <a:lnTo>
                      <a:pt x="320828" y="465075"/>
                    </a:lnTo>
                    <a:lnTo>
                      <a:pt x="318453" y="463854"/>
                    </a:lnTo>
                    <a:lnTo>
                      <a:pt x="316065" y="462640"/>
                    </a:lnTo>
                    <a:lnTo>
                      <a:pt x="313663" y="461419"/>
                    </a:lnTo>
                    <a:lnTo>
                      <a:pt x="311249" y="460206"/>
                    </a:lnTo>
                    <a:lnTo>
                      <a:pt x="308827" y="458985"/>
                    </a:lnTo>
                    <a:lnTo>
                      <a:pt x="306392" y="457771"/>
                    </a:lnTo>
                    <a:lnTo>
                      <a:pt x="303945" y="456550"/>
                    </a:lnTo>
                    <a:lnTo>
                      <a:pt x="301490" y="455336"/>
                    </a:lnTo>
                    <a:lnTo>
                      <a:pt x="299022" y="454116"/>
                    </a:lnTo>
                    <a:lnTo>
                      <a:pt x="296548" y="452902"/>
                    </a:lnTo>
                    <a:lnTo>
                      <a:pt x="294060" y="451681"/>
                    </a:lnTo>
                    <a:lnTo>
                      <a:pt x="291559" y="450460"/>
                    </a:lnTo>
                    <a:lnTo>
                      <a:pt x="289058" y="449246"/>
                    </a:lnTo>
                    <a:lnTo>
                      <a:pt x="286544" y="448026"/>
                    </a:lnTo>
                    <a:lnTo>
                      <a:pt x="284023" y="446812"/>
                    </a:lnTo>
                    <a:lnTo>
                      <a:pt x="281496" y="445591"/>
                    </a:lnTo>
                    <a:lnTo>
                      <a:pt x="278955" y="444377"/>
                    </a:lnTo>
                    <a:lnTo>
                      <a:pt x="276414" y="443156"/>
                    </a:lnTo>
                    <a:lnTo>
                      <a:pt x="273860" y="441943"/>
                    </a:lnTo>
                    <a:lnTo>
                      <a:pt x="271306" y="440722"/>
                    </a:lnTo>
                    <a:lnTo>
                      <a:pt x="268739" y="439508"/>
                    </a:lnTo>
                    <a:lnTo>
                      <a:pt x="266171" y="438287"/>
                    </a:lnTo>
                    <a:lnTo>
                      <a:pt x="263597" y="437073"/>
                    </a:lnTo>
                    <a:lnTo>
                      <a:pt x="261010" y="435852"/>
                    </a:lnTo>
                    <a:lnTo>
                      <a:pt x="258430" y="434639"/>
                    </a:lnTo>
                    <a:lnTo>
                      <a:pt x="255836" y="433418"/>
                    </a:lnTo>
                    <a:lnTo>
                      <a:pt x="253242" y="432204"/>
                    </a:lnTo>
                    <a:lnTo>
                      <a:pt x="250648" y="430983"/>
                    </a:lnTo>
                    <a:lnTo>
                      <a:pt x="248047" y="429769"/>
                    </a:lnTo>
                    <a:lnTo>
                      <a:pt x="245440" y="428549"/>
                    </a:lnTo>
                    <a:lnTo>
                      <a:pt x="242833" y="427335"/>
                    </a:lnTo>
                    <a:lnTo>
                      <a:pt x="240226" y="426114"/>
                    </a:lnTo>
                    <a:lnTo>
                      <a:pt x="237612" y="424893"/>
                    </a:lnTo>
                    <a:lnTo>
                      <a:pt x="234999" y="423679"/>
                    </a:lnTo>
                    <a:lnTo>
                      <a:pt x="232385" y="422459"/>
                    </a:lnTo>
                    <a:lnTo>
                      <a:pt x="229771" y="421245"/>
                    </a:lnTo>
                    <a:lnTo>
                      <a:pt x="227157" y="420024"/>
                    </a:lnTo>
                    <a:lnTo>
                      <a:pt x="224537" y="418810"/>
                    </a:lnTo>
                    <a:lnTo>
                      <a:pt x="221923" y="417589"/>
                    </a:lnTo>
                    <a:lnTo>
                      <a:pt x="219309" y="416376"/>
                    </a:lnTo>
                    <a:lnTo>
                      <a:pt x="216696" y="415155"/>
                    </a:lnTo>
                    <a:lnTo>
                      <a:pt x="214082" y="413941"/>
                    </a:lnTo>
                    <a:lnTo>
                      <a:pt x="211468" y="412720"/>
                    </a:lnTo>
                    <a:lnTo>
                      <a:pt x="208854" y="411506"/>
                    </a:lnTo>
                    <a:lnTo>
                      <a:pt x="206247" y="410285"/>
                    </a:lnTo>
                    <a:lnTo>
                      <a:pt x="203647" y="409072"/>
                    </a:lnTo>
                    <a:lnTo>
                      <a:pt x="201040" y="407851"/>
                    </a:lnTo>
                    <a:lnTo>
                      <a:pt x="198439" y="406637"/>
                    </a:lnTo>
                    <a:lnTo>
                      <a:pt x="195845" y="405416"/>
                    </a:lnTo>
                    <a:lnTo>
                      <a:pt x="193252" y="404202"/>
                    </a:lnTo>
                    <a:lnTo>
                      <a:pt x="190664" y="402982"/>
                    </a:lnTo>
                    <a:lnTo>
                      <a:pt x="188084" y="401768"/>
                    </a:lnTo>
                    <a:lnTo>
                      <a:pt x="185510" y="400547"/>
                    </a:lnTo>
                    <a:lnTo>
                      <a:pt x="182936" y="399326"/>
                    </a:lnTo>
                    <a:lnTo>
                      <a:pt x="180369" y="398113"/>
                    </a:lnTo>
                    <a:lnTo>
                      <a:pt x="177808" y="396892"/>
                    </a:lnTo>
                    <a:lnTo>
                      <a:pt x="175254" y="395678"/>
                    </a:lnTo>
                    <a:lnTo>
                      <a:pt x="172707" y="394457"/>
                    </a:lnTo>
                    <a:lnTo>
                      <a:pt x="170166" y="393243"/>
                    </a:lnTo>
                    <a:lnTo>
                      <a:pt x="167632" y="392022"/>
                    </a:lnTo>
                    <a:lnTo>
                      <a:pt x="165111" y="390809"/>
                    </a:lnTo>
                    <a:lnTo>
                      <a:pt x="162590" y="389588"/>
                    </a:lnTo>
                    <a:lnTo>
                      <a:pt x="160082" y="388374"/>
                    </a:lnTo>
                    <a:lnTo>
                      <a:pt x="157581" y="387153"/>
                    </a:lnTo>
                    <a:lnTo>
                      <a:pt x="155094" y="385939"/>
                    </a:lnTo>
                    <a:lnTo>
                      <a:pt x="152612" y="384718"/>
                    </a:lnTo>
                    <a:lnTo>
                      <a:pt x="150138" y="383505"/>
                    </a:lnTo>
                    <a:lnTo>
                      <a:pt x="147677" y="382284"/>
                    </a:lnTo>
                    <a:lnTo>
                      <a:pt x="145229" y="381070"/>
                    </a:lnTo>
                    <a:lnTo>
                      <a:pt x="142788" y="379849"/>
                    </a:lnTo>
                    <a:lnTo>
                      <a:pt x="140360" y="378635"/>
                    </a:lnTo>
                    <a:lnTo>
                      <a:pt x="137938" y="377415"/>
                    </a:lnTo>
                    <a:lnTo>
                      <a:pt x="135537" y="376201"/>
                    </a:lnTo>
                    <a:lnTo>
                      <a:pt x="133142" y="374980"/>
                    </a:lnTo>
                    <a:lnTo>
                      <a:pt x="130761" y="373759"/>
                    </a:lnTo>
                    <a:lnTo>
                      <a:pt x="128392" y="372546"/>
                    </a:lnTo>
                    <a:lnTo>
                      <a:pt x="126037" y="371325"/>
                    </a:lnTo>
                    <a:lnTo>
                      <a:pt x="123695" y="370111"/>
                    </a:lnTo>
                    <a:lnTo>
                      <a:pt x="121367" y="368890"/>
                    </a:lnTo>
                    <a:lnTo>
                      <a:pt x="119052" y="367676"/>
                    </a:lnTo>
                    <a:lnTo>
                      <a:pt x="116756" y="366455"/>
                    </a:lnTo>
                    <a:lnTo>
                      <a:pt x="114468" y="365242"/>
                    </a:lnTo>
                    <a:lnTo>
                      <a:pt x="112199" y="364021"/>
                    </a:lnTo>
                    <a:lnTo>
                      <a:pt x="109943" y="362807"/>
                    </a:lnTo>
                    <a:lnTo>
                      <a:pt x="107701" y="361586"/>
                    </a:lnTo>
                    <a:lnTo>
                      <a:pt x="105479" y="360372"/>
                    </a:lnTo>
                    <a:lnTo>
                      <a:pt x="103270" y="359151"/>
                    </a:lnTo>
                    <a:lnTo>
                      <a:pt x="101080" y="357938"/>
                    </a:lnTo>
                    <a:lnTo>
                      <a:pt x="98905" y="356717"/>
                    </a:lnTo>
                    <a:lnTo>
                      <a:pt x="96749" y="355503"/>
                    </a:lnTo>
                    <a:lnTo>
                      <a:pt x="94612" y="354282"/>
                    </a:lnTo>
                    <a:lnTo>
                      <a:pt x="92490" y="353068"/>
                    </a:lnTo>
                    <a:lnTo>
                      <a:pt x="90387" y="351848"/>
                    </a:lnTo>
                    <a:lnTo>
                      <a:pt x="88297" y="350627"/>
                    </a:lnTo>
                    <a:lnTo>
                      <a:pt x="86227" y="349413"/>
                    </a:lnTo>
                    <a:lnTo>
                      <a:pt x="84184" y="348192"/>
                    </a:lnTo>
                    <a:lnTo>
                      <a:pt x="82154" y="346979"/>
                    </a:lnTo>
                    <a:lnTo>
                      <a:pt x="80137" y="345758"/>
                    </a:lnTo>
                    <a:lnTo>
                      <a:pt x="78147" y="344544"/>
                    </a:lnTo>
                    <a:lnTo>
                      <a:pt x="76177" y="343323"/>
                    </a:lnTo>
                    <a:lnTo>
                      <a:pt x="74227" y="342109"/>
                    </a:lnTo>
                    <a:lnTo>
                      <a:pt x="72296" y="340888"/>
                    </a:lnTo>
                    <a:lnTo>
                      <a:pt x="70385" y="339675"/>
                    </a:lnTo>
                    <a:lnTo>
                      <a:pt x="68495" y="338454"/>
                    </a:lnTo>
                    <a:lnTo>
                      <a:pt x="66631" y="337240"/>
                    </a:lnTo>
                    <a:lnTo>
                      <a:pt x="64780" y="336019"/>
                    </a:lnTo>
                    <a:lnTo>
                      <a:pt x="62956" y="334805"/>
                    </a:lnTo>
                    <a:lnTo>
                      <a:pt x="61158" y="333584"/>
                    </a:lnTo>
                    <a:lnTo>
                      <a:pt x="59373" y="332371"/>
                    </a:lnTo>
                    <a:lnTo>
                      <a:pt x="57615" y="331150"/>
                    </a:lnTo>
                    <a:lnTo>
                      <a:pt x="55877" y="329936"/>
                    </a:lnTo>
                    <a:lnTo>
                      <a:pt x="54166" y="328716"/>
                    </a:lnTo>
                    <a:lnTo>
                      <a:pt x="52474" y="327501"/>
                    </a:lnTo>
                    <a:lnTo>
                      <a:pt x="50809" y="326281"/>
                    </a:lnTo>
                    <a:lnTo>
                      <a:pt x="49164" y="325060"/>
                    </a:lnTo>
                    <a:lnTo>
                      <a:pt x="47545" y="323846"/>
                    </a:lnTo>
                    <a:lnTo>
                      <a:pt x="45953" y="322625"/>
                    </a:lnTo>
                    <a:lnTo>
                      <a:pt x="44381" y="321411"/>
                    </a:lnTo>
                    <a:lnTo>
                      <a:pt x="42835" y="320191"/>
                    </a:lnTo>
                    <a:lnTo>
                      <a:pt x="41309" y="318977"/>
                    </a:lnTo>
                    <a:lnTo>
                      <a:pt x="39817" y="317756"/>
                    </a:lnTo>
                    <a:lnTo>
                      <a:pt x="38344" y="316542"/>
                    </a:lnTo>
                    <a:lnTo>
                      <a:pt x="36891" y="315321"/>
                    </a:lnTo>
                    <a:lnTo>
                      <a:pt x="35471" y="314108"/>
                    </a:lnTo>
                    <a:lnTo>
                      <a:pt x="34072" y="312887"/>
                    </a:lnTo>
                    <a:lnTo>
                      <a:pt x="32705" y="311673"/>
                    </a:lnTo>
                    <a:lnTo>
                      <a:pt x="31358" y="310452"/>
                    </a:lnTo>
                    <a:lnTo>
                      <a:pt x="30038" y="309238"/>
                    </a:lnTo>
                    <a:lnTo>
                      <a:pt x="28751" y="308018"/>
                    </a:lnTo>
                    <a:lnTo>
                      <a:pt x="27484" y="306804"/>
                    </a:lnTo>
                    <a:lnTo>
                      <a:pt x="26244" y="305583"/>
                    </a:lnTo>
                    <a:lnTo>
                      <a:pt x="25036" y="304369"/>
                    </a:lnTo>
                    <a:lnTo>
                      <a:pt x="23849" y="303148"/>
                    </a:lnTo>
                    <a:lnTo>
                      <a:pt x="22688" y="301934"/>
                    </a:lnTo>
                    <a:lnTo>
                      <a:pt x="21560" y="300714"/>
                    </a:lnTo>
                    <a:lnTo>
                      <a:pt x="20459" y="299493"/>
                    </a:lnTo>
                    <a:lnTo>
                      <a:pt x="19384" y="298279"/>
                    </a:lnTo>
                    <a:lnTo>
                      <a:pt x="18336" y="297058"/>
                    </a:lnTo>
                    <a:lnTo>
                      <a:pt x="17314" y="295845"/>
                    </a:lnTo>
                    <a:lnTo>
                      <a:pt x="16319" y="294624"/>
                    </a:lnTo>
                    <a:lnTo>
                      <a:pt x="15357" y="293410"/>
                    </a:lnTo>
                    <a:lnTo>
                      <a:pt x="14422" y="292189"/>
                    </a:lnTo>
                    <a:lnTo>
                      <a:pt x="13513" y="290975"/>
                    </a:lnTo>
                    <a:lnTo>
                      <a:pt x="12638" y="289755"/>
                    </a:lnTo>
                    <a:lnTo>
                      <a:pt x="11788" y="288541"/>
                    </a:lnTo>
                    <a:lnTo>
                      <a:pt x="10966" y="287320"/>
                    </a:lnTo>
                    <a:lnTo>
                      <a:pt x="10176" y="286106"/>
                    </a:lnTo>
                    <a:lnTo>
                      <a:pt x="9414" y="284885"/>
                    </a:lnTo>
                    <a:lnTo>
                      <a:pt x="8677" y="283671"/>
                    </a:lnTo>
                    <a:lnTo>
                      <a:pt x="7974" y="282451"/>
                    </a:lnTo>
                    <a:lnTo>
                      <a:pt x="7297" y="281237"/>
                    </a:lnTo>
                    <a:lnTo>
                      <a:pt x="6654" y="280016"/>
                    </a:lnTo>
                    <a:lnTo>
                      <a:pt x="6037" y="278802"/>
                    </a:lnTo>
                    <a:lnTo>
                      <a:pt x="5453" y="277581"/>
                    </a:lnTo>
                    <a:lnTo>
                      <a:pt x="4896" y="276367"/>
                    </a:lnTo>
                    <a:lnTo>
                      <a:pt x="4365" y="275147"/>
                    </a:lnTo>
                    <a:lnTo>
                      <a:pt x="3868" y="273926"/>
                    </a:lnTo>
                    <a:lnTo>
                      <a:pt x="3403" y="272712"/>
                    </a:lnTo>
                    <a:lnTo>
                      <a:pt x="2965" y="271498"/>
                    </a:lnTo>
                    <a:lnTo>
                      <a:pt x="2554" y="270278"/>
                    </a:lnTo>
                    <a:lnTo>
                      <a:pt x="2176" y="269057"/>
                    </a:lnTo>
                    <a:lnTo>
                      <a:pt x="1831" y="267843"/>
                    </a:lnTo>
                    <a:lnTo>
                      <a:pt x="1513" y="266622"/>
                    </a:lnTo>
                    <a:lnTo>
                      <a:pt x="1227" y="265408"/>
                    </a:lnTo>
                    <a:lnTo>
                      <a:pt x="969" y="264188"/>
                    </a:lnTo>
                    <a:lnTo>
                      <a:pt x="743" y="262974"/>
                    </a:lnTo>
                    <a:lnTo>
                      <a:pt x="544" y="261753"/>
                    </a:lnTo>
                    <a:lnTo>
                      <a:pt x="378" y="260539"/>
                    </a:lnTo>
                    <a:lnTo>
                      <a:pt x="239" y="259318"/>
                    </a:lnTo>
                    <a:lnTo>
                      <a:pt x="133" y="258104"/>
                    </a:lnTo>
                    <a:lnTo>
                      <a:pt x="60" y="256884"/>
                    </a:lnTo>
                    <a:lnTo>
                      <a:pt x="13" y="255670"/>
                    </a:lnTo>
                    <a:lnTo>
                      <a:pt x="0" y="254449"/>
                    </a:lnTo>
                    <a:lnTo>
                      <a:pt x="13" y="253235"/>
                    </a:lnTo>
                    <a:lnTo>
                      <a:pt x="60" y="252014"/>
                    </a:lnTo>
                    <a:lnTo>
                      <a:pt x="139" y="250794"/>
                    </a:lnTo>
                    <a:lnTo>
                      <a:pt x="245" y="249580"/>
                    </a:lnTo>
                    <a:lnTo>
                      <a:pt x="385" y="248366"/>
                    </a:lnTo>
                    <a:lnTo>
                      <a:pt x="551" y="247145"/>
                    </a:lnTo>
                    <a:lnTo>
                      <a:pt x="750" y="245931"/>
                    </a:lnTo>
                    <a:lnTo>
                      <a:pt x="975" y="244711"/>
                    </a:lnTo>
                    <a:lnTo>
                      <a:pt x="1234" y="243490"/>
                    </a:lnTo>
                    <a:lnTo>
                      <a:pt x="1526" y="242276"/>
                    </a:lnTo>
                    <a:lnTo>
                      <a:pt x="1844" y="241055"/>
                    </a:lnTo>
                    <a:lnTo>
                      <a:pt x="2189" y="239841"/>
                    </a:lnTo>
                    <a:lnTo>
                      <a:pt x="2574" y="238621"/>
                    </a:lnTo>
                    <a:lnTo>
                      <a:pt x="2979" y="237407"/>
                    </a:lnTo>
                    <a:lnTo>
                      <a:pt x="3417" y="236186"/>
                    </a:lnTo>
                    <a:lnTo>
                      <a:pt x="3888" y="234972"/>
                    </a:lnTo>
                    <a:lnTo>
                      <a:pt x="4385" y="233751"/>
                    </a:lnTo>
                    <a:lnTo>
                      <a:pt x="4916" y="232537"/>
                    </a:lnTo>
                    <a:lnTo>
                      <a:pt x="5473" y="231317"/>
                    </a:lnTo>
                    <a:lnTo>
                      <a:pt x="6063" y="230103"/>
                    </a:lnTo>
                    <a:lnTo>
                      <a:pt x="6680" y="228882"/>
                    </a:lnTo>
                    <a:lnTo>
                      <a:pt x="7324" y="227668"/>
                    </a:lnTo>
                    <a:lnTo>
                      <a:pt x="8001" y="226448"/>
                    </a:lnTo>
                    <a:lnTo>
                      <a:pt x="8710" y="225233"/>
                    </a:lnTo>
                    <a:lnTo>
                      <a:pt x="9447" y="224013"/>
                    </a:lnTo>
                    <a:lnTo>
                      <a:pt x="10210" y="222799"/>
                    </a:lnTo>
                    <a:lnTo>
                      <a:pt x="10999" y="221578"/>
                    </a:lnTo>
                    <a:lnTo>
                      <a:pt x="11822" y="220364"/>
                    </a:lnTo>
                    <a:lnTo>
                      <a:pt x="12671" y="219144"/>
                    </a:lnTo>
                    <a:lnTo>
                      <a:pt x="13553" y="217923"/>
                    </a:lnTo>
                    <a:lnTo>
                      <a:pt x="14462" y="216709"/>
                    </a:lnTo>
                    <a:lnTo>
                      <a:pt x="15397" y="215488"/>
                    </a:lnTo>
                    <a:lnTo>
                      <a:pt x="16359" y="214274"/>
                    </a:lnTo>
                    <a:lnTo>
                      <a:pt x="17354" y="213054"/>
                    </a:lnTo>
                    <a:lnTo>
                      <a:pt x="18376" y="211840"/>
                    </a:lnTo>
                    <a:lnTo>
                      <a:pt x="19424" y="210619"/>
                    </a:lnTo>
                    <a:lnTo>
                      <a:pt x="20499" y="209405"/>
                    </a:lnTo>
                    <a:lnTo>
                      <a:pt x="21607" y="208184"/>
                    </a:lnTo>
                    <a:lnTo>
                      <a:pt x="22734" y="206970"/>
                    </a:lnTo>
                    <a:lnTo>
                      <a:pt x="23895" y="205750"/>
                    </a:lnTo>
                    <a:lnTo>
                      <a:pt x="25083" y="204536"/>
                    </a:lnTo>
                    <a:lnTo>
                      <a:pt x="26297" y="203315"/>
                    </a:lnTo>
                    <a:lnTo>
                      <a:pt x="27537" y="202101"/>
                    </a:lnTo>
                    <a:lnTo>
                      <a:pt x="28798" y="200881"/>
                    </a:lnTo>
                    <a:lnTo>
                      <a:pt x="30091" y="199666"/>
                    </a:lnTo>
                    <a:lnTo>
                      <a:pt x="31411" y="198446"/>
                    </a:lnTo>
                    <a:lnTo>
                      <a:pt x="32758" y="197232"/>
                    </a:lnTo>
                    <a:lnTo>
                      <a:pt x="34131" y="196011"/>
                    </a:lnTo>
                    <a:lnTo>
                      <a:pt x="35531" y="194791"/>
                    </a:lnTo>
                    <a:lnTo>
                      <a:pt x="36951" y="193577"/>
                    </a:lnTo>
                    <a:lnTo>
                      <a:pt x="38397" y="192356"/>
                    </a:lnTo>
                    <a:lnTo>
                      <a:pt x="39876" y="191142"/>
                    </a:lnTo>
                    <a:lnTo>
                      <a:pt x="41369" y="189921"/>
                    </a:lnTo>
                    <a:lnTo>
                      <a:pt x="42895" y="188707"/>
                    </a:lnTo>
                    <a:lnTo>
                      <a:pt x="44440" y="187487"/>
                    </a:lnTo>
                    <a:lnTo>
                      <a:pt x="46013" y="186273"/>
                    </a:lnTo>
                    <a:lnTo>
                      <a:pt x="47611" y="185052"/>
                    </a:lnTo>
                    <a:lnTo>
                      <a:pt x="49230" y="183838"/>
                    </a:lnTo>
                    <a:lnTo>
                      <a:pt x="50875" y="182617"/>
                    </a:lnTo>
                    <a:lnTo>
                      <a:pt x="52540" y="181403"/>
                    </a:lnTo>
                    <a:lnTo>
                      <a:pt x="54232" y="180183"/>
                    </a:lnTo>
                    <a:lnTo>
                      <a:pt x="55950" y="178969"/>
                    </a:lnTo>
                    <a:lnTo>
                      <a:pt x="57688" y="177748"/>
                    </a:lnTo>
                    <a:lnTo>
                      <a:pt x="59446" y="176534"/>
                    </a:lnTo>
                    <a:lnTo>
                      <a:pt x="61224" y="175314"/>
                    </a:lnTo>
                    <a:lnTo>
                      <a:pt x="63029" y="174099"/>
                    </a:lnTo>
                    <a:lnTo>
                      <a:pt x="64860" y="172879"/>
                    </a:lnTo>
                    <a:lnTo>
                      <a:pt x="66704" y="171665"/>
                    </a:lnTo>
                    <a:lnTo>
                      <a:pt x="68574" y="170444"/>
                    </a:lnTo>
                    <a:lnTo>
                      <a:pt x="70465" y="169224"/>
                    </a:lnTo>
                    <a:lnTo>
                      <a:pt x="72376" y="168010"/>
                    </a:lnTo>
                    <a:lnTo>
                      <a:pt x="74306" y="166789"/>
                    </a:lnTo>
                    <a:lnTo>
                      <a:pt x="76257" y="165575"/>
                    </a:lnTo>
                    <a:lnTo>
                      <a:pt x="78227" y="164354"/>
                    </a:lnTo>
                    <a:lnTo>
                      <a:pt x="80224" y="163140"/>
                    </a:lnTo>
                    <a:lnTo>
                      <a:pt x="82234" y="161920"/>
                    </a:lnTo>
                    <a:lnTo>
                      <a:pt x="84264" y="160706"/>
                    </a:lnTo>
                    <a:lnTo>
                      <a:pt x="86313" y="159485"/>
                    </a:lnTo>
                    <a:lnTo>
                      <a:pt x="88383" y="158271"/>
                    </a:lnTo>
                    <a:lnTo>
                      <a:pt x="90466" y="157050"/>
                    </a:lnTo>
                    <a:lnTo>
                      <a:pt x="92576" y="155836"/>
                    </a:lnTo>
                    <a:lnTo>
                      <a:pt x="94699" y="154616"/>
                    </a:lnTo>
                    <a:lnTo>
                      <a:pt x="96835" y="153402"/>
                    </a:lnTo>
                    <a:lnTo>
                      <a:pt x="98997" y="152181"/>
                    </a:lnTo>
                    <a:lnTo>
                      <a:pt x="101167" y="150967"/>
                    </a:lnTo>
                    <a:lnTo>
                      <a:pt x="103363" y="149747"/>
                    </a:lnTo>
                    <a:lnTo>
                      <a:pt x="105572" y="148532"/>
                    </a:lnTo>
                    <a:lnTo>
                      <a:pt x="107794" y="147312"/>
                    </a:lnTo>
                    <a:lnTo>
                      <a:pt x="110036" y="146091"/>
                    </a:lnTo>
                    <a:lnTo>
                      <a:pt x="112292" y="144877"/>
                    </a:lnTo>
                    <a:lnTo>
                      <a:pt x="114561" y="143657"/>
                    </a:lnTo>
                    <a:lnTo>
                      <a:pt x="116849" y="142443"/>
                    </a:lnTo>
                    <a:lnTo>
                      <a:pt x="119145" y="141222"/>
                    </a:lnTo>
                    <a:lnTo>
                      <a:pt x="121460" y="140008"/>
                    </a:lnTo>
                    <a:lnTo>
                      <a:pt x="123788" y="138787"/>
                    </a:lnTo>
                    <a:lnTo>
                      <a:pt x="126130" y="137573"/>
                    </a:lnTo>
                    <a:lnTo>
                      <a:pt x="128485" y="136353"/>
                    </a:lnTo>
                    <a:lnTo>
                      <a:pt x="130860" y="135139"/>
                    </a:lnTo>
                    <a:lnTo>
                      <a:pt x="133235" y="133918"/>
                    </a:lnTo>
                    <a:lnTo>
                      <a:pt x="135630" y="132704"/>
                    </a:lnTo>
                    <a:lnTo>
                      <a:pt x="138038" y="131484"/>
                    </a:lnTo>
                    <a:lnTo>
                      <a:pt x="140459" y="130269"/>
                    </a:lnTo>
                    <a:lnTo>
                      <a:pt x="142887" y="129049"/>
                    </a:lnTo>
                    <a:lnTo>
                      <a:pt x="145329" y="127835"/>
                    </a:lnTo>
                    <a:lnTo>
                      <a:pt x="147776" y="126614"/>
                    </a:lnTo>
                    <a:lnTo>
                      <a:pt x="150238" y="125400"/>
                    </a:lnTo>
                    <a:lnTo>
                      <a:pt x="152712" y="124180"/>
                    </a:lnTo>
                    <a:lnTo>
                      <a:pt x="155193" y="122965"/>
                    </a:lnTo>
                    <a:lnTo>
                      <a:pt x="157681" y="121745"/>
                    </a:lnTo>
                    <a:lnTo>
                      <a:pt x="160182" y="120524"/>
                    </a:lnTo>
                    <a:lnTo>
                      <a:pt x="162689" y="119310"/>
                    </a:lnTo>
                    <a:lnTo>
                      <a:pt x="165210" y="118090"/>
                    </a:lnTo>
                    <a:lnTo>
                      <a:pt x="167738" y="116876"/>
                    </a:lnTo>
                    <a:lnTo>
                      <a:pt x="170265" y="115662"/>
                    </a:lnTo>
                    <a:lnTo>
                      <a:pt x="172806" y="114441"/>
                    </a:lnTo>
                    <a:lnTo>
                      <a:pt x="175353" y="113220"/>
                    </a:lnTo>
                    <a:lnTo>
                      <a:pt x="177914" y="112006"/>
                    </a:lnTo>
                    <a:lnTo>
                      <a:pt x="180475" y="110786"/>
                    </a:lnTo>
                    <a:lnTo>
                      <a:pt x="183035" y="109572"/>
                    </a:lnTo>
                    <a:lnTo>
                      <a:pt x="185609" y="108351"/>
                    </a:lnTo>
                    <a:lnTo>
                      <a:pt x="188190" y="107137"/>
                    </a:lnTo>
                    <a:lnTo>
                      <a:pt x="190771" y="105917"/>
                    </a:lnTo>
                    <a:lnTo>
                      <a:pt x="193358" y="104702"/>
                    </a:lnTo>
                    <a:lnTo>
                      <a:pt x="195952" y="103482"/>
                    </a:lnTo>
                    <a:lnTo>
                      <a:pt x="198545" y="102268"/>
                    </a:lnTo>
                    <a:lnTo>
                      <a:pt x="201146" y="101047"/>
                    </a:lnTo>
                    <a:lnTo>
                      <a:pt x="203746" y="99833"/>
                    </a:lnTo>
                    <a:lnTo>
                      <a:pt x="206354" y="98613"/>
                    </a:lnTo>
                    <a:lnTo>
                      <a:pt x="208961" y="97399"/>
                    </a:lnTo>
                    <a:lnTo>
                      <a:pt x="211574" y="96178"/>
                    </a:lnTo>
                    <a:lnTo>
                      <a:pt x="214188" y="94957"/>
                    </a:lnTo>
                    <a:lnTo>
                      <a:pt x="216802" y="93743"/>
                    </a:lnTo>
                    <a:lnTo>
                      <a:pt x="219416" y="92529"/>
                    </a:lnTo>
                    <a:lnTo>
                      <a:pt x="222029" y="91309"/>
                    </a:lnTo>
                    <a:lnTo>
                      <a:pt x="224643" y="90088"/>
                    </a:lnTo>
                    <a:lnTo>
                      <a:pt x="227264" y="88874"/>
                    </a:lnTo>
                    <a:lnTo>
                      <a:pt x="229877" y="87653"/>
                    </a:lnTo>
                    <a:lnTo>
                      <a:pt x="232491" y="86439"/>
                    </a:lnTo>
                    <a:lnTo>
                      <a:pt x="235105" y="85219"/>
                    </a:lnTo>
                    <a:lnTo>
                      <a:pt x="237718" y="84005"/>
                    </a:lnTo>
                    <a:lnTo>
                      <a:pt x="240332" y="82784"/>
                    </a:lnTo>
                    <a:lnTo>
                      <a:pt x="242939" y="81570"/>
                    </a:lnTo>
                    <a:lnTo>
                      <a:pt x="245547" y="80350"/>
                    </a:lnTo>
                    <a:lnTo>
                      <a:pt x="248154" y="79135"/>
                    </a:lnTo>
                    <a:lnTo>
                      <a:pt x="250754" y="77915"/>
                    </a:lnTo>
                    <a:lnTo>
                      <a:pt x="253348" y="76701"/>
                    </a:lnTo>
                    <a:lnTo>
                      <a:pt x="255942" y="75480"/>
                    </a:lnTo>
                    <a:lnTo>
                      <a:pt x="258536" y="74266"/>
                    </a:lnTo>
                    <a:lnTo>
                      <a:pt x="261116" y="73046"/>
                    </a:lnTo>
                    <a:lnTo>
                      <a:pt x="263697" y="71832"/>
                    </a:lnTo>
                    <a:lnTo>
                      <a:pt x="266271" y="70611"/>
                    </a:lnTo>
                    <a:lnTo>
                      <a:pt x="268845" y="69397"/>
                    </a:lnTo>
                    <a:lnTo>
                      <a:pt x="271405" y="68176"/>
                    </a:lnTo>
                    <a:lnTo>
                      <a:pt x="273966" y="66962"/>
                    </a:lnTo>
                    <a:lnTo>
                      <a:pt x="276513" y="65742"/>
                    </a:lnTo>
                    <a:lnTo>
                      <a:pt x="279061" y="64521"/>
                    </a:lnTo>
                    <a:lnTo>
                      <a:pt x="281595" y="63307"/>
                    </a:lnTo>
                    <a:lnTo>
                      <a:pt x="284123" y="62087"/>
                    </a:lnTo>
                    <a:lnTo>
                      <a:pt x="286643" y="60872"/>
                    </a:lnTo>
                    <a:lnTo>
                      <a:pt x="289158" y="59652"/>
                    </a:lnTo>
                    <a:lnTo>
                      <a:pt x="291665" y="58438"/>
                    </a:lnTo>
                    <a:lnTo>
                      <a:pt x="294160" y="57217"/>
                    </a:lnTo>
                    <a:lnTo>
                      <a:pt x="296647" y="56003"/>
                    </a:lnTo>
                    <a:lnTo>
                      <a:pt x="299122" y="54783"/>
                    </a:lnTo>
                    <a:lnTo>
                      <a:pt x="301590" y="53568"/>
                    </a:lnTo>
                    <a:lnTo>
                      <a:pt x="304044" y="52348"/>
                    </a:lnTo>
                    <a:lnTo>
                      <a:pt x="306492" y="51134"/>
                    </a:lnTo>
                    <a:lnTo>
                      <a:pt x="308927" y="49913"/>
                    </a:lnTo>
                    <a:lnTo>
                      <a:pt x="311348" y="48699"/>
                    </a:lnTo>
                    <a:lnTo>
                      <a:pt x="313763" y="47479"/>
                    </a:lnTo>
                    <a:lnTo>
                      <a:pt x="316158" y="46265"/>
                    </a:lnTo>
                    <a:lnTo>
                      <a:pt x="318546" y="45044"/>
                    </a:lnTo>
                    <a:lnTo>
                      <a:pt x="320921" y="43830"/>
                    </a:lnTo>
                    <a:lnTo>
                      <a:pt x="323282" y="42609"/>
                    </a:lnTo>
                    <a:lnTo>
                      <a:pt x="325631" y="41395"/>
                    </a:lnTo>
                    <a:lnTo>
                      <a:pt x="327966" y="40175"/>
                    </a:lnTo>
                    <a:lnTo>
                      <a:pt x="330288" y="38954"/>
                    </a:lnTo>
                    <a:lnTo>
                      <a:pt x="332596" y="37740"/>
                    </a:lnTo>
                    <a:lnTo>
                      <a:pt x="334892" y="36520"/>
                    </a:lnTo>
                    <a:lnTo>
                      <a:pt x="337167" y="35305"/>
                    </a:lnTo>
                    <a:lnTo>
                      <a:pt x="339429" y="34085"/>
                    </a:lnTo>
                    <a:lnTo>
                      <a:pt x="341678" y="32871"/>
                    </a:lnTo>
                    <a:lnTo>
                      <a:pt x="343907" y="31650"/>
                    </a:lnTo>
                    <a:lnTo>
                      <a:pt x="346123" y="30436"/>
                    </a:lnTo>
                    <a:lnTo>
                      <a:pt x="348325" y="29216"/>
                    </a:lnTo>
                    <a:lnTo>
                      <a:pt x="350508" y="28002"/>
                    </a:lnTo>
                    <a:lnTo>
                      <a:pt x="352677" y="26781"/>
                    </a:lnTo>
                    <a:lnTo>
                      <a:pt x="354826" y="25567"/>
                    </a:lnTo>
                    <a:lnTo>
                      <a:pt x="356956" y="24346"/>
                    </a:lnTo>
                    <a:lnTo>
                      <a:pt x="359072" y="23132"/>
                    </a:lnTo>
                    <a:lnTo>
                      <a:pt x="361162" y="21912"/>
                    </a:lnTo>
                    <a:lnTo>
                      <a:pt x="363245" y="20698"/>
                    </a:lnTo>
                    <a:lnTo>
                      <a:pt x="365301" y="19477"/>
                    </a:lnTo>
                    <a:lnTo>
                      <a:pt x="367338" y="18263"/>
                    </a:lnTo>
                    <a:lnTo>
                      <a:pt x="369361" y="17042"/>
                    </a:lnTo>
                    <a:lnTo>
                      <a:pt x="371365" y="15828"/>
                    </a:lnTo>
                    <a:lnTo>
                      <a:pt x="373342" y="14608"/>
                    </a:lnTo>
                    <a:lnTo>
                      <a:pt x="375305" y="13387"/>
                    </a:lnTo>
                    <a:lnTo>
                      <a:pt x="377249" y="12173"/>
                    </a:lnTo>
                    <a:lnTo>
                      <a:pt x="379166" y="10953"/>
                    </a:lnTo>
                    <a:lnTo>
                      <a:pt x="381070" y="9738"/>
                    </a:lnTo>
                    <a:lnTo>
                      <a:pt x="382947" y="8518"/>
                    </a:lnTo>
                    <a:lnTo>
                      <a:pt x="384805" y="7304"/>
                    </a:lnTo>
                    <a:lnTo>
                      <a:pt x="386643" y="6083"/>
                    </a:lnTo>
                    <a:lnTo>
                      <a:pt x="388454" y="4869"/>
                    </a:lnTo>
                    <a:lnTo>
                      <a:pt x="390251" y="3649"/>
                    </a:lnTo>
                    <a:lnTo>
                      <a:pt x="392016" y="2435"/>
                    </a:lnTo>
                    <a:lnTo>
                      <a:pt x="393767" y="1214"/>
                    </a:lnTo>
                    <a:lnTo>
                      <a:pt x="395492" y="0"/>
                    </a:lnTo>
                  </a:path>
                </a:pathLst>
              </a:custGeom>
              <a:noFill/>
              <a:ln w="17670" cap="flat">
                <a:solidFill>
                  <a:srgbClr val="0072BD"/>
                </a:solidFill>
                <a:custDash>
                  <a:ds d="150000" sp="150000"/>
                </a:custDash>
                <a:bevel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3" name="任意多边形: 形状 852">
                <a:extLst>
                  <a:ext uri="{FF2B5EF4-FFF2-40B4-BE49-F238E27FC236}">
                    <a16:creationId xmlns:a16="http://schemas.microsoft.com/office/drawing/2014/main" id="{24088FBB-20F6-C2E7-D1D8-2D73218E9DB4}"/>
                  </a:ext>
                </a:extLst>
              </p:cNvPr>
              <p:cNvSpPr/>
              <p:nvPr/>
            </p:nvSpPr>
            <p:spPr>
              <a:xfrm>
                <a:off x="5452031" y="4397371"/>
                <a:ext cx="364279" cy="499159"/>
              </a:xfrm>
              <a:custGeom>
                <a:avLst/>
                <a:gdLst>
                  <a:gd name="connsiteX0" fmla="*/ 5354 w 364279"/>
                  <a:gd name="connsiteY0" fmla="*/ 499160 h 499159"/>
                  <a:gd name="connsiteX1" fmla="*/ 7032 w 364279"/>
                  <a:gd name="connsiteY1" fmla="*/ 497946 h 499159"/>
                  <a:gd name="connsiteX2" fmla="*/ 8730 w 364279"/>
                  <a:gd name="connsiteY2" fmla="*/ 496725 h 499159"/>
                  <a:gd name="connsiteX3" fmla="*/ 10448 w 364279"/>
                  <a:gd name="connsiteY3" fmla="*/ 495511 h 499159"/>
                  <a:gd name="connsiteX4" fmla="*/ 12186 w 364279"/>
                  <a:gd name="connsiteY4" fmla="*/ 494290 h 499159"/>
                  <a:gd name="connsiteX5" fmla="*/ 13951 w 364279"/>
                  <a:gd name="connsiteY5" fmla="*/ 493076 h 499159"/>
                  <a:gd name="connsiteX6" fmla="*/ 15729 w 364279"/>
                  <a:gd name="connsiteY6" fmla="*/ 491856 h 499159"/>
                  <a:gd name="connsiteX7" fmla="*/ 17527 w 364279"/>
                  <a:gd name="connsiteY7" fmla="*/ 490642 h 499159"/>
                  <a:gd name="connsiteX8" fmla="*/ 19344 w 364279"/>
                  <a:gd name="connsiteY8" fmla="*/ 489421 h 499159"/>
                  <a:gd name="connsiteX9" fmla="*/ 21182 w 364279"/>
                  <a:gd name="connsiteY9" fmla="*/ 488207 h 499159"/>
                  <a:gd name="connsiteX10" fmla="*/ 23040 w 364279"/>
                  <a:gd name="connsiteY10" fmla="*/ 486986 h 499159"/>
                  <a:gd name="connsiteX11" fmla="*/ 24910 w 364279"/>
                  <a:gd name="connsiteY11" fmla="*/ 485773 h 499159"/>
                  <a:gd name="connsiteX12" fmla="*/ 26801 w 364279"/>
                  <a:gd name="connsiteY12" fmla="*/ 484552 h 499159"/>
                  <a:gd name="connsiteX13" fmla="*/ 28711 w 364279"/>
                  <a:gd name="connsiteY13" fmla="*/ 483338 h 499159"/>
                  <a:gd name="connsiteX14" fmla="*/ 30642 w 364279"/>
                  <a:gd name="connsiteY14" fmla="*/ 482117 h 499159"/>
                  <a:gd name="connsiteX15" fmla="*/ 32586 w 364279"/>
                  <a:gd name="connsiteY15" fmla="*/ 480903 h 499159"/>
                  <a:gd name="connsiteX16" fmla="*/ 34549 w 364279"/>
                  <a:gd name="connsiteY16" fmla="*/ 479683 h 499159"/>
                  <a:gd name="connsiteX17" fmla="*/ 36526 w 364279"/>
                  <a:gd name="connsiteY17" fmla="*/ 478469 h 499159"/>
                  <a:gd name="connsiteX18" fmla="*/ 38523 w 364279"/>
                  <a:gd name="connsiteY18" fmla="*/ 477248 h 499159"/>
                  <a:gd name="connsiteX19" fmla="*/ 40533 w 364279"/>
                  <a:gd name="connsiteY19" fmla="*/ 476034 h 499159"/>
                  <a:gd name="connsiteX20" fmla="*/ 42563 w 364279"/>
                  <a:gd name="connsiteY20" fmla="*/ 474813 h 499159"/>
                  <a:gd name="connsiteX21" fmla="*/ 44606 w 364279"/>
                  <a:gd name="connsiteY21" fmla="*/ 473593 h 499159"/>
                  <a:gd name="connsiteX22" fmla="*/ 46663 w 364279"/>
                  <a:gd name="connsiteY22" fmla="*/ 472379 h 499159"/>
                  <a:gd name="connsiteX23" fmla="*/ 48739 w 364279"/>
                  <a:gd name="connsiteY23" fmla="*/ 471158 h 499159"/>
                  <a:gd name="connsiteX24" fmla="*/ 50829 w 364279"/>
                  <a:gd name="connsiteY24" fmla="*/ 469944 h 499159"/>
                  <a:gd name="connsiteX25" fmla="*/ 52932 w 364279"/>
                  <a:gd name="connsiteY25" fmla="*/ 468723 h 499159"/>
                  <a:gd name="connsiteX26" fmla="*/ 55048 w 364279"/>
                  <a:gd name="connsiteY26" fmla="*/ 467510 h 499159"/>
                  <a:gd name="connsiteX27" fmla="*/ 57177 w 364279"/>
                  <a:gd name="connsiteY27" fmla="*/ 466289 h 499159"/>
                  <a:gd name="connsiteX28" fmla="*/ 59327 w 364279"/>
                  <a:gd name="connsiteY28" fmla="*/ 465075 h 499159"/>
                  <a:gd name="connsiteX29" fmla="*/ 61483 w 364279"/>
                  <a:gd name="connsiteY29" fmla="*/ 463854 h 499159"/>
                  <a:gd name="connsiteX30" fmla="*/ 63659 w 364279"/>
                  <a:gd name="connsiteY30" fmla="*/ 462640 h 499159"/>
                  <a:gd name="connsiteX31" fmla="*/ 65841 w 364279"/>
                  <a:gd name="connsiteY31" fmla="*/ 461419 h 499159"/>
                  <a:gd name="connsiteX32" fmla="*/ 68037 w 364279"/>
                  <a:gd name="connsiteY32" fmla="*/ 460206 h 499159"/>
                  <a:gd name="connsiteX33" fmla="*/ 70246 w 364279"/>
                  <a:gd name="connsiteY33" fmla="*/ 458985 h 499159"/>
                  <a:gd name="connsiteX34" fmla="*/ 72468 w 364279"/>
                  <a:gd name="connsiteY34" fmla="*/ 457771 h 499159"/>
                  <a:gd name="connsiteX35" fmla="*/ 74704 w 364279"/>
                  <a:gd name="connsiteY35" fmla="*/ 456550 h 499159"/>
                  <a:gd name="connsiteX36" fmla="*/ 76946 w 364279"/>
                  <a:gd name="connsiteY36" fmla="*/ 455336 h 499159"/>
                  <a:gd name="connsiteX37" fmla="*/ 79202 w 364279"/>
                  <a:gd name="connsiteY37" fmla="*/ 454116 h 499159"/>
                  <a:gd name="connsiteX38" fmla="*/ 81471 w 364279"/>
                  <a:gd name="connsiteY38" fmla="*/ 452902 h 499159"/>
                  <a:gd name="connsiteX39" fmla="*/ 83746 w 364279"/>
                  <a:gd name="connsiteY39" fmla="*/ 451681 h 499159"/>
                  <a:gd name="connsiteX40" fmla="*/ 86035 w 364279"/>
                  <a:gd name="connsiteY40" fmla="*/ 450460 h 499159"/>
                  <a:gd name="connsiteX41" fmla="*/ 88330 w 364279"/>
                  <a:gd name="connsiteY41" fmla="*/ 449246 h 499159"/>
                  <a:gd name="connsiteX42" fmla="*/ 90639 w 364279"/>
                  <a:gd name="connsiteY42" fmla="*/ 448026 h 499159"/>
                  <a:gd name="connsiteX43" fmla="*/ 92954 w 364279"/>
                  <a:gd name="connsiteY43" fmla="*/ 446812 h 499159"/>
                  <a:gd name="connsiteX44" fmla="*/ 95276 w 364279"/>
                  <a:gd name="connsiteY44" fmla="*/ 445591 h 499159"/>
                  <a:gd name="connsiteX45" fmla="*/ 97611 w 364279"/>
                  <a:gd name="connsiteY45" fmla="*/ 444377 h 499159"/>
                  <a:gd name="connsiteX46" fmla="*/ 99946 w 364279"/>
                  <a:gd name="connsiteY46" fmla="*/ 443156 h 499159"/>
                  <a:gd name="connsiteX47" fmla="*/ 102294 w 364279"/>
                  <a:gd name="connsiteY47" fmla="*/ 441943 h 499159"/>
                  <a:gd name="connsiteX48" fmla="*/ 104650 w 364279"/>
                  <a:gd name="connsiteY48" fmla="*/ 440722 h 499159"/>
                  <a:gd name="connsiteX49" fmla="*/ 107018 w 364279"/>
                  <a:gd name="connsiteY49" fmla="*/ 439508 h 499159"/>
                  <a:gd name="connsiteX50" fmla="*/ 109386 w 364279"/>
                  <a:gd name="connsiteY50" fmla="*/ 438287 h 499159"/>
                  <a:gd name="connsiteX51" fmla="*/ 111761 w 364279"/>
                  <a:gd name="connsiteY51" fmla="*/ 437073 h 499159"/>
                  <a:gd name="connsiteX52" fmla="*/ 114143 w 364279"/>
                  <a:gd name="connsiteY52" fmla="*/ 435852 h 499159"/>
                  <a:gd name="connsiteX53" fmla="*/ 116531 w 364279"/>
                  <a:gd name="connsiteY53" fmla="*/ 434639 h 499159"/>
                  <a:gd name="connsiteX54" fmla="*/ 118925 w 364279"/>
                  <a:gd name="connsiteY54" fmla="*/ 433418 h 499159"/>
                  <a:gd name="connsiteX55" fmla="*/ 121327 w 364279"/>
                  <a:gd name="connsiteY55" fmla="*/ 432204 h 499159"/>
                  <a:gd name="connsiteX56" fmla="*/ 123728 w 364279"/>
                  <a:gd name="connsiteY56" fmla="*/ 430983 h 499159"/>
                  <a:gd name="connsiteX57" fmla="*/ 126137 w 364279"/>
                  <a:gd name="connsiteY57" fmla="*/ 429769 h 499159"/>
                  <a:gd name="connsiteX58" fmla="*/ 128551 w 364279"/>
                  <a:gd name="connsiteY58" fmla="*/ 428549 h 499159"/>
                  <a:gd name="connsiteX59" fmla="*/ 130966 w 364279"/>
                  <a:gd name="connsiteY59" fmla="*/ 427335 h 499159"/>
                  <a:gd name="connsiteX60" fmla="*/ 133388 w 364279"/>
                  <a:gd name="connsiteY60" fmla="*/ 426114 h 499159"/>
                  <a:gd name="connsiteX61" fmla="*/ 135809 w 364279"/>
                  <a:gd name="connsiteY61" fmla="*/ 424893 h 499159"/>
                  <a:gd name="connsiteX62" fmla="*/ 138237 w 364279"/>
                  <a:gd name="connsiteY62" fmla="*/ 423679 h 499159"/>
                  <a:gd name="connsiteX63" fmla="*/ 140665 w 364279"/>
                  <a:gd name="connsiteY63" fmla="*/ 422459 h 499159"/>
                  <a:gd name="connsiteX64" fmla="*/ 143099 w 364279"/>
                  <a:gd name="connsiteY64" fmla="*/ 421245 h 499159"/>
                  <a:gd name="connsiteX65" fmla="*/ 145534 w 364279"/>
                  <a:gd name="connsiteY65" fmla="*/ 420024 h 499159"/>
                  <a:gd name="connsiteX66" fmla="*/ 147962 w 364279"/>
                  <a:gd name="connsiteY66" fmla="*/ 418810 h 499159"/>
                  <a:gd name="connsiteX67" fmla="*/ 150403 w 364279"/>
                  <a:gd name="connsiteY67" fmla="*/ 417589 h 499159"/>
                  <a:gd name="connsiteX68" fmla="*/ 152838 w 364279"/>
                  <a:gd name="connsiteY68" fmla="*/ 416376 h 499159"/>
                  <a:gd name="connsiteX69" fmla="*/ 155273 w 364279"/>
                  <a:gd name="connsiteY69" fmla="*/ 415155 h 499159"/>
                  <a:gd name="connsiteX70" fmla="*/ 157714 w 364279"/>
                  <a:gd name="connsiteY70" fmla="*/ 413941 h 499159"/>
                  <a:gd name="connsiteX71" fmla="*/ 160149 w 364279"/>
                  <a:gd name="connsiteY71" fmla="*/ 412720 h 499159"/>
                  <a:gd name="connsiteX72" fmla="*/ 162583 w 364279"/>
                  <a:gd name="connsiteY72" fmla="*/ 411506 h 499159"/>
                  <a:gd name="connsiteX73" fmla="*/ 165024 w 364279"/>
                  <a:gd name="connsiteY73" fmla="*/ 410285 h 499159"/>
                  <a:gd name="connsiteX74" fmla="*/ 167459 w 364279"/>
                  <a:gd name="connsiteY74" fmla="*/ 409072 h 499159"/>
                  <a:gd name="connsiteX75" fmla="*/ 169894 w 364279"/>
                  <a:gd name="connsiteY75" fmla="*/ 407851 h 499159"/>
                  <a:gd name="connsiteX76" fmla="*/ 172322 w 364279"/>
                  <a:gd name="connsiteY76" fmla="*/ 406637 h 499159"/>
                  <a:gd name="connsiteX77" fmla="*/ 174750 w 364279"/>
                  <a:gd name="connsiteY77" fmla="*/ 405416 h 499159"/>
                  <a:gd name="connsiteX78" fmla="*/ 177178 w 364279"/>
                  <a:gd name="connsiteY78" fmla="*/ 404202 h 499159"/>
                  <a:gd name="connsiteX79" fmla="*/ 179599 w 364279"/>
                  <a:gd name="connsiteY79" fmla="*/ 402982 h 499159"/>
                  <a:gd name="connsiteX80" fmla="*/ 182020 w 364279"/>
                  <a:gd name="connsiteY80" fmla="*/ 401768 h 499159"/>
                  <a:gd name="connsiteX81" fmla="*/ 184442 w 364279"/>
                  <a:gd name="connsiteY81" fmla="*/ 400547 h 499159"/>
                  <a:gd name="connsiteX82" fmla="*/ 186850 w 364279"/>
                  <a:gd name="connsiteY82" fmla="*/ 399326 h 499159"/>
                  <a:gd name="connsiteX83" fmla="*/ 189265 w 364279"/>
                  <a:gd name="connsiteY83" fmla="*/ 398113 h 499159"/>
                  <a:gd name="connsiteX84" fmla="*/ 191666 w 364279"/>
                  <a:gd name="connsiteY84" fmla="*/ 396892 h 499159"/>
                  <a:gd name="connsiteX85" fmla="*/ 194068 w 364279"/>
                  <a:gd name="connsiteY85" fmla="*/ 395678 h 499159"/>
                  <a:gd name="connsiteX86" fmla="*/ 196462 w 364279"/>
                  <a:gd name="connsiteY86" fmla="*/ 394457 h 499159"/>
                  <a:gd name="connsiteX87" fmla="*/ 198851 w 364279"/>
                  <a:gd name="connsiteY87" fmla="*/ 393243 h 499159"/>
                  <a:gd name="connsiteX88" fmla="*/ 201232 w 364279"/>
                  <a:gd name="connsiteY88" fmla="*/ 392022 h 499159"/>
                  <a:gd name="connsiteX89" fmla="*/ 203614 w 364279"/>
                  <a:gd name="connsiteY89" fmla="*/ 390809 h 499159"/>
                  <a:gd name="connsiteX90" fmla="*/ 205982 w 364279"/>
                  <a:gd name="connsiteY90" fmla="*/ 389588 h 499159"/>
                  <a:gd name="connsiteX91" fmla="*/ 208350 w 364279"/>
                  <a:gd name="connsiteY91" fmla="*/ 388374 h 499159"/>
                  <a:gd name="connsiteX92" fmla="*/ 210705 w 364279"/>
                  <a:gd name="connsiteY92" fmla="*/ 387153 h 499159"/>
                  <a:gd name="connsiteX93" fmla="*/ 213054 w 364279"/>
                  <a:gd name="connsiteY93" fmla="*/ 385939 h 499159"/>
                  <a:gd name="connsiteX94" fmla="*/ 215396 w 364279"/>
                  <a:gd name="connsiteY94" fmla="*/ 384718 h 499159"/>
                  <a:gd name="connsiteX95" fmla="*/ 217731 w 364279"/>
                  <a:gd name="connsiteY95" fmla="*/ 383505 h 499159"/>
                  <a:gd name="connsiteX96" fmla="*/ 220059 w 364279"/>
                  <a:gd name="connsiteY96" fmla="*/ 382284 h 499159"/>
                  <a:gd name="connsiteX97" fmla="*/ 222374 w 364279"/>
                  <a:gd name="connsiteY97" fmla="*/ 381070 h 499159"/>
                  <a:gd name="connsiteX98" fmla="*/ 224683 w 364279"/>
                  <a:gd name="connsiteY98" fmla="*/ 379849 h 499159"/>
                  <a:gd name="connsiteX99" fmla="*/ 226978 w 364279"/>
                  <a:gd name="connsiteY99" fmla="*/ 378635 h 499159"/>
                  <a:gd name="connsiteX100" fmla="*/ 229267 w 364279"/>
                  <a:gd name="connsiteY100" fmla="*/ 377415 h 499159"/>
                  <a:gd name="connsiteX101" fmla="*/ 231542 w 364279"/>
                  <a:gd name="connsiteY101" fmla="*/ 376201 h 499159"/>
                  <a:gd name="connsiteX102" fmla="*/ 233811 w 364279"/>
                  <a:gd name="connsiteY102" fmla="*/ 374980 h 499159"/>
                  <a:gd name="connsiteX103" fmla="*/ 236073 w 364279"/>
                  <a:gd name="connsiteY103" fmla="*/ 373759 h 499159"/>
                  <a:gd name="connsiteX104" fmla="*/ 238316 w 364279"/>
                  <a:gd name="connsiteY104" fmla="*/ 372546 h 499159"/>
                  <a:gd name="connsiteX105" fmla="*/ 240551 w 364279"/>
                  <a:gd name="connsiteY105" fmla="*/ 371325 h 499159"/>
                  <a:gd name="connsiteX106" fmla="*/ 242780 w 364279"/>
                  <a:gd name="connsiteY106" fmla="*/ 370111 h 499159"/>
                  <a:gd name="connsiteX107" fmla="*/ 244989 w 364279"/>
                  <a:gd name="connsiteY107" fmla="*/ 368890 h 499159"/>
                  <a:gd name="connsiteX108" fmla="*/ 247192 w 364279"/>
                  <a:gd name="connsiteY108" fmla="*/ 367676 h 499159"/>
                  <a:gd name="connsiteX109" fmla="*/ 249374 w 364279"/>
                  <a:gd name="connsiteY109" fmla="*/ 366455 h 499159"/>
                  <a:gd name="connsiteX110" fmla="*/ 251550 w 364279"/>
                  <a:gd name="connsiteY110" fmla="*/ 365242 h 499159"/>
                  <a:gd name="connsiteX111" fmla="*/ 253713 w 364279"/>
                  <a:gd name="connsiteY111" fmla="*/ 364021 h 499159"/>
                  <a:gd name="connsiteX112" fmla="*/ 255862 w 364279"/>
                  <a:gd name="connsiteY112" fmla="*/ 362807 h 499159"/>
                  <a:gd name="connsiteX113" fmla="*/ 257992 w 364279"/>
                  <a:gd name="connsiteY113" fmla="*/ 361586 h 499159"/>
                  <a:gd name="connsiteX114" fmla="*/ 260115 w 364279"/>
                  <a:gd name="connsiteY114" fmla="*/ 360372 h 499159"/>
                  <a:gd name="connsiteX115" fmla="*/ 262224 w 364279"/>
                  <a:gd name="connsiteY115" fmla="*/ 359151 h 499159"/>
                  <a:gd name="connsiteX116" fmla="*/ 264314 w 364279"/>
                  <a:gd name="connsiteY116" fmla="*/ 357938 h 499159"/>
                  <a:gd name="connsiteX117" fmla="*/ 266390 w 364279"/>
                  <a:gd name="connsiteY117" fmla="*/ 356717 h 499159"/>
                  <a:gd name="connsiteX118" fmla="*/ 268453 w 364279"/>
                  <a:gd name="connsiteY118" fmla="*/ 355503 h 499159"/>
                  <a:gd name="connsiteX119" fmla="*/ 270497 w 364279"/>
                  <a:gd name="connsiteY119" fmla="*/ 354282 h 499159"/>
                  <a:gd name="connsiteX120" fmla="*/ 272527 w 364279"/>
                  <a:gd name="connsiteY120" fmla="*/ 353068 h 499159"/>
                  <a:gd name="connsiteX121" fmla="*/ 274543 w 364279"/>
                  <a:gd name="connsiteY121" fmla="*/ 351848 h 499159"/>
                  <a:gd name="connsiteX122" fmla="*/ 276540 w 364279"/>
                  <a:gd name="connsiteY122" fmla="*/ 350627 h 499159"/>
                  <a:gd name="connsiteX123" fmla="*/ 278523 w 364279"/>
                  <a:gd name="connsiteY123" fmla="*/ 349413 h 499159"/>
                  <a:gd name="connsiteX124" fmla="*/ 280487 w 364279"/>
                  <a:gd name="connsiteY124" fmla="*/ 348192 h 499159"/>
                  <a:gd name="connsiteX125" fmla="*/ 282437 w 364279"/>
                  <a:gd name="connsiteY125" fmla="*/ 346979 h 499159"/>
                  <a:gd name="connsiteX126" fmla="*/ 284368 w 364279"/>
                  <a:gd name="connsiteY126" fmla="*/ 345758 h 499159"/>
                  <a:gd name="connsiteX127" fmla="*/ 286279 w 364279"/>
                  <a:gd name="connsiteY127" fmla="*/ 344544 h 499159"/>
                  <a:gd name="connsiteX128" fmla="*/ 288176 w 364279"/>
                  <a:gd name="connsiteY128" fmla="*/ 343323 h 499159"/>
                  <a:gd name="connsiteX129" fmla="*/ 290053 w 364279"/>
                  <a:gd name="connsiteY129" fmla="*/ 342109 h 499159"/>
                  <a:gd name="connsiteX130" fmla="*/ 291911 w 364279"/>
                  <a:gd name="connsiteY130" fmla="*/ 340888 h 499159"/>
                  <a:gd name="connsiteX131" fmla="*/ 293748 w 364279"/>
                  <a:gd name="connsiteY131" fmla="*/ 339675 h 499159"/>
                  <a:gd name="connsiteX132" fmla="*/ 295573 w 364279"/>
                  <a:gd name="connsiteY132" fmla="*/ 338454 h 499159"/>
                  <a:gd name="connsiteX133" fmla="*/ 297370 w 364279"/>
                  <a:gd name="connsiteY133" fmla="*/ 337240 h 499159"/>
                  <a:gd name="connsiteX134" fmla="*/ 299155 w 364279"/>
                  <a:gd name="connsiteY134" fmla="*/ 336019 h 499159"/>
                  <a:gd name="connsiteX135" fmla="*/ 300920 w 364279"/>
                  <a:gd name="connsiteY135" fmla="*/ 334805 h 499159"/>
                  <a:gd name="connsiteX136" fmla="*/ 302664 w 364279"/>
                  <a:gd name="connsiteY136" fmla="*/ 333584 h 499159"/>
                  <a:gd name="connsiteX137" fmla="*/ 304382 w 364279"/>
                  <a:gd name="connsiteY137" fmla="*/ 332371 h 499159"/>
                  <a:gd name="connsiteX138" fmla="*/ 306087 w 364279"/>
                  <a:gd name="connsiteY138" fmla="*/ 331150 h 499159"/>
                  <a:gd name="connsiteX139" fmla="*/ 307772 w 364279"/>
                  <a:gd name="connsiteY139" fmla="*/ 329936 h 499159"/>
                  <a:gd name="connsiteX140" fmla="*/ 309431 w 364279"/>
                  <a:gd name="connsiteY140" fmla="*/ 328716 h 499159"/>
                  <a:gd name="connsiteX141" fmla="*/ 311069 w 364279"/>
                  <a:gd name="connsiteY141" fmla="*/ 327501 h 499159"/>
                  <a:gd name="connsiteX142" fmla="*/ 312688 w 364279"/>
                  <a:gd name="connsiteY142" fmla="*/ 326281 h 499159"/>
                  <a:gd name="connsiteX143" fmla="*/ 314287 w 364279"/>
                  <a:gd name="connsiteY143" fmla="*/ 325060 h 499159"/>
                  <a:gd name="connsiteX144" fmla="*/ 315866 w 364279"/>
                  <a:gd name="connsiteY144" fmla="*/ 323846 h 499159"/>
                  <a:gd name="connsiteX145" fmla="*/ 317418 w 364279"/>
                  <a:gd name="connsiteY145" fmla="*/ 322625 h 499159"/>
                  <a:gd name="connsiteX146" fmla="*/ 318950 w 364279"/>
                  <a:gd name="connsiteY146" fmla="*/ 321411 h 499159"/>
                  <a:gd name="connsiteX147" fmla="*/ 320456 w 364279"/>
                  <a:gd name="connsiteY147" fmla="*/ 320191 h 499159"/>
                  <a:gd name="connsiteX148" fmla="*/ 321942 w 364279"/>
                  <a:gd name="connsiteY148" fmla="*/ 318977 h 499159"/>
                  <a:gd name="connsiteX149" fmla="*/ 323408 w 364279"/>
                  <a:gd name="connsiteY149" fmla="*/ 317756 h 499159"/>
                  <a:gd name="connsiteX150" fmla="*/ 324848 w 364279"/>
                  <a:gd name="connsiteY150" fmla="*/ 316542 h 499159"/>
                  <a:gd name="connsiteX151" fmla="*/ 326267 w 364279"/>
                  <a:gd name="connsiteY151" fmla="*/ 315321 h 499159"/>
                  <a:gd name="connsiteX152" fmla="*/ 327661 w 364279"/>
                  <a:gd name="connsiteY152" fmla="*/ 314108 h 499159"/>
                  <a:gd name="connsiteX153" fmla="*/ 329027 w 364279"/>
                  <a:gd name="connsiteY153" fmla="*/ 312887 h 499159"/>
                  <a:gd name="connsiteX154" fmla="*/ 330380 w 364279"/>
                  <a:gd name="connsiteY154" fmla="*/ 311673 h 499159"/>
                  <a:gd name="connsiteX155" fmla="*/ 331701 w 364279"/>
                  <a:gd name="connsiteY155" fmla="*/ 310452 h 499159"/>
                  <a:gd name="connsiteX156" fmla="*/ 333001 w 364279"/>
                  <a:gd name="connsiteY156" fmla="*/ 309238 h 499159"/>
                  <a:gd name="connsiteX157" fmla="*/ 334275 w 364279"/>
                  <a:gd name="connsiteY157" fmla="*/ 308018 h 499159"/>
                  <a:gd name="connsiteX158" fmla="*/ 335522 w 364279"/>
                  <a:gd name="connsiteY158" fmla="*/ 306804 h 499159"/>
                  <a:gd name="connsiteX159" fmla="*/ 336749 w 364279"/>
                  <a:gd name="connsiteY159" fmla="*/ 305583 h 499159"/>
                  <a:gd name="connsiteX160" fmla="*/ 337950 w 364279"/>
                  <a:gd name="connsiteY160" fmla="*/ 304369 h 499159"/>
                  <a:gd name="connsiteX161" fmla="*/ 339124 w 364279"/>
                  <a:gd name="connsiteY161" fmla="*/ 303148 h 499159"/>
                  <a:gd name="connsiteX162" fmla="*/ 340278 w 364279"/>
                  <a:gd name="connsiteY162" fmla="*/ 301934 h 499159"/>
                  <a:gd name="connsiteX163" fmla="*/ 341399 w 364279"/>
                  <a:gd name="connsiteY163" fmla="*/ 300714 h 499159"/>
                  <a:gd name="connsiteX164" fmla="*/ 342501 w 364279"/>
                  <a:gd name="connsiteY164" fmla="*/ 299493 h 499159"/>
                  <a:gd name="connsiteX165" fmla="*/ 343575 w 364279"/>
                  <a:gd name="connsiteY165" fmla="*/ 298279 h 499159"/>
                  <a:gd name="connsiteX166" fmla="*/ 344623 w 364279"/>
                  <a:gd name="connsiteY166" fmla="*/ 297058 h 499159"/>
                  <a:gd name="connsiteX167" fmla="*/ 345645 w 364279"/>
                  <a:gd name="connsiteY167" fmla="*/ 295845 h 499159"/>
                  <a:gd name="connsiteX168" fmla="*/ 346640 w 364279"/>
                  <a:gd name="connsiteY168" fmla="*/ 294624 h 499159"/>
                  <a:gd name="connsiteX169" fmla="*/ 347609 w 364279"/>
                  <a:gd name="connsiteY169" fmla="*/ 293410 h 499159"/>
                  <a:gd name="connsiteX170" fmla="*/ 348557 w 364279"/>
                  <a:gd name="connsiteY170" fmla="*/ 292189 h 499159"/>
                  <a:gd name="connsiteX171" fmla="*/ 349473 w 364279"/>
                  <a:gd name="connsiteY171" fmla="*/ 290975 h 499159"/>
                  <a:gd name="connsiteX172" fmla="*/ 350362 w 364279"/>
                  <a:gd name="connsiteY172" fmla="*/ 289755 h 499159"/>
                  <a:gd name="connsiteX173" fmla="*/ 351224 w 364279"/>
                  <a:gd name="connsiteY173" fmla="*/ 288541 h 499159"/>
                  <a:gd name="connsiteX174" fmla="*/ 352067 w 364279"/>
                  <a:gd name="connsiteY174" fmla="*/ 287320 h 499159"/>
                  <a:gd name="connsiteX175" fmla="*/ 352876 w 364279"/>
                  <a:gd name="connsiteY175" fmla="*/ 286106 h 499159"/>
                  <a:gd name="connsiteX176" fmla="*/ 353659 w 364279"/>
                  <a:gd name="connsiteY176" fmla="*/ 284885 h 499159"/>
                  <a:gd name="connsiteX177" fmla="*/ 354415 w 364279"/>
                  <a:gd name="connsiteY177" fmla="*/ 283671 h 499159"/>
                  <a:gd name="connsiteX178" fmla="*/ 355145 w 364279"/>
                  <a:gd name="connsiteY178" fmla="*/ 282451 h 499159"/>
                  <a:gd name="connsiteX179" fmla="*/ 355841 w 364279"/>
                  <a:gd name="connsiteY179" fmla="*/ 281237 h 499159"/>
                  <a:gd name="connsiteX180" fmla="*/ 356518 w 364279"/>
                  <a:gd name="connsiteY180" fmla="*/ 280016 h 499159"/>
                  <a:gd name="connsiteX181" fmla="*/ 357162 w 364279"/>
                  <a:gd name="connsiteY181" fmla="*/ 278802 h 499159"/>
                  <a:gd name="connsiteX182" fmla="*/ 357785 w 364279"/>
                  <a:gd name="connsiteY182" fmla="*/ 277581 h 499159"/>
                  <a:gd name="connsiteX183" fmla="*/ 358375 w 364279"/>
                  <a:gd name="connsiteY183" fmla="*/ 276367 h 499159"/>
                  <a:gd name="connsiteX184" fmla="*/ 358939 w 364279"/>
                  <a:gd name="connsiteY184" fmla="*/ 275147 h 499159"/>
                  <a:gd name="connsiteX185" fmla="*/ 359477 w 364279"/>
                  <a:gd name="connsiteY185" fmla="*/ 273926 h 499159"/>
                  <a:gd name="connsiteX186" fmla="*/ 359981 w 364279"/>
                  <a:gd name="connsiteY186" fmla="*/ 272712 h 499159"/>
                  <a:gd name="connsiteX187" fmla="*/ 360459 w 364279"/>
                  <a:gd name="connsiteY187" fmla="*/ 271498 h 499159"/>
                  <a:gd name="connsiteX188" fmla="*/ 360910 w 364279"/>
                  <a:gd name="connsiteY188" fmla="*/ 270278 h 499159"/>
                  <a:gd name="connsiteX189" fmla="*/ 361334 w 364279"/>
                  <a:gd name="connsiteY189" fmla="*/ 269057 h 499159"/>
                  <a:gd name="connsiteX190" fmla="*/ 361732 w 364279"/>
                  <a:gd name="connsiteY190" fmla="*/ 267843 h 499159"/>
                  <a:gd name="connsiteX191" fmla="*/ 362097 w 364279"/>
                  <a:gd name="connsiteY191" fmla="*/ 266622 h 499159"/>
                  <a:gd name="connsiteX192" fmla="*/ 362435 w 364279"/>
                  <a:gd name="connsiteY192" fmla="*/ 265408 h 499159"/>
                  <a:gd name="connsiteX193" fmla="*/ 362747 w 364279"/>
                  <a:gd name="connsiteY193" fmla="*/ 264188 h 499159"/>
                  <a:gd name="connsiteX194" fmla="*/ 363026 w 364279"/>
                  <a:gd name="connsiteY194" fmla="*/ 262974 h 499159"/>
                  <a:gd name="connsiteX195" fmla="*/ 363278 w 364279"/>
                  <a:gd name="connsiteY195" fmla="*/ 261753 h 499159"/>
                  <a:gd name="connsiteX196" fmla="*/ 363503 w 364279"/>
                  <a:gd name="connsiteY196" fmla="*/ 260539 h 499159"/>
                  <a:gd name="connsiteX197" fmla="*/ 363702 w 364279"/>
                  <a:gd name="connsiteY197" fmla="*/ 259318 h 499159"/>
                  <a:gd name="connsiteX198" fmla="*/ 363868 w 364279"/>
                  <a:gd name="connsiteY198" fmla="*/ 258104 h 499159"/>
                  <a:gd name="connsiteX199" fmla="*/ 364008 w 364279"/>
                  <a:gd name="connsiteY199" fmla="*/ 256884 h 499159"/>
                  <a:gd name="connsiteX200" fmla="*/ 364121 w 364279"/>
                  <a:gd name="connsiteY200" fmla="*/ 255670 h 499159"/>
                  <a:gd name="connsiteX201" fmla="*/ 364200 w 364279"/>
                  <a:gd name="connsiteY201" fmla="*/ 254449 h 499159"/>
                  <a:gd name="connsiteX202" fmla="*/ 364253 w 364279"/>
                  <a:gd name="connsiteY202" fmla="*/ 253235 h 499159"/>
                  <a:gd name="connsiteX203" fmla="*/ 364280 w 364279"/>
                  <a:gd name="connsiteY203" fmla="*/ 252014 h 499159"/>
                  <a:gd name="connsiteX204" fmla="*/ 364273 w 364279"/>
                  <a:gd name="connsiteY204" fmla="*/ 250794 h 499159"/>
                  <a:gd name="connsiteX205" fmla="*/ 364240 w 364279"/>
                  <a:gd name="connsiteY205" fmla="*/ 249580 h 499159"/>
                  <a:gd name="connsiteX206" fmla="*/ 364180 w 364279"/>
                  <a:gd name="connsiteY206" fmla="*/ 248366 h 499159"/>
                  <a:gd name="connsiteX207" fmla="*/ 364087 w 364279"/>
                  <a:gd name="connsiteY207" fmla="*/ 247145 h 499159"/>
                  <a:gd name="connsiteX208" fmla="*/ 363968 w 364279"/>
                  <a:gd name="connsiteY208" fmla="*/ 245931 h 499159"/>
                  <a:gd name="connsiteX209" fmla="*/ 363822 w 364279"/>
                  <a:gd name="connsiteY209" fmla="*/ 244711 h 499159"/>
                  <a:gd name="connsiteX210" fmla="*/ 363649 w 364279"/>
                  <a:gd name="connsiteY210" fmla="*/ 243490 h 499159"/>
                  <a:gd name="connsiteX211" fmla="*/ 363444 w 364279"/>
                  <a:gd name="connsiteY211" fmla="*/ 242276 h 499159"/>
                  <a:gd name="connsiteX212" fmla="*/ 363212 w 364279"/>
                  <a:gd name="connsiteY212" fmla="*/ 241055 h 499159"/>
                  <a:gd name="connsiteX213" fmla="*/ 362953 w 364279"/>
                  <a:gd name="connsiteY213" fmla="*/ 239841 h 499159"/>
                  <a:gd name="connsiteX214" fmla="*/ 362661 w 364279"/>
                  <a:gd name="connsiteY214" fmla="*/ 238621 h 499159"/>
                  <a:gd name="connsiteX215" fmla="*/ 362343 w 364279"/>
                  <a:gd name="connsiteY215" fmla="*/ 237407 h 499159"/>
                  <a:gd name="connsiteX216" fmla="*/ 361998 w 364279"/>
                  <a:gd name="connsiteY216" fmla="*/ 236186 h 499159"/>
                  <a:gd name="connsiteX217" fmla="*/ 361626 w 364279"/>
                  <a:gd name="connsiteY217" fmla="*/ 234972 h 499159"/>
                  <a:gd name="connsiteX218" fmla="*/ 361221 w 364279"/>
                  <a:gd name="connsiteY218" fmla="*/ 233751 h 499159"/>
                  <a:gd name="connsiteX219" fmla="*/ 360790 w 364279"/>
                  <a:gd name="connsiteY219" fmla="*/ 232537 h 499159"/>
                  <a:gd name="connsiteX220" fmla="*/ 360333 w 364279"/>
                  <a:gd name="connsiteY220" fmla="*/ 231317 h 499159"/>
                  <a:gd name="connsiteX221" fmla="*/ 359842 w 364279"/>
                  <a:gd name="connsiteY221" fmla="*/ 230103 h 499159"/>
                  <a:gd name="connsiteX222" fmla="*/ 359331 w 364279"/>
                  <a:gd name="connsiteY222" fmla="*/ 228882 h 499159"/>
                  <a:gd name="connsiteX223" fmla="*/ 358787 w 364279"/>
                  <a:gd name="connsiteY223" fmla="*/ 227668 h 499159"/>
                  <a:gd name="connsiteX224" fmla="*/ 358216 w 364279"/>
                  <a:gd name="connsiteY224" fmla="*/ 226448 h 499159"/>
                  <a:gd name="connsiteX225" fmla="*/ 357613 w 364279"/>
                  <a:gd name="connsiteY225" fmla="*/ 225233 h 499159"/>
                  <a:gd name="connsiteX226" fmla="*/ 356989 w 364279"/>
                  <a:gd name="connsiteY226" fmla="*/ 224013 h 499159"/>
                  <a:gd name="connsiteX227" fmla="*/ 356332 w 364279"/>
                  <a:gd name="connsiteY227" fmla="*/ 222799 h 499159"/>
                  <a:gd name="connsiteX228" fmla="*/ 355656 w 364279"/>
                  <a:gd name="connsiteY228" fmla="*/ 221578 h 499159"/>
                  <a:gd name="connsiteX229" fmla="*/ 354946 w 364279"/>
                  <a:gd name="connsiteY229" fmla="*/ 220364 h 499159"/>
                  <a:gd name="connsiteX230" fmla="*/ 354209 w 364279"/>
                  <a:gd name="connsiteY230" fmla="*/ 219144 h 499159"/>
                  <a:gd name="connsiteX231" fmla="*/ 353440 w 364279"/>
                  <a:gd name="connsiteY231" fmla="*/ 217923 h 499159"/>
                  <a:gd name="connsiteX232" fmla="*/ 352651 w 364279"/>
                  <a:gd name="connsiteY232" fmla="*/ 216709 h 499159"/>
                  <a:gd name="connsiteX233" fmla="*/ 351834 w 364279"/>
                  <a:gd name="connsiteY233" fmla="*/ 215488 h 499159"/>
                  <a:gd name="connsiteX234" fmla="*/ 350992 w 364279"/>
                  <a:gd name="connsiteY234" fmla="*/ 214274 h 499159"/>
                  <a:gd name="connsiteX235" fmla="*/ 350116 w 364279"/>
                  <a:gd name="connsiteY235" fmla="*/ 213054 h 499159"/>
                  <a:gd name="connsiteX236" fmla="*/ 349221 w 364279"/>
                  <a:gd name="connsiteY236" fmla="*/ 211840 h 499159"/>
                  <a:gd name="connsiteX237" fmla="*/ 348299 w 364279"/>
                  <a:gd name="connsiteY237" fmla="*/ 210619 h 499159"/>
                  <a:gd name="connsiteX238" fmla="*/ 347343 w 364279"/>
                  <a:gd name="connsiteY238" fmla="*/ 209405 h 499159"/>
                  <a:gd name="connsiteX239" fmla="*/ 346368 w 364279"/>
                  <a:gd name="connsiteY239" fmla="*/ 208184 h 499159"/>
                  <a:gd name="connsiteX240" fmla="*/ 345366 w 364279"/>
                  <a:gd name="connsiteY240" fmla="*/ 206970 h 499159"/>
                  <a:gd name="connsiteX241" fmla="*/ 344338 w 364279"/>
                  <a:gd name="connsiteY241" fmla="*/ 205750 h 499159"/>
                  <a:gd name="connsiteX242" fmla="*/ 343277 w 364279"/>
                  <a:gd name="connsiteY242" fmla="*/ 204536 h 499159"/>
                  <a:gd name="connsiteX243" fmla="*/ 342195 w 364279"/>
                  <a:gd name="connsiteY243" fmla="*/ 203315 h 499159"/>
                  <a:gd name="connsiteX244" fmla="*/ 341094 w 364279"/>
                  <a:gd name="connsiteY244" fmla="*/ 202101 h 499159"/>
                  <a:gd name="connsiteX245" fmla="*/ 339960 w 364279"/>
                  <a:gd name="connsiteY245" fmla="*/ 200881 h 499159"/>
                  <a:gd name="connsiteX246" fmla="*/ 338799 w 364279"/>
                  <a:gd name="connsiteY246" fmla="*/ 199666 h 499159"/>
                  <a:gd name="connsiteX247" fmla="*/ 337618 w 364279"/>
                  <a:gd name="connsiteY247" fmla="*/ 198446 h 499159"/>
                  <a:gd name="connsiteX248" fmla="*/ 336411 w 364279"/>
                  <a:gd name="connsiteY248" fmla="*/ 197232 h 499159"/>
                  <a:gd name="connsiteX249" fmla="*/ 335177 w 364279"/>
                  <a:gd name="connsiteY249" fmla="*/ 196011 h 499159"/>
                  <a:gd name="connsiteX250" fmla="*/ 333923 w 364279"/>
                  <a:gd name="connsiteY250" fmla="*/ 194791 h 499159"/>
                  <a:gd name="connsiteX251" fmla="*/ 332643 w 364279"/>
                  <a:gd name="connsiteY251" fmla="*/ 193577 h 499159"/>
                  <a:gd name="connsiteX252" fmla="*/ 331336 w 364279"/>
                  <a:gd name="connsiteY252" fmla="*/ 192356 h 499159"/>
                  <a:gd name="connsiteX253" fmla="*/ 330009 w 364279"/>
                  <a:gd name="connsiteY253" fmla="*/ 191142 h 499159"/>
                  <a:gd name="connsiteX254" fmla="*/ 328656 w 364279"/>
                  <a:gd name="connsiteY254" fmla="*/ 189921 h 499159"/>
                  <a:gd name="connsiteX255" fmla="*/ 327276 w 364279"/>
                  <a:gd name="connsiteY255" fmla="*/ 188707 h 499159"/>
                  <a:gd name="connsiteX256" fmla="*/ 325876 w 364279"/>
                  <a:gd name="connsiteY256" fmla="*/ 187487 h 499159"/>
                  <a:gd name="connsiteX257" fmla="*/ 324450 w 364279"/>
                  <a:gd name="connsiteY257" fmla="*/ 186273 h 499159"/>
                  <a:gd name="connsiteX258" fmla="*/ 323004 w 364279"/>
                  <a:gd name="connsiteY258" fmla="*/ 185052 h 499159"/>
                  <a:gd name="connsiteX259" fmla="*/ 321531 w 364279"/>
                  <a:gd name="connsiteY259" fmla="*/ 183838 h 499159"/>
                  <a:gd name="connsiteX260" fmla="*/ 320045 w 364279"/>
                  <a:gd name="connsiteY260" fmla="*/ 182617 h 499159"/>
                  <a:gd name="connsiteX261" fmla="*/ 318526 w 364279"/>
                  <a:gd name="connsiteY261" fmla="*/ 181403 h 499159"/>
                  <a:gd name="connsiteX262" fmla="*/ 316987 w 364279"/>
                  <a:gd name="connsiteY262" fmla="*/ 180183 h 499159"/>
                  <a:gd name="connsiteX263" fmla="*/ 315428 w 364279"/>
                  <a:gd name="connsiteY263" fmla="*/ 178969 h 499159"/>
                  <a:gd name="connsiteX264" fmla="*/ 313849 w 364279"/>
                  <a:gd name="connsiteY264" fmla="*/ 177748 h 499159"/>
                  <a:gd name="connsiteX265" fmla="*/ 312244 w 364279"/>
                  <a:gd name="connsiteY265" fmla="*/ 176534 h 499159"/>
                  <a:gd name="connsiteX266" fmla="*/ 310618 w 364279"/>
                  <a:gd name="connsiteY266" fmla="*/ 175314 h 499159"/>
                  <a:gd name="connsiteX267" fmla="*/ 308973 w 364279"/>
                  <a:gd name="connsiteY267" fmla="*/ 174099 h 499159"/>
                  <a:gd name="connsiteX268" fmla="*/ 307308 w 364279"/>
                  <a:gd name="connsiteY268" fmla="*/ 172879 h 499159"/>
                  <a:gd name="connsiteX269" fmla="*/ 305616 w 364279"/>
                  <a:gd name="connsiteY269" fmla="*/ 171665 h 499159"/>
                  <a:gd name="connsiteX270" fmla="*/ 303911 w 364279"/>
                  <a:gd name="connsiteY270" fmla="*/ 170444 h 499159"/>
                  <a:gd name="connsiteX271" fmla="*/ 302180 w 364279"/>
                  <a:gd name="connsiteY271" fmla="*/ 169224 h 499159"/>
                  <a:gd name="connsiteX272" fmla="*/ 300435 w 364279"/>
                  <a:gd name="connsiteY272" fmla="*/ 168010 h 499159"/>
                  <a:gd name="connsiteX273" fmla="*/ 298664 w 364279"/>
                  <a:gd name="connsiteY273" fmla="*/ 166789 h 499159"/>
                  <a:gd name="connsiteX274" fmla="*/ 296879 w 364279"/>
                  <a:gd name="connsiteY274" fmla="*/ 165575 h 499159"/>
                  <a:gd name="connsiteX275" fmla="*/ 295068 w 364279"/>
                  <a:gd name="connsiteY275" fmla="*/ 164354 h 499159"/>
                  <a:gd name="connsiteX276" fmla="*/ 293244 w 364279"/>
                  <a:gd name="connsiteY276" fmla="*/ 163140 h 499159"/>
                  <a:gd name="connsiteX277" fmla="*/ 291400 w 364279"/>
                  <a:gd name="connsiteY277" fmla="*/ 161920 h 499159"/>
                  <a:gd name="connsiteX278" fmla="*/ 289536 w 364279"/>
                  <a:gd name="connsiteY278" fmla="*/ 160706 h 499159"/>
                  <a:gd name="connsiteX279" fmla="*/ 287652 w 364279"/>
                  <a:gd name="connsiteY279" fmla="*/ 159485 h 499159"/>
                  <a:gd name="connsiteX280" fmla="*/ 285754 w 364279"/>
                  <a:gd name="connsiteY280" fmla="*/ 158271 h 499159"/>
                  <a:gd name="connsiteX281" fmla="*/ 283831 w 364279"/>
                  <a:gd name="connsiteY281" fmla="*/ 157050 h 499159"/>
                  <a:gd name="connsiteX282" fmla="*/ 281900 w 364279"/>
                  <a:gd name="connsiteY282" fmla="*/ 155836 h 499159"/>
                  <a:gd name="connsiteX283" fmla="*/ 279943 w 364279"/>
                  <a:gd name="connsiteY283" fmla="*/ 154616 h 499159"/>
                  <a:gd name="connsiteX284" fmla="*/ 277973 w 364279"/>
                  <a:gd name="connsiteY284" fmla="*/ 153402 h 499159"/>
                  <a:gd name="connsiteX285" fmla="*/ 275989 w 364279"/>
                  <a:gd name="connsiteY285" fmla="*/ 152181 h 499159"/>
                  <a:gd name="connsiteX286" fmla="*/ 273986 w 364279"/>
                  <a:gd name="connsiteY286" fmla="*/ 150967 h 499159"/>
                  <a:gd name="connsiteX287" fmla="*/ 271969 w 364279"/>
                  <a:gd name="connsiteY287" fmla="*/ 149747 h 499159"/>
                  <a:gd name="connsiteX288" fmla="*/ 269933 w 364279"/>
                  <a:gd name="connsiteY288" fmla="*/ 148532 h 499159"/>
                  <a:gd name="connsiteX289" fmla="*/ 267883 w 364279"/>
                  <a:gd name="connsiteY289" fmla="*/ 147312 h 499159"/>
                  <a:gd name="connsiteX290" fmla="*/ 265813 w 364279"/>
                  <a:gd name="connsiteY290" fmla="*/ 146091 h 499159"/>
                  <a:gd name="connsiteX291" fmla="*/ 263737 w 364279"/>
                  <a:gd name="connsiteY291" fmla="*/ 144877 h 499159"/>
                  <a:gd name="connsiteX292" fmla="*/ 261640 w 364279"/>
                  <a:gd name="connsiteY292" fmla="*/ 143657 h 499159"/>
                  <a:gd name="connsiteX293" fmla="*/ 259531 w 364279"/>
                  <a:gd name="connsiteY293" fmla="*/ 142443 h 499159"/>
                  <a:gd name="connsiteX294" fmla="*/ 257401 w 364279"/>
                  <a:gd name="connsiteY294" fmla="*/ 141222 h 499159"/>
                  <a:gd name="connsiteX295" fmla="*/ 255265 w 364279"/>
                  <a:gd name="connsiteY295" fmla="*/ 140008 h 499159"/>
                  <a:gd name="connsiteX296" fmla="*/ 253116 w 364279"/>
                  <a:gd name="connsiteY296" fmla="*/ 138787 h 499159"/>
                  <a:gd name="connsiteX297" fmla="*/ 250953 w 364279"/>
                  <a:gd name="connsiteY297" fmla="*/ 137573 h 499159"/>
                  <a:gd name="connsiteX298" fmla="*/ 248771 w 364279"/>
                  <a:gd name="connsiteY298" fmla="*/ 136353 h 499159"/>
                  <a:gd name="connsiteX299" fmla="*/ 246581 w 364279"/>
                  <a:gd name="connsiteY299" fmla="*/ 135139 h 499159"/>
                  <a:gd name="connsiteX300" fmla="*/ 244379 w 364279"/>
                  <a:gd name="connsiteY300" fmla="*/ 133918 h 499159"/>
                  <a:gd name="connsiteX301" fmla="*/ 242163 w 364279"/>
                  <a:gd name="connsiteY301" fmla="*/ 132704 h 499159"/>
                  <a:gd name="connsiteX302" fmla="*/ 239934 w 364279"/>
                  <a:gd name="connsiteY302" fmla="*/ 131484 h 499159"/>
                  <a:gd name="connsiteX303" fmla="*/ 237699 w 364279"/>
                  <a:gd name="connsiteY303" fmla="*/ 130269 h 499159"/>
                  <a:gd name="connsiteX304" fmla="*/ 235450 w 364279"/>
                  <a:gd name="connsiteY304" fmla="*/ 129049 h 499159"/>
                  <a:gd name="connsiteX305" fmla="*/ 233187 w 364279"/>
                  <a:gd name="connsiteY305" fmla="*/ 127835 h 499159"/>
                  <a:gd name="connsiteX306" fmla="*/ 230912 w 364279"/>
                  <a:gd name="connsiteY306" fmla="*/ 126614 h 499159"/>
                  <a:gd name="connsiteX307" fmla="*/ 228637 w 364279"/>
                  <a:gd name="connsiteY307" fmla="*/ 125400 h 499159"/>
                  <a:gd name="connsiteX308" fmla="*/ 226341 w 364279"/>
                  <a:gd name="connsiteY308" fmla="*/ 124180 h 499159"/>
                  <a:gd name="connsiteX309" fmla="*/ 224039 w 364279"/>
                  <a:gd name="connsiteY309" fmla="*/ 122965 h 499159"/>
                  <a:gd name="connsiteX310" fmla="*/ 221731 w 364279"/>
                  <a:gd name="connsiteY310" fmla="*/ 121745 h 499159"/>
                  <a:gd name="connsiteX311" fmla="*/ 219416 w 364279"/>
                  <a:gd name="connsiteY311" fmla="*/ 120524 h 499159"/>
                  <a:gd name="connsiteX312" fmla="*/ 217087 w 364279"/>
                  <a:gd name="connsiteY312" fmla="*/ 119310 h 499159"/>
                  <a:gd name="connsiteX313" fmla="*/ 214752 w 364279"/>
                  <a:gd name="connsiteY313" fmla="*/ 118090 h 499159"/>
                  <a:gd name="connsiteX314" fmla="*/ 212404 w 364279"/>
                  <a:gd name="connsiteY314" fmla="*/ 116876 h 499159"/>
                  <a:gd name="connsiteX315" fmla="*/ 210055 w 364279"/>
                  <a:gd name="connsiteY315" fmla="*/ 115662 h 499159"/>
                  <a:gd name="connsiteX316" fmla="*/ 207694 w 364279"/>
                  <a:gd name="connsiteY316" fmla="*/ 114441 h 499159"/>
                  <a:gd name="connsiteX317" fmla="*/ 205325 w 364279"/>
                  <a:gd name="connsiteY317" fmla="*/ 113220 h 499159"/>
                  <a:gd name="connsiteX318" fmla="*/ 202957 w 364279"/>
                  <a:gd name="connsiteY318" fmla="*/ 112006 h 499159"/>
                  <a:gd name="connsiteX319" fmla="*/ 200575 w 364279"/>
                  <a:gd name="connsiteY319" fmla="*/ 110786 h 499159"/>
                  <a:gd name="connsiteX320" fmla="*/ 198194 w 364279"/>
                  <a:gd name="connsiteY320" fmla="*/ 109572 h 499159"/>
                  <a:gd name="connsiteX321" fmla="*/ 195799 w 364279"/>
                  <a:gd name="connsiteY321" fmla="*/ 108351 h 499159"/>
                  <a:gd name="connsiteX322" fmla="*/ 193404 w 364279"/>
                  <a:gd name="connsiteY322" fmla="*/ 107137 h 499159"/>
                  <a:gd name="connsiteX323" fmla="*/ 191003 w 364279"/>
                  <a:gd name="connsiteY323" fmla="*/ 105917 h 499159"/>
                  <a:gd name="connsiteX324" fmla="*/ 188595 w 364279"/>
                  <a:gd name="connsiteY324" fmla="*/ 104702 h 499159"/>
                  <a:gd name="connsiteX325" fmla="*/ 186186 w 364279"/>
                  <a:gd name="connsiteY325" fmla="*/ 103482 h 499159"/>
                  <a:gd name="connsiteX326" fmla="*/ 183772 w 364279"/>
                  <a:gd name="connsiteY326" fmla="*/ 102268 h 499159"/>
                  <a:gd name="connsiteX327" fmla="*/ 181350 w 364279"/>
                  <a:gd name="connsiteY327" fmla="*/ 101047 h 499159"/>
                  <a:gd name="connsiteX328" fmla="*/ 178929 w 364279"/>
                  <a:gd name="connsiteY328" fmla="*/ 99833 h 499159"/>
                  <a:gd name="connsiteX329" fmla="*/ 176508 w 364279"/>
                  <a:gd name="connsiteY329" fmla="*/ 98613 h 499159"/>
                  <a:gd name="connsiteX330" fmla="*/ 174080 w 364279"/>
                  <a:gd name="connsiteY330" fmla="*/ 97399 h 499159"/>
                  <a:gd name="connsiteX331" fmla="*/ 171645 w 364279"/>
                  <a:gd name="connsiteY331" fmla="*/ 96178 h 499159"/>
                  <a:gd name="connsiteX332" fmla="*/ 169217 w 364279"/>
                  <a:gd name="connsiteY332" fmla="*/ 94957 h 499159"/>
                  <a:gd name="connsiteX333" fmla="*/ 166782 w 364279"/>
                  <a:gd name="connsiteY333" fmla="*/ 93743 h 499159"/>
                  <a:gd name="connsiteX334" fmla="*/ 164348 w 364279"/>
                  <a:gd name="connsiteY334" fmla="*/ 92529 h 499159"/>
                  <a:gd name="connsiteX335" fmla="*/ 161913 w 364279"/>
                  <a:gd name="connsiteY335" fmla="*/ 91309 h 499159"/>
                  <a:gd name="connsiteX336" fmla="*/ 159472 w 364279"/>
                  <a:gd name="connsiteY336" fmla="*/ 90088 h 499159"/>
                  <a:gd name="connsiteX337" fmla="*/ 157037 w 364279"/>
                  <a:gd name="connsiteY337" fmla="*/ 88874 h 499159"/>
                  <a:gd name="connsiteX338" fmla="*/ 154603 w 364279"/>
                  <a:gd name="connsiteY338" fmla="*/ 87653 h 499159"/>
                  <a:gd name="connsiteX339" fmla="*/ 152161 w 364279"/>
                  <a:gd name="connsiteY339" fmla="*/ 86439 h 499159"/>
                  <a:gd name="connsiteX340" fmla="*/ 149727 w 364279"/>
                  <a:gd name="connsiteY340" fmla="*/ 85219 h 499159"/>
                  <a:gd name="connsiteX341" fmla="*/ 147292 w 364279"/>
                  <a:gd name="connsiteY341" fmla="*/ 84005 h 499159"/>
                  <a:gd name="connsiteX342" fmla="*/ 144858 w 364279"/>
                  <a:gd name="connsiteY342" fmla="*/ 82784 h 499159"/>
                  <a:gd name="connsiteX343" fmla="*/ 142423 w 364279"/>
                  <a:gd name="connsiteY343" fmla="*/ 81570 h 499159"/>
                  <a:gd name="connsiteX344" fmla="*/ 139995 w 364279"/>
                  <a:gd name="connsiteY344" fmla="*/ 80350 h 499159"/>
                  <a:gd name="connsiteX345" fmla="*/ 137567 w 364279"/>
                  <a:gd name="connsiteY345" fmla="*/ 79135 h 499159"/>
                  <a:gd name="connsiteX346" fmla="*/ 135139 w 364279"/>
                  <a:gd name="connsiteY346" fmla="*/ 77915 h 499159"/>
                  <a:gd name="connsiteX347" fmla="*/ 132717 w 364279"/>
                  <a:gd name="connsiteY347" fmla="*/ 76701 h 499159"/>
                  <a:gd name="connsiteX348" fmla="*/ 130296 w 364279"/>
                  <a:gd name="connsiteY348" fmla="*/ 75480 h 499159"/>
                  <a:gd name="connsiteX349" fmla="*/ 127881 w 364279"/>
                  <a:gd name="connsiteY349" fmla="*/ 74266 h 499159"/>
                  <a:gd name="connsiteX350" fmla="*/ 125473 w 364279"/>
                  <a:gd name="connsiteY350" fmla="*/ 73046 h 499159"/>
                  <a:gd name="connsiteX351" fmla="*/ 123065 w 364279"/>
                  <a:gd name="connsiteY351" fmla="*/ 71832 h 499159"/>
                  <a:gd name="connsiteX352" fmla="*/ 120664 w 364279"/>
                  <a:gd name="connsiteY352" fmla="*/ 70611 h 499159"/>
                  <a:gd name="connsiteX353" fmla="*/ 118262 w 364279"/>
                  <a:gd name="connsiteY353" fmla="*/ 69397 h 499159"/>
                  <a:gd name="connsiteX354" fmla="*/ 115874 w 364279"/>
                  <a:gd name="connsiteY354" fmla="*/ 68176 h 499159"/>
                  <a:gd name="connsiteX355" fmla="*/ 113486 w 364279"/>
                  <a:gd name="connsiteY355" fmla="*/ 66962 h 499159"/>
                  <a:gd name="connsiteX356" fmla="*/ 111104 w 364279"/>
                  <a:gd name="connsiteY356" fmla="*/ 65742 h 499159"/>
                  <a:gd name="connsiteX357" fmla="*/ 108729 w 364279"/>
                  <a:gd name="connsiteY357" fmla="*/ 64521 h 499159"/>
                  <a:gd name="connsiteX358" fmla="*/ 106361 w 364279"/>
                  <a:gd name="connsiteY358" fmla="*/ 63307 h 499159"/>
                  <a:gd name="connsiteX359" fmla="*/ 103999 w 364279"/>
                  <a:gd name="connsiteY359" fmla="*/ 62087 h 499159"/>
                  <a:gd name="connsiteX360" fmla="*/ 101644 w 364279"/>
                  <a:gd name="connsiteY360" fmla="*/ 60872 h 499159"/>
                  <a:gd name="connsiteX361" fmla="*/ 99303 w 364279"/>
                  <a:gd name="connsiteY361" fmla="*/ 59652 h 499159"/>
                  <a:gd name="connsiteX362" fmla="*/ 96961 w 364279"/>
                  <a:gd name="connsiteY362" fmla="*/ 58438 h 499159"/>
                  <a:gd name="connsiteX363" fmla="*/ 94632 w 364279"/>
                  <a:gd name="connsiteY363" fmla="*/ 57217 h 499159"/>
                  <a:gd name="connsiteX364" fmla="*/ 92310 w 364279"/>
                  <a:gd name="connsiteY364" fmla="*/ 56003 h 499159"/>
                  <a:gd name="connsiteX365" fmla="*/ 89995 w 364279"/>
                  <a:gd name="connsiteY365" fmla="*/ 54783 h 499159"/>
                  <a:gd name="connsiteX366" fmla="*/ 87693 w 364279"/>
                  <a:gd name="connsiteY366" fmla="*/ 53568 h 499159"/>
                  <a:gd name="connsiteX367" fmla="*/ 85398 w 364279"/>
                  <a:gd name="connsiteY367" fmla="*/ 52348 h 499159"/>
                  <a:gd name="connsiteX368" fmla="*/ 83116 w 364279"/>
                  <a:gd name="connsiteY368" fmla="*/ 51134 h 499159"/>
                  <a:gd name="connsiteX369" fmla="*/ 80840 w 364279"/>
                  <a:gd name="connsiteY369" fmla="*/ 49913 h 499159"/>
                  <a:gd name="connsiteX370" fmla="*/ 78578 w 364279"/>
                  <a:gd name="connsiteY370" fmla="*/ 48699 h 499159"/>
                  <a:gd name="connsiteX371" fmla="*/ 76329 w 364279"/>
                  <a:gd name="connsiteY371" fmla="*/ 47479 h 499159"/>
                  <a:gd name="connsiteX372" fmla="*/ 74087 w 364279"/>
                  <a:gd name="connsiteY372" fmla="*/ 46265 h 499159"/>
                  <a:gd name="connsiteX373" fmla="*/ 71852 w 364279"/>
                  <a:gd name="connsiteY373" fmla="*/ 45044 h 499159"/>
                  <a:gd name="connsiteX374" fmla="*/ 69636 w 364279"/>
                  <a:gd name="connsiteY374" fmla="*/ 43830 h 499159"/>
                  <a:gd name="connsiteX375" fmla="*/ 67427 w 364279"/>
                  <a:gd name="connsiteY375" fmla="*/ 42609 h 499159"/>
                  <a:gd name="connsiteX376" fmla="*/ 65238 w 364279"/>
                  <a:gd name="connsiteY376" fmla="*/ 41395 h 499159"/>
                  <a:gd name="connsiteX377" fmla="*/ 63055 w 364279"/>
                  <a:gd name="connsiteY377" fmla="*/ 40175 h 499159"/>
                  <a:gd name="connsiteX378" fmla="*/ 60886 w 364279"/>
                  <a:gd name="connsiteY378" fmla="*/ 38954 h 499159"/>
                  <a:gd name="connsiteX379" fmla="*/ 58730 w 364279"/>
                  <a:gd name="connsiteY379" fmla="*/ 37740 h 499159"/>
                  <a:gd name="connsiteX380" fmla="*/ 56587 w 364279"/>
                  <a:gd name="connsiteY380" fmla="*/ 36520 h 499159"/>
                  <a:gd name="connsiteX381" fmla="*/ 54458 w 364279"/>
                  <a:gd name="connsiteY381" fmla="*/ 35305 h 499159"/>
                  <a:gd name="connsiteX382" fmla="*/ 52348 w 364279"/>
                  <a:gd name="connsiteY382" fmla="*/ 34085 h 499159"/>
                  <a:gd name="connsiteX383" fmla="*/ 50245 w 364279"/>
                  <a:gd name="connsiteY383" fmla="*/ 32871 h 499159"/>
                  <a:gd name="connsiteX384" fmla="*/ 48162 w 364279"/>
                  <a:gd name="connsiteY384" fmla="*/ 31650 h 499159"/>
                  <a:gd name="connsiteX385" fmla="*/ 46092 w 364279"/>
                  <a:gd name="connsiteY385" fmla="*/ 30436 h 499159"/>
                  <a:gd name="connsiteX386" fmla="*/ 44036 w 364279"/>
                  <a:gd name="connsiteY386" fmla="*/ 29216 h 499159"/>
                  <a:gd name="connsiteX387" fmla="*/ 41999 w 364279"/>
                  <a:gd name="connsiteY387" fmla="*/ 28002 h 499159"/>
                  <a:gd name="connsiteX388" fmla="*/ 39976 w 364279"/>
                  <a:gd name="connsiteY388" fmla="*/ 26781 h 499159"/>
                  <a:gd name="connsiteX389" fmla="*/ 37966 w 364279"/>
                  <a:gd name="connsiteY389" fmla="*/ 25567 h 499159"/>
                  <a:gd name="connsiteX390" fmla="*/ 35976 w 364279"/>
                  <a:gd name="connsiteY390" fmla="*/ 24346 h 499159"/>
                  <a:gd name="connsiteX391" fmla="*/ 34005 w 364279"/>
                  <a:gd name="connsiteY391" fmla="*/ 23132 h 499159"/>
                  <a:gd name="connsiteX392" fmla="*/ 32042 w 364279"/>
                  <a:gd name="connsiteY392" fmla="*/ 21912 h 499159"/>
                  <a:gd name="connsiteX393" fmla="*/ 30105 w 364279"/>
                  <a:gd name="connsiteY393" fmla="*/ 20698 h 499159"/>
                  <a:gd name="connsiteX394" fmla="*/ 28181 w 364279"/>
                  <a:gd name="connsiteY394" fmla="*/ 19477 h 499159"/>
                  <a:gd name="connsiteX395" fmla="*/ 26277 w 364279"/>
                  <a:gd name="connsiteY395" fmla="*/ 18263 h 499159"/>
                  <a:gd name="connsiteX396" fmla="*/ 24386 w 364279"/>
                  <a:gd name="connsiteY396" fmla="*/ 17042 h 499159"/>
                  <a:gd name="connsiteX397" fmla="*/ 22522 w 364279"/>
                  <a:gd name="connsiteY397" fmla="*/ 15828 h 499159"/>
                  <a:gd name="connsiteX398" fmla="*/ 20671 w 364279"/>
                  <a:gd name="connsiteY398" fmla="*/ 14608 h 499159"/>
                  <a:gd name="connsiteX399" fmla="*/ 18840 w 364279"/>
                  <a:gd name="connsiteY399" fmla="*/ 13387 h 499159"/>
                  <a:gd name="connsiteX400" fmla="*/ 17029 w 364279"/>
                  <a:gd name="connsiteY400" fmla="*/ 12173 h 499159"/>
                  <a:gd name="connsiteX401" fmla="*/ 15231 w 364279"/>
                  <a:gd name="connsiteY401" fmla="*/ 10953 h 499159"/>
                  <a:gd name="connsiteX402" fmla="*/ 13460 w 364279"/>
                  <a:gd name="connsiteY402" fmla="*/ 9738 h 499159"/>
                  <a:gd name="connsiteX403" fmla="*/ 11709 w 364279"/>
                  <a:gd name="connsiteY403" fmla="*/ 8518 h 499159"/>
                  <a:gd name="connsiteX404" fmla="*/ 9971 w 364279"/>
                  <a:gd name="connsiteY404" fmla="*/ 7304 h 499159"/>
                  <a:gd name="connsiteX405" fmla="*/ 8259 w 364279"/>
                  <a:gd name="connsiteY405" fmla="*/ 6083 h 499159"/>
                  <a:gd name="connsiteX406" fmla="*/ 6568 w 364279"/>
                  <a:gd name="connsiteY406" fmla="*/ 4869 h 499159"/>
                  <a:gd name="connsiteX407" fmla="*/ 4896 w 364279"/>
                  <a:gd name="connsiteY407" fmla="*/ 3649 h 499159"/>
                  <a:gd name="connsiteX408" fmla="*/ 3237 w 364279"/>
                  <a:gd name="connsiteY408" fmla="*/ 2435 h 499159"/>
                  <a:gd name="connsiteX409" fmla="*/ 1612 w 364279"/>
                  <a:gd name="connsiteY409" fmla="*/ 1214 h 499159"/>
                  <a:gd name="connsiteX410" fmla="*/ 0 w 364279"/>
                  <a:gd name="connsiteY410" fmla="*/ 0 h 49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</a:cxnLst>
                <a:rect l="l" t="t" r="r" b="b"/>
                <a:pathLst>
                  <a:path w="364279" h="499159">
                    <a:moveTo>
                      <a:pt x="5354" y="499160"/>
                    </a:moveTo>
                    <a:lnTo>
                      <a:pt x="7032" y="497946"/>
                    </a:lnTo>
                    <a:lnTo>
                      <a:pt x="8730" y="496725"/>
                    </a:lnTo>
                    <a:lnTo>
                      <a:pt x="10448" y="495511"/>
                    </a:lnTo>
                    <a:lnTo>
                      <a:pt x="12186" y="494290"/>
                    </a:lnTo>
                    <a:lnTo>
                      <a:pt x="13951" y="493076"/>
                    </a:lnTo>
                    <a:lnTo>
                      <a:pt x="15729" y="491856"/>
                    </a:lnTo>
                    <a:lnTo>
                      <a:pt x="17527" y="490642"/>
                    </a:lnTo>
                    <a:lnTo>
                      <a:pt x="19344" y="489421"/>
                    </a:lnTo>
                    <a:lnTo>
                      <a:pt x="21182" y="488207"/>
                    </a:lnTo>
                    <a:lnTo>
                      <a:pt x="23040" y="486986"/>
                    </a:lnTo>
                    <a:lnTo>
                      <a:pt x="24910" y="485773"/>
                    </a:lnTo>
                    <a:lnTo>
                      <a:pt x="26801" y="484552"/>
                    </a:lnTo>
                    <a:lnTo>
                      <a:pt x="28711" y="483338"/>
                    </a:lnTo>
                    <a:lnTo>
                      <a:pt x="30642" y="482117"/>
                    </a:lnTo>
                    <a:lnTo>
                      <a:pt x="32586" y="480903"/>
                    </a:lnTo>
                    <a:lnTo>
                      <a:pt x="34549" y="479683"/>
                    </a:lnTo>
                    <a:lnTo>
                      <a:pt x="36526" y="478469"/>
                    </a:lnTo>
                    <a:lnTo>
                      <a:pt x="38523" y="477248"/>
                    </a:lnTo>
                    <a:lnTo>
                      <a:pt x="40533" y="476034"/>
                    </a:lnTo>
                    <a:lnTo>
                      <a:pt x="42563" y="474813"/>
                    </a:lnTo>
                    <a:lnTo>
                      <a:pt x="44606" y="473593"/>
                    </a:lnTo>
                    <a:lnTo>
                      <a:pt x="46663" y="472379"/>
                    </a:lnTo>
                    <a:lnTo>
                      <a:pt x="48739" y="471158"/>
                    </a:lnTo>
                    <a:lnTo>
                      <a:pt x="50829" y="469944"/>
                    </a:lnTo>
                    <a:lnTo>
                      <a:pt x="52932" y="468723"/>
                    </a:lnTo>
                    <a:lnTo>
                      <a:pt x="55048" y="467510"/>
                    </a:lnTo>
                    <a:lnTo>
                      <a:pt x="57177" y="466289"/>
                    </a:lnTo>
                    <a:lnTo>
                      <a:pt x="59327" y="465075"/>
                    </a:lnTo>
                    <a:lnTo>
                      <a:pt x="61483" y="463854"/>
                    </a:lnTo>
                    <a:lnTo>
                      <a:pt x="63659" y="462640"/>
                    </a:lnTo>
                    <a:lnTo>
                      <a:pt x="65841" y="461419"/>
                    </a:lnTo>
                    <a:lnTo>
                      <a:pt x="68037" y="460206"/>
                    </a:lnTo>
                    <a:lnTo>
                      <a:pt x="70246" y="458985"/>
                    </a:lnTo>
                    <a:lnTo>
                      <a:pt x="72468" y="457771"/>
                    </a:lnTo>
                    <a:lnTo>
                      <a:pt x="74704" y="456550"/>
                    </a:lnTo>
                    <a:lnTo>
                      <a:pt x="76946" y="455336"/>
                    </a:lnTo>
                    <a:lnTo>
                      <a:pt x="79202" y="454116"/>
                    </a:lnTo>
                    <a:lnTo>
                      <a:pt x="81471" y="452902"/>
                    </a:lnTo>
                    <a:lnTo>
                      <a:pt x="83746" y="451681"/>
                    </a:lnTo>
                    <a:lnTo>
                      <a:pt x="86035" y="450460"/>
                    </a:lnTo>
                    <a:lnTo>
                      <a:pt x="88330" y="449246"/>
                    </a:lnTo>
                    <a:lnTo>
                      <a:pt x="90639" y="448026"/>
                    </a:lnTo>
                    <a:lnTo>
                      <a:pt x="92954" y="446812"/>
                    </a:lnTo>
                    <a:lnTo>
                      <a:pt x="95276" y="445591"/>
                    </a:lnTo>
                    <a:lnTo>
                      <a:pt x="97611" y="444377"/>
                    </a:lnTo>
                    <a:lnTo>
                      <a:pt x="99946" y="443156"/>
                    </a:lnTo>
                    <a:lnTo>
                      <a:pt x="102294" y="441943"/>
                    </a:lnTo>
                    <a:lnTo>
                      <a:pt x="104650" y="440722"/>
                    </a:lnTo>
                    <a:lnTo>
                      <a:pt x="107018" y="439508"/>
                    </a:lnTo>
                    <a:lnTo>
                      <a:pt x="109386" y="438287"/>
                    </a:lnTo>
                    <a:lnTo>
                      <a:pt x="111761" y="437073"/>
                    </a:lnTo>
                    <a:lnTo>
                      <a:pt x="114143" y="435852"/>
                    </a:lnTo>
                    <a:lnTo>
                      <a:pt x="116531" y="434639"/>
                    </a:lnTo>
                    <a:lnTo>
                      <a:pt x="118925" y="433418"/>
                    </a:lnTo>
                    <a:lnTo>
                      <a:pt x="121327" y="432204"/>
                    </a:lnTo>
                    <a:lnTo>
                      <a:pt x="123728" y="430983"/>
                    </a:lnTo>
                    <a:lnTo>
                      <a:pt x="126137" y="429769"/>
                    </a:lnTo>
                    <a:lnTo>
                      <a:pt x="128551" y="428549"/>
                    </a:lnTo>
                    <a:lnTo>
                      <a:pt x="130966" y="427335"/>
                    </a:lnTo>
                    <a:lnTo>
                      <a:pt x="133388" y="426114"/>
                    </a:lnTo>
                    <a:lnTo>
                      <a:pt x="135809" y="424893"/>
                    </a:lnTo>
                    <a:lnTo>
                      <a:pt x="138237" y="423679"/>
                    </a:lnTo>
                    <a:lnTo>
                      <a:pt x="140665" y="422459"/>
                    </a:lnTo>
                    <a:lnTo>
                      <a:pt x="143099" y="421245"/>
                    </a:lnTo>
                    <a:lnTo>
                      <a:pt x="145534" y="420024"/>
                    </a:lnTo>
                    <a:lnTo>
                      <a:pt x="147962" y="418810"/>
                    </a:lnTo>
                    <a:lnTo>
                      <a:pt x="150403" y="417589"/>
                    </a:lnTo>
                    <a:lnTo>
                      <a:pt x="152838" y="416376"/>
                    </a:lnTo>
                    <a:lnTo>
                      <a:pt x="155273" y="415155"/>
                    </a:lnTo>
                    <a:lnTo>
                      <a:pt x="157714" y="413941"/>
                    </a:lnTo>
                    <a:lnTo>
                      <a:pt x="160149" y="412720"/>
                    </a:lnTo>
                    <a:lnTo>
                      <a:pt x="162583" y="411506"/>
                    </a:lnTo>
                    <a:lnTo>
                      <a:pt x="165024" y="410285"/>
                    </a:lnTo>
                    <a:lnTo>
                      <a:pt x="167459" y="409072"/>
                    </a:lnTo>
                    <a:lnTo>
                      <a:pt x="169894" y="407851"/>
                    </a:lnTo>
                    <a:lnTo>
                      <a:pt x="172322" y="406637"/>
                    </a:lnTo>
                    <a:lnTo>
                      <a:pt x="174750" y="405416"/>
                    </a:lnTo>
                    <a:lnTo>
                      <a:pt x="177178" y="404202"/>
                    </a:lnTo>
                    <a:lnTo>
                      <a:pt x="179599" y="402982"/>
                    </a:lnTo>
                    <a:lnTo>
                      <a:pt x="182020" y="401768"/>
                    </a:lnTo>
                    <a:lnTo>
                      <a:pt x="184442" y="400547"/>
                    </a:lnTo>
                    <a:lnTo>
                      <a:pt x="186850" y="399326"/>
                    </a:lnTo>
                    <a:lnTo>
                      <a:pt x="189265" y="398113"/>
                    </a:lnTo>
                    <a:lnTo>
                      <a:pt x="191666" y="396892"/>
                    </a:lnTo>
                    <a:lnTo>
                      <a:pt x="194068" y="395678"/>
                    </a:lnTo>
                    <a:lnTo>
                      <a:pt x="196462" y="394457"/>
                    </a:lnTo>
                    <a:lnTo>
                      <a:pt x="198851" y="393243"/>
                    </a:lnTo>
                    <a:lnTo>
                      <a:pt x="201232" y="392022"/>
                    </a:lnTo>
                    <a:lnTo>
                      <a:pt x="203614" y="390809"/>
                    </a:lnTo>
                    <a:lnTo>
                      <a:pt x="205982" y="389588"/>
                    </a:lnTo>
                    <a:lnTo>
                      <a:pt x="208350" y="388374"/>
                    </a:lnTo>
                    <a:lnTo>
                      <a:pt x="210705" y="387153"/>
                    </a:lnTo>
                    <a:lnTo>
                      <a:pt x="213054" y="385939"/>
                    </a:lnTo>
                    <a:lnTo>
                      <a:pt x="215396" y="384718"/>
                    </a:lnTo>
                    <a:lnTo>
                      <a:pt x="217731" y="383505"/>
                    </a:lnTo>
                    <a:lnTo>
                      <a:pt x="220059" y="382284"/>
                    </a:lnTo>
                    <a:lnTo>
                      <a:pt x="222374" y="381070"/>
                    </a:lnTo>
                    <a:lnTo>
                      <a:pt x="224683" y="379849"/>
                    </a:lnTo>
                    <a:lnTo>
                      <a:pt x="226978" y="378635"/>
                    </a:lnTo>
                    <a:lnTo>
                      <a:pt x="229267" y="377415"/>
                    </a:lnTo>
                    <a:lnTo>
                      <a:pt x="231542" y="376201"/>
                    </a:lnTo>
                    <a:lnTo>
                      <a:pt x="233811" y="374980"/>
                    </a:lnTo>
                    <a:lnTo>
                      <a:pt x="236073" y="373759"/>
                    </a:lnTo>
                    <a:lnTo>
                      <a:pt x="238316" y="372546"/>
                    </a:lnTo>
                    <a:lnTo>
                      <a:pt x="240551" y="371325"/>
                    </a:lnTo>
                    <a:lnTo>
                      <a:pt x="242780" y="370111"/>
                    </a:lnTo>
                    <a:lnTo>
                      <a:pt x="244989" y="368890"/>
                    </a:lnTo>
                    <a:lnTo>
                      <a:pt x="247192" y="367676"/>
                    </a:lnTo>
                    <a:lnTo>
                      <a:pt x="249374" y="366455"/>
                    </a:lnTo>
                    <a:lnTo>
                      <a:pt x="251550" y="365242"/>
                    </a:lnTo>
                    <a:lnTo>
                      <a:pt x="253713" y="364021"/>
                    </a:lnTo>
                    <a:lnTo>
                      <a:pt x="255862" y="362807"/>
                    </a:lnTo>
                    <a:lnTo>
                      <a:pt x="257992" y="361586"/>
                    </a:lnTo>
                    <a:lnTo>
                      <a:pt x="260115" y="360372"/>
                    </a:lnTo>
                    <a:lnTo>
                      <a:pt x="262224" y="359151"/>
                    </a:lnTo>
                    <a:lnTo>
                      <a:pt x="264314" y="357938"/>
                    </a:lnTo>
                    <a:lnTo>
                      <a:pt x="266390" y="356717"/>
                    </a:lnTo>
                    <a:lnTo>
                      <a:pt x="268453" y="355503"/>
                    </a:lnTo>
                    <a:lnTo>
                      <a:pt x="270497" y="354282"/>
                    </a:lnTo>
                    <a:lnTo>
                      <a:pt x="272527" y="353068"/>
                    </a:lnTo>
                    <a:lnTo>
                      <a:pt x="274543" y="351848"/>
                    </a:lnTo>
                    <a:lnTo>
                      <a:pt x="276540" y="350627"/>
                    </a:lnTo>
                    <a:lnTo>
                      <a:pt x="278523" y="349413"/>
                    </a:lnTo>
                    <a:lnTo>
                      <a:pt x="280487" y="348192"/>
                    </a:lnTo>
                    <a:lnTo>
                      <a:pt x="282437" y="346979"/>
                    </a:lnTo>
                    <a:lnTo>
                      <a:pt x="284368" y="345758"/>
                    </a:lnTo>
                    <a:lnTo>
                      <a:pt x="286279" y="344544"/>
                    </a:lnTo>
                    <a:lnTo>
                      <a:pt x="288176" y="343323"/>
                    </a:lnTo>
                    <a:lnTo>
                      <a:pt x="290053" y="342109"/>
                    </a:lnTo>
                    <a:lnTo>
                      <a:pt x="291911" y="340888"/>
                    </a:lnTo>
                    <a:lnTo>
                      <a:pt x="293748" y="339675"/>
                    </a:lnTo>
                    <a:lnTo>
                      <a:pt x="295573" y="338454"/>
                    </a:lnTo>
                    <a:lnTo>
                      <a:pt x="297370" y="337240"/>
                    </a:lnTo>
                    <a:lnTo>
                      <a:pt x="299155" y="336019"/>
                    </a:lnTo>
                    <a:lnTo>
                      <a:pt x="300920" y="334805"/>
                    </a:lnTo>
                    <a:lnTo>
                      <a:pt x="302664" y="333584"/>
                    </a:lnTo>
                    <a:lnTo>
                      <a:pt x="304382" y="332371"/>
                    </a:lnTo>
                    <a:lnTo>
                      <a:pt x="306087" y="331150"/>
                    </a:lnTo>
                    <a:lnTo>
                      <a:pt x="307772" y="329936"/>
                    </a:lnTo>
                    <a:lnTo>
                      <a:pt x="309431" y="328716"/>
                    </a:lnTo>
                    <a:lnTo>
                      <a:pt x="311069" y="327501"/>
                    </a:lnTo>
                    <a:lnTo>
                      <a:pt x="312688" y="326281"/>
                    </a:lnTo>
                    <a:lnTo>
                      <a:pt x="314287" y="325060"/>
                    </a:lnTo>
                    <a:lnTo>
                      <a:pt x="315866" y="323846"/>
                    </a:lnTo>
                    <a:lnTo>
                      <a:pt x="317418" y="322625"/>
                    </a:lnTo>
                    <a:lnTo>
                      <a:pt x="318950" y="321411"/>
                    </a:lnTo>
                    <a:lnTo>
                      <a:pt x="320456" y="320191"/>
                    </a:lnTo>
                    <a:lnTo>
                      <a:pt x="321942" y="318977"/>
                    </a:lnTo>
                    <a:lnTo>
                      <a:pt x="323408" y="317756"/>
                    </a:lnTo>
                    <a:lnTo>
                      <a:pt x="324848" y="316542"/>
                    </a:lnTo>
                    <a:lnTo>
                      <a:pt x="326267" y="315321"/>
                    </a:lnTo>
                    <a:lnTo>
                      <a:pt x="327661" y="314108"/>
                    </a:lnTo>
                    <a:lnTo>
                      <a:pt x="329027" y="312887"/>
                    </a:lnTo>
                    <a:lnTo>
                      <a:pt x="330380" y="311673"/>
                    </a:lnTo>
                    <a:lnTo>
                      <a:pt x="331701" y="310452"/>
                    </a:lnTo>
                    <a:lnTo>
                      <a:pt x="333001" y="309238"/>
                    </a:lnTo>
                    <a:lnTo>
                      <a:pt x="334275" y="308018"/>
                    </a:lnTo>
                    <a:lnTo>
                      <a:pt x="335522" y="306804"/>
                    </a:lnTo>
                    <a:lnTo>
                      <a:pt x="336749" y="305583"/>
                    </a:lnTo>
                    <a:lnTo>
                      <a:pt x="337950" y="304369"/>
                    </a:lnTo>
                    <a:lnTo>
                      <a:pt x="339124" y="303148"/>
                    </a:lnTo>
                    <a:lnTo>
                      <a:pt x="340278" y="301934"/>
                    </a:lnTo>
                    <a:lnTo>
                      <a:pt x="341399" y="300714"/>
                    </a:lnTo>
                    <a:lnTo>
                      <a:pt x="342501" y="299493"/>
                    </a:lnTo>
                    <a:lnTo>
                      <a:pt x="343575" y="298279"/>
                    </a:lnTo>
                    <a:lnTo>
                      <a:pt x="344623" y="297058"/>
                    </a:lnTo>
                    <a:lnTo>
                      <a:pt x="345645" y="295845"/>
                    </a:lnTo>
                    <a:lnTo>
                      <a:pt x="346640" y="294624"/>
                    </a:lnTo>
                    <a:lnTo>
                      <a:pt x="347609" y="293410"/>
                    </a:lnTo>
                    <a:lnTo>
                      <a:pt x="348557" y="292189"/>
                    </a:lnTo>
                    <a:lnTo>
                      <a:pt x="349473" y="290975"/>
                    </a:lnTo>
                    <a:lnTo>
                      <a:pt x="350362" y="289755"/>
                    </a:lnTo>
                    <a:lnTo>
                      <a:pt x="351224" y="288541"/>
                    </a:lnTo>
                    <a:lnTo>
                      <a:pt x="352067" y="287320"/>
                    </a:lnTo>
                    <a:lnTo>
                      <a:pt x="352876" y="286106"/>
                    </a:lnTo>
                    <a:lnTo>
                      <a:pt x="353659" y="284885"/>
                    </a:lnTo>
                    <a:lnTo>
                      <a:pt x="354415" y="283671"/>
                    </a:lnTo>
                    <a:lnTo>
                      <a:pt x="355145" y="282451"/>
                    </a:lnTo>
                    <a:lnTo>
                      <a:pt x="355841" y="281237"/>
                    </a:lnTo>
                    <a:lnTo>
                      <a:pt x="356518" y="280016"/>
                    </a:lnTo>
                    <a:lnTo>
                      <a:pt x="357162" y="278802"/>
                    </a:lnTo>
                    <a:lnTo>
                      <a:pt x="357785" y="277581"/>
                    </a:lnTo>
                    <a:lnTo>
                      <a:pt x="358375" y="276367"/>
                    </a:lnTo>
                    <a:lnTo>
                      <a:pt x="358939" y="275147"/>
                    </a:lnTo>
                    <a:lnTo>
                      <a:pt x="359477" y="273926"/>
                    </a:lnTo>
                    <a:lnTo>
                      <a:pt x="359981" y="272712"/>
                    </a:lnTo>
                    <a:lnTo>
                      <a:pt x="360459" y="271498"/>
                    </a:lnTo>
                    <a:lnTo>
                      <a:pt x="360910" y="270278"/>
                    </a:lnTo>
                    <a:lnTo>
                      <a:pt x="361334" y="269057"/>
                    </a:lnTo>
                    <a:lnTo>
                      <a:pt x="361732" y="267843"/>
                    </a:lnTo>
                    <a:lnTo>
                      <a:pt x="362097" y="266622"/>
                    </a:lnTo>
                    <a:lnTo>
                      <a:pt x="362435" y="265408"/>
                    </a:lnTo>
                    <a:lnTo>
                      <a:pt x="362747" y="264188"/>
                    </a:lnTo>
                    <a:lnTo>
                      <a:pt x="363026" y="262974"/>
                    </a:lnTo>
                    <a:lnTo>
                      <a:pt x="363278" y="261753"/>
                    </a:lnTo>
                    <a:lnTo>
                      <a:pt x="363503" y="260539"/>
                    </a:lnTo>
                    <a:lnTo>
                      <a:pt x="363702" y="259318"/>
                    </a:lnTo>
                    <a:lnTo>
                      <a:pt x="363868" y="258104"/>
                    </a:lnTo>
                    <a:lnTo>
                      <a:pt x="364008" y="256884"/>
                    </a:lnTo>
                    <a:lnTo>
                      <a:pt x="364121" y="255670"/>
                    </a:lnTo>
                    <a:lnTo>
                      <a:pt x="364200" y="254449"/>
                    </a:lnTo>
                    <a:lnTo>
                      <a:pt x="364253" y="253235"/>
                    </a:lnTo>
                    <a:lnTo>
                      <a:pt x="364280" y="252014"/>
                    </a:lnTo>
                    <a:lnTo>
                      <a:pt x="364273" y="250794"/>
                    </a:lnTo>
                    <a:lnTo>
                      <a:pt x="364240" y="249580"/>
                    </a:lnTo>
                    <a:lnTo>
                      <a:pt x="364180" y="248366"/>
                    </a:lnTo>
                    <a:lnTo>
                      <a:pt x="364087" y="247145"/>
                    </a:lnTo>
                    <a:lnTo>
                      <a:pt x="363968" y="245931"/>
                    </a:lnTo>
                    <a:lnTo>
                      <a:pt x="363822" y="244711"/>
                    </a:lnTo>
                    <a:lnTo>
                      <a:pt x="363649" y="243490"/>
                    </a:lnTo>
                    <a:lnTo>
                      <a:pt x="363444" y="242276"/>
                    </a:lnTo>
                    <a:lnTo>
                      <a:pt x="363212" y="241055"/>
                    </a:lnTo>
                    <a:lnTo>
                      <a:pt x="362953" y="239841"/>
                    </a:lnTo>
                    <a:lnTo>
                      <a:pt x="362661" y="238621"/>
                    </a:lnTo>
                    <a:lnTo>
                      <a:pt x="362343" y="237407"/>
                    </a:lnTo>
                    <a:lnTo>
                      <a:pt x="361998" y="236186"/>
                    </a:lnTo>
                    <a:lnTo>
                      <a:pt x="361626" y="234972"/>
                    </a:lnTo>
                    <a:lnTo>
                      <a:pt x="361221" y="233751"/>
                    </a:lnTo>
                    <a:lnTo>
                      <a:pt x="360790" y="232537"/>
                    </a:lnTo>
                    <a:lnTo>
                      <a:pt x="360333" y="231317"/>
                    </a:lnTo>
                    <a:lnTo>
                      <a:pt x="359842" y="230103"/>
                    </a:lnTo>
                    <a:lnTo>
                      <a:pt x="359331" y="228882"/>
                    </a:lnTo>
                    <a:lnTo>
                      <a:pt x="358787" y="227668"/>
                    </a:lnTo>
                    <a:lnTo>
                      <a:pt x="358216" y="226448"/>
                    </a:lnTo>
                    <a:lnTo>
                      <a:pt x="357613" y="225233"/>
                    </a:lnTo>
                    <a:lnTo>
                      <a:pt x="356989" y="224013"/>
                    </a:lnTo>
                    <a:lnTo>
                      <a:pt x="356332" y="222799"/>
                    </a:lnTo>
                    <a:lnTo>
                      <a:pt x="355656" y="221578"/>
                    </a:lnTo>
                    <a:lnTo>
                      <a:pt x="354946" y="220364"/>
                    </a:lnTo>
                    <a:lnTo>
                      <a:pt x="354209" y="219144"/>
                    </a:lnTo>
                    <a:lnTo>
                      <a:pt x="353440" y="217923"/>
                    </a:lnTo>
                    <a:lnTo>
                      <a:pt x="352651" y="216709"/>
                    </a:lnTo>
                    <a:lnTo>
                      <a:pt x="351834" y="215488"/>
                    </a:lnTo>
                    <a:lnTo>
                      <a:pt x="350992" y="214274"/>
                    </a:lnTo>
                    <a:lnTo>
                      <a:pt x="350116" y="213054"/>
                    </a:lnTo>
                    <a:lnTo>
                      <a:pt x="349221" y="211840"/>
                    </a:lnTo>
                    <a:lnTo>
                      <a:pt x="348299" y="210619"/>
                    </a:lnTo>
                    <a:lnTo>
                      <a:pt x="347343" y="209405"/>
                    </a:lnTo>
                    <a:lnTo>
                      <a:pt x="346368" y="208184"/>
                    </a:lnTo>
                    <a:lnTo>
                      <a:pt x="345366" y="206970"/>
                    </a:lnTo>
                    <a:lnTo>
                      <a:pt x="344338" y="205750"/>
                    </a:lnTo>
                    <a:lnTo>
                      <a:pt x="343277" y="204536"/>
                    </a:lnTo>
                    <a:lnTo>
                      <a:pt x="342195" y="203315"/>
                    </a:lnTo>
                    <a:lnTo>
                      <a:pt x="341094" y="202101"/>
                    </a:lnTo>
                    <a:lnTo>
                      <a:pt x="339960" y="200881"/>
                    </a:lnTo>
                    <a:lnTo>
                      <a:pt x="338799" y="199666"/>
                    </a:lnTo>
                    <a:lnTo>
                      <a:pt x="337618" y="198446"/>
                    </a:lnTo>
                    <a:lnTo>
                      <a:pt x="336411" y="197232"/>
                    </a:lnTo>
                    <a:lnTo>
                      <a:pt x="335177" y="196011"/>
                    </a:lnTo>
                    <a:lnTo>
                      <a:pt x="333923" y="194791"/>
                    </a:lnTo>
                    <a:lnTo>
                      <a:pt x="332643" y="193577"/>
                    </a:lnTo>
                    <a:lnTo>
                      <a:pt x="331336" y="192356"/>
                    </a:lnTo>
                    <a:lnTo>
                      <a:pt x="330009" y="191142"/>
                    </a:lnTo>
                    <a:lnTo>
                      <a:pt x="328656" y="189921"/>
                    </a:lnTo>
                    <a:lnTo>
                      <a:pt x="327276" y="188707"/>
                    </a:lnTo>
                    <a:lnTo>
                      <a:pt x="325876" y="187487"/>
                    </a:lnTo>
                    <a:lnTo>
                      <a:pt x="324450" y="186273"/>
                    </a:lnTo>
                    <a:lnTo>
                      <a:pt x="323004" y="185052"/>
                    </a:lnTo>
                    <a:lnTo>
                      <a:pt x="321531" y="183838"/>
                    </a:lnTo>
                    <a:lnTo>
                      <a:pt x="320045" y="182617"/>
                    </a:lnTo>
                    <a:lnTo>
                      <a:pt x="318526" y="181403"/>
                    </a:lnTo>
                    <a:lnTo>
                      <a:pt x="316987" y="180183"/>
                    </a:lnTo>
                    <a:lnTo>
                      <a:pt x="315428" y="178969"/>
                    </a:lnTo>
                    <a:lnTo>
                      <a:pt x="313849" y="177748"/>
                    </a:lnTo>
                    <a:lnTo>
                      <a:pt x="312244" y="176534"/>
                    </a:lnTo>
                    <a:lnTo>
                      <a:pt x="310618" y="175314"/>
                    </a:lnTo>
                    <a:lnTo>
                      <a:pt x="308973" y="174099"/>
                    </a:lnTo>
                    <a:lnTo>
                      <a:pt x="307308" y="172879"/>
                    </a:lnTo>
                    <a:lnTo>
                      <a:pt x="305616" y="171665"/>
                    </a:lnTo>
                    <a:lnTo>
                      <a:pt x="303911" y="170444"/>
                    </a:lnTo>
                    <a:lnTo>
                      <a:pt x="302180" y="169224"/>
                    </a:lnTo>
                    <a:lnTo>
                      <a:pt x="300435" y="168010"/>
                    </a:lnTo>
                    <a:lnTo>
                      <a:pt x="298664" y="166789"/>
                    </a:lnTo>
                    <a:lnTo>
                      <a:pt x="296879" y="165575"/>
                    </a:lnTo>
                    <a:lnTo>
                      <a:pt x="295068" y="164354"/>
                    </a:lnTo>
                    <a:lnTo>
                      <a:pt x="293244" y="163140"/>
                    </a:lnTo>
                    <a:lnTo>
                      <a:pt x="291400" y="161920"/>
                    </a:lnTo>
                    <a:lnTo>
                      <a:pt x="289536" y="160706"/>
                    </a:lnTo>
                    <a:lnTo>
                      <a:pt x="287652" y="159485"/>
                    </a:lnTo>
                    <a:lnTo>
                      <a:pt x="285754" y="158271"/>
                    </a:lnTo>
                    <a:lnTo>
                      <a:pt x="283831" y="157050"/>
                    </a:lnTo>
                    <a:lnTo>
                      <a:pt x="281900" y="155836"/>
                    </a:lnTo>
                    <a:lnTo>
                      <a:pt x="279943" y="154616"/>
                    </a:lnTo>
                    <a:lnTo>
                      <a:pt x="277973" y="153402"/>
                    </a:lnTo>
                    <a:lnTo>
                      <a:pt x="275989" y="152181"/>
                    </a:lnTo>
                    <a:lnTo>
                      <a:pt x="273986" y="150967"/>
                    </a:lnTo>
                    <a:lnTo>
                      <a:pt x="271969" y="149747"/>
                    </a:lnTo>
                    <a:lnTo>
                      <a:pt x="269933" y="148532"/>
                    </a:lnTo>
                    <a:lnTo>
                      <a:pt x="267883" y="147312"/>
                    </a:lnTo>
                    <a:lnTo>
                      <a:pt x="265813" y="146091"/>
                    </a:lnTo>
                    <a:lnTo>
                      <a:pt x="263737" y="144877"/>
                    </a:lnTo>
                    <a:lnTo>
                      <a:pt x="261640" y="143657"/>
                    </a:lnTo>
                    <a:lnTo>
                      <a:pt x="259531" y="142443"/>
                    </a:lnTo>
                    <a:lnTo>
                      <a:pt x="257401" y="141222"/>
                    </a:lnTo>
                    <a:lnTo>
                      <a:pt x="255265" y="140008"/>
                    </a:lnTo>
                    <a:lnTo>
                      <a:pt x="253116" y="138787"/>
                    </a:lnTo>
                    <a:lnTo>
                      <a:pt x="250953" y="137573"/>
                    </a:lnTo>
                    <a:lnTo>
                      <a:pt x="248771" y="136353"/>
                    </a:lnTo>
                    <a:lnTo>
                      <a:pt x="246581" y="135139"/>
                    </a:lnTo>
                    <a:lnTo>
                      <a:pt x="244379" y="133918"/>
                    </a:lnTo>
                    <a:lnTo>
                      <a:pt x="242163" y="132704"/>
                    </a:lnTo>
                    <a:lnTo>
                      <a:pt x="239934" y="131484"/>
                    </a:lnTo>
                    <a:lnTo>
                      <a:pt x="237699" y="130269"/>
                    </a:lnTo>
                    <a:lnTo>
                      <a:pt x="235450" y="129049"/>
                    </a:lnTo>
                    <a:lnTo>
                      <a:pt x="233187" y="127835"/>
                    </a:lnTo>
                    <a:lnTo>
                      <a:pt x="230912" y="126614"/>
                    </a:lnTo>
                    <a:lnTo>
                      <a:pt x="228637" y="125400"/>
                    </a:lnTo>
                    <a:lnTo>
                      <a:pt x="226341" y="124180"/>
                    </a:lnTo>
                    <a:lnTo>
                      <a:pt x="224039" y="122965"/>
                    </a:lnTo>
                    <a:lnTo>
                      <a:pt x="221731" y="121745"/>
                    </a:lnTo>
                    <a:lnTo>
                      <a:pt x="219416" y="120524"/>
                    </a:lnTo>
                    <a:lnTo>
                      <a:pt x="217087" y="119310"/>
                    </a:lnTo>
                    <a:lnTo>
                      <a:pt x="214752" y="118090"/>
                    </a:lnTo>
                    <a:lnTo>
                      <a:pt x="212404" y="116876"/>
                    </a:lnTo>
                    <a:lnTo>
                      <a:pt x="210055" y="115662"/>
                    </a:lnTo>
                    <a:lnTo>
                      <a:pt x="207694" y="114441"/>
                    </a:lnTo>
                    <a:lnTo>
                      <a:pt x="205325" y="113220"/>
                    </a:lnTo>
                    <a:lnTo>
                      <a:pt x="202957" y="112006"/>
                    </a:lnTo>
                    <a:lnTo>
                      <a:pt x="200575" y="110786"/>
                    </a:lnTo>
                    <a:lnTo>
                      <a:pt x="198194" y="109572"/>
                    </a:lnTo>
                    <a:lnTo>
                      <a:pt x="195799" y="108351"/>
                    </a:lnTo>
                    <a:lnTo>
                      <a:pt x="193404" y="107137"/>
                    </a:lnTo>
                    <a:lnTo>
                      <a:pt x="191003" y="105917"/>
                    </a:lnTo>
                    <a:lnTo>
                      <a:pt x="188595" y="104702"/>
                    </a:lnTo>
                    <a:lnTo>
                      <a:pt x="186186" y="103482"/>
                    </a:lnTo>
                    <a:lnTo>
                      <a:pt x="183772" y="102268"/>
                    </a:lnTo>
                    <a:lnTo>
                      <a:pt x="181350" y="101047"/>
                    </a:lnTo>
                    <a:lnTo>
                      <a:pt x="178929" y="99833"/>
                    </a:lnTo>
                    <a:lnTo>
                      <a:pt x="176508" y="98613"/>
                    </a:lnTo>
                    <a:lnTo>
                      <a:pt x="174080" y="97399"/>
                    </a:lnTo>
                    <a:lnTo>
                      <a:pt x="171645" y="96178"/>
                    </a:lnTo>
                    <a:lnTo>
                      <a:pt x="169217" y="94957"/>
                    </a:lnTo>
                    <a:lnTo>
                      <a:pt x="166782" y="93743"/>
                    </a:lnTo>
                    <a:lnTo>
                      <a:pt x="164348" y="92529"/>
                    </a:lnTo>
                    <a:lnTo>
                      <a:pt x="161913" y="91309"/>
                    </a:lnTo>
                    <a:lnTo>
                      <a:pt x="159472" y="90088"/>
                    </a:lnTo>
                    <a:lnTo>
                      <a:pt x="157037" y="88874"/>
                    </a:lnTo>
                    <a:lnTo>
                      <a:pt x="154603" y="87653"/>
                    </a:lnTo>
                    <a:lnTo>
                      <a:pt x="152161" y="86439"/>
                    </a:lnTo>
                    <a:lnTo>
                      <a:pt x="149727" y="85219"/>
                    </a:lnTo>
                    <a:lnTo>
                      <a:pt x="147292" y="84005"/>
                    </a:lnTo>
                    <a:lnTo>
                      <a:pt x="144858" y="82784"/>
                    </a:lnTo>
                    <a:lnTo>
                      <a:pt x="142423" y="81570"/>
                    </a:lnTo>
                    <a:lnTo>
                      <a:pt x="139995" y="80350"/>
                    </a:lnTo>
                    <a:lnTo>
                      <a:pt x="137567" y="79135"/>
                    </a:lnTo>
                    <a:lnTo>
                      <a:pt x="135139" y="77915"/>
                    </a:lnTo>
                    <a:lnTo>
                      <a:pt x="132717" y="76701"/>
                    </a:lnTo>
                    <a:lnTo>
                      <a:pt x="130296" y="75480"/>
                    </a:lnTo>
                    <a:lnTo>
                      <a:pt x="127881" y="74266"/>
                    </a:lnTo>
                    <a:lnTo>
                      <a:pt x="125473" y="73046"/>
                    </a:lnTo>
                    <a:lnTo>
                      <a:pt x="123065" y="71832"/>
                    </a:lnTo>
                    <a:lnTo>
                      <a:pt x="120664" y="70611"/>
                    </a:lnTo>
                    <a:lnTo>
                      <a:pt x="118262" y="69397"/>
                    </a:lnTo>
                    <a:lnTo>
                      <a:pt x="115874" y="68176"/>
                    </a:lnTo>
                    <a:lnTo>
                      <a:pt x="113486" y="66962"/>
                    </a:lnTo>
                    <a:lnTo>
                      <a:pt x="111104" y="65742"/>
                    </a:lnTo>
                    <a:lnTo>
                      <a:pt x="108729" y="64521"/>
                    </a:lnTo>
                    <a:lnTo>
                      <a:pt x="106361" y="63307"/>
                    </a:lnTo>
                    <a:lnTo>
                      <a:pt x="103999" y="62087"/>
                    </a:lnTo>
                    <a:lnTo>
                      <a:pt x="101644" y="60872"/>
                    </a:lnTo>
                    <a:lnTo>
                      <a:pt x="99303" y="59652"/>
                    </a:lnTo>
                    <a:lnTo>
                      <a:pt x="96961" y="58438"/>
                    </a:lnTo>
                    <a:lnTo>
                      <a:pt x="94632" y="57217"/>
                    </a:lnTo>
                    <a:lnTo>
                      <a:pt x="92310" y="56003"/>
                    </a:lnTo>
                    <a:lnTo>
                      <a:pt x="89995" y="54783"/>
                    </a:lnTo>
                    <a:lnTo>
                      <a:pt x="87693" y="53568"/>
                    </a:lnTo>
                    <a:lnTo>
                      <a:pt x="85398" y="52348"/>
                    </a:lnTo>
                    <a:lnTo>
                      <a:pt x="83116" y="51134"/>
                    </a:lnTo>
                    <a:lnTo>
                      <a:pt x="80840" y="49913"/>
                    </a:lnTo>
                    <a:lnTo>
                      <a:pt x="78578" y="48699"/>
                    </a:lnTo>
                    <a:lnTo>
                      <a:pt x="76329" y="47479"/>
                    </a:lnTo>
                    <a:lnTo>
                      <a:pt x="74087" y="46265"/>
                    </a:lnTo>
                    <a:lnTo>
                      <a:pt x="71852" y="45044"/>
                    </a:lnTo>
                    <a:lnTo>
                      <a:pt x="69636" y="43830"/>
                    </a:lnTo>
                    <a:lnTo>
                      <a:pt x="67427" y="42609"/>
                    </a:lnTo>
                    <a:lnTo>
                      <a:pt x="65238" y="41395"/>
                    </a:lnTo>
                    <a:lnTo>
                      <a:pt x="63055" y="40175"/>
                    </a:lnTo>
                    <a:lnTo>
                      <a:pt x="60886" y="38954"/>
                    </a:lnTo>
                    <a:lnTo>
                      <a:pt x="58730" y="37740"/>
                    </a:lnTo>
                    <a:lnTo>
                      <a:pt x="56587" y="36520"/>
                    </a:lnTo>
                    <a:lnTo>
                      <a:pt x="54458" y="35305"/>
                    </a:lnTo>
                    <a:lnTo>
                      <a:pt x="52348" y="34085"/>
                    </a:lnTo>
                    <a:lnTo>
                      <a:pt x="50245" y="32871"/>
                    </a:lnTo>
                    <a:lnTo>
                      <a:pt x="48162" y="31650"/>
                    </a:lnTo>
                    <a:lnTo>
                      <a:pt x="46092" y="30436"/>
                    </a:lnTo>
                    <a:lnTo>
                      <a:pt x="44036" y="29216"/>
                    </a:lnTo>
                    <a:lnTo>
                      <a:pt x="41999" y="28002"/>
                    </a:lnTo>
                    <a:lnTo>
                      <a:pt x="39976" y="26781"/>
                    </a:lnTo>
                    <a:lnTo>
                      <a:pt x="37966" y="25567"/>
                    </a:lnTo>
                    <a:lnTo>
                      <a:pt x="35976" y="24346"/>
                    </a:lnTo>
                    <a:lnTo>
                      <a:pt x="34005" y="23132"/>
                    </a:lnTo>
                    <a:lnTo>
                      <a:pt x="32042" y="21912"/>
                    </a:lnTo>
                    <a:lnTo>
                      <a:pt x="30105" y="20698"/>
                    </a:lnTo>
                    <a:lnTo>
                      <a:pt x="28181" y="19477"/>
                    </a:lnTo>
                    <a:lnTo>
                      <a:pt x="26277" y="18263"/>
                    </a:lnTo>
                    <a:lnTo>
                      <a:pt x="24386" y="17042"/>
                    </a:lnTo>
                    <a:lnTo>
                      <a:pt x="22522" y="15828"/>
                    </a:lnTo>
                    <a:lnTo>
                      <a:pt x="20671" y="14608"/>
                    </a:lnTo>
                    <a:lnTo>
                      <a:pt x="18840" y="13387"/>
                    </a:lnTo>
                    <a:lnTo>
                      <a:pt x="17029" y="12173"/>
                    </a:lnTo>
                    <a:lnTo>
                      <a:pt x="15231" y="10953"/>
                    </a:lnTo>
                    <a:lnTo>
                      <a:pt x="13460" y="9738"/>
                    </a:lnTo>
                    <a:lnTo>
                      <a:pt x="11709" y="8518"/>
                    </a:lnTo>
                    <a:lnTo>
                      <a:pt x="9971" y="7304"/>
                    </a:lnTo>
                    <a:lnTo>
                      <a:pt x="8259" y="6083"/>
                    </a:lnTo>
                    <a:lnTo>
                      <a:pt x="6568" y="4869"/>
                    </a:lnTo>
                    <a:lnTo>
                      <a:pt x="4896" y="3649"/>
                    </a:lnTo>
                    <a:lnTo>
                      <a:pt x="3237" y="2435"/>
                    </a:lnTo>
                    <a:lnTo>
                      <a:pt x="1612" y="1214"/>
                    </a:lnTo>
                    <a:lnTo>
                      <a:pt x="0" y="0"/>
                    </a:lnTo>
                  </a:path>
                </a:pathLst>
              </a:custGeom>
              <a:noFill/>
              <a:ln w="17670" cap="flat">
                <a:solidFill>
                  <a:srgbClr val="A2142F"/>
                </a:solidFill>
                <a:custDash>
                  <a:ds d="150000" sp="150000"/>
                </a:custDash>
                <a:bevel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854" name="图形 54">
              <a:extLst>
                <a:ext uri="{FF2B5EF4-FFF2-40B4-BE49-F238E27FC236}">
                  <a16:creationId xmlns:a16="http://schemas.microsoft.com/office/drawing/2014/main" id="{46152C02-C1F3-1399-3CE6-BB1B3490D1D0}"/>
                </a:ext>
              </a:extLst>
            </p:cNvPr>
            <p:cNvGrpSpPr/>
            <p:nvPr/>
          </p:nvGrpSpPr>
          <p:grpSpPr>
            <a:xfrm>
              <a:off x="4792227" y="4706716"/>
              <a:ext cx="2388196" cy="1492623"/>
              <a:chOff x="4161642" y="3647710"/>
              <a:chExt cx="2388196" cy="1492623"/>
            </a:xfrm>
          </p:grpSpPr>
          <p:sp>
            <p:nvSpPr>
              <p:cNvPr id="855" name="任意多边形: 形状 854">
                <a:extLst>
                  <a:ext uri="{FF2B5EF4-FFF2-40B4-BE49-F238E27FC236}">
                    <a16:creationId xmlns:a16="http://schemas.microsoft.com/office/drawing/2014/main" id="{DC961549-A2E3-690A-2779-CCEB5D4E71D5}"/>
                  </a:ext>
                </a:extLst>
              </p:cNvPr>
              <p:cNvSpPr/>
              <p:nvPr/>
            </p:nvSpPr>
            <p:spPr>
              <a:xfrm>
                <a:off x="4161642" y="5140333"/>
                <a:ext cx="2388196" cy="6633"/>
              </a:xfrm>
              <a:custGeom>
                <a:avLst/>
                <a:gdLst>
                  <a:gd name="connsiteX0" fmla="*/ 0 w 2388196"/>
                  <a:gd name="connsiteY0" fmla="*/ 0 h 6633"/>
                  <a:gd name="connsiteX1" fmla="*/ 2388197 w 238819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96" h="6633">
                    <a:moveTo>
                      <a:pt x="0" y="0"/>
                    </a:moveTo>
                    <a:lnTo>
                      <a:pt x="2388197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6" name="任意多边形: 形状 855">
                <a:extLst>
                  <a:ext uri="{FF2B5EF4-FFF2-40B4-BE49-F238E27FC236}">
                    <a16:creationId xmlns:a16="http://schemas.microsoft.com/office/drawing/2014/main" id="{B88606EB-116D-334C-29D3-5ADF481F532D}"/>
                  </a:ext>
                </a:extLst>
              </p:cNvPr>
              <p:cNvSpPr/>
              <p:nvPr/>
            </p:nvSpPr>
            <p:spPr>
              <a:xfrm>
                <a:off x="4161642" y="3647710"/>
                <a:ext cx="2388196" cy="6633"/>
              </a:xfrm>
              <a:custGeom>
                <a:avLst/>
                <a:gdLst>
                  <a:gd name="connsiteX0" fmla="*/ 0 w 2388196"/>
                  <a:gd name="connsiteY0" fmla="*/ 0 h 6633"/>
                  <a:gd name="connsiteX1" fmla="*/ 2388197 w 238819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96" h="6633">
                    <a:moveTo>
                      <a:pt x="0" y="0"/>
                    </a:moveTo>
                    <a:lnTo>
                      <a:pt x="2388197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7" name="任意多边形: 形状 856">
                <a:extLst>
                  <a:ext uri="{FF2B5EF4-FFF2-40B4-BE49-F238E27FC236}">
                    <a16:creationId xmlns:a16="http://schemas.microsoft.com/office/drawing/2014/main" id="{4DF029AD-264C-08FC-BDCE-D96070643F24}"/>
                  </a:ext>
                </a:extLst>
              </p:cNvPr>
              <p:cNvSpPr/>
              <p:nvPr/>
            </p:nvSpPr>
            <p:spPr>
              <a:xfrm>
                <a:off x="4758691" y="5116451"/>
                <a:ext cx="6633" cy="23881"/>
              </a:xfrm>
              <a:custGeom>
                <a:avLst/>
                <a:gdLst>
                  <a:gd name="connsiteX0" fmla="*/ 0 w 6633"/>
                  <a:gd name="connsiteY0" fmla="*/ 23882 h 23881"/>
                  <a:gd name="connsiteX1" fmla="*/ 0 w 6633"/>
                  <a:gd name="connsiteY1" fmla="*/ 0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2388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8" name="任意多边形: 形状 857">
                <a:extLst>
                  <a:ext uri="{FF2B5EF4-FFF2-40B4-BE49-F238E27FC236}">
                    <a16:creationId xmlns:a16="http://schemas.microsoft.com/office/drawing/2014/main" id="{3C24482B-3602-0DDE-4FBD-8C7293947003}"/>
                  </a:ext>
                </a:extLst>
              </p:cNvPr>
              <p:cNvSpPr/>
              <p:nvPr/>
            </p:nvSpPr>
            <p:spPr>
              <a:xfrm>
                <a:off x="5387165" y="5116451"/>
                <a:ext cx="6633" cy="23881"/>
              </a:xfrm>
              <a:custGeom>
                <a:avLst/>
                <a:gdLst>
                  <a:gd name="connsiteX0" fmla="*/ 0 w 6633"/>
                  <a:gd name="connsiteY0" fmla="*/ 23882 h 23881"/>
                  <a:gd name="connsiteX1" fmla="*/ 0 w 6633"/>
                  <a:gd name="connsiteY1" fmla="*/ 0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2388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9" name="任意多边形: 形状 858">
                <a:extLst>
                  <a:ext uri="{FF2B5EF4-FFF2-40B4-BE49-F238E27FC236}">
                    <a16:creationId xmlns:a16="http://schemas.microsoft.com/office/drawing/2014/main" id="{29B78E3B-4E45-CAE0-2FE8-B6D52106842E}"/>
                  </a:ext>
                </a:extLst>
              </p:cNvPr>
              <p:cNvSpPr/>
              <p:nvPr/>
            </p:nvSpPr>
            <p:spPr>
              <a:xfrm>
                <a:off x="6015639" y="5116451"/>
                <a:ext cx="6633" cy="23881"/>
              </a:xfrm>
              <a:custGeom>
                <a:avLst/>
                <a:gdLst>
                  <a:gd name="connsiteX0" fmla="*/ 0 w 6633"/>
                  <a:gd name="connsiteY0" fmla="*/ 23882 h 23881"/>
                  <a:gd name="connsiteX1" fmla="*/ 0 w 6633"/>
                  <a:gd name="connsiteY1" fmla="*/ 0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23882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0" name="任意多边形: 形状 859">
                <a:extLst>
                  <a:ext uri="{FF2B5EF4-FFF2-40B4-BE49-F238E27FC236}">
                    <a16:creationId xmlns:a16="http://schemas.microsoft.com/office/drawing/2014/main" id="{06768EEC-8526-11B5-5AE3-973DFA1F32EF}"/>
                  </a:ext>
                </a:extLst>
              </p:cNvPr>
              <p:cNvSpPr/>
              <p:nvPr/>
            </p:nvSpPr>
            <p:spPr>
              <a:xfrm>
                <a:off x="4758691" y="3647710"/>
                <a:ext cx="6633" cy="23881"/>
              </a:xfrm>
              <a:custGeom>
                <a:avLst/>
                <a:gdLst>
                  <a:gd name="connsiteX0" fmla="*/ 0 w 6633"/>
                  <a:gd name="connsiteY0" fmla="*/ 0 h 23881"/>
                  <a:gd name="connsiteX1" fmla="*/ 0 w 6633"/>
                  <a:gd name="connsiteY1" fmla="*/ 23882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0"/>
                    </a:moveTo>
                    <a:lnTo>
                      <a:pt x="0" y="23882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1" name="任意多边形: 形状 860">
                <a:extLst>
                  <a:ext uri="{FF2B5EF4-FFF2-40B4-BE49-F238E27FC236}">
                    <a16:creationId xmlns:a16="http://schemas.microsoft.com/office/drawing/2014/main" id="{3017E454-AA5C-45E2-8D41-C704D69113D4}"/>
                  </a:ext>
                </a:extLst>
              </p:cNvPr>
              <p:cNvSpPr/>
              <p:nvPr/>
            </p:nvSpPr>
            <p:spPr>
              <a:xfrm>
                <a:off x="5387165" y="3647710"/>
                <a:ext cx="6633" cy="23881"/>
              </a:xfrm>
              <a:custGeom>
                <a:avLst/>
                <a:gdLst>
                  <a:gd name="connsiteX0" fmla="*/ 0 w 6633"/>
                  <a:gd name="connsiteY0" fmla="*/ 0 h 23881"/>
                  <a:gd name="connsiteX1" fmla="*/ 0 w 6633"/>
                  <a:gd name="connsiteY1" fmla="*/ 23882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0"/>
                    </a:moveTo>
                    <a:lnTo>
                      <a:pt x="0" y="23882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2" name="任意多边形: 形状 861">
                <a:extLst>
                  <a:ext uri="{FF2B5EF4-FFF2-40B4-BE49-F238E27FC236}">
                    <a16:creationId xmlns:a16="http://schemas.microsoft.com/office/drawing/2014/main" id="{E2B7A5E2-7806-4FA5-DF30-F914CE5AFE59}"/>
                  </a:ext>
                </a:extLst>
              </p:cNvPr>
              <p:cNvSpPr/>
              <p:nvPr/>
            </p:nvSpPr>
            <p:spPr>
              <a:xfrm>
                <a:off x="6015639" y="3647710"/>
                <a:ext cx="6633" cy="23881"/>
              </a:xfrm>
              <a:custGeom>
                <a:avLst/>
                <a:gdLst>
                  <a:gd name="connsiteX0" fmla="*/ 0 w 6633"/>
                  <a:gd name="connsiteY0" fmla="*/ 0 h 23881"/>
                  <a:gd name="connsiteX1" fmla="*/ 0 w 6633"/>
                  <a:gd name="connsiteY1" fmla="*/ 23882 h 2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23881">
                    <a:moveTo>
                      <a:pt x="0" y="0"/>
                    </a:moveTo>
                    <a:lnTo>
                      <a:pt x="0" y="23882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863" name="文本框 862">
              <a:extLst>
                <a:ext uri="{FF2B5EF4-FFF2-40B4-BE49-F238E27FC236}">
                  <a16:creationId xmlns:a16="http://schemas.microsoft.com/office/drawing/2014/main" id="{53488894-BA24-EB3E-6518-F9C87E3B8AAF}"/>
                </a:ext>
              </a:extLst>
            </p:cNvPr>
            <p:cNvSpPr txBox="1"/>
            <p:nvPr/>
          </p:nvSpPr>
          <p:spPr>
            <a:xfrm>
              <a:off x="5187032" y="615824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864" name="文本框 863">
              <a:extLst>
                <a:ext uri="{FF2B5EF4-FFF2-40B4-BE49-F238E27FC236}">
                  <a16:creationId xmlns:a16="http://schemas.microsoft.com/office/drawing/2014/main" id="{C00266FE-A2E3-A458-AAAA-31EF1228C095}"/>
                </a:ext>
              </a:extLst>
            </p:cNvPr>
            <p:cNvSpPr txBox="1"/>
            <p:nvPr/>
          </p:nvSpPr>
          <p:spPr>
            <a:xfrm>
              <a:off x="5815506" y="615824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865" name="文本框 864">
              <a:extLst>
                <a:ext uri="{FF2B5EF4-FFF2-40B4-BE49-F238E27FC236}">
                  <a16:creationId xmlns:a16="http://schemas.microsoft.com/office/drawing/2014/main" id="{338E03D2-5A78-AF0D-50EF-E833A5752F08}"/>
                </a:ext>
              </a:extLst>
            </p:cNvPr>
            <p:cNvSpPr txBox="1"/>
            <p:nvPr/>
          </p:nvSpPr>
          <p:spPr>
            <a:xfrm>
              <a:off x="6443980" y="615824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866" name="文本框 865">
              <a:extLst>
                <a:ext uri="{FF2B5EF4-FFF2-40B4-BE49-F238E27FC236}">
                  <a16:creationId xmlns:a16="http://schemas.microsoft.com/office/drawing/2014/main" id="{187DFD51-8FDF-3EE3-C43E-D8896406B5EE}"/>
                </a:ext>
              </a:extLst>
            </p:cNvPr>
            <p:cNvSpPr txBox="1"/>
            <p:nvPr/>
          </p:nvSpPr>
          <p:spPr>
            <a:xfrm>
              <a:off x="5861716" y="6529541"/>
              <a:ext cx="242584" cy="336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75" spc="0" baseline="0">
                  <a:ln/>
                  <a:solidFill>
                    <a:srgbClr val="262626"/>
                  </a:solidFill>
                  <a:latin typeface="Arial"/>
                  <a:cs typeface="Arial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867" name="图形 54">
              <a:extLst>
                <a:ext uri="{FF2B5EF4-FFF2-40B4-BE49-F238E27FC236}">
                  <a16:creationId xmlns:a16="http://schemas.microsoft.com/office/drawing/2014/main" id="{21C3BA9A-99C7-CB41-B647-FF6ED63D5793}"/>
                </a:ext>
              </a:extLst>
            </p:cNvPr>
            <p:cNvGrpSpPr/>
            <p:nvPr/>
          </p:nvGrpSpPr>
          <p:grpSpPr>
            <a:xfrm>
              <a:off x="4792227" y="4706716"/>
              <a:ext cx="2388196" cy="1492623"/>
              <a:chOff x="4161642" y="3647710"/>
              <a:chExt cx="2388196" cy="1492623"/>
            </a:xfrm>
          </p:grpSpPr>
          <p:sp>
            <p:nvSpPr>
              <p:cNvPr id="868" name="任意多边形: 形状 867">
                <a:extLst>
                  <a:ext uri="{FF2B5EF4-FFF2-40B4-BE49-F238E27FC236}">
                    <a16:creationId xmlns:a16="http://schemas.microsoft.com/office/drawing/2014/main" id="{3D64A29D-0D5A-2B20-08BF-CAD93E448B17}"/>
                  </a:ext>
                </a:extLst>
              </p:cNvPr>
              <p:cNvSpPr/>
              <p:nvPr/>
            </p:nvSpPr>
            <p:spPr>
              <a:xfrm>
                <a:off x="4161642" y="364771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9" name="任意多边形: 形状 868">
                <a:extLst>
                  <a:ext uri="{FF2B5EF4-FFF2-40B4-BE49-F238E27FC236}">
                    <a16:creationId xmlns:a16="http://schemas.microsoft.com/office/drawing/2014/main" id="{0B36AE3B-3A3E-403B-E5DD-05173E41F7CD}"/>
                  </a:ext>
                </a:extLst>
              </p:cNvPr>
              <p:cNvSpPr/>
              <p:nvPr/>
            </p:nvSpPr>
            <p:spPr>
              <a:xfrm>
                <a:off x="6549839" y="364771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0" name="任意多边形: 形状 869">
                <a:extLst>
                  <a:ext uri="{FF2B5EF4-FFF2-40B4-BE49-F238E27FC236}">
                    <a16:creationId xmlns:a16="http://schemas.microsoft.com/office/drawing/2014/main" id="{C6D51D8D-9157-4EE6-14A3-50B3D8EEE7C5}"/>
                  </a:ext>
                </a:extLst>
              </p:cNvPr>
              <p:cNvSpPr/>
              <p:nvPr/>
            </p:nvSpPr>
            <p:spPr>
              <a:xfrm>
                <a:off x="4161642" y="5140027"/>
                <a:ext cx="23881" cy="6633"/>
              </a:xfrm>
              <a:custGeom>
                <a:avLst/>
                <a:gdLst>
                  <a:gd name="connsiteX0" fmla="*/ 0 w 23881"/>
                  <a:gd name="connsiteY0" fmla="*/ 0 h 6633"/>
                  <a:gd name="connsiteX1" fmla="*/ 23882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0" y="0"/>
                    </a:moveTo>
                    <a:lnTo>
                      <a:pt x="23882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1" name="任意多边形: 形状 870">
                <a:extLst>
                  <a:ext uri="{FF2B5EF4-FFF2-40B4-BE49-F238E27FC236}">
                    <a16:creationId xmlns:a16="http://schemas.microsoft.com/office/drawing/2014/main" id="{4D603227-7F14-4E8A-89FE-F734A702F445}"/>
                  </a:ext>
                </a:extLst>
              </p:cNvPr>
              <p:cNvSpPr/>
              <p:nvPr/>
            </p:nvSpPr>
            <p:spPr>
              <a:xfrm>
                <a:off x="4161642" y="4531289"/>
                <a:ext cx="23881" cy="6633"/>
              </a:xfrm>
              <a:custGeom>
                <a:avLst/>
                <a:gdLst>
                  <a:gd name="connsiteX0" fmla="*/ 0 w 23881"/>
                  <a:gd name="connsiteY0" fmla="*/ 0 h 6633"/>
                  <a:gd name="connsiteX1" fmla="*/ 23882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0" y="0"/>
                    </a:moveTo>
                    <a:lnTo>
                      <a:pt x="23882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2" name="任意多边形: 形状 871">
                <a:extLst>
                  <a:ext uri="{FF2B5EF4-FFF2-40B4-BE49-F238E27FC236}">
                    <a16:creationId xmlns:a16="http://schemas.microsoft.com/office/drawing/2014/main" id="{E4733964-B3B3-B638-BBA2-7736957ACE63}"/>
                  </a:ext>
                </a:extLst>
              </p:cNvPr>
              <p:cNvSpPr/>
              <p:nvPr/>
            </p:nvSpPr>
            <p:spPr>
              <a:xfrm>
                <a:off x="4161642" y="3922551"/>
                <a:ext cx="23881" cy="6633"/>
              </a:xfrm>
              <a:custGeom>
                <a:avLst/>
                <a:gdLst>
                  <a:gd name="connsiteX0" fmla="*/ 0 w 23881"/>
                  <a:gd name="connsiteY0" fmla="*/ 0 h 6633"/>
                  <a:gd name="connsiteX1" fmla="*/ 23882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0" y="0"/>
                    </a:moveTo>
                    <a:lnTo>
                      <a:pt x="23882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3" name="任意多边形: 形状 872">
                <a:extLst>
                  <a:ext uri="{FF2B5EF4-FFF2-40B4-BE49-F238E27FC236}">
                    <a16:creationId xmlns:a16="http://schemas.microsoft.com/office/drawing/2014/main" id="{A424D724-E804-0393-FD20-582CFD1F6227}"/>
                  </a:ext>
                </a:extLst>
              </p:cNvPr>
              <p:cNvSpPr/>
              <p:nvPr/>
            </p:nvSpPr>
            <p:spPr>
              <a:xfrm>
                <a:off x="6525957" y="5140027"/>
                <a:ext cx="23881" cy="6633"/>
              </a:xfrm>
              <a:custGeom>
                <a:avLst/>
                <a:gdLst>
                  <a:gd name="connsiteX0" fmla="*/ 23882 w 23881"/>
                  <a:gd name="connsiteY0" fmla="*/ 0 h 6633"/>
                  <a:gd name="connsiteX1" fmla="*/ 0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23882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4" name="任意多边形: 形状 873">
                <a:extLst>
                  <a:ext uri="{FF2B5EF4-FFF2-40B4-BE49-F238E27FC236}">
                    <a16:creationId xmlns:a16="http://schemas.microsoft.com/office/drawing/2014/main" id="{9ED6B117-56CC-8C87-1335-AE7258BA003E}"/>
                  </a:ext>
                </a:extLst>
              </p:cNvPr>
              <p:cNvSpPr/>
              <p:nvPr/>
            </p:nvSpPr>
            <p:spPr>
              <a:xfrm>
                <a:off x="6525957" y="4531289"/>
                <a:ext cx="23881" cy="6633"/>
              </a:xfrm>
              <a:custGeom>
                <a:avLst/>
                <a:gdLst>
                  <a:gd name="connsiteX0" fmla="*/ 23882 w 23881"/>
                  <a:gd name="connsiteY0" fmla="*/ 0 h 6633"/>
                  <a:gd name="connsiteX1" fmla="*/ 0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23882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5" name="任意多边形: 形状 874">
                <a:extLst>
                  <a:ext uri="{FF2B5EF4-FFF2-40B4-BE49-F238E27FC236}">
                    <a16:creationId xmlns:a16="http://schemas.microsoft.com/office/drawing/2014/main" id="{64FF1C3B-AC1D-68BF-A0CA-B281DFA6B363}"/>
                  </a:ext>
                </a:extLst>
              </p:cNvPr>
              <p:cNvSpPr/>
              <p:nvPr/>
            </p:nvSpPr>
            <p:spPr>
              <a:xfrm>
                <a:off x="6525957" y="3922551"/>
                <a:ext cx="23881" cy="6633"/>
              </a:xfrm>
              <a:custGeom>
                <a:avLst/>
                <a:gdLst>
                  <a:gd name="connsiteX0" fmla="*/ 23882 w 23881"/>
                  <a:gd name="connsiteY0" fmla="*/ 0 h 6633"/>
                  <a:gd name="connsiteX1" fmla="*/ 0 w 23881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81" h="6633">
                    <a:moveTo>
                      <a:pt x="23882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876" name="文本框 875">
              <a:extLst>
                <a:ext uri="{FF2B5EF4-FFF2-40B4-BE49-F238E27FC236}">
                  <a16:creationId xmlns:a16="http://schemas.microsoft.com/office/drawing/2014/main" id="{94ABD48A-5F92-F867-234C-0A31571BFB60}"/>
                </a:ext>
              </a:extLst>
            </p:cNvPr>
            <p:cNvSpPr txBox="1"/>
            <p:nvPr/>
          </p:nvSpPr>
          <p:spPr>
            <a:xfrm rot="16200000">
              <a:off x="4453122" y="5287897"/>
              <a:ext cx="242584" cy="336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75" spc="0" baseline="0">
                  <a:ln/>
                  <a:solidFill>
                    <a:srgbClr val="262626"/>
                  </a:solidFill>
                  <a:latin typeface="Arial"/>
                  <a:cs typeface="Arial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877" name="图形 54">
              <a:extLst>
                <a:ext uri="{FF2B5EF4-FFF2-40B4-BE49-F238E27FC236}">
                  <a16:creationId xmlns:a16="http://schemas.microsoft.com/office/drawing/2014/main" id="{E4BAE86B-B451-6F47-DE03-5369A6FED2F7}"/>
                </a:ext>
              </a:extLst>
            </p:cNvPr>
            <p:cNvGrpSpPr/>
            <p:nvPr/>
          </p:nvGrpSpPr>
          <p:grpSpPr>
            <a:xfrm>
              <a:off x="7246763" y="4706716"/>
              <a:ext cx="72972" cy="1492623"/>
              <a:chOff x="6616178" y="3647710"/>
              <a:chExt cx="72972" cy="1492623"/>
            </a:xfrm>
          </p:grpSpPr>
          <p:sp>
            <p:nvSpPr>
              <p:cNvPr id="878" name="任意多边形: 形状 877">
                <a:extLst>
                  <a:ext uri="{FF2B5EF4-FFF2-40B4-BE49-F238E27FC236}">
                    <a16:creationId xmlns:a16="http://schemas.microsoft.com/office/drawing/2014/main" id="{D2A764AC-D775-B389-57DA-9F3DA3FE59A8}"/>
                  </a:ext>
                </a:extLst>
              </p:cNvPr>
              <p:cNvSpPr/>
              <p:nvPr/>
            </p:nvSpPr>
            <p:spPr>
              <a:xfrm>
                <a:off x="6616178" y="5140333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9" name="任意多边形: 形状 878">
                <a:extLst>
                  <a:ext uri="{FF2B5EF4-FFF2-40B4-BE49-F238E27FC236}">
                    <a16:creationId xmlns:a16="http://schemas.microsoft.com/office/drawing/2014/main" id="{17FD72EC-7AA9-9682-5B60-D1B4D5475BEE}"/>
                  </a:ext>
                </a:extLst>
              </p:cNvPr>
              <p:cNvSpPr/>
              <p:nvPr/>
            </p:nvSpPr>
            <p:spPr>
              <a:xfrm>
                <a:off x="6616178" y="3647710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0" name="任意多边形: 形状 879">
                <a:extLst>
                  <a:ext uri="{FF2B5EF4-FFF2-40B4-BE49-F238E27FC236}">
                    <a16:creationId xmlns:a16="http://schemas.microsoft.com/office/drawing/2014/main" id="{D332CEBA-2CE3-4434-4230-52D9E5A19329}"/>
                  </a:ext>
                </a:extLst>
              </p:cNvPr>
              <p:cNvSpPr/>
              <p:nvPr/>
            </p:nvSpPr>
            <p:spPr>
              <a:xfrm>
                <a:off x="6616178" y="364771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1" name="任意多边形: 形状 880">
                <a:extLst>
                  <a:ext uri="{FF2B5EF4-FFF2-40B4-BE49-F238E27FC236}">
                    <a16:creationId xmlns:a16="http://schemas.microsoft.com/office/drawing/2014/main" id="{CCA452EC-B82A-A606-98A1-60518210A2E7}"/>
                  </a:ext>
                </a:extLst>
              </p:cNvPr>
              <p:cNvSpPr/>
              <p:nvPr/>
            </p:nvSpPr>
            <p:spPr>
              <a:xfrm>
                <a:off x="6689150" y="364771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pic>
          <p:nvPicPr>
            <p:cNvPr id="882" name="图片 881">
              <a:extLst>
                <a:ext uri="{FF2B5EF4-FFF2-40B4-BE49-F238E27FC236}">
                  <a16:creationId xmlns:a16="http://schemas.microsoft.com/office/drawing/2014/main" id="{F27B7C6D-172D-DDAF-2DF3-857D8F0FA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46763" y="4706716"/>
              <a:ext cx="72972" cy="1492623"/>
            </a:xfrm>
            <a:custGeom>
              <a:avLst/>
              <a:gdLst>
                <a:gd name="connsiteX0" fmla="*/ 420 w 72972"/>
                <a:gd name="connsiteY0" fmla="*/ 238 h 1492623"/>
                <a:gd name="connsiteX1" fmla="*/ 73392 w 72972"/>
                <a:gd name="connsiteY1" fmla="*/ 238 h 1492623"/>
                <a:gd name="connsiteX2" fmla="*/ 73392 w 72972"/>
                <a:gd name="connsiteY2" fmla="*/ 1492861 h 1492623"/>
                <a:gd name="connsiteX3" fmla="*/ 420 w 72972"/>
                <a:gd name="connsiteY3" fmla="*/ 1492861 h 149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72" h="1492623">
                  <a:moveTo>
                    <a:pt x="420" y="238"/>
                  </a:moveTo>
                  <a:lnTo>
                    <a:pt x="73392" y="238"/>
                  </a:lnTo>
                  <a:lnTo>
                    <a:pt x="73392" y="1492861"/>
                  </a:lnTo>
                  <a:lnTo>
                    <a:pt x="420" y="1492861"/>
                  </a:lnTo>
                  <a:close/>
                </a:path>
              </a:pathLst>
            </a:custGeom>
          </p:spPr>
        </p:pic>
        <p:grpSp>
          <p:nvGrpSpPr>
            <p:cNvPr id="883" name="图形 54">
              <a:extLst>
                <a:ext uri="{FF2B5EF4-FFF2-40B4-BE49-F238E27FC236}">
                  <a16:creationId xmlns:a16="http://schemas.microsoft.com/office/drawing/2014/main" id="{EDC60893-B429-288C-7F40-791C70EABEF1}"/>
                </a:ext>
              </a:extLst>
            </p:cNvPr>
            <p:cNvGrpSpPr/>
            <p:nvPr/>
          </p:nvGrpSpPr>
          <p:grpSpPr>
            <a:xfrm>
              <a:off x="7246763" y="4706716"/>
              <a:ext cx="72972" cy="1492623"/>
              <a:chOff x="6616178" y="3647710"/>
              <a:chExt cx="72972" cy="1492623"/>
            </a:xfrm>
          </p:grpSpPr>
          <p:sp>
            <p:nvSpPr>
              <p:cNvPr id="884" name="任意多边形: 形状 883">
                <a:extLst>
                  <a:ext uri="{FF2B5EF4-FFF2-40B4-BE49-F238E27FC236}">
                    <a16:creationId xmlns:a16="http://schemas.microsoft.com/office/drawing/2014/main" id="{BC46A78D-CE67-C149-0E67-109FF98099F1}"/>
                  </a:ext>
                </a:extLst>
              </p:cNvPr>
              <p:cNvSpPr/>
              <p:nvPr/>
            </p:nvSpPr>
            <p:spPr>
              <a:xfrm>
                <a:off x="6689150" y="364771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5" name="任意多边形: 形状 884">
                <a:extLst>
                  <a:ext uri="{FF2B5EF4-FFF2-40B4-BE49-F238E27FC236}">
                    <a16:creationId xmlns:a16="http://schemas.microsoft.com/office/drawing/2014/main" id="{F7375F6E-671B-A0D0-A81D-F25EA924D98D}"/>
                  </a:ext>
                </a:extLst>
              </p:cNvPr>
              <p:cNvSpPr/>
              <p:nvPr/>
            </p:nvSpPr>
            <p:spPr>
              <a:xfrm>
                <a:off x="6674224" y="5140333"/>
                <a:ext cx="14926" cy="6633"/>
              </a:xfrm>
              <a:custGeom>
                <a:avLst/>
                <a:gdLst>
                  <a:gd name="connsiteX0" fmla="*/ 14926 w 14926"/>
                  <a:gd name="connsiteY0" fmla="*/ 0 h 6633"/>
                  <a:gd name="connsiteX1" fmla="*/ 0 w 1492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6" h="6633">
                    <a:moveTo>
                      <a:pt x="14926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6" name="任意多边形: 形状 885">
                <a:extLst>
                  <a:ext uri="{FF2B5EF4-FFF2-40B4-BE49-F238E27FC236}">
                    <a16:creationId xmlns:a16="http://schemas.microsoft.com/office/drawing/2014/main" id="{82E35E93-DBBE-7FC0-24EE-C84790D60078}"/>
                  </a:ext>
                </a:extLst>
              </p:cNvPr>
              <p:cNvSpPr/>
              <p:nvPr/>
            </p:nvSpPr>
            <p:spPr>
              <a:xfrm>
                <a:off x="6674224" y="3647710"/>
                <a:ext cx="14926" cy="6633"/>
              </a:xfrm>
              <a:custGeom>
                <a:avLst/>
                <a:gdLst>
                  <a:gd name="connsiteX0" fmla="*/ 14926 w 14926"/>
                  <a:gd name="connsiteY0" fmla="*/ 0 h 6633"/>
                  <a:gd name="connsiteX1" fmla="*/ 0 w 14926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26" h="6633">
                    <a:moveTo>
                      <a:pt x="14926" y="0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7" name="任意多边形: 形状 886">
                <a:extLst>
                  <a:ext uri="{FF2B5EF4-FFF2-40B4-BE49-F238E27FC236}">
                    <a16:creationId xmlns:a16="http://schemas.microsoft.com/office/drawing/2014/main" id="{B79C24DF-B9CF-2F42-B586-4923A56C0A84}"/>
                  </a:ext>
                </a:extLst>
              </p:cNvPr>
              <p:cNvSpPr/>
              <p:nvPr/>
            </p:nvSpPr>
            <p:spPr>
              <a:xfrm>
                <a:off x="6616178" y="3647710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8" name="任意多边形: 形状 887">
                <a:extLst>
                  <a:ext uri="{FF2B5EF4-FFF2-40B4-BE49-F238E27FC236}">
                    <a16:creationId xmlns:a16="http://schemas.microsoft.com/office/drawing/2014/main" id="{4C2B2672-A14B-0B58-1DD9-544F38BA23D3}"/>
                  </a:ext>
                </a:extLst>
              </p:cNvPr>
              <p:cNvSpPr/>
              <p:nvPr/>
            </p:nvSpPr>
            <p:spPr>
              <a:xfrm>
                <a:off x="6616178" y="5140333"/>
                <a:ext cx="72972" cy="6633"/>
              </a:xfrm>
              <a:custGeom>
                <a:avLst/>
                <a:gdLst>
                  <a:gd name="connsiteX0" fmla="*/ 0 w 72972"/>
                  <a:gd name="connsiteY0" fmla="*/ 0 h 6633"/>
                  <a:gd name="connsiteX1" fmla="*/ 72973 w 72972"/>
                  <a:gd name="connsiteY1" fmla="*/ 0 h 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972" h="6633">
                    <a:moveTo>
                      <a:pt x="0" y="0"/>
                    </a:moveTo>
                    <a:lnTo>
                      <a:pt x="72973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9" name="任意多边形: 形状 888">
                <a:extLst>
                  <a:ext uri="{FF2B5EF4-FFF2-40B4-BE49-F238E27FC236}">
                    <a16:creationId xmlns:a16="http://schemas.microsoft.com/office/drawing/2014/main" id="{2E1A0DC6-5D8F-54FB-C62B-AC3105DC225B}"/>
                  </a:ext>
                </a:extLst>
              </p:cNvPr>
              <p:cNvSpPr/>
              <p:nvPr/>
            </p:nvSpPr>
            <p:spPr>
              <a:xfrm>
                <a:off x="6616178" y="364771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0" name="任意多边形: 形状 889">
                <a:extLst>
                  <a:ext uri="{FF2B5EF4-FFF2-40B4-BE49-F238E27FC236}">
                    <a16:creationId xmlns:a16="http://schemas.microsoft.com/office/drawing/2014/main" id="{B43D9D88-6E14-0A55-89E8-B04C258368C3}"/>
                  </a:ext>
                </a:extLst>
              </p:cNvPr>
              <p:cNvSpPr/>
              <p:nvPr/>
            </p:nvSpPr>
            <p:spPr>
              <a:xfrm>
                <a:off x="6689150" y="3647710"/>
                <a:ext cx="6633" cy="1492623"/>
              </a:xfrm>
              <a:custGeom>
                <a:avLst/>
                <a:gdLst>
                  <a:gd name="connsiteX0" fmla="*/ 0 w 6633"/>
                  <a:gd name="connsiteY0" fmla="*/ 1492623 h 1492623"/>
                  <a:gd name="connsiteX1" fmla="*/ 0 w 6633"/>
                  <a:gd name="connsiteY1" fmla="*/ 0 h 149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3" h="1492623">
                    <a:moveTo>
                      <a:pt x="0" y="1492623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4" name="文本框 933">
                  <a:extLst>
                    <a:ext uri="{FF2B5EF4-FFF2-40B4-BE49-F238E27FC236}">
                      <a16:creationId xmlns:a16="http://schemas.microsoft.com/office/drawing/2014/main" id="{CD929BF2-2B82-7549-6974-BD9478B106B6}"/>
                    </a:ext>
                  </a:extLst>
                </p:cNvPr>
                <p:cNvSpPr txBox="1"/>
                <p:nvPr/>
              </p:nvSpPr>
              <p:spPr>
                <a:xfrm flipH="1">
                  <a:off x="7412287" y="5248542"/>
                  <a:ext cx="419198" cy="3445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34" name="文本框 933">
                  <a:extLst>
                    <a:ext uri="{FF2B5EF4-FFF2-40B4-BE49-F238E27FC236}">
                      <a16:creationId xmlns:a16="http://schemas.microsoft.com/office/drawing/2014/main" id="{CD929BF2-2B82-7549-6974-BD9478B10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412287" y="5248542"/>
                  <a:ext cx="419198" cy="344518"/>
                </a:xfrm>
                <a:prstGeom prst="rect">
                  <a:avLst/>
                </a:prstGeom>
                <a:blipFill>
                  <a:blip r:embed="rId23"/>
                  <a:stretch>
                    <a:fillRect l="-4348" t="-21429" r="-55072" b="-2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6" name="文本框 935">
              <a:extLst>
                <a:ext uri="{FF2B5EF4-FFF2-40B4-BE49-F238E27FC236}">
                  <a16:creationId xmlns:a16="http://schemas.microsoft.com/office/drawing/2014/main" id="{88F14B66-B479-8BF4-D9C2-66E41F5FF623}"/>
                </a:ext>
              </a:extLst>
            </p:cNvPr>
            <p:cNvSpPr txBox="1"/>
            <p:nvPr/>
          </p:nvSpPr>
          <p:spPr>
            <a:xfrm>
              <a:off x="7376979" y="4544211"/>
              <a:ext cx="12824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7" name="文本框 936">
              <a:extLst>
                <a:ext uri="{FF2B5EF4-FFF2-40B4-BE49-F238E27FC236}">
                  <a16:creationId xmlns:a16="http://schemas.microsoft.com/office/drawing/2014/main" id="{AB963C84-B2BD-8684-0F0F-A27A32CB63B4}"/>
                </a:ext>
              </a:extLst>
            </p:cNvPr>
            <p:cNvSpPr txBox="1"/>
            <p:nvPr/>
          </p:nvSpPr>
          <p:spPr>
            <a:xfrm>
              <a:off x="7376979" y="6058686"/>
              <a:ext cx="21320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8" name="文本框 937">
                  <a:extLst>
                    <a:ext uri="{FF2B5EF4-FFF2-40B4-BE49-F238E27FC236}">
                      <a16:creationId xmlns:a16="http://schemas.microsoft.com/office/drawing/2014/main" id="{BAAFDE25-A9FF-B53F-58D9-D7A7D5F00920}"/>
                    </a:ext>
                  </a:extLst>
                </p:cNvPr>
                <p:cNvSpPr txBox="1"/>
                <p:nvPr/>
              </p:nvSpPr>
              <p:spPr>
                <a:xfrm>
                  <a:off x="5892668" y="6429538"/>
                  <a:ext cx="3336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38" name="文本框 937">
                  <a:extLst>
                    <a:ext uri="{FF2B5EF4-FFF2-40B4-BE49-F238E27FC236}">
                      <a16:creationId xmlns:a16="http://schemas.microsoft.com/office/drawing/2014/main" id="{BAAFDE25-A9FF-B53F-58D9-D7A7D5F009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2668" y="6429538"/>
                  <a:ext cx="333681" cy="307777"/>
                </a:xfrm>
                <a:prstGeom prst="rect">
                  <a:avLst/>
                </a:prstGeom>
                <a:blipFill>
                  <a:blip r:embed="rId24"/>
                  <a:stretch>
                    <a:fillRect l="-24074" r="-9259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4" name="直接箭头连接符 943">
              <a:extLst>
                <a:ext uri="{FF2B5EF4-FFF2-40B4-BE49-F238E27FC236}">
                  <a16:creationId xmlns:a16="http://schemas.microsoft.com/office/drawing/2014/main" id="{7C46CD63-49F7-A34F-8026-55F229CC301C}"/>
                </a:ext>
              </a:extLst>
            </p:cNvPr>
            <p:cNvCxnSpPr>
              <a:cxnSpLocks/>
            </p:cNvCxnSpPr>
            <p:nvPr/>
          </p:nvCxnSpPr>
          <p:spPr>
            <a:xfrm>
              <a:off x="5564535" y="5709196"/>
              <a:ext cx="304800" cy="0"/>
            </a:xfrm>
            <a:prstGeom prst="straightConnector1">
              <a:avLst/>
            </a:prstGeom>
            <a:ln w="12700">
              <a:headEnd w="sm" len="sm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直接箭头连接符 944">
              <a:extLst>
                <a:ext uri="{FF2B5EF4-FFF2-40B4-BE49-F238E27FC236}">
                  <a16:creationId xmlns:a16="http://schemas.microsoft.com/office/drawing/2014/main" id="{E27942AA-863A-328B-AFEB-58DF3C60C5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5873" y="5709196"/>
              <a:ext cx="304800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w="sm" len="sm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6" name="文本框 945">
              <a:extLst>
                <a:ext uri="{FF2B5EF4-FFF2-40B4-BE49-F238E27FC236}">
                  <a16:creationId xmlns:a16="http://schemas.microsoft.com/office/drawing/2014/main" id="{F2652214-A08B-2875-7B03-B0569EA4818B}"/>
                </a:ext>
              </a:extLst>
            </p:cNvPr>
            <p:cNvSpPr txBox="1"/>
            <p:nvPr/>
          </p:nvSpPr>
          <p:spPr>
            <a:xfrm>
              <a:off x="4600605" y="6107084"/>
              <a:ext cx="1657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8" name="文本框 947">
              <a:extLst>
                <a:ext uri="{FF2B5EF4-FFF2-40B4-BE49-F238E27FC236}">
                  <a16:creationId xmlns:a16="http://schemas.microsoft.com/office/drawing/2014/main" id="{9B2AF1A3-E771-3817-BF58-05A4615233AC}"/>
                </a:ext>
              </a:extLst>
            </p:cNvPr>
            <p:cNvSpPr txBox="1"/>
            <p:nvPr/>
          </p:nvSpPr>
          <p:spPr>
            <a:xfrm>
              <a:off x="4573935" y="4835814"/>
              <a:ext cx="1847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9" name="文本框 948">
              <a:extLst>
                <a:ext uri="{FF2B5EF4-FFF2-40B4-BE49-F238E27FC236}">
                  <a16:creationId xmlns:a16="http://schemas.microsoft.com/office/drawing/2014/main" id="{1294164D-DAB0-5053-8AE3-6B13EF635F46}"/>
                </a:ext>
              </a:extLst>
            </p:cNvPr>
            <p:cNvSpPr txBox="1"/>
            <p:nvPr/>
          </p:nvSpPr>
          <p:spPr>
            <a:xfrm>
              <a:off x="4405660" y="5459384"/>
              <a:ext cx="3435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</a:t>
              </a:r>
              <a:endPara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67" name="组合 966">
              <a:extLst>
                <a:ext uri="{FF2B5EF4-FFF2-40B4-BE49-F238E27FC236}">
                  <a16:creationId xmlns:a16="http://schemas.microsoft.com/office/drawing/2014/main" id="{95132B3F-9E44-A8A2-5FF4-96F3D1F7FC29}"/>
                </a:ext>
              </a:extLst>
            </p:cNvPr>
            <p:cNvGrpSpPr/>
            <p:nvPr/>
          </p:nvGrpSpPr>
          <p:grpSpPr>
            <a:xfrm>
              <a:off x="1157446" y="4471274"/>
              <a:ext cx="2676793" cy="2166560"/>
              <a:chOff x="3776896" y="334027"/>
              <a:chExt cx="2676793" cy="2166560"/>
            </a:xfrm>
          </p:grpSpPr>
          <p:grpSp>
            <p:nvGrpSpPr>
              <p:cNvPr id="590" name="图形 54">
                <a:extLst>
                  <a:ext uri="{FF2B5EF4-FFF2-40B4-BE49-F238E27FC236}">
                    <a16:creationId xmlns:a16="http://schemas.microsoft.com/office/drawing/2014/main" id="{89BF6587-6A3B-A713-B909-DEA83F4DC4C0}"/>
                  </a:ext>
                </a:extLst>
              </p:cNvPr>
              <p:cNvGrpSpPr/>
              <p:nvPr/>
            </p:nvGrpSpPr>
            <p:grpSpPr>
              <a:xfrm>
                <a:off x="4065492" y="526212"/>
                <a:ext cx="2388196" cy="1492623"/>
                <a:chOff x="4161642" y="1451895"/>
                <a:chExt cx="2388196" cy="1492623"/>
              </a:xfrm>
            </p:grpSpPr>
            <p:sp>
              <p:nvSpPr>
                <p:cNvPr id="591" name="任意多边形: 形状 590">
                  <a:extLst>
                    <a:ext uri="{FF2B5EF4-FFF2-40B4-BE49-F238E27FC236}">
                      <a16:creationId xmlns:a16="http://schemas.microsoft.com/office/drawing/2014/main" id="{17FCCD10-7504-3618-227F-FD448DCCE848}"/>
                    </a:ext>
                  </a:extLst>
                </p:cNvPr>
                <p:cNvSpPr/>
                <p:nvPr/>
              </p:nvSpPr>
              <p:spPr>
                <a:xfrm>
                  <a:off x="4161642" y="2416926"/>
                  <a:ext cx="1999524" cy="85862"/>
                </a:xfrm>
                <a:custGeom>
                  <a:avLst/>
                  <a:gdLst>
                    <a:gd name="connsiteX0" fmla="*/ 0 w 1999524"/>
                    <a:gd name="connsiteY0" fmla="*/ 85862 h 85862"/>
                    <a:gd name="connsiteX1" fmla="*/ 1999525 w 1999524"/>
                    <a:gd name="connsiteY1" fmla="*/ 0 h 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24" h="85862">
                      <a:moveTo>
                        <a:pt x="0" y="85862"/>
                      </a:moveTo>
                      <a:lnTo>
                        <a:pt x="1999525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2" name="任意多边形: 形状 591">
                  <a:extLst>
                    <a:ext uri="{FF2B5EF4-FFF2-40B4-BE49-F238E27FC236}">
                      <a16:creationId xmlns:a16="http://schemas.microsoft.com/office/drawing/2014/main" id="{BF9AC7F3-B84D-66C3-513F-6499C0D946E3}"/>
                    </a:ext>
                  </a:extLst>
                </p:cNvPr>
                <p:cNvSpPr/>
                <p:nvPr/>
              </p:nvSpPr>
              <p:spPr>
                <a:xfrm>
                  <a:off x="4355976" y="2637788"/>
                  <a:ext cx="1999529" cy="85862"/>
                </a:xfrm>
                <a:custGeom>
                  <a:avLst/>
                  <a:gdLst>
                    <a:gd name="connsiteX0" fmla="*/ 0 w 1999529"/>
                    <a:gd name="connsiteY0" fmla="*/ 85862 h 85862"/>
                    <a:gd name="connsiteX1" fmla="*/ 1999530 w 1999529"/>
                    <a:gd name="connsiteY1" fmla="*/ 0 h 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29" h="85862">
                      <a:moveTo>
                        <a:pt x="0" y="85862"/>
                      </a:moveTo>
                      <a:lnTo>
                        <a:pt x="199953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3" name="任意多边形: 形状 592">
                  <a:extLst>
                    <a:ext uri="{FF2B5EF4-FFF2-40B4-BE49-F238E27FC236}">
                      <a16:creationId xmlns:a16="http://schemas.microsoft.com/office/drawing/2014/main" id="{F96B74D3-2710-4CC7-809B-9536C5138E42}"/>
                    </a:ext>
                  </a:extLst>
                </p:cNvPr>
                <p:cNvSpPr/>
                <p:nvPr/>
              </p:nvSpPr>
              <p:spPr>
                <a:xfrm>
                  <a:off x="6161166" y="1451895"/>
                  <a:ext cx="6633" cy="965030"/>
                </a:xfrm>
                <a:custGeom>
                  <a:avLst/>
                  <a:gdLst>
                    <a:gd name="connsiteX0" fmla="*/ 0 w 6633"/>
                    <a:gd name="connsiteY0" fmla="*/ 965031 h 965030"/>
                    <a:gd name="connsiteX1" fmla="*/ 0 w 6633"/>
                    <a:gd name="connsiteY1" fmla="*/ 0 h 965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30">
                      <a:moveTo>
                        <a:pt x="0" y="965031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4" name="任意多边形: 形状 593">
                  <a:extLst>
                    <a:ext uri="{FF2B5EF4-FFF2-40B4-BE49-F238E27FC236}">
                      <a16:creationId xmlns:a16="http://schemas.microsoft.com/office/drawing/2014/main" id="{60664F7B-7343-65F0-88D7-F4A881EFF555}"/>
                    </a:ext>
                  </a:extLst>
                </p:cNvPr>
                <p:cNvSpPr/>
                <p:nvPr/>
              </p:nvSpPr>
              <p:spPr>
                <a:xfrm>
                  <a:off x="6355506" y="1672761"/>
                  <a:ext cx="6633" cy="965026"/>
                </a:xfrm>
                <a:custGeom>
                  <a:avLst/>
                  <a:gdLst>
                    <a:gd name="connsiteX0" fmla="*/ 0 w 6633"/>
                    <a:gd name="connsiteY0" fmla="*/ 965027 h 965026"/>
                    <a:gd name="connsiteX1" fmla="*/ 0 w 6633"/>
                    <a:gd name="connsiteY1" fmla="*/ 0 h 965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26">
                      <a:moveTo>
                        <a:pt x="0" y="965027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5" name="任意多边形: 形状 594">
                  <a:extLst>
                    <a:ext uri="{FF2B5EF4-FFF2-40B4-BE49-F238E27FC236}">
                      <a16:creationId xmlns:a16="http://schemas.microsoft.com/office/drawing/2014/main" id="{8144F2F4-E4FF-88A9-16F1-AFB6449FDBB6}"/>
                    </a:ext>
                  </a:extLst>
                </p:cNvPr>
                <p:cNvSpPr/>
                <p:nvPr/>
              </p:nvSpPr>
              <p:spPr>
                <a:xfrm>
                  <a:off x="4161642" y="2502788"/>
                  <a:ext cx="388665" cy="441730"/>
                </a:xfrm>
                <a:custGeom>
                  <a:avLst/>
                  <a:gdLst>
                    <a:gd name="connsiteX0" fmla="*/ 388666 w 388665"/>
                    <a:gd name="connsiteY0" fmla="*/ 441730 h 441730"/>
                    <a:gd name="connsiteX1" fmla="*/ 0 w 388665"/>
                    <a:gd name="connsiteY1" fmla="*/ 0 h 44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65" h="441730">
                      <a:moveTo>
                        <a:pt x="388666" y="441730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6" name="任意多边形: 形状 595">
                  <a:extLst>
                    <a:ext uri="{FF2B5EF4-FFF2-40B4-BE49-F238E27FC236}">
                      <a16:creationId xmlns:a16="http://schemas.microsoft.com/office/drawing/2014/main" id="{C29FB9FD-09D9-369E-C252-8A924EBD69F2}"/>
                    </a:ext>
                  </a:extLst>
                </p:cNvPr>
                <p:cNvSpPr/>
                <p:nvPr/>
              </p:nvSpPr>
              <p:spPr>
                <a:xfrm>
                  <a:off x="4857430" y="2472909"/>
                  <a:ext cx="388672" cy="441730"/>
                </a:xfrm>
                <a:custGeom>
                  <a:avLst/>
                  <a:gdLst>
                    <a:gd name="connsiteX0" fmla="*/ 388672 w 388672"/>
                    <a:gd name="connsiteY0" fmla="*/ 441730 h 441730"/>
                    <a:gd name="connsiteX1" fmla="*/ 0 w 388672"/>
                    <a:gd name="connsiteY1" fmla="*/ 0 h 44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72" h="441730">
                      <a:moveTo>
                        <a:pt x="388672" y="441730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7" name="任意多边形: 形状 596">
                  <a:extLst>
                    <a:ext uri="{FF2B5EF4-FFF2-40B4-BE49-F238E27FC236}">
                      <a16:creationId xmlns:a16="http://schemas.microsoft.com/office/drawing/2014/main" id="{F7795B63-DB23-7287-40F6-A57917B434CE}"/>
                    </a:ext>
                  </a:extLst>
                </p:cNvPr>
                <p:cNvSpPr/>
                <p:nvPr/>
              </p:nvSpPr>
              <p:spPr>
                <a:xfrm>
                  <a:off x="5553224" y="2443030"/>
                  <a:ext cx="388665" cy="441730"/>
                </a:xfrm>
                <a:custGeom>
                  <a:avLst/>
                  <a:gdLst>
                    <a:gd name="connsiteX0" fmla="*/ 388666 w 388665"/>
                    <a:gd name="connsiteY0" fmla="*/ 441730 h 441730"/>
                    <a:gd name="connsiteX1" fmla="*/ 0 w 388665"/>
                    <a:gd name="connsiteY1" fmla="*/ 0 h 44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65" h="441730">
                      <a:moveTo>
                        <a:pt x="388666" y="441730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8" name="任意多边形: 形状 597">
                  <a:extLst>
                    <a:ext uri="{FF2B5EF4-FFF2-40B4-BE49-F238E27FC236}">
                      <a16:creationId xmlns:a16="http://schemas.microsoft.com/office/drawing/2014/main" id="{18F9963C-9C59-75CF-68D7-DF77265DBA45}"/>
                    </a:ext>
                  </a:extLst>
                </p:cNvPr>
                <p:cNvSpPr/>
                <p:nvPr/>
              </p:nvSpPr>
              <p:spPr>
                <a:xfrm>
                  <a:off x="4161642" y="1537760"/>
                  <a:ext cx="6633" cy="965028"/>
                </a:xfrm>
                <a:custGeom>
                  <a:avLst/>
                  <a:gdLst>
                    <a:gd name="connsiteX0" fmla="*/ 0 w 6633"/>
                    <a:gd name="connsiteY0" fmla="*/ 965029 h 965028"/>
                    <a:gd name="connsiteX1" fmla="*/ 0 w 6633"/>
                    <a:gd name="connsiteY1" fmla="*/ 0 h 96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28">
                      <a:moveTo>
                        <a:pt x="0" y="965029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599" name="任意多边形: 形状 598">
                  <a:extLst>
                    <a:ext uri="{FF2B5EF4-FFF2-40B4-BE49-F238E27FC236}">
                      <a16:creationId xmlns:a16="http://schemas.microsoft.com/office/drawing/2014/main" id="{EB24D608-E8F9-9C3F-D363-30E08C909B4E}"/>
                    </a:ext>
                  </a:extLst>
                </p:cNvPr>
                <p:cNvSpPr/>
                <p:nvPr/>
              </p:nvSpPr>
              <p:spPr>
                <a:xfrm>
                  <a:off x="4857430" y="1507881"/>
                  <a:ext cx="6633" cy="965028"/>
                </a:xfrm>
                <a:custGeom>
                  <a:avLst/>
                  <a:gdLst>
                    <a:gd name="connsiteX0" fmla="*/ 0 w 6633"/>
                    <a:gd name="connsiteY0" fmla="*/ 965029 h 965028"/>
                    <a:gd name="connsiteX1" fmla="*/ 0 w 6633"/>
                    <a:gd name="connsiteY1" fmla="*/ 0 h 96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28">
                      <a:moveTo>
                        <a:pt x="0" y="965029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0" name="任意多边形: 形状 599">
                  <a:extLst>
                    <a:ext uri="{FF2B5EF4-FFF2-40B4-BE49-F238E27FC236}">
                      <a16:creationId xmlns:a16="http://schemas.microsoft.com/office/drawing/2014/main" id="{48ADA4E3-86AE-3C80-E7C6-E0D68904E0D5}"/>
                    </a:ext>
                  </a:extLst>
                </p:cNvPr>
                <p:cNvSpPr/>
                <p:nvPr/>
              </p:nvSpPr>
              <p:spPr>
                <a:xfrm>
                  <a:off x="5553224" y="1478002"/>
                  <a:ext cx="6633" cy="965028"/>
                </a:xfrm>
                <a:custGeom>
                  <a:avLst/>
                  <a:gdLst>
                    <a:gd name="connsiteX0" fmla="*/ 0 w 6633"/>
                    <a:gd name="connsiteY0" fmla="*/ 965029 h 965028"/>
                    <a:gd name="connsiteX1" fmla="*/ 0 w 6633"/>
                    <a:gd name="connsiteY1" fmla="*/ 0 h 96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28">
                      <a:moveTo>
                        <a:pt x="0" y="965029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1" name="任意多边形: 形状 600">
                  <a:extLst>
                    <a:ext uri="{FF2B5EF4-FFF2-40B4-BE49-F238E27FC236}">
                      <a16:creationId xmlns:a16="http://schemas.microsoft.com/office/drawing/2014/main" id="{A6772BE2-99E3-C3B5-3473-5AB99007A119}"/>
                    </a:ext>
                  </a:extLst>
                </p:cNvPr>
                <p:cNvSpPr/>
                <p:nvPr/>
              </p:nvSpPr>
              <p:spPr>
                <a:xfrm>
                  <a:off x="6161166" y="2416926"/>
                  <a:ext cx="388672" cy="441730"/>
                </a:xfrm>
                <a:custGeom>
                  <a:avLst/>
                  <a:gdLst>
                    <a:gd name="connsiteX0" fmla="*/ 388672 w 388672"/>
                    <a:gd name="connsiteY0" fmla="*/ 441730 h 441730"/>
                    <a:gd name="connsiteX1" fmla="*/ 0 w 388672"/>
                    <a:gd name="connsiteY1" fmla="*/ 0 h 44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72" h="441730">
                      <a:moveTo>
                        <a:pt x="388672" y="441730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2" name="任意多边形: 形状 601">
                  <a:extLst>
                    <a:ext uri="{FF2B5EF4-FFF2-40B4-BE49-F238E27FC236}">
                      <a16:creationId xmlns:a16="http://schemas.microsoft.com/office/drawing/2014/main" id="{32B7BB49-AA26-357F-CBB0-D09AA98C4830}"/>
                    </a:ext>
                  </a:extLst>
                </p:cNvPr>
                <p:cNvSpPr/>
                <p:nvPr/>
              </p:nvSpPr>
              <p:spPr>
                <a:xfrm>
                  <a:off x="6161166" y="1451895"/>
                  <a:ext cx="388672" cy="441731"/>
                </a:xfrm>
                <a:custGeom>
                  <a:avLst/>
                  <a:gdLst>
                    <a:gd name="connsiteX0" fmla="*/ 388672 w 388672"/>
                    <a:gd name="connsiteY0" fmla="*/ 441731 h 441731"/>
                    <a:gd name="connsiteX1" fmla="*/ 0 w 388672"/>
                    <a:gd name="connsiteY1" fmla="*/ 0 h 44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72" h="441731">
                      <a:moveTo>
                        <a:pt x="388672" y="441731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3" name="任意多边形: 形状 602">
                  <a:extLst>
                    <a:ext uri="{FF2B5EF4-FFF2-40B4-BE49-F238E27FC236}">
                      <a16:creationId xmlns:a16="http://schemas.microsoft.com/office/drawing/2014/main" id="{0BB714F2-51E9-34A8-0620-45BCA55D0774}"/>
                    </a:ext>
                  </a:extLst>
                </p:cNvPr>
                <p:cNvSpPr/>
                <p:nvPr/>
              </p:nvSpPr>
              <p:spPr>
                <a:xfrm>
                  <a:off x="4161642" y="2416926"/>
                  <a:ext cx="1999524" cy="85862"/>
                </a:xfrm>
                <a:custGeom>
                  <a:avLst/>
                  <a:gdLst>
                    <a:gd name="connsiteX0" fmla="*/ 1999525 w 1999524"/>
                    <a:gd name="connsiteY0" fmla="*/ 0 h 85862"/>
                    <a:gd name="connsiteX1" fmla="*/ 0 w 1999524"/>
                    <a:gd name="connsiteY1" fmla="*/ 85862 h 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24" h="85862">
                      <a:moveTo>
                        <a:pt x="1999525" y="0"/>
                      </a:moveTo>
                      <a:lnTo>
                        <a:pt x="0" y="85862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4" name="任意多边形: 形状 603">
                  <a:extLst>
                    <a:ext uri="{FF2B5EF4-FFF2-40B4-BE49-F238E27FC236}">
                      <a16:creationId xmlns:a16="http://schemas.microsoft.com/office/drawing/2014/main" id="{F51D33D9-A7E8-2AC6-E123-BEB52DDBFE8A}"/>
                    </a:ext>
                  </a:extLst>
                </p:cNvPr>
                <p:cNvSpPr/>
                <p:nvPr/>
              </p:nvSpPr>
              <p:spPr>
                <a:xfrm>
                  <a:off x="4161642" y="1451895"/>
                  <a:ext cx="1999524" cy="85864"/>
                </a:xfrm>
                <a:custGeom>
                  <a:avLst/>
                  <a:gdLst>
                    <a:gd name="connsiteX0" fmla="*/ 1999525 w 1999524"/>
                    <a:gd name="connsiteY0" fmla="*/ 0 h 85864"/>
                    <a:gd name="connsiteX1" fmla="*/ 0 w 1999524"/>
                    <a:gd name="connsiteY1" fmla="*/ 85864 h 8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24" h="85864">
                      <a:moveTo>
                        <a:pt x="1999525" y="0"/>
                      </a:moveTo>
                      <a:lnTo>
                        <a:pt x="0" y="85864"/>
                      </a:lnTo>
                    </a:path>
                  </a:pathLst>
                </a:custGeom>
                <a:ln w="4418" cap="flat">
                  <a:solidFill>
                    <a:srgbClr val="262626">
                      <a:alpha val="15000"/>
                    </a:srgb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5" name="任意多边形: 形状 604">
                  <a:extLst>
                    <a:ext uri="{FF2B5EF4-FFF2-40B4-BE49-F238E27FC236}">
                      <a16:creationId xmlns:a16="http://schemas.microsoft.com/office/drawing/2014/main" id="{D92506A0-BD7A-55DC-A0CA-41851A6D771B}"/>
                    </a:ext>
                  </a:extLst>
                </p:cNvPr>
                <p:cNvSpPr/>
                <p:nvPr/>
              </p:nvSpPr>
              <p:spPr>
                <a:xfrm>
                  <a:off x="4161642" y="2502788"/>
                  <a:ext cx="388665" cy="441730"/>
                </a:xfrm>
                <a:custGeom>
                  <a:avLst/>
                  <a:gdLst>
                    <a:gd name="connsiteX0" fmla="*/ 0 w 388665"/>
                    <a:gd name="connsiteY0" fmla="*/ 0 h 441730"/>
                    <a:gd name="connsiteX1" fmla="*/ 388666 w 388665"/>
                    <a:gd name="connsiteY1" fmla="*/ 441730 h 44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65" h="441730">
                      <a:moveTo>
                        <a:pt x="0" y="0"/>
                      </a:moveTo>
                      <a:lnTo>
                        <a:pt x="388666" y="44173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6" name="任意多边形: 形状 605">
                  <a:extLst>
                    <a:ext uri="{FF2B5EF4-FFF2-40B4-BE49-F238E27FC236}">
                      <a16:creationId xmlns:a16="http://schemas.microsoft.com/office/drawing/2014/main" id="{FBEDBED6-CD24-5057-2B84-D3CBB30A42C9}"/>
                    </a:ext>
                  </a:extLst>
                </p:cNvPr>
                <p:cNvSpPr/>
                <p:nvPr/>
              </p:nvSpPr>
              <p:spPr>
                <a:xfrm>
                  <a:off x="6161166" y="2416926"/>
                  <a:ext cx="388672" cy="441730"/>
                </a:xfrm>
                <a:custGeom>
                  <a:avLst/>
                  <a:gdLst>
                    <a:gd name="connsiteX0" fmla="*/ 0 w 388672"/>
                    <a:gd name="connsiteY0" fmla="*/ 0 h 441730"/>
                    <a:gd name="connsiteX1" fmla="*/ 388672 w 388672"/>
                    <a:gd name="connsiteY1" fmla="*/ 441730 h 44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72" h="441730">
                      <a:moveTo>
                        <a:pt x="0" y="0"/>
                      </a:moveTo>
                      <a:lnTo>
                        <a:pt x="388672" y="44173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7" name="任意多边形: 形状 606">
                  <a:extLst>
                    <a:ext uri="{FF2B5EF4-FFF2-40B4-BE49-F238E27FC236}">
                      <a16:creationId xmlns:a16="http://schemas.microsoft.com/office/drawing/2014/main" id="{8E89D14D-AC67-F5DD-F173-4A867BCFA799}"/>
                    </a:ext>
                  </a:extLst>
                </p:cNvPr>
                <p:cNvSpPr/>
                <p:nvPr/>
              </p:nvSpPr>
              <p:spPr>
                <a:xfrm>
                  <a:off x="6161166" y="1451895"/>
                  <a:ext cx="388672" cy="441731"/>
                </a:xfrm>
                <a:custGeom>
                  <a:avLst/>
                  <a:gdLst>
                    <a:gd name="connsiteX0" fmla="*/ 0 w 388672"/>
                    <a:gd name="connsiteY0" fmla="*/ 0 h 441731"/>
                    <a:gd name="connsiteX1" fmla="*/ 388672 w 388672"/>
                    <a:gd name="connsiteY1" fmla="*/ 441731 h 44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72" h="441731">
                      <a:moveTo>
                        <a:pt x="0" y="0"/>
                      </a:moveTo>
                      <a:lnTo>
                        <a:pt x="388672" y="441731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8" name="任意多边形: 形状 607">
                  <a:extLst>
                    <a:ext uri="{FF2B5EF4-FFF2-40B4-BE49-F238E27FC236}">
                      <a16:creationId xmlns:a16="http://schemas.microsoft.com/office/drawing/2014/main" id="{0C7B3D5E-E6B6-1AB9-2EAD-720C9B1A418B}"/>
                    </a:ext>
                  </a:extLst>
                </p:cNvPr>
                <p:cNvSpPr/>
                <p:nvPr/>
              </p:nvSpPr>
              <p:spPr>
                <a:xfrm>
                  <a:off x="4161642" y="2416926"/>
                  <a:ext cx="1999524" cy="85862"/>
                </a:xfrm>
                <a:custGeom>
                  <a:avLst/>
                  <a:gdLst>
                    <a:gd name="connsiteX0" fmla="*/ 0 w 1999524"/>
                    <a:gd name="connsiteY0" fmla="*/ 85862 h 85862"/>
                    <a:gd name="connsiteX1" fmla="*/ 1999525 w 1999524"/>
                    <a:gd name="connsiteY1" fmla="*/ 0 h 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24" h="85862">
                      <a:moveTo>
                        <a:pt x="0" y="85862"/>
                      </a:moveTo>
                      <a:lnTo>
                        <a:pt x="1999525" y="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09" name="任意多边形: 形状 608">
                  <a:extLst>
                    <a:ext uri="{FF2B5EF4-FFF2-40B4-BE49-F238E27FC236}">
                      <a16:creationId xmlns:a16="http://schemas.microsoft.com/office/drawing/2014/main" id="{26D73649-3F9A-7007-A9BA-40F71AF1C5E4}"/>
                    </a:ext>
                  </a:extLst>
                </p:cNvPr>
                <p:cNvSpPr/>
                <p:nvPr/>
              </p:nvSpPr>
              <p:spPr>
                <a:xfrm>
                  <a:off x="4161642" y="1451895"/>
                  <a:ext cx="1999524" cy="85864"/>
                </a:xfrm>
                <a:custGeom>
                  <a:avLst/>
                  <a:gdLst>
                    <a:gd name="connsiteX0" fmla="*/ 0 w 1999524"/>
                    <a:gd name="connsiteY0" fmla="*/ 85864 h 85864"/>
                    <a:gd name="connsiteX1" fmla="*/ 1999525 w 1999524"/>
                    <a:gd name="connsiteY1" fmla="*/ 0 h 85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24" h="85864">
                      <a:moveTo>
                        <a:pt x="0" y="85864"/>
                      </a:moveTo>
                      <a:lnTo>
                        <a:pt x="1999525" y="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0" name="任意多边形: 形状 609">
                  <a:extLst>
                    <a:ext uri="{FF2B5EF4-FFF2-40B4-BE49-F238E27FC236}">
                      <a16:creationId xmlns:a16="http://schemas.microsoft.com/office/drawing/2014/main" id="{A681CCC1-283E-2072-A65D-2E273AEE366C}"/>
                    </a:ext>
                  </a:extLst>
                </p:cNvPr>
                <p:cNvSpPr/>
                <p:nvPr/>
              </p:nvSpPr>
              <p:spPr>
                <a:xfrm>
                  <a:off x="4550308" y="2858656"/>
                  <a:ext cx="1999531" cy="85862"/>
                </a:xfrm>
                <a:custGeom>
                  <a:avLst/>
                  <a:gdLst>
                    <a:gd name="connsiteX0" fmla="*/ 0 w 1999531"/>
                    <a:gd name="connsiteY0" fmla="*/ 85862 h 85862"/>
                    <a:gd name="connsiteX1" fmla="*/ 1999531 w 1999531"/>
                    <a:gd name="connsiteY1" fmla="*/ 0 h 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31" h="85862">
                      <a:moveTo>
                        <a:pt x="0" y="85862"/>
                      </a:moveTo>
                      <a:lnTo>
                        <a:pt x="1999531" y="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1" name="任意多边形: 形状 610">
                  <a:extLst>
                    <a:ext uri="{FF2B5EF4-FFF2-40B4-BE49-F238E27FC236}">
                      <a16:creationId xmlns:a16="http://schemas.microsoft.com/office/drawing/2014/main" id="{56AE0EF5-F280-7CFD-3F82-C470049F9197}"/>
                    </a:ext>
                  </a:extLst>
                </p:cNvPr>
                <p:cNvSpPr/>
                <p:nvPr/>
              </p:nvSpPr>
              <p:spPr>
                <a:xfrm>
                  <a:off x="4161642" y="1537760"/>
                  <a:ext cx="6633" cy="965028"/>
                </a:xfrm>
                <a:custGeom>
                  <a:avLst/>
                  <a:gdLst>
                    <a:gd name="connsiteX0" fmla="*/ 0 w 6633"/>
                    <a:gd name="connsiteY0" fmla="*/ 965029 h 965028"/>
                    <a:gd name="connsiteX1" fmla="*/ 0 w 6633"/>
                    <a:gd name="connsiteY1" fmla="*/ 0 h 96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28">
                      <a:moveTo>
                        <a:pt x="0" y="965029"/>
                      </a:moveTo>
                      <a:lnTo>
                        <a:pt x="0" y="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2" name="任意多边形: 形状 611">
                  <a:extLst>
                    <a:ext uri="{FF2B5EF4-FFF2-40B4-BE49-F238E27FC236}">
                      <a16:creationId xmlns:a16="http://schemas.microsoft.com/office/drawing/2014/main" id="{504035EA-53A8-7C52-8D5B-1F6C087B3E1A}"/>
                    </a:ext>
                  </a:extLst>
                </p:cNvPr>
                <p:cNvSpPr/>
                <p:nvPr/>
              </p:nvSpPr>
              <p:spPr>
                <a:xfrm>
                  <a:off x="6161166" y="1451895"/>
                  <a:ext cx="6633" cy="965030"/>
                </a:xfrm>
                <a:custGeom>
                  <a:avLst/>
                  <a:gdLst>
                    <a:gd name="connsiteX0" fmla="*/ 0 w 6633"/>
                    <a:gd name="connsiteY0" fmla="*/ 965031 h 965030"/>
                    <a:gd name="connsiteX1" fmla="*/ 0 w 6633"/>
                    <a:gd name="connsiteY1" fmla="*/ 0 h 965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30">
                      <a:moveTo>
                        <a:pt x="0" y="965031"/>
                      </a:moveTo>
                      <a:lnTo>
                        <a:pt x="0" y="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3" name="任意多边形: 形状 612">
                  <a:extLst>
                    <a:ext uri="{FF2B5EF4-FFF2-40B4-BE49-F238E27FC236}">
                      <a16:creationId xmlns:a16="http://schemas.microsoft.com/office/drawing/2014/main" id="{3C9848C6-AC5A-46A9-5AEA-EB3DF93E2EE5}"/>
                    </a:ext>
                  </a:extLst>
                </p:cNvPr>
                <p:cNvSpPr/>
                <p:nvPr/>
              </p:nvSpPr>
              <p:spPr>
                <a:xfrm>
                  <a:off x="6549839" y="1893627"/>
                  <a:ext cx="6633" cy="965029"/>
                </a:xfrm>
                <a:custGeom>
                  <a:avLst/>
                  <a:gdLst>
                    <a:gd name="connsiteX0" fmla="*/ 0 w 6633"/>
                    <a:gd name="connsiteY0" fmla="*/ 965029 h 965029"/>
                    <a:gd name="connsiteX1" fmla="*/ 0 w 6633"/>
                    <a:gd name="connsiteY1" fmla="*/ 0 h 96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29">
                      <a:moveTo>
                        <a:pt x="0" y="965029"/>
                      </a:moveTo>
                      <a:lnTo>
                        <a:pt x="0" y="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14" name="图形 54">
                <a:extLst>
                  <a:ext uri="{FF2B5EF4-FFF2-40B4-BE49-F238E27FC236}">
                    <a16:creationId xmlns:a16="http://schemas.microsoft.com/office/drawing/2014/main" id="{9494FA19-ED63-FC0C-F075-91BE0EEE73B4}"/>
                  </a:ext>
                </a:extLst>
              </p:cNvPr>
              <p:cNvGrpSpPr/>
              <p:nvPr/>
            </p:nvGrpSpPr>
            <p:grpSpPr>
              <a:xfrm>
                <a:off x="4015504" y="612077"/>
                <a:ext cx="2127248" cy="1406758"/>
                <a:chOff x="4111654" y="1537760"/>
                <a:chExt cx="2127248" cy="1406758"/>
              </a:xfrm>
            </p:grpSpPr>
            <p:sp>
              <p:nvSpPr>
                <p:cNvPr id="615" name="任意多边形: 形状 614">
                  <a:extLst>
                    <a:ext uri="{FF2B5EF4-FFF2-40B4-BE49-F238E27FC236}">
                      <a16:creationId xmlns:a16="http://schemas.microsoft.com/office/drawing/2014/main" id="{DC54507E-A9C8-3CBC-F07C-6FE76BF66DC3}"/>
                    </a:ext>
                  </a:extLst>
                </p:cNvPr>
                <p:cNvSpPr/>
                <p:nvPr/>
              </p:nvSpPr>
              <p:spPr>
                <a:xfrm>
                  <a:off x="6180604" y="2382549"/>
                  <a:ext cx="19430" cy="7436"/>
                </a:xfrm>
                <a:custGeom>
                  <a:avLst/>
                  <a:gdLst>
                    <a:gd name="connsiteX0" fmla="*/ 0 w 19430"/>
                    <a:gd name="connsiteY0" fmla="*/ 0 h 7436"/>
                    <a:gd name="connsiteX1" fmla="*/ 19431 w 19430"/>
                    <a:gd name="connsiteY1" fmla="*/ 7437 h 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7436">
                      <a:moveTo>
                        <a:pt x="0" y="0"/>
                      </a:moveTo>
                      <a:lnTo>
                        <a:pt x="19431" y="7437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6" name="任意多边形: 形状 615">
                  <a:extLst>
                    <a:ext uri="{FF2B5EF4-FFF2-40B4-BE49-F238E27FC236}">
                      <a16:creationId xmlns:a16="http://schemas.microsoft.com/office/drawing/2014/main" id="{ED5E409C-5180-6FF2-340B-C80167E05FB2}"/>
                    </a:ext>
                  </a:extLst>
                </p:cNvPr>
                <p:cNvSpPr/>
                <p:nvPr/>
              </p:nvSpPr>
              <p:spPr>
                <a:xfrm>
                  <a:off x="6170885" y="2318738"/>
                  <a:ext cx="19437" cy="57873"/>
                </a:xfrm>
                <a:custGeom>
                  <a:avLst/>
                  <a:gdLst>
                    <a:gd name="connsiteX0" fmla="*/ 0 w 19437"/>
                    <a:gd name="connsiteY0" fmla="*/ 0 h 57873"/>
                    <a:gd name="connsiteX1" fmla="*/ 19437 w 19437"/>
                    <a:gd name="connsiteY1" fmla="*/ 57874 h 57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57873">
                      <a:moveTo>
                        <a:pt x="0" y="0"/>
                      </a:moveTo>
                      <a:lnTo>
                        <a:pt x="19437" y="57874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7" name="任意多边形: 形状 616">
                  <a:extLst>
                    <a:ext uri="{FF2B5EF4-FFF2-40B4-BE49-F238E27FC236}">
                      <a16:creationId xmlns:a16="http://schemas.microsoft.com/office/drawing/2014/main" id="{2C93B7E0-2275-E7ED-52D5-C9D30C43CFD3}"/>
                    </a:ext>
                  </a:extLst>
                </p:cNvPr>
                <p:cNvSpPr/>
                <p:nvPr/>
              </p:nvSpPr>
              <p:spPr>
                <a:xfrm>
                  <a:off x="4128591" y="2465220"/>
                  <a:ext cx="33051" cy="37567"/>
                </a:xfrm>
                <a:custGeom>
                  <a:avLst/>
                  <a:gdLst>
                    <a:gd name="connsiteX0" fmla="*/ 33051 w 33051"/>
                    <a:gd name="connsiteY0" fmla="*/ 37568 h 37567"/>
                    <a:gd name="connsiteX1" fmla="*/ 0 w 33051"/>
                    <a:gd name="connsiteY1" fmla="*/ 0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051" h="37567">
                      <a:moveTo>
                        <a:pt x="33051" y="37568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8" name="任意多边形: 形状 617">
                  <a:extLst>
                    <a:ext uri="{FF2B5EF4-FFF2-40B4-BE49-F238E27FC236}">
                      <a16:creationId xmlns:a16="http://schemas.microsoft.com/office/drawing/2014/main" id="{1E20C3E7-1AC0-1CA6-7BF2-EC9B09C6F000}"/>
                    </a:ext>
                  </a:extLst>
                </p:cNvPr>
                <p:cNvSpPr/>
                <p:nvPr/>
              </p:nvSpPr>
              <p:spPr>
                <a:xfrm>
                  <a:off x="6190322" y="2376612"/>
                  <a:ext cx="19430" cy="35351"/>
                </a:xfrm>
                <a:custGeom>
                  <a:avLst/>
                  <a:gdLst>
                    <a:gd name="connsiteX0" fmla="*/ 0 w 19430"/>
                    <a:gd name="connsiteY0" fmla="*/ 0 h 35351"/>
                    <a:gd name="connsiteX1" fmla="*/ 19431 w 19430"/>
                    <a:gd name="connsiteY1" fmla="*/ 35352 h 3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5351">
                      <a:moveTo>
                        <a:pt x="0" y="0"/>
                      </a:moveTo>
                      <a:lnTo>
                        <a:pt x="19431" y="3535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19" name="任意多边形: 形状 618">
                  <a:extLst>
                    <a:ext uri="{FF2B5EF4-FFF2-40B4-BE49-F238E27FC236}">
                      <a16:creationId xmlns:a16="http://schemas.microsoft.com/office/drawing/2014/main" id="{AE5E524A-0FBF-8CDB-F90B-BEF705C7FC23}"/>
                    </a:ext>
                  </a:extLst>
                </p:cNvPr>
                <p:cNvSpPr/>
                <p:nvPr/>
              </p:nvSpPr>
              <p:spPr>
                <a:xfrm>
                  <a:off x="5770809" y="2337505"/>
                  <a:ext cx="19430" cy="64368"/>
                </a:xfrm>
                <a:custGeom>
                  <a:avLst/>
                  <a:gdLst>
                    <a:gd name="connsiteX0" fmla="*/ 0 w 19430"/>
                    <a:gd name="connsiteY0" fmla="*/ 0 h 64368"/>
                    <a:gd name="connsiteX1" fmla="*/ 19431 w 19430"/>
                    <a:gd name="connsiteY1" fmla="*/ 64369 h 64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4368">
                      <a:moveTo>
                        <a:pt x="0" y="0"/>
                      </a:moveTo>
                      <a:lnTo>
                        <a:pt x="19431" y="64369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0" name="任意多边形: 形状 619">
                  <a:extLst>
                    <a:ext uri="{FF2B5EF4-FFF2-40B4-BE49-F238E27FC236}">
                      <a16:creationId xmlns:a16="http://schemas.microsoft.com/office/drawing/2014/main" id="{AC057B3D-82DE-B78A-316F-83B69301E720}"/>
                    </a:ext>
                  </a:extLst>
                </p:cNvPr>
                <p:cNvSpPr/>
                <p:nvPr/>
              </p:nvSpPr>
              <p:spPr>
                <a:xfrm>
                  <a:off x="5780521" y="2398251"/>
                  <a:ext cx="19437" cy="5539"/>
                </a:xfrm>
                <a:custGeom>
                  <a:avLst/>
                  <a:gdLst>
                    <a:gd name="connsiteX0" fmla="*/ 0 w 19437"/>
                    <a:gd name="connsiteY0" fmla="*/ 0 h 5539"/>
                    <a:gd name="connsiteX1" fmla="*/ 19437 w 19437"/>
                    <a:gd name="connsiteY1" fmla="*/ 5539 h 5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5539">
                      <a:moveTo>
                        <a:pt x="0" y="0"/>
                      </a:moveTo>
                      <a:lnTo>
                        <a:pt x="19437" y="5539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1" name="任意多边形: 形状 620">
                  <a:extLst>
                    <a:ext uri="{FF2B5EF4-FFF2-40B4-BE49-F238E27FC236}">
                      <a16:creationId xmlns:a16="http://schemas.microsoft.com/office/drawing/2014/main" id="{8B718B48-EF74-B96B-D2BA-91E7D90E6EAD}"/>
                    </a:ext>
                  </a:extLst>
                </p:cNvPr>
                <p:cNvSpPr/>
                <p:nvPr/>
              </p:nvSpPr>
              <p:spPr>
                <a:xfrm>
                  <a:off x="6200034" y="2389986"/>
                  <a:ext cx="19437" cy="23755"/>
                </a:xfrm>
                <a:custGeom>
                  <a:avLst/>
                  <a:gdLst>
                    <a:gd name="connsiteX0" fmla="*/ 0 w 19437"/>
                    <a:gd name="connsiteY0" fmla="*/ 0 h 23755"/>
                    <a:gd name="connsiteX1" fmla="*/ 19437 w 19437"/>
                    <a:gd name="connsiteY1" fmla="*/ 23756 h 23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3755">
                      <a:moveTo>
                        <a:pt x="0" y="0"/>
                      </a:moveTo>
                      <a:lnTo>
                        <a:pt x="19437" y="2375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2" name="任意多边形: 形状 621">
                  <a:extLst>
                    <a:ext uri="{FF2B5EF4-FFF2-40B4-BE49-F238E27FC236}">
                      <a16:creationId xmlns:a16="http://schemas.microsoft.com/office/drawing/2014/main" id="{860E3F05-B428-D3F3-6671-C55688747F48}"/>
                    </a:ext>
                  </a:extLst>
                </p:cNvPr>
                <p:cNvSpPr/>
                <p:nvPr/>
              </p:nvSpPr>
              <p:spPr>
                <a:xfrm>
                  <a:off x="5790240" y="2401873"/>
                  <a:ext cx="19437" cy="3807"/>
                </a:xfrm>
                <a:custGeom>
                  <a:avLst/>
                  <a:gdLst>
                    <a:gd name="connsiteX0" fmla="*/ 0 w 19437"/>
                    <a:gd name="connsiteY0" fmla="*/ 0 h 3807"/>
                    <a:gd name="connsiteX1" fmla="*/ 19437 w 19437"/>
                    <a:gd name="connsiteY1" fmla="*/ 3808 h 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807">
                      <a:moveTo>
                        <a:pt x="0" y="0"/>
                      </a:moveTo>
                      <a:lnTo>
                        <a:pt x="19437" y="3808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3" name="任意多边形: 形状 622">
                  <a:extLst>
                    <a:ext uri="{FF2B5EF4-FFF2-40B4-BE49-F238E27FC236}">
                      <a16:creationId xmlns:a16="http://schemas.microsoft.com/office/drawing/2014/main" id="{6DD054FF-1D18-C05C-BE5E-F9B963EE4671}"/>
                    </a:ext>
                  </a:extLst>
                </p:cNvPr>
                <p:cNvSpPr/>
                <p:nvPr/>
              </p:nvSpPr>
              <p:spPr>
                <a:xfrm>
                  <a:off x="5380445" y="2417403"/>
                  <a:ext cx="19430" cy="2228"/>
                </a:xfrm>
                <a:custGeom>
                  <a:avLst/>
                  <a:gdLst>
                    <a:gd name="connsiteX0" fmla="*/ 0 w 19430"/>
                    <a:gd name="connsiteY0" fmla="*/ 2229 h 2228"/>
                    <a:gd name="connsiteX1" fmla="*/ 19431 w 19430"/>
                    <a:gd name="connsiteY1" fmla="*/ 0 h 2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228">
                      <a:moveTo>
                        <a:pt x="0" y="2229"/>
                      </a:moveTo>
                      <a:lnTo>
                        <a:pt x="19431" y="0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4" name="任意多边形: 形状 623">
                  <a:extLst>
                    <a:ext uri="{FF2B5EF4-FFF2-40B4-BE49-F238E27FC236}">
                      <a16:creationId xmlns:a16="http://schemas.microsoft.com/office/drawing/2014/main" id="{B40AFB80-A51A-B592-F3CA-35C5E793D7F9}"/>
                    </a:ext>
                  </a:extLst>
                </p:cNvPr>
                <p:cNvSpPr/>
                <p:nvPr/>
              </p:nvSpPr>
              <p:spPr>
                <a:xfrm>
                  <a:off x="6209753" y="2411964"/>
                  <a:ext cx="19430" cy="4769"/>
                </a:xfrm>
                <a:custGeom>
                  <a:avLst/>
                  <a:gdLst>
                    <a:gd name="connsiteX0" fmla="*/ 0 w 19430"/>
                    <a:gd name="connsiteY0" fmla="*/ 0 h 4769"/>
                    <a:gd name="connsiteX1" fmla="*/ 19431 w 19430"/>
                    <a:gd name="connsiteY1" fmla="*/ 4770 h 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769">
                      <a:moveTo>
                        <a:pt x="0" y="0"/>
                      </a:moveTo>
                      <a:lnTo>
                        <a:pt x="19431" y="477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5" name="任意多边形: 形状 624">
                  <a:extLst>
                    <a:ext uri="{FF2B5EF4-FFF2-40B4-BE49-F238E27FC236}">
                      <a16:creationId xmlns:a16="http://schemas.microsoft.com/office/drawing/2014/main" id="{63CC5409-B81F-0785-4C09-852091265E8A}"/>
                    </a:ext>
                  </a:extLst>
                </p:cNvPr>
                <p:cNvSpPr/>
                <p:nvPr/>
              </p:nvSpPr>
              <p:spPr>
                <a:xfrm>
                  <a:off x="5370726" y="2351297"/>
                  <a:ext cx="19437" cy="33773"/>
                </a:xfrm>
                <a:custGeom>
                  <a:avLst/>
                  <a:gdLst>
                    <a:gd name="connsiteX0" fmla="*/ 0 w 19437"/>
                    <a:gd name="connsiteY0" fmla="*/ 0 h 33773"/>
                    <a:gd name="connsiteX1" fmla="*/ 19437 w 19437"/>
                    <a:gd name="connsiteY1" fmla="*/ 33773 h 33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3773">
                      <a:moveTo>
                        <a:pt x="0" y="0"/>
                      </a:moveTo>
                      <a:lnTo>
                        <a:pt x="19437" y="33773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6" name="任意多边形: 形状 625">
                  <a:extLst>
                    <a:ext uri="{FF2B5EF4-FFF2-40B4-BE49-F238E27FC236}">
                      <a16:creationId xmlns:a16="http://schemas.microsoft.com/office/drawing/2014/main" id="{CACD0B52-2B13-70DB-BAAB-8723B11E92F6}"/>
                    </a:ext>
                  </a:extLst>
                </p:cNvPr>
                <p:cNvSpPr/>
                <p:nvPr/>
              </p:nvSpPr>
              <p:spPr>
                <a:xfrm>
                  <a:off x="5799958" y="2403791"/>
                  <a:ext cx="19430" cy="1432"/>
                </a:xfrm>
                <a:custGeom>
                  <a:avLst/>
                  <a:gdLst>
                    <a:gd name="connsiteX0" fmla="*/ 0 w 19430"/>
                    <a:gd name="connsiteY0" fmla="*/ 0 h 1432"/>
                    <a:gd name="connsiteX1" fmla="*/ 19431 w 19430"/>
                    <a:gd name="connsiteY1" fmla="*/ 1433 h 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432">
                      <a:moveTo>
                        <a:pt x="0" y="0"/>
                      </a:moveTo>
                      <a:lnTo>
                        <a:pt x="19431" y="143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7" name="任意多边形: 形状 626">
                  <a:extLst>
                    <a:ext uri="{FF2B5EF4-FFF2-40B4-BE49-F238E27FC236}">
                      <a16:creationId xmlns:a16="http://schemas.microsoft.com/office/drawing/2014/main" id="{0397182B-1286-8DC2-E7B1-56625D8184B5}"/>
                    </a:ext>
                  </a:extLst>
                </p:cNvPr>
                <p:cNvSpPr/>
                <p:nvPr/>
              </p:nvSpPr>
              <p:spPr>
                <a:xfrm>
                  <a:off x="6219472" y="2413741"/>
                  <a:ext cx="19430" cy="21414"/>
                </a:xfrm>
                <a:custGeom>
                  <a:avLst/>
                  <a:gdLst>
                    <a:gd name="connsiteX0" fmla="*/ 0 w 19430"/>
                    <a:gd name="connsiteY0" fmla="*/ 0 h 21414"/>
                    <a:gd name="connsiteX1" fmla="*/ 19431 w 19430"/>
                    <a:gd name="connsiteY1" fmla="*/ 21414 h 21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1414">
                      <a:moveTo>
                        <a:pt x="0" y="0"/>
                      </a:moveTo>
                      <a:lnTo>
                        <a:pt x="19431" y="2141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8" name="任意多边形: 形状 627">
                  <a:extLst>
                    <a:ext uri="{FF2B5EF4-FFF2-40B4-BE49-F238E27FC236}">
                      <a16:creationId xmlns:a16="http://schemas.microsoft.com/office/drawing/2014/main" id="{873827F1-5249-B32E-7171-5C77855D62E0}"/>
                    </a:ext>
                  </a:extLst>
                </p:cNvPr>
                <p:cNvSpPr/>
                <p:nvPr/>
              </p:nvSpPr>
              <p:spPr>
                <a:xfrm>
                  <a:off x="4981238" y="2449943"/>
                  <a:ext cx="19430" cy="10561"/>
                </a:xfrm>
                <a:custGeom>
                  <a:avLst/>
                  <a:gdLst>
                    <a:gd name="connsiteX0" fmla="*/ 0 w 19430"/>
                    <a:gd name="connsiteY0" fmla="*/ 0 h 10561"/>
                    <a:gd name="connsiteX1" fmla="*/ 19431 w 19430"/>
                    <a:gd name="connsiteY1" fmla="*/ 10561 h 1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0561">
                      <a:moveTo>
                        <a:pt x="0" y="0"/>
                      </a:moveTo>
                      <a:lnTo>
                        <a:pt x="19431" y="10561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29" name="任意多边形: 形状 628">
                  <a:extLst>
                    <a:ext uri="{FF2B5EF4-FFF2-40B4-BE49-F238E27FC236}">
                      <a16:creationId xmlns:a16="http://schemas.microsoft.com/office/drawing/2014/main" id="{12266D6C-C569-6D19-86BD-282675FFF31D}"/>
                    </a:ext>
                  </a:extLst>
                </p:cNvPr>
                <p:cNvSpPr/>
                <p:nvPr/>
              </p:nvSpPr>
              <p:spPr>
                <a:xfrm>
                  <a:off x="4111654" y="2502788"/>
                  <a:ext cx="49988" cy="2142"/>
                </a:xfrm>
                <a:custGeom>
                  <a:avLst/>
                  <a:gdLst>
                    <a:gd name="connsiteX0" fmla="*/ 49988 w 49988"/>
                    <a:gd name="connsiteY0" fmla="*/ 0 h 2142"/>
                    <a:gd name="connsiteX1" fmla="*/ 0 w 49988"/>
                    <a:gd name="connsiteY1" fmla="*/ 2143 h 2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988" h="2142">
                      <a:moveTo>
                        <a:pt x="49988" y="0"/>
                      </a:moveTo>
                      <a:lnTo>
                        <a:pt x="0" y="2143"/>
                      </a:lnTo>
                    </a:path>
                  </a:pathLst>
                </a:custGeom>
                <a:ln w="4418" cap="flat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0" name="任意多边形: 形状 629">
                  <a:extLst>
                    <a:ext uri="{FF2B5EF4-FFF2-40B4-BE49-F238E27FC236}">
                      <a16:creationId xmlns:a16="http://schemas.microsoft.com/office/drawing/2014/main" id="{9726512A-9139-508B-BA4F-4101895FD6EE}"/>
                    </a:ext>
                  </a:extLst>
                </p:cNvPr>
                <p:cNvSpPr/>
                <p:nvPr/>
              </p:nvSpPr>
              <p:spPr>
                <a:xfrm>
                  <a:off x="4161642" y="2502788"/>
                  <a:ext cx="388665" cy="441730"/>
                </a:xfrm>
                <a:custGeom>
                  <a:avLst/>
                  <a:gdLst>
                    <a:gd name="connsiteX0" fmla="*/ 0 w 388665"/>
                    <a:gd name="connsiteY0" fmla="*/ 0 h 441730"/>
                    <a:gd name="connsiteX1" fmla="*/ 388666 w 388665"/>
                    <a:gd name="connsiteY1" fmla="*/ 441730 h 44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8665" h="441730">
                      <a:moveTo>
                        <a:pt x="0" y="0"/>
                      </a:moveTo>
                      <a:lnTo>
                        <a:pt x="388666" y="441730"/>
                      </a:lnTo>
                    </a:path>
                  </a:pathLst>
                </a:custGeom>
                <a:ln w="4418" cap="flat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1" name="任意多边形: 形状 630">
                  <a:extLst>
                    <a:ext uri="{FF2B5EF4-FFF2-40B4-BE49-F238E27FC236}">
                      <a16:creationId xmlns:a16="http://schemas.microsoft.com/office/drawing/2014/main" id="{6317A562-605B-7FB9-60FF-6697F0D9ECE3}"/>
                    </a:ext>
                  </a:extLst>
                </p:cNvPr>
                <p:cNvSpPr/>
                <p:nvPr/>
              </p:nvSpPr>
              <p:spPr>
                <a:xfrm>
                  <a:off x="4161642" y="1537760"/>
                  <a:ext cx="6633" cy="965028"/>
                </a:xfrm>
                <a:custGeom>
                  <a:avLst/>
                  <a:gdLst>
                    <a:gd name="connsiteX0" fmla="*/ 0 w 6633"/>
                    <a:gd name="connsiteY0" fmla="*/ 965029 h 965028"/>
                    <a:gd name="connsiteX1" fmla="*/ 0 w 6633"/>
                    <a:gd name="connsiteY1" fmla="*/ 0 h 965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633" h="965028">
                      <a:moveTo>
                        <a:pt x="0" y="965029"/>
                      </a:moveTo>
                      <a:lnTo>
                        <a:pt x="0" y="0"/>
                      </a:lnTo>
                    </a:path>
                  </a:pathLst>
                </a:custGeom>
                <a:ln w="4418" cap="flat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2" name="任意多边形: 形状 631">
                  <a:extLst>
                    <a:ext uri="{FF2B5EF4-FFF2-40B4-BE49-F238E27FC236}">
                      <a16:creationId xmlns:a16="http://schemas.microsoft.com/office/drawing/2014/main" id="{A6B32F11-ED41-18CE-8D56-7BC881175F22}"/>
                    </a:ext>
                  </a:extLst>
                </p:cNvPr>
                <p:cNvSpPr/>
                <p:nvPr/>
              </p:nvSpPr>
              <p:spPr>
                <a:xfrm>
                  <a:off x="4971519" y="2364989"/>
                  <a:ext cx="19430" cy="40758"/>
                </a:xfrm>
                <a:custGeom>
                  <a:avLst/>
                  <a:gdLst>
                    <a:gd name="connsiteX0" fmla="*/ 0 w 19430"/>
                    <a:gd name="connsiteY0" fmla="*/ 0 h 40758"/>
                    <a:gd name="connsiteX1" fmla="*/ 19431 w 19430"/>
                    <a:gd name="connsiteY1" fmla="*/ 40759 h 40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0758">
                      <a:moveTo>
                        <a:pt x="0" y="0"/>
                      </a:moveTo>
                      <a:lnTo>
                        <a:pt x="19431" y="40759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3" name="任意多边形: 形状 632">
                  <a:extLst>
                    <a:ext uri="{FF2B5EF4-FFF2-40B4-BE49-F238E27FC236}">
                      <a16:creationId xmlns:a16="http://schemas.microsoft.com/office/drawing/2014/main" id="{F80302C5-2E7A-DD76-1268-4EF855FCBDF7}"/>
                    </a:ext>
                  </a:extLst>
                </p:cNvPr>
                <p:cNvSpPr/>
                <p:nvPr/>
              </p:nvSpPr>
              <p:spPr>
                <a:xfrm>
                  <a:off x="5390164" y="2385070"/>
                  <a:ext cx="19430" cy="4802"/>
                </a:xfrm>
                <a:custGeom>
                  <a:avLst/>
                  <a:gdLst>
                    <a:gd name="connsiteX0" fmla="*/ 0 w 19430"/>
                    <a:gd name="connsiteY0" fmla="*/ 0 h 4802"/>
                    <a:gd name="connsiteX1" fmla="*/ 19431 w 19430"/>
                    <a:gd name="connsiteY1" fmla="*/ 4803 h 4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802">
                      <a:moveTo>
                        <a:pt x="0" y="0"/>
                      </a:moveTo>
                      <a:lnTo>
                        <a:pt x="19431" y="4803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4" name="任意多边形: 形状 633">
                  <a:extLst>
                    <a:ext uri="{FF2B5EF4-FFF2-40B4-BE49-F238E27FC236}">
                      <a16:creationId xmlns:a16="http://schemas.microsoft.com/office/drawing/2014/main" id="{21F1F607-0281-8137-E3E9-4C1094DD2F6F}"/>
                    </a:ext>
                  </a:extLst>
                </p:cNvPr>
                <p:cNvSpPr/>
                <p:nvPr/>
              </p:nvSpPr>
              <p:spPr>
                <a:xfrm>
                  <a:off x="5809677" y="2400500"/>
                  <a:ext cx="19430" cy="5181"/>
                </a:xfrm>
                <a:custGeom>
                  <a:avLst/>
                  <a:gdLst>
                    <a:gd name="connsiteX0" fmla="*/ 0 w 19430"/>
                    <a:gd name="connsiteY0" fmla="*/ 5181 h 5181"/>
                    <a:gd name="connsiteX1" fmla="*/ 19431 w 19430"/>
                    <a:gd name="connsiteY1" fmla="*/ 0 h 5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181">
                      <a:moveTo>
                        <a:pt x="0" y="5181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35" name="图形 54">
                <a:extLst>
                  <a:ext uri="{FF2B5EF4-FFF2-40B4-BE49-F238E27FC236}">
                    <a16:creationId xmlns:a16="http://schemas.microsoft.com/office/drawing/2014/main" id="{3ECF7B38-234E-717B-B960-E60C8F5BB278}"/>
                  </a:ext>
                </a:extLst>
              </p:cNvPr>
              <p:cNvGrpSpPr/>
              <p:nvPr/>
            </p:nvGrpSpPr>
            <p:grpSpPr>
              <a:xfrm>
                <a:off x="4075209" y="1390759"/>
                <a:ext cx="2164710" cy="329909"/>
                <a:chOff x="4171359" y="2316442"/>
                <a:chExt cx="2164710" cy="329909"/>
              </a:xfrm>
            </p:grpSpPr>
            <p:sp>
              <p:nvSpPr>
                <p:cNvPr id="636" name="任意多边形: 形状 635">
                  <a:extLst>
                    <a:ext uri="{FF2B5EF4-FFF2-40B4-BE49-F238E27FC236}">
                      <a16:creationId xmlns:a16="http://schemas.microsoft.com/office/drawing/2014/main" id="{02E33310-F0A0-26F2-004B-92F48B0D9F36}"/>
                    </a:ext>
                  </a:extLst>
                </p:cNvPr>
                <p:cNvSpPr/>
                <p:nvPr/>
              </p:nvSpPr>
              <p:spPr>
                <a:xfrm>
                  <a:off x="6229184" y="2416733"/>
                  <a:ext cx="19437" cy="14236"/>
                </a:xfrm>
                <a:custGeom>
                  <a:avLst/>
                  <a:gdLst>
                    <a:gd name="connsiteX0" fmla="*/ 0 w 19437"/>
                    <a:gd name="connsiteY0" fmla="*/ 0 h 14236"/>
                    <a:gd name="connsiteX1" fmla="*/ 19437 w 19437"/>
                    <a:gd name="connsiteY1" fmla="*/ 14236 h 1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4236">
                      <a:moveTo>
                        <a:pt x="0" y="0"/>
                      </a:moveTo>
                      <a:lnTo>
                        <a:pt x="19437" y="14236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7" name="任意多边形: 形状 636">
                  <a:extLst>
                    <a:ext uri="{FF2B5EF4-FFF2-40B4-BE49-F238E27FC236}">
                      <a16:creationId xmlns:a16="http://schemas.microsoft.com/office/drawing/2014/main" id="{E6ED483D-421A-5643-322A-FEBC5C1FB9FD}"/>
                    </a:ext>
                  </a:extLst>
                </p:cNvPr>
                <p:cNvSpPr/>
                <p:nvPr/>
              </p:nvSpPr>
              <p:spPr>
                <a:xfrm>
                  <a:off x="5399876" y="2417403"/>
                  <a:ext cx="19437" cy="5778"/>
                </a:xfrm>
                <a:custGeom>
                  <a:avLst/>
                  <a:gdLst>
                    <a:gd name="connsiteX0" fmla="*/ 0 w 19437"/>
                    <a:gd name="connsiteY0" fmla="*/ 0 h 5778"/>
                    <a:gd name="connsiteX1" fmla="*/ 19437 w 19437"/>
                    <a:gd name="connsiteY1" fmla="*/ 5778 h 5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5778">
                      <a:moveTo>
                        <a:pt x="0" y="0"/>
                      </a:moveTo>
                      <a:lnTo>
                        <a:pt x="19437" y="5778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8" name="任意多边形: 形状 637">
                  <a:extLst>
                    <a:ext uri="{FF2B5EF4-FFF2-40B4-BE49-F238E27FC236}">
                      <a16:creationId xmlns:a16="http://schemas.microsoft.com/office/drawing/2014/main" id="{764E075F-2028-7155-E2EF-685D358BA9A2}"/>
                    </a:ext>
                  </a:extLst>
                </p:cNvPr>
                <p:cNvSpPr/>
                <p:nvPr/>
              </p:nvSpPr>
              <p:spPr>
                <a:xfrm>
                  <a:off x="4171359" y="2513827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3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3" y="22091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39" name="任意多边形: 形状 638">
                  <a:extLst>
                    <a:ext uri="{FF2B5EF4-FFF2-40B4-BE49-F238E27FC236}">
                      <a16:creationId xmlns:a16="http://schemas.microsoft.com/office/drawing/2014/main" id="{71BBE556-FA24-0B90-8E04-FA7E4AA6F759}"/>
                    </a:ext>
                  </a:extLst>
                </p:cNvPr>
                <p:cNvSpPr/>
                <p:nvPr/>
              </p:nvSpPr>
              <p:spPr>
                <a:xfrm>
                  <a:off x="4571437" y="2411559"/>
                  <a:ext cx="19437" cy="35842"/>
                </a:xfrm>
                <a:custGeom>
                  <a:avLst/>
                  <a:gdLst>
                    <a:gd name="connsiteX0" fmla="*/ 0 w 19437"/>
                    <a:gd name="connsiteY0" fmla="*/ 0 h 35842"/>
                    <a:gd name="connsiteX1" fmla="*/ 19437 w 19437"/>
                    <a:gd name="connsiteY1" fmla="*/ 35843 h 35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5842">
                      <a:moveTo>
                        <a:pt x="0" y="0"/>
                      </a:moveTo>
                      <a:lnTo>
                        <a:pt x="19437" y="35843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0" name="任意多边形: 形状 639">
                  <a:extLst>
                    <a:ext uri="{FF2B5EF4-FFF2-40B4-BE49-F238E27FC236}">
                      <a16:creationId xmlns:a16="http://schemas.microsoft.com/office/drawing/2014/main" id="{640C364E-9FCC-EBBA-F631-FBAF2B0090E7}"/>
                    </a:ext>
                  </a:extLst>
                </p:cNvPr>
                <p:cNvSpPr/>
                <p:nvPr/>
              </p:nvSpPr>
              <p:spPr>
                <a:xfrm>
                  <a:off x="4581155" y="2466667"/>
                  <a:ext cx="19430" cy="18813"/>
                </a:xfrm>
                <a:custGeom>
                  <a:avLst/>
                  <a:gdLst>
                    <a:gd name="connsiteX0" fmla="*/ 0 w 19430"/>
                    <a:gd name="connsiteY0" fmla="*/ 0 h 18813"/>
                    <a:gd name="connsiteX1" fmla="*/ 19431 w 19430"/>
                    <a:gd name="connsiteY1" fmla="*/ 18814 h 18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8813">
                      <a:moveTo>
                        <a:pt x="0" y="0"/>
                      </a:moveTo>
                      <a:lnTo>
                        <a:pt x="19431" y="18814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1" name="任意多边形: 形状 640">
                  <a:extLst>
                    <a:ext uri="{FF2B5EF4-FFF2-40B4-BE49-F238E27FC236}">
                      <a16:creationId xmlns:a16="http://schemas.microsoft.com/office/drawing/2014/main" id="{BD5201FE-3177-3EDA-6D37-D2A7B1F98223}"/>
                    </a:ext>
                  </a:extLst>
                </p:cNvPr>
                <p:cNvSpPr/>
                <p:nvPr/>
              </p:nvSpPr>
              <p:spPr>
                <a:xfrm>
                  <a:off x="6238902" y="2435156"/>
                  <a:ext cx="19437" cy="24538"/>
                </a:xfrm>
                <a:custGeom>
                  <a:avLst/>
                  <a:gdLst>
                    <a:gd name="connsiteX0" fmla="*/ 0 w 19437"/>
                    <a:gd name="connsiteY0" fmla="*/ 0 h 24538"/>
                    <a:gd name="connsiteX1" fmla="*/ 19437 w 19437"/>
                    <a:gd name="connsiteY1" fmla="*/ 24539 h 2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4538">
                      <a:moveTo>
                        <a:pt x="0" y="0"/>
                      </a:moveTo>
                      <a:lnTo>
                        <a:pt x="19437" y="24539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2" name="任意多边形: 形状 641">
                  <a:extLst>
                    <a:ext uri="{FF2B5EF4-FFF2-40B4-BE49-F238E27FC236}">
                      <a16:creationId xmlns:a16="http://schemas.microsoft.com/office/drawing/2014/main" id="{AD02F48C-70E4-5FB0-D5EA-88039403F47D}"/>
                    </a:ext>
                  </a:extLst>
                </p:cNvPr>
                <p:cNvSpPr/>
                <p:nvPr/>
              </p:nvSpPr>
              <p:spPr>
                <a:xfrm>
                  <a:off x="5819389" y="2405224"/>
                  <a:ext cx="19437" cy="31942"/>
                </a:xfrm>
                <a:custGeom>
                  <a:avLst/>
                  <a:gdLst>
                    <a:gd name="connsiteX0" fmla="*/ 0 w 19437"/>
                    <a:gd name="connsiteY0" fmla="*/ 0 h 31942"/>
                    <a:gd name="connsiteX1" fmla="*/ 19437 w 19437"/>
                    <a:gd name="connsiteY1" fmla="*/ 31942 h 3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1942">
                      <a:moveTo>
                        <a:pt x="0" y="0"/>
                      </a:moveTo>
                      <a:lnTo>
                        <a:pt x="19437" y="3194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3" name="任意多边形: 形状 642">
                  <a:extLst>
                    <a:ext uri="{FF2B5EF4-FFF2-40B4-BE49-F238E27FC236}">
                      <a16:creationId xmlns:a16="http://schemas.microsoft.com/office/drawing/2014/main" id="{91A3AF1C-EA9C-BAD1-AE3A-8DC3A7E968E5}"/>
                    </a:ext>
                  </a:extLst>
                </p:cNvPr>
                <p:cNvSpPr/>
                <p:nvPr/>
              </p:nvSpPr>
              <p:spPr>
                <a:xfrm>
                  <a:off x="4990950" y="2405748"/>
                  <a:ext cx="19437" cy="26329"/>
                </a:xfrm>
                <a:custGeom>
                  <a:avLst/>
                  <a:gdLst>
                    <a:gd name="connsiteX0" fmla="*/ 0 w 19437"/>
                    <a:gd name="connsiteY0" fmla="*/ 0 h 26329"/>
                    <a:gd name="connsiteX1" fmla="*/ 19437 w 19437"/>
                    <a:gd name="connsiteY1" fmla="*/ 26330 h 26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6329">
                      <a:moveTo>
                        <a:pt x="0" y="0"/>
                      </a:moveTo>
                      <a:lnTo>
                        <a:pt x="19437" y="2633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4" name="任意多边形: 形状 643">
                  <a:extLst>
                    <a:ext uri="{FF2B5EF4-FFF2-40B4-BE49-F238E27FC236}">
                      <a16:creationId xmlns:a16="http://schemas.microsoft.com/office/drawing/2014/main" id="{F405DD2E-9A01-FC76-AC51-4F18E4A52B45}"/>
                    </a:ext>
                  </a:extLst>
                </p:cNvPr>
                <p:cNvSpPr/>
                <p:nvPr/>
              </p:nvSpPr>
              <p:spPr>
                <a:xfrm>
                  <a:off x="5000669" y="2460331"/>
                  <a:ext cx="19430" cy="172"/>
                </a:xfrm>
                <a:custGeom>
                  <a:avLst/>
                  <a:gdLst>
                    <a:gd name="connsiteX0" fmla="*/ 0 w 19430"/>
                    <a:gd name="connsiteY0" fmla="*/ 172 h 172"/>
                    <a:gd name="connsiteX1" fmla="*/ 19431 w 19430"/>
                    <a:gd name="connsiteY1" fmla="*/ 0 h 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72">
                      <a:moveTo>
                        <a:pt x="0" y="172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5" name="任意多边形: 形状 644">
                  <a:extLst>
                    <a:ext uri="{FF2B5EF4-FFF2-40B4-BE49-F238E27FC236}">
                      <a16:creationId xmlns:a16="http://schemas.microsoft.com/office/drawing/2014/main" id="{C40D4994-C01D-D83C-6000-BF1750E63469}"/>
                    </a:ext>
                  </a:extLst>
                </p:cNvPr>
                <p:cNvSpPr/>
                <p:nvPr/>
              </p:nvSpPr>
              <p:spPr>
                <a:xfrm>
                  <a:off x="4181075" y="2524872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6" name="任意多边形: 形状 645">
                  <a:extLst>
                    <a:ext uri="{FF2B5EF4-FFF2-40B4-BE49-F238E27FC236}">
                      <a16:creationId xmlns:a16="http://schemas.microsoft.com/office/drawing/2014/main" id="{ED9594CC-AEA2-778C-7C8D-D5D475CC0B4C}"/>
                    </a:ext>
                  </a:extLst>
                </p:cNvPr>
                <p:cNvSpPr/>
                <p:nvPr/>
              </p:nvSpPr>
              <p:spPr>
                <a:xfrm>
                  <a:off x="5409594" y="2389873"/>
                  <a:ext cx="19437" cy="32850"/>
                </a:xfrm>
                <a:custGeom>
                  <a:avLst/>
                  <a:gdLst>
                    <a:gd name="connsiteX0" fmla="*/ 0 w 19437"/>
                    <a:gd name="connsiteY0" fmla="*/ 0 h 32850"/>
                    <a:gd name="connsiteX1" fmla="*/ 19437 w 19437"/>
                    <a:gd name="connsiteY1" fmla="*/ 32851 h 32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2850">
                      <a:moveTo>
                        <a:pt x="0" y="0"/>
                      </a:moveTo>
                      <a:lnTo>
                        <a:pt x="19437" y="3285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7" name="任意多边形: 形状 646">
                  <a:extLst>
                    <a:ext uri="{FF2B5EF4-FFF2-40B4-BE49-F238E27FC236}">
                      <a16:creationId xmlns:a16="http://schemas.microsoft.com/office/drawing/2014/main" id="{69459791-115A-611F-6DF4-716500A2B5C6}"/>
                    </a:ext>
                  </a:extLst>
                </p:cNvPr>
                <p:cNvSpPr/>
                <p:nvPr/>
              </p:nvSpPr>
              <p:spPr>
                <a:xfrm>
                  <a:off x="4590874" y="2447402"/>
                  <a:ext cx="19430" cy="18495"/>
                </a:xfrm>
                <a:custGeom>
                  <a:avLst/>
                  <a:gdLst>
                    <a:gd name="connsiteX0" fmla="*/ 0 w 19430"/>
                    <a:gd name="connsiteY0" fmla="*/ 0 h 18495"/>
                    <a:gd name="connsiteX1" fmla="*/ 19431 w 19430"/>
                    <a:gd name="connsiteY1" fmla="*/ 18495 h 1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8495">
                      <a:moveTo>
                        <a:pt x="0" y="0"/>
                      </a:moveTo>
                      <a:lnTo>
                        <a:pt x="19431" y="1849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8" name="任意多边形: 形状 647">
                  <a:extLst>
                    <a:ext uri="{FF2B5EF4-FFF2-40B4-BE49-F238E27FC236}">
                      <a16:creationId xmlns:a16="http://schemas.microsoft.com/office/drawing/2014/main" id="{6DF6173C-59D5-FE25-F618-417B0F739F22}"/>
                    </a:ext>
                  </a:extLst>
                </p:cNvPr>
                <p:cNvSpPr/>
                <p:nvPr/>
              </p:nvSpPr>
              <p:spPr>
                <a:xfrm>
                  <a:off x="6248621" y="2421928"/>
                  <a:ext cx="19430" cy="9041"/>
                </a:xfrm>
                <a:custGeom>
                  <a:avLst/>
                  <a:gdLst>
                    <a:gd name="connsiteX0" fmla="*/ 0 w 19430"/>
                    <a:gd name="connsiteY0" fmla="*/ 9042 h 9041"/>
                    <a:gd name="connsiteX1" fmla="*/ 19431 w 19430"/>
                    <a:gd name="connsiteY1" fmla="*/ 0 h 9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9041">
                      <a:moveTo>
                        <a:pt x="0" y="9042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49" name="任意多边形: 形状 648">
                  <a:extLst>
                    <a:ext uri="{FF2B5EF4-FFF2-40B4-BE49-F238E27FC236}">
                      <a16:creationId xmlns:a16="http://schemas.microsoft.com/office/drawing/2014/main" id="{CFBC50DE-2248-A91C-906E-A336AC23D572}"/>
                    </a:ext>
                  </a:extLst>
                </p:cNvPr>
                <p:cNvSpPr/>
                <p:nvPr/>
              </p:nvSpPr>
              <p:spPr>
                <a:xfrm>
                  <a:off x="5829108" y="2360704"/>
                  <a:ext cx="19430" cy="39796"/>
                </a:xfrm>
                <a:custGeom>
                  <a:avLst/>
                  <a:gdLst>
                    <a:gd name="connsiteX0" fmla="*/ 0 w 19430"/>
                    <a:gd name="connsiteY0" fmla="*/ 39797 h 39796"/>
                    <a:gd name="connsiteX1" fmla="*/ 19431 w 19430"/>
                    <a:gd name="connsiteY1" fmla="*/ 0 h 39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9796">
                      <a:moveTo>
                        <a:pt x="0" y="39797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0" name="任意多边形: 形状 649">
                  <a:extLst>
                    <a:ext uri="{FF2B5EF4-FFF2-40B4-BE49-F238E27FC236}">
                      <a16:creationId xmlns:a16="http://schemas.microsoft.com/office/drawing/2014/main" id="{C974CDB8-C634-3021-3892-DE4D253AF4AA}"/>
                    </a:ext>
                  </a:extLst>
                </p:cNvPr>
                <p:cNvSpPr/>
                <p:nvPr/>
              </p:nvSpPr>
              <p:spPr>
                <a:xfrm>
                  <a:off x="4190792" y="2535918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4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4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1" name="任意多边形: 形状 650">
                  <a:extLst>
                    <a:ext uri="{FF2B5EF4-FFF2-40B4-BE49-F238E27FC236}">
                      <a16:creationId xmlns:a16="http://schemas.microsoft.com/office/drawing/2014/main" id="{0D567A25-EF8A-D058-A4DC-48CA685E8A0E}"/>
                    </a:ext>
                  </a:extLst>
                </p:cNvPr>
                <p:cNvSpPr/>
                <p:nvPr/>
              </p:nvSpPr>
              <p:spPr>
                <a:xfrm>
                  <a:off x="5419313" y="2423181"/>
                  <a:ext cx="19430" cy="41952"/>
                </a:xfrm>
                <a:custGeom>
                  <a:avLst/>
                  <a:gdLst>
                    <a:gd name="connsiteX0" fmla="*/ 0 w 19430"/>
                    <a:gd name="connsiteY0" fmla="*/ 0 h 41952"/>
                    <a:gd name="connsiteX1" fmla="*/ 19431 w 19430"/>
                    <a:gd name="connsiteY1" fmla="*/ 41953 h 41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1952">
                      <a:moveTo>
                        <a:pt x="0" y="0"/>
                      </a:moveTo>
                      <a:lnTo>
                        <a:pt x="19431" y="4195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2" name="任意多边形: 形状 651">
                  <a:extLst>
                    <a:ext uri="{FF2B5EF4-FFF2-40B4-BE49-F238E27FC236}">
                      <a16:creationId xmlns:a16="http://schemas.microsoft.com/office/drawing/2014/main" id="{A510B083-C12A-C0C3-54B3-9DA3A4474653}"/>
                    </a:ext>
                  </a:extLst>
                </p:cNvPr>
                <p:cNvSpPr/>
                <p:nvPr/>
              </p:nvSpPr>
              <p:spPr>
                <a:xfrm>
                  <a:off x="4600586" y="2484147"/>
                  <a:ext cx="19437" cy="1333"/>
                </a:xfrm>
                <a:custGeom>
                  <a:avLst/>
                  <a:gdLst>
                    <a:gd name="connsiteX0" fmla="*/ 0 w 19437"/>
                    <a:gd name="connsiteY0" fmla="*/ 1333 h 1333"/>
                    <a:gd name="connsiteX1" fmla="*/ 19437 w 19437"/>
                    <a:gd name="connsiteY1" fmla="*/ 0 h 1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333">
                      <a:moveTo>
                        <a:pt x="0" y="1333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3" name="任意多边形: 形状 652">
                  <a:extLst>
                    <a:ext uri="{FF2B5EF4-FFF2-40B4-BE49-F238E27FC236}">
                      <a16:creationId xmlns:a16="http://schemas.microsoft.com/office/drawing/2014/main" id="{EFCA040E-9EBC-1DF3-2F00-E2345E9CE689}"/>
                    </a:ext>
                  </a:extLst>
                </p:cNvPr>
                <p:cNvSpPr/>
                <p:nvPr/>
              </p:nvSpPr>
              <p:spPr>
                <a:xfrm>
                  <a:off x="5838826" y="2437166"/>
                  <a:ext cx="19430" cy="19623"/>
                </a:xfrm>
                <a:custGeom>
                  <a:avLst/>
                  <a:gdLst>
                    <a:gd name="connsiteX0" fmla="*/ 0 w 19430"/>
                    <a:gd name="connsiteY0" fmla="*/ 0 h 19623"/>
                    <a:gd name="connsiteX1" fmla="*/ 19431 w 19430"/>
                    <a:gd name="connsiteY1" fmla="*/ 19623 h 19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9623">
                      <a:moveTo>
                        <a:pt x="0" y="0"/>
                      </a:moveTo>
                      <a:lnTo>
                        <a:pt x="19431" y="1962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4" name="任意多边形: 形状 653">
                  <a:extLst>
                    <a:ext uri="{FF2B5EF4-FFF2-40B4-BE49-F238E27FC236}">
                      <a16:creationId xmlns:a16="http://schemas.microsoft.com/office/drawing/2014/main" id="{6CC6A412-4FFE-4304-057B-D5FD65F741A9}"/>
                    </a:ext>
                  </a:extLst>
                </p:cNvPr>
                <p:cNvSpPr/>
                <p:nvPr/>
              </p:nvSpPr>
              <p:spPr>
                <a:xfrm>
                  <a:off x="6258340" y="2454420"/>
                  <a:ext cx="19430" cy="5273"/>
                </a:xfrm>
                <a:custGeom>
                  <a:avLst/>
                  <a:gdLst>
                    <a:gd name="connsiteX0" fmla="*/ 0 w 19430"/>
                    <a:gd name="connsiteY0" fmla="*/ 5274 h 5273"/>
                    <a:gd name="connsiteX1" fmla="*/ 19431 w 19430"/>
                    <a:gd name="connsiteY1" fmla="*/ 0 h 5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273">
                      <a:moveTo>
                        <a:pt x="0" y="5274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5" name="任意多边形: 形状 654">
                  <a:extLst>
                    <a:ext uri="{FF2B5EF4-FFF2-40B4-BE49-F238E27FC236}">
                      <a16:creationId xmlns:a16="http://schemas.microsoft.com/office/drawing/2014/main" id="{ED5025ED-1B48-C5B9-A7E2-05559BDA9C63}"/>
                    </a:ext>
                  </a:extLst>
                </p:cNvPr>
                <p:cNvSpPr/>
                <p:nvPr/>
              </p:nvSpPr>
              <p:spPr>
                <a:xfrm>
                  <a:off x="5010387" y="2432078"/>
                  <a:ext cx="19430" cy="4696"/>
                </a:xfrm>
                <a:custGeom>
                  <a:avLst/>
                  <a:gdLst>
                    <a:gd name="connsiteX0" fmla="*/ 0 w 19430"/>
                    <a:gd name="connsiteY0" fmla="*/ 0 h 4696"/>
                    <a:gd name="connsiteX1" fmla="*/ 19431 w 19430"/>
                    <a:gd name="connsiteY1" fmla="*/ 4697 h 4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696">
                      <a:moveTo>
                        <a:pt x="0" y="0"/>
                      </a:moveTo>
                      <a:lnTo>
                        <a:pt x="19431" y="4697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6" name="任意多边形: 形状 655">
                  <a:extLst>
                    <a:ext uri="{FF2B5EF4-FFF2-40B4-BE49-F238E27FC236}">
                      <a16:creationId xmlns:a16="http://schemas.microsoft.com/office/drawing/2014/main" id="{4B92C48F-833D-FE8B-0BFC-DE7FB08A0D98}"/>
                    </a:ext>
                  </a:extLst>
                </p:cNvPr>
                <p:cNvSpPr/>
                <p:nvPr/>
              </p:nvSpPr>
              <p:spPr>
                <a:xfrm>
                  <a:off x="4200509" y="2546956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4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4" y="2209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7" name="任意多边形: 形状 656">
                  <a:extLst>
                    <a:ext uri="{FF2B5EF4-FFF2-40B4-BE49-F238E27FC236}">
                      <a16:creationId xmlns:a16="http://schemas.microsoft.com/office/drawing/2014/main" id="{49483BCB-F3EE-967C-617F-E4D8183F32B9}"/>
                    </a:ext>
                  </a:extLst>
                </p:cNvPr>
                <p:cNvSpPr/>
                <p:nvPr/>
              </p:nvSpPr>
              <p:spPr>
                <a:xfrm>
                  <a:off x="5020099" y="2460331"/>
                  <a:ext cx="19437" cy="33733"/>
                </a:xfrm>
                <a:custGeom>
                  <a:avLst/>
                  <a:gdLst>
                    <a:gd name="connsiteX0" fmla="*/ 0 w 19437"/>
                    <a:gd name="connsiteY0" fmla="*/ 0 h 33733"/>
                    <a:gd name="connsiteX1" fmla="*/ 19437 w 19437"/>
                    <a:gd name="connsiteY1" fmla="*/ 33733 h 33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3733">
                      <a:moveTo>
                        <a:pt x="0" y="0"/>
                      </a:moveTo>
                      <a:lnTo>
                        <a:pt x="19437" y="3373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8" name="任意多边形: 形状 657">
                  <a:extLst>
                    <a:ext uri="{FF2B5EF4-FFF2-40B4-BE49-F238E27FC236}">
                      <a16:creationId xmlns:a16="http://schemas.microsoft.com/office/drawing/2014/main" id="{D448F96F-92D2-6071-FCB9-50D6FEA8F54E}"/>
                    </a:ext>
                  </a:extLst>
                </p:cNvPr>
                <p:cNvSpPr/>
                <p:nvPr/>
              </p:nvSpPr>
              <p:spPr>
                <a:xfrm>
                  <a:off x="5429032" y="2421364"/>
                  <a:ext cx="19430" cy="1359"/>
                </a:xfrm>
                <a:custGeom>
                  <a:avLst/>
                  <a:gdLst>
                    <a:gd name="connsiteX0" fmla="*/ 0 w 19430"/>
                    <a:gd name="connsiteY0" fmla="*/ 1360 h 1359"/>
                    <a:gd name="connsiteX1" fmla="*/ 19431 w 19430"/>
                    <a:gd name="connsiteY1" fmla="*/ 0 h 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359">
                      <a:moveTo>
                        <a:pt x="0" y="1360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59" name="任意多边形: 形状 658">
                  <a:extLst>
                    <a:ext uri="{FF2B5EF4-FFF2-40B4-BE49-F238E27FC236}">
                      <a16:creationId xmlns:a16="http://schemas.microsoft.com/office/drawing/2014/main" id="{AA1F88B1-04F4-6CB6-5A4A-312E091A6C05}"/>
                    </a:ext>
                  </a:extLst>
                </p:cNvPr>
                <p:cNvSpPr/>
                <p:nvPr/>
              </p:nvSpPr>
              <p:spPr>
                <a:xfrm>
                  <a:off x="5438744" y="2465134"/>
                  <a:ext cx="19437" cy="12020"/>
                </a:xfrm>
                <a:custGeom>
                  <a:avLst/>
                  <a:gdLst>
                    <a:gd name="connsiteX0" fmla="*/ 0 w 19437"/>
                    <a:gd name="connsiteY0" fmla="*/ 0 h 12020"/>
                    <a:gd name="connsiteX1" fmla="*/ 19437 w 19437"/>
                    <a:gd name="connsiteY1" fmla="*/ 12021 h 1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2020">
                      <a:moveTo>
                        <a:pt x="0" y="0"/>
                      </a:moveTo>
                      <a:lnTo>
                        <a:pt x="19437" y="1202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0" name="任意多边形: 形状 659">
                  <a:extLst>
                    <a:ext uri="{FF2B5EF4-FFF2-40B4-BE49-F238E27FC236}">
                      <a16:creationId xmlns:a16="http://schemas.microsoft.com/office/drawing/2014/main" id="{D703CC00-0C62-861C-1940-8F2E9E8876CA}"/>
                    </a:ext>
                  </a:extLst>
                </p:cNvPr>
                <p:cNvSpPr/>
                <p:nvPr/>
              </p:nvSpPr>
              <p:spPr>
                <a:xfrm>
                  <a:off x="4610305" y="2465897"/>
                  <a:ext cx="19430" cy="51558"/>
                </a:xfrm>
                <a:custGeom>
                  <a:avLst/>
                  <a:gdLst>
                    <a:gd name="connsiteX0" fmla="*/ 0 w 19430"/>
                    <a:gd name="connsiteY0" fmla="*/ 0 h 51558"/>
                    <a:gd name="connsiteX1" fmla="*/ 19431 w 19430"/>
                    <a:gd name="connsiteY1" fmla="*/ 51558 h 51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1558">
                      <a:moveTo>
                        <a:pt x="0" y="0"/>
                      </a:moveTo>
                      <a:lnTo>
                        <a:pt x="19431" y="51558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1" name="任意多边形: 形状 660">
                  <a:extLst>
                    <a:ext uri="{FF2B5EF4-FFF2-40B4-BE49-F238E27FC236}">
                      <a16:creationId xmlns:a16="http://schemas.microsoft.com/office/drawing/2014/main" id="{6BB1765C-B101-3ACE-1D67-4ADF907C1B85}"/>
                    </a:ext>
                  </a:extLst>
                </p:cNvPr>
                <p:cNvSpPr/>
                <p:nvPr/>
              </p:nvSpPr>
              <p:spPr>
                <a:xfrm>
                  <a:off x="4210226" y="2558002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2" name="任意多边形: 形状 661">
                  <a:extLst>
                    <a:ext uri="{FF2B5EF4-FFF2-40B4-BE49-F238E27FC236}">
                      <a16:creationId xmlns:a16="http://schemas.microsoft.com/office/drawing/2014/main" id="{0D326BBD-17BA-6008-6C03-C2ECD2FB12C6}"/>
                    </a:ext>
                  </a:extLst>
                </p:cNvPr>
                <p:cNvSpPr/>
                <p:nvPr/>
              </p:nvSpPr>
              <p:spPr>
                <a:xfrm>
                  <a:off x="5858257" y="2456789"/>
                  <a:ext cx="19437" cy="9632"/>
                </a:xfrm>
                <a:custGeom>
                  <a:avLst/>
                  <a:gdLst>
                    <a:gd name="connsiteX0" fmla="*/ 0 w 19437"/>
                    <a:gd name="connsiteY0" fmla="*/ 0 h 9632"/>
                    <a:gd name="connsiteX1" fmla="*/ 19437 w 19437"/>
                    <a:gd name="connsiteY1" fmla="*/ 9632 h 9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9632">
                      <a:moveTo>
                        <a:pt x="0" y="0"/>
                      </a:moveTo>
                      <a:lnTo>
                        <a:pt x="19437" y="963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3" name="任意多边形: 形状 662">
                  <a:extLst>
                    <a:ext uri="{FF2B5EF4-FFF2-40B4-BE49-F238E27FC236}">
                      <a16:creationId xmlns:a16="http://schemas.microsoft.com/office/drawing/2014/main" id="{3336E879-323E-DD48-1A28-1F9C24BC24C8}"/>
                    </a:ext>
                  </a:extLst>
                </p:cNvPr>
                <p:cNvSpPr/>
                <p:nvPr/>
              </p:nvSpPr>
              <p:spPr>
                <a:xfrm>
                  <a:off x="6268052" y="2412070"/>
                  <a:ext cx="19437" cy="9857"/>
                </a:xfrm>
                <a:custGeom>
                  <a:avLst/>
                  <a:gdLst>
                    <a:gd name="connsiteX0" fmla="*/ 0 w 19437"/>
                    <a:gd name="connsiteY0" fmla="*/ 9858 h 9857"/>
                    <a:gd name="connsiteX1" fmla="*/ 19437 w 19437"/>
                    <a:gd name="connsiteY1" fmla="*/ 0 h 9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9857">
                      <a:moveTo>
                        <a:pt x="0" y="9858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4" name="任意多边形: 形状 663">
                  <a:extLst>
                    <a:ext uri="{FF2B5EF4-FFF2-40B4-BE49-F238E27FC236}">
                      <a16:creationId xmlns:a16="http://schemas.microsoft.com/office/drawing/2014/main" id="{10ABCB28-D80B-4A23-031F-179D28ED5EF4}"/>
                    </a:ext>
                  </a:extLst>
                </p:cNvPr>
                <p:cNvSpPr/>
                <p:nvPr/>
              </p:nvSpPr>
              <p:spPr>
                <a:xfrm>
                  <a:off x="4620023" y="2484147"/>
                  <a:ext cx="19430" cy="68527"/>
                </a:xfrm>
                <a:custGeom>
                  <a:avLst/>
                  <a:gdLst>
                    <a:gd name="connsiteX0" fmla="*/ 0 w 19430"/>
                    <a:gd name="connsiteY0" fmla="*/ 0 h 68527"/>
                    <a:gd name="connsiteX1" fmla="*/ 19431 w 19430"/>
                    <a:gd name="connsiteY1" fmla="*/ 68528 h 68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8527">
                      <a:moveTo>
                        <a:pt x="0" y="0"/>
                      </a:moveTo>
                      <a:lnTo>
                        <a:pt x="19431" y="68528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5" name="任意多边形: 形状 664">
                  <a:extLst>
                    <a:ext uri="{FF2B5EF4-FFF2-40B4-BE49-F238E27FC236}">
                      <a16:creationId xmlns:a16="http://schemas.microsoft.com/office/drawing/2014/main" id="{5FB8D511-967E-D252-9F49-2DAAF3B9D4A8}"/>
                    </a:ext>
                  </a:extLst>
                </p:cNvPr>
                <p:cNvSpPr/>
                <p:nvPr/>
              </p:nvSpPr>
              <p:spPr>
                <a:xfrm>
                  <a:off x="4219942" y="2569047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6" name="任意多边形: 形状 665">
                  <a:extLst>
                    <a:ext uri="{FF2B5EF4-FFF2-40B4-BE49-F238E27FC236}">
                      <a16:creationId xmlns:a16="http://schemas.microsoft.com/office/drawing/2014/main" id="{1EF866EC-97E2-CCBC-736A-E45D9F2D7C7E}"/>
                    </a:ext>
                  </a:extLst>
                </p:cNvPr>
                <p:cNvSpPr/>
                <p:nvPr/>
              </p:nvSpPr>
              <p:spPr>
                <a:xfrm>
                  <a:off x="5029818" y="2404905"/>
                  <a:ext cx="19430" cy="31869"/>
                </a:xfrm>
                <a:custGeom>
                  <a:avLst/>
                  <a:gdLst>
                    <a:gd name="connsiteX0" fmla="*/ 0 w 19430"/>
                    <a:gd name="connsiteY0" fmla="*/ 31869 h 31869"/>
                    <a:gd name="connsiteX1" fmla="*/ 19431 w 19430"/>
                    <a:gd name="connsiteY1" fmla="*/ 0 h 31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1869">
                      <a:moveTo>
                        <a:pt x="0" y="31869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7" name="任意多边形: 形状 666">
                  <a:extLst>
                    <a:ext uri="{FF2B5EF4-FFF2-40B4-BE49-F238E27FC236}">
                      <a16:creationId xmlns:a16="http://schemas.microsoft.com/office/drawing/2014/main" id="{47D911EB-BA4A-C287-6E67-ADD627B17929}"/>
                    </a:ext>
                  </a:extLst>
                </p:cNvPr>
                <p:cNvSpPr/>
                <p:nvPr/>
              </p:nvSpPr>
              <p:spPr>
                <a:xfrm>
                  <a:off x="6277770" y="2454420"/>
                  <a:ext cx="19437" cy="26276"/>
                </a:xfrm>
                <a:custGeom>
                  <a:avLst/>
                  <a:gdLst>
                    <a:gd name="connsiteX0" fmla="*/ 0 w 19437"/>
                    <a:gd name="connsiteY0" fmla="*/ 0 h 26276"/>
                    <a:gd name="connsiteX1" fmla="*/ 19437 w 19437"/>
                    <a:gd name="connsiteY1" fmla="*/ 26277 h 26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6276">
                      <a:moveTo>
                        <a:pt x="0" y="0"/>
                      </a:moveTo>
                      <a:lnTo>
                        <a:pt x="19437" y="26277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8" name="任意多边形: 形状 667">
                  <a:extLst>
                    <a:ext uri="{FF2B5EF4-FFF2-40B4-BE49-F238E27FC236}">
                      <a16:creationId xmlns:a16="http://schemas.microsoft.com/office/drawing/2014/main" id="{B69C3403-8A96-FD9C-690B-45C50619E6BB}"/>
                    </a:ext>
                  </a:extLst>
                </p:cNvPr>
                <p:cNvSpPr/>
                <p:nvPr/>
              </p:nvSpPr>
              <p:spPr>
                <a:xfrm>
                  <a:off x="5039536" y="2494065"/>
                  <a:ext cx="19430" cy="5307"/>
                </a:xfrm>
                <a:custGeom>
                  <a:avLst/>
                  <a:gdLst>
                    <a:gd name="connsiteX0" fmla="*/ 0 w 19430"/>
                    <a:gd name="connsiteY0" fmla="*/ 0 h 5307"/>
                    <a:gd name="connsiteX1" fmla="*/ 19431 w 19430"/>
                    <a:gd name="connsiteY1" fmla="*/ 5307 h 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307">
                      <a:moveTo>
                        <a:pt x="0" y="0"/>
                      </a:moveTo>
                      <a:lnTo>
                        <a:pt x="19431" y="5307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69" name="任意多边形: 形状 668">
                  <a:extLst>
                    <a:ext uri="{FF2B5EF4-FFF2-40B4-BE49-F238E27FC236}">
                      <a16:creationId xmlns:a16="http://schemas.microsoft.com/office/drawing/2014/main" id="{89BD2F7E-4F8E-5CBB-B5D7-302CCAF3A5C0}"/>
                    </a:ext>
                  </a:extLst>
                </p:cNvPr>
                <p:cNvSpPr/>
                <p:nvPr/>
              </p:nvSpPr>
              <p:spPr>
                <a:xfrm>
                  <a:off x="5848538" y="2316442"/>
                  <a:ext cx="19437" cy="44261"/>
                </a:xfrm>
                <a:custGeom>
                  <a:avLst/>
                  <a:gdLst>
                    <a:gd name="connsiteX0" fmla="*/ 0 w 19437"/>
                    <a:gd name="connsiteY0" fmla="*/ 44261 h 44261"/>
                    <a:gd name="connsiteX1" fmla="*/ 19437 w 19437"/>
                    <a:gd name="connsiteY1" fmla="*/ 0 h 4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44261">
                      <a:moveTo>
                        <a:pt x="0" y="44261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0" name="任意多边形: 形状 669">
                  <a:extLst>
                    <a:ext uri="{FF2B5EF4-FFF2-40B4-BE49-F238E27FC236}">
                      <a16:creationId xmlns:a16="http://schemas.microsoft.com/office/drawing/2014/main" id="{BD2F5A55-BE0F-BF9A-ADA5-F7D5C4FBA6BF}"/>
                    </a:ext>
                  </a:extLst>
                </p:cNvPr>
                <p:cNvSpPr/>
                <p:nvPr/>
              </p:nvSpPr>
              <p:spPr>
                <a:xfrm>
                  <a:off x="4629735" y="2517456"/>
                  <a:ext cx="19437" cy="3084"/>
                </a:xfrm>
                <a:custGeom>
                  <a:avLst/>
                  <a:gdLst>
                    <a:gd name="connsiteX0" fmla="*/ 0 w 19437"/>
                    <a:gd name="connsiteY0" fmla="*/ 0 h 3084"/>
                    <a:gd name="connsiteX1" fmla="*/ 19437 w 19437"/>
                    <a:gd name="connsiteY1" fmla="*/ 3085 h 3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084">
                      <a:moveTo>
                        <a:pt x="0" y="0"/>
                      </a:moveTo>
                      <a:lnTo>
                        <a:pt x="19437" y="308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1" name="任意多边形: 形状 670">
                  <a:extLst>
                    <a:ext uri="{FF2B5EF4-FFF2-40B4-BE49-F238E27FC236}">
                      <a16:creationId xmlns:a16="http://schemas.microsoft.com/office/drawing/2014/main" id="{75A1E68C-A177-E1B3-8B9D-9BC76D5DD038}"/>
                    </a:ext>
                  </a:extLst>
                </p:cNvPr>
                <p:cNvSpPr/>
                <p:nvPr/>
              </p:nvSpPr>
              <p:spPr>
                <a:xfrm>
                  <a:off x="4639454" y="2547786"/>
                  <a:ext cx="19437" cy="4889"/>
                </a:xfrm>
                <a:custGeom>
                  <a:avLst/>
                  <a:gdLst>
                    <a:gd name="connsiteX0" fmla="*/ 0 w 19437"/>
                    <a:gd name="connsiteY0" fmla="*/ 4889 h 4889"/>
                    <a:gd name="connsiteX1" fmla="*/ 19437 w 19437"/>
                    <a:gd name="connsiteY1" fmla="*/ 0 h 4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4889">
                      <a:moveTo>
                        <a:pt x="0" y="4889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2" name="任意多边形: 形状 671">
                  <a:extLst>
                    <a:ext uri="{FF2B5EF4-FFF2-40B4-BE49-F238E27FC236}">
                      <a16:creationId xmlns:a16="http://schemas.microsoft.com/office/drawing/2014/main" id="{F80393EA-0401-D525-2601-52267C4F7BAD}"/>
                    </a:ext>
                  </a:extLst>
                </p:cNvPr>
                <p:cNvSpPr/>
                <p:nvPr/>
              </p:nvSpPr>
              <p:spPr>
                <a:xfrm>
                  <a:off x="5448462" y="2421364"/>
                  <a:ext cx="19430" cy="28976"/>
                </a:xfrm>
                <a:custGeom>
                  <a:avLst/>
                  <a:gdLst>
                    <a:gd name="connsiteX0" fmla="*/ 0 w 19430"/>
                    <a:gd name="connsiteY0" fmla="*/ 0 h 28976"/>
                    <a:gd name="connsiteX1" fmla="*/ 19431 w 19430"/>
                    <a:gd name="connsiteY1" fmla="*/ 28977 h 28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8976">
                      <a:moveTo>
                        <a:pt x="0" y="0"/>
                      </a:moveTo>
                      <a:lnTo>
                        <a:pt x="19431" y="28977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3" name="任意多边形: 形状 672">
                  <a:extLst>
                    <a:ext uri="{FF2B5EF4-FFF2-40B4-BE49-F238E27FC236}">
                      <a16:creationId xmlns:a16="http://schemas.microsoft.com/office/drawing/2014/main" id="{21DB8AE6-CDF7-E57F-58E7-79EC05A1ED11}"/>
                    </a:ext>
                  </a:extLst>
                </p:cNvPr>
                <p:cNvSpPr/>
                <p:nvPr/>
              </p:nvSpPr>
              <p:spPr>
                <a:xfrm>
                  <a:off x="4229659" y="2580086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3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3" y="2209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4" name="任意多边形: 形状 673">
                  <a:extLst>
                    <a:ext uri="{FF2B5EF4-FFF2-40B4-BE49-F238E27FC236}">
                      <a16:creationId xmlns:a16="http://schemas.microsoft.com/office/drawing/2014/main" id="{A4254C08-1FBE-DF81-02D5-FD5BE5329B65}"/>
                    </a:ext>
                  </a:extLst>
                </p:cNvPr>
                <p:cNvSpPr/>
                <p:nvPr/>
              </p:nvSpPr>
              <p:spPr>
                <a:xfrm>
                  <a:off x="5458181" y="2477155"/>
                  <a:ext cx="19430" cy="17453"/>
                </a:xfrm>
                <a:custGeom>
                  <a:avLst/>
                  <a:gdLst>
                    <a:gd name="connsiteX0" fmla="*/ 0 w 19430"/>
                    <a:gd name="connsiteY0" fmla="*/ 0 h 17453"/>
                    <a:gd name="connsiteX1" fmla="*/ 19431 w 19430"/>
                    <a:gd name="connsiteY1" fmla="*/ 17454 h 17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7453">
                      <a:moveTo>
                        <a:pt x="0" y="0"/>
                      </a:moveTo>
                      <a:lnTo>
                        <a:pt x="19431" y="1745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5" name="任意多边形: 形状 674">
                  <a:extLst>
                    <a:ext uri="{FF2B5EF4-FFF2-40B4-BE49-F238E27FC236}">
                      <a16:creationId xmlns:a16="http://schemas.microsoft.com/office/drawing/2014/main" id="{C12818E0-74E9-DE68-2716-F20E84AD0B08}"/>
                    </a:ext>
                  </a:extLst>
                </p:cNvPr>
                <p:cNvSpPr/>
                <p:nvPr/>
              </p:nvSpPr>
              <p:spPr>
                <a:xfrm>
                  <a:off x="5877694" y="2466421"/>
                  <a:ext cx="19430" cy="32525"/>
                </a:xfrm>
                <a:custGeom>
                  <a:avLst/>
                  <a:gdLst>
                    <a:gd name="connsiteX0" fmla="*/ 0 w 19430"/>
                    <a:gd name="connsiteY0" fmla="*/ 0 h 32525"/>
                    <a:gd name="connsiteX1" fmla="*/ 19431 w 19430"/>
                    <a:gd name="connsiteY1" fmla="*/ 32526 h 32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2525">
                      <a:moveTo>
                        <a:pt x="0" y="0"/>
                      </a:moveTo>
                      <a:lnTo>
                        <a:pt x="19431" y="3252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6" name="任意多边形: 形状 675">
                  <a:extLst>
                    <a:ext uri="{FF2B5EF4-FFF2-40B4-BE49-F238E27FC236}">
                      <a16:creationId xmlns:a16="http://schemas.microsoft.com/office/drawing/2014/main" id="{A158647E-C8C7-FEBF-3CB0-3CB6EF9BCAEE}"/>
                    </a:ext>
                  </a:extLst>
                </p:cNvPr>
                <p:cNvSpPr/>
                <p:nvPr/>
              </p:nvSpPr>
              <p:spPr>
                <a:xfrm>
                  <a:off x="4239376" y="2591131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3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3" y="2209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7" name="任意多边形: 形状 676">
                  <a:extLst>
                    <a:ext uri="{FF2B5EF4-FFF2-40B4-BE49-F238E27FC236}">
                      <a16:creationId xmlns:a16="http://schemas.microsoft.com/office/drawing/2014/main" id="{7377B6CF-9692-C565-DC2D-1C3A98BED898}"/>
                    </a:ext>
                  </a:extLst>
                </p:cNvPr>
                <p:cNvSpPr/>
                <p:nvPr/>
              </p:nvSpPr>
              <p:spPr>
                <a:xfrm>
                  <a:off x="6297207" y="2480697"/>
                  <a:ext cx="19430" cy="19782"/>
                </a:xfrm>
                <a:custGeom>
                  <a:avLst/>
                  <a:gdLst>
                    <a:gd name="connsiteX0" fmla="*/ 0 w 19430"/>
                    <a:gd name="connsiteY0" fmla="*/ 0 h 19782"/>
                    <a:gd name="connsiteX1" fmla="*/ 19431 w 19430"/>
                    <a:gd name="connsiteY1" fmla="*/ 19782 h 19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9782">
                      <a:moveTo>
                        <a:pt x="0" y="0"/>
                      </a:moveTo>
                      <a:lnTo>
                        <a:pt x="19431" y="1978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8" name="任意多边形: 形状 677">
                  <a:extLst>
                    <a:ext uri="{FF2B5EF4-FFF2-40B4-BE49-F238E27FC236}">
                      <a16:creationId xmlns:a16="http://schemas.microsoft.com/office/drawing/2014/main" id="{32112295-656C-C9FC-BCA6-59E438C629C1}"/>
                    </a:ext>
                  </a:extLst>
                </p:cNvPr>
                <p:cNvSpPr/>
                <p:nvPr/>
              </p:nvSpPr>
              <p:spPr>
                <a:xfrm>
                  <a:off x="6287489" y="2386065"/>
                  <a:ext cx="19430" cy="26004"/>
                </a:xfrm>
                <a:custGeom>
                  <a:avLst/>
                  <a:gdLst>
                    <a:gd name="connsiteX0" fmla="*/ 0 w 19430"/>
                    <a:gd name="connsiteY0" fmla="*/ 26005 h 26004"/>
                    <a:gd name="connsiteX1" fmla="*/ 19431 w 19430"/>
                    <a:gd name="connsiteY1" fmla="*/ 0 h 26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6004">
                      <a:moveTo>
                        <a:pt x="0" y="26005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79" name="任意多边形: 形状 678">
                  <a:extLst>
                    <a:ext uri="{FF2B5EF4-FFF2-40B4-BE49-F238E27FC236}">
                      <a16:creationId xmlns:a16="http://schemas.microsoft.com/office/drawing/2014/main" id="{4D3F3F03-8DD8-A65A-9DE9-8E1AE286383D}"/>
                    </a:ext>
                  </a:extLst>
                </p:cNvPr>
                <p:cNvSpPr/>
                <p:nvPr/>
              </p:nvSpPr>
              <p:spPr>
                <a:xfrm>
                  <a:off x="5058967" y="2499372"/>
                  <a:ext cx="19437" cy="7244"/>
                </a:xfrm>
                <a:custGeom>
                  <a:avLst/>
                  <a:gdLst>
                    <a:gd name="connsiteX0" fmla="*/ 0 w 19437"/>
                    <a:gd name="connsiteY0" fmla="*/ 0 h 7244"/>
                    <a:gd name="connsiteX1" fmla="*/ 19437 w 19437"/>
                    <a:gd name="connsiteY1" fmla="*/ 7244 h 7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7244">
                      <a:moveTo>
                        <a:pt x="0" y="0"/>
                      </a:moveTo>
                      <a:lnTo>
                        <a:pt x="19437" y="724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0" name="任意多边形: 形状 679">
                  <a:extLst>
                    <a:ext uri="{FF2B5EF4-FFF2-40B4-BE49-F238E27FC236}">
                      <a16:creationId xmlns:a16="http://schemas.microsoft.com/office/drawing/2014/main" id="{4EEB464C-0E85-79EA-ED3D-6B9E69FCCF58}"/>
                    </a:ext>
                  </a:extLst>
                </p:cNvPr>
                <p:cNvSpPr/>
                <p:nvPr/>
              </p:nvSpPr>
              <p:spPr>
                <a:xfrm>
                  <a:off x="4649172" y="2497647"/>
                  <a:ext cx="19430" cy="22893"/>
                </a:xfrm>
                <a:custGeom>
                  <a:avLst/>
                  <a:gdLst>
                    <a:gd name="connsiteX0" fmla="*/ 0 w 19430"/>
                    <a:gd name="connsiteY0" fmla="*/ 22894 h 22893"/>
                    <a:gd name="connsiteX1" fmla="*/ 19431 w 19430"/>
                    <a:gd name="connsiteY1" fmla="*/ 0 h 22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2893">
                      <a:moveTo>
                        <a:pt x="0" y="22894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1" name="任意多边形: 形状 680">
                  <a:extLst>
                    <a:ext uri="{FF2B5EF4-FFF2-40B4-BE49-F238E27FC236}">
                      <a16:creationId xmlns:a16="http://schemas.microsoft.com/office/drawing/2014/main" id="{7118B62E-D2B8-4A37-E972-395071B441E6}"/>
                    </a:ext>
                  </a:extLst>
                </p:cNvPr>
                <p:cNvSpPr/>
                <p:nvPr/>
              </p:nvSpPr>
              <p:spPr>
                <a:xfrm>
                  <a:off x="5467893" y="2450268"/>
                  <a:ext cx="19437" cy="72"/>
                </a:xfrm>
                <a:custGeom>
                  <a:avLst/>
                  <a:gdLst>
                    <a:gd name="connsiteX0" fmla="*/ 0 w 19437"/>
                    <a:gd name="connsiteY0" fmla="*/ 73 h 72"/>
                    <a:gd name="connsiteX1" fmla="*/ 19437 w 19437"/>
                    <a:gd name="connsiteY1" fmla="*/ 0 h 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72">
                      <a:moveTo>
                        <a:pt x="0" y="73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2" name="任意多边形: 形状 681">
                  <a:extLst>
                    <a:ext uri="{FF2B5EF4-FFF2-40B4-BE49-F238E27FC236}">
                      <a16:creationId xmlns:a16="http://schemas.microsoft.com/office/drawing/2014/main" id="{1910189C-6626-49F1-7AD7-9D066596825F}"/>
                    </a:ext>
                  </a:extLst>
                </p:cNvPr>
                <p:cNvSpPr/>
                <p:nvPr/>
              </p:nvSpPr>
              <p:spPr>
                <a:xfrm>
                  <a:off x="4249092" y="2602177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3" name="任意多边形: 形状 682">
                  <a:extLst>
                    <a:ext uri="{FF2B5EF4-FFF2-40B4-BE49-F238E27FC236}">
                      <a16:creationId xmlns:a16="http://schemas.microsoft.com/office/drawing/2014/main" id="{BD6BCE02-BCED-CD76-85B9-4F1C12EA4884}"/>
                    </a:ext>
                  </a:extLst>
                </p:cNvPr>
                <p:cNvSpPr/>
                <p:nvPr/>
              </p:nvSpPr>
              <p:spPr>
                <a:xfrm>
                  <a:off x="5477611" y="2494608"/>
                  <a:ext cx="19430" cy="30555"/>
                </a:xfrm>
                <a:custGeom>
                  <a:avLst/>
                  <a:gdLst>
                    <a:gd name="connsiteX0" fmla="*/ 0 w 19430"/>
                    <a:gd name="connsiteY0" fmla="*/ 0 h 30555"/>
                    <a:gd name="connsiteX1" fmla="*/ 19431 w 19430"/>
                    <a:gd name="connsiteY1" fmla="*/ 30556 h 3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0555">
                      <a:moveTo>
                        <a:pt x="0" y="0"/>
                      </a:moveTo>
                      <a:lnTo>
                        <a:pt x="19431" y="3055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4" name="任意多边形: 形状 683">
                  <a:extLst>
                    <a:ext uri="{FF2B5EF4-FFF2-40B4-BE49-F238E27FC236}">
                      <a16:creationId xmlns:a16="http://schemas.microsoft.com/office/drawing/2014/main" id="{BEBBC67C-A7BD-0A84-177F-8EBC773C2F2A}"/>
                    </a:ext>
                  </a:extLst>
                </p:cNvPr>
                <p:cNvSpPr/>
                <p:nvPr/>
              </p:nvSpPr>
              <p:spPr>
                <a:xfrm>
                  <a:off x="5049248" y="2357572"/>
                  <a:ext cx="19437" cy="47332"/>
                </a:xfrm>
                <a:custGeom>
                  <a:avLst/>
                  <a:gdLst>
                    <a:gd name="connsiteX0" fmla="*/ 0 w 19437"/>
                    <a:gd name="connsiteY0" fmla="*/ 47333 h 47332"/>
                    <a:gd name="connsiteX1" fmla="*/ 19437 w 19437"/>
                    <a:gd name="connsiteY1" fmla="*/ 0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47332">
                      <a:moveTo>
                        <a:pt x="0" y="47333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5" name="任意多边形: 形状 684">
                  <a:extLst>
                    <a:ext uri="{FF2B5EF4-FFF2-40B4-BE49-F238E27FC236}">
                      <a16:creationId xmlns:a16="http://schemas.microsoft.com/office/drawing/2014/main" id="{3A63C997-B3DC-F8A4-73B1-FD28DCCCC9E1}"/>
                    </a:ext>
                  </a:extLst>
                </p:cNvPr>
                <p:cNvSpPr/>
                <p:nvPr/>
              </p:nvSpPr>
              <p:spPr>
                <a:xfrm>
                  <a:off x="4658891" y="2547786"/>
                  <a:ext cx="19430" cy="6879"/>
                </a:xfrm>
                <a:custGeom>
                  <a:avLst/>
                  <a:gdLst>
                    <a:gd name="connsiteX0" fmla="*/ 0 w 19430"/>
                    <a:gd name="connsiteY0" fmla="*/ 0 h 6879"/>
                    <a:gd name="connsiteX1" fmla="*/ 19431 w 19430"/>
                    <a:gd name="connsiteY1" fmla="*/ 6879 h 6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879">
                      <a:moveTo>
                        <a:pt x="0" y="0"/>
                      </a:moveTo>
                      <a:lnTo>
                        <a:pt x="19431" y="6879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6" name="任意多边形: 形状 685">
                  <a:extLst>
                    <a:ext uri="{FF2B5EF4-FFF2-40B4-BE49-F238E27FC236}">
                      <a16:creationId xmlns:a16="http://schemas.microsoft.com/office/drawing/2014/main" id="{C4613873-D2C3-A5E3-1714-567595BBDCB8}"/>
                    </a:ext>
                  </a:extLst>
                </p:cNvPr>
                <p:cNvSpPr/>
                <p:nvPr/>
              </p:nvSpPr>
              <p:spPr>
                <a:xfrm>
                  <a:off x="5867975" y="2316442"/>
                  <a:ext cx="19430" cy="36778"/>
                </a:xfrm>
                <a:custGeom>
                  <a:avLst/>
                  <a:gdLst>
                    <a:gd name="connsiteX0" fmla="*/ 0 w 19430"/>
                    <a:gd name="connsiteY0" fmla="*/ 0 h 36778"/>
                    <a:gd name="connsiteX1" fmla="*/ 19431 w 19430"/>
                    <a:gd name="connsiteY1" fmla="*/ 36778 h 36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6778">
                      <a:moveTo>
                        <a:pt x="0" y="0"/>
                      </a:moveTo>
                      <a:lnTo>
                        <a:pt x="19431" y="36778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7" name="任意多边形: 形状 686">
                  <a:extLst>
                    <a:ext uri="{FF2B5EF4-FFF2-40B4-BE49-F238E27FC236}">
                      <a16:creationId xmlns:a16="http://schemas.microsoft.com/office/drawing/2014/main" id="{8024D9DB-1318-75D9-B83D-941CFF5607B9}"/>
                    </a:ext>
                  </a:extLst>
                </p:cNvPr>
                <p:cNvSpPr/>
                <p:nvPr/>
              </p:nvSpPr>
              <p:spPr>
                <a:xfrm>
                  <a:off x="5897125" y="2498947"/>
                  <a:ext cx="19430" cy="21241"/>
                </a:xfrm>
                <a:custGeom>
                  <a:avLst/>
                  <a:gdLst>
                    <a:gd name="connsiteX0" fmla="*/ 0 w 19430"/>
                    <a:gd name="connsiteY0" fmla="*/ 0 h 21241"/>
                    <a:gd name="connsiteX1" fmla="*/ 19431 w 19430"/>
                    <a:gd name="connsiteY1" fmla="*/ 21242 h 21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1241">
                      <a:moveTo>
                        <a:pt x="0" y="0"/>
                      </a:moveTo>
                      <a:lnTo>
                        <a:pt x="19431" y="2124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8" name="任意多边形: 形状 687">
                  <a:extLst>
                    <a:ext uri="{FF2B5EF4-FFF2-40B4-BE49-F238E27FC236}">
                      <a16:creationId xmlns:a16="http://schemas.microsoft.com/office/drawing/2014/main" id="{C04F194E-1AFB-B05E-6B31-F0FD499C58A5}"/>
                    </a:ext>
                  </a:extLst>
                </p:cNvPr>
                <p:cNvSpPr/>
                <p:nvPr/>
              </p:nvSpPr>
              <p:spPr>
                <a:xfrm>
                  <a:off x="4258809" y="2613222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89" name="任意多边形: 形状 688">
                  <a:extLst>
                    <a:ext uri="{FF2B5EF4-FFF2-40B4-BE49-F238E27FC236}">
                      <a16:creationId xmlns:a16="http://schemas.microsoft.com/office/drawing/2014/main" id="{788AE980-5972-7F60-8E8D-9433823186C3}"/>
                    </a:ext>
                  </a:extLst>
                </p:cNvPr>
                <p:cNvSpPr/>
                <p:nvPr/>
              </p:nvSpPr>
              <p:spPr>
                <a:xfrm>
                  <a:off x="6316638" y="2500479"/>
                  <a:ext cx="19430" cy="3025"/>
                </a:xfrm>
                <a:custGeom>
                  <a:avLst/>
                  <a:gdLst>
                    <a:gd name="connsiteX0" fmla="*/ 0 w 19430"/>
                    <a:gd name="connsiteY0" fmla="*/ 0 h 3025"/>
                    <a:gd name="connsiteX1" fmla="*/ 19431 w 19430"/>
                    <a:gd name="connsiteY1" fmla="*/ 3025 h 3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025">
                      <a:moveTo>
                        <a:pt x="0" y="0"/>
                      </a:moveTo>
                      <a:lnTo>
                        <a:pt x="19431" y="3025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0" name="任意多边形: 形状 689">
                  <a:extLst>
                    <a:ext uri="{FF2B5EF4-FFF2-40B4-BE49-F238E27FC236}">
                      <a16:creationId xmlns:a16="http://schemas.microsoft.com/office/drawing/2014/main" id="{BD28BC07-7C9B-10DC-7D0A-72CECC2A7194}"/>
                    </a:ext>
                  </a:extLst>
                </p:cNvPr>
                <p:cNvSpPr/>
                <p:nvPr/>
              </p:nvSpPr>
              <p:spPr>
                <a:xfrm>
                  <a:off x="5078404" y="2506616"/>
                  <a:ext cx="19430" cy="34914"/>
                </a:xfrm>
                <a:custGeom>
                  <a:avLst/>
                  <a:gdLst>
                    <a:gd name="connsiteX0" fmla="*/ 0 w 19430"/>
                    <a:gd name="connsiteY0" fmla="*/ 0 h 34914"/>
                    <a:gd name="connsiteX1" fmla="*/ 19431 w 19430"/>
                    <a:gd name="connsiteY1" fmla="*/ 34914 h 34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4914">
                      <a:moveTo>
                        <a:pt x="0" y="0"/>
                      </a:moveTo>
                      <a:lnTo>
                        <a:pt x="19431" y="3491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1" name="任意多边形: 形状 690">
                  <a:extLst>
                    <a:ext uri="{FF2B5EF4-FFF2-40B4-BE49-F238E27FC236}">
                      <a16:creationId xmlns:a16="http://schemas.microsoft.com/office/drawing/2014/main" id="{9D4A99DC-8EF7-5E51-3286-F98B5628F905}"/>
                    </a:ext>
                  </a:extLst>
                </p:cNvPr>
                <p:cNvSpPr/>
                <p:nvPr/>
              </p:nvSpPr>
              <p:spPr>
                <a:xfrm>
                  <a:off x="5497042" y="2525164"/>
                  <a:ext cx="19437" cy="13785"/>
                </a:xfrm>
                <a:custGeom>
                  <a:avLst/>
                  <a:gdLst>
                    <a:gd name="connsiteX0" fmla="*/ 0 w 19437"/>
                    <a:gd name="connsiteY0" fmla="*/ 0 h 13785"/>
                    <a:gd name="connsiteX1" fmla="*/ 19437 w 19437"/>
                    <a:gd name="connsiteY1" fmla="*/ 13785 h 13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3785">
                      <a:moveTo>
                        <a:pt x="0" y="0"/>
                      </a:moveTo>
                      <a:lnTo>
                        <a:pt x="19437" y="13785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2" name="任意多边形: 形状 691">
                  <a:extLst>
                    <a:ext uri="{FF2B5EF4-FFF2-40B4-BE49-F238E27FC236}">
                      <a16:creationId xmlns:a16="http://schemas.microsoft.com/office/drawing/2014/main" id="{F6ACEA78-FFD3-259F-3EFC-3BECDB52600D}"/>
                    </a:ext>
                  </a:extLst>
                </p:cNvPr>
                <p:cNvSpPr/>
                <p:nvPr/>
              </p:nvSpPr>
              <p:spPr>
                <a:xfrm>
                  <a:off x="4268526" y="2624261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4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4" y="2209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3" name="任意多边形: 形状 692">
                  <a:extLst>
                    <a:ext uri="{FF2B5EF4-FFF2-40B4-BE49-F238E27FC236}">
                      <a16:creationId xmlns:a16="http://schemas.microsoft.com/office/drawing/2014/main" id="{41DE0718-73E7-0BD3-1D15-5672B483C0AA}"/>
                    </a:ext>
                  </a:extLst>
                </p:cNvPr>
                <p:cNvSpPr/>
                <p:nvPr/>
              </p:nvSpPr>
              <p:spPr>
                <a:xfrm>
                  <a:off x="6306919" y="2334898"/>
                  <a:ext cx="19437" cy="51167"/>
                </a:xfrm>
                <a:custGeom>
                  <a:avLst/>
                  <a:gdLst>
                    <a:gd name="connsiteX0" fmla="*/ 0 w 19437"/>
                    <a:gd name="connsiteY0" fmla="*/ 51167 h 51167"/>
                    <a:gd name="connsiteX1" fmla="*/ 19437 w 19437"/>
                    <a:gd name="connsiteY1" fmla="*/ 0 h 51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51167">
                      <a:moveTo>
                        <a:pt x="0" y="51167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4" name="任意多边形: 形状 693">
                  <a:extLst>
                    <a:ext uri="{FF2B5EF4-FFF2-40B4-BE49-F238E27FC236}">
                      <a16:creationId xmlns:a16="http://schemas.microsoft.com/office/drawing/2014/main" id="{9C61B185-E557-423C-8354-94C9FD77FBB1}"/>
                    </a:ext>
                  </a:extLst>
                </p:cNvPr>
                <p:cNvSpPr/>
                <p:nvPr/>
              </p:nvSpPr>
              <p:spPr>
                <a:xfrm>
                  <a:off x="5487330" y="2440270"/>
                  <a:ext cx="19430" cy="9997"/>
                </a:xfrm>
                <a:custGeom>
                  <a:avLst/>
                  <a:gdLst>
                    <a:gd name="connsiteX0" fmla="*/ 0 w 19430"/>
                    <a:gd name="connsiteY0" fmla="*/ 9997 h 9997"/>
                    <a:gd name="connsiteX1" fmla="*/ 19431 w 19430"/>
                    <a:gd name="connsiteY1" fmla="*/ 0 h 9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9997">
                      <a:moveTo>
                        <a:pt x="0" y="9997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5" name="任意多边形: 形状 694">
                  <a:extLst>
                    <a:ext uri="{FF2B5EF4-FFF2-40B4-BE49-F238E27FC236}">
                      <a16:creationId xmlns:a16="http://schemas.microsoft.com/office/drawing/2014/main" id="{D24CFC73-C328-3964-E727-063AAD4B43FD}"/>
                    </a:ext>
                  </a:extLst>
                </p:cNvPr>
                <p:cNvSpPr/>
                <p:nvPr/>
              </p:nvSpPr>
              <p:spPr>
                <a:xfrm>
                  <a:off x="5887406" y="2353221"/>
                  <a:ext cx="19437" cy="113492"/>
                </a:xfrm>
                <a:custGeom>
                  <a:avLst/>
                  <a:gdLst>
                    <a:gd name="connsiteX0" fmla="*/ 0 w 19437"/>
                    <a:gd name="connsiteY0" fmla="*/ 0 h 113492"/>
                    <a:gd name="connsiteX1" fmla="*/ 19437 w 19437"/>
                    <a:gd name="connsiteY1" fmla="*/ 113492 h 113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13492">
                      <a:moveTo>
                        <a:pt x="0" y="0"/>
                      </a:moveTo>
                      <a:lnTo>
                        <a:pt x="19437" y="11349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96" name="图形 54">
                <a:extLst>
                  <a:ext uri="{FF2B5EF4-FFF2-40B4-BE49-F238E27FC236}">
                    <a16:creationId xmlns:a16="http://schemas.microsoft.com/office/drawing/2014/main" id="{706B2825-24E7-F691-DF1D-1921ABA4DC24}"/>
                  </a:ext>
                </a:extLst>
              </p:cNvPr>
              <p:cNvGrpSpPr/>
              <p:nvPr/>
            </p:nvGrpSpPr>
            <p:grpSpPr>
              <a:xfrm>
                <a:off x="4182092" y="777726"/>
                <a:ext cx="2106412" cy="976072"/>
                <a:chOff x="4278242" y="1703409"/>
                <a:chExt cx="2106412" cy="976072"/>
              </a:xfrm>
            </p:grpSpPr>
            <p:sp>
              <p:nvSpPr>
                <p:cNvPr id="697" name="任意多边形: 形状 696">
                  <a:extLst>
                    <a:ext uri="{FF2B5EF4-FFF2-40B4-BE49-F238E27FC236}">
                      <a16:creationId xmlns:a16="http://schemas.microsoft.com/office/drawing/2014/main" id="{93C4A105-04E0-B50F-4869-1825E0404FD4}"/>
                    </a:ext>
                  </a:extLst>
                </p:cNvPr>
                <p:cNvSpPr/>
                <p:nvPr/>
              </p:nvSpPr>
              <p:spPr>
                <a:xfrm>
                  <a:off x="5906843" y="2466713"/>
                  <a:ext cx="19430" cy="2315"/>
                </a:xfrm>
                <a:custGeom>
                  <a:avLst/>
                  <a:gdLst>
                    <a:gd name="connsiteX0" fmla="*/ 0 w 19430"/>
                    <a:gd name="connsiteY0" fmla="*/ 0 h 2315"/>
                    <a:gd name="connsiteX1" fmla="*/ 19431 w 19430"/>
                    <a:gd name="connsiteY1" fmla="*/ 2315 h 2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315">
                      <a:moveTo>
                        <a:pt x="0" y="0"/>
                      </a:moveTo>
                      <a:lnTo>
                        <a:pt x="19431" y="231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8" name="任意多边形: 形状 697">
                  <a:extLst>
                    <a:ext uri="{FF2B5EF4-FFF2-40B4-BE49-F238E27FC236}">
                      <a16:creationId xmlns:a16="http://schemas.microsoft.com/office/drawing/2014/main" id="{5EF9334B-C6D3-D55C-5610-956E50076B33}"/>
                    </a:ext>
                  </a:extLst>
                </p:cNvPr>
                <p:cNvSpPr/>
                <p:nvPr/>
              </p:nvSpPr>
              <p:spPr>
                <a:xfrm>
                  <a:off x="5916555" y="2520189"/>
                  <a:ext cx="19437" cy="159"/>
                </a:xfrm>
                <a:custGeom>
                  <a:avLst/>
                  <a:gdLst>
                    <a:gd name="connsiteX0" fmla="*/ 0 w 19437"/>
                    <a:gd name="connsiteY0" fmla="*/ 0 h 159"/>
                    <a:gd name="connsiteX1" fmla="*/ 19437 w 19437"/>
                    <a:gd name="connsiteY1" fmla="*/ 159 h 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59">
                      <a:moveTo>
                        <a:pt x="0" y="0"/>
                      </a:moveTo>
                      <a:lnTo>
                        <a:pt x="19437" y="159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699" name="任意多边形: 形状 698">
                  <a:extLst>
                    <a:ext uri="{FF2B5EF4-FFF2-40B4-BE49-F238E27FC236}">
                      <a16:creationId xmlns:a16="http://schemas.microsoft.com/office/drawing/2014/main" id="{7834F605-D076-7B8D-3C51-C58C1D3ABB75}"/>
                    </a:ext>
                  </a:extLst>
                </p:cNvPr>
                <p:cNvSpPr/>
                <p:nvPr/>
              </p:nvSpPr>
              <p:spPr>
                <a:xfrm>
                  <a:off x="4668603" y="2486329"/>
                  <a:ext cx="19437" cy="11317"/>
                </a:xfrm>
                <a:custGeom>
                  <a:avLst/>
                  <a:gdLst>
                    <a:gd name="connsiteX0" fmla="*/ 0 w 19437"/>
                    <a:gd name="connsiteY0" fmla="*/ 11317 h 11317"/>
                    <a:gd name="connsiteX1" fmla="*/ 19437 w 19437"/>
                    <a:gd name="connsiteY1" fmla="*/ 0 h 1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1317">
                      <a:moveTo>
                        <a:pt x="0" y="11317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0" name="任意多边形: 形状 699">
                  <a:extLst>
                    <a:ext uri="{FF2B5EF4-FFF2-40B4-BE49-F238E27FC236}">
                      <a16:creationId xmlns:a16="http://schemas.microsoft.com/office/drawing/2014/main" id="{80E1F8AE-BE63-0D89-373A-A7029C1825D6}"/>
                    </a:ext>
                  </a:extLst>
                </p:cNvPr>
                <p:cNvSpPr/>
                <p:nvPr/>
              </p:nvSpPr>
              <p:spPr>
                <a:xfrm>
                  <a:off x="4678322" y="2554665"/>
                  <a:ext cx="19437" cy="15821"/>
                </a:xfrm>
                <a:custGeom>
                  <a:avLst/>
                  <a:gdLst>
                    <a:gd name="connsiteX0" fmla="*/ 0 w 19437"/>
                    <a:gd name="connsiteY0" fmla="*/ 0 h 15821"/>
                    <a:gd name="connsiteX1" fmla="*/ 19437 w 19437"/>
                    <a:gd name="connsiteY1" fmla="*/ 15822 h 15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5821">
                      <a:moveTo>
                        <a:pt x="0" y="0"/>
                      </a:moveTo>
                      <a:lnTo>
                        <a:pt x="19437" y="1582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1" name="任意多边形: 形状 700">
                  <a:extLst>
                    <a:ext uri="{FF2B5EF4-FFF2-40B4-BE49-F238E27FC236}">
                      <a16:creationId xmlns:a16="http://schemas.microsoft.com/office/drawing/2014/main" id="{A35B1AA7-63DF-6B45-5A10-D2E686FD7CE4}"/>
                    </a:ext>
                  </a:extLst>
                </p:cNvPr>
                <p:cNvSpPr/>
                <p:nvPr/>
              </p:nvSpPr>
              <p:spPr>
                <a:xfrm>
                  <a:off x="4278242" y="2635306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4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4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2" name="任意多边形: 形状 701">
                  <a:extLst>
                    <a:ext uri="{FF2B5EF4-FFF2-40B4-BE49-F238E27FC236}">
                      <a16:creationId xmlns:a16="http://schemas.microsoft.com/office/drawing/2014/main" id="{C05CFAE6-4A97-4456-6A13-78DA28C5DBB7}"/>
                    </a:ext>
                  </a:extLst>
                </p:cNvPr>
                <p:cNvSpPr/>
                <p:nvPr/>
              </p:nvSpPr>
              <p:spPr>
                <a:xfrm>
                  <a:off x="6336069" y="2423155"/>
                  <a:ext cx="19437" cy="80349"/>
                </a:xfrm>
                <a:custGeom>
                  <a:avLst/>
                  <a:gdLst>
                    <a:gd name="connsiteX0" fmla="*/ 0 w 19437"/>
                    <a:gd name="connsiteY0" fmla="*/ 80350 h 80349"/>
                    <a:gd name="connsiteX1" fmla="*/ 19437 w 19437"/>
                    <a:gd name="connsiteY1" fmla="*/ 0 h 80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80349">
                      <a:moveTo>
                        <a:pt x="0" y="80350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3" name="任意多边形: 形状 702">
                  <a:extLst>
                    <a:ext uri="{FF2B5EF4-FFF2-40B4-BE49-F238E27FC236}">
                      <a16:creationId xmlns:a16="http://schemas.microsoft.com/office/drawing/2014/main" id="{BEA6A739-DC55-5F70-A96A-A08693A024F2}"/>
                    </a:ext>
                  </a:extLst>
                </p:cNvPr>
                <p:cNvSpPr/>
                <p:nvPr/>
              </p:nvSpPr>
              <p:spPr>
                <a:xfrm>
                  <a:off x="5068686" y="2339137"/>
                  <a:ext cx="19430" cy="18435"/>
                </a:xfrm>
                <a:custGeom>
                  <a:avLst/>
                  <a:gdLst>
                    <a:gd name="connsiteX0" fmla="*/ 0 w 19430"/>
                    <a:gd name="connsiteY0" fmla="*/ 18436 h 18435"/>
                    <a:gd name="connsiteX1" fmla="*/ 19431 w 19430"/>
                    <a:gd name="connsiteY1" fmla="*/ 0 h 18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8435">
                      <a:moveTo>
                        <a:pt x="0" y="18436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4" name="任意多边形: 形状 703">
                  <a:extLst>
                    <a:ext uri="{FF2B5EF4-FFF2-40B4-BE49-F238E27FC236}">
                      <a16:creationId xmlns:a16="http://schemas.microsoft.com/office/drawing/2014/main" id="{AFF0C002-2AB8-2B1B-56C3-EE475D4A3C29}"/>
                    </a:ext>
                  </a:extLst>
                </p:cNvPr>
                <p:cNvSpPr/>
                <p:nvPr/>
              </p:nvSpPr>
              <p:spPr>
                <a:xfrm>
                  <a:off x="5097835" y="2523273"/>
                  <a:ext cx="19430" cy="18256"/>
                </a:xfrm>
                <a:custGeom>
                  <a:avLst/>
                  <a:gdLst>
                    <a:gd name="connsiteX0" fmla="*/ 0 w 19430"/>
                    <a:gd name="connsiteY0" fmla="*/ 18256 h 18256"/>
                    <a:gd name="connsiteX1" fmla="*/ 19431 w 19430"/>
                    <a:gd name="connsiteY1" fmla="*/ 0 h 18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8256">
                      <a:moveTo>
                        <a:pt x="0" y="18256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5" name="任意多边形: 形状 704">
                  <a:extLst>
                    <a:ext uri="{FF2B5EF4-FFF2-40B4-BE49-F238E27FC236}">
                      <a16:creationId xmlns:a16="http://schemas.microsoft.com/office/drawing/2014/main" id="{29115C4E-072D-64A1-E2E4-8F87095A51BF}"/>
                    </a:ext>
                  </a:extLst>
                </p:cNvPr>
                <p:cNvSpPr/>
                <p:nvPr/>
              </p:nvSpPr>
              <p:spPr>
                <a:xfrm>
                  <a:off x="4287960" y="1703409"/>
                  <a:ext cx="19433" cy="942943"/>
                </a:xfrm>
                <a:custGeom>
                  <a:avLst/>
                  <a:gdLst>
                    <a:gd name="connsiteX0" fmla="*/ 0 w 19433"/>
                    <a:gd name="connsiteY0" fmla="*/ 942943 h 942943"/>
                    <a:gd name="connsiteX1" fmla="*/ 19433 w 19433"/>
                    <a:gd name="connsiteY1" fmla="*/ 0 h 942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942943">
                      <a:moveTo>
                        <a:pt x="0" y="942943"/>
                      </a:moveTo>
                      <a:lnTo>
                        <a:pt x="19433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6" name="任意多边形: 形状 705">
                  <a:extLst>
                    <a:ext uri="{FF2B5EF4-FFF2-40B4-BE49-F238E27FC236}">
                      <a16:creationId xmlns:a16="http://schemas.microsoft.com/office/drawing/2014/main" id="{3E388C9F-2F4B-4D96-4660-954EF07D8A67}"/>
                    </a:ext>
                  </a:extLst>
                </p:cNvPr>
                <p:cNvSpPr/>
                <p:nvPr/>
              </p:nvSpPr>
              <p:spPr>
                <a:xfrm>
                  <a:off x="5516479" y="2521005"/>
                  <a:ext cx="19430" cy="17944"/>
                </a:xfrm>
                <a:custGeom>
                  <a:avLst/>
                  <a:gdLst>
                    <a:gd name="connsiteX0" fmla="*/ 0 w 19430"/>
                    <a:gd name="connsiteY0" fmla="*/ 17945 h 17944"/>
                    <a:gd name="connsiteX1" fmla="*/ 19431 w 19430"/>
                    <a:gd name="connsiteY1" fmla="*/ 0 h 1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7944">
                      <a:moveTo>
                        <a:pt x="0" y="17945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7" name="任意多边形: 形状 706">
                  <a:extLst>
                    <a:ext uri="{FF2B5EF4-FFF2-40B4-BE49-F238E27FC236}">
                      <a16:creationId xmlns:a16="http://schemas.microsoft.com/office/drawing/2014/main" id="{1F3B9AC8-ACB5-DBB4-8151-31F0DE361652}"/>
                    </a:ext>
                  </a:extLst>
                </p:cNvPr>
                <p:cNvSpPr/>
                <p:nvPr/>
              </p:nvSpPr>
              <p:spPr>
                <a:xfrm>
                  <a:off x="5926274" y="2469028"/>
                  <a:ext cx="19437" cy="31092"/>
                </a:xfrm>
                <a:custGeom>
                  <a:avLst/>
                  <a:gdLst>
                    <a:gd name="connsiteX0" fmla="*/ 0 w 19437"/>
                    <a:gd name="connsiteY0" fmla="*/ 0 h 31092"/>
                    <a:gd name="connsiteX1" fmla="*/ 19437 w 19437"/>
                    <a:gd name="connsiteY1" fmla="*/ 31093 h 31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1092">
                      <a:moveTo>
                        <a:pt x="0" y="0"/>
                      </a:moveTo>
                      <a:lnTo>
                        <a:pt x="19437" y="31093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8" name="任意多边形: 形状 707">
                  <a:extLst>
                    <a:ext uri="{FF2B5EF4-FFF2-40B4-BE49-F238E27FC236}">
                      <a16:creationId xmlns:a16="http://schemas.microsoft.com/office/drawing/2014/main" id="{90F49910-946F-FD0B-B270-3DC59DEEA42E}"/>
                    </a:ext>
                  </a:extLst>
                </p:cNvPr>
                <p:cNvSpPr/>
                <p:nvPr/>
              </p:nvSpPr>
              <p:spPr>
                <a:xfrm>
                  <a:off x="5506761" y="2352624"/>
                  <a:ext cx="19437" cy="87646"/>
                </a:xfrm>
                <a:custGeom>
                  <a:avLst/>
                  <a:gdLst>
                    <a:gd name="connsiteX0" fmla="*/ 0 w 19437"/>
                    <a:gd name="connsiteY0" fmla="*/ 87647 h 87646"/>
                    <a:gd name="connsiteX1" fmla="*/ 19437 w 19437"/>
                    <a:gd name="connsiteY1" fmla="*/ 0 h 8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87646">
                      <a:moveTo>
                        <a:pt x="0" y="87647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09" name="任意多边形: 形状 708">
                  <a:extLst>
                    <a:ext uri="{FF2B5EF4-FFF2-40B4-BE49-F238E27FC236}">
                      <a16:creationId xmlns:a16="http://schemas.microsoft.com/office/drawing/2014/main" id="{5D3C4EC7-B245-F0A4-BAE5-15E92612B4EE}"/>
                    </a:ext>
                  </a:extLst>
                </p:cNvPr>
                <p:cNvSpPr/>
                <p:nvPr/>
              </p:nvSpPr>
              <p:spPr>
                <a:xfrm>
                  <a:off x="4697759" y="2549318"/>
                  <a:ext cx="19430" cy="21168"/>
                </a:xfrm>
                <a:custGeom>
                  <a:avLst/>
                  <a:gdLst>
                    <a:gd name="connsiteX0" fmla="*/ 0 w 19430"/>
                    <a:gd name="connsiteY0" fmla="*/ 21169 h 21168"/>
                    <a:gd name="connsiteX1" fmla="*/ 19431 w 19430"/>
                    <a:gd name="connsiteY1" fmla="*/ 0 h 21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1168">
                      <a:moveTo>
                        <a:pt x="0" y="21169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0" name="任意多边形: 形状 709">
                  <a:extLst>
                    <a:ext uri="{FF2B5EF4-FFF2-40B4-BE49-F238E27FC236}">
                      <a16:creationId xmlns:a16="http://schemas.microsoft.com/office/drawing/2014/main" id="{2767342B-52CB-A593-87C5-CF0A3CFA1D40}"/>
                    </a:ext>
                  </a:extLst>
                </p:cNvPr>
                <p:cNvSpPr/>
                <p:nvPr/>
              </p:nvSpPr>
              <p:spPr>
                <a:xfrm>
                  <a:off x="5935993" y="2516069"/>
                  <a:ext cx="19430" cy="4278"/>
                </a:xfrm>
                <a:custGeom>
                  <a:avLst/>
                  <a:gdLst>
                    <a:gd name="connsiteX0" fmla="*/ 0 w 19430"/>
                    <a:gd name="connsiteY0" fmla="*/ 4279 h 4278"/>
                    <a:gd name="connsiteX1" fmla="*/ 19431 w 19430"/>
                    <a:gd name="connsiteY1" fmla="*/ 0 h 4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278">
                      <a:moveTo>
                        <a:pt x="0" y="4279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1" name="任意多边形: 形状 710">
                  <a:extLst>
                    <a:ext uri="{FF2B5EF4-FFF2-40B4-BE49-F238E27FC236}">
                      <a16:creationId xmlns:a16="http://schemas.microsoft.com/office/drawing/2014/main" id="{DDB5B49C-6A5B-D4A7-49FA-345A28177503}"/>
                    </a:ext>
                  </a:extLst>
                </p:cNvPr>
                <p:cNvSpPr/>
                <p:nvPr/>
              </p:nvSpPr>
              <p:spPr>
                <a:xfrm>
                  <a:off x="4297676" y="2657391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3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3" y="2209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2" name="任意多边形: 形状 711">
                  <a:extLst>
                    <a:ext uri="{FF2B5EF4-FFF2-40B4-BE49-F238E27FC236}">
                      <a16:creationId xmlns:a16="http://schemas.microsoft.com/office/drawing/2014/main" id="{8FA56822-CDF5-E10C-993F-E0FD977A9E92}"/>
                    </a:ext>
                  </a:extLst>
                </p:cNvPr>
                <p:cNvSpPr/>
                <p:nvPr/>
              </p:nvSpPr>
              <p:spPr>
                <a:xfrm>
                  <a:off x="4688040" y="2422067"/>
                  <a:ext cx="19430" cy="64262"/>
                </a:xfrm>
                <a:custGeom>
                  <a:avLst/>
                  <a:gdLst>
                    <a:gd name="connsiteX0" fmla="*/ 0 w 19430"/>
                    <a:gd name="connsiteY0" fmla="*/ 64262 h 64262"/>
                    <a:gd name="connsiteX1" fmla="*/ 19431 w 19430"/>
                    <a:gd name="connsiteY1" fmla="*/ 0 h 64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4262">
                      <a:moveTo>
                        <a:pt x="0" y="64262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3" name="任意多边形: 形状 712">
                  <a:extLst>
                    <a:ext uri="{FF2B5EF4-FFF2-40B4-BE49-F238E27FC236}">
                      <a16:creationId xmlns:a16="http://schemas.microsoft.com/office/drawing/2014/main" id="{AD0B7D8F-2D34-3936-6C6B-B98B0AC725B3}"/>
                    </a:ext>
                  </a:extLst>
                </p:cNvPr>
                <p:cNvSpPr/>
                <p:nvPr/>
              </p:nvSpPr>
              <p:spPr>
                <a:xfrm>
                  <a:off x="6326357" y="2334898"/>
                  <a:ext cx="19430" cy="83945"/>
                </a:xfrm>
                <a:custGeom>
                  <a:avLst/>
                  <a:gdLst>
                    <a:gd name="connsiteX0" fmla="*/ 0 w 19430"/>
                    <a:gd name="connsiteY0" fmla="*/ 0 h 83945"/>
                    <a:gd name="connsiteX1" fmla="*/ 19431 w 19430"/>
                    <a:gd name="connsiteY1" fmla="*/ 83945 h 839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83945">
                      <a:moveTo>
                        <a:pt x="0" y="0"/>
                      </a:moveTo>
                      <a:lnTo>
                        <a:pt x="19431" y="8394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4" name="任意多边形: 形状 713">
                  <a:extLst>
                    <a:ext uri="{FF2B5EF4-FFF2-40B4-BE49-F238E27FC236}">
                      <a16:creationId xmlns:a16="http://schemas.microsoft.com/office/drawing/2014/main" id="{CFF0D121-6A92-550B-D6C0-C19417CF8992}"/>
                    </a:ext>
                  </a:extLst>
                </p:cNvPr>
                <p:cNvSpPr/>
                <p:nvPr/>
              </p:nvSpPr>
              <p:spPr>
                <a:xfrm>
                  <a:off x="5088116" y="2339137"/>
                  <a:ext cx="19437" cy="111794"/>
                </a:xfrm>
                <a:custGeom>
                  <a:avLst/>
                  <a:gdLst>
                    <a:gd name="connsiteX0" fmla="*/ 0 w 19437"/>
                    <a:gd name="connsiteY0" fmla="*/ 0 h 111794"/>
                    <a:gd name="connsiteX1" fmla="*/ 19437 w 19437"/>
                    <a:gd name="connsiteY1" fmla="*/ 111794 h 111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11794">
                      <a:moveTo>
                        <a:pt x="0" y="0"/>
                      </a:moveTo>
                      <a:lnTo>
                        <a:pt x="19437" y="11179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5" name="任意多边形: 形状 714">
                  <a:extLst>
                    <a:ext uri="{FF2B5EF4-FFF2-40B4-BE49-F238E27FC236}">
                      <a16:creationId xmlns:a16="http://schemas.microsoft.com/office/drawing/2014/main" id="{E4570A46-CF01-66EC-5093-FA7290DB47C4}"/>
                    </a:ext>
                  </a:extLst>
                </p:cNvPr>
                <p:cNvSpPr/>
                <p:nvPr/>
              </p:nvSpPr>
              <p:spPr>
                <a:xfrm>
                  <a:off x="5117266" y="2523273"/>
                  <a:ext cx="19437" cy="27795"/>
                </a:xfrm>
                <a:custGeom>
                  <a:avLst/>
                  <a:gdLst>
                    <a:gd name="connsiteX0" fmla="*/ 0 w 19437"/>
                    <a:gd name="connsiteY0" fmla="*/ 0 h 27795"/>
                    <a:gd name="connsiteX1" fmla="*/ 19437 w 19437"/>
                    <a:gd name="connsiteY1" fmla="*/ 27796 h 27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7795">
                      <a:moveTo>
                        <a:pt x="0" y="0"/>
                      </a:moveTo>
                      <a:lnTo>
                        <a:pt x="19437" y="2779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6" name="任意多边形: 形状 715">
                  <a:extLst>
                    <a:ext uri="{FF2B5EF4-FFF2-40B4-BE49-F238E27FC236}">
                      <a16:creationId xmlns:a16="http://schemas.microsoft.com/office/drawing/2014/main" id="{C1CD9AD0-374C-6334-59CE-72ACFDB748B2}"/>
                    </a:ext>
                  </a:extLst>
                </p:cNvPr>
                <p:cNvSpPr/>
                <p:nvPr/>
              </p:nvSpPr>
              <p:spPr>
                <a:xfrm>
                  <a:off x="6345787" y="2418843"/>
                  <a:ext cx="19437" cy="116484"/>
                </a:xfrm>
                <a:custGeom>
                  <a:avLst/>
                  <a:gdLst>
                    <a:gd name="connsiteX0" fmla="*/ 0 w 19437"/>
                    <a:gd name="connsiteY0" fmla="*/ 0 h 116484"/>
                    <a:gd name="connsiteX1" fmla="*/ 19437 w 19437"/>
                    <a:gd name="connsiteY1" fmla="*/ 116484 h 116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16484">
                      <a:moveTo>
                        <a:pt x="0" y="0"/>
                      </a:moveTo>
                      <a:lnTo>
                        <a:pt x="19437" y="1164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7" name="任意多边形: 形状 716">
                  <a:extLst>
                    <a:ext uri="{FF2B5EF4-FFF2-40B4-BE49-F238E27FC236}">
                      <a16:creationId xmlns:a16="http://schemas.microsoft.com/office/drawing/2014/main" id="{1482C995-8401-FEE9-A05A-78BFD8D138ED}"/>
                    </a:ext>
                  </a:extLst>
                </p:cNvPr>
                <p:cNvSpPr/>
                <p:nvPr/>
              </p:nvSpPr>
              <p:spPr>
                <a:xfrm>
                  <a:off x="6365225" y="2535327"/>
                  <a:ext cx="19430" cy="46695"/>
                </a:xfrm>
                <a:custGeom>
                  <a:avLst/>
                  <a:gdLst>
                    <a:gd name="connsiteX0" fmla="*/ 0 w 19430"/>
                    <a:gd name="connsiteY0" fmla="*/ 0 h 46695"/>
                    <a:gd name="connsiteX1" fmla="*/ 19431 w 19430"/>
                    <a:gd name="connsiteY1" fmla="*/ 46696 h 4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6695">
                      <a:moveTo>
                        <a:pt x="0" y="0"/>
                      </a:moveTo>
                      <a:lnTo>
                        <a:pt x="19431" y="46696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18" name="任意多边形: 形状 717">
                  <a:extLst>
                    <a:ext uri="{FF2B5EF4-FFF2-40B4-BE49-F238E27FC236}">
                      <a16:creationId xmlns:a16="http://schemas.microsoft.com/office/drawing/2014/main" id="{22F7963C-F4B0-00F4-FC39-C5DD0BE54531}"/>
                    </a:ext>
                  </a:extLst>
                </p:cNvPr>
                <p:cNvSpPr/>
                <p:nvPr/>
              </p:nvSpPr>
              <p:spPr>
                <a:xfrm>
                  <a:off x="5107554" y="2450931"/>
                  <a:ext cx="19430" cy="29892"/>
                </a:xfrm>
                <a:custGeom>
                  <a:avLst/>
                  <a:gdLst>
                    <a:gd name="connsiteX0" fmla="*/ 0 w 19430"/>
                    <a:gd name="connsiteY0" fmla="*/ 0 h 29892"/>
                    <a:gd name="connsiteX1" fmla="*/ 19431 w 19430"/>
                    <a:gd name="connsiteY1" fmla="*/ 29892 h 2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9892">
                      <a:moveTo>
                        <a:pt x="0" y="0"/>
                      </a:moveTo>
                      <a:lnTo>
                        <a:pt x="19431" y="2989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19" name="任意多边形: 形状 718">
                <a:extLst>
                  <a:ext uri="{FF2B5EF4-FFF2-40B4-BE49-F238E27FC236}">
                    <a16:creationId xmlns:a16="http://schemas.microsoft.com/office/drawing/2014/main" id="{F950772B-AAB5-ABA4-8F8E-F619F0AE6324}"/>
                  </a:ext>
                </a:extLst>
              </p:cNvPr>
              <p:cNvSpPr/>
              <p:nvPr/>
            </p:nvSpPr>
            <p:spPr>
              <a:xfrm>
                <a:off x="4032441" y="574512"/>
                <a:ext cx="33051" cy="37564"/>
              </a:xfrm>
              <a:custGeom>
                <a:avLst/>
                <a:gdLst>
                  <a:gd name="connsiteX0" fmla="*/ 33051 w 33051"/>
                  <a:gd name="connsiteY0" fmla="*/ 37564 h 37564"/>
                  <a:gd name="connsiteX1" fmla="*/ 0 w 33051"/>
                  <a:gd name="connsiteY1" fmla="*/ 0 h 3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051" h="37564">
                    <a:moveTo>
                      <a:pt x="33051" y="37564"/>
                    </a:moveTo>
                    <a:lnTo>
                      <a:pt x="0" y="0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720" name="图形 54">
                <a:extLst>
                  <a:ext uri="{FF2B5EF4-FFF2-40B4-BE49-F238E27FC236}">
                    <a16:creationId xmlns:a16="http://schemas.microsoft.com/office/drawing/2014/main" id="{1DC2BE8F-4492-EF9D-9B69-28F9A2CFFF23}"/>
                  </a:ext>
                </a:extLst>
              </p:cNvPr>
              <p:cNvGrpSpPr/>
              <p:nvPr/>
            </p:nvGrpSpPr>
            <p:grpSpPr>
              <a:xfrm>
                <a:off x="4211243" y="777726"/>
                <a:ext cx="2116130" cy="1042331"/>
                <a:chOff x="4307393" y="1703409"/>
                <a:chExt cx="2116130" cy="1042331"/>
              </a:xfrm>
            </p:grpSpPr>
            <p:sp>
              <p:nvSpPr>
                <p:cNvPr id="721" name="任意多边形: 形状 720">
                  <a:extLst>
                    <a:ext uri="{FF2B5EF4-FFF2-40B4-BE49-F238E27FC236}">
                      <a16:creationId xmlns:a16="http://schemas.microsoft.com/office/drawing/2014/main" id="{34D16B89-8DDB-5379-1640-C11158CC6C20}"/>
                    </a:ext>
                  </a:extLst>
                </p:cNvPr>
                <p:cNvSpPr/>
                <p:nvPr/>
              </p:nvSpPr>
              <p:spPr>
                <a:xfrm>
                  <a:off x="5945711" y="2500121"/>
                  <a:ext cx="19430" cy="53760"/>
                </a:xfrm>
                <a:custGeom>
                  <a:avLst/>
                  <a:gdLst>
                    <a:gd name="connsiteX0" fmla="*/ 0 w 19430"/>
                    <a:gd name="connsiteY0" fmla="*/ 0 h 53760"/>
                    <a:gd name="connsiteX1" fmla="*/ 19431 w 19430"/>
                    <a:gd name="connsiteY1" fmla="*/ 53761 h 53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3760">
                      <a:moveTo>
                        <a:pt x="0" y="0"/>
                      </a:moveTo>
                      <a:lnTo>
                        <a:pt x="19431" y="5376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2" name="任意多边形: 形状 721">
                  <a:extLst>
                    <a:ext uri="{FF2B5EF4-FFF2-40B4-BE49-F238E27FC236}">
                      <a16:creationId xmlns:a16="http://schemas.microsoft.com/office/drawing/2014/main" id="{811A1943-85D6-EB98-790B-1F15EA4F8026}"/>
                    </a:ext>
                  </a:extLst>
                </p:cNvPr>
                <p:cNvSpPr/>
                <p:nvPr/>
              </p:nvSpPr>
              <p:spPr>
                <a:xfrm>
                  <a:off x="5535910" y="2389130"/>
                  <a:ext cx="19437" cy="131874"/>
                </a:xfrm>
                <a:custGeom>
                  <a:avLst/>
                  <a:gdLst>
                    <a:gd name="connsiteX0" fmla="*/ 0 w 19437"/>
                    <a:gd name="connsiteY0" fmla="*/ 131875 h 131874"/>
                    <a:gd name="connsiteX1" fmla="*/ 19437 w 19437"/>
                    <a:gd name="connsiteY1" fmla="*/ 0 h 131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31874">
                      <a:moveTo>
                        <a:pt x="0" y="131875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3" name="任意多边形: 形状 722">
                  <a:extLst>
                    <a:ext uri="{FF2B5EF4-FFF2-40B4-BE49-F238E27FC236}">
                      <a16:creationId xmlns:a16="http://schemas.microsoft.com/office/drawing/2014/main" id="{B61AA7A5-5B2E-25B2-725B-546C313F3B39}"/>
                    </a:ext>
                  </a:extLst>
                </p:cNvPr>
                <p:cNvSpPr/>
                <p:nvPr/>
              </p:nvSpPr>
              <p:spPr>
                <a:xfrm>
                  <a:off x="4317110" y="2679481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4" name="任意多边形: 形状 723">
                  <a:extLst>
                    <a:ext uri="{FF2B5EF4-FFF2-40B4-BE49-F238E27FC236}">
                      <a16:creationId xmlns:a16="http://schemas.microsoft.com/office/drawing/2014/main" id="{2C0E7A91-6472-37D2-9E7F-8D934D3B9FED}"/>
                    </a:ext>
                  </a:extLst>
                </p:cNvPr>
                <p:cNvSpPr/>
                <p:nvPr/>
              </p:nvSpPr>
              <p:spPr>
                <a:xfrm>
                  <a:off x="6355506" y="2394928"/>
                  <a:ext cx="19430" cy="28227"/>
                </a:xfrm>
                <a:custGeom>
                  <a:avLst/>
                  <a:gdLst>
                    <a:gd name="connsiteX0" fmla="*/ 0 w 19430"/>
                    <a:gd name="connsiteY0" fmla="*/ 28227 h 28227"/>
                    <a:gd name="connsiteX1" fmla="*/ 19431 w 19430"/>
                    <a:gd name="connsiteY1" fmla="*/ 0 h 28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8227">
                      <a:moveTo>
                        <a:pt x="0" y="28227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5" name="任意多边形: 形状 724">
                  <a:extLst>
                    <a:ext uri="{FF2B5EF4-FFF2-40B4-BE49-F238E27FC236}">
                      <a16:creationId xmlns:a16="http://schemas.microsoft.com/office/drawing/2014/main" id="{B0418831-1AD9-6D08-DFFA-4891B952454B}"/>
                    </a:ext>
                  </a:extLst>
                </p:cNvPr>
                <p:cNvSpPr/>
                <p:nvPr/>
              </p:nvSpPr>
              <p:spPr>
                <a:xfrm>
                  <a:off x="5955423" y="2516069"/>
                  <a:ext cx="19437" cy="9008"/>
                </a:xfrm>
                <a:custGeom>
                  <a:avLst/>
                  <a:gdLst>
                    <a:gd name="connsiteX0" fmla="*/ 0 w 19437"/>
                    <a:gd name="connsiteY0" fmla="*/ 0 h 9008"/>
                    <a:gd name="connsiteX1" fmla="*/ 19437 w 19437"/>
                    <a:gd name="connsiteY1" fmla="*/ 9009 h 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9008">
                      <a:moveTo>
                        <a:pt x="0" y="0"/>
                      </a:moveTo>
                      <a:lnTo>
                        <a:pt x="19437" y="9009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6" name="任意多边形: 形状 725">
                  <a:extLst>
                    <a:ext uri="{FF2B5EF4-FFF2-40B4-BE49-F238E27FC236}">
                      <a16:creationId xmlns:a16="http://schemas.microsoft.com/office/drawing/2014/main" id="{274D6A5E-FC01-2134-48DB-9578E03FBCB0}"/>
                    </a:ext>
                  </a:extLst>
                </p:cNvPr>
                <p:cNvSpPr/>
                <p:nvPr/>
              </p:nvSpPr>
              <p:spPr>
                <a:xfrm>
                  <a:off x="4717190" y="2549318"/>
                  <a:ext cx="19430" cy="16856"/>
                </a:xfrm>
                <a:custGeom>
                  <a:avLst/>
                  <a:gdLst>
                    <a:gd name="connsiteX0" fmla="*/ 0 w 19430"/>
                    <a:gd name="connsiteY0" fmla="*/ 0 h 16856"/>
                    <a:gd name="connsiteX1" fmla="*/ 19431 w 19430"/>
                    <a:gd name="connsiteY1" fmla="*/ 16857 h 16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6856">
                      <a:moveTo>
                        <a:pt x="0" y="0"/>
                      </a:moveTo>
                      <a:lnTo>
                        <a:pt x="19431" y="16857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7" name="任意多边形: 形状 726">
                  <a:extLst>
                    <a:ext uri="{FF2B5EF4-FFF2-40B4-BE49-F238E27FC236}">
                      <a16:creationId xmlns:a16="http://schemas.microsoft.com/office/drawing/2014/main" id="{9BD5D9B3-6496-003B-9435-545B64AF31CA}"/>
                    </a:ext>
                  </a:extLst>
                </p:cNvPr>
                <p:cNvSpPr/>
                <p:nvPr/>
              </p:nvSpPr>
              <p:spPr>
                <a:xfrm>
                  <a:off x="6384655" y="2582023"/>
                  <a:ext cx="19430" cy="21367"/>
                </a:xfrm>
                <a:custGeom>
                  <a:avLst/>
                  <a:gdLst>
                    <a:gd name="connsiteX0" fmla="*/ 0 w 19430"/>
                    <a:gd name="connsiteY0" fmla="*/ 0 h 21367"/>
                    <a:gd name="connsiteX1" fmla="*/ 19431 w 19430"/>
                    <a:gd name="connsiteY1" fmla="*/ 21368 h 2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1367">
                      <a:moveTo>
                        <a:pt x="0" y="0"/>
                      </a:moveTo>
                      <a:lnTo>
                        <a:pt x="19431" y="21368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8" name="任意多边形: 形状 727">
                  <a:extLst>
                    <a:ext uri="{FF2B5EF4-FFF2-40B4-BE49-F238E27FC236}">
                      <a16:creationId xmlns:a16="http://schemas.microsoft.com/office/drawing/2014/main" id="{6D266A46-0409-3825-10F3-8397F52C115A}"/>
                    </a:ext>
                  </a:extLst>
                </p:cNvPr>
                <p:cNvSpPr/>
                <p:nvPr/>
              </p:nvSpPr>
              <p:spPr>
                <a:xfrm>
                  <a:off x="5965142" y="2553882"/>
                  <a:ext cx="19430" cy="36758"/>
                </a:xfrm>
                <a:custGeom>
                  <a:avLst/>
                  <a:gdLst>
                    <a:gd name="connsiteX0" fmla="*/ 0 w 19430"/>
                    <a:gd name="connsiteY0" fmla="*/ 0 h 36758"/>
                    <a:gd name="connsiteX1" fmla="*/ 19431 w 19430"/>
                    <a:gd name="connsiteY1" fmla="*/ 36758 h 36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6758">
                      <a:moveTo>
                        <a:pt x="0" y="0"/>
                      </a:moveTo>
                      <a:lnTo>
                        <a:pt x="19431" y="36758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29" name="任意多边形: 形状 728">
                  <a:extLst>
                    <a:ext uri="{FF2B5EF4-FFF2-40B4-BE49-F238E27FC236}">
                      <a16:creationId xmlns:a16="http://schemas.microsoft.com/office/drawing/2014/main" id="{7C01EE95-75C3-4C97-396E-B034CA4BBDEE}"/>
                    </a:ext>
                  </a:extLst>
                </p:cNvPr>
                <p:cNvSpPr/>
                <p:nvPr/>
              </p:nvSpPr>
              <p:spPr>
                <a:xfrm>
                  <a:off x="4307393" y="1703409"/>
                  <a:ext cx="19433" cy="987111"/>
                </a:xfrm>
                <a:custGeom>
                  <a:avLst/>
                  <a:gdLst>
                    <a:gd name="connsiteX0" fmla="*/ 0 w 19433"/>
                    <a:gd name="connsiteY0" fmla="*/ 0 h 987111"/>
                    <a:gd name="connsiteX1" fmla="*/ 19433 w 19433"/>
                    <a:gd name="connsiteY1" fmla="*/ 987111 h 98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987111">
                      <a:moveTo>
                        <a:pt x="0" y="0"/>
                      </a:moveTo>
                      <a:lnTo>
                        <a:pt x="19433" y="98711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0" name="任意多边形: 形状 729">
                  <a:extLst>
                    <a:ext uri="{FF2B5EF4-FFF2-40B4-BE49-F238E27FC236}">
                      <a16:creationId xmlns:a16="http://schemas.microsoft.com/office/drawing/2014/main" id="{6B86240B-A5F3-E327-AC47-9C69585D8DDD}"/>
                    </a:ext>
                  </a:extLst>
                </p:cNvPr>
                <p:cNvSpPr/>
                <p:nvPr/>
              </p:nvSpPr>
              <p:spPr>
                <a:xfrm>
                  <a:off x="4326826" y="2690520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3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3" y="2209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1" name="任意多边形: 形状 730">
                  <a:extLst>
                    <a:ext uri="{FF2B5EF4-FFF2-40B4-BE49-F238E27FC236}">
                      <a16:creationId xmlns:a16="http://schemas.microsoft.com/office/drawing/2014/main" id="{3FFBACF2-3E28-D3B7-86CF-76E136B20F9C}"/>
                    </a:ext>
                  </a:extLst>
                </p:cNvPr>
                <p:cNvSpPr/>
                <p:nvPr/>
              </p:nvSpPr>
              <p:spPr>
                <a:xfrm>
                  <a:off x="5136703" y="2534319"/>
                  <a:ext cx="19430" cy="16750"/>
                </a:xfrm>
                <a:custGeom>
                  <a:avLst/>
                  <a:gdLst>
                    <a:gd name="connsiteX0" fmla="*/ 0 w 19430"/>
                    <a:gd name="connsiteY0" fmla="*/ 16751 h 16750"/>
                    <a:gd name="connsiteX1" fmla="*/ 19431 w 19430"/>
                    <a:gd name="connsiteY1" fmla="*/ 0 h 1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6750">
                      <a:moveTo>
                        <a:pt x="0" y="16751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2" name="任意多边形: 形状 731">
                  <a:extLst>
                    <a:ext uri="{FF2B5EF4-FFF2-40B4-BE49-F238E27FC236}">
                      <a16:creationId xmlns:a16="http://schemas.microsoft.com/office/drawing/2014/main" id="{2CB9D64A-4EAA-3119-3A0E-5E4DC8987F0D}"/>
                    </a:ext>
                  </a:extLst>
                </p:cNvPr>
                <p:cNvSpPr/>
                <p:nvPr/>
              </p:nvSpPr>
              <p:spPr>
                <a:xfrm>
                  <a:off x="5126984" y="2480823"/>
                  <a:ext cx="19437" cy="29925"/>
                </a:xfrm>
                <a:custGeom>
                  <a:avLst/>
                  <a:gdLst>
                    <a:gd name="connsiteX0" fmla="*/ 0 w 19437"/>
                    <a:gd name="connsiteY0" fmla="*/ 0 h 29925"/>
                    <a:gd name="connsiteX1" fmla="*/ 19437 w 19437"/>
                    <a:gd name="connsiteY1" fmla="*/ 29925 h 29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9925">
                      <a:moveTo>
                        <a:pt x="0" y="0"/>
                      </a:moveTo>
                      <a:lnTo>
                        <a:pt x="19437" y="2992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3" name="任意多边形: 形状 732">
                  <a:extLst>
                    <a:ext uri="{FF2B5EF4-FFF2-40B4-BE49-F238E27FC236}">
                      <a16:creationId xmlns:a16="http://schemas.microsoft.com/office/drawing/2014/main" id="{2AA112A4-7F11-FC60-713F-6EA47DECFF83}"/>
                    </a:ext>
                  </a:extLst>
                </p:cNvPr>
                <p:cNvSpPr/>
                <p:nvPr/>
              </p:nvSpPr>
              <p:spPr>
                <a:xfrm>
                  <a:off x="4707471" y="2339097"/>
                  <a:ext cx="19437" cy="82969"/>
                </a:xfrm>
                <a:custGeom>
                  <a:avLst/>
                  <a:gdLst>
                    <a:gd name="connsiteX0" fmla="*/ 0 w 19437"/>
                    <a:gd name="connsiteY0" fmla="*/ 82970 h 82969"/>
                    <a:gd name="connsiteX1" fmla="*/ 19437 w 19437"/>
                    <a:gd name="connsiteY1" fmla="*/ 0 h 82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82969">
                      <a:moveTo>
                        <a:pt x="0" y="82970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4" name="任意多边形: 形状 733">
                  <a:extLst>
                    <a:ext uri="{FF2B5EF4-FFF2-40B4-BE49-F238E27FC236}">
                      <a16:creationId xmlns:a16="http://schemas.microsoft.com/office/drawing/2014/main" id="{2FDA3CDF-D47C-564A-8C7E-553EC0A91CF1}"/>
                    </a:ext>
                  </a:extLst>
                </p:cNvPr>
                <p:cNvSpPr/>
                <p:nvPr/>
              </p:nvSpPr>
              <p:spPr>
                <a:xfrm>
                  <a:off x="5526198" y="2352624"/>
                  <a:ext cx="19430" cy="28804"/>
                </a:xfrm>
                <a:custGeom>
                  <a:avLst/>
                  <a:gdLst>
                    <a:gd name="connsiteX0" fmla="*/ 0 w 19430"/>
                    <a:gd name="connsiteY0" fmla="*/ 0 h 28804"/>
                    <a:gd name="connsiteX1" fmla="*/ 19431 w 19430"/>
                    <a:gd name="connsiteY1" fmla="*/ 28804 h 28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8804">
                      <a:moveTo>
                        <a:pt x="0" y="0"/>
                      </a:moveTo>
                      <a:lnTo>
                        <a:pt x="19431" y="2880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5" name="任意多边形: 形状 734">
                  <a:extLst>
                    <a:ext uri="{FF2B5EF4-FFF2-40B4-BE49-F238E27FC236}">
                      <a16:creationId xmlns:a16="http://schemas.microsoft.com/office/drawing/2014/main" id="{5FC0875C-DDCE-4ED3-C52E-80121C67612A}"/>
                    </a:ext>
                  </a:extLst>
                </p:cNvPr>
                <p:cNvSpPr/>
                <p:nvPr/>
              </p:nvSpPr>
              <p:spPr>
                <a:xfrm>
                  <a:off x="4336543" y="2701566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6" name="任意多边形: 形状 735">
                  <a:extLst>
                    <a:ext uri="{FF2B5EF4-FFF2-40B4-BE49-F238E27FC236}">
                      <a16:creationId xmlns:a16="http://schemas.microsoft.com/office/drawing/2014/main" id="{913EC402-CD92-776A-B39D-7B5AF3746325}"/>
                    </a:ext>
                  </a:extLst>
                </p:cNvPr>
                <p:cNvSpPr/>
                <p:nvPr/>
              </p:nvSpPr>
              <p:spPr>
                <a:xfrm>
                  <a:off x="5984573" y="2590641"/>
                  <a:ext cx="19437" cy="30748"/>
                </a:xfrm>
                <a:custGeom>
                  <a:avLst/>
                  <a:gdLst>
                    <a:gd name="connsiteX0" fmla="*/ 0 w 19437"/>
                    <a:gd name="connsiteY0" fmla="*/ 0 h 30748"/>
                    <a:gd name="connsiteX1" fmla="*/ 19437 w 19437"/>
                    <a:gd name="connsiteY1" fmla="*/ 30748 h 3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0748">
                      <a:moveTo>
                        <a:pt x="0" y="0"/>
                      </a:moveTo>
                      <a:lnTo>
                        <a:pt x="19437" y="30748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7" name="任意多边形: 形状 736">
                  <a:extLst>
                    <a:ext uri="{FF2B5EF4-FFF2-40B4-BE49-F238E27FC236}">
                      <a16:creationId xmlns:a16="http://schemas.microsoft.com/office/drawing/2014/main" id="{ADE84206-4112-F464-5C64-BBCF018CAA61}"/>
                    </a:ext>
                  </a:extLst>
                </p:cNvPr>
                <p:cNvSpPr/>
                <p:nvPr/>
              </p:nvSpPr>
              <p:spPr>
                <a:xfrm>
                  <a:off x="4736620" y="2405582"/>
                  <a:ext cx="19437" cy="160592"/>
                </a:xfrm>
                <a:custGeom>
                  <a:avLst/>
                  <a:gdLst>
                    <a:gd name="connsiteX0" fmla="*/ 0 w 19437"/>
                    <a:gd name="connsiteY0" fmla="*/ 160593 h 160592"/>
                    <a:gd name="connsiteX1" fmla="*/ 19437 w 19437"/>
                    <a:gd name="connsiteY1" fmla="*/ 0 h 160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60592">
                      <a:moveTo>
                        <a:pt x="0" y="160593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8" name="任意多边形: 形状 737">
                  <a:extLst>
                    <a:ext uri="{FF2B5EF4-FFF2-40B4-BE49-F238E27FC236}">
                      <a16:creationId xmlns:a16="http://schemas.microsoft.com/office/drawing/2014/main" id="{E1FE5E75-84BF-5D5E-058A-596D0A978507}"/>
                    </a:ext>
                  </a:extLst>
                </p:cNvPr>
                <p:cNvSpPr/>
                <p:nvPr/>
              </p:nvSpPr>
              <p:spPr>
                <a:xfrm>
                  <a:off x="5974861" y="2525078"/>
                  <a:ext cx="19430" cy="43491"/>
                </a:xfrm>
                <a:custGeom>
                  <a:avLst/>
                  <a:gdLst>
                    <a:gd name="connsiteX0" fmla="*/ 0 w 19430"/>
                    <a:gd name="connsiteY0" fmla="*/ 0 h 43491"/>
                    <a:gd name="connsiteX1" fmla="*/ 19431 w 19430"/>
                    <a:gd name="connsiteY1" fmla="*/ 43492 h 4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3491">
                      <a:moveTo>
                        <a:pt x="0" y="0"/>
                      </a:moveTo>
                      <a:lnTo>
                        <a:pt x="19431" y="4349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39" name="任意多边形: 形状 738">
                  <a:extLst>
                    <a:ext uri="{FF2B5EF4-FFF2-40B4-BE49-F238E27FC236}">
                      <a16:creationId xmlns:a16="http://schemas.microsoft.com/office/drawing/2014/main" id="{4191D64C-4DAF-E50E-A1D7-651D26D7C005}"/>
                    </a:ext>
                  </a:extLst>
                </p:cNvPr>
                <p:cNvSpPr/>
                <p:nvPr/>
              </p:nvSpPr>
              <p:spPr>
                <a:xfrm>
                  <a:off x="5565059" y="2554711"/>
                  <a:ext cx="19437" cy="58185"/>
                </a:xfrm>
                <a:custGeom>
                  <a:avLst/>
                  <a:gdLst>
                    <a:gd name="connsiteX0" fmla="*/ 0 w 19437"/>
                    <a:gd name="connsiteY0" fmla="*/ 0 h 58185"/>
                    <a:gd name="connsiteX1" fmla="*/ 19437 w 19437"/>
                    <a:gd name="connsiteY1" fmla="*/ 58186 h 58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58185">
                      <a:moveTo>
                        <a:pt x="0" y="0"/>
                      </a:moveTo>
                      <a:lnTo>
                        <a:pt x="19437" y="58186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0" name="任意多边形: 形状 739">
                  <a:extLst>
                    <a:ext uri="{FF2B5EF4-FFF2-40B4-BE49-F238E27FC236}">
                      <a16:creationId xmlns:a16="http://schemas.microsoft.com/office/drawing/2014/main" id="{A1AB41A3-A06F-9344-C535-A66F0926B7BA}"/>
                    </a:ext>
                  </a:extLst>
                </p:cNvPr>
                <p:cNvSpPr/>
                <p:nvPr/>
              </p:nvSpPr>
              <p:spPr>
                <a:xfrm>
                  <a:off x="5545629" y="2381428"/>
                  <a:ext cx="19430" cy="173283"/>
                </a:xfrm>
                <a:custGeom>
                  <a:avLst/>
                  <a:gdLst>
                    <a:gd name="connsiteX0" fmla="*/ 0 w 19430"/>
                    <a:gd name="connsiteY0" fmla="*/ 0 h 173283"/>
                    <a:gd name="connsiteX1" fmla="*/ 19431 w 19430"/>
                    <a:gd name="connsiteY1" fmla="*/ 173284 h 17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73283">
                      <a:moveTo>
                        <a:pt x="0" y="0"/>
                      </a:moveTo>
                      <a:lnTo>
                        <a:pt x="19431" y="1732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1" name="任意多边形: 形状 740">
                  <a:extLst>
                    <a:ext uri="{FF2B5EF4-FFF2-40B4-BE49-F238E27FC236}">
                      <a16:creationId xmlns:a16="http://schemas.microsoft.com/office/drawing/2014/main" id="{63666027-8E46-E8FF-B185-DADAE3A6F202}"/>
                    </a:ext>
                  </a:extLst>
                </p:cNvPr>
                <p:cNvSpPr/>
                <p:nvPr/>
              </p:nvSpPr>
              <p:spPr>
                <a:xfrm>
                  <a:off x="6404086" y="2603391"/>
                  <a:ext cx="19437" cy="11801"/>
                </a:xfrm>
                <a:custGeom>
                  <a:avLst/>
                  <a:gdLst>
                    <a:gd name="connsiteX0" fmla="*/ 0 w 19437"/>
                    <a:gd name="connsiteY0" fmla="*/ 0 h 11801"/>
                    <a:gd name="connsiteX1" fmla="*/ 19437 w 19437"/>
                    <a:gd name="connsiteY1" fmla="*/ 11802 h 11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1801">
                      <a:moveTo>
                        <a:pt x="0" y="0"/>
                      </a:moveTo>
                      <a:lnTo>
                        <a:pt x="19437" y="1180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2" name="任意多边形: 形状 741">
                  <a:extLst>
                    <a:ext uri="{FF2B5EF4-FFF2-40B4-BE49-F238E27FC236}">
                      <a16:creationId xmlns:a16="http://schemas.microsoft.com/office/drawing/2014/main" id="{91CF562D-444D-B8C3-1809-9AC63DC23465}"/>
                    </a:ext>
                  </a:extLst>
                </p:cNvPr>
                <p:cNvSpPr/>
                <p:nvPr/>
              </p:nvSpPr>
              <p:spPr>
                <a:xfrm>
                  <a:off x="4346259" y="2712611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3" name="任意多边形: 形状 742">
                  <a:extLst>
                    <a:ext uri="{FF2B5EF4-FFF2-40B4-BE49-F238E27FC236}">
                      <a16:creationId xmlns:a16="http://schemas.microsoft.com/office/drawing/2014/main" id="{A0FCE37A-CA95-2C94-1B11-CF1295BA1517}"/>
                    </a:ext>
                  </a:extLst>
                </p:cNvPr>
                <p:cNvSpPr/>
                <p:nvPr/>
              </p:nvSpPr>
              <p:spPr>
                <a:xfrm>
                  <a:off x="5146422" y="2510749"/>
                  <a:ext cx="19430" cy="65051"/>
                </a:xfrm>
                <a:custGeom>
                  <a:avLst/>
                  <a:gdLst>
                    <a:gd name="connsiteX0" fmla="*/ 0 w 19430"/>
                    <a:gd name="connsiteY0" fmla="*/ 0 h 65051"/>
                    <a:gd name="connsiteX1" fmla="*/ 19431 w 19430"/>
                    <a:gd name="connsiteY1" fmla="*/ 65052 h 65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5051">
                      <a:moveTo>
                        <a:pt x="0" y="0"/>
                      </a:moveTo>
                      <a:lnTo>
                        <a:pt x="19431" y="6505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4" name="任意多边形: 形状 743">
                  <a:extLst>
                    <a:ext uri="{FF2B5EF4-FFF2-40B4-BE49-F238E27FC236}">
                      <a16:creationId xmlns:a16="http://schemas.microsoft.com/office/drawing/2014/main" id="{7116E364-6897-1FF4-AE01-3186B5C5F543}"/>
                    </a:ext>
                  </a:extLst>
                </p:cNvPr>
                <p:cNvSpPr/>
                <p:nvPr/>
              </p:nvSpPr>
              <p:spPr>
                <a:xfrm>
                  <a:off x="6374937" y="2394928"/>
                  <a:ext cx="19437" cy="94572"/>
                </a:xfrm>
                <a:custGeom>
                  <a:avLst/>
                  <a:gdLst>
                    <a:gd name="connsiteX0" fmla="*/ 0 w 19437"/>
                    <a:gd name="connsiteY0" fmla="*/ 0 h 94572"/>
                    <a:gd name="connsiteX1" fmla="*/ 19437 w 19437"/>
                    <a:gd name="connsiteY1" fmla="*/ 94573 h 94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94572">
                      <a:moveTo>
                        <a:pt x="0" y="0"/>
                      </a:moveTo>
                      <a:lnTo>
                        <a:pt x="19437" y="9457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5" name="任意多边形: 形状 744">
                  <a:extLst>
                    <a:ext uri="{FF2B5EF4-FFF2-40B4-BE49-F238E27FC236}">
                      <a16:creationId xmlns:a16="http://schemas.microsoft.com/office/drawing/2014/main" id="{30AF24F2-A40A-6110-2FBD-B37FC7B6A0B3}"/>
                    </a:ext>
                  </a:extLst>
                </p:cNvPr>
                <p:cNvSpPr/>
                <p:nvPr/>
              </p:nvSpPr>
              <p:spPr>
                <a:xfrm>
                  <a:off x="5156134" y="2533138"/>
                  <a:ext cx="19437" cy="1180"/>
                </a:xfrm>
                <a:custGeom>
                  <a:avLst/>
                  <a:gdLst>
                    <a:gd name="connsiteX0" fmla="*/ 0 w 19437"/>
                    <a:gd name="connsiteY0" fmla="*/ 1181 h 1180"/>
                    <a:gd name="connsiteX1" fmla="*/ 19437 w 19437"/>
                    <a:gd name="connsiteY1" fmla="*/ 0 h 1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180">
                      <a:moveTo>
                        <a:pt x="0" y="1181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46" name="任意多边形: 形状 745">
                  <a:extLst>
                    <a:ext uri="{FF2B5EF4-FFF2-40B4-BE49-F238E27FC236}">
                      <a16:creationId xmlns:a16="http://schemas.microsoft.com/office/drawing/2014/main" id="{88640363-2C4A-7278-03C8-3AF7535F2607}"/>
                    </a:ext>
                  </a:extLst>
                </p:cNvPr>
                <p:cNvSpPr/>
                <p:nvPr/>
              </p:nvSpPr>
              <p:spPr>
                <a:xfrm>
                  <a:off x="4355976" y="2723650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4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4" y="2209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47" name="任意多边形: 形状 746">
                <a:extLst>
                  <a:ext uri="{FF2B5EF4-FFF2-40B4-BE49-F238E27FC236}">
                    <a16:creationId xmlns:a16="http://schemas.microsoft.com/office/drawing/2014/main" id="{39729906-231C-C251-44C9-618B59F35B90}"/>
                  </a:ext>
                </a:extLst>
              </p:cNvPr>
              <p:cNvSpPr/>
              <p:nvPr/>
            </p:nvSpPr>
            <p:spPr>
              <a:xfrm>
                <a:off x="4209838" y="1797967"/>
                <a:ext cx="49988" cy="2149"/>
              </a:xfrm>
              <a:custGeom>
                <a:avLst/>
                <a:gdLst>
                  <a:gd name="connsiteX0" fmla="*/ 49988 w 49988"/>
                  <a:gd name="connsiteY0" fmla="*/ 0 h 2149"/>
                  <a:gd name="connsiteX1" fmla="*/ 0 w 49988"/>
                  <a:gd name="connsiteY1" fmla="*/ 2149 h 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88" h="2149">
                    <a:moveTo>
                      <a:pt x="49988" y="0"/>
                    </a:moveTo>
                    <a:lnTo>
                      <a:pt x="0" y="2149"/>
                    </a:lnTo>
                  </a:path>
                </a:pathLst>
              </a:custGeom>
              <a:ln w="4418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748" name="图形 54">
                <a:extLst>
                  <a:ext uri="{FF2B5EF4-FFF2-40B4-BE49-F238E27FC236}">
                    <a16:creationId xmlns:a16="http://schemas.microsoft.com/office/drawing/2014/main" id="{5DE1A7D9-82AF-0BD4-64E1-0C9171085F56}"/>
                  </a:ext>
                </a:extLst>
              </p:cNvPr>
              <p:cNvGrpSpPr/>
              <p:nvPr/>
            </p:nvGrpSpPr>
            <p:grpSpPr>
              <a:xfrm>
                <a:off x="5069702" y="1563817"/>
                <a:ext cx="1247952" cy="153030"/>
                <a:chOff x="5165852" y="2489500"/>
                <a:chExt cx="1247952" cy="153030"/>
              </a:xfrm>
            </p:grpSpPr>
            <p:sp>
              <p:nvSpPr>
                <p:cNvPr id="749" name="任意多边形: 形状 748">
                  <a:extLst>
                    <a:ext uri="{FF2B5EF4-FFF2-40B4-BE49-F238E27FC236}">
                      <a16:creationId xmlns:a16="http://schemas.microsoft.com/office/drawing/2014/main" id="{A20B8691-D315-3883-98B9-B90710CD904F}"/>
                    </a:ext>
                  </a:extLst>
                </p:cNvPr>
                <p:cNvSpPr/>
                <p:nvPr/>
              </p:nvSpPr>
              <p:spPr>
                <a:xfrm>
                  <a:off x="6394374" y="2489500"/>
                  <a:ext cx="19430" cy="64905"/>
                </a:xfrm>
                <a:custGeom>
                  <a:avLst/>
                  <a:gdLst>
                    <a:gd name="connsiteX0" fmla="*/ 0 w 19430"/>
                    <a:gd name="connsiteY0" fmla="*/ 0 h 64905"/>
                    <a:gd name="connsiteX1" fmla="*/ 19431 w 19430"/>
                    <a:gd name="connsiteY1" fmla="*/ 64906 h 6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4905">
                      <a:moveTo>
                        <a:pt x="0" y="0"/>
                      </a:moveTo>
                      <a:lnTo>
                        <a:pt x="19431" y="6490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0" name="任意多边形: 形状 749">
                  <a:extLst>
                    <a:ext uri="{FF2B5EF4-FFF2-40B4-BE49-F238E27FC236}">
                      <a16:creationId xmlns:a16="http://schemas.microsoft.com/office/drawing/2014/main" id="{855956C3-773D-6B61-DE44-278A8C039B3D}"/>
                    </a:ext>
                  </a:extLst>
                </p:cNvPr>
                <p:cNvSpPr/>
                <p:nvPr/>
              </p:nvSpPr>
              <p:spPr>
                <a:xfrm>
                  <a:off x="5584497" y="2612897"/>
                  <a:ext cx="19430" cy="29633"/>
                </a:xfrm>
                <a:custGeom>
                  <a:avLst/>
                  <a:gdLst>
                    <a:gd name="connsiteX0" fmla="*/ 0 w 19430"/>
                    <a:gd name="connsiteY0" fmla="*/ 0 h 29633"/>
                    <a:gd name="connsiteX1" fmla="*/ 19431 w 19430"/>
                    <a:gd name="connsiteY1" fmla="*/ 29634 h 29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9633">
                      <a:moveTo>
                        <a:pt x="0" y="0"/>
                      </a:moveTo>
                      <a:lnTo>
                        <a:pt x="19431" y="2963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1" name="任意多边形: 形状 750">
                  <a:extLst>
                    <a:ext uri="{FF2B5EF4-FFF2-40B4-BE49-F238E27FC236}">
                      <a16:creationId xmlns:a16="http://schemas.microsoft.com/office/drawing/2014/main" id="{7EF4D8D4-B9E0-7C2B-9D77-3AA43FDC04E5}"/>
                    </a:ext>
                  </a:extLst>
                </p:cNvPr>
                <p:cNvSpPr/>
                <p:nvPr/>
              </p:nvSpPr>
              <p:spPr>
                <a:xfrm>
                  <a:off x="5165852" y="2575801"/>
                  <a:ext cx="19430" cy="20372"/>
                </a:xfrm>
                <a:custGeom>
                  <a:avLst/>
                  <a:gdLst>
                    <a:gd name="connsiteX0" fmla="*/ 0 w 19430"/>
                    <a:gd name="connsiteY0" fmla="*/ 0 h 20372"/>
                    <a:gd name="connsiteX1" fmla="*/ 19431 w 19430"/>
                    <a:gd name="connsiteY1" fmla="*/ 20373 h 2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0372">
                      <a:moveTo>
                        <a:pt x="0" y="0"/>
                      </a:moveTo>
                      <a:lnTo>
                        <a:pt x="19431" y="20373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2" name="任意多边形: 形状 751">
                  <a:extLst>
                    <a:ext uri="{FF2B5EF4-FFF2-40B4-BE49-F238E27FC236}">
                      <a16:creationId xmlns:a16="http://schemas.microsoft.com/office/drawing/2014/main" id="{AC0F2CB3-563F-48A5-7E44-7D74270E18FE}"/>
                    </a:ext>
                  </a:extLst>
                </p:cNvPr>
                <p:cNvSpPr/>
                <p:nvPr/>
              </p:nvSpPr>
              <p:spPr>
                <a:xfrm>
                  <a:off x="5994291" y="2492552"/>
                  <a:ext cx="19430" cy="76017"/>
                </a:xfrm>
                <a:custGeom>
                  <a:avLst/>
                  <a:gdLst>
                    <a:gd name="connsiteX0" fmla="*/ 0 w 19430"/>
                    <a:gd name="connsiteY0" fmla="*/ 76018 h 76017"/>
                    <a:gd name="connsiteX1" fmla="*/ 19431 w 19430"/>
                    <a:gd name="connsiteY1" fmla="*/ 0 h 7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76017">
                      <a:moveTo>
                        <a:pt x="0" y="76018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53" name="图形 54">
                <a:extLst>
                  <a:ext uri="{FF2B5EF4-FFF2-40B4-BE49-F238E27FC236}">
                    <a16:creationId xmlns:a16="http://schemas.microsoft.com/office/drawing/2014/main" id="{DD8F0B19-A77A-D585-5C01-F73C32DB10FF}"/>
                  </a:ext>
                </a:extLst>
              </p:cNvPr>
              <p:cNvGrpSpPr/>
              <p:nvPr/>
            </p:nvGrpSpPr>
            <p:grpSpPr>
              <a:xfrm>
                <a:off x="4269543" y="877115"/>
                <a:ext cx="2164715" cy="1075460"/>
                <a:chOff x="4365693" y="1802798"/>
                <a:chExt cx="2164715" cy="1075460"/>
              </a:xfrm>
            </p:grpSpPr>
            <p:sp>
              <p:nvSpPr>
                <p:cNvPr id="754" name="任意多边形: 形状 753">
                  <a:extLst>
                    <a:ext uri="{FF2B5EF4-FFF2-40B4-BE49-F238E27FC236}">
                      <a16:creationId xmlns:a16="http://schemas.microsoft.com/office/drawing/2014/main" id="{E9096E63-0AC3-823A-C4FF-74F8A9F31A2A}"/>
                    </a:ext>
                  </a:extLst>
                </p:cNvPr>
                <p:cNvSpPr/>
                <p:nvPr/>
              </p:nvSpPr>
              <p:spPr>
                <a:xfrm>
                  <a:off x="6004010" y="2621389"/>
                  <a:ext cx="19430" cy="10846"/>
                </a:xfrm>
                <a:custGeom>
                  <a:avLst/>
                  <a:gdLst>
                    <a:gd name="connsiteX0" fmla="*/ 0 w 19430"/>
                    <a:gd name="connsiteY0" fmla="*/ 0 h 10846"/>
                    <a:gd name="connsiteX1" fmla="*/ 19431 w 19430"/>
                    <a:gd name="connsiteY1" fmla="*/ 10846 h 10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0846">
                      <a:moveTo>
                        <a:pt x="0" y="0"/>
                      </a:moveTo>
                      <a:lnTo>
                        <a:pt x="19431" y="10846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5" name="任意多边形: 形状 754">
                  <a:extLst>
                    <a:ext uri="{FF2B5EF4-FFF2-40B4-BE49-F238E27FC236}">
                      <a16:creationId xmlns:a16="http://schemas.microsoft.com/office/drawing/2014/main" id="{51EEEE9C-7F8E-AFC2-2C7A-C6A0CB0363F3}"/>
                    </a:ext>
                  </a:extLst>
                </p:cNvPr>
                <p:cNvSpPr/>
                <p:nvPr/>
              </p:nvSpPr>
              <p:spPr>
                <a:xfrm>
                  <a:off x="5555347" y="2389130"/>
                  <a:ext cx="19430" cy="26396"/>
                </a:xfrm>
                <a:custGeom>
                  <a:avLst/>
                  <a:gdLst>
                    <a:gd name="connsiteX0" fmla="*/ 0 w 19430"/>
                    <a:gd name="connsiteY0" fmla="*/ 0 h 26396"/>
                    <a:gd name="connsiteX1" fmla="*/ 19431 w 19430"/>
                    <a:gd name="connsiteY1" fmla="*/ 26396 h 26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6396">
                      <a:moveTo>
                        <a:pt x="0" y="0"/>
                      </a:moveTo>
                      <a:lnTo>
                        <a:pt x="19431" y="2639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6" name="任意多边形: 形状 755">
                  <a:extLst>
                    <a:ext uri="{FF2B5EF4-FFF2-40B4-BE49-F238E27FC236}">
                      <a16:creationId xmlns:a16="http://schemas.microsoft.com/office/drawing/2014/main" id="{CF806A9C-D956-92FE-989B-F7E0FAC01547}"/>
                    </a:ext>
                  </a:extLst>
                </p:cNvPr>
                <p:cNvSpPr/>
                <p:nvPr/>
              </p:nvSpPr>
              <p:spPr>
                <a:xfrm>
                  <a:off x="4365693" y="2734695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4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4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7" name="任意多边形: 形状 756">
                  <a:extLst>
                    <a:ext uri="{FF2B5EF4-FFF2-40B4-BE49-F238E27FC236}">
                      <a16:creationId xmlns:a16="http://schemas.microsoft.com/office/drawing/2014/main" id="{68BC8A7F-8FBA-1FE5-244F-5E24192D023A}"/>
                    </a:ext>
                  </a:extLst>
                </p:cNvPr>
                <p:cNvSpPr/>
                <p:nvPr/>
              </p:nvSpPr>
              <p:spPr>
                <a:xfrm>
                  <a:off x="6413805" y="2554406"/>
                  <a:ext cx="19430" cy="53482"/>
                </a:xfrm>
                <a:custGeom>
                  <a:avLst/>
                  <a:gdLst>
                    <a:gd name="connsiteX0" fmla="*/ 0 w 19430"/>
                    <a:gd name="connsiteY0" fmla="*/ 0 h 53482"/>
                    <a:gd name="connsiteX1" fmla="*/ 19431 w 19430"/>
                    <a:gd name="connsiteY1" fmla="*/ 53482 h 53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3482">
                      <a:moveTo>
                        <a:pt x="0" y="0"/>
                      </a:moveTo>
                      <a:lnTo>
                        <a:pt x="19431" y="5348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8" name="任意多边形: 形状 757">
                  <a:extLst>
                    <a:ext uri="{FF2B5EF4-FFF2-40B4-BE49-F238E27FC236}">
                      <a16:creationId xmlns:a16="http://schemas.microsoft.com/office/drawing/2014/main" id="{0E5A13DC-A6D4-BBD2-B5F0-5373A12CA8E1}"/>
                    </a:ext>
                  </a:extLst>
                </p:cNvPr>
                <p:cNvSpPr/>
                <p:nvPr/>
              </p:nvSpPr>
              <p:spPr>
                <a:xfrm>
                  <a:off x="6423523" y="2615193"/>
                  <a:ext cx="19430" cy="40877"/>
                </a:xfrm>
                <a:custGeom>
                  <a:avLst/>
                  <a:gdLst>
                    <a:gd name="connsiteX0" fmla="*/ 0 w 19430"/>
                    <a:gd name="connsiteY0" fmla="*/ 0 h 40877"/>
                    <a:gd name="connsiteX1" fmla="*/ 19431 w 19430"/>
                    <a:gd name="connsiteY1" fmla="*/ 40878 h 40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0877">
                      <a:moveTo>
                        <a:pt x="0" y="0"/>
                      </a:moveTo>
                      <a:lnTo>
                        <a:pt x="19431" y="40878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59" name="任意多边形: 形状 758">
                  <a:extLst>
                    <a:ext uri="{FF2B5EF4-FFF2-40B4-BE49-F238E27FC236}">
                      <a16:creationId xmlns:a16="http://schemas.microsoft.com/office/drawing/2014/main" id="{E7D7B85D-CD26-0FD7-BF04-BD61CDC72946}"/>
                    </a:ext>
                  </a:extLst>
                </p:cNvPr>
                <p:cNvSpPr/>
                <p:nvPr/>
              </p:nvSpPr>
              <p:spPr>
                <a:xfrm>
                  <a:off x="4746339" y="2400547"/>
                  <a:ext cx="19430" cy="209332"/>
                </a:xfrm>
                <a:custGeom>
                  <a:avLst/>
                  <a:gdLst>
                    <a:gd name="connsiteX0" fmla="*/ 0 w 19430"/>
                    <a:gd name="connsiteY0" fmla="*/ 0 h 209332"/>
                    <a:gd name="connsiteX1" fmla="*/ 19431 w 19430"/>
                    <a:gd name="connsiteY1" fmla="*/ 209332 h 209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09332">
                      <a:moveTo>
                        <a:pt x="0" y="0"/>
                      </a:moveTo>
                      <a:lnTo>
                        <a:pt x="19431" y="20933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0" name="任意多边形: 形状 759">
                  <a:extLst>
                    <a:ext uri="{FF2B5EF4-FFF2-40B4-BE49-F238E27FC236}">
                      <a16:creationId xmlns:a16="http://schemas.microsoft.com/office/drawing/2014/main" id="{F9897BF7-052C-A143-DBE8-755AAAB72567}"/>
                    </a:ext>
                  </a:extLst>
                </p:cNvPr>
                <p:cNvSpPr/>
                <p:nvPr/>
              </p:nvSpPr>
              <p:spPr>
                <a:xfrm>
                  <a:off x="4765770" y="2609879"/>
                  <a:ext cx="19437" cy="21931"/>
                </a:xfrm>
                <a:custGeom>
                  <a:avLst/>
                  <a:gdLst>
                    <a:gd name="connsiteX0" fmla="*/ 0 w 19437"/>
                    <a:gd name="connsiteY0" fmla="*/ 0 h 21931"/>
                    <a:gd name="connsiteX1" fmla="*/ 19437 w 19437"/>
                    <a:gd name="connsiteY1" fmla="*/ 21932 h 21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1931">
                      <a:moveTo>
                        <a:pt x="0" y="0"/>
                      </a:moveTo>
                      <a:lnTo>
                        <a:pt x="19437" y="2193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1" name="任意多边形: 形状 760">
                  <a:extLst>
                    <a:ext uri="{FF2B5EF4-FFF2-40B4-BE49-F238E27FC236}">
                      <a16:creationId xmlns:a16="http://schemas.microsoft.com/office/drawing/2014/main" id="{1197C7FC-A684-83BF-DECB-ABC745ED4F02}"/>
                    </a:ext>
                  </a:extLst>
                </p:cNvPr>
                <p:cNvSpPr/>
                <p:nvPr/>
              </p:nvSpPr>
              <p:spPr>
                <a:xfrm>
                  <a:off x="4375410" y="1802798"/>
                  <a:ext cx="19433" cy="942942"/>
                </a:xfrm>
                <a:custGeom>
                  <a:avLst/>
                  <a:gdLst>
                    <a:gd name="connsiteX0" fmla="*/ 0 w 19433"/>
                    <a:gd name="connsiteY0" fmla="*/ 942942 h 942942"/>
                    <a:gd name="connsiteX1" fmla="*/ 19433 w 19433"/>
                    <a:gd name="connsiteY1" fmla="*/ 0 h 942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942942">
                      <a:moveTo>
                        <a:pt x="0" y="942942"/>
                      </a:moveTo>
                      <a:lnTo>
                        <a:pt x="19433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2" name="任意多边形: 形状 761">
                  <a:extLst>
                    <a:ext uri="{FF2B5EF4-FFF2-40B4-BE49-F238E27FC236}">
                      <a16:creationId xmlns:a16="http://schemas.microsoft.com/office/drawing/2014/main" id="{4C928F46-6E72-C608-0134-A555E1D7064E}"/>
                    </a:ext>
                  </a:extLst>
                </p:cNvPr>
                <p:cNvSpPr/>
                <p:nvPr/>
              </p:nvSpPr>
              <p:spPr>
                <a:xfrm>
                  <a:off x="5603927" y="2642531"/>
                  <a:ext cx="19437" cy="24684"/>
                </a:xfrm>
                <a:custGeom>
                  <a:avLst/>
                  <a:gdLst>
                    <a:gd name="connsiteX0" fmla="*/ 0 w 19437"/>
                    <a:gd name="connsiteY0" fmla="*/ 0 h 24684"/>
                    <a:gd name="connsiteX1" fmla="*/ 19437 w 19437"/>
                    <a:gd name="connsiteY1" fmla="*/ 24685 h 246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4684">
                      <a:moveTo>
                        <a:pt x="0" y="0"/>
                      </a:moveTo>
                      <a:lnTo>
                        <a:pt x="19437" y="2468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3" name="任意多边形: 形状 762">
                  <a:extLst>
                    <a:ext uri="{FF2B5EF4-FFF2-40B4-BE49-F238E27FC236}">
                      <a16:creationId xmlns:a16="http://schemas.microsoft.com/office/drawing/2014/main" id="{616322BF-A97C-4218-421D-7FDD45F572F0}"/>
                    </a:ext>
                  </a:extLst>
                </p:cNvPr>
                <p:cNvSpPr/>
                <p:nvPr/>
              </p:nvSpPr>
              <p:spPr>
                <a:xfrm>
                  <a:off x="4726908" y="2339097"/>
                  <a:ext cx="19430" cy="61449"/>
                </a:xfrm>
                <a:custGeom>
                  <a:avLst/>
                  <a:gdLst>
                    <a:gd name="connsiteX0" fmla="*/ 0 w 19430"/>
                    <a:gd name="connsiteY0" fmla="*/ 0 h 61449"/>
                    <a:gd name="connsiteX1" fmla="*/ 19431 w 19430"/>
                    <a:gd name="connsiteY1" fmla="*/ 61450 h 61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1449">
                      <a:moveTo>
                        <a:pt x="0" y="0"/>
                      </a:moveTo>
                      <a:lnTo>
                        <a:pt x="19431" y="6145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4" name="任意多边形: 形状 763">
                  <a:extLst>
                    <a:ext uri="{FF2B5EF4-FFF2-40B4-BE49-F238E27FC236}">
                      <a16:creationId xmlns:a16="http://schemas.microsoft.com/office/drawing/2014/main" id="{07F7527D-6E13-E365-B2F2-E9933B4160A7}"/>
                    </a:ext>
                  </a:extLst>
                </p:cNvPr>
                <p:cNvSpPr/>
                <p:nvPr/>
              </p:nvSpPr>
              <p:spPr>
                <a:xfrm>
                  <a:off x="5185283" y="2596173"/>
                  <a:ext cx="19437" cy="64242"/>
                </a:xfrm>
                <a:custGeom>
                  <a:avLst/>
                  <a:gdLst>
                    <a:gd name="connsiteX0" fmla="*/ 0 w 19437"/>
                    <a:gd name="connsiteY0" fmla="*/ 0 h 64242"/>
                    <a:gd name="connsiteX1" fmla="*/ 19437 w 19437"/>
                    <a:gd name="connsiteY1" fmla="*/ 64242 h 64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64242">
                      <a:moveTo>
                        <a:pt x="0" y="0"/>
                      </a:moveTo>
                      <a:lnTo>
                        <a:pt x="19437" y="6424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5" name="任意多边形: 形状 764">
                  <a:extLst>
                    <a:ext uri="{FF2B5EF4-FFF2-40B4-BE49-F238E27FC236}">
                      <a16:creationId xmlns:a16="http://schemas.microsoft.com/office/drawing/2014/main" id="{BC4BC2E5-BA3A-31D9-7DFE-EAEABC17B537}"/>
                    </a:ext>
                  </a:extLst>
                </p:cNvPr>
                <p:cNvSpPr/>
                <p:nvPr/>
              </p:nvSpPr>
              <p:spPr>
                <a:xfrm>
                  <a:off x="5175571" y="2533138"/>
                  <a:ext cx="19430" cy="6832"/>
                </a:xfrm>
                <a:custGeom>
                  <a:avLst/>
                  <a:gdLst>
                    <a:gd name="connsiteX0" fmla="*/ 0 w 19430"/>
                    <a:gd name="connsiteY0" fmla="*/ 0 h 6832"/>
                    <a:gd name="connsiteX1" fmla="*/ 19431 w 19430"/>
                    <a:gd name="connsiteY1" fmla="*/ 6833 h 6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832">
                      <a:moveTo>
                        <a:pt x="0" y="0"/>
                      </a:moveTo>
                      <a:lnTo>
                        <a:pt x="19431" y="683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6" name="任意多边形: 形状 765">
                  <a:extLst>
                    <a:ext uri="{FF2B5EF4-FFF2-40B4-BE49-F238E27FC236}">
                      <a16:creationId xmlns:a16="http://schemas.microsoft.com/office/drawing/2014/main" id="{BEFC7BE7-7B88-C5F4-4D28-354979838C1B}"/>
                    </a:ext>
                  </a:extLst>
                </p:cNvPr>
                <p:cNvSpPr/>
                <p:nvPr/>
              </p:nvSpPr>
              <p:spPr>
                <a:xfrm>
                  <a:off x="6433235" y="2607889"/>
                  <a:ext cx="19437" cy="37561"/>
                </a:xfrm>
                <a:custGeom>
                  <a:avLst/>
                  <a:gdLst>
                    <a:gd name="connsiteX0" fmla="*/ 0 w 19437"/>
                    <a:gd name="connsiteY0" fmla="*/ 0 h 37561"/>
                    <a:gd name="connsiteX1" fmla="*/ 19437 w 19437"/>
                    <a:gd name="connsiteY1" fmla="*/ 37561 h 37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7561">
                      <a:moveTo>
                        <a:pt x="0" y="0"/>
                      </a:moveTo>
                      <a:lnTo>
                        <a:pt x="19437" y="3756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7" name="任意多边形: 形状 766">
                  <a:extLst>
                    <a:ext uri="{FF2B5EF4-FFF2-40B4-BE49-F238E27FC236}">
                      <a16:creationId xmlns:a16="http://schemas.microsoft.com/office/drawing/2014/main" id="{28565C21-C43C-21B6-6FBA-E10B755C8D7B}"/>
                    </a:ext>
                  </a:extLst>
                </p:cNvPr>
                <p:cNvSpPr/>
                <p:nvPr/>
              </p:nvSpPr>
              <p:spPr>
                <a:xfrm>
                  <a:off x="6023440" y="2632235"/>
                  <a:ext cx="19437" cy="17964"/>
                </a:xfrm>
                <a:custGeom>
                  <a:avLst/>
                  <a:gdLst>
                    <a:gd name="connsiteX0" fmla="*/ 0 w 19437"/>
                    <a:gd name="connsiteY0" fmla="*/ 0 h 17964"/>
                    <a:gd name="connsiteX1" fmla="*/ 19437 w 19437"/>
                    <a:gd name="connsiteY1" fmla="*/ 17965 h 17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7964">
                      <a:moveTo>
                        <a:pt x="0" y="0"/>
                      </a:moveTo>
                      <a:lnTo>
                        <a:pt x="19437" y="1796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8" name="任意多边形: 形状 767">
                  <a:extLst>
                    <a:ext uri="{FF2B5EF4-FFF2-40B4-BE49-F238E27FC236}">
                      <a16:creationId xmlns:a16="http://schemas.microsoft.com/office/drawing/2014/main" id="{C3EE4E79-9613-867D-C712-6757C256C058}"/>
                    </a:ext>
                  </a:extLst>
                </p:cNvPr>
                <p:cNvSpPr/>
                <p:nvPr/>
              </p:nvSpPr>
              <p:spPr>
                <a:xfrm>
                  <a:off x="5574778" y="2415526"/>
                  <a:ext cx="19437" cy="126600"/>
                </a:xfrm>
                <a:custGeom>
                  <a:avLst/>
                  <a:gdLst>
                    <a:gd name="connsiteX0" fmla="*/ 0 w 19437"/>
                    <a:gd name="connsiteY0" fmla="*/ 0 h 126600"/>
                    <a:gd name="connsiteX1" fmla="*/ 19437 w 19437"/>
                    <a:gd name="connsiteY1" fmla="*/ 126601 h 126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26600">
                      <a:moveTo>
                        <a:pt x="0" y="0"/>
                      </a:moveTo>
                      <a:lnTo>
                        <a:pt x="19437" y="12660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69" name="任意多边形: 形状 768">
                  <a:extLst>
                    <a:ext uri="{FF2B5EF4-FFF2-40B4-BE49-F238E27FC236}">
                      <a16:creationId xmlns:a16="http://schemas.microsoft.com/office/drawing/2014/main" id="{009AE281-83A4-1A7A-F899-42E88EE190E1}"/>
                    </a:ext>
                  </a:extLst>
                </p:cNvPr>
                <p:cNvSpPr/>
                <p:nvPr/>
              </p:nvSpPr>
              <p:spPr>
                <a:xfrm>
                  <a:off x="5594215" y="2542127"/>
                  <a:ext cx="19430" cy="52593"/>
                </a:xfrm>
                <a:custGeom>
                  <a:avLst/>
                  <a:gdLst>
                    <a:gd name="connsiteX0" fmla="*/ 0 w 19430"/>
                    <a:gd name="connsiteY0" fmla="*/ 0 h 52593"/>
                    <a:gd name="connsiteX1" fmla="*/ 19431 w 19430"/>
                    <a:gd name="connsiteY1" fmla="*/ 52593 h 52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2593">
                      <a:moveTo>
                        <a:pt x="0" y="0"/>
                      </a:moveTo>
                      <a:lnTo>
                        <a:pt x="19431" y="5259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0" name="任意多边形: 形状 769">
                  <a:extLst>
                    <a:ext uri="{FF2B5EF4-FFF2-40B4-BE49-F238E27FC236}">
                      <a16:creationId xmlns:a16="http://schemas.microsoft.com/office/drawing/2014/main" id="{0CFA6186-DA85-3AF2-6DFE-0875DBAD37E6}"/>
                    </a:ext>
                  </a:extLst>
                </p:cNvPr>
                <p:cNvSpPr/>
                <p:nvPr/>
              </p:nvSpPr>
              <p:spPr>
                <a:xfrm>
                  <a:off x="6442954" y="2656070"/>
                  <a:ext cx="19437" cy="38841"/>
                </a:xfrm>
                <a:custGeom>
                  <a:avLst/>
                  <a:gdLst>
                    <a:gd name="connsiteX0" fmla="*/ 0 w 19437"/>
                    <a:gd name="connsiteY0" fmla="*/ 0 h 38841"/>
                    <a:gd name="connsiteX1" fmla="*/ 19437 w 19437"/>
                    <a:gd name="connsiteY1" fmla="*/ 38841 h 38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8841">
                      <a:moveTo>
                        <a:pt x="0" y="0"/>
                      </a:moveTo>
                      <a:lnTo>
                        <a:pt x="19437" y="3884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1" name="任意多边形: 形状 770">
                  <a:extLst>
                    <a:ext uri="{FF2B5EF4-FFF2-40B4-BE49-F238E27FC236}">
                      <a16:creationId xmlns:a16="http://schemas.microsoft.com/office/drawing/2014/main" id="{89FE6090-2992-D1B0-E18D-291FFFBE65B2}"/>
                    </a:ext>
                  </a:extLst>
                </p:cNvPr>
                <p:cNvSpPr/>
                <p:nvPr/>
              </p:nvSpPr>
              <p:spPr>
                <a:xfrm>
                  <a:off x="4385127" y="2756779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3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3" y="2209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2" name="任意多边形: 形状 771">
                  <a:extLst>
                    <a:ext uri="{FF2B5EF4-FFF2-40B4-BE49-F238E27FC236}">
                      <a16:creationId xmlns:a16="http://schemas.microsoft.com/office/drawing/2014/main" id="{AC9E255F-3A40-81BA-0BB0-244F9B748C7F}"/>
                    </a:ext>
                  </a:extLst>
                </p:cNvPr>
                <p:cNvSpPr/>
                <p:nvPr/>
              </p:nvSpPr>
              <p:spPr>
                <a:xfrm>
                  <a:off x="5204720" y="2660416"/>
                  <a:ext cx="19430" cy="21911"/>
                </a:xfrm>
                <a:custGeom>
                  <a:avLst/>
                  <a:gdLst>
                    <a:gd name="connsiteX0" fmla="*/ 0 w 19430"/>
                    <a:gd name="connsiteY0" fmla="*/ 0 h 21911"/>
                    <a:gd name="connsiteX1" fmla="*/ 19431 w 19430"/>
                    <a:gd name="connsiteY1" fmla="*/ 21912 h 2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1911">
                      <a:moveTo>
                        <a:pt x="0" y="0"/>
                      </a:moveTo>
                      <a:lnTo>
                        <a:pt x="19431" y="2191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3" name="任意多边形: 形状 772">
                  <a:extLst>
                    <a:ext uri="{FF2B5EF4-FFF2-40B4-BE49-F238E27FC236}">
                      <a16:creationId xmlns:a16="http://schemas.microsoft.com/office/drawing/2014/main" id="{008DA021-2EC9-18AC-CB05-795F2E2D57E7}"/>
                    </a:ext>
                  </a:extLst>
                </p:cNvPr>
                <p:cNvSpPr/>
                <p:nvPr/>
              </p:nvSpPr>
              <p:spPr>
                <a:xfrm>
                  <a:off x="4785207" y="2631810"/>
                  <a:ext cx="19430" cy="62763"/>
                </a:xfrm>
                <a:custGeom>
                  <a:avLst/>
                  <a:gdLst>
                    <a:gd name="connsiteX0" fmla="*/ 0 w 19430"/>
                    <a:gd name="connsiteY0" fmla="*/ 0 h 62763"/>
                    <a:gd name="connsiteX1" fmla="*/ 19431 w 19430"/>
                    <a:gd name="connsiteY1" fmla="*/ 62763 h 62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62763">
                      <a:moveTo>
                        <a:pt x="0" y="0"/>
                      </a:moveTo>
                      <a:lnTo>
                        <a:pt x="19431" y="62763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4" name="任意多边形: 形状 773">
                  <a:extLst>
                    <a:ext uri="{FF2B5EF4-FFF2-40B4-BE49-F238E27FC236}">
                      <a16:creationId xmlns:a16="http://schemas.microsoft.com/office/drawing/2014/main" id="{8E468936-E61D-4E26-8587-C615637887D4}"/>
                    </a:ext>
                  </a:extLst>
                </p:cNvPr>
                <p:cNvSpPr/>
                <p:nvPr/>
              </p:nvSpPr>
              <p:spPr>
                <a:xfrm>
                  <a:off x="5623364" y="2660170"/>
                  <a:ext cx="19430" cy="7045"/>
                </a:xfrm>
                <a:custGeom>
                  <a:avLst/>
                  <a:gdLst>
                    <a:gd name="connsiteX0" fmla="*/ 0 w 19430"/>
                    <a:gd name="connsiteY0" fmla="*/ 7045 h 7045"/>
                    <a:gd name="connsiteX1" fmla="*/ 19431 w 19430"/>
                    <a:gd name="connsiteY1" fmla="*/ 0 h 7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7045">
                      <a:moveTo>
                        <a:pt x="0" y="7045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5" name="任意多边形: 形状 774">
                  <a:extLst>
                    <a:ext uri="{FF2B5EF4-FFF2-40B4-BE49-F238E27FC236}">
                      <a16:creationId xmlns:a16="http://schemas.microsoft.com/office/drawing/2014/main" id="{1CA34CB0-0DD2-7A2D-5DB8-F1AB486511DC}"/>
                    </a:ext>
                  </a:extLst>
                </p:cNvPr>
                <p:cNvSpPr/>
                <p:nvPr/>
              </p:nvSpPr>
              <p:spPr>
                <a:xfrm>
                  <a:off x="5613646" y="2594720"/>
                  <a:ext cx="19430" cy="39498"/>
                </a:xfrm>
                <a:custGeom>
                  <a:avLst/>
                  <a:gdLst>
                    <a:gd name="connsiteX0" fmla="*/ 0 w 19430"/>
                    <a:gd name="connsiteY0" fmla="*/ 0 h 39498"/>
                    <a:gd name="connsiteX1" fmla="*/ 19431 w 19430"/>
                    <a:gd name="connsiteY1" fmla="*/ 39498 h 39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9498">
                      <a:moveTo>
                        <a:pt x="0" y="0"/>
                      </a:moveTo>
                      <a:lnTo>
                        <a:pt x="19431" y="39498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6" name="任意多边形: 形状 775">
                  <a:extLst>
                    <a:ext uri="{FF2B5EF4-FFF2-40B4-BE49-F238E27FC236}">
                      <a16:creationId xmlns:a16="http://schemas.microsoft.com/office/drawing/2014/main" id="{BB40C1CC-9C7F-20C9-E7B4-BB837D987175}"/>
                    </a:ext>
                  </a:extLst>
                </p:cNvPr>
                <p:cNvSpPr/>
                <p:nvPr/>
              </p:nvSpPr>
              <p:spPr>
                <a:xfrm>
                  <a:off x="6452672" y="2645450"/>
                  <a:ext cx="19430" cy="28426"/>
                </a:xfrm>
                <a:custGeom>
                  <a:avLst/>
                  <a:gdLst>
                    <a:gd name="connsiteX0" fmla="*/ 0 w 19430"/>
                    <a:gd name="connsiteY0" fmla="*/ 0 h 28426"/>
                    <a:gd name="connsiteX1" fmla="*/ 19431 w 19430"/>
                    <a:gd name="connsiteY1" fmla="*/ 28426 h 28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8426">
                      <a:moveTo>
                        <a:pt x="0" y="0"/>
                      </a:moveTo>
                      <a:lnTo>
                        <a:pt x="19431" y="2842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7" name="任意多边形: 形状 776">
                  <a:extLst>
                    <a:ext uri="{FF2B5EF4-FFF2-40B4-BE49-F238E27FC236}">
                      <a16:creationId xmlns:a16="http://schemas.microsoft.com/office/drawing/2014/main" id="{FC750DFE-C119-7317-5BEB-FE8B585B2D3A}"/>
                    </a:ext>
                  </a:extLst>
                </p:cNvPr>
                <p:cNvSpPr/>
                <p:nvPr/>
              </p:nvSpPr>
              <p:spPr>
                <a:xfrm>
                  <a:off x="6013722" y="2492552"/>
                  <a:ext cx="19437" cy="6607"/>
                </a:xfrm>
                <a:custGeom>
                  <a:avLst/>
                  <a:gdLst>
                    <a:gd name="connsiteX0" fmla="*/ 0 w 19437"/>
                    <a:gd name="connsiteY0" fmla="*/ 0 h 6607"/>
                    <a:gd name="connsiteX1" fmla="*/ 19437 w 19437"/>
                    <a:gd name="connsiteY1" fmla="*/ 6607 h 6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6607">
                      <a:moveTo>
                        <a:pt x="0" y="0"/>
                      </a:moveTo>
                      <a:lnTo>
                        <a:pt x="19437" y="6607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8" name="任意多边形: 形状 777">
                  <a:extLst>
                    <a:ext uri="{FF2B5EF4-FFF2-40B4-BE49-F238E27FC236}">
                      <a16:creationId xmlns:a16="http://schemas.microsoft.com/office/drawing/2014/main" id="{E1EEB094-0CC2-83C2-5EC8-DEE09CAADBDD}"/>
                    </a:ext>
                  </a:extLst>
                </p:cNvPr>
                <p:cNvSpPr/>
                <p:nvPr/>
              </p:nvSpPr>
              <p:spPr>
                <a:xfrm>
                  <a:off x="4756058" y="2405582"/>
                  <a:ext cx="19430" cy="10773"/>
                </a:xfrm>
                <a:custGeom>
                  <a:avLst/>
                  <a:gdLst>
                    <a:gd name="connsiteX0" fmla="*/ 0 w 19430"/>
                    <a:gd name="connsiteY0" fmla="*/ 0 h 10773"/>
                    <a:gd name="connsiteX1" fmla="*/ 19431 w 19430"/>
                    <a:gd name="connsiteY1" fmla="*/ 10773 h 10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0773">
                      <a:moveTo>
                        <a:pt x="0" y="0"/>
                      </a:moveTo>
                      <a:lnTo>
                        <a:pt x="19431" y="1077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79" name="任意多边形: 形状 778">
                  <a:extLst>
                    <a:ext uri="{FF2B5EF4-FFF2-40B4-BE49-F238E27FC236}">
                      <a16:creationId xmlns:a16="http://schemas.microsoft.com/office/drawing/2014/main" id="{A3060548-D9F9-9AE1-8CC9-69ECB382F382}"/>
                    </a:ext>
                  </a:extLst>
                </p:cNvPr>
                <p:cNvSpPr/>
                <p:nvPr/>
              </p:nvSpPr>
              <p:spPr>
                <a:xfrm>
                  <a:off x="6462391" y="2694912"/>
                  <a:ext cx="19430" cy="25162"/>
                </a:xfrm>
                <a:custGeom>
                  <a:avLst/>
                  <a:gdLst>
                    <a:gd name="connsiteX0" fmla="*/ 0 w 19430"/>
                    <a:gd name="connsiteY0" fmla="*/ 0 h 25162"/>
                    <a:gd name="connsiteX1" fmla="*/ 19431 w 19430"/>
                    <a:gd name="connsiteY1" fmla="*/ 25162 h 25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5162">
                      <a:moveTo>
                        <a:pt x="0" y="0"/>
                      </a:moveTo>
                      <a:lnTo>
                        <a:pt x="19431" y="2516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0" name="任意多边形: 形状 779">
                  <a:extLst>
                    <a:ext uri="{FF2B5EF4-FFF2-40B4-BE49-F238E27FC236}">
                      <a16:creationId xmlns:a16="http://schemas.microsoft.com/office/drawing/2014/main" id="{ADBCE74E-5B46-CAA2-CCD3-3E403EE8B517}"/>
                    </a:ext>
                  </a:extLst>
                </p:cNvPr>
                <p:cNvSpPr/>
                <p:nvPr/>
              </p:nvSpPr>
              <p:spPr>
                <a:xfrm>
                  <a:off x="5195001" y="2475178"/>
                  <a:ext cx="19437" cy="64793"/>
                </a:xfrm>
                <a:custGeom>
                  <a:avLst/>
                  <a:gdLst>
                    <a:gd name="connsiteX0" fmla="*/ 0 w 19437"/>
                    <a:gd name="connsiteY0" fmla="*/ 64793 h 64793"/>
                    <a:gd name="connsiteX1" fmla="*/ 19437 w 19437"/>
                    <a:gd name="connsiteY1" fmla="*/ 0 h 64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64793">
                      <a:moveTo>
                        <a:pt x="0" y="64793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1" name="任意多边形: 形状 780">
                  <a:extLst>
                    <a:ext uri="{FF2B5EF4-FFF2-40B4-BE49-F238E27FC236}">
                      <a16:creationId xmlns:a16="http://schemas.microsoft.com/office/drawing/2014/main" id="{1A306DDC-FB1C-7EEA-1E9C-9F7A41BA909F}"/>
                    </a:ext>
                  </a:extLst>
                </p:cNvPr>
                <p:cNvSpPr/>
                <p:nvPr/>
              </p:nvSpPr>
              <p:spPr>
                <a:xfrm>
                  <a:off x="4804637" y="2694574"/>
                  <a:ext cx="19437" cy="25838"/>
                </a:xfrm>
                <a:custGeom>
                  <a:avLst/>
                  <a:gdLst>
                    <a:gd name="connsiteX0" fmla="*/ 0 w 19437"/>
                    <a:gd name="connsiteY0" fmla="*/ 0 h 25838"/>
                    <a:gd name="connsiteX1" fmla="*/ 19437 w 19437"/>
                    <a:gd name="connsiteY1" fmla="*/ 25839 h 25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5838">
                      <a:moveTo>
                        <a:pt x="0" y="0"/>
                      </a:moveTo>
                      <a:lnTo>
                        <a:pt x="19437" y="25839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2" name="任意多边形: 形状 781">
                  <a:extLst>
                    <a:ext uri="{FF2B5EF4-FFF2-40B4-BE49-F238E27FC236}">
                      <a16:creationId xmlns:a16="http://schemas.microsoft.com/office/drawing/2014/main" id="{CEA3695E-58EC-3B0C-1025-DCA541A2CBF8}"/>
                    </a:ext>
                  </a:extLst>
                </p:cNvPr>
                <p:cNvSpPr/>
                <p:nvPr/>
              </p:nvSpPr>
              <p:spPr>
                <a:xfrm>
                  <a:off x="6042878" y="2650199"/>
                  <a:ext cx="19430" cy="38483"/>
                </a:xfrm>
                <a:custGeom>
                  <a:avLst/>
                  <a:gdLst>
                    <a:gd name="connsiteX0" fmla="*/ 0 w 19430"/>
                    <a:gd name="connsiteY0" fmla="*/ 0 h 38483"/>
                    <a:gd name="connsiteX1" fmla="*/ 19431 w 19430"/>
                    <a:gd name="connsiteY1" fmla="*/ 38483 h 38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8483">
                      <a:moveTo>
                        <a:pt x="0" y="0"/>
                      </a:moveTo>
                      <a:lnTo>
                        <a:pt x="19431" y="38483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3" name="任意多边形: 形状 782">
                  <a:extLst>
                    <a:ext uri="{FF2B5EF4-FFF2-40B4-BE49-F238E27FC236}">
                      <a16:creationId xmlns:a16="http://schemas.microsoft.com/office/drawing/2014/main" id="{5872EA96-78B2-B67E-B169-6337AC4756F8}"/>
                    </a:ext>
                  </a:extLst>
                </p:cNvPr>
                <p:cNvSpPr/>
                <p:nvPr/>
              </p:nvSpPr>
              <p:spPr>
                <a:xfrm>
                  <a:off x="4404560" y="2778870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4" name="任意多边形: 形状 783">
                  <a:extLst>
                    <a:ext uri="{FF2B5EF4-FFF2-40B4-BE49-F238E27FC236}">
                      <a16:creationId xmlns:a16="http://schemas.microsoft.com/office/drawing/2014/main" id="{AF6DE684-879E-2CDD-DC4C-E9635CAD2B78}"/>
                    </a:ext>
                  </a:extLst>
                </p:cNvPr>
                <p:cNvSpPr/>
                <p:nvPr/>
              </p:nvSpPr>
              <p:spPr>
                <a:xfrm>
                  <a:off x="5224151" y="2682327"/>
                  <a:ext cx="19437" cy="16996"/>
                </a:xfrm>
                <a:custGeom>
                  <a:avLst/>
                  <a:gdLst>
                    <a:gd name="connsiteX0" fmla="*/ 0 w 19437"/>
                    <a:gd name="connsiteY0" fmla="*/ 0 h 16996"/>
                    <a:gd name="connsiteX1" fmla="*/ 19437 w 19437"/>
                    <a:gd name="connsiteY1" fmla="*/ 16996 h 16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6996">
                      <a:moveTo>
                        <a:pt x="0" y="0"/>
                      </a:moveTo>
                      <a:lnTo>
                        <a:pt x="19437" y="16996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5" name="任意多边形: 形状 784">
                  <a:extLst>
                    <a:ext uri="{FF2B5EF4-FFF2-40B4-BE49-F238E27FC236}">
                      <a16:creationId xmlns:a16="http://schemas.microsoft.com/office/drawing/2014/main" id="{FA95F88A-FCA0-80AB-3B0F-6A2790CFDE81}"/>
                    </a:ext>
                  </a:extLst>
                </p:cNvPr>
                <p:cNvSpPr/>
                <p:nvPr/>
              </p:nvSpPr>
              <p:spPr>
                <a:xfrm>
                  <a:off x="5633076" y="2634218"/>
                  <a:ext cx="19437" cy="17102"/>
                </a:xfrm>
                <a:custGeom>
                  <a:avLst/>
                  <a:gdLst>
                    <a:gd name="connsiteX0" fmla="*/ 0 w 19437"/>
                    <a:gd name="connsiteY0" fmla="*/ 0 h 17102"/>
                    <a:gd name="connsiteX1" fmla="*/ 19437 w 19437"/>
                    <a:gd name="connsiteY1" fmla="*/ 17102 h 17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7102">
                      <a:moveTo>
                        <a:pt x="0" y="0"/>
                      </a:moveTo>
                      <a:lnTo>
                        <a:pt x="19437" y="17102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6" name="任意多边形: 形状 785">
                  <a:extLst>
                    <a:ext uri="{FF2B5EF4-FFF2-40B4-BE49-F238E27FC236}">
                      <a16:creationId xmlns:a16="http://schemas.microsoft.com/office/drawing/2014/main" id="{A588589E-D60E-DCDA-73D7-96A3C75AEA06}"/>
                    </a:ext>
                  </a:extLst>
                </p:cNvPr>
                <p:cNvSpPr/>
                <p:nvPr/>
              </p:nvSpPr>
              <p:spPr>
                <a:xfrm>
                  <a:off x="4414277" y="2789916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7" name="任意多边形: 形状 786">
                  <a:extLst>
                    <a:ext uri="{FF2B5EF4-FFF2-40B4-BE49-F238E27FC236}">
                      <a16:creationId xmlns:a16="http://schemas.microsoft.com/office/drawing/2014/main" id="{37EBA835-E736-5697-5A85-074A537EBE30}"/>
                    </a:ext>
                  </a:extLst>
                </p:cNvPr>
                <p:cNvSpPr/>
                <p:nvPr/>
              </p:nvSpPr>
              <p:spPr>
                <a:xfrm>
                  <a:off x="4394843" y="1802798"/>
                  <a:ext cx="19433" cy="987117"/>
                </a:xfrm>
                <a:custGeom>
                  <a:avLst/>
                  <a:gdLst>
                    <a:gd name="connsiteX0" fmla="*/ 0 w 19433"/>
                    <a:gd name="connsiteY0" fmla="*/ 0 h 987117"/>
                    <a:gd name="connsiteX1" fmla="*/ 19433 w 19433"/>
                    <a:gd name="connsiteY1" fmla="*/ 987117 h 987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987117">
                      <a:moveTo>
                        <a:pt x="0" y="0"/>
                      </a:moveTo>
                      <a:lnTo>
                        <a:pt x="19433" y="987117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8" name="任意多边形: 形状 787">
                  <a:extLst>
                    <a:ext uri="{FF2B5EF4-FFF2-40B4-BE49-F238E27FC236}">
                      <a16:creationId xmlns:a16="http://schemas.microsoft.com/office/drawing/2014/main" id="{89268D59-2431-E9E1-55D7-5226B96C8A06}"/>
                    </a:ext>
                  </a:extLst>
                </p:cNvPr>
                <p:cNvSpPr/>
                <p:nvPr/>
              </p:nvSpPr>
              <p:spPr>
                <a:xfrm>
                  <a:off x="6472103" y="2673876"/>
                  <a:ext cx="19437" cy="26960"/>
                </a:xfrm>
                <a:custGeom>
                  <a:avLst/>
                  <a:gdLst>
                    <a:gd name="connsiteX0" fmla="*/ 0 w 19437"/>
                    <a:gd name="connsiteY0" fmla="*/ 0 h 26960"/>
                    <a:gd name="connsiteX1" fmla="*/ 19437 w 19437"/>
                    <a:gd name="connsiteY1" fmla="*/ 26960 h 26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6960">
                      <a:moveTo>
                        <a:pt x="0" y="0"/>
                      </a:moveTo>
                      <a:lnTo>
                        <a:pt x="19437" y="2696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89" name="任意多边形: 形状 788">
                  <a:extLst>
                    <a:ext uri="{FF2B5EF4-FFF2-40B4-BE49-F238E27FC236}">
                      <a16:creationId xmlns:a16="http://schemas.microsoft.com/office/drawing/2014/main" id="{E45C4B9E-1E30-8D70-3D99-5B8FC5C36AC3}"/>
                    </a:ext>
                  </a:extLst>
                </p:cNvPr>
                <p:cNvSpPr/>
                <p:nvPr/>
              </p:nvSpPr>
              <p:spPr>
                <a:xfrm>
                  <a:off x="6481822" y="2720074"/>
                  <a:ext cx="19430" cy="29414"/>
                </a:xfrm>
                <a:custGeom>
                  <a:avLst/>
                  <a:gdLst>
                    <a:gd name="connsiteX0" fmla="*/ 0 w 19430"/>
                    <a:gd name="connsiteY0" fmla="*/ 0 h 29414"/>
                    <a:gd name="connsiteX1" fmla="*/ 19431 w 19430"/>
                    <a:gd name="connsiteY1" fmla="*/ 29415 h 29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9414">
                      <a:moveTo>
                        <a:pt x="0" y="0"/>
                      </a:moveTo>
                      <a:lnTo>
                        <a:pt x="19431" y="2941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0" name="任意多边形: 形状 789">
                  <a:extLst>
                    <a:ext uri="{FF2B5EF4-FFF2-40B4-BE49-F238E27FC236}">
                      <a16:creationId xmlns:a16="http://schemas.microsoft.com/office/drawing/2014/main" id="{BA878FF8-661F-2F6F-764F-391A07F87993}"/>
                    </a:ext>
                  </a:extLst>
                </p:cNvPr>
                <p:cNvSpPr/>
                <p:nvPr/>
              </p:nvSpPr>
              <p:spPr>
                <a:xfrm>
                  <a:off x="6062308" y="2688683"/>
                  <a:ext cx="19430" cy="27006"/>
                </a:xfrm>
                <a:custGeom>
                  <a:avLst/>
                  <a:gdLst>
                    <a:gd name="connsiteX0" fmla="*/ 0 w 19430"/>
                    <a:gd name="connsiteY0" fmla="*/ 0 h 27006"/>
                    <a:gd name="connsiteX1" fmla="*/ 19431 w 19430"/>
                    <a:gd name="connsiteY1" fmla="*/ 27007 h 27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7006">
                      <a:moveTo>
                        <a:pt x="0" y="0"/>
                      </a:moveTo>
                      <a:lnTo>
                        <a:pt x="19431" y="27007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1" name="任意多边形: 形状 790">
                  <a:extLst>
                    <a:ext uri="{FF2B5EF4-FFF2-40B4-BE49-F238E27FC236}">
                      <a16:creationId xmlns:a16="http://schemas.microsoft.com/office/drawing/2014/main" id="{74A5E72D-1ED3-02FD-4961-66163190DFD1}"/>
                    </a:ext>
                  </a:extLst>
                </p:cNvPr>
                <p:cNvSpPr/>
                <p:nvPr/>
              </p:nvSpPr>
              <p:spPr>
                <a:xfrm>
                  <a:off x="5642795" y="2660170"/>
                  <a:ext cx="19430" cy="39849"/>
                </a:xfrm>
                <a:custGeom>
                  <a:avLst/>
                  <a:gdLst>
                    <a:gd name="connsiteX0" fmla="*/ 0 w 19430"/>
                    <a:gd name="connsiteY0" fmla="*/ 0 h 39849"/>
                    <a:gd name="connsiteX1" fmla="*/ 19431 w 19430"/>
                    <a:gd name="connsiteY1" fmla="*/ 39850 h 3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9849">
                      <a:moveTo>
                        <a:pt x="0" y="0"/>
                      </a:moveTo>
                      <a:lnTo>
                        <a:pt x="19431" y="3985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2" name="任意多边形: 形状 791">
                  <a:extLst>
                    <a:ext uri="{FF2B5EF4-FFF2-40B4-BE49-F238E27FC236}">
                      <a16:creationId xmlns:a16="http://schemas.microsoft.com/office/drawing/2014/main" id="{1EFDD390-EB7E-B783-9742-7098DC2C0C49}"/>
                    </a:ext>
                  </a:extLst>
                </p:cNvPr>
                <p:cNvSpPr/>
                <p:nvPr/>
              </p:nvSpPr>
              <p:spPr>
                <a:xfrm>
                  <a:off x="6033159" y="2499159"/>
                  <a:ext cx="19430" cy="89126"/>
                </a:xfrm>
                <a:custGeom>
                  <a:avLst/>
                  <a:gdLst>
                    <a:gd name="connsiteX0" fmla="*/ 0 w 19430"/>
                    <a:gd name="connsiteY0" fmla="*/ 0 h 89126"/>
                    <a:gd name="connsiteX1" fmla="*/ 19431 w 19430"/>
                    <a:gd name="connsiteY1" fmla="*/ 89126 h 8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89126">
                      <a:moveTo>
                        <a:pt x="0" y="0"/>
                      </a:moveTo>
                      <a:lnTo>
                        <a:pt x="19431" y="8912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3" name="任意多边形: 形状 792">
                  <a:extLst>
                    <a:ext uri="{FF2B5EF4-FFF2-40B4-BE49-F238E27FC236}">
                      <a16:creationId xmlns:a16="http://schemas.microsoft.com/office/drawing/2014/main" id="{9D6705FD-4B68-8664-A3AE-0D4CD184F327}"/>
                    </a:ext>
                  </a:extLst>
                </p:cNvPr>
                <p:cNvSpPr/>
                <p:nvPr/>
              </p:nvSpPr>
              <p:spPr>
                <a:xfrm>
                  <a:off x="4775488" y="2416355"/>
                  <a:ext cx="19437" cy="123383"/>
                </a:xfrm>
                <a:custGeom>
                  <a:avLst/>
                  <a:gdLst>
                    <a:gd name="connsiteX0" fmla="*/ 0 w 19437"/>
                    <a:gd name="connsiteY0" fmla="*/ 0 h 123383"/>
                    <a:gd name="connsiteX1" fmla="*/ 19437 w 19437"/>
                    <a:gd name="connsiteY1" fmla="*/ 123384 h 123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23383">
                      <a:moveTo>
                        <a:pt x="0" y="0"/>
                      </a:moveTo>
                      <a:lnTo>
                        <a:pt x="19437" y="1233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4" name="任意多边形: 形状 793">
                  <a:extLst>
                    <a:ext uri="{FF2B5EF4-FFF2-40B4-BE49-F238E27FC236}">
                      <a16:creationId xmlns:a16="http://schemas.microsoft.com/office/drawing/2014/main" id="{34F28C4B-9C61-C7EB-8097-2E6E1E7FEE42}"/>
                    </a:ext>
                  </a:extLst>
                </p:cNvPr>
                <p:cNvSpPr/>
                <p:nvPr/>
              </p:nvSpPr>
              <p:spPr>
                <a:xfrm>
                  <a:off x="4794925" y="2539739"/>
                  <a:ext cx="19430" cy="79818"/>
                </a:xfrm>
                <a:custGeom>
                  <a:avLst/>
                  <a:gdLst>
                    <a:gd name="connsiteX0" fmla="*/ 0 w 19430"/>
                    <a:gd name="connsiteY0" fmla="*/ 0 h 79818"/>
                    <a:gd name="connsiteX1" fmla="*/ 19431 w 19430"/>
                    <a:gd name="connsiteY1" fmla="*/ 79819 h 79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79818">
                      <a:moveTo>
                        <a:pt x="0" y="0"/>
                      </a:moveTo>
                      <a:lnTo>
                        <a:pt x="19431" y="79819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5" name="任意多边形: 形状 794">
                  <a:extLst>
                    <a:ext uri="{FF2B5EF4-FFF2-40B4-BE49-F238E27FC236}">
                      <a16:creationId xmlns:a16="http://schemas.microsoft.com/office/drawing/2014/main" id="{534995DB-5A78-F14C-5291-5252A826F158}"/>
                    </a:ext>
                  </a:extLst>
                </p:cNvPr>
                <p:cNvSpPr/>
                <p:nvPr/>
              </p:nvSpPr>
              <p:spPr>
                <a:xfrm>
                  <a:off x="4824075" y="2720412"/>
                  <a:ext cx="19430" cy="23444"/>
                </a:xfrm>
                <a:custGeom>
                  <a:avLst/>
                  <a:gdLst>
                    <a:gd name="connsiteX0" fmla="*/ 0 w 19430"/>
                    <a:gd name="connsiteY0" fmla="*/ 0 h 23444"/>
                    <a:gd name="connsiteX1" fmla="*/ 19431 w 19430"/>
                    <a:gd name="connsiteY1" fmla="*/ 23444 h 23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3444">
                      <a:moveTo>
                        <a:pt x="0" y="0"/>
                      </a:moveTo>
                      <a:lnTo>
                        <a:pt x="19431" y="2344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6" name="任意多边形: 形状 795">
                  <a:extLst>
                    <a:ext uri="{FF2B5EF4-FFF2-40B4-BE49-F238E27FC236}">
                      <a16:creationId xmlns:a16="http://schemas.microsoft.com/office/drawing/2014/main" id="{F0A9393E-EAB8-8DF9-A7D3-CE0DFB332130}"/>
                    </a:ext>
                  </a:extLst>
                </p:cNvPr>
                <p:cNvSpPr/>
                <p:nvPr/>
              </p:nvSpPr>
              <p:spPr>
                <a:xfrm>
                  <a:off x="4423993" y="2800954"/>
                  <a:ext cx="19433" cy="22090"/>
                </a:xfrm>
                <a:custGeom>
                  <a:avLst/>
                  <a:gdLst>
                    <a:gd name="connsiteX0" fmla="*/ 0 w 19433"/>
                    <a:gd name="connsiteY0" fmla="*/ 0 h 22090"/>
                    <a:gd name="connsiteX1" fmla="*/ 19433 w 19433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90">
                      <a:moveTo>
                        <a:pt x="0" y="0"/>
                      </a:moveTo>
                      <a:lnTo>
                        <a:pt x="19433" y="2209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7" name="任意多边形: 形状 796">
                  <a:extLst>
                    <a:ext uri="{FF2B5EF4-FFF2-40B4-BE49-F238E27FC236}">
                      <a16:creationId xmlns:a16="http://schemas.microsoft.com/office/drawing/2014/main" id="{D1836F5B-A598-B5EB-8451-DD4FDCA25FDF}"/>
                    </a:ext>
                  </a:extLst>
                </p:cNvPr>
                <p:cNvSpPr/>
                <p:nvPr/>
              </p:nvSpPr>
              <p:spPr>
                <a:xfrm>
                  <a:off x="6052590" y="2588285"/>
                  <a:ext cx="19437" cy="82193"/>
                </a:xfrm>
                <a:custGeom>
                  <a:avLst/>
                  <a:gdLst>
                    <a:gd name="connsiteX0" fmla="*/ 0 w 19437"/>
                    <a:gd name="connsiteY0" fmla="*/ 0 h 82193"/>
                    <a:gd name="connsiteX1" fmla="*/ 19437 w 19437"/>
                    <a:gd name="connsiteY1" fmla="*/ 82194 h 8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82193">
                      <a:moveTo>
                        <a:pt x="0" y="0"/>
                      </a:moveTo>
                      <a:lnTo>
                        <a:pt x="19437" y="8219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8" name="任意多边形: 形状 797">
                  <a:extLst>
                    <a:ext uri="{FF2B5EF4-FFF2-40B4-BE49-F238E27FC236}">
                      <a16:creationId xmlns:a16="http://schemas.microsoft.com/office/drawing/2014/main" id="{F3D9A26C-7D88-4B05-A886-D2452994430C}"/>
                    </a:ext>
                  </a:extLst>
                </p:cNvPr>
                <p:cNvSpPr/>
                <p:nvPr/>
              </p:nvSpPr>
              <p:spPr>
                <a:xfrm>
                  <a:off x="4814356" y="2619558"/>
                  <a:ext cx="19430" cy="83440"/>
                </a:xfrm>
                <a:custGeom>
                  <a:avLst/>
                  <a:gdLst>
                    <a:gd name="connsiteX0" fmla="*/ 0 w 19430"/>
                    <a:gd name="connsiteY0" fmla="*/ 0 h 83440"/>
                    <a:gd name="connsiteX1" fmla="*/ 19431 w 19430"/>
                    <a:gd name="connsiteY1" fmla="*/ 83441 h 83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83440">
                      <a:moveTo>
                        <a:pt x="0" y="0"/>
                      </a:moveTo>
                      <a:lnTo>
                        <a:pt x="19431" y="8344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799" name="任意多边形: 形状 798">
                  <a:extLst>
                    <a:ext uri="{FF2B5EF4-FFF2-40B4-BE49-F238E27FC236}">
                      <a16:creationId xmlns:a16="http://schemas.microsoft.com/office/drawing/2014/main" id="{81D6BF0A-7ADD-A06B-4314-4A7A47CFA1F3}"/>
                    </a:ext>
                  </a:extLst>
                </p:cNvPr>
                <p:cNvSpPr/>
                <p:nvPr/>
              </p:nvSpPr>
              <p:spPr>
                <a:xfrm>
                  <a:off x="5243588" y="2699323"/>
                  <a:ext cx="19430" cy="28923"/>
                </a:xfrm>
                <a:custGeom>
                  <a:avLst/>
                  <a:gdLst>
                    <a:gd name="connsiteX0" fmla="*/ 0 w 19430"/>
                    <a:gd name="connsiteY0" fmla="*/ 0 h 28923"/>
                    <a:gd name="connsiteX1" fmla="*/ 19431 w 19430"/>
                    <a:gd name="connsiteY1" fmla="*/ 28924 h 28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8923">
                      <a:moveTo>
                        <a:pt x="0" y="0"/>
                      </a:moveTo>
                      <a:lnTo>
                        <a:pt x="19431" y="2892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0" name="任意多边形: 形状 799">
                  <a:extLst>
                    <a:ext uri="{FF2B5EF4-FFF2-40B4-BE49-F238E27FC236}">
                      <a16:creationId xmlns:a16="http://schemas.microsoft.com/office/drawing/2014/main" id="{61285B17-E040-3091-EADD-66EE5886E168}"/>
                    </a:ext>
                  </a:extLst>
                </p:cNvPr>
                <p:cNvSpPr/>
                <p:nvPr/>
              </p:nvSpPr>
              <p:spPr>
                <a:xfrm>
                  <a:off x="5652514" y="2651321"/>
                  <a:ext cx="19430" cy="59870"/>
                </a:xfrm>
                <a:custGeom>
                  <a:avLst/>
                  <a:gdLst>
                    <a:gd name="connsiteX0" fmla="*/ 0 w 19430"/>
                    <a:gd name="connsiteY0" fmla="*/ 0 h 59870"/>
                    <a:gd name="connsiteX1" fmla="*/ 19431 w 19430"/>
                    <a:gd name="connsiteY1" fmla="*/ 59871 h 59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59870">
                      <a:moveTo>
                        <a:pt x="0" y="0"/>
                      </a:moveTo>
                      <a:lnTo>
                        <a:pt x="19431" y="5987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1" name="任意多边形: 形状 800">
                  <a:extLst>
                    <a:ext uri="{FF2B5EF4-FFF2-40B4-BE49-F238E27FC236}">
                      <a16:creationId xmlns:a16="http://schemas.microsoft.com/office/drawing/2014/main" id="{B22C1820-8FB8-7EDB-AB1D-1D2B1EE41FAA}"/>
                    </a:ext>
                  </a:extLst>
                </p:cNvPr>
                <p:cNvSpPr/>
                <p:nvPr/>
              </p:nvSpPr>
              <p:spPr>
                <a:xfrm>
                  <a:off x="4433710" y="2812000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4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4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2" name="任意多边形: 形状 801">
                  <a:extLst>
                    <a:ext uri="{FF2B5EF4-FFF2-40B4-BE49-F238E27FC236}">
                      <a16:creationId xmlns:a16="http://schemas.microsoft.com/office/drawing/2014/main" id="{BF0F4E28-AB20-7028-60B2-D101CBF95FEB}"/>
                    </a:ext>
                  </a:extLst>
                </p:cNvPr>
                <p:cNvSpPr/>
                <p:nvPr/>
              </p:nvSpPr>
              <p:spPr>
                <a:xfrm>
                  <a:off x="6491540" y="2700836"/>
                  <a:ext cx="19430" cy="20704"/>
                </a:xfrm>
                <a:custGeom>
                  <a:avLst/>
                  <a:gdLst>
                    <a:gd name="connsiteX0" fmla="*/ 0 w 19430"/>
                    <a:gd name="connsiteY0" fmla="*/ 0 h 20704"/>
                    <a:gd name="connsiteX1" fmla="*/ 19431 w 19430"/>
                    <a:gd name="connsiteY1" fmla="*/ 20704 h 2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0704">
                      <a:moveTo>
                        <a:pt x="0" y="0"/>
                      </a:moveTo>
                      <a:lnTo>
                        <a:pt x="19431" y="2070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3" name="任意多边形: 形状 802">
                  <a:extLst>
                    <a:ext uri="{FF2B5EF4-FFF2-40B4-BE49-F238E27FC236}">
                      <a16:creationId xmlns:a16="http://schemas.microsoft.com/office/drawing/2014/main" id="{7584B2CF-0851-07EC-F30C-A77E4BDAA03D}"/>
                    </a:ext>
                  </a:extLst>
                </p:cNvPr>
                <p:cNvSpPr/>
                <p:nvPr/>
              </p:nvSpPr>
              <p:spPr>
                <a:xfrm>
                  <a:off x="6072027" y="2670479"/>
                  <a:ext cx="19430" cy="36473"/>
                </a:xfrm>
                <a:custGeom>
                  <a:avLst/>
                  <a:gdLst>
                    <a:gd name="connsiteX0" fmla="*/ 0 w 19430"/>
                    <a:gd name="connsiteY0" fmla="*/ 0 h 36473"/>
                    <a:gd name="connsiteX1" fmla="*/ 19431 w 19430"/>
                    <a:gd name="connsiteY1" fmla="*/ 36473 h 36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6473">
                      <a:moveTo>
                        <a:pt x="0" y="0"/>
                      </a:moveTo>
                      <a:lnTo>
                        <a:pt x="19431" y="3647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4" name="任意多边形: 形状 803">
                  <a:extLst>
                    <a:ext uri="{FF2B5EF4-FFF2-40B4-BE49-F238E27FC236}">
                      <a16:creationId xmlns:a16="http://schemas.microsoft.com/office/drawing/2014/main" id="{F75B677C-F21D-8AA7-9B0E-BC45DA0B41FB}"/>
                    </a:ext>
                  </a:extLst>
                </p:cNvPr>
                <p:cNvSpPr/>
                <p:nvPr/>
              </p:nvSpPr>
              <p:spPr>
                <a:xfrm>
                  <a:off x="5662226" y="2700020"/>
                  <a:ext cx="19437" cy="12120"/>
                </a:xfrm>
                <a:custGeom>
                  <a:avLst/>
                  <a:gdLst>
                    <a:gd name="connsiteX0" fmla="*/ 0 w 19437"/>
                    <a:gd name="connsiteY0" fmla="*/ 0 h 12120"/>
                    <a:gd name="connsiteX1" fmla="*/ 19437 w 19437"/>
                    <a:gd name="connsiteY1" fmla="*/ 12120 h 12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2120">
                      <a:moveTo>
                        <a:pt x="0" y="0"/>
                      </a:moveTo>
                      <a:lnTo>
                        <a:pt x="19437" y="1212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5" name="任意多边形: 形状 804">
                  <a:extLst>
                    <a:ext uri="{FF2B5EF4-FFF2-40B4-BE49-F238E27FC236}">
                      <a16:creationId xmlns:a16="http://schemas.microsoft.com/office/drawing/2014/main" id="{181A7C2E-CA96-D002-EC68-58F53E799EBD}"/>
                    </a:ext>
                  </a:extLst>
                </p:cNvPr>
                <p:cNvSpPr/>
                <p:nvPr/>
              </p:nvSpPr>
              <p:spPr>
                <a:xfrm>
                  <a:off x="4833787" y="2702999"/>
                  <a:ext cx="19437" cy="65078"/>
                </a:xfrm>
                <a:custGeom>
                  <a:avLst/>
                  <a:gdLst>
                    <a:gd name="connsiteX0" fmla="*/ 0 w 19437"/>
                    <a:gd name="connsiteY0" fmla="*/ 0 h 65078"/>
                    <a:gd name="connsiteX1" fmla="*/ 19437 w 19437"/>
                    <a:gd name="connsiteY1" fmla="*/ 65078 h 65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65078">
                      <a:moveTo>
                        <a:pt x="0" y="0"/>
                      </a:moveTo>
                      <a:lnTo>
                        <a:pt x="19437" y="65078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6" name="任意多边形: 形状 805">
                  <a:extLst>
                    <a:ext uri="{FF2B5EF4-FFF2-40B4-BE49-F238E27FC236}">
                      <a16:creationId xmlns:a16="http://schemas.microsoft.com/office/drawing/2014/main" id="{4239FBF6-1E65-B0E4-BD57-F3A3C8D55966}"/>
                    </a:ext>
                  </a:extLst>
                </p:cNvPr>
                <p:cNvSpPr/>
                <p:nvPr/>
              </p:nvSpPr>
              <p:spPr>
                <a:xfrm>
                  <a:off x="6501252" y="2749489"/>
                  <a:ext cx="19437" cy="43153"/>
                </a:xfrm>
                <a:custGeom>
                  <a:avLst/>
                  <a:gdLst>
                    <a:gd name="connsiteX0" fmla="*/ 0 w 19437"/>
                    <a:gd name="connsiteY0" fmla="*/ 0 h 43153"/>
                    <a:gd name="connsiteX1" fmla="*/ 19437 w 19437"/>
                    <a:gd name="connsiteY1" fmla="*/ 43153 h 43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43153">
                      <a:moveTo>
                        <a:pt x="0" y="0"/>
                      </a:moveTo>
                      <a:lnTo>
                        <a:pt x="19437" y="43153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7" name="任意多边形: 形状 806">
                  <a:extLst>
                    <a:ext uri="{FF2B5EF4-FFF2-40B4-BE49-F238E27FC236}">
                      <a16:creationId xmlns:a16="http://schemas.microsoft.com/office/drawing/2014/main" id="{92B10152-0D6A-00A6-F034-996AE8AC4B72}"/>
                    </a:ext>
                  </a:extLst>
                </p:cNvPr>
                <p:cNvSpPr/>
                <p:nvPr/>
              </p:nvSpPr>
              <p:spPr>
                <a:xfrm>
                  <a:off x="5214439" y="2475178"/>
                  <a:ext cx="19430" cy="78286"/>
                </a:xfrm>
                <a:custGeom>
                  <a:avLst/>
                  <a:gdLst>
                    <a:gd name="connsiteX0" fmla="*/ 0 w 19430"/>
                    <a:gd name="connsiteY0" fmla="*/ 0 h 78286"/>
                    <a:gd name="connsiteX1" fmla="*/ 19431 w 19430"/>
                    <a:gd name="connsiteY1" fmla="*/ 78286 h 78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78286">
                      <a:moveTo>
                        <a:pt x="0" y="0"/>
                      </a:moveTo>
                      <a:lnTo>
                        <a:pt x="19431" y="7828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8" name="任意多边形: 形状 807">
                  <a:extLst>
                    <a:ext uri="{FF2B5EF4-FFF2-40B4-BE49-F238E27FC236}">
                      <a16:creationId xmlns:a16="http://schemas.microsoft.com/office/drawing/2014/main" id="{5834C656-56B6-4FAE-5A81-D0DD095AC340}"/>
                    </a:ext>
                  </a:extLst>
                </p:cNvPr>
                <p:cNvSpPr/>
                <p:nvPr/>
              </p:nvSpPr>
              <p:spPr>
                <a:xfrm>
                  <a:off x="6081739" y="2715689"/>
                  <a:ext cx="19437" cy="33567"/>
                </a:xfrm>
                <a:custGeom>
                  <a:avLst/>
                  <a:gdLst>
                    <a:gd name="connsiteX0" fmla="*/ 0 w 19437"/>
                    <a:gd name="connsiteY0" fmla="*/ 0 h 33567"/>
                    <a:gd name="connsiteX1" fmla="*/ 19437 w 19437"/>
                    <a:gd name="connsiteY1" fmla="*/ 33567 h 33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3567">
                      <a:moveTo>
                        <a:pt x="0" y="0"/>
                      </a:moveTo>
                      <a:lnTo>
                        <a:pt x="19437" y="33567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09" name="任意多边形: 形状 808">
                  <a:extLst>
                    <a:ext uri="{FF2B5EF4-FFF2-40B4-BE49-F238E27FC236}">
                      <a16:creationId xmlns:a16="http://schemas.microsoft.com/office/drawing/2014/main" id="{34BD5BFD-7B80-B0D2-B798-46431E7C21D7}"/>
                    </a:ext>
                  </a:extLst>
                </p:cNvPr>
                <p:cNvSpPr/>
                <p:nvPr/>
              </p:nvSpPr>
              <p:spPr>
                <a:xfrm>
                  <a:off x="4843505" y="2743857"/>
                  <a:ext cx="19437" cy="44712"/>
                </a:xfrm>
                <a:custGeom>
                  <a:avLst/>
                  <a:gdLst>
                    <a:gd name="connsiteX0" fmla="*/ 0 w 19437"/>
                    <a:gd name="connsiteY0" fmla="*/ 0 h 44712"/>
                    <a:gd name="connsiteX1" fmla="*/ 19437 w 19437"/>
                    <a:gd name="connsiteY1" fmla="*/ 44712 h 4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44712">
                      <a:moveTo>
                        <a:pt x="0" y="0"/>
                      </a:moveTo>
                      <a:lnTo>
                        <a:pt x="19437" y="44712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0" name="任意多边形: 形状 809">
                  <a:extLst>
                    <a:ext uri="{FF2B5EF4-FFF2-40B4-BE49-F238E27FC236}">
                      <a16:creationId xmlns:a16="http://schemas.microsoft.com/office/drawing/2014/main" id="{5765198B-45D0-FA12-1B07-45A7721CD210}"/>
                    </a:ext>
                  </a:extLst>
                </p:cNvPr>
                <p:cNvSpPr/>
                <p:nvPr/>
              </p:nvSpPr>
              <p:spPr>
                <a:xfrm>
                  <a:off x="4443427" y="2823045"/>
                  <a:ext cx="19433" cy="22084"/>
                </a:xfrm>
                <a:custGeom>
                  <a:avLst/>
                  <a:gdLst>
                    <a:gd name="connsiteX0" fmla="*/ 0 w 19433"/>
                    <a:gd name="connsiteY0" fmla="*/ 0 h 22084"/>
                    <a:gd name="connsiteX1" fmla="*/ 19433 w 19433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3" h="22084">
                      <a:moveTo>
                        <a:pt x="0" y="0"/>
                      </a:moveTo>
                      <a:lnTo>
                        <a:pt x="19433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1" name="任意多边形: 形状 810">
                  <a:extLst>
                    <a:ext uri="{FF2B5EF4-FFF2-40B4-BE49-F238E27FC236}">
                      <a16:creationId xmlns:a16="http://schemas.microsoft.com/office/drawing/2014/main" id="{6F89C4AF-2E7E-FFEE-7833-538F7E9814FE}"/>
                    </a:ext>
                  </a:extLst>
                </p:cNvPr>
                <p:cNvSpPr/>
                <p:nvPr/>
              </p:nvSpPr>
              <p:spPr>
                <a:xfrm>
                  <a:off x="5671944" y="2711191"/>
                  <a:ext cx="19437" cy="10620"/>
                </a:xfrm>
                <a:custGeom>
                  <a:avLst/>
                  <a:gdLst>
                    <a:gd name="connsiteX0" fmla="*/ 0 w 19437"/>
                    <a:gd name="connsiteY0" fmla="*/ 0 h 10620"/>
                    <a:gd name="connsiteX1" fmla="*/ 19437 w 19437"/>
                    <a:gd name="connsiteY1" fmla="*/ 10621 h 1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0620">
                      <a:moveTo>
                        <a:pt x="0" y="0"/>
                      </a:moveTo>
                      <a:lnTo>
                        <a:pt x="19437" y="1062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2" name="任意多边形: 形状 811">
                  <a:extLst>
                    <a:ext uri="{FF2B5EF4-FFF2-40B4-BE49-F238E27FC236}">
                      <a16:creationId xmlns:a16="http://schemas.microsoft.com/office/drawing/2014/main" id="{2BAD9F67-87BD-BCA0-EDB1-DD6A941DA4A5}"/>
                    </a:ext>
                  </a:extLst>
                </p:cNvPr>
                <p:cNvSpPr/>
                <p:nvPr/>
              </p:nvSpPr>
              <p:spPr>
                <a:xfrm>
                  <a:off x="5233869" y="2553464"/>
                  <a:ext cx="19430" cy="112742"/>
                </a:xfrm>
                <a:custGeom>
                  <a:avLst/>
                  <a:gdLst>
                    <a:gd name="connsiteX0" fmla="*/ 0 w 19430"/>
                    <a:gd name="connsiteY0" fmla="*/ 0 h 112742"/>
                    <a:gd name="connsiteX1" fmla="*/ 19431 w 19430"/>
                    <a:gd name="connsiteY1" fmla="*/ 112743 h 112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12742">
                      <a:moveTo>
                        <a:pt x="0" y="0"/>
                      </a:moveTo>
                      <a:lnTo>
                        <a:pt x="19431" y="112743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3" name="任意多边形: 形状 812">
                  <a:extLst>
                    <a:ext uri="{FF2B5EF4-FFF2-40B4-BE49-F238E27FC236}">
                      <a16:creationId xmlns:a16="http://schemas.microsoft.com/office/drawing/2014/main" id="{410AB8BA-5CBA-FC1A-D1D6-40F09BB8C119}"/>
                    </a:ext>
                  </a:extLst>
                </p:cNvPr>
                <p:cNvSpPr/>
                <p:nvPr/>
              </p:nvSpPr>
              <p:spPr>
                <a:xfrm>
                  <a:off x="4853224" y="2768077"/>
                  <a:ext cx="19430" cy="41083"/>
                </a:xfrm>
                <a:custGeom>
                  <a:avLst/>
                  <a:gdLst>
                    <a:gd name="connsiteX0" fmla="*/ 0 w 19430"/>
                    <a:gd name="connsiteY0" fmla="*/ 0 h 41083"/>
                    <a:gd name="connsiteX1" fmla="*/ 19431 w 19430"/>
                    <a:gd name="connsiteY1" fmla="*/ 41084 h 41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1083">
                      <a:moveTo>
                        <a:pt x="0" y="0"/>
                      </a:moveTo>
                      <a:lnTo>
                        <a:pt x="19431" y="41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4" name="任意多边形: 形状 813">
                  <a:extLst>
                    <a:ext uri="{FF2B5EF4-FFF2-40B4-BE49-F238E27FC236}">
                      <a16:creationId xmlns:a16="http://schemas.microsoft.com/office/drawing/2014/main" id="{57A18CC1-ECE8-8209-EF02-E8466F0996DA}"/>
                    </a:ext>
                  </a:extLst>
                </p:cNvPr>
                <p:cNvSpPr/>
                <p:nvPr/>
              </p:nvSpPr>
              <p:spPr>
                <a:xfrm>
                  <a:off x="5263019" y="2728247"/>
                  <a:ext cx="19430" cy="10766"/>
                </a:xfrm>
                <a:custGeom>
                  <a:avLst/>
                  <a:gdLst>
                    <a:gd name="connsiteX0" fmla="*/ 0 w 19430"/>
                    <a:gd name="connsiteY0" fmla="*/ 0 h 10766"/>
                    <a:gd name="connsiteX1" fmla="*/ 19431 w 19430"/>
                    <a:gd name="connsiteY1" fmla="*/ 10767 h 10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10766">
                      <a:moveTo>
                        <a:pt x="0" y="0"/>
                      </a:moveTo>
                      <a:lnTo>
                        <a:pt x="19431" y="10767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5" name="任意多边形: 形状 814">
                  <a:extLst>
                    <a:ext uri="{FF2B5EF4-FFF2-40B4-BE49-F238E27FC236}">
                      <a16:creationId xmlns:a16="http://schemas.microsoft.com/office/drawing/2014/main" id="{12F65D65-ACE7-90B3-E991-23D2545C87A6}"/>
                    </a:ext>
                  </a:extLst>
                </p:cNvPr>
                <p:cNvSpPr/>
                <p:nvPr/>
              </p:nvSpPr>
              <p:spPr>
                <a:xfrm>
                  <a:off x="5253300" y="2666207"/>
                  <a:ext cx="19437" cy="79288"/>
                </a:xfrm>
                <a:custGeom>
                  <a:avLst/>
                  <a:gdLst>
                    <a:gd name="connsiteX0" fmla="*/ 0 w 19437"/>
                    <a:gd name="connsiteY0" fmla="*/ 0 h 79288"/>
                    <a:gd name="connsiteX1" fmla="*/ 19437 w 19437"/>
                    <a:gd name="connsiteY1" fmla="*/ 79288 h 7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79288">
                      <a:moveTo>
                        <a:pt x="0" y="0"/>
                      </a:moveTo>
                      <a:lnTo>
                        <a:pt x="19437" y="79288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6" name="任意多边形: 形状 815">
                  <a:extLst>
                    <a:ext uri="{FF2B5EF4-FFF2-40B4-BE49-F238E27FC236}">
                      <a16:creationId xmlns:a16="http://schemas.microsoft.com/office/drawing/2014/main" id="{9165337C-D6B5-110F-3250-F4992A7666BB}"/>
                    </a:ext>
                  </a:extLst>
                </p:cNvPr>
                <p:cNvSpPr/>
                <p:nvPr/>
              </p:nvSpPr>
              <p:spPr>
                <a:xfrm>
                  <a:off x="6091458" y="2706952"/>
                  <a:ext cx="19437" cy="39398"/>
                </a:xfrm>
                <a:custGeom>
                  <a:avLst/>
                  <a:gdLst>
                    <a:gd name="connsiteX0" fmla="*/ 0 w 19437"/>
                    <a:gd name="connsiteY0" fmla="*/ 0 h 39398"/>
                    <a:gd name="connsiteX1" fmla="*/ 19437 w 19437"/>
                    <a:gd name="connsiteY1" fmla="*/ 39399 h 39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9398">
                      <a:moveTo>
                        <a:pt x="0" y="0"/>
                      </a:moveTo>
                      <a:lnTo>
                        <a:pt x="19437" y="39399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7" name="任意多边形: 形状 816">
                  <a:extLst>
                    <a:ext uri="{FF2B5EF4-FFF2-40B4-BE49-F238E27FC236}">
                      <a16:creationId xmlns:a16="http://schemas.microsoft.com/office/drawing/2014/main" id="{923DA4AF-785D-DE6F-3E9F-5A93AE805283}"/>
                    </a:ext>
                  </a:extLst>
                </p:cNvPr>
                <p:cNvSpPr/>
                <p:nvPr/>
              </p:nvSpPr>
              <p:spPr>
                <a:xfrm>
                  <a:off x="4453144" y="2834084"/>
                  <a:ext cx="19434" cy="22090"/>
                </a:xfrm>
                <a:custGeom>
                  <a:avLst/>
                  <a:gdLst>
                    <a:gd name="connsiteX0" fmla="*/ 0 w 19434"/>
                    <a:gd name="connsiteY0" fmla="*/ 0 h 22090"/>
                    <a:gd name="connsiteX1" fmla="*/ 19435 w 19434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4" h="22090">
                      <a:moveTo>
                        <a:pt x="0" y="0"/>
                      </a:moveTo>
                      <a:lnTo>
                        <a:pt x="19435" y="2209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8" name="任意多边形: 形状 817">
                  <a:extLst>
                    <a:ext uri="{FF2B5EF4-FFF2-40B4-BE49-F238E27FC236}">
                      <a16:creationId xmlns:a16="http://schemas.microsoft.com/office/drawing/2014/main" id="{B3D90BE4-D63B-86B3-7479-42362A7CA5ED}"/>
                    </a:ext>
                  </a:extLst>
                </p:cNvPr>
                <p:cNvSpPr/>
                <p:nvPr/>
              </p:nvSpPr>
              <p:spPr>
                <a:xfrm>
                  <a:off x="6510971" y="2721540"/>
                  <a:ext cx="19437" cy="16637"/>
                </a:xfrm>
                <a:custGeom>
                  <a:avLst/>
                  <a:gdLst>
                    <a:gd name="connsiteX0" fmla="*/ 0 w 19437"/>
                    <a:gd name="connsiteY0" fmla="*/ 0 h 16637"/>
                    <a:gd name="connsiteX1" fmla="*/ 19437 w 19437"/>
                    <a:gd name="connsiteY1" fmla="*/ 16638 h 16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6637">
                      <a:moveTo>
                        <a:pt x="0" y="0"/>
                      </a:moveTo>
                      <a:lnTo>
                        <a:pt x="19437" y="16638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9" name="任意多边形: 形状 818">
                  <a:extLst>
                    <a:ext uri="{FF2B5EF4-FFF2-40B4-BE49-F238E27FC236}">
                      <a16:creationId xmlns:a16="http://schemas.microsoft.com/office/drawing/2014/main" id="{D549356C-F63D-5291-4821-E6701299C0C4}"/>
                    </a:ext>
                  </a:extLst>
                </p:cNvPr>
                <p:cNvSpPr/>
                <p:nvPr/>
              </p:nvSpPr>
              <p:spPr>
                <a:xfrm>
                  <a:off x="6101176" y="2749257"/>
                  <a:ext cx="19430" cy="41249"/>
                </a:xfrm>
                <a:custGeom>
                  <a:avLst/>
                  <a:gdLst>
                    <a:gd name="connsiteX0" fmla="*/ 0 w 19430"/>
                    <a:gd name="connsiteY0" fmla="*/ 0 h 41249"/>
                    <a:gd name="connsiteX1" fmla="*/ 19431 w 19430"/>
                    <a:gd name="connsiteY1" fmla="*/ 41249 h 41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1249">
                      <a:moveTo>
                        <a:pt x="0" y="0"/>
                      </a:moveTo>
                      <a:lnTo>
                        <a:pt x="19431" y="41249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0" name="任意多边形: 形状 819">
                  <a:extLst>
                    <a:ext uri="{FF2B5EF4-FFF2-40B4-BE49-F238E27FC236}">
                      <a16:creationId xmlns:a16="http://schemas.microsoft.com/office/drawing/2014/main" id="{7E18D34A-C6FE-7E31-17B2-C7C502E8B07F}"/>
                    </a:ext>
                  </a:extLst>
                </p:cNvPr>
                <p:cNvSpPr/>
                <p:nvPr/>
              </p:nvSpPr>
              <p:spPr>
                <a:xfrm>
                  <a:off x="4862943" y="2784768"/>
                  <a:ext cx="19430" cy="3801"/>
                </a:xfrm>
                <a:custGeom>
                  <a:avLst/>
                  <a:gdLst>
                    <a:gd name="connsiteX0" fmla="*/ 0 w 19430"/>
                    <a:gd name="connsiteY0" fmla="*/ 3801 h 3801"/>
                    <a:gd name="connsiteX1" fmla="*/ 19431 w 19430"/>
                    <a:gd name="connsiteY1" fmla="*/ 0 h 3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801">
                      <a:moveTo>
                        <a:pt x="0" y="3801"/>
                      </a:moveTo>
                      <a:lnTo>
                        <a:pt x="19431" y="0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1" name="任意多边形: 形状 820">
                  <a:extLst>
                    <a:ext uri="{FF2B5EF4-FFF2-40B4-BE49-F238E27FC236}">
                      <a16:creationId xmlns:a16="http://schemas.microsoft.com/office/drawing/2014/main" id="{07AFD956-1569-DE2E-4F78-6101F37A9BF8}"/>
                    </a:ext>
                  </a:extLst>
                </p:cNvPr>
                <p:cNvSpPr/>
                <p:nvPr/>
              </p:nvSpPr>
              <p:spPr>
                <a:xfrm>
                  <a:off x="5681663" y="2712140"/>
                  <a:ext cx="19430" cy="29394"/>
                </a:xfrm>
                <a:custGeom>
                  <a:avLst/>
                  <a:gdLst>
                    <a:gd name="connsiteX0" fmla="*/ 0 w 19430"/>
                    <a:gd name="connsiteY0" fmla="*/ 0 h 29394"/>
                    <a:gd name="connsiteX1" fmla="*/ 19431 w 19430"/>
                    <a:gd name="connsiteY1" fmla="*/ 29395 h 29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9394">
                      <a:moveTo>
                        <a:pt x="0" y="0"/>
                      </a:moveTo>
                      <a:lnTo>
                        <a:pt x="19431" y="29395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2" name="任意多边形: 形状 821">
                  <a:extLst>
                    <a:ext uri="{FF2B5EF4-FFF2-40B4-BE49-F238E27FC236}">
                      <a16:creationId xmlns:a16="http://schemas.microsoft.com/office/drawing/2014/main" id="{E696F55F-7CD9-188B-2037-6CE9C18F0154}"/>
                    </a:ext>
                  </a:extLst>
                </p:cNvPr>
                <p:cNvSpPr/>
                <p:nvPr/>
              </p:nvSpPr>
              <p:spPr>
                <a:xfrm>
                  <a:off x="5272737" y="2745495"/>
                  <a:ext cx="19430" cy="37826"/>
                </a:xfrm>
                <a:custGeom>
                  <a:avLst/>
                  <a:gdLst>
                    <a:gd name="connsiteX0" fmla="*/ 0 w 19430"/>
                    <a:gd name="connsiteY0" fmla="*/ 0 h 37826"/>
                    <a:gd name="connsiteX1" fmla="*/ 19431 w 19430"/>
                    <a:gd name="connsiteY1" fmla="*/ 37826 h 3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7826">
                      <a:moveTo>
                        <a:pt x="0" y="0"/>
                      </a:moveTo>
                      <a:lnTo>
                        <a:pt x="19431" y="3782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3" name="任意多边形: 形状 822">
                  <a:extLst>
                    <a:ext uri="{FF2B5EF4-FFF2-40B4-BE49-F238E27FC236}">
                      <a16:creationId xmlns:a16="http://schemas.microsoft.com/office/drawing/2014/main" id="{35356360-E91B-5648-A365-62505219DB2B}"/>
                    </a:ext>
                  </a:extLst>
                </p:cNvPr>
                <p:cNvSpPr/>
                <p:nvPr/>
              </p:nvSpPr>
              <p:spPr>
                <a:xfrm>
                  <a:off x="4462860" y="2845129"/>
                  <a:ext cx="19430" cy="22084"/>
                </a:xfrm>
                <a:custGeom>
                  <a:avLst/>
                  <a:gdLst>
                    <a:gd name="connsiteX0" fmla="*/ 0 w 19430"/>
                    <a:gd name="connsiteY0" fmla="*/ 0 h 22084"/>
                    <a:gd name="connsiteX1" fmla="*/ 19431 w 19430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2084">
                      <a:moveTo>
                        <a:pt x="0" y="0"/>
                      </a:moveTo>
                      <a:lnTo>
                        <a:pt x="19431" y="220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4" name="任意多边形: 形状 823">
                  <a:extLst>
                    <a:ext uri="{FF2B5EF4-FFF2-40B4-BE49-F238E27FC236}">
                      <a16:creationId xmlns:a16="http://schemas.microsoft.com/office/drawing/2014/main" id="{8CE93616-D8A0-B14C-A867-C6460FD77B45}"/>
                    </a:ext>
                  </a:extLst>
                </p:cNvPr>
                <p:cNvSpPr/>
                <p:nvPr/>
              </p:nvSpPr>
              <p:spPr>
                <a:xfrm>
                  <a:off x="4872655" y="2808855"/>
                  <a:ext cx="19437" cy="305"/>
                </a:xfrm>
                <a:custGeom>
                  <a:avLst/>
                  <a:gdLst>
                    <a:gd name="connsiteX0" fmla="*/ 0 w 19437"/>
                    <a:gd name="connsiteY0" fmla="*/ 305 h 305"/>
                    <a:gd name="connsiteX1" fmla="*/ 19437 w 19437"/>
                    <a:gd name="connsiteY1" fmla="*/ 0 h 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05">
                      <a:moveTo>
                        <a:pt x="0" y="305"/>
                      </a:moveTo>
                      <a:lnTo>
                        <a:pt x="19437" y="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5" name="任意多边形: 形状 824">
                  <a:extLst>
                    <a:ext uri="{FF2B5EF4-FFF2-40B4-BE49-F238E27FC236}">
                      <a16:creationId xmlns:a16="http://schemas.microsoft.com/office/drawing/2014/main" id="{CB6EB1F3-CFAD-39D2-F334-60A1AC9E8E03}"/>
                    </a:ext>
                  </a:extLst>
                </p:cNvPr>
                <p:cNvSpPr/>
                <p:nvPr/>
              </p:nvSpPr>
              <p:spPr>
                <a:xfrm>
                  <a:off x="5691382" y="2721812"/>
                  <a:ext cx="19430" cy="33096"/>
                </a:xfrm>
                <a:custGeom>
                  <a:avLst/>
                  <a:gdLst>
                    <a:gd name="connsiteX0" fmla="*/ 0 w 19430"/>
                    <a:gd name="connsiteY0" fmla="*/ 0 h 33096"/>
                    <a:gd name="connsiteX1" fmla="*/ 19431 w 19430"/>
                    <a:gd name="connsiteY1" fmla="*/ 33096 h 33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3096">
                      <a:moveTo>
                        <a:pt x="0" y="0"/>
                      </a:moveTo>
                      <a:lnTo>
                        <a:pt x="19431" y="33096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6" name="任意多边形: 形状 825">
                  <a:extLst>
                    <a:ext uri="{FF2B5EF4-FFF2-40B4-BE49-F238E27FC236}">
                      <a16:creationId xmlns:a16="http://schemas.microsoft.com/office/drawing/2014/main" id="{2810C19C-84CE-A94A-9F3C-02B5F2BB90BC}"/>
                    </a:ext>
                  </a:extLst>
                </p:cNvPr>
                <p:cNvSpPr/>
                <p:nvPr/>
              </p:nvSpPr>
              <p:spPr>
                <a:xfrm>
                  <a:off x="6110895" y="2746351"/>
                  <a:ext cx="19430" cy="30217"/>
                </a:xfrm>
                <a:custGeom>
                  <a:avLst/>
                  <a:gdLst>
                    <a:gd name="connsiteX0" fmla="*/ 0 w 19430"/>
                    <a:gd name="connsiteY0" fmla="*/ 0 h 30217"/>
                    <a:gd name="connsiteX1" fmla="*/ 19431 w 19430"/>
                    <a:gd name="connsiteY1" fmla="*/ 30217 h 30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30217">
                      <a:moveTo>
                        <a:pt x="0" y="0"/>
                      </a:moveTo>
                      <a:lnTo>
                        <a:pt x="19431" y="30217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7" name="任意多边形: 形状 826">
                  <a:extLst>
                    <a:ext uri="{FF2B5EF4-FFF2-40B4-BE49-F238E27FC236}">
                      <a16:creationId xmlns:a16="http://schemas.microsoft.com/office/drawing/2014/main" id="{96109A87-E24D-5FE9-8111-26A06ED644D6}"/>
                    </a:ext>
                  </a:extLst>
                </p:cNvPr>
                <p:cNvSpPr/>
                <p:nvPr/>
              </p:nvSpPr>
              <p:spPr>
                <a:xfrm>
                  <a:off x="5282449" y="2739014"/>
                  <a:ext cx="19437" cy="40984"/>
                </a:xfrm>
                <a:custGeom>
                  <a:avLst/>
                  <a:gdLst>
                    <a:gd name="connsiteX0" fmla="*/ 0 w 19437"/>
                    <a:gd name="connsiteY0" fmla="*/ 0 h 40984"/>
                    <a:gd name="connsiteX1" fmla="*/ 19437 w 19437"/>
                    <a:gd name="connsiteY1" fmla="*/ 40984 h 40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40984">
                      <a:moveTo>
                        <a:pt x="0" y="0"/>
                      </a:moveTo>
                      <a:lnTo>
                        <a:pt x="19437" y="40984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8" name="任意多边形: 形状 827">
                  <a:extLst>
                    <a:ext uri="{FF2B5EF4-FFF2-40B4-BE49-F238E27FC236}">
                      <a16:creationId xmlns:a16="http://schemas.microsoft.com/office/drawing/2014/main" id="{38A3FBEE-276A-A576-3201-7530D8FC2C43}"/>
                    </a:ext>
                  </a:extLst>
                </p:cNvPr>
                <p:cNvSpPr/>
                <p:nvPr/>
              </p:nvSpPr>
              <p:spPr>
                <a:xfrm>
                  <a:off x="4472579" y="2856175"/>
                  <a:ext cx="19430" cy="22084"/>
                </a:xfrm>
                <a:custGeom>
                  <a:avLst/>
                  <a:gdLst>
                    <a:gd name="connsiteX0" fmla="*/ 0 w 19430"/>
                    <a:gd name="connsiteY0" fmla="*/ 0 h 22084"/>
                    <a:gd name="connsiteX1" fmla="*/ 19431 w 19430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2084">
                      <a:moveTo>
                        <a:pt x="0" y="0"/>
                      </a:moveTo>
                      <a:lnTo>
                        <a:pt x="19431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9" name="任意多边形: 形状 828">
                  <a:extLst>
                    <a:ext uri="{FF2B5EF4-FFF2-40B4-BE49-F238E27FC236}">
                      <a16:creationId xmlns:a16="http://schemas.microsoft.com/office/drawing/2014/main" id="{6BC1C48F-1BCE-3E5D-29A9-EC7403831F52}"/>
                    </a:ext>
                  </a:extLst>
                </p:cNvPr>
                <p:cNvSpPr/>
                <p:nvPr/>
              </p:nvSpPr>
              <p:spPr>
                <a:xfrm>
                  <a:off x="5292168" y="2783322"/>
                  <a:ext cx="19437" cy="27689"/>
                </a:xfrm>
                <a:custGeom>
                  <a:avLst/>
                  <a:gdLst>
                    <a:gd name="connsiteX0" fmla="*/ 0 w 19437"/>
                    <a:gd name="connsiteY0" fmla="*/ 0 h 27689"/>
                    <a:gd name="connsiteX1" fmla="*/ 19437 w 19437"/>
                    <a:gd name="connsiteY1" fmla="*/ 27690 h 27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7689">
                      <a:moveTo>
                        <a:pt x="0" y="0"/>
                      </a:moveTo>
                      <a:lnTo>
                        <a:pt x="19437" y="27690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30" name="图形 54">
                <a:extLst>
                  <a:ext uri="{FF2B5EF4-FFF2-40B4-BE49-F238E27FC236}">
                    <a16:creationId xmlns:a16="http://schemas.microsoft.com/office/drawing/2014/main" id="{5667810A-4E3E-D742-00D3-3CA11B0AD14F}"/>
                  </a:ext>
                </a:extLst>
              </p:cNvPr>
              <p:cNvGrpSpPr/>
              <p:nvPr/>
            </p:nvGrpSpPr>
            <p:grpSpPr>
              <a:xfrm>
                <a:off x="4454158" y="1815852"/>
                <a:ext cx="1999531" cy="202983"/>
                <a:chOff x="4550308" y="2741535"/>
                <a:chExt cx="1999531" cy="202983"/>
              </a:xfrm>
            </p:grpSpPr>
            <p:sp>
              <p:nvSpPr>
                <p:cNvPr id="831" name="任意多边形: 形状 830">
                  <a:extLst>
                    <a:ext uri="{FF2B5EF4-FFF2-40B4-BE49-F238E27FC236}">
                      <a16:creationId xmlns:a16="http://schemas.microsoft.com/office/drawing/2014/main" id="{2931791C-E8CD-9D6D-8D61-5EAF3B864DBB}"/>
                    </a:ext>
                  </a:extLst>
                </p:cNvPr>
                <p:cNvSpPr/>
                <p:nvPr/>
              </p:nvSpPr>
              <p:spPr>
                <a:xfrm>
                  <a:off x="4550308" y="2858656"/>
                  <a:ext cx="1999531" cy="85862"/>
                </a:xfrm>
                <a:custGeom>
                  <a:avLst/>
                  <a:gdLst>
                    <a:gd name="connsiteX0" fmla="*/ 0 w 1999531"/>
                    <a:gd name="connsiteY0" fmla="*/ 85862 h 85862"/>
                    <a:gd name="connsiteX1" fmla="*/ 1999531 w 1999531"/>
                    <a:gd name="connsiteY1" fmla="*/ 0 h 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9531" h="85862">
                      <a:moveTo>
                        <a:pt x="0" y="85862"/>
                      </a:moveTo>
                      <a:lnTo>
                        <a:pt x="1999531" y="0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2" name="任意多边形: 形状 831">
                  <a:extLst>
                    <a:ext uri="{FF2B5EF4-FFF2-40B4-BE49-F238E27FC236}">
                      <a16:creationId xmlns:a16="http://schemas.microsoft.com/office/drawing/2014/main" id="{DD2E30B9-A50D-938F-7253-A782F4A5A748}"/>
                    </a:ext>
                  </a:extLst>
                </p:cNvPr>
                <p:cNvSpPr/>
                <p:nvPr/>
              </p:nvSpPr>
              <p:spPr>
                <a:xfrm>
                  <a:off x="5701094" y="2741535"/>
                  <a:ext cx="19437" cy="30575"/>
                </a:xfrm>
                <a:custGeom>
                  <a:avLst/>
                  <a:gdLst>
                    <a:gd name="connsiteX0" fmla="*/ 0 w 19437"/>
                    <a:gd name="connsiteY0" fmla="*/ 0 h 30575"/>
                    <a:gd name="connsiteX1" fmla="*/ 19437 w 19437"/>
                    <a:gd name="connsiteY1" fmla="*/ 30576 h 3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30575">
                      <a:moveTo>
                        <a:pt x="0" y="0"/>
                      </a:moveTo>
                      <a:lnTo>
                        <a:pt x="19437" y="30576"/>
                      </a:lnTo>
                    </a:path>
                  </a:pathLst>
                </a:custGeom>
                <a:ln w="17670" cap="sq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33" name="图形 54">
                <a:extLst>
                  <a:ext uri="{FF2B5EF4-FFF2-40B4-BE49-F238E27FC236}">
                    <a16:creationId xmlns:a16="http://schemas.microsoft.com/office/drawing/2014/main" id="{C90477A7-1850-A547-5ED3-81D01836BDA8}"/>
                  </a:ext>
                </a:extLst>
              </p:cNvPr>
              <p:cNvGrpSpPr/>
              <p:nvPr/>
            </p:nvGrpSpPr>
            <p:grpSpPr>
              <a:xfrm>
                <a:off x="4386141" y="1829226"/>
                <a:ext cx="1247958" cy="145434"/>
                <a:chOff x="4482291" y="2754909"/>
                <a:chExt cx="1247958" cy="145434"/>
              </a:xfrm>
            </p:grpSpPr>
            <p:sp>
              <p:nvSpPr>
                <p:cNvPr id="834" name="任意多边形: 形状 833">
                  <a:extLst>
                    <a:ext uri="{FF2B5EF4-FFF2-40B4-BE49-F238E27FC236}">
                      <a16:creationId xmlns:a16="http://schemas.microsoft.com/office/drawing/2014/main" id="{8EF5AFB9-15EA-EE2F-5AEE-52B4510C8BAA}"/>
                    </a:ext>
                  </a:extLst>
                </p:cNvPr>
                <p:cNvSpPr/>
                <p:nvPr/>
              </p:nvSpPr>
              <p:spPr>
                <a:xfrm>
                  <a:off x="4882373" y="2784768"/>
                  <a:ext cx="19430" cy="29547"/>
                </a:xfrm>
                <a:custGeom>
                  <a:avLst/>
                  <a:gdLst>
                    <a:gd name="connsiteX0" fmla="*/ 0 w 19430"/>
                    <a:gd name="connsiteY0" fmla="*/ 0 h 29547"/>
                    <a:gd name="connsiteX1" fmla="*/ 19431 w 19430"/>
                    <a:gd name="connsiteY1" fmla="*/ 29547 h 2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9547">
                      <a:moveTo>
                        <a:pt x="0" y="0"/>
                      </a:moveTo>
                      <a:lnTo>
                        <a:pt x="19431" y="29547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5" name="任意多边形: 形状 834">
                  <a:extLst>
                    <a:ext uri="{FF2B5EF4-FFF2-40B4-BE49-F238E27FC236}">
                      <a16:creationId xmlns:a16="http://schemas.microsoft.com/office/drawing/2014/main" id="{46C2DAF8-8774-C29C-4690-994D14B683AA}"/>
                    </a:ext>
                  </a:extLst>
                </p:cNvPr>
                <p:cNvSpPr/>
                <p:nvPr/>
              </p:nvSpPr>
              <p:spPr>
                <a:xfrm>
                  <a:off x="4482291" y="2867214"/>
                  <a:ext cx="19437" cy="22090"/>
                </a:xfrm>
                <a:custGeom>
                  <a:avLst/>
                  <a:gdLst>
                    <a:gd name="connsiteX0" fmla="*/ 0 w 19437"/>
                    <a:gd name="connsiteY0" fmla="*/ 0 h 22090"/>
                    <a:gd name="connsiteX1" fmla="*/ 19437 w 19437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2090">
                      <a:moveTo>
                        <a:pt x="0" y="0"/>
                      </a:moveTo>
                      <a:lnTo>
                        <a:pt x="19437" y="22091"/>
                      </a:lnTo>
                    </a:path>
                  </a:pathLst>
                </a:custGeom>
                <a:ln w="17670" cap="rnd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6" name="任意多边形: 形状 835">
                  <a:extLst>
                    <a:ext uri="{FF2B5EF4-FFF2-40B4-BE49-F238E27FC236}">
                      <a16:creationId xmlns:a16="http://schemas.microsoft.com/office/drawing/2014/main" id="{CBAD059E-7294-3D55-EF25-8EE9900A6EC5}"/>
                    </a:ext>
                  </a:extLst>
                </p:cNvPr>
                <p:cNvSpPr/>
                <p:nvPr/>
              </p:nvSpPr>
              <p:spPr>
                <a:xfrm>
                  <a:off x="5710812" y="2754909"/>
                  <a:ext cx="19437" cy="11197"/>
                </a:xfrm>
                <a:custGeom>
                  <a:avLst/>
                  <a:gdLst>
                    <a:gd name="connsiteX0" fmla="*/ 0 w 19437"/>
                    <a:gd name="connsiteY0" fmla="*/ 0 h 11197"/>
                    <a:gd name="connsiteX1" fmla="*/ 19437 w 19437"/>
                    <a:gd name="connsiteY1" fmla="*/ 11198 h 1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1197">
                      <a:moveTo>
                        <a:pt x="0" y="0"/>
                      </a:moveTo>
                      <a:lnTo>
                        <a:pt x="19437" y="11198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7" name="任意多边形: 形状 836">
                  <a:extLst>
                    <a:ext uri="{FF2B5EF4-FFF2-40B4-BE49-F238E27FC236}">
                      <a16:creationId xmlns:a16="http://schemas.microsoft.com/office/drawing/2014/main" id="{07081E1A-99BA-44B4-5906-040BA7B85EE2}"/>
                    </a:ext>
                  </a:extLst>
                </p:cNvPr>
                <p:cNvSpPr/>
                <p:nvPr/>
              </p:nvSpPr>
              <p:spPr>
                <a:xfrm>
                  <a:off x="5301887" y="2779998"/>
                  <a:ext cx="19430" cy="47266"/>
                </a:xfrm>
                <a:custGeom>
                  <a:avLst/>
                  <a:gdLst>
                    <a:gd name="connsiteX0" fmla="*/ 0 w 19430"/>
                    <a:gd name="connsiteY0" fmla="*/ 0 h 47266"/>
                    <a:gd name="connsiteX1" fmla="*/ 19431 w 19430"/>
                    <a:gd name="connsiteY1" fmla="*/ 47266 h 47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47266">
                      <a:moveTo>
                        <a:pt x="0" y="0"/>
                      </a:moveTo>
                      <a:lnTo>
                        <a:pt x="19431" y="47266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8" name="任意多边形: 形状 837">
                  <a:extLst>
                    <a:ext uri="{FF2B5EF4-FFF2-40B4-BE49-F238E27FC236}">
                      <a16:creationId xmlns:a16="http://schemas.microsoft.com/office/drawing/2014/main" id="{34C91E3B-9ABB-AD5D-D4B1-8BEF395E9626}"/>
                    </a:ext>
                  </a:extLst>
                </p:cNvPr>
                <p:cNvSpPr/>
                <p:nvPr/>
              </p:nvSpPr>
              <p:spPr>
                <a:xfrm>
                  <a:off x="4892092" y="2808855"/>
                  <a:ext cx="19430" cy="24810"/>
                </a:xfrm>
                <a:custGeom>
                  <a:avLst/>
                  <a:gdLst>
                    <a:gd name="connsiteX0" fmla="*/ 0 w 19430"/>
                    <a:gd name="connsiteY0" fmla="*/ 0 h 24810"/>
                    <a:gd name="connsiteX1" fmla="*/ 19431 w 19430"/>
                    <a:gd name="connsiteY1" fmla="*/ 24811 h 2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4810">
                      <a:moveTo>
                        <a:pt x="0" y="0"/>
                      </a:moveTo>
                      <a:lnTo>
                        <a:pt x="19431" y="24811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39" name="任意多边形: 形状 838">
                  <a:extLst>
                    <a:ext uri="{FF2B5EF4-FFF2-40B4-BE49-F238E27FC236}">
                      <a16:creationId xmlns:a16="http://schemas.microsoft.com/office/drawing/2014/main" id="{6AD5368A-1ACB-80DA-C79F-5B265BD1FB75}"/>
                    </a:ext>
                  </a:extLst>
                </p:cNvPr>
                <p:cNvSpPr/>
                <p:nvPr/>
              </p:nvSpPr>
              <p:spPr>
                <a:xfrm>
                  <a:off x="5311605" y="2811011"/>
                  <a:ext cx="19430" cy="9546"/>
                </a:xfrm>
                <a:custGeom>
                  <a:avLst/>
                  <a:gdLst>
                    <a:gd name="connsiteX0" fmla="*/ 0 w 19430"/>
                    <a:gd name="connsiteY0" fmla="*/ 0 h 9546"/>
                    <a:gd name="connsiteX1" fmla="*/ 19431 w 19430"/>
                    <a:gd name="connsiteY1" fmla="*/ 9546 h 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9546">
                      <a:moveTo>
                        <a:pt x="0" y="0"/>
                      </a:moveTo>
                      <a:lnTo>
                        <a:pt x="19431" y="9546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0" name="任意多边形: 形状 839">
                  <a:extLst>
                    <a:ext uri="{FF2B5EF4-FFF2-40B4-BE49-F238E27FC236}">
                      <a16:creationId xmlns:a16="http://schemas.microsoft.com/office/drawing/2014/main" id="{908CE4E8-098E-08F9-74E8-0593DBCCC218}"/>
                    </a:ext>
                  </a:extLst>
                </p:cNvPr>
                <p:cNvSpPr/>
                <p:nvPr/>
              </p:nvSpPr>
              <p:spPr>
                <a:xfrm>
                  <a:off x="4492009" y="2878259"/>
                  <a:ext cx="19437" cy="22084"/>
                </a:xfrm>
                <a:custGeom>
                  <a:avLst/>
                  <a:gdLst>
                    <a:gd name="connsiteX0" fmla="*/ 0 w 19437"/>
                    <a:gd name="connsiteY0" fmla="*/ 0 h 22084"/>
                    <a:gd name="connsiteX1" fmla="*/ 19437 w 19437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2084">
                      <a:moveTo>
                        <a:pt x="0" y="0"/>
                      </a:moveTo>
                      <a:lnTo>
                        <a:pt x="19437" y="22084"/>
                      </a:lnTo>
                    </a:path>
                  </a:pathLst>
                </a:custGeom>
                <a:ln w="17670" cap="rnd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1" name="任意多边形: 形状 840">
                  <a:extLst>
                    <a:ext uri="{FF2B5EF4-FFF2-40B4-BE49-F238E27FC236}">
                      <a16:creationId xmlns:a16="http://schemas.microsoft.com/office/drawing/2014/main" id="{E10695E9-EA42-D746-8905-DC241E61F6CF}"/>
                    </a:ext>
                  </a:extLst>
                </p:cNvPr>
                <p:cNvSpPr/>
                <p:nvPr/>
              </p:nvSpPr>
              <p:spPr>
                <a:xfrm>
                  <a:off x="4901804" y="2814315"/>
                  <a:ext cx="19437" cy="16617"/>
                </a:xfrm>
                <a:custGeom>
                  <a:avLst/>
                  <a:gdLst>
                    <a:gd name="connsiteX0" fmla="*/ 0 w 19437"/>
                    <a:gd name="connsiteY0" fmla="*/ 0 h 16617"/>
                    <a:gd name="connsiteX1" fmla="*/ 19437 w 19437"/>
                    <a:gd name="connsiteY1" fmla="*/ 16618 h 16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16617">
                      <a:moveTo>
                        <a:pt x="0" y="0"/>
                      </a:moveTo>
                      <a:lnTo>
                        <a:pt x="19437" y="16618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42" name="图形 54">
                <a:extLst>
                  <a:ext uri="{FF2B5EF4-FFF2-40B4-BE49-F238E27FC236}">
                    <a16:creationId xmlns:a16="http://schemas.microsoft.com/office/drawing/2014/main" id="{A3480D89-3466-9805-150B-C2E0062D38E8}"/>
                  </a:ext>
                </a:extLst>
              </p:cNvPr>
              <p:cNvGrpSpPr/>
              <p:nvPr/>
            </p:nvGrpSpPr>
            <p:grpSpPr>
              <a:xfrm>
                <a:off x="4405578" y="1907983"/>
                <a:ext cx="1473212" cy="148413"/>
                <a:chOff x="4501728" y="2833666"/>
                <a:chExt cx="1473212" cy="148413"/>
              </a:xfrm>
            </p:grpSpPr>
            <p:sp>
              <p:nvSpPr>
                <p:cNvPr id="843" name="任意多边形: 形状 842">
                  <a:extLst>
                    <a:ext uri="{FF2B5EF4-FFF2-40B4-BE49-F238E27FC236}">
                      <a16:creationId xmlns:a16="http://schemas.microsoft.com/office/drawing/2014/main" id="{0C013A40-8340-8CA1-6958-81584B5212A4}"/>
                    </a:ext>
                  </a:extLst>
                </p:cNvPr>
                <p:cNvSpPr/>
                <p:nvPr/>
              </p:nvSpPr>
              <p:spPr>
                <a:xfrm>
                  <a:off x="5941890" y="2884760"/>
                  <a:ext cx="33049" cy="37567"/>
                </a:xfrm>
                <a:custGeom>
                  <a:avLst/>
                  <a:gdLst>
                    <a:gd name="connsiteX0" fmla="*/ 0 w 33049"/>
                    <a:gd name="connsiteY0" fmla="*/ 0 h 37567"/>
                    <a:gd name="connsiteX1" fmla="*/ 33050 w 33049"/>
                    <a:gd name="connsiteY1" fmla="*/ 37568 h 3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049" h="37567">
                      <a:moveTo>
                        <a:pt x="0" y="0"/>
                      </a:moveTo>
                      <a:lnTo>
                        <a:pt x="33050" y="37568"/>
                      </a:lnTo>
                    </a:path>
                  </a:pathLst>
                </a:custGeom>
                <a:ln w="4418" cap="flat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4" name="任意多边形: 形状 843">
                  <a:extLst>
                    <a:ext uri="{FF2B5EF4-FFF2-40B4-BE49-F238E27FC236}">
                      <a16:creationId xmlns:a16="http://schemas.microsoft.com/office/drawing/2014/main" id="{C39709E8-8870-E115-8BF0-CA4D4EA010FA}"/>
                    </a:ext>
                  </a:extLst>
                </p:cNvPr>
                <p:cNvSpPr/>
                <p:nvPr/>
              </p:nvSpPr>
              <p:spPr>
                <a:xfrm>
                  <a:off x="4501728" y="2889304"/>
                  <a:ext cx="19430" cy="22084"/>
                </a:xfrm>
                <a:custGeom>
                  <a:avLst/>
                  <a:gdLst>
                    <a:gd name="connsiteX0" fmla="*/ 0 w 19430"/>
                    <a:gd name="connsiteY0" fmla="*/ 0 h 22084"/>
                    <a:gd name="connsiteX1" fmla="*/ 19431 w 19430"/>
                    <a:gd name="connsiteY1" fmla="*/ 22084 h 22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2084">
                      <a:moveTo>
                        <a:pt x="0" y="0"/>
                      </a:moveTo>
                      <a:lnTo>
                        <a:pt x="19431" y="22084"/>
                      </a:lnTo>
                    </a:path>
                  </a:pathLst>
                </a:custGeom>
                <a:ln w="17670" cap="flat">
                  <a:solidFill>
                    <a:srgbClr val="0072BD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5" name="任意多边形: 形状 844">
                  <a:extLst>
                    <a:ext uri="{FF2B5EF4-FFF2-40B4-BE49-F238E27FC236}">
                      <a16:creationId xmlns:a16="http://schemas.microsoft.com/office/drawing/2014/main" id="{7A7047E3-8636-6E72-B64F-44D5E0FAEDE0}"/>
                    </a:ext>
                  </a:extLst>
                </p:cNvPr>
                <p:cNvSpPr/>
                <p:nvPr/>
              </p:nvSpPr>
              <p:spPr>
                <a:xfrm>
                  <a:off x="4911523" y="2833666"/>
                  <a:ext cx="19437" cy="2899"/>
                </a:xfrm>
                <a:custGeom>
                  <a:avLst/>
                  <a:gdLst>
                    <a:gd name="connsiteX0" fmla="*/ 0 w 19437"/>
                    <a:gd name="connsiteY0" fmla="*/ 0 h 2899"/>
                    <a:gd name="connsiteX1" fmla="*/ 19437 w 19437"/>
                    <a:gd name="connsiteY1" fmla="*/ 2899 h 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7" h="2899">
                      <a:moveTo>
                        <a:pt x="0" y="0"/>
                      </a:moveTo>
                      <a:lnTo>
                        <a:pt x="19437" y="2899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6" name="任意多边形: 形状 845">
                  <a:extLst>
                    <a:ext uri="{FF2B5EF4-FFF2-40B4-BE49-F238E27FC236}">
                      <a16:creationId xmlns:a16="http://schemas.microsoft.com/office/drawing/2014/main" id="{33A5F0DE-1FE8-65FF-50CD-1D7AEFBB919E}"/>
                    </a:ext>
                  </a:extLst>
                </p:cNvPr>
                <p:cNvSpPr/>
                <p:nvPr/>
              </p:nvSpPr>
              <p:spPr>
                <a:xfrm>
                  <a:off x="4511446" y="2900343"/>
                  <a:ext cx="19430" cy="22090"/>
                </a:xfrm>
                <a:custGeom>
                  <a:avLst/>
                  <a:gdLst>
                    <a:gd name="connsiteX0" fmla="*/ 0 w 19430"/>
                    <a:gd name="connsiteY0" fmla="*/ 0 h 22090"/>
                    <a:gd name="connsiteX1" fmla="*/ 19431 w 19430"/>
                    <a:gd name="connsiteY1" fmla="*/ 22091 h 22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" h="22090">
                      <a:moveTo>
                        <a:pt x="0" y="0"/>
                      </a:moveTo>
                      <a:lnTo>
                        <a:pt x="19431" y="22091"/>
                      </a:lnTo>
                    </a:path>
                  </a:pathLst>
                </a:custGeom>
                <a:ln w="17670" cap="flat">
                  <a:solidFill>
                    <a:srgbClr val="A2142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7" name="任意多边形: 形状 846">
                  <a:extLst>
                    <a:ext uri="{FF2B5EF4-FFF2-40B4-BE49-F238E27FC236}">
                      <a16:creationId xmlns:a16="http://schemas.microsoft.com/office/drawing/2014/main" id="{9EC5D1C0-B72E-A8D0-95AA-CFE01B0324EA}"/>
                    </a:ext>
                  </a:extLst>
                </p:cNvPr>
                <p:cNvSpPr/>
                <p:nvPr/>
              </p:nvSpPr>
              <p:spPr>
                <a:xfrm>
                  <a:off x="5246102" y="2914639"/>
                  <a:ext cx="33049" cy="37561"/>
                </a:xfrm>
                <a:custGeom>
                  <a:avLst/>
                  <a:gdLst>
                    <a:gd name="connsiteX0" fmla="*/ 0 w 33049"/>
                    <a:gd name="connsiteY0" fmla="*/ 0 h 37561"/>
                    <a:gd name="connsiteX1" fmla="*/ 33050 w 33049"/>
                    <a:gd name="connsiteY1" fmla="*/ 37561 h 37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049" h="37561">
                      <a:moveTo>
                        <a:pt x="0" y="0"/>
                      </a:moveTo>
                      <a:lnTo>
                        <a:pt x="33050" y="37561"/>
                      </a:lnTo>
                    </a:path>
                  </a:pathLst>
                </a:custGeom>
                <a:ln w="4418" cap="rnd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8" name="任意多边形: 形状 847">
                  <a:extLst>
                    <a:ext uri="{FF2B5EF4-FFF2-40B4-BE49-F238E27FC236}">
                      <a16:creationId xmlns:a16="http://schemas.microsoft.com/office/drawing/2014/main" id="{48E281C9-C752-94B3-4A72-F949C111A5E6}"/>
                    </a:ext>
                  </a:extLst>
                </p:cNvPr>
                <p:cNvSpPr/>
                <p:nvPr/>
              </p:nvSpPr>
              <p:spPr>
                <a:xfrm>
                  <a:off x="4550308" y="2944518"/>
                  <a:ext cx="33056" cy="37561"/>
                </a:xfrm>
                <a:custGeom>
                  <a:avLst/>
                  <a:gdLst>
                    <a:gd name="connsiteX0" fmla="*/ 0 w 33056"/>
                    <a:gd name="connsiteY0" fmla="*/ 0 h 37561"/>
                    <a:gd name="connsiteX1" fmla="*/ 33057 w 33056"/>
                    <a:gd name="connsiteY1" fmla="*/ 37561 h 37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056" h="37561">
                      <a:moveTo>
                        <a:pt x="0" y="0"/>
                      </a:moveTo>
                      <a:lnTo>
                        <a:pt x="33057" y="37561"/>
                      </a:lnTo>
                    </a:path>
                  </a:pathLst>
                </a:custGeom>
                <a:ln w="4418" cap="sq">
                  <a:solidFill>
                    <a:srgbClr val="262626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50" name="文本框 949">
                <a:extLst>
                  <a:ext uri="{FF2B5EF4-FFF2-40B4-BE49-F238E27FC236}">
                    <a16:creationId xmlns:a16="http://schemas.microsoft.com/office/drawing/2014/main" id="{C59F0DBD-B132-CAC9-5D7B-93B1634145E7}"/>
                  </a:ext>
                </a:extLst>
              </p:cNvPr>
              <p:cNvSpPr txBox="1"/>
              <p:nvPr/>
            </p:nvSpPr>
            <p:spPr>
              <a:xfrm>
                <a:off x="3823184" y="119441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800" spc="0" baseline="0" dirty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951" name="文本框 950">
                <a:extLst>
                  <a:ext uri="{FF2B5EF4-FFF2-40B4-BE49-F238E27FC236}">
                    <a16:creationId xmlns:a16="http://schemas.microsoft.com/office/drawing/2014/main" id="{5F9C42EF-3349-9314-7C3B-159C4C4A5EC4}"/>
                  </a:ext>
                </a:extLst>
              </p:cNvPr>
              <p:cNvSpPr txBox="1"/>
              <p:nvPr/>
            </p:nvSpPr>
            <p:spPr>
              <a:xfrm>
                <a:off x="3776896" y="145583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800" spc="0" baseline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952" name="文本框 951">
                <a:extLst>
                  <a:ext uri="{FF2B5EF4-FFF2-40B4-BE49-F238E27FC236}">
                    <a16:creationId xmlns:a16="http://schemas.microsoft.com/office/drawing/2014/main" id="{C38CE023-CE9E-A07D-9E01-4AE2360BD52D}"/>
                  </a:ext>
                </a:extLst>
              </p:cNvPr>
              <p:cNvSpPr txBox="1"/>
              <p:nvPr/>
            </p:nvSpPr>
            <p:spPr>
              <a:xfrm>
                <a:off x="3813659" y="334027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800" spc="0" baseline="0" dirty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1</a:t>
                </a:r>
              </a:p>
            </p:txBody>
          </p:sp>
          <p:sp>
            <p:nvSpPr>
              <p:cNvPr id="953" name="文本框 952">
                <a:extLst>
                  <a:ext uri="{FF2B5EF4-FFF2-40B4-BE49-F238E27FC236}">
                    <a16:creationId xmlns:a16="http://schemas.microsoft.com/office/drawing/2014/main" id="{9D962FE4-8E57-7E33-B630-1B03C45B5917}"/>
                  </a:ext>
                </a:extLst>
              </p:cNvPr>
              <p:cNvSpPr txBox="1"/>
              <p:nvPr/>
            </p:nvSpPr>
            <p:spPr>
              <a:xfrm>
                <a:off x="3854374" y="1676726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800" spc="0" baseline="0" dirty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20</a:t>
                </a:r>
              </a:p>
            </p:txBody>
          </p:sp>
          <p:sp>
            <p:nvSpPr>
              <p:cNvPr id="954" name="文本框 953">
                <a:extLst>
                  <a:ext uri="{FF2B5EF4-FFF2-40B4-BE49-F238E27FC236}">
                    <a16:creationId xmlns:a16="http://schemas.microsoft.com/office/drawing/2014/main" id="{E8DFF7B0-A9D2-73E1-4FCF-6B0045F5991C}"/>
                  </a:ext>
                </a:extLst>
              </p:cNvPr>
              <p:cNvSpPr txBox="1"/>
              <p:nvPr/>
            </p:nvSpPr>
            <p:spPr>
              <a:xfrm>
                <a:off x="4057913" y="1897625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800" spc="0" baseline="0" dirty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40</a:t>
                </a:r>
              </a:p>
            </p:txBody>
          </p:sp>
          <p:sp>
            <p:nvSpPr>
              <p:cNvPr id="955" name="文本框 954">
                <a:extLst>
                  <a:ext uri="{FF2B5EF4-FFF2-40B4-BE49-F238E27FC236}">
                    <a16:creationId xmlns:a16="http://schemas.microsoft.com/office/drawing/2014/main" id="{85C0E41D-CD35-FED1-2FBD-933F4FC635C6}"/>
                  </a:ext>
                </a:extLst>
              </p:cNvPr>
              <p:cNvSpPr txBox="1"/>
              <p:nvPr/>
            </p:nvSpPr>
            <p:spPr>
              <a:xfrm>
                <a:off x="5669113" y="1911499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800" spc="0" baseline="0" dirty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0.8</a:t>
                </a:r>
                <a:endPara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endParaRPr>
              </a:p>
            </p:txBody>
          </p:sp>
          <p:sp>
            <p:nvSpPr>
              <p:cNvPr id="956" name="文本框 955">
                <a:extLst>
                  <a:ext uri="{FF2B5EF4-FFF2-40B4-BE49-F238E27FC236}">
                    <a16:creationId xmlns:a16="http://schemas.microsoft.com/office/drawing/2014/main" id="{A434CF13-2E70-7A2E-5E92-BEA702188EA4}"/>
                  </a:ext>
                </a:extLst>
              </p:cNvPr>
              <p:cNvSpPr txBox="1"/>
              <p:nvPr/>
            </p:nvSpPr>
            <p:spPr>
              <a:xfrm>
                <a:off x="4988586" y="1945854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800" spc="0" baseline="0" dirty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0.4</a:t>
                </a:r>
                <a:endParaRPr lang="zh-CN" altLang="en-US" sz="180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endParaRPr>
              </a:p>
            </p:txBody>
          </p:sp>
          <p:sp>
            <p:nvSpPr>
              <p:cNvPr id="957" name="文本框 956">
                <a:extLst>
                  <a:ext uri="{FF2B5EF4-FFF2-40B4-BE49-F238E27FC236}">
                    <a16:creationId xmlns:a16="http://schemas.microsoft.com/office/drawing/2014/main" id="{615E920E-B934-61D8-7FD4-ACA6B5AE5B5C}"/>
                  </a:ext>
                </a:extLst>
              </p:cNvPr>
              <p:cNvSpPr txBox="1"/>
              <p:nvPr/>
            </p:nvSpPr>
            <p:spPr>
              <a:xfrm>
                <a:off x="4398547" y="1965913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1800" spc="0" baseline="0" dirty="0">
                    <a:ln/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0" name="文本框 959">
                    <a:extLst>
                      <a:ext uri="{FF2B5EF4-FFF2-40B4-BE49-F238E27FC236}">
                        <a16:creationId xmlns:a16="http://schemas.microsoft.com/office/drawing/2014/main" id="{453E3BAC-3EE0-7327-80AF-CF3B13E64DB3}"/>
                      </a:ext>
                    </a:extLst>
                  </p:cNvPr>
                  <p:cNvSpPr txBox="1"/>
                  <p:nvPr/>
                </p:nvSpPr>
                <p:spPr>
                  <a:xfrm>
                    <a:off x="5330482" y="2192810"/>
                    <a:ext cx="562975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sz="200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200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a:rPr lang="en-US" altLang="zh-CN" sz="200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60" name="文本框 959">
                    <a:extLst>
                      <a:ext uri="{FF2B5EF4-FFF2-40B4-BE49-F238E27FC236}">
                        <a16:creationId xmlns:a16="http://schemas.microsoft.com/office/drawing/2014/main" id="{453E3BAC-3EE0-7327-80AF-CF3B13E64D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30482" y="2192810"/>
                    <a:ext cx="562975" cy="307777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6522" r="-14130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61" name="文本框 960">
                <a:extLst>
                  <a:ext uri="{FF2B5EF4-FFF2-40B4-BE49-F238E27FC236}">
                    <a16:creationId xmlns:a16="http://schemas.microsoft.com/office/drawing/2014/main" id="{B16F8693-2260-BBC7-138B-430B69A2B2D5}"/>
                  </a:ext>
                </a:extLst>
              </p:cNvPr>
              <p:cNvSpPr txBox="1"/>
              <p:nvPr/>
            </p:nvSpPr>
            <p:spPr>
              <a:xfrm>
                <a:off x="5285395" y="591883"/>
                <a:ext cx="59343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1050" spc="0" baseline="0" dirty="0">
                    <a:ln/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Particle</a:t>
                </a:r>
                <a:endParaRPr lang="zh-CN" altLang="en-US" sz="1050" spc="0" baseline="0" dirty="0">
                  <a:ln/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endParaRPr>
              </a:p>
            </p:txBody>
          </p:sp>
          <p:sp>
            <p:nvSpPr>
              <p:cNvPr id="962" name="任意多边形: 形状 961">
                <a:extLst>
                  <a:ext uri="{FF2B5EF4-FFF2-40B4-BE49-F238E27FC236}">
                    <a16:creationId xmlns:a16="http://schemas.microsoft.com/office/drawing/2014/main" id="{712A0E2A-D809-6D8A-EAC8-52F05A2BC695}"/>
                  </a:ext>
                </a:extLst>
              </p:cNvPr>
              <p:cNvSpPr/>
              <p:nvPr/>
            </p:nvSpPr>
            <p:spPr>
              <a:xfrm>
                <a:off x="5102636" y="728133"/>
                <a:ext cx="201906" cy="5047"/>
              </a:xfrm>
              <a:custGeom>
                <a:avLst/>
                <a:gdLst>
                  <a:gd name="connsiteX0" fmla="*/ 0 w 201906"/>
                  <a:gd name="connsiteY0" fmla="*/ 0 h 5047"/>
                  <a:gd name="connsiteX1" fmla="*/ 201906 w 201906"/>
                  <a:gd name="connsiteY1" fmla="*/ 0 h 5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1906" h="5047">
                    <a:moveTo>
                      <a:pt x="0" y="0"/>
                    </a:moveTo>
                    <a:lnTo>
                      <a:pt x="201906" y="0"/>
                    </a:lnTo>
                  </a:path>
                </a:pathLst>
              </a:custGeom>
              <a:ln w="12090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3" name="文本框 962">
                <a:extLst>
                  <a:ext uri="{FF2B5EF4-FFF2-40B4-BE49-F238E27FC236}">
                    <a16:creationId xmlns:a16="http://schemas.microsoft.com/office/drawing/2014/main" id="{640F24A0-D052-D1F3-88ED-DF8EE6E6BB45}"/>
                  </a:ext>
                </a:extLst>
              </p:cNvPr>
              <p:cNvSpPr txBox="1"/>
              <p:nvPr/>
            </p:nvSpPr>
            <p:spPr>
              <a:xfrm>
                <a:off x="5272072" y="772858"/>
                <a:ext cx="93732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050" spc="0" baseline="0" dirty="0">
                    <a:ln/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  <a:rtl val="0"/>
                  </a:rPr>
                  <a:t>Antiparticle</a:t>
                </a:r>
                <a:endParaRPr lang="zh-CN" altLang="en-US" sz="1050" spc="0" baseline="0" dirty="0">
                  <a:ln/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endParaRPr>
              </a:p>
            </p:txBody>
          </p:sp>
          <p:sp>
            <p:nvSpPr>
              <p:cNvPr id="964" name="任意多边形: 形状 963">
                <a:extLst>
                  <a:ext uri="{FF2B5EF4-FFF2-40B4-BE49-F238E27FC236}">
                    <a16:creationId xmlns:a16="http://schemas.microsoft.com/office/drawing/2014/main" id="{58D313EE-FE84-6427-1475-78A5DBF64D8E}"/>
                  </a:ext>
                </a:extLst>
              </p:cNvPr>
              <p:cNvSpPr/>
              <p:nvPr/>
            </p:nvSpPr>
            <p:spPr>
              <a:xfrm>
                <a:off x="5101221" y="899582"/>
                <a:ext cx="201906" cy="5047"/>
              </a:xfrm>
              <a:custGeom>
                <a:avLst/>
                <a:gdLst>
                  <a:gd name="connsiteX0" fmla="*/ 0 w 201906"/>
                  <a:gd name="connsiteY0" fmla="*/ 0 h 5047"/>
                  <a:gd name="connsiteX1" fmla="*/ 201906 w 201906"/>
                  <a:gd name="connsiteY1" fmla="*/ 0 h 5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1906" h="5047">
                    <a:moveTo>
                      <a:pt x="0" y="0"/>
                    </a:moveTo>
                    <a:lnTo>
                      <a:pt x="201906" y="0"/>
                    </a:lnTo>
                  </a:path>
                </a:pathLst>
              </a:custGeom>
              <a:ln w="12090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5" name="矩形 964">
                  <a:extLst>
                    <a:ext uri="{FF2B5EF4-FFF2-40B4-BE49-F238E27FC236}">
                      <a16:creationId xmlns:a16="http://schemas.microsoft.com/office/drawing/2014/main" id="{9AFA21EF-037F-1B78-0C00-D001F58D4AAD}"/>
                    </a:ext>
                  </a:extLst>
                </p:cNvPr>
                <p:cNvSpPr/>
                <p:nvPr/>
              </p:nvSpPr>
              <p:spPr>
                <a:xfrm>
                  <a:off x="1644823" y="4320952"/>
                  <a:ext cx="1145112" cy="360062"/>
                </a:xfrm>
                <a:prstGeom prst="rect">
                  <a:avLst/>
                </a:prstGeom>
                <a:noFill/>
              </p:spPr>
              <p:txBody>
                <a:bodyPr wrap="square" lIns="51780" tIns="25890" rIns="51780" bIns="25890">
                  <a:spAutoFit/>
                </a:bodyPr>
                <a:lstStyle/>
                <a:p>
                  <a:pPr algn="ctr" defTabSz="738966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onfined</m:t>
                        </m:r>
                      </m:oMath>
                    </m:oMathPara>
                  </a14:m>
                  <a:endParaRPr lang="zh-CN" altLang="en-US" sz="2000" i="1" dirty="0">
                    <a:ln w="0"/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65" name="矩形 964">
                  <a:extLst>
                    <a:ext uri="{FF2B5EF4-FFF2-40B4-BE49-F238E27FC236}">
                      <a16:creationId xmlns:a16="http://schemas.microsoft.com/office/drawing/2014/main" id="{9AFA21EF-037F-1B78-0C00-D001F58D4A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4823" y="4320952"/>
                  <a:ext cx="1145112" cy="360062"/>
                </a:xfrm>
                <a:prstGeom prst="rect">
                  <a:avLst/>
                </a:prstGeom>
                <a:blipFill>
                  <a:blip r:embed="rId26"/>
                  <a:stretch>
                    <a:fillRect l="-266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3" name="文本框 972">
                  <a:extLst>
                    <a:ext uri="{FF2B5EF4-FFF2-40B4-BE49-F238E27FC236}">
                      <a16:creationId xmlns:a16="http://schemas.microsoft.com/office/drawing/2014/main" id="{700539E8-A437-26B7-1C18-00086CAF6C52}"/>
                    </a:ext>
                  </a:extLst>
                </p:cNvPr>
                <p:cNvSpPr txBox="1"/>
                <p:nvPr/>
              </p:nvSpPr>
              <p:spPr>
                <a:xfrm rot="16200000">
                  <a:off x="7881836" y="5337916"/>
                  <a:ext cx="562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73" name="文本框 972">
                  <a:extLst>
                    <a:ext uri="{FF2B5EF4-FFF2-40B4-BE49-F238E27FC236}">
                      <a16:creationId xmlns:a16="http://schemas.microsoft.com/office/drawing/2014/main" id="{700539E8-A437-26B7-1C18-00086CAF6C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881836" y="5337916"/>
                  <a:ext cx="562975" cy="307777"/>
                </a:xfrm>
                <a:prstGeom prst="rect">
                  <a:avLst/>
                </a:prstGeom>
                <a:blipFill>
                  <a:blip r:embed="rId27"/>
                  <a:stretch>
                    <a:fillRect t="-14130" r="-38000"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5" name="文本框 974">
                  <a:extLst>
                    <a:ext uri="{FF2B5EF4-FFF2-40B4-BE49-F238E27FC236}">
                      <a16:creationId xmlns:a16="http://schemas.microsoft.com/office/drawing/2014/main" id="{B41BE7F9-79D1-1B82-2D49-673A6764402A}"/>
                    </a:ext>
                  </a:extLst>
                </p:cNvPr>
                <p:cNvSpPr txBox="1"/>
                <p:nvPr/>
              </p:nvSpPr>
              <p:spPr>
                <a:xfrm rot="16200000">
                  <a:off x="785055" y="5053214"/>
                  <a:ext cx="389340" cy="34740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𝑄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75" name="文本框 974">
                  <a:extLst>
                    <a:ext uri="{FF2B5EF4-FFF2-40B4-BE49-F238E27FC236}">
                      <a16:creationId xmlns:a16="http://schemas.microsoft.com/office/drawing/2014/main" id="{B41BE7F9-79D1-1B82-2D49-673A676440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85055" y="5053214"/>
                  <a:ext cx="389340" cy="347403"/>
                </a:xfrm>
                <a:prstGeom prst="rect">
                  <a:avLst/>
                </a:prstGeom>
                <a:blipFill>
                  <a:blip r:embed="rId28"/>
                  <a:stretch>
                    <a:fillRect l="-19298" t="-81250" r="-1929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4" name="矩形 1013">
                  <a:extLst>
                    <a:ext uri="{FF2B5EF4-FFF2-40B4-BE49-F238E27FC236}">
                      <a16:creationId xmlns:a16="http://schemas.microsoft.com/office/drawing/2014/main" id="{061F9BE7-8237-590A-C271-79C8C6CCD28D}"/>
                    </a:ext>
                  </a:extLst>
                </p:cNvPr>
                <p:cNvSpPr/>
                <p:nvPr/>
              </p:nvSpPr>
              <p:spPr>
                <a:xfrm>
                  <a:off x="2800932" y="4313495"/>
                  <a:ext cx="1344348" cy="329285"/>
                </a:xfrm>
                <a:prstGeom prst="rect">
                  <a:avLst/>
                </a:prstGeom>
                <a:noFill/>
              </p:spPr>
              <p:txBody>
                <a:bodyPr wrap="square" lIns="51780" tIns="25890" rIns="51780" bIns="25890">
                  <a:spAutoFit/>
                </a:bodyPr>
                <a:lstStyle/>
                <a:p>
                  <a:pPr algn="ctr" defTabSz="738979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=0.035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zh-CN" altLang="en-US" i="1" dirty="0">
                    <a:ln w="0"/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14" name="矩形 1013">
                  <a:extLst>
                    <a:ext uri="{FF2B5EF4-FFF2-40B4-BE49-F238E27FC236}">
                      <a16:creationId xmlns:a16="http://schemas.microsoft.com/office/drawing/2014/main" id="{061F9BE7-8237-590A-C271-79C8C6CCD2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932" y="4313495"/>
                  <a:ext cx="1344348" cy="329285"/>
                </a:xfrm>
                <a:prstGeom prst="rect">
                  <a:avLst/>
                </a:prstGeom>
                <a:blipFill>
                  <a:blip r:embed="rId29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D5C0CF-6020-5188-74D7-41AB3BE4C4C1}"/>
              </a:ext>
            </a:extLst>
          </p:cNvPr>
          <p:cNvSpPr txBox="1"/>
          <p:nvPr/>
        </p:nvSpPr>
        <p:spPr>
          <a:xfrm>
            <a:off x="93726" y="6541034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Osborne,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arXiv:2401.05489</a:t>
            </a:r>
          </a:p>
        </p:txBody>
      </p:sp>
    </p:spTree>
    <p:extLst>
      <p:ext uri="{BB962C8B-B14F-4D97-AF65-F5344CB8AC3E}">
        <p14:creationId xmlns:p14="http://schemas.microsoft.com/office/powerpoint/2010/main" val="28574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6CE31C2-760A-59C1-4B50-F09C4BDFF4D5}"/>
              </a:ext>
            </a:extLst>
          </p:cNvPr>
          <p:cNvGrpSpPr/>
          <p:nvPr/>
        </p:nvGrpSpPr>
        <p:grpSpPr>
          <a:xfrm>
            <a:off x="4233082" y="872443"/>
            <a:ext cx="2944006" cy="447401"/>
            <a:chOff x="3534583" y="1588706"/>
            <a:chExt cx="2944006" cy="4474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D9AAD0D-43A0-E929-FEB9-306368FD7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919" r="17019"/>
            <a:stretch/>
          </p:blipFill>
          <p:spPr>
            <a:xfrm>
              <a:off x="3534583" y="1588706"/>
              <a:ext cx="2699127" cy="44422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BD038FB-F839-2844-F407-211687848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848" r="38352"/>
            <a:stretch/>
          </p:blipFill>
          <p:spPr>
            <a:xfrm>
              <a:off x="6216649" y="1591881"/>
              <a:ext cx="261940" cy="444226"/>
            </a:xfrm>
            <a:prstGeom prst="rect">
              <a:avLst/>
            </a:prstGeom>
          </p:spPr>
        </p:pic>
      </p:grpSp>
      <p:sp>
        <p:nvSpPr>
          <p:cNvPr id="5" name="矩形: 圆顶角 584">
            <a:extLst>
              <a:ext uri="{FF2B5EF4-FFF2-40B4-BE49-F238E27FC236}">
                <a16:creationId xmlns:a16="http://schemas.microsoft.com/office/drawing/2014/main" id="{3EB8FDA4-CCD8-223E-7E81-F0BAA4BB544E}"/>
              </a:ext>
            </a:extLst>
          </p:cNvPr>
          <p:cNvSpPr/>
          <p:nvPr/>
        </p:nvSpPr>
        <p:spPr>
          <a:xfrm rot="150636" flipH="1">
            <a:off x="6625169" y="898101"/>
            <a:ext cx="552987" cy="362384"/>
          </a:xfrm>
          <a:custGeom>
            <a:avLst/>
            <a:gdLst>
              <a:gd name="connsiteX0" fmla="*/ 40676 w 571036"/>
              <a:gd name="connsiteY0" fmla="*/ 0 h 513261"/>
              <a:gd name="connsiteX1" fmla="*/ 530360 w 571036"/>
              <a:gd name="connsiteY1" fmla="*/ 0 h 513261"/>
              <a:gd name="connsiteX2" fmla="*/ 571036 w 571036"/>
              <a:gd name="connsiteY2" fmla="*/ 40676 h 513261"/>
              <a:gd name="connsiteX3" fmla="*/ 571036 w 571036"/>
              <a:gd name="connsiteY3" fmla="*/ 513261 h 513261"/>
              <a:gd name="connsiteX4" fmla="*/ 571036 w 571036"/>
              <a:gd name="connsiteY4" fmla="*/ 513261 h 513261"/>
              <a:gd name="connsiteX5" fmla="*/ 0 w 571036"/>
              <a:gd name="connsiteY5" fmla="*/ 513261 h 513261"/>
              <a:gd name="connsiteX6" fmla="*/ 0 w 571036"/>
              <a:gd name="connsiteY6" fmla="*/ 513261 h 513261"/>
              <a:gd name="connsiteX7" fmla="*/ 0 w 571036"/>
              <a:gd name="connsiteY7" fmla="*/ 40676 h 513261"/>
              <a:gd name="connsiteX8" fmla="*/ 40676 w 571036"/>
              <a:gd name="connsiteY8" fmla="*/ 0 h 513261"/>
              <a:gd name="connsiteX0" fmla="*/ 40676 w 571036"/>
              <a:gd name="connsiteY0" fmla="*/ 28666 h 541927"/>
              <a:gd name="connsiteX1" fmla="*/ 288481 w 571036"/>
              <a:gd name="connsiteY1" fmla="*/ 12 h 541927"/>
              <a:gd name="connsiteX2" fmla="*/ 530360 w 571036"/>
              <a:gd name="connsiteY2" fmla="*/ 28666 h 541927"/>
              <a:gd name="connsiteX3" fmla="*/ 571036 w 571036"/>
              <a:gd name="connsiteY3" fmla="*/ 69342 h 541927"/>
              <a:gd name="connsiteX4" fmla="*/ 571036 w 571036"/>
              <a:gd name="connsiteY4" fmla="*/ 541927 h 541927"/>
              <a:gd name="connsiteX5" fmla="*/ 571036 w 571036"/>
              <a:gd name="connsiteY5" fmla="*/ 541927 h 541927"/>
              <a:gd name="connsiteX6" fmla="*/ 0 w 571036"/>
              <a:gd name="connsiteY6" fmla="*/ 541927 h 541927"/>
              <a:gd name="connsiteX7" fmla="*/ 0 w 571036"/>
              <a:gd name="connsiteY7" fmla="*/ 541927 h 541927"/>
              <a:gd name="connsiteX8" fmla="*/ 0 w 571036"/>
              <a:gd name="connsiteY8" fmla="*/ 69342 h 541927"/>
              <a:gd name="connsiteX9" fmla="*/ 40676 w 571036"/>
              <a:gd name="connsiteY9" fmla="*/ 28666 h 541927"/>
              <a:gd name="connsiteX0" fmla="*/ 47697 w 578057"/>
              <a:gd name="connsiteY0" fmla="*/ 28666 h 541927"/>
              <a:gd name="connsiteX1" fmla="*/ 295502 w 578057"/>
              <a:gd name="connsiteY1" fmla="*/ 12 h 541927"/>
              <a:gd name="connsiteX2" fmla="*/ 537381 w 578057"/>
              <a:gd name="connsiteY2" fmla="*/ 28666 h 541927"/>
              <a:gd name="connsiteX3" fmla="*/ 578057 w 578057"/>
              <a:gd name="connsiteY3" fmla="*/ 69342 h 541927"/>
              <a:gd name="connsiteX4" fmla="*/ 578057 w 578057"/>
              <a:gd name="connsiteY4" fmla="*/ 541927 h 541927"/>
              <a:gd name="connsiteX5" fmla="*/ 578057 w 578057"/>
              <a:gd name="connsiteY5" fmla="*/ 541927 h 541927"/>
              <a:gd name="connsiteX6" fmla="*/ 7021 w 578057"/>
              <a:gd name="connsiteY6" fmla="*/ 541927 h 541927"/>
              <a:gd name="connsiteX7" fmla="*/ 7021 w 578057"/>
              <a:gd name="connsiteY7" fmla="*/ 541927 h 541927"/>
              <a:gd name="connsiteX8" fmla="*/ 0 w 578057"/>
              <a:gd name="connsiteY8" fmla="*/ 72066 h 541927"/>
              <a:gd name="connsiteX9" fmla="*/ 47697 w 578057"/>
              <a:gd name="connsiteY9" fmla="*/ 28666 h 541927"/>
              <a:gd name="connsiteX0" fmla="*/ 38183 w 578057"/>
              <a:gd name="connsiteY0" fmla="*/ 29126 h 541927"/>
              <a:gd name="connsiteX1" fmla="*/ 295502 w 578057"/>
              <a:gd name="connsiteY1" fmla="*/ 12 h 541927"/>
              <a:gd name="connsiteX2" fmla="*/ 537381 w 578057"/>
              <a:gd name="connsiteY2" fmla="*/ 28666 h 541927"/>
              <a:gd name="connsiteX3" fmla="*/ 578057 w 578057"/>
              <a:gd name="connsiteY3" fmla="*/ 69342 h 541927"/>
              <a:gd name="connsiteX4" fmla="*/ 578057 w 578057"/>
              <a:gd name="connsiteY4" fmla="*/ 541927 h 541927"/>
              <a:gd name="connsiteX5" fmla="*/ 578057 w 578057"/>
              <a:gd name="connsiteY5" fmla="*/ 541927 h 541927"/>
              <a:gd name="connsiteX6" fmla="*/ 7021 w 578057"/>
              <a:gd name="connsiteY6" fmla="*/ 541927 h 541927"/>
              <a:gd name="connsiteX7" fmla="*/ 7021 w 578057"/>
              <a:gd name="connsiteY7" fmla="*/ 541927 h 541927"/>
              <a:gd name="connsiteX8" fmla="*/ 0 w 578057"/>
              <a:gd name="connsiteY8" fmla="*/ 72066 h 541927"/>
              <a:gd name="connsiteX9" fmla="*/ 38183 w 578057"/>
              <a:gd name="connsiteY9" fmla="*/ 29126 h 541927"/>
              <a:gd name="connsiteX0" fmla="*/ 38183 w 578057"/>
              <a:gd name="connsiteY0" fmla="*/ 29126 h 541927"/>
              <a:gd name="connsiteX1" fmla="*/ 295502 w 578057"/>
              <a:gd name="connsiteY1" fmla="*/ 12 h 541927"/>
              <a:gd name="connsiteX2" fmla="*/ 539759 w 578057"/>
              <a:gd name="connsiteY2" fmla="*/ 28551 h 541927"/>
              <a:gd name="connsiteX3" fmla="*/ 578057 w 578057"/>
              <a:gd name="connsiteY3" fmla="*/ 69342 h 541927"/>
              <a:gd name="connsiteX4" fmla="*/ 578057 w 578057"/>
              <a:gd name="connsiteY4" fmla="*/ 541927 h 541927"/>
              <a:gd name="connsiteX5" fmla="*/ 578057 w 578057"/>
              <a:gd name="connsiteY5" fmla="*/ 541927 h 541927"/>
              <a:gd name="connsiteX6" fmla="*/ 7021 w 578057"/>
              <a:gd name="connsiteY6" fmla="*/ 541927 h 541927"/>
              <a:gd name="connsiteX7" fmla="*/ 7021 w 578057"/>
              <a:gd name="connsiteY7" fmla="*/ 541927 h 541927"/>
              <a:gd name="connsiteX8" fmla="*/ 0 w 578057"/>
              <a:gd name="connsiteY8" fmla="*/ 72066 h 541927"/>
              <a:gd name="connsiteX9" fmla="*/ 38183 w 578057"/>
              <a:gd name="connsiteY9" fmla="*/ 29126 h 541927"/>
              <a:gd name="connsiteX0" fmla="*/ 35332 w 578057"/>
              <a:gd name="connsiteY0" fmla="*/ 39712 h 541994"/>
              <a:gd name="connsiteX1" fmla="*/ 295502 w 578057"/>
              <a:gd name="connsiteY1" fmla="*/ 79 h 541994"/>
              <a:gd name="connsiteX2" fmla="*/ 539759 w 578057"/>
              <a:gd name="connsiteY2" fmla="*/ 28618 h 541994"/>
              <a:gd name="connsiteX3" fmla="*/ 578057 w 578057"/>
              <a:gd name="connsiteY3" fmla="*/ 69409 h 541994"/>
              <a:gd name="connsiteX4" fmla="*/ 578057 w 578057"/>
              <a:gd name="connsiteY4" fmla="*/ 541994 h 541994"/>
              <a:gd name="connsiteX5" fmla="*/ 578057 w 578057"/>
              <a:gd name="connsiteY5" fmla="*/ 541994 h 541994"/>
              <a:gd name="connsiteX6" fmla="*/ 7021 w 578057"/>
              <a:gd name="connsiteY6" fmla="*/ 541994 h 541994"/>
              <a:gd name="connsiteX7" fmla="*/ 7021 w 578057"/>
              <a:gd name="connsiteY7" fmla="*/ 541994 h 541994"/>
              <a:gd name="connsiteX8" fmla="*/ 0 w 578057"/>
              <a:gd name="connsiteY8" fmla="*/ 72133 h 541994"/>
              <a:gd name="connsiteX9" fmla="*/ 35332 w 578057"/>
              <a:gd name="connsiteY9" fmla="*/ 39712 h 541994"/>
              <a:gd name="connsiteX0" fmla="*/ 43001 w 585726"/>
              <a:gd name="connsiteY0" fmla="*/ 39712 h 541994"/>
              <a:gd name="connsiteX1" fmla="*/ 303171 w 585726"/>
              <a:gd name="connsiteY1" fmla="*/ 79 h 541994"/>
              <a:gd name="connsiteX2" fmla="*/ 547428 w 585726"/>
              <a:gd name="connsiteY2" fmla="*/ 28618 h 541994"/>
              <a:gd name="connsiteX3" fmla="*/ 585726 w 585726"/>
              <a:gd name="connsiteY3" fmla="*/ 69409 h 541994"/>
              <a:gd name="connsiteX4" fmla="*/ 585726 w 585726"/>
              <a:gd name="connsiteY4" fmla="*/ 541994 h 541994"/>
              <a:gd name="connsiteX5" fmla="*/ 585726 w 585726"/>
              <a:gd name="connsiteY5" fmla="*/ 541994 h 541994"/>
              <a:gd name="connsiteX6" fmla="*/ 14690 w 585726"/>
              <a:gd name="connsiteY6" fmla="*/ 541994 h 541994"/>
              <a:gd name="connsiteX7" fmla="*/ 14690 w 585726"/>
              <a:gd name="connsiteY7" fmla="*/ 541994 h 541994"/>
              <a:gd name="connsiteX8" fmla="*/ 0 w 585726"/>
              <a:gd name="connsiteY8" fmla="*/ 75223 h 541994"/>
              <a:gd name="connsiteX9" fmla="*/ 43001 w 585726"/>
              <a:gd name="connsiteY9" fmla="*/ 39712 h 541994"/>
              <a:gd name="connsiteX0" fmla="*/ 37851 w 585726"/>
              <a:gd name="connsiteY0" fmla="*/ 43010 h 542043"/>
              <a:gd name="connsiteX1" fmla="*/ 303171 w 585726"/>
              <a:gd name="connsiteY1" fmla="*/ 128 h 542043"/>
              <a:gd name="connsiteX2" fmla="*/ 547428 w 585726"/>
              <a:gd name="connsiteY2" fmla="*/ 28667 h 542043"/>
              <a:gd name="connsiteX3" fmla="*/ 585726 w 585726"/>
              <a:gd name="connsiteY3" fmla="*/ 69458 h 542043"/>
              <a:gd name="connsiteX4" fmla="*/ 585726 w 585726"/>
              <a:gd name="connsiteY4" fmla="*/ 542043 h 542043"/>
              <a:gd name="connsiteX5" fmla="*/ 585726 w 585726"/>
              <a:gd name="connsiteY5" fmla="*/ 542043 h 542043"/>
              <a:gd name="connsiteX6" fmla="*/ 14690 w 585726"/>
              <a:gd name="connsiteY6" fmla="*/ 542043 h 542043"/>
              <a:gd name="connsiteX7" fmla="*/ 14690 w 585726"/>
              <a:gd name="connsiteY7" fmla="*/ 542043 h 542043"/>
              <a:gd name="connsiteX8" fmla="*/ 0 w 585726"/>
              <a:gd name="connsiteY8" fmla="*/ 75272 h 542043"/>
              <a:gd name="connsiteX9" fmla="*/ 37851 w 585726"/>
              <a:gd name="connsiteY9" fmla="*/ 43010 h 54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726" h="542043">
                <a:moveTo>
                  <a:pt x="37851" y="43010"/>
                </a:moveTo>
                <a:cubicBezTo>
                  <a:pt x="121744" y="43727"/>
                  <a:pt x="218242" y="2519"/>
                  <a:pt x="303171" y="128"/>
                </a:cubicBezTo>
                <a:cubicBezTo>
                  <a:pt x="388101" y="-2263"/>
                  <a:pt x="468093" y="29384"/>
                  <a:pt x="547428" y="28667"/>
                </a:cubicBezTo>
                <a:cubicBezTo>
                  <a:pt x="569893" y="28667"/>
                  <a:pt x="585726" y="46993"/>
                  <a:pt x="585726" y="69458"/>
                </a:cubicBezTo>
                <a:lnTo>
                  <a:pt x="585726" y="542043"/>
                </a:lnTo>
                <a:lnTo>
                  <a:pt x="585726" y="542043"/>
                </a:lnTo>
                <a:lnTo>
                  <a:pt x="14690" y="542043"/>
                </a:lnTo>
                <a:lnTo>
                  <a:pt x="14690" y="542043"/>
                </a:lnTo>
                <a:lnTo>
                  <a:pt x="0" y="75272"/>
                </a:lnTo>
                <a:cubicBezTo>
                  <a:pt x="0" y="52807"/>
                  <a:pt x="15386" y="43010"/>
                  <a:pt x="37851" y="430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A6370422-74F7-73E6-F8A4-2B6B044C7741}"/>
              </a:ext>
            </a:extLst>
          </p:cNvPr>
          <p:cNvSpPr/>
          <p:nvPr/>
        </p:nvSpPr>
        <p:spPr>
          <a:xfrm>
            <a:off x="5874385" y="706754"/>
            <a:ext cx="749300" cy="196850"/>
          </a:xfrm>
          <a:prstGeom prst="roundRect">
            <a:avLst/>
          </a:prstGeom>
          <a:solidFill>
            <a:schemeClr val="tx2">
              <a:alpha val="3000"/>
            </a:schemeClr>
          </a:solidFill>
          <a:ln>
            <a:noFill/>
          </a:ln>
          <a:effectLst>
            <a:glow rad="88900">
              <a:schemeClr val="tx2">
                <a:alpha val="2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3808880-D7B4-7DF1-9CBE-75424CF38373}"/>
              </a:ext>
            </a:extLst>
          </p:cNvPr>
          <p:cNvSpPr/>
          <p:nvPr/>
        </p:nvSpPr>
        <p:spPr>
          <a:xfrm>
            <a:off x="5469575" y="1504925"/>
            <a:ext cx="1721251" cy="974198"/>
          </a:xfrm>
          <a:custGeom>
            <a:avLst/>
            <a:gdLst>
              <a:gd name="connsiteX0" fmla="*/ 0 w 1721251"/>
              <a:gd name="connsiteY0" fmla="*/ 784356 h 974198"/>
              <a:gd name="connsiteX1" fmla="*/ 363744 w 1721251"/>
              <a:gd name="connsiteY1" fmla="*/ 974199 h 974198"/>
              <a:gd name="connsiteX2" fmla="*/ 1721251 w 1721251"/>
              <a:gd name="connsiteY2" fmla="*/ 923334 h 974198"/>
              <a:gd name="connsiteX3" fmla="*/ 1721251 w 1721251"/>
              <a:gd name="connsiteY3" fmla="*/ 189841 h 974198"/>
              <a:gd name="connsiteX4" fmla="*/ 1357507 w 1721251"/>
              <a:gd name="connsiteY4" fmla="*/ 0 h 974198"/>
              <a:gd name="connsiteX5" fmla="*/ 0 w 1721251"/>
              <a:gd name="connsiteY5" fmla="*/ 50868 h 97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1251" h="974198">
                <a:moveTo>
                  <a:pt x="0" y="784356"/>
                </a:moveTo>
                <a:lnTo>
                  <a:pt x="363744" y="974199"/>
                </a:lnTo>
                <a:lnTo>
                  <a:pt x="1721251" y="923334"/>
                </a:lnTo>
                <a:lnTo>
                  <a:pt x="1721251" y="189841"/>
                </a:lnTo>
                <a:lnTo>
                  <a:pt x="1357507" y="0"/>
                </a:lnTo>
                <a:lnTo>
                  <a:pt x="0" y="50868"/>
                </a:lnTo>
                <a:close/>
              </a:path>
            </a:pathLst>
          </a:custGeom>
          <a:solidFill>
            <a:srgbClr val="FFFFFF"/>
          </a:solidFill>
          <a:ln w="5038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图形 458">
            <a:extLst>
              <a:ext uri="{FF2B5EF4-FFF2-40B4-BE49-F238E27FC236}">
                <a16:creationId xmlns:a16="http://schemas.microsoft.com/office/drawing/2014/main" id="{A170E8D7-11CF-6DE7-5A16-9D8E574741AF}"/>
              </a:ext>
            </a:extLst>
          </p:cNvPr>
          <p:cNvGrpSpPr/>
          <p:nvPr/>
        </p:nvGrpSpPr>
        <p:grpSpPr>
          <a:xfrm>
            <a:off x="5469575" y="1504925"/>
            <a:ext cx="1721251" cy="974198"/>
            <a:chOff x="4986975" y="1238225"/>
            <a:chExt cx="1721251" cy="97419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75DFCFB-C1E3-337A-7B58-0621EEE54DBB}"/>
                </a:ext>
              </a:extLst>
            </p:cNvPr>
            <p:cNvSpPr/>
            <p:nvPr/>
          </p:nvSpPr>
          <p:spPr>
            <a:xfrm>
              <a:off x="4986975" y="1971716"/>
              <a:ext cx="1357506" cy="50865"/>
            </a:xfrm>
            <a:custGeom>
              <a:avLst/>
              <a:gdLst>
                <a:gd name="connsiteX0" fmla="*/ 0 w 1357506"/>
                <a:gd name="connsiteY0" fmla="*/ 50865 h 50865"/>
                <a:gd name="connsiteX1" fmla="*/ 1357507 w 1357506"/>
                <a:gd name="connsiteY1" fmla="*/ 0 h 5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65">
                  <a:moveTo>
                    <a:pt x="0" y="50865"/>
                  </a:moveTo>
                  <a:lnTo>
                    <a:pt x="1357507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70E9D303-2C18-92A2-AF44-B3D4B815245F}"/>
                </a:ext>
              </a:extLst>
            </p:cNvPr>
            <p:cNvSpPr/>
            <p:nvPr/>
          </p:nvSpPr>
          <p:spPr>
            <a:xfrm>
              <a:off x="5126876" y="2044730"/>
              <a:ext cx="1357506" cy="50870"/>
            </a:xfrm>
            <a:custGeom>
              <a:avLst/>
              <a:gdLst>
                <a:gd name="connsiteX0" fmla="*/ 0 w 1357506"/>
                <a:gd name="connsiteY0" fmla="*/ 50870 h 50870"/>
                <a:gd name="connsiteX1" fmla="*/ 1357507 w 1357506"/>
                <a:gd name="connsiteY1" fmla="*/ 0 h 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70">
                  <a:moveTo>
                    <a:pt x="0" y="50870"/>
                  </a:moveTo>
                  <a:lnTo>
                    <a:pt x="1357507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7154BC8A-272B-8CA0-2AEE-162C8F1BCFAC}"/>
                </a:ext>
              </a:extLst>
            </p:cNvPr>
            <p:cNvSpPr/>
            <p:nvPr/>
          </p:nvSpPr>
          <p:spPr>
            <a:xfrm>
              <a:off x="5266776" y="2117745"/>
              <a:ext cx="1357506" cy="50870"/>
            </a:xfrm>
            <a:custGeom>
              <a:avLst/>
              <a:gdLst>
                <a:gd name="connsiteX0" fmla="*/ 0 w 1357506"/>
                <a:gd name="connsiteY0" fmla="*/ 50870 h 50870"/>
                <a:gd name="connsiteX1" fmla="*/ 1357507 w 1357506"/>
                <a:gd name="connsiteY1" fmla="*/ 0 h 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70">
                  <a:moveTo>
                    <a:pt x="0" y="50870"/>
                  </a:moveTo>
                  <a:lnTo>
                    <a:pt x="1357507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160C4B28-7580-EB19-D657-C21635100887}"/>
                </a:ext>
              </a:extLst>
            </p:cNvPr>
            <p:cNvSpPr/>
            <p:nvPr/>
          </p:nvSpPr>
          <p:spPr>
            <a:xfrm>
              <a:off x="6344482" y="1238225"/>
              <a:ext cx="5047" cy="733490"/>
            </a:xfrm>
            <a:custGeom>
              <a:avLst/>
              <a:gdLst>
                <a:gd name="connsiteX0" fmla="*/ 0 w 5047"/>
                <a:gd name="connsiteY0" fmla="*/ 733491 h 733490"/>
                <a:gd name="connsiteX1" fmla="*/ 0 w 5047"/>
                <a:gd name="connsiteY1" fmla="*/ 0 h 73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90">
                  <a:moveTo>
                    <a:pt x="0" y="733491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A26B3A4-7F85-FC6D-D523-642356F9D4AE}"/>
                </a:ext>
              </a:extLst>
            </p:cNvPr>
            <p:cNvSpPr/>
            <p:nvPr/>
          </p:nvSpPr>
          <p:spPr>
            <a:xfrm>
              <a:off x="6484383" y="1311241"/>
              <a:ext cx="5047" cy="733489"/>
            </a:xfrm>
            <a:custGeom>
              <a:avLst/>
              <a:gdLst>
                <a:gd name="connsiteX0" fmla="*/ 0 w 5047"/>
                <a:gd name="connsiteY0" fmla="*/ 733489 h 733489"/>
                <a:gd name="connsiteX1" fmla="*/ 0 w 5047"/>
                <a:gd name="connsiteY1" fmla="*/ 0 h 73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89">
                  <a:moveTo>
                    <a:pt x="0" y="733489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7153FC4-E7FA-DBC0-972D-D0EB46E2E098}"/>
                </a:ext>
              </a:extLst>
            </p:cNvPr>
            <p:cNvSpPr/>
            <p:nvPr/>
          </p:nvSpPr>
          <p:spPr>
            <a:xfrm>
              <a:off x="6624283" y="1384256"/>
              <a:ext cx="5047" cy="733488"/>
            </a:xfrm>
            <a:custGeom>
              <a:avLst/>
              <a:gdLst>
                <a:gd name="connsiteX0" fmla="*/ 0 w 5047"/>
                <a:gd name="connsiteY0" fmla="*/ 733488 h 733488"/>
                <a:gd name="connsiteX1" fmla="*/ 0 w 5047"/>
                <a:gd name="connsiteY1" fmla="*/ 0 h 73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88">
                  <a:moveTo>
                    <a:pt x="0" y="733488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CB2E9D1-F5E2-F911-1128-AB5E862DE350}"/>
                </a:ext>
              </a:extLst>
            </p:cNvPr>
            <p:cNvSpPr/>
            <p:nvPr/>
          </p:nvSpPr>
          <p:spPr>
            <a:xfrm>
              <a:off x="4986975" y="2022581"/>
              <a:ext cx="363744" cy="189842"/>
            </a:xfrm>
            <a:custGeom>
              <a:avLst/>
              <a:gdLst>
                <a:gd name="connsiteX0" fmla="*/ 363744 w 363744"/>
                <a:gd name="connsiteY0" fmla="*/ 189843 h 189842"/>
                <a:gd name="connsiteX1" fmla="*/ 0 w 363744"/>
                <a:gd name="connsiteY1" fmla="*/ 0 h 1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2">
                  <a:moveTo>
                    <a:pt x="363744" y="189843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0A62F1A0-CD1B-DF43-1C0B-BD561D64676C}"/>
                </a:ext>
              </a:extLst>
            </p:cNvPr>
            <p:cNvSpPr/>
            <p:nvPr/>
          </p:nvSpPr>
          <p:spPr>
            <a:xfrm>
              <a:off x="5590311" y="1999973"/>
              <a:ext cx="363744" cy="189842"/>
            </a:xfrm>
            <a:custGeom>
              <a:avLst/>
              <a:gdLst>
                <a:gd name="connsiteX0" fmla="*/ 363744 w 363744"/>
                <a:gd name="connsiteY0" fmla="*/ 189843 h 189842"/>
                <a:gd name="connsiteX1" fmla="*/ 0 w 363744"/>
                <a:gd name="connsiteY1" fmla="*/ 0 h 1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2">
                  <a:moveTo>
                    <a:pt x="363744" y="189843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9E95F7ED-F2A5-B266-11DD-86C62E75E14F}"/>
                </a:ext>
              </a:extLst>
            </p:cNvPr>
            <p:cNvSpPr/>
            <p:nvPr/>
          </p:nvSpPr>
          <p:spPr>
            <a:xfrm>
              <a:off x="6193648" y="1977369"/>
              <a:ext cx="363744" cy="189837"/>
            </a:xfrm>
            <a:custGeom>
              <a:avLst/>
              <a:gdLst>
                <a:gd name="connsiteX0" fmla="*/ 363744 w 363744"/>
                <a:gd name="connsiteY0" fmla="*/ 189838 h 189837"/>
                <a:gd name="connsiteX1" fmla="*/ 0 w 363744"/>
                <a:gd name="connsiteY1" fmla="*/ 0 h 189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37">
                  <a:moveTo>
                    <a:pt x="363744" y="189838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6ABFAD37-22FE-1647-D42B-2F3BE83F1AD3}"/>
                </a:ext>
              </a:extLst>
            </p:cNvPr>
            <p:cNvSpPr/>
            <p:nvPr/>
          </p:nvSpPr>
          <p:spPr>
            <a:xfrm>
              <a:off x="4986975" y="1289093"/>
              <a:ext cx="5047" cy="733488"/>
            </a:xfrm>
            <a:custGeom>
              <a:avLst/>
              <a:gdLst>
                <a:gd name="connsiteX0" fmla="*/ 0 w 5047"/>
                <a:gd name="connsiteY0" fmla="*/ 733488 h 733488"/>
                <a:gd name="connsiteX1" fmla="*/ 0 w 5047"/>
                <a:gd name="connsiteY1" fmla="*/ 0 h 73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88">
                  <a:moveTo>
                    <a:pt x="0" y="733488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707B3CE-08E0-47F3-CA7D-83092D6C830A}"/>
                </a:ext>
              </a:extLst>
            </p:cNvPr>
            <p:cNvSpPr/>
            <p:nvPr/>
          </p:nvSpPr>
          <p:spPr>
            <a:xfrm>
              <a:off x="5590311" y="1266485"/>
              <a:ext cx="5047" cy="733487"/>
            </a:xfrm>
            <a:custGeom>
              <a:avLst/>
              <a:gdLst>
                <a:gd name="connsiteX0" fmla="*/ 0 w 5047"/>
                <a:gd name="connsiteY0" fmla="*/ 733488 h 733487"/>
                <a:gd name="connsiteX1" fmla="*/ 0 w 5047"/>
                <a:gd name="connsiteY1" fmla="*/ 0 h 73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87">
                  <a:moveTo>
                    <a:pt x="0" y="733488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EC96F20-2B6A-39A6-C0E3-41362B8F41A9}"/>
                </a:ext>
              </a:extLst>
            </p:cNvPr>
            <p:cNvSpPr/>
            <p:nvPr/>
          </p:nvSpPr>
          <p:spPr>
            <a:xfrm>
              <a:off x="6193648" y="1243877"/>
              <a:ext cx="5047" cy="733492"/>
            </a:xfrm>
            <a:custGeom>
              <a:avLst/>
              <a:gdLst>
                <a:gd name="connsiteX0" fmla="*/ 0 w 5047"/>
                <a:gd name="connsiteY0" fmla="*/ 733492 h 733492"/>
                <a:gd name="connsiteX1" fmla="*/ 0 w 5047"/>
                <a:gd name="connsiteY1" fmla="*/ 0 h 73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92">
                  <a:moveTo>
                    <a:pt x="0" y="733492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1BA3D16B-53F6-C15D-2864-830943D42D4B}"/>
                </a:ext>
              </a:extLst>
            </p:cNvPr>
            <p:cNvSpPr/>
            <p:nvPr/>
          </p:nvSpPr>
          <p:spPr>
            <a:xfrm>
              <a:off x="6344482" y="1971716"/>
              <a:ext cx="363744" cy="189842"/>
            </a:xfrm>
            <a:custGeom>
              <a:avLst/>
              <a:gdLst>
                <a:gd name="connsiteX0" fmla="*/ 363744 w 363744"/>
                <a:gd name="connsiteY0" fmla="*/ 189843 h 189842"/>
                <a:gd name="connsiteX1" fmla="*/ 0 w 363744"/>
                <a:gd name="connsiteY1" fmla="*/ 0 h 1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2">
                  <a:moveTo>
                    <a:pt x="363744" y="189843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BD7202AA-183D-704D-56F4-2D1025420317}"/>
                </a:ext>
              </a:extLst>
            </p:cNvPr>
            <p:cNvSpPr/>
            <p:nvPr/>
          </p:nvSpPr>
          <p:spPr>
            <a:xfrm>
              <a:off x="6344482" y="1604968"/>
              <a:ext cx="363744" cy="189842"/>
            </a:xfrm>
            <a:custGeom>
              <a:avLst/>
              <a:gdLst>
                <a:gd name="connsiteX0" fmla="*/ 363744 w 363744"/>
                <a:gd name="connsiteY0" fmla="*/ 189843 h 189842"/>
                <a:gd name="connsiteX1" fmla="*/ 0 w 363744"/>
                <a:gd name="connsiteY1" fmla="*/ 0 h 1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2">
                  <a:moveTo>
                    <a:pt x="363744" y="189843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849EC4C2-333E-AC28-C996-4A81442F96F6}"/>
                </a:ext>
              </a:extLst>
            </p:cNvPr>
            <p:cNvSpPr/>
            <p:nvPr/>
          </p:nvSpPr>
          <p:spPr>
            <a:xfrm>
              <a:off x="6344482" y="1238225"/>
              <a:ext cx="363744" cy="189841"/>
            </a:xfrm>
            <a:custGeom>
              <a:avLst/>
              <a:gdLst>
                <a:gd name="connsiteX0" fmla="*/ 363744 w 363744"/>
                <a:gd name="connsiteY0" fmla="*/ 189841 h 189841"/>
                <a:gd name="connsiteX1" fmla="*/ 0 w 363744"/>
                <a:gd name="connsiteY1" fmla="*/ 0 h 18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1">
                  <a:moveTo>
                    <a:pt x="363744" y="189841"/>
                  </a:moveTo>
                  <a:lnTo>
                    <a:pt x="0" y="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15FFFAC0-E633-52D2-FB50-4E47A8181CF0}"/>
                </a:ext>
              </a:extLst>
            </p:cNvPr>
            <p:cNvSpPr/>
            <p:nvPr/>
          </p:nvSpPr>
          <p:spPr>
            <a:xfrm>
              <a:off x="4986975" y="1971716"/>
              <a:ext cx="1357506" cy="50865"/>
            </a:xfrm>
            <a:custGeom>
              <a:avLst/>
              <a:gdLst>
                <a:gd name="connsiteX0" fmla="*/ 1357507 w 1357506"/>
                <a:gd name="connsiteY0" fmla="*/ 0 h 50865"/>
                <a:gd name="connsiteX1" fmla="*/ 0 w 1357506"/>
                <a:gd name="connsiteY1" fmla="*/ 50865 h 5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65">
                  <a:moveTo>
                    <a:pt x="1357507" y="0"/>
                  </a:moveTo>
                  <a:lnTo>
                    <a:pt x="0" y="50865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A13BCAA-3579-3025-6CCD-BD5036E1E877}"/>
                </a:ext>
              </a:extLst>
            </p:cNvPr>
            <p:cNvSpPr/>
            <p:nvPr/>
          </p:nvSpPr>
          <p:spPr>
            <a:xfrm>
              <a:off x="4986975" y="1604968"/>
              <a:ext cx="1357506" cy="50870"/>
            </a:xfrm>
            <a:custGeom>
              <a:avLst/>
              <a:gdLst>
                <a:gd name="connsiteX0" fmla="*/ 1357507 w 1357506"/>
                <a:gd name="connsiteY0" fmla="*/ 0 h 50870"/>
                <a:gd name="connsiteX1" fmla="*/ 0 w 1357506"/>
                <a:gd name="connsiteY1" fmla="*/ 50870 h 5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70">
                  <a:moveTo>
                    <a:pt x="1357507" y="0"/>
                  </a:moveTo>
                  <a:lnTo>
                    <a:pt x="0" y="50870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C0B13138-96C3-A330-5045-9EE96FE453E3}"/>
                </a:ext>
              </a:extLst>
            </p:cNvPr>
            <p:cNvSpPr/>
            <p:nvPr/>
          </p:nvSpPr>
          <p:spPr>
            <a:xfrm>
              <a:off x="4986975" y="1238225"/>
              <a:ext cx="1357506" cy="50867"/>
            </a:xfrm>
            <a:custGeom>
              <a:avLst/>
              <a:gdLst>
                <a:gd name="connsiteX0" fmla="*/ 1357507 w 1357506"/>
                <a:gd name="connsiteY0" fmla="*/ 0 h 50867"/>
                <a:gd name="connsiteX1" fmla="*/ 0 w 1357506"/>
                <a:gd name="connsiteY1" fmla="*/ 50868 h 5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67">
                  <a:moveTo>
                    <a:pt x="1357507" y="0"/>
                  </a:moveTo>
                  <a:lnTo>
                    <a:pt x="0" y="50868"/>
                  </a:lnTo>
                </a:path>
              </a:pathLst>
            </a:custGeom>
            <a:ln w="302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A4F64E1-0BAB-9495-CDFB-D81270B0147E}"/>
                </a:ext>
              </a:extLst>
            </p:cNvPr>
            <p:cNvSpPr/>
            <p:nvPr/>
          </p:nvSpPr>
          <p:spPr>
            <a:xfrm>
              <a:off x="4986975" y="2022581"/>
              <a:ext cx="363744" cy="189842"/>
            </a:xfrm>
            <a:custGeom>
              <a:avLst/>
              <a:gdLst>
                <a:gd name="connsiteX0" fmla="*/ 0 w 363744"/>
                <a:gd name="connsiteY0" fmla="*/ 0 h 189842"/>
                <a:gd name="connsiteX1" fmla="*/ 363744 w 363744"/>
                <a:gd name="connsiteY1" fmla="*/ 189843 h 1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2">
                  <a:moveTo>
                    <a:pt x="0" y="0"/>
                  </a:moveTo>
                  <a:lnTo>
                    <a:pt x="363744" y="18984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442DBF2E-8D48-C6BC-18C4-BE73BDA3AFD1}"/>
                </a:ext>
              </a:extLst>
            </p:cNvPr>
            <p:cNvSpPr/>
            <p:nvPr/>
          </p:nvSpPr>
          <p:spPr>
            <a:xfrm>
              <a:off x="6344482" y="1971716"/>
              <a:ext cx="363744" cy="189842"/>
            </a:xfrm>
            <a:custGeom>
              <a:avLst/>
              <a:gdLst>
                <a:gd name="connsiteX0" fmla="*/ 0 w 363744"/>
                <a:gd name="connsiteY0" fmla="*/ 0 h 189842"/>
                <a:gd name="connsiteX1" fmla="*/ 363744 w 363744"/>
                <a:gd name="connsiteY1" fmla="*/ 189843 h 1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2">
                  <a:moveTo>
                    <a:pt x="0" y="0"/>
                  </a:moveTo>
                  <a:lnTo>
                    <a:pt x="363744" y="18984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09DC18E-5075-ABA5-3582-DB5025560A36}"/>
                </a:ext>
              </a:extLst>
            </p:cNvPr>
            <p:cNvSpPr/>
            <p:nvPr/>
          </p:nvSpPr>
          <p:spPr>
            <a:xfrm>
              <a:off x="6344482" y="1238225"/>
              <a:ext cx="363744" cy="189841"/>
            </a:xfrm>
            <a:custGeom>
              <a:avLst/>
              <a:gdLst>
                <a:gd name="connsiteX0" fmla="*/ 0 w 363744"/>
                <a:gd name="connsiteY0" fmla="*/ 0 h 189841"/>
                <a:gd name="connsiteX1" fmla="*/ 363744 w 363744"/>
                <a:gd name="connsiteY1" fmla="*/ 189841 h 18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1">
                  <a:moveTo>
                    <a:pt x="0" y="0"/>
                  </a:moveTo>
                  <a:lnTo>
                    <a:pt x="363744" y="189841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6F5D63C7-FC06-D084-8EA4-29BB12D4973D}"/>
                </a:ext>
              </a:extLst>
            </p:cNvPr>
            <p:cNvSpPr/>
            <p:nvPr/>
          </p:nvSpPr>
          <p:spPr>
            <a:xfrm>
              <a:off x="4986975" y="1971716"/>
              <a:ext cx="1357506" cy="50865"/>
            </a:xfrm>
            <a:custGeom>
              <a:avLst/>
              <a:gdLst>
                <a:gd name="connsiteX0" fmla="*/ 0 w 1357506"/>
                <a:gd name="connsiteY0" fmla="*/ 50865 h 50865"/>
                <a:gd name="connsiteX1" fmla="*/ 1357507 w 1357506"/>
                <a:gd name="connsiteY1" fmla="*/ 0 h 5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65">
                  <a:moveTo>
                    <a:pt x="0" y="50865"/>
                  </a:moveTo>
                  <a:lnTo>
                    <a:pt x="1357507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6125098A-E2C4-C7A3-D35C-A291D718EE2A}"/>
                </a:ext>
              </a:extLst>
            </p:cNvPr>
            <p:cNvSpPr/>
            <p:nvPr/>
          </p:nvSpPr>
          <p:spPr>
            <a:xfrm>
              <a:off x="4986975" y="1238225"/>
              <a:ext cx="1357506" cy="50867"/>
            </a:xfrm>
            <a:custGeom>
              <a:avLst/>
              <a:gdLst>
                <a:gd name="connsiteX0" fmla="*/ 0 w 1357506"/>
                <a:gd name="connsiteY0" fmla="*/ 50868 h 50867"/>
                <a:gd name="connsiteX1" fmla="*/ 1357507 w 1357506"/>
                <a:gd name="connsiteY1" fmla="*/ 0 h 5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67">
                  <a:moveTo>
                    <a:pt x="0" y="50868"/>
                  </a:moveTo>
                  <a:lnTo>
                    <a:pt x="1357507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62873018-A99B-DDCD-DDB0-2BF97583193A}"/>
                </a:ext>
              </a:extLst>
            </p:cNvPr>
            <p:cNvSpPr/>
            <p:nvPr/>
          </p:nvSpPr>
          <p:spPr>
            <a:xfrm>
              <a:off x="5350719" y="2161558"/>
              <a:ext cx="1357506" cy="50865"/>
            </a:xfrm>
            <a:custGeom>
              <a:avLst/>
              <a:gdLst>
                <a:gd name="connsiteX0" fmla="*/ 0 w 1357506"/>
                <a:gd name="connsiteY0" fmla="*/ 50865 h 50865"/>
                <a:gd name="connsiteX1" fmla="*/ 1357507 w 1357506"/>
                <a:gd name="connsiteY1" fmla="*/ 0 h 5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57506" h="50865">
                  <a:moveTo>
                    <a:pt x="0" y="50865"/>
                  </a:moveTo>
                  <a:lnTo>
                    <a:pt x="1357507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805A0C63-5B45-3554-A476-E85A2E413B0A}"/>
                </a:ext>
              </a:extLst>
            </p:cNvPr>
            <p:cNvSpPr/>
            <p:nvPr/>
          </p:nvSpPr>
          <p:spPr>
            <a:xfrm>
              <a:off x="4986975" y="1289093"/>
              <a:ext cx="5047" cy="733488"/>
            </a:xfrm>
            <a:custGeom>
              <a:avLst/>
              <a:gdLst>
                <a:gd name="connsiteX0" fmla="*/ 0 w 5047"/>
                <a:gd name="connsiteY0" fmla="*/ 733488 h 733488"/>
                <a:gd name="connsiteX1" fmla="*/ 0 w 5047"/>
                <a:gd name="connsiteY1" fmla="*/ 0 h 73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88">
                  <a:moveTo>
                    <a:pt x="0" y="733488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329066EE-44BD-B71C-261F-977F450D74C3}"/>
                </a:ext>
              </a:extLst>
            </p:cNvPr>
            <p:cNvSpPr/>
            <p:nvPr/>
          </p:nvSpPr>
          <p:spPr>
            <a:xfrm>
              <a:off x="6344482" y="1238225"/>
              <a:ext cx="5047" cy="733490"/>
            </a:xfrm>
            <a:custGeom>
              <a:avLst/>
              <a:gdLst>
                <a:gd name="connsiteX0" fmla="*/ 0 w 5047"/>
                <a:gd name="connsiteY0" fmla="*/ 733491 h 733490"/>
                <a:gd name="connsiteX1" fmla="*/ 0 w 5047"/>
                <a:gd name="connsiteY1" fmla="*/ 0 h 73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90">
                  <a:moveTo>
                    <a:pt x="0" y="73349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E406950A-B19B-FBA1-57F5-B1251456C24D}"/>
                </a:ext>
              </a:extLst>
            </p:cNvPr>
            <p:cNvSpPr/>
            <p:nvPr/>
          </p:nvSpPr>
          <p:spPr>
            <a:xfrm>
              <a:off x="6708226" y="1428066"/>
              <a:ext cx="5047" cy="733492"/>
            </a:xfrm>
            <a:custGeom>
              <a:avLst/>
              <a:gdLst>
                <a:gd name="connsiteX0" fmla="*/ 0 w 5047"/>
                <a:gd name="connsiteY0" fmla="*/ 733492 h 733492"/>
                <a:gd name="connsiteX1" fmla="*/ 0 w 5047"/>
                <a:gd name="connsiteY1" fmla="*/ 0 h 73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92">
                  <a:moveTo>
                    <a:pt x="0" y="733492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D78EFF56-9E4A-DB67-78B0-468091928CAC}"/>
              </a:ext>
            </a:extLst>
          </p:cNvPr>
          <p:cNvSpPr txBox="1"/>
          <p:nvPr/>
        </p:nvSpPr>
        <p:spPr>
          <a:xfrm>
            <a:off x="5251143" y="215348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</a:t>
            </a:r>
          </a:p>
        </p:txBody>
      </p:sp>
      <p:grpSp>
        <p:nvGrpSpPr>
          <p:cNvPr id="38" name="图形 458">
            <a:extLst>
              <a:ext uri="{FF2B5EF4-FFF2-40B4-BE49-F238E27FC236}">
                <a16:creationId xmlns:a16="http://schemas.microsoft.com/office/drawing/2014/main" id="{C565C829-8742-1102-034C-8DB1BE57E2E3}"/>
              </a:ext>
            </a:extLst>
          </p:cNvPr>
          <p:cNvGrpSpPr/>
          <p:nvPr/>
        </p:nvGrpSpPr>
        <p:grpSpPr>
          <a:xfrm>
            <a:off x="6501397" y="2016193"/>
            <a:ext cx="395332" cy="208306"/>
            <a:chOff x="6018797" y="1749493"/>
            <a:chExt cx="395332" cy="208306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5B6B2C0B-CB62-56C0-A846-3DC7EBCAB1A6}"/>
                </a:ext>
              </a:extLst>
            </p:cNvPr>
            <p:cNvSpPr/>
            <p:nvPr/>
          </p:nvSpPr>
          <p:spPr>
            <a:xfrm>
              <a:off x="6372163" y="1911593"/>
              <a:ext cx="27979" cy="15496"/>
            </a:xfrm>
            <a:custGeom>
              <a:avLst/>
              <a:gdLst>
                <a:gd name="connsiteX0" fmla="*/ 0 w 27979"/>
                <a:gd name="connsiteY0" fmla="*/ 15496 h 15496"/>
                <a:gd name="connsiteX1" fmla="*/ 27979 w 27979"/>
                <a:gd name="connsiteY1" fmla="*/ 0 h 1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5496">
                  <a:moveTo>
                    <a:pt x="0" y="15496"/>
                  </a:moveTo>
                  <a:lnTo>
                    <a:pt x="27979" y="0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6F6D6065-C933-325C-91AF-0A6C24C96399}"/>
                </a:ext>
              </a:extLst>
            </p:cNvPr>
            <p:cNvSpPr/>
            <p:nvPr/>
          </p:nvSpPr>
          <p:spPr>
            <a:xfrm>
              <a:off x="6358171" y="1799131"/>
              <a:ext cx="27979" cy="54529"/>
            </a:xfrm>
            <a:custGeom>
              <a:avLst/>
              <a:gdLst>
                <a:gd name="connsiteX0" fmla="*/ 0 w 27979"/>
                <a:gd name="connsiteY0" fmla="*/ 0 h 54529"/>
                <a:gd name="connsiteX1" fmla="*/ 27979 w 27979"/>
                <a:gd name="connsiteY1" fmla="*/ 54530 h 5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4529">
                  <a:moveTo>
                    <a:pt x="0" y="0"/>
                  </a:moveTo>
                  <a:lnTo>
                    <a:pt x="27979" y="54530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35284AB8-82B1-E31C-74E8-704DD5251036}"/>
                </a:ext>
              </a:extLst>
            </p:cNvPr>
            <p:cNvSpPr/>
            <p:nvPr/>
          </p:nvSpPr>
          <p:spPr>
            <a:xfrm>
              <a:off x="6365167" y="1749493"/>
              <a:ext cx="27979" cy="57573"/>
            </a:xfrm>
            <a:custGeom>
              <a:avLst/>
              <a:gdLst>
                <a:gd name="connsiteX0" fmla="*/ 0 w 27979"/>
                <a:gd name="connsiteY0" fmla="*/ 57574 h 57573"/>
                <a:gd name="connsiteX1" fmla="*/ 27979 w 27979"/>
                <a:gd name="connsiteY1" fmla="*/ 0 h 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7573">
                  <a:moveTo>
                    <a:pt x="0" y="57574"/>
                  </a:moveTo>
                  <a:lnTo>
                    <a:pt x="27979" y="0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C20D3E2-DEE6-812D-5226-94BBAB7E6FA6}"/>
                </a:ext>
              </a:extLst>
            </p:cNvPr>
            <p:cNvSpPr/>
            <p:nvPr/>
          </p:nvSpPr>
          <p:spPr>
            <a:xfrm>
              <a:off x="6018797" y="1916414"/>
              <a:ext cx="27979" cy="8994"/>
            </a:xfrm>
            <a:custGeom>
              <a:avLst/>
              <a:gdLst>
                <a:gd name="connsiteX0" fmla="*/ 0 w 27979"/>
                <a:gd name="connsiteY0" fmla="*/ 0 h 8994"/>
                <a:gd name="connsiteX1" fmla="*/ 27979 w 27979"/>
                <a:gd name="connsiteY1" fmla="*/ 8995 h 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994">
                  <a:moveTo>
                    <a:pt x="0" y="0"/>
                  </a:moveTo>
                  <a:lnTo>
                    <a:pt x="27979" y="8995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1212BAF4-DF5E-0748-90EF-8AC36CF45A50}"/>
                </a:ext>
              </a:extLst>
            </p:cNvPr>
            <p:cNvSpPr/>
            <p:nvPr/>
          </p:nvSpPr>
          <p:spPr>
            <a:xfrm>
              <a:off x="6025788" y="1886809"/>
              <a:ext cx="27979" cy="22452"/>
            </a:xfrm>
            <a:custGeom>
              <a:avLst/>
              <a:gdLst>
                <a:gd name="connsiteX0" fmla="*/ 0 w 27979"/>
                <a:gd name="connsiteY0" fmla="*/ 22452 h 22452"/>
                <a:gd name="connsiteX1" fmla="*/ 27979 w 27979"/>
                <a:gd name="connsiteY1" fmla="*/ 0 h 2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2452">
                  <a:moveTo>
                    <a:pt x="0" y="22452"/>
                  </a:moveTo>
                  <a:lnTo>
                    <a:pt x="27979" y="0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9BC0ACB-672B-EF5D-DF4E-FA6E4342A668}"/>
                </a:ext>
              </a:extLst>
            </p:cNvPr>
            <p:cNvSpPr/>
            <p:nvPr/>
          </p:nvSpPr>
          <p:spPr>
            <a:xfrm>
              <a:off x="6032784" y="1949244"/>
              <a:ext cx="27979" cy="8555"/>
            </a:xfrm>
            <a:custGeom>
              <a:avLst/>
              <a:gdLst>
                <a:gd name="connsiteX0" fmla="*/ 0 w 27979"/>
                <a:gd name="connsiteY0" fmla="*/ 0 h 8555"/>
                <a:gd name="connsiteX1" fmla="*/ 27979 w 27979"/>
                <a:gd name="connsiteY1" fmla="*/ 8556 h 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555">
                  <a:moveTo>
                    <a:pt x="0" y="0"/>
                  </a:moveTo>
                  <a:lnTo>
                    <a:pt x="27979" y="8556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861D32E0-C79A-A411-56AE-007C0280B774}"/>
                </a:ext>
              </a:extLst>
            </p:cNvPr>
            <p:cNvSpPr/>
            <p:nvPr/>
          </p:nvSpPr>
          <p:spPr>
            <a:xfrm>
              <a:off x="6386150" y="1785018"/>
              <a:ext cx="27979" cy="68643"/>
            </a:xfrm>
            <a:custGeom>
              <a:avLst/>
              <a:gdLst>
                <a:gd name="connsiteX0" fmla="*/ 0 w 27979"/>
                <a:gd name="connsiteY0" fmla="*/ 68643 h 68643"/>
                <a:gd name="connsiteX1" fmla="*/ 27979 w 27979"/>
                <a:gd name="connsiteY1" fmla="*/ 0 h 6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8643">
                  <a:moveTo>
                    <a:pt x="0" y="68643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61C23A37-7089-4401-DBED-7BA930CAE1F1}"/>
              </a:ext>
            </a:extLst>
          </p:cNvPr>
          <p:cNvSpPr/>
          <p:nvPr/>
        </p:nvSpPr>
        <p:spPr>
          <a:xfrm>
            <a:off x="5439467" y="2273568"/>
            <a:ext cx="30107" cy="15713"/>
          </a:xfrm>
          <a:custGeom>
            <a:avLst/>
            <a:gdLst>
              <a:gd name="connsiteX0" fmla="*/ 30108 w 30107"/>
              <a:gd name="connsiteY0" fmla="*/ 15713 h 15713"/>
              <a:gd name="connsiteX1" fmla="*/ 0 w 30107"/>
              <a:gd name="connsiteY1" fmla="*/ 0 h 1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07" h="15713">
                <a:moveTo>
                  <a:pt x="30108" y="15713"/>
                </a:moveTo>
                <a:lnTo>
                  <a:pt x="0" y="0"/>
                </a:lnTo>
              </a:path>
            </a:pathLst>
          </a:custGeom>
          <a:ln w="3023" cap="sq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图形 458">
            <a:extLst>
              <a:ext uri="{FF2B5EF4-FFF2-40B4-BE49-F238E27FC236}">
                <a16:creationId xmlns:a16="http://schemas.microsoft.com/office/drawing/2014/main" id="{CD7FB32B-2425-3041-3F4B-70CEA76E1831}"/>
              </a:ext>
            </a:extLst>
          </p:cNvPr>
          <p:cNvGrpSpPr/>
          <p:nvPr/>
        </p:nvGrpSpPr>
        <p:grpSpPr>
          <a:xfrm>
            <a:off x="6162320" y="1904876"/>
            <a:ext cx="748401" cy="335280"/>
            <a:chOff x="5679720" y="1638176"/>
            <a:chExt cx="748401" cy="335280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A423FED-6D7B-3869-F2F7-74286F62A98B}"/>
                </a:ext>
              </a:extLst>
            </p:cNvPr>
            <p:cNvSpPr/>
            <p:nvPr/>
          </p:nvSpPr>
          <p:spPr>
            <a:xfrm>
              <a:off x="6400142" y="1813275"/>
              <a:ext cx="27979" cy="98318"/>
            </a:xfrm>
            <a:custGeom>
              <a:avLst/>
              <a:gdLst>
                <a:gd name="connsiteX0" fmla="*/ 0 w 27979"/>
                <a:gd name="connsiteY0" fmla="*/ 98318 h 98318"/>
                <a:gd name="connsiteX1" fmla="*/ 27979 w 27979"/>
                <a:gd name="connsiteY1" fmla="*/ 0 h 9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98318">
                  <a:moveTo>
                    <a:pt x="0" y="98318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351678C-5E57-2D99-EB15-605C2319CE07}"/>
                </a:ext>
              </a:extLst>
            </p:cNvPr>
            <p:cNvSpPr/>
            <p:nvPr/>
          </p:nvSpPr>
          <p:spPr>
            <a:xfrm>
              <a:off x="5679720" y="1928296"/>
              <a:ext cx="27979" cy="30250"/>
            </a:xfrm>
            <a:custGeom>
              <a:avLst/>
              <a:gdLst>
                <a:gd name="connsiteX0" fmla="*/ 0 w 27979"/>
                <a:gd name="connsiteY0" fmla="*/ 30251 h 30250"/>
                <a:gd name="connsiteX1" fmla="*/ 27979 w 27979"/>
                <a:gd name="connsiteY1" fmla="*/ 0 h 3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0250">
                  <a:moveTo>
                    <a:pt x="0" y="30251"/>
                  </a:moveTo>
                  <a:lnTo>
                    <a:pt x="27979" y="0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6631488A-5943-5C98-51B1-222ABC24A6A3}"/>
                </a:ext>
              </a:extLst>
            </p:cNvPr>
            <p:cNvSpPr/>
            <p:nvPr/>
          </p:nvSpPr>
          <p:spPr>
            <a:xfrm>
              <a:off x="5686711" y="1919786"/>
              <a:ext cx="27984" cy="39503"/>
            </a:xfrm>
            <a:custGeom>
              <a:avLst/>
              <a:gdLst>
                <a:gd name="connsiteX0" fmla="*/ 0 w 27984"/>
                <a:gd name="connsiteY0" fmla="*/ 39503 h 39503"/>
                <a:gd name="connsiteX1" fmla="*/ 27984 w 27984"/>
                <a:gd name="connsiteY1" fmla="*/ 0 h 3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39503">
                  <a:moveTo>
                    <a:pt x="0" y="39503"/>
                  </a:moveTo>
                  <a:lnTo>
                    <a:pt x="27984" y="0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005C8ED-4623-ECE0-42B2-DF033B08D3BD}"/>
                </a:ext>
              </a:extLst>
            </p:cNvPr>
            <p:cNvSpPr/>
            <p:nvPr/>
          </p:nvSpPr>
          <p:spPr>
            <a:xfrm>
              <a:off x="6046776" y="1841244"/>
              <a:ext cx="27979" cy="84164"/>
            </a:xfrm>
            <a:custGeom>
              <a:avLst/>
              <a:gdLst>
                <a:gd name="connsiteX0" fmla="*/ 0 w 27979"/>
                <a:gd name="connsiteY0" fmla="*/ 84165 h 84164"/>
                <a:gd name="connsiteX1" fmla="*/ 27979 w 27979"/>
                <a:gd name="connsiteY1" fmla="*/ 0 h 8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4164">
                  <a:moveTo>
                    <a:pt x="0" y="84165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D1EF518-42D4-B274-2119-3B1EB5F65C61}"/>
                </a:ext>
              </a:extLst>
            </p:cNvPr>
            <p:cNvSpPr/>
            <p:nvPr/>
          </p:nvSpPr>
          <p:spPr>
            <a:xfrm>
              <a:off x="5693707" y="1949229"/>
              <a:ext cx="27979" cy="24228"/>
            </a:xfrm>
            <a:custGeom>
              <a:avLst/>
              <a:gdLst>
                <a:gd name="connsiteX0" fmla="*/ 0 w 27979"/>
                <a:gd name="connsiteY0" fmla="*/ 24229 h 24228"/>
                <a:gd name="connsiteX1" fmla="*/ 27979 w 27979"/>
                <a:gd name="connsiteY1" fmla="*/ 0 h 2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4228">
                  <a:moveTo>
                    <a:pt x="0" y="24229"/>
                  </a:moveTo>
                  <a:lnTo>
                    <a:pt x="27979" y="0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B6994081-EE8D-5DEF-18E8-8B91D801FB6C}"/>
                </a:ext>
              </a:extLst>
            </p:cNvPr>
            <p:cNvSpPr/>
            <p:nvPr/>
          </p:nvSpPr>
          <p:spPr>
            <a:xfrm>
              <a:off x="6393146" y="1638176"/>
              <a:ext cx="27979" cy="111316"/>
            </a:xfrm>
            <a:custGeom>
              <a:avLst/>
              <a:gdLst>
                <a:gd name="connsiteX0" fmla="*/ 0 w 27979"/>
                <a:gd name="connsiteY0" fmla="*/ 111316 h 111316"/>
                <a:gd name="connsiteX1" fmla="*/ 27979 w 27979"/>
                <a:gd name="connsiteY1" fmla="*/ 0 h 1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11316">
                  <a:moveTo>
                    <a:pt x="0" y="111316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0263FF6E-F0FB-BDBD-564D-929C63317E0A}"/>
              </a:ext>
            </a:extLst>
          </p:cNvPr>
          <p:cNvSpPr txBox="1"/>
          <p:nvPr/>
        </p:nvSpPr>
        <p:spPr>
          <a:xfrm>
            <a:off x="5160285" y="1786738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0.5</a:t>
            </a:r>
          </a:p>
        </p:txBody>
      </p:sp>
      <p:grpSp>
        <p:nvGrpSpPr>
          <p:cNvPr id="55" name="图形 458">
            <a:extLst>
              <a:ext uri="{FF2B5EF4-FFF2-40B4-BE49-F238E27FC236}">
                <a16:creationId xmlns:a16="http://schemas.microsoft.com/office/drawing/2014/main" id="{2EEF538D-5730-775A-8F1E-9384C3CE1C5D}"/>
              </a:ext>
            </a:extLst>
          </p:cNvPr>
          <p:cNvGrpSpPr/>
          <p:nvPr/>
        </p:nvGrpSpPr>
        <p:grpSpPr>
          <a:xfrm>
            <a:off x="6536367" y="2051763"/>
            <a:ext cx="34980" cy="172736"/>
            <a:chOff x="6053767" y="1785063"/>
            <a:chExt cx="34980" cy="172736"/>
          </a:xfrm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FBBD222C-495D-3C98-3FD1-1D5428C9A5B3}"/>
                </a:ext>
              </a:extLst>
            </p:cNvPr>
            <p:cNvSpPr/>
            <p:nvPr/>
          </p:nvSpPr>
          <p:spPr>
            <a:xfrm>
              <a:off x="6060763" y="1945201"/>
              <a:ext cx="27984" cy="12598"/>
            </a:xfrm>
            <a:custGeom>
              <a:avLst/>
              <a:gdLst>
                <a:gd name="connsiteX0" fmla="*/ 0 w 27984"/>
                <a:gd name="connsiteY0" fmla="*/ 12599 h 12598"/>
                <a:gd name="connsiteX1" fmla="*/ 27984 w 27984"/>
                <a:gd name="connsiteY1" fmla="*/ 0 h 1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2598">
                  <a:moveTo>
                    <a:pt x="0" y="12599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352CB4BD-DFF9-BCE4-EBE4-1D27FA4C0829}"/>
                </a:ext>
              </a:extLst>
            </p:cNvPr>
            <p:cNvSpPr/>
            <p:nvPr/>
          </p:nvSpPr>
          <p:spPr>
            <a:xfrm>
              <a:off x="6053767" y="1785063"/>
              <a:ext cx="27984" cy="101745"/>
            </a:xfrm>
            <a:custGeom>
              <a:avLst/>
              <a:gdLst>
                <a:gd name="connsiteX0" fmla="*/ 0 w 27984"/>
                <a:gd name="connsiteY0" fmla="*/ 101746 h 101745"/>
                <a:gd name="connsiteX1" fmla="*/ 27984 w 27984"/>
                <a:gd name="connsiteY1" fmla="*/ 0 h 101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01745">
                  <a:moveTo>
                    <a:pt x="0" y="101746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图形 458">
            <a:extLst>
              <a:ext uri="{FF2B5EF4-FFF2-40B4-BE49-F238E27FC236}">
                <a16:creationId xmlns:a16="http://schemas.microsoft.com/office/drawing/2014/main" id="{5AD8764D-29D8-A7CE-D789-DDE7B15BDC38}"/>
              </a:ext>
            </a:extLst>
          </p:cNvPr>
          <p:cNvGrpSpPr/>
          <p:nvPr/>
        </p:nvGrpSpPr>
        <p:grpSpPr>
          <a:xfrm>
            <a:off x="5435637" y="1555793"/>
            <a:ext cx="415283" cy="923330"/>
            <a:chOff x="4953037" y="1289093"/>
            <a:chExt cx="415283" cy="923330"/>
          </a:xfrm>
        </p:grpSpPr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70152C13-8FB0-D215-B988-18CF6660487E}"/>
                </a:ext>
              </a:extLst>
            </p:cNvPr>
            <p:cNvSpPr/>
            <p:nvPr/>
          </p:nvSpPr>
          <p:spPr>
            <a:xfrm>
              <a:off x="4953037" y="2022581"/>
              <a:ext cx="33937" cy="1272"/>
            </a:xfrm>
            <a:custGeom>
              <a:avLst/>
              <a:gdLst>
                <a:gd name="connsiteX0" fmla="*/ 33938 w 33937"/>
                <a:gd name="connsiteY0" fmla="*/ 0 h 1272"/>
                <a:gd name="connsiteX1" fmla="*/ 0 w 33937"/>
                <a:gd name="connsiteY1" fmla="*/ 1272 h 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37" h="1272">
                  <a:moveTo>
                    <a:pt x="33938" y="0"/>
                  </a:moveTo>
                  <a:lnTo>
                    <a:pt x="0" y="127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827CFB65-8A80-5A60-F3D9-AA82F4509E49}"/>
                </a:ext>
              </a:extLst>
            </p:cNvPr>
            <p:cNvSpPr/>
            <p:nvPr/>
          </p:nvSpPr>
          <p:spPr>
            <a:xfrm>
              <a:off x="4986975" y="1289093"/>
              <a:ext cx="5047" cy="733488"/>
            </a:xfrm>
            <a:custGeom>
              <a:avLst/>
              <a:gdLst>
                <a:gd name="connsiteX0" fmla="*/ 0 w 5047"/>
                <a:gd name="connsiteY0" fmla="*/ 733488 h 733488"/>
                <a:gd name="connsiteX1" fmla="*/ 0 w 5047"/>
                <a:gd name="connsiteY1" fmla="*/ 0 h 73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733488">
                  <a:moveTo>
                    <a:pt x="0" y="733488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6BB186B6-E99A-0F8D-77EF-96406B164FC7}"/>
                </a:ext>
              </a:extLst>
            </p:cNvPr>
            <p:cNvSpPr/>
            <p:nvPr/>
          </p:nvSpPr>
          <p:spPr>
            <a:xfrm>
              <a:off x="4986975" y="2022581"/>
              <a:ext cx="363744" cy="189842"/>
            </a:xfrm>
            <a:custGeom>
              <a:avLst/>
              <a:gdLst>
                <a:gd name="connsiteX0" fmla="*/ 0 w 363744"/>
                <a:gd name="connsiteY0" fmla="*/ 0 h 189842"/>
                <a:gd name="connsiteX1" fmla="*/ 363744 w 363744"/>
                <a:gd name="connsiteY1" fmla="*/ 189843 h 189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744" h="189842">
                  <a:moveTo>
                    <a:pt x="0" y="0"/>
                  </a:moveTo>
                  <a:lnTo>
                    <a:pt x="363744" y="18984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1B2DBB3E-B50A-C157-7B75-4A2EF77BF82A}"/>
                </a:ext>
              </a:extLst>
            </p:cNvPr>
            <p:cNvSpPr/>
            <p:nvPr/>
          </p:nvSpPr>
          <p:spPr>
            <a:xfrm>
              <a:off x="5340341" y="1941349"/>
              <a:ext cx="27979" cy="49265"/>
            </a:xfrm>
            <a:custGeom>
              <a:avLst/>
              <a:gdLst>
                <a:gd name="connsiteX0" fmla="*/ 0 w 27979"/>
                <a:gd name="connsiteY0" fmla="*/ 0 h 49265"/>
                <a:gd name="connsiteX1" fmla="*/ 27979 w 27979"/>
                <a:gd name="connsiteY1" fmla="*/ 49265 h 4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49265">
                  <a:moveTo>
                    <a:pt x="0" y="0"/>
                  </a:moveTo>
                  <a:lnTo>
                    <a:pt x="27979" y="49265"/>
                  </a:lnTo>
                </a:path>
              </a:pathLst>
            </a:custGeom>
            <a:ln w="12090" cap="sq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BCD9BBCA-AA49-1739-9492-ECD58ECEE270}"/>
              </a:ext>
            </a:extLst>
          </p:cNvPr>
          <p:cNvSpPr/>
          <p:nvPr/>
        </p:nvSpPr>
        <p:spPr>
          <a:xfrm>
            <a:off x="6896729" y="2051718"/>
            <a:ext cx="27984" cy="25526"/>
          </a:xfrm>
          <a:custGeom>
            <a:avLst/>
            <a:gdLst>
              <a:gd name="connsiteX0" fmla="*/ 0 w 27984"/>
              <a:gd name="connsiteY0" fmla="*/ 0 h 25526"/>
              <a:gd name="connsiteX1" fmla="*/ 27984 w 27984"/>
              <a:gd name="connsiteY1" fmla="*/ 25526 h 2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84" h="25526">
                <a:moveTo>
                  <a:pt x="0" y="0"/>
                </a:moveTo>
                <a:lnTo>
                  <a:pt x="27984" y="25526"/>
                </a:lnTo>
              </a:path>
            </a:pathLst>
          </a:custGeom>
          <a:ln w="12090" cap="rnd">
            <a:solidFill>
              <a:srgbClr val="0072BD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122B9AF-45F0-4BA2-4944-20787851705E}"/>
              </a:ext>
            </a:extLst>
          </p:cNvPr>
          <p:cNvSpPr txBox="1"/>
          <p:nvPr/>
        </p:nvSpPr>
        <p:spPr>
          <a:xfrm>
            <a:off x="5243336" y="2256251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</a:t>
            </a:r>
          </a:p>
        </p:txBody>
      </p:sp>
      <p:grpSp>
        <p:nvGrpSpPr>
          <p:cNvPr id="65" name="图形 458">
            <a:extLst>
              <a:ext uri="{FF2B5EF4-FFF2-40B4-BE49-F238E27FC236}">
                <a16:creationId xmlns:a16="http://schemas.microsoft.com/office/drawing/2014/main" id="{873B0F73-CBC8-4B74-3F92-BEAF990BD978}"/>
              </a:ext>
            </a:extLst>
          </p:cNvPr>
          <p:cNvGrpSpPr/>
          <p:nvPr/>
        </p:nvGrpSpPr>
        <p:grpSpPr>
          <a:xfrm>
            <a:off x="5439467" y="1904876"/>
            <a:ext cx="1513225" cy="413610"/>
            <a:chOff x="4956867" y="1638176"/>
            <a:chExt cx="1513225" cy="413610"/>
          </a:xfrm>
        </p:grpSpPr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B841AC4A-3E93-A424-6D8F-EEC66876943F}"/>
                </a:ext>
              </a:extLst>
            </p:cNvPr>
            <p:cNvSpPr/>
            <p:nvPr/>
          </p:nvSpPr>
          <p:spPr>
            <a:xfrm>
              <a:off x="5707699" y="1928296"/>
              <a:ext cx="27979" cy="37670"/>
            </a:xfrm>
            <a:custGeom>
              <a:avLst/>
              <a:gdLst>
                <a:gd name="connsiteX0" fmla="*/ 0 w 27979"/>
                <a:gd name="connsiteY0" fmla="*/ 0 h 37670"/>
                <a:gd name="connsiteX1" fmla="*/ 27979 w 27979"/>
                <a:gd name="connsiteY1" fmla="*/ 37671 h 3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7670">
                  <a:moveTo>
                    <a:pt x="0" y="0"/>
                  </a:moveTo>
                  <a:lnTo>
                    <a:pt x="27979" y="37671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8D63C3F7-FC34-5F4F-7E9B-DC1BE1719083}"/>
                </a:ext>
              </a:extLst>
            </p:cNvPr>
            <p:cNvSpPr/>
            <p:nvPr/>
          </p:nvSpPr>
          <p:spPr>
            <a:xfrm>
              <a:off x="5347337" y="1953484"/>
              <a:ext cx="27979" cy="16374"/>
            </a:xfrm>
            <a:custGeom>
              <a:avLst/>
              <a:gdLst>
                <a:gd name="connsiteX0" fmla="*/ 0 w 27979"/>
                <a:gd name="connsiteY0" fmla="*/ 0 h 16374"/>
                <a:gd name="connsiteX1" fmla="*/ 27979 w 27979"/>
                <a:gd name="connsiteY1" fmla="*/ 16375 h 1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6374">
                  <a:moveTo>
                    <a:pt x="0" y="0"/>
                  </a:moveTo>
                  <a:lnTo>
                    <a:pt x="27979" y="16375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C4A23471-9155-F26C-7BC2-1B757281B846}"/>
                </a:ext>
              </a:extLst>
            </p:cNvPr>
            <p:cNvSpPr/>
            <p:nvPr/>
          </p:nvSpPr>
          <p:spPr>
            <a:xfrm>
              <a:off x="5354333" y="1989913"/>
              <a:ext cx="27979" cy="10928"/>
            </a:xfrm>
            <a:custGeom>
              <a:avLst/>
              <a:gdLst>
                <a:gd name="connsiteX0" fmla="*/ 0 w 27979"/>
                <a:gd name="connsiteY0" fmla="*/ 0 h 10928"/>
                <a:gd name="connsiteX1" fmla="*/ 27979 w 27979"/>
                <a:gd name="connsiteY1" fmla="*/ 10928 h 1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0928">
                  <a:moveTo>
                    <a:pt x="0" y="0"/>
                  </a:moveTo>
                  <a:lnTo>
                    <a:pt x="27979" y="10928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FC9F7B9D-41CD-6C03-D865-A31A15FC7A68}"/>
                </a:ext>
              </a:extLst>
            </p:cNvPr>
            <p:cNvSpPr/>
            <p:nvPr/>
          </p:nvSpPr>
          <p:spPr>
            <a:xfrm>
              <a:off x="5000965" y="2029885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B3527FDE-8320-F565-619C-7D836DA22D33}"/>
                </a:ext>
              </a:extLst>
            </p:cNvPr>
            <p:cNvSpPr/>
            <p:nvPr/>
          </p:nvSpPr>
          <p:spPr>
            <a:xfrm>
              <a:off x="6428121" y="1789889"/>
              <a:ext cx="27979" cy="23385"/>
            </a:xfrm>
            <a:custGeom>
              <a:avLst/>
              <a:gdLst>
                <a:gd name="connsiteX0" fmla="*/ 0 w 27979"/>
                <a:gd name="connsiteY0" fmla="*/ 23386 h 23385"/>
                <a:gd name="connsiteX1" fmla="*/ 27979 w 27979"/>
                <a:gd name="connsiteY1" fmla="*/ 0 h 2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3385">
                  <a:moveTo>
                    <a:pt x="0" y="23386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57651076-A396-2C73-CDE8-81A36E9E49F6}"/>
                </a:ext>
              </a:extLst>
            </p:cNvPr>
            <p:cNvSpPr/>
            <p:nvPr/>
          </p:nvSpPr>
          <p:spPr>
            <a:xfrm>
              <a:off x="5714696" y="1919786"/>
              <a:ext cx="27979" cy="28862"/>
            </a:xfrm>
            <a:custGeom>
              <a:avLst/>
              <a:gdLst>
                <a:gd name="connsiteX0" fmla="*/ 0 w 27979"/>
                <a:gd name="connsiteY0" fmla="*/ 0 h 28862"/>
                <a:gd name="connsiteX1" fmla="*/ 27979 w 27979"/>
                <a:gd name="connsiteY1" fmla="*/ 28863 h 28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8862">
                  <a:moveTo>
                    <a:pt x="0" y="0"/>
                  </a:moveTo>
                  <a:lnTo>
                    <a:pt x="27979" y="2886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6C3AD919-FE88-B554-C5E3-36E670ECA28B}"/>
                </a:ext>
              </a:extLst>
            </p:cNvPr>
            <p:cNvSpPr/>
            <p:nvPr/>
          </p:nvSpPr>
          <p:spPr>
            <a:xfrm>
              <a:off x="5721687" y="1949229"/>
              <a:ext cx="27984" cy="13134"/>
            </a:xfrm>
            <a:custGeom>
              <a:avLst/>
              <a:gdLst>
                <a:gd name="connsiteX0" fmla="*/ 0 w 27984"/>
                <a:gd name="connsiteY0" fmla="*/ 0 h 13134"/>
                <a:gd name="connsiteX1" fmla="*/ 27984 w 27984"/>
                <a:gd name="connsiteY1" fmla="*/ 13134 h 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3134">
                  <a:moveTo>
                    <a:pt x="0" y="0"/>
                  </a:moveTo>
                  <a:lnTo>
                    <a:pt x="27984" y="13134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CAA461D8-5AA4-074C-F96C-75DD060D61BD}"/>
                </a:ext>
              </a:extLst>
            </p:cNvPr>
            <p:cNvSpPr/>
            <p:nvPr/>
          </p:nvSpPr>
          <p:spPr>
            <a:xfrm>
              <a:off x="4956867" y="1640125"/>
              <a:ext cx="30107" cy="15713"/>
            </a:xfrm>
            <a:custGeom>
              <a:avLst/>
              <a:gdLst>
                <a:gd name="connsiteX0" fmla="*/ 30108 w 30107"/>
                <a:gd name="connsiteY0" fmla="*/ 15713 h 15713"/>
                <a:gd name="connsiteX1" fmla="*/ 0 w 30107"/>
                <a:gd name="connsiteY1" fmla="*/ 0 h 1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07" h="15713">
                  <a:moveTo>
                    <a:pt x="30108" y="15713"/>
                  </a:moveTo>
                  <a:lnTo>
                    <a:pt x="0" y="0"/>
                  </a:lnTo>
                </a:path>
              </a:pathLst>
            </a:custGeom>
            <a:ln w="3023" cap="rnd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99258F9C-D340-C2BC-3038-77ACDC4DAE79}"/>
                </a:ext>
              </a:extLst>
            </p:cNvPr>
            <p:cNvSpPr/>
            <p:nvPr/>
          </p:nvSpPr>
          <p:spPr>
            <a:xfrm>
              <a:off x="5007960" y="2033535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9CE33780-5F26-6784-2C36-9D495777F2BE}"/>
                </a:ext>
              </a:extLst>
            </p:cNvPr>
            <p:cNvSpPr/>
            <p:nvPr/>
          </p:nvSpPr>
          <p:spPr>
            <a:xfrm>
              <a:off x="6074755" y="1785442"/>
              <a:ext cx="27979" cy="55801"/>
            </a:xfrm>
            <a:custGeom>
              <a:avLst/>
              <a:gdLst>
                <a:gd name="connsiteX0" fmla="*/ 0 w 27979"/>
                <a:gd name="connsiteY0" fmla="*/ 55802 h 55801"/>
                <a:gd name="connsiteX1" fmla="*/ 27979 w 27979"/>
                <a:gd name="connsiteY1" fmla="*/ 0 h 55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5801">
                  <a:moveTo>
                    <a:pt x="0" y="55802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5BD4A27B-E71C-D6A7-3D10-21F18CE2B10B}"/>
                </a:ext>
              </a:extLst>
            </p:cNvPr>
            <p:cNvSpPr/>
            <p:nvPr/>
          </p:nvSpPr>
          <p:spPr>
            <a:xfrm>
              <a:off x="6088747" y="1876507"/>
              <a:ext cx="27979" cy="68693"/>
            </a:xfrm>
            <a:custGeom>
              <a:avLst/>
              <a:gdLst>
                <a:gd name="connsiteX0" fmla="*/ 0 w 27979"/>
                <a:gd name="connsiteY0" fmla="*/ 68694 h 68693"/>
                <a:gd name="connsiteX1" fmla="*/ 27979 w 27979"/>
                <a:gd name="connsiteY1" fmla="*/ 0 h 6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8693">
                  <a:moveTo>
                    <a:pt x="0" y="68694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CF21E260-9A58-74D4-917D-92B9F6EC8307}"/>
                </a:ext>
              </a:extLst>
            </p:cNvPr>
            <p:cNvSpPr/>
            <p:nvPr/>
          </p:nvSpPr>
          <p:spPr>
            <a:xfrm>
              <a:off x="5368320" y="1990614"/>
              <a:ext cx="27984" cy="14002"/>
            </a:xfrm>
            <a:custGeom>
              <a:avLst/>
              <a:gdLst>
                <a:gd name="connsiteX0" fmla="*/ 0 w 27984"/>
                <a:gd name="connsiteY0" fmla="*/ 0 h 14002"/>
                <a:gd name="connsiteX1" fmla="*/ 27984 w 27984"/>
                <a:gd name="connsiteY1" fmla="*/ 14002 h 1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4002">
                  <a:moveTo>
                    <a:pt x="0" y="0"/>
                  </a:moveTo>
                  <a:lnTo>
                    <a:pt x="27984" y="14002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164A8781-87EB-2489-A81E-92C088B1C036}"/>
                </a:ext>
              </a:extLst>
            </p:cNvPr>
            <p:cNvSpPr/>
            <p:nvPr/>
          </p:nvSpPr>
          <p:spPr>
            <a:xfrm>
              <a:off x="5014955" y="2037184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415B8A45-46DE-88E4-661C-B443563B4A5A}"/>
                </a:ext>
              </a:extLst>
            </p:cNvPr>
            <p:cNvSpPr/>
            <p:nvPr/>
          </p:nvSpPr>
          <p:spPr>
            <a:xfrm>
              <a:off x="6442114" y="1810544"/>
              <a:ext cx="27979" cy="90267"/>
            </a:xfrm>
            <a:custGeom>
              <a:avLst/>
              <a:gdLst>
                <a:gd name="connsiteX0" fmla="*/ 0 w 27979"/>
                <a:gd name="connsiteY0" fmla="*/ 0 h 90267"/>
                <a:gd name="connsiteX1" fmla="*/ 27979 w 27979"/>
                <a:gd name="connsiteY1" fmla="*/ 90267 h 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90267">
                  <a:moveTo>
                    <a:pt x="0" y="0"/>
                  </a:moveTo>
                  <a:lnTo>
                    <a:pt x="27979" y="90267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973A79A2-4779-791D-C3A7-F8E01A26C32C}"/>
                </a:ext>
              </a:extLst>
            </p:cNvPr>
            <p:cNvSpPr/>
            <p:nvPr/>
          </p:nvSpPr>
          <p:spPr>
            <a:xfrm>
              <a:off x="5735679" y="1965967"/>
              <a:ext cx="27979" cy="3780"/>
            </a:xfrm>
            <a:custGeom>
              <a:avLst/>
              <a:gdLst>
                <a:gd name="connsiteX0" fmla="*/ 0 w 27979"/>
                <a:gd name="connsiteY0" fmla="*/ 0 h 3780"/>
                <a:gd name="connsiteX1" fmla="*/ 27979 w 27979"/>
                <a:gd name="connsiteY1" fmla="*/ 3781 h 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780">
                  <a:moveTo>
                    <a:pt x="0" y="0"/>
                  </a:moveTo>
                  <a:lnTo>
                    <a:pt x="27979" y="3781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39340E7E-CCF7-21EA-CF19-9FE4F1AEBEDE}"/>
                </a:ext>
              </a:extLst>
            </p:cNvPr>
            <p:cNvSpPr/>
            <p:nvPr/>
          </p:nvSpPr>
          <p:spPr>
            <a:xfrm>
              <a:off x="6421125" y="1638176"/>
              <a:ext cx="27984" cy="9630"/>
            </a:xfrm>
            <a:custGeom>
              <a:avLst/>
              <a:gdLst>
                <a:gd name="connsiteX0" fmla="*/ 0 w 27984"/>
                <a:gd name="connsiteY0" fmla="*/ 0 h 9630"/>
                <a:gd name="connsiteX1" fmla="*/ 27984 w 27984"/>
                <a:gd name="connsiteY1" fmla="*/ 9631 h 9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9630">
                  <a:moveTo>
                    <a:pt x="0" y="0"/>
                  </a:moveTo>
                  <a:lnTo>
                    <a:pt x="27984" y="9631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82C683AA-76CB-09CA-145E-3DA0C67F5312}"/>
                </a:ext>
              </a:extLst>
            </p:cNvPr>
            <p:cNvSpPr/>
            <p:nvPr/>
          </p:nvSpPr>
          <p:spPr>
            <a:xfrm>
              <a:off x="5375316" y="1969858"/>
              <a:ext cx="27979" cy="11251"/>
            </a:xfrm>
            <a:custGeom>
              <a:avLst/>
              <a:gdLst>
                <a:gd name="connsiteX0" fmla="*/ 0 w 27979"/>
                <a:gd name="connsiteY0" fmla="*/ 0 h 11251"/>
                <a:gd name="connsiteX1" fmla="*/ 27979 w 27979"/>
                <a:gd name="connsiteY1" fmla="*/ 11251 h 1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1251">
                  <a:moveTo>
                    <a:pt x="0" y="0"/>
                  </a:moveTo>
                  <a:lnTo>
                    <a:pt x="27979" y="11251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D1B2E45A-F678-C2CF-01BC-31E60188FE57}"/>
                </a:ext>
              </a:extLst>
            </p:cNvPr>
            <p:cNvSpPr/>
            <p:nvPr/>
          </p:nvSpPr>
          <p:spPr>
            <a:xfrm>
              <a:off x="6081751" y="1640256"/>
              <a:ext cx="27979" cy="144807"/>
            </a:xfrm>
            <a:custGeom>
              <a:avLst/>
              <a:gdLst>
                <a:gd name="connsiteX0" fmla="*/ 0 w 27979"/>
                <a:gd name="connsiteY0" fmla="*/ 144807 h 144807"/>
                <a:gd name="connsiteX1" fmla="*/ 27979 w 27979"/>
                <a:gd name="connsiteY1" fmla="*/ 0 h 14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44807">
                  <a:moveTo>
                    <a:pt x="0" y="144807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D4121B5C-B8EB-45EE-B2F0-6383169F3744}"/>
                </a:ext>
              </a:extLst>
            </p:cNvPr>
            <p:cNvSpPr/>
            <p:nvPr/>
          </p:nvSpPr>
          <p:spPr>
            <a:xfrm>
              <a:off x="5382312" y="1989514"/>
              <a:ext cx="27979" cy="11326"/>
            </a:xfrm>
            <a:custGeom>
              <a:avLst/>
              <a:gdLst>
                <a:gd name="connsiteX0" fmla="*/ 0 w 27979"/>
                <a:gd name="connsiteY0" fmla="*/ 11327 h 11326"/>
                <a:gd name="connsiteX1" fmla="*/ 27979 w 27979"/>
                <a:gd name="connsiteY1" fmla="*/ 0 h 1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1326">
                  <a:moveTo>
                    <a:pt x="0" y="11327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58A1DFA9-2B25-E86E-5760-FC0B53756658}"/>
              </a:ext>
            </a:extLst>
          </p:cNvPr>
          <p:cNvSpPr txBox="1"/>
          <p:nvPr/>
        </p:nvSpPr>
        <p:spPr>
          <a:xfrm>
            <a:off x="5251143" y="141999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</a:t>
            </a:r>
          </a:p>
        </p:txBody>
      </p:sp>
      <p:grpSp>
        <p:nvGrpSpPr>
          <p:cNvPr id="86" name="图形 458">
            <a:extLst>
              <a:ext uri="{FF2B5EF4-FFF2-40B4-BE49-F238E27FC236}">
                <a16:creationId xmlns:a16="http://schemas.microsoft.com/office/drawing/2014/main" id="{16D1EEA3-81C9-A7BF-6D9F-BE9262AF3373}"/>
              </a:ext>
            </a:extLst>
          </p:cNvPr>
          <p:cNvGrpSpPr/>
          <p:nvPr/>
        </p:nvGrpSpPr>
        <p:grpSpPr>
          <a:xfrm>
            <a:off x="5511545" y="1914507"/>
            <a:ext cx="1483118" cy="425886"/>
            <a:chOff x="5028945" y="1647807"/>
            <a:chExt cx="1483118" cy="425886"/>
          </a:xfrm>
        </p:grpSpPr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63D29445-4E52-9793-0344-1A0C139A4268}"/>
                </a:ext>
              </a:extLst>
            </p:cNvPr>
            <p:cNvSpPr/>
            <p:nvPr/>
          </p:nvSpPr>
          <p:spPr>
            <a:xfrm>
              <a:off x="5742675" y="1948648"/>
              <a:ext cx="27979" cy="28706"/>
            </a:xfrm>
            <a:custGeom>
              <a:avLst/>
              <a:gdLst>
                <a:gd name="connsiteX0" fmla="*/ 0 w 27979"/>
                <a:gd name="connsiteY0" fmla="*/ 0 h 28706"/>
                <a:gd name="connsiteX1" fmla="*/ 27979 w 27979"/>
                <a:gd name="connsiteY1" fmla="*/ 28706 h 2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8706">
                  <a:moveTo>
                    <a:pt x="0" y="0"/>
                  </a:moveTo>
                  <a:lnTo>
                    <a:pt x="27979" y="28706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3AF5069-D058-5B9B-2270-9DEFDF7FDF97}"/>
                </a:ext>
              </a:extLst>
            </p:cNvPr>
            <p:cNvSpPr/>
            <p:nvPr/>
          </p:nvSpPr>
          <p:spPr>
            <a:xfrm>
              <a:off x="5028945" y="2044488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2AC9EA90-8F1F-0612-F2AC-47EC14F933E2}"/>
                </a:ext>
              </a:extLst>
            </p:cNvPr>
            <p:cNvSpPr/>
            <p:nvPr/>
          </p:nvSpPr>
          <p:spPr>
            <a:xfrm>
              <a:off x="5749671" y="1962363"/>
              <a:ext cx="27979" cy="49229"/>
            </a:xfrm>
            <a:custGeom>
              <a:avLst/>
              <a:gdLst>
                <a:gd name="connsiteX0" fmla="*/ 0 w 27979"/>
                <a:gd name="connsiteY0" fmla="*/ 0 h 49229"/>
                <a:gd name="connsiteX1" fmla="*/ 27979 w 27979"/>
                <a:gd name="connsiteY1" fmla="*/ 49230 h 4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49229">
                  <a:moveTo>
                    <a:pt x="0" y="0"/>
                  </a:moveTo>
                  <a:lnTo>
                    <a:pt x="27979" y="4923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87C739EB-A2A7-654F-54EA-EBE5170E8E47}"/>
                </a:ext>
              </a:extLst>
            </p:cNvPr>
            <p:cNvSpPr/>
            <p:nvPr/>
          </p:nvSpPr>
          <p:spPr>
            <a:xfrm>
              <a:off x="6470093" y="1900811"/>
              <a:ext cx="27979" cy="27555"/>
            </a:xfrm>
            <a:custGeom>
              <a:avLst/>
              <a:gdLst>
                <a:gd name="connsiteX0" fmla="*/ 0 w 27979"/>
                <a:gd name="connsiteY0" fmla="*/ 0 h 27555"/>
                <a:gd name="connsiteX1" fmla="*/ 27979 w 27979"/>
                <a:gd name="connsiteY1" fmla="*/ 27555 h 2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7555">
                  <a:moveTo>
                    <a:pt x="0" y="0"/>
                  </a:moveTo>
                  <a:lnTo>
                    <a:pt x="27979" y="27555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D6FC5B95-FE22-D89A-2700-57C3B6A02122}"/>
                </a:ext>
              </a:extLst>
            </p:cNvPr>
            <p:cNvSpPr/>
            <p:nvPr/>
          </p:nvSpPr>
          <p:spPr>
            <a:xfrm>
              <a:off x="6456101" y="1789889"/>
              <a:ext cx="27979" cy="95981"/>
            </a:xfrm>
            <a:custGeom>
              <a:avLst/>
              <a:gdLst>
                <a:gd name="connsiteX0" fmla="*/ 0 w 27979"/>
                <a:gd name="connsiteY0" fmla="*/ 0 h 95981"/>
                <a:gd name="connsiteX1" fmla="*/ 27979 w 27979"/>
                <a:gd name="connsiteY1" fmla="*/ 95981 h 9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95981">
                  <a:moveTo>
                    <a:pt x="0" y="0"/>
                  </a:moveTo>
                  <a:lnTo>
                    <a:pt x="27979" y="95981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81E7587F-B33D-3F0D-E239-A6C07A3981D1}"/>
                </a:ext>
              </a:extLst>
            </p:cNvPr>
            <p:cNvSpPr/>
            <p:nvPr/>
          </p:nvSpPr>
          <p:spPr>
            <a:xfrm>
              <a:off x="5035940" y="2048137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5238A563-F775-D1BD-C2A0-43D9364F42EF}"/>
                </a:ext>
              </a:extLst>
            </p:cNvPr>
            <p:cNvSpPr/>
            <p:nvPr/>
          </p:nvSpPr>
          <p:spPr>
            <a:xfrm>
              <a:off x="5396304" y="2004617"/>
              <a:ext cx="27979" cy="25258"/>
            </a:xfrm>
            <a:custGeom>
              <a:avLst/>
              <a:gdLst>
                <a:gd name="connsiteX0" fmla="*/ 0 w 27979"/>
                <a:gd name="connsiteY0" fmla="*/ 0 h 25258"/>
                <a:gd name="connsiteX1" fmla="*/ 27979 w 27979"/>
                <a:gd name="connsiteY1" fmla="*/ 25259 h 2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5258">
                  <a:moveTo>
                    <a:pt x="0" y="0"/>
                  </a:moveTo>
                  <a:lnTo>
                    <a:pt x="27979" y="25259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9F1943C3-7F74-C710-F41F-401339924211}"/>
                </a:ext>
              </a:extLst>
            </p:cNvPr>
            <p:cNvSpPr/>
            <p:nvPr/>
          </p:nvSpPr>
          <p:spPr>
            <a:xfrm>
              <a:off x="5042935" y="2051787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868E4CF6-C2B1-E869-867F-475DB11DE9AA}"/>
                </a:ext>
              </a:extLst>
            </p:cNvPr>
            <p:cNvSpPr/>
            <p:nvPr/>
          </p:nvSpPr>
          <p:spPr>
            <a:xfrm>
              <a:off x="6102734" y="1785442"/>
              <a:ext cx="27979" cy="13588"/>
            </a:xfrm>
            <a:custGeom>
              <a:avLst/>
              <a:gdLst>
                <a:gd name="connsiteX0" fmla="*/ 0 w 27979"/>
                <a:gd name="connsiteY0" fmla="*/ 0 h 13588"/>
                <a:gd name="connsiteX1" fmla="*/ 27979 w 27979"/>
                <a:gd name="connsiteY1" fmla="*/ 13588 h 1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3588">
                  <a:moveTo>
                    <a:pt x="0" y="0"/>
                  </a:moveTo>
                  <a:lnTo>
                    <a:pt x="27979" y="13588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2C8ECE7A-D93C-9691-895E-5E3027EB6746}"/>
                </a:ext>
              </a:extLst>
            </p:cNvPr>
            <p:cNvSpPr/>
            <p:nvPr/>
          </p:nvSpPr>
          <p:spPr>
            <a:xfrm>
              <a:off x="6449110" y="1647807"/>
              <a:ext cx="27979" cy="116464"/>
            </a:xfrm>
            <a:custGeom>
              <a:avLst/>
              <a:gdLst>
                <a:gd name="connsiteX0" fmla="*/ 0 w 27979"/>
                <a:gd name="connsiteY0" fmla="*/ 0 h 116464"/>
                <a:gd name="connsiteX1" fmla="*/ 27979 w 27979"/>
                <a:gd name="connsiteY1" fmla="*/ 116465 h 11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16464">
                  <a:moveTo>
                    <a:pt x="0" y="0"/>
                  </a:moveTo>
                  <a:lnTo>
                    <a:pt x="27979" y="116465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969A8FAC-263D-3BBD-E713-F0B11861FD32}"/>
                </a:ext>
              </a:extLst>
            </p:cNvPr>
            <p:cNvSpPr/>
            <p:nvPr/>
          </p:nvSpPr>
          <p:spPr>
            <a:xfrm>
              <a:off x="5763658" y="1803220"/>
              <a:ext cx="27984" cy="166527"/>
            </a:xfrm>
            <a:custGeom>
              <a:avLst/>
              <a:gdLst>
                <a:gd name="connsiteX0" fmla="*/ 0 w 27984"/>
                <a:gd name="connsiteY0" fmla="*/ 166527 h 166527"/>
                <a:gd name="connsiteX1" fmla="*/ 27984 w 27984"/>
                <a:gd name="connsiteY1" fmla="*/ 0 h 166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66527">
                  <a:moveTo>
                    <a:pt x="0" y="166527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56823EB9-4010-2E0A-C967-FB4A0F4D87CB}"/>
                </a:ext>
              </a:extLst>
            </p:cNvPr>
            <p:cNvSpPr/>
            <p:nvPr/>
          </p:nvSpPr>
          <p:spPr>
            <a:xfrm>
              <a:off x="6116726" y="1763121"/>
              <a:ext cx="27979" cy="113385"/>
            </a:xfrm>
            <a:custGeom>
              <a:avLst/>
              <a:gdLst>
                <a:gd name="connsiteX0" fmla="*/ 0 w 27979"/>
                <a:gd name="connsiteY0" fmla="*/ 113386 h 113385"/>
                <a:gd name="connsiteX1" fmla="*/ 27979 w 27979"/>
                <a:gd name="connsiteY1" fmla="*/ 0 h 11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13385">
                  <a:moveTo>
                    <a:pt x="0" y="113386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079651A9-2453-44C4-68F0-CF612833A1FA}"/>
                </a:ext>
              </a:extLst>
            </p:cNvPr>
            <p:cNvSpPr/>
            <p:nvPr/>
          </p:nvSpPr>
          <p:spPr>
            <a:xfrm>
              <a:off x="5403295" y="1981110"/>
              <a:ext cx="27984" cy="54464"/>
            </a:xfrm>
            <a:custGeom>
              <a:avLst/>
              <a:gdLst>
                <a:gd name="connsiteX0" fmla="*/ 0 w 27984"/>
                <a:gd name="connsiteY0" fmla="*/ 0 h 54464"/>
                <a:gd name="connsiteX1" fmla="*/ 27984 w 27984"/>
                <a:gd name="connsiteY1" fmla="*/ 54464 h 5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54464">
                  <a:moveTo>
                    <a:pt x="0" y="0"/>
                  </a:moveTo>
                  <a:lnTo>
                    <a:pt x="27984" y="54464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7CD5402E-7917-D400-6AE9-C235BC8AEDD8}"/>
                </a:ext>
              </a:extLst>
            </p:cNvPr>
            <p:cNvSpPr/>
            <p:nvPr/>
          </p:nvSpPr>
          <p:spPr>
            <a:xfrm>
              <a:off x="6484080" y="1885870"/>
              <a:ext cx="27984" cy="49265"/>
            </a:xfrm>
            <a:custGeom>
              <a:avLst/>
              <a:gdLst>
                <a:gd name="connsiteX0" fmla="*/ 0 w 27984"/>
                <a:gd name="connsiteY0" fmla="*/ 0 h 49265"/>
                <a:gd name="connsiteX1" fmla="*/ 27984 w 27984"/>
                <a:gd name="connsiteY1" fmla="*/ 49265 h 4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49265">
                  <a:moveTo>
                    <a:pt x="0" y="0"/>
                  </a:moveTo>
                  <a:lnTo>
                    <a:pt x="27984" y="49265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12AF1B33-3024-3108-E737-7657FD512CDF}"/>
                </a:ext>
              </a:extLst>
            </p:cNvPr>
            <p:cNvSpPr/>
            <p:nvPr/>
          </p:nvSpPr>
          <p:spPr>
            <a:xfrm>
              <a:off x="5770654" y="1783150"/>
              <a:ext cx="27979" cy="194203"/>
            </a:xfrm>
            <a:custGeom>
              <a:avLst/>
              <a:gdLst>
                <a:gd name="connsiteX0" fmla="*/ 0 w 27979"/>
                <a:gd name="connsiteY0" fmla="*/ 194204 h 194203"/>
                <a:gd name="connsiteX1" fmla="*/ 27979 w 27979"/>
                <a:gd name="connsiteY1" fmla="*/ 0 h 19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94203">
                  <a:moveTo>
                    <a:pt x="0" y="194204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970EE483-E8C5-51C8-ABF2-95D92CAFB5DE}"/>
                </a:ext>
              </a:extLst>
            </p:cNvPr>
            <p:cNvSpPr/>
            <p:nvPr/>
          </p:nvSpPr>
          <p:spPr>
            <a:xfrm>
              <a:off x="5410292" y="1989514"/>
              <a:ext cx="27979" cy="54994"/>
            </a:xfrm>
            <a:custGeom>
              <a:avLst/>
              <a:gdLst>
                <a:gd name="connsiteX0" fmla="*/ 0 w 27979"/>
                <a:gd name="connsiteY0" fmla="*/ 0 h 54994"/>
                <a:gd name="connsiteX1" fmla="*/ 27979 w 27979"/>
                <a:gd name="connsiteY1" fmla="*/ 54994 h 5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4994">
                  <a:moveTo>
                    <a:pt x="0" y="0"/>
                  </a:moveTo>
                  <a:lnTo>
                    <a:pt x="27979" y="54994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5A146B09-BF73-61F8-D3FC-285998E567E9}"/>
                </a:ext>
              </a:extLst>
            </p:cNvPr>
            <p:cNvSpPr/>
            <p:nvPr/>
          </p:nvSpPr>
          <p:spPr>
            <a:xfrm>
              <a:off x="5777650" y="1974497"/>
              <a:ext cx="27979" cy="37095"/>
            </a:xfrm>
            <a:custGeom>
              <a:avLst/>
              <a:gdLst>
                <a:gd name="connsiteX0" fmla="*/ 0 w 27979"/>
                <a:gd name="connsiteY0" fmla="*/ 37095 h 37095"/>
                <a:gd name="connsiteX1" fmla="*/ 27979 w 27979"/>
                <a:gd name="connsiteY1" fmla="*/ 0 h 3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7095">
                  <a:moveTo>
                    <a:pt x="0" y="37095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EB216B32-523F-92B8-ED9A-9DB81EBC4D3A}"/>
                </a:ext>
              </a:extLst>
            </p:cNvPr>
            <p:cNvSpPr/>
            <p:nvPr/>
          </p:nvSpPr>
          <p:spPr>
            <a:xfrm>
              <a:off x="5056925" y="2059091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F8685A9B-DC95-EBA0-E879-A073D46D6A92}"/>
              </a:ext>
            </a:extLst>
          </p:cNvPr>
          <p:cNvSpPr/>
          <p:nvPr/>
        </p:nvSpPr>
        <p:spPr>
          <a:xfrm>
            <a:off x="5439467" y="1540079"/>
            <a:ext cx="30107" cy="15713"/>
          </a:xfrm>
          <a:custGeom>
            <a:avLst/>
            <a:gdLst>
              <a:gd name="connsiteX0" fmla="*/ 30108 w 30107"/>
              <a:gd name="connsiteY0" fmla="*/ 15713 h 15713"/>
              <a:gd name="connsiteX1" fmla="*/ 0 w 30107"/>
              <a:gd name="connsiteY1" fmla="*/ 0 h 1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07" h="15713">
                <a:moveTo>
                  <a:pt x="30108" y="15713"/>
                </a:moveTo>
                <a:lnTo>
                  <a:pt x="0" y="0"/>
                </a:lnTo>
              </a:path>
            </a:pathLst>
          </a:custGeom>
          <a:ln w="3023" cap="sq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6" name="图形 458">
            <a:extLst>
              <a:ext uri="{FF2B5EF4-FFF2-40B4-BE49-F238E27FC236}">
                <a16:creationId xmlns:a16="http://schemas.microsoft.com/office/drawing/2014/main" id="{A0BE6B78-9EE3-B28C-C9F4-5172EF10376B}"/>
              </a:ext>
            </a:extLst>
          </p:cNvPr>
          <p:cNvGrpSpPr/>
          <p:nvPr/>
        </p:nvGrpSpPr>
        <p:grpSpPr>
          <a:xfrm>
            <a:off x="5546520" y="1621507"/>
            <a:ext cx="1532081" cy="742060"/>
            <a:chOff x="5063920" y="1354807"/>
            <a:chExt cx="1532081" cy="742060"/>
          </a:xfrm>
        </p:grpSpPr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EDB94EDE-2850-5957-D652-12F9D8359748}"/>
                </a:ext>
              </a:extLst>
            </p:cNvPr>
            <p:cNvSpPr/>
            <p:nvPr/>
          </p:nvSpPr>
          <p:spPr>
            <a:xfrm>
              <a:off x="6498072" y="1928367"/>
              <a:ext cx="27979" cy="2650"/>
            </a:xfrm>
            <a:custGeom>
              <a:avLst/>
              <a:gdLst>
                <a:gd name="connsiteX0" fmla="*/ 0 w 27979"/>
                <a:gd name="connsiteY0" fmla="*/ 0 h 2650"/>
                <a:gd name="connsiteX1" fmla="*/ 27979 w 27979"/>
                <a:gd name="connsiteY1" fmla="*/ 2650 h 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650">
                  <a:moveTo>
                    <a:pt x="0" y="0"/>
                  </a:moveTo>
                  <a:lnTo>
                    <a:pt x="27979" y="265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46C2EF44-D69B-DFD5-6013-45B98636D66B}"/>
                </a:ext>
              </a:extLst>
            </p:cNvPr>
            <p:cNvSpPr/>
            <p:nvPr/>
          </p:nvSpPr>
          <p:spPr>
            <a:xfrm>
              <a:off x="6477089" y="1764272"/>
              <a:ext cx="27979" cy="50375"/>
            </a:xfrm>
            <a:custGeom>
              <a:avLst/>
              <a:gdLst>
                <a:gd name="connsiteX0" fmla="*/ 0 w 27979"/>
                <a:gd name="connsiteY0" fmla="*/ 0 h 50375"/>
                <a:gd name="connsiteX1" fmla="*/ 27979 w 27979"/>
                <a:gd name="connsiteY1" fmla="*/ 50376 h 5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0375">
                  <a:moveTo>
                    <a:pt x="0" y="0"/>
                  </a:moveTo>
                  <a:lnTo>
                    <a:pt x="27979" y="50376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39976402-D991-1137-C33D-F0A0200AFA37}"/>
                </a:ext>
              </a:extLst>
            </p:cNvPr>
            <p:cNvSpPr/>
            <p:nvPr/>
          </p:nvSpPr>
          <p:spPr>
            <a:xfrm>
              <a:off x="5063920" y="2062740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5F3CEA0F-F174-F738-1367-92AA5B5C1F82}"/>
                </a:ext>
              </a:extLst>
            </p:cNvPr>
            <p:cNvSpPr/>
            <p:nvPr/>
          </p:nvSpPr>
          <p:spPr>
            <a:xfrm>
              <a:off x="5424284" y="1658609"/>
              <a:ext cx="27979" cy="371265"/>
            </a:xfrm>
            <a:custGeom>
              <a:avLst/>
              <a:gdLst>
                <a:gd name="connsiteX0" fmla="*/ 0 w 27979"/>
                <a:gd name="connsiteY0" fmla="*/ 371266 h 371265"/>
                <a:gd name="connsiteX1" fmla="*/ 27979 w 27979"/>
                <a:gd name="connsiteY1" fmla="*/ 0 h 37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71265">
                  <a:moveTo>
                    <a:pt x="0" y="371266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5BDD0612-E19E-21CA-EBEE-3E24B8B36AE6}"/>
                </a:ext>
              </a:extLst>
            </p:cNvPr>
            <p:cNvSpPr/>
            <p:nvPr/>
          </p:nvSpPr>
          <p:spPr>
            <a:xfrm>
              <a:off x="5070915" y="2066390"/>
              <a:ext cx="27980" cy="14607"/>
            </a:xfrm>
            <a:custGeom>
              <a:avLst/>
              <a:gdLst>
                <a:gd name="connsiteX0" fmla="*/ 0 w 27980"/>
                <a:gd name="connsiteY0" fmla="*/ 0 h 14607"/>
                <a:gd name="connsiteX1" fmla="*/ 27981 w 27980"/>
                <a:gd name="connsiteY1" fmla="*/ 14608 h 1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7">
                  <a:moveTo>
                    <a:pt x="0" y="0"/>
                  </a:moveTo>
                  <a:lnTo>
                    <a:pt x="27981" y="14608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412A8CCC-19FF-E429-82CD-576CB5500193}"/>
                </a:ext>
              </a:extLst>
            </p:cNvPr>
            <p:cNvSpPr/>
            <p:nvPr/>
          </p:nvSpPr>
          <p:spPr>
            <a:xfrm>
              <a:off x="5431280" y="1655919"/>
              <a:ext cx="27979" cy="379654"/>
            </a:xfrm>
            <a:custGeom>
              <a:avLst/>
              <a:gdLst>
                <a:gd name="connsiteX0" fmla="*/ 0 w 27979"/>
                <a:gd name="connsiteY0" fmla="*/ 379655 h 379654"/>
                <a:gd name="connsiteX1" fmla="*/ 27979 w 27979"/>
                <a:gd name="connsiteY1" fmla="*/ 0 h 37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79654">
                  <a:moveTo>
                    <a:pt x="0" y="379655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FACCF3B3-D4C4-9338-A4D2-DF3584CCB157}"/>
                </a:ext>
              </a:extLst>
            </p:cNvPr>
            <p:cNvSpPr/>
            <p:nvPr/>
          </p:nvSpPr>
          <p:spPr>
            <a:xfrm>
              <a:off x="6109730" y="1570624"/>
              <a:ext cx="27979" cy="69632"/>
            </a:xfrm>
            <a:custGeom>
              <a:avLst/>
              <a:gdLst>
                <a:gd name="connsiteX0" fmla="*/ 0 w 27979"/>
                <a:gd name="connsiteY0" fmla="*/ 69633 h 69632"/>
                <a:gd name="connsiteX1" fmla="*/ 27979 w 27979"/>
                <a:gd name="connsiteY1" fmla="*/ 0 h 6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9632">
                  <a:moveTo>
                    <a:pt x="0" y="69633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23292F73-D9DA-DE2F-42E0-A89563FF0B5A}"/>
                </a:ext>
              </a:extLst>
            </p:cNvPr>
            <p:cNvSpPr/>
            <p:nvPr/>
          </p:nvSpPr>
          <p:spPr>
            <a:xfrm>
              <a:off x="6130713" y="1799030"/>
              <a:ext cx="27984" cy="113451"/>
            </a:xfrm>
            <a:custGeom>
              <a:avLst/>
              <a:gdLst>
                <a:gd name="connsiteX0" fmla="*/ 0 w 27984"/>
                <a:gd name="connsiteY0" fmla="*/ 0 h 113451"/>
                <a:gd name="connsiteX1" fmla="*/ 27984 w 27984"/>
                <a:gd name="connsiteY1" fmla="*/ 113451 h 113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13451">
                  <a:moveTo>
                    <a:pt x="0" y="0"/>
                  </a:moveTo>
                  <a:lnTo>
                    <a:pt x="27984" y="113451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100471CE-6433-F37D-05A6-556742E966E1}"/>
                </a:ext>
              </a:extLst>
            </p:cNvPr>
            <p:cNvSpPr/>
            <p:nvPr/>
          </p:nvSpPr>
          <p:spPr>
            <a:xfrm>
              <a:off x="6512064" y="1935135"/>
              <a:ext cx="27979" cy="10746"/>
            </a:xfrm>
            <a:custGeom>
              <a:avLst/>
              <a:gdLst>
                <a:gd name="connsiteX0" fmla="*/ 0 w 27979"/>
                <a:gd name="connsiteY0" fmla="*/ 0 h 10746"/>
                <a:gd name="connsiteX1" fmla="*/ 27979 w 27979"/>
                <a:gd name="connsiteY1" fmla="*/ 10747 h 1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0746">
                  <a:moveTo>
                    <a:pt x="0" y="0"/>
                  </a:moveTo>
                  <a:lnTo>
                    <a:pt x="27979" y="10747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4EA0EACE-BE01-A3E7-4311-42D0CF197D1B}"/>
                </a:ext>
              </a:extLst>
            </p:cNvPr>
            <p:cNvSpPr/>
            <p:nvPr/>
          </p:nvSpPr>
          <p:spPr>
            <a:xfrm>
              <a:off x="5438271" y="1899928"/>
              <a:ext cx="27984" cy="144580"/>
            </a:xfrm>
            <a:custGeom>
              <a:avLst/>
              <a:gdLst>
                <a:gd name="connsiteX0" fmla="*/ 0 w 27984"/>
                <a:gd name="connsiteY0" fmla="*/ 144580 h 144580"/>
                <a:gd name="connsiteX1" fmla="*/ 27984 w 27984"/>
                <a:gd name="connsiteY1" fmla="*/ 0 h 14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44580">
                  <a:moveTo>
                    <a:pt x="0" y="144580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D3EE1A87-BFF0-F355-C97D-3CC66E9E8CE5}"/>
                </a:ext>
              </a:extLst>
            </p:cNvPr>
            <p:cNvSpPr/>
            <p:nvPr/>
          </p:nvSpPr>
          <p:spPr>
            <a:xfrm>
              <a:off x="6505068" y="1814648"/>
              <a:ext cx="27979" cy="5931"/>
            </a:xfrm>
            <a:custGeom>
              <a:avLst/>
              <a:gdLst>
                <a:gd name="connsiteX0" fmla="*/ 0 w 27979"/>
                <a:gd name="connsiteY0" fmla="*/ 0 h 5931"/>
                <a:gd name="connsiteX1" fmla="*/ 27979 w 27979"/>
                <a:gd name="connsiteY1" fmla="*/ 5931 h 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931">
                  <a:moveTo>
                    <a:pt x="0" y="0"/>
                  </a:moveTo>
                  <a:lnTo>
                    <a:pt x="27979" y="5931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CC70F0B3-1789-E557-6411-199415C08DE4}"/>
                </a:ext>
              </a:extLst>
            </p:cNvPr>
            <p:cNvSpPr/>
            <p:nvPr/>
          </p:nvSpPr>
          <p:spPr>
            <a:xfrm>
              <a:off x="5084905" y="1354807"/>
              <a:ext cx="27980" cy="718887"/>
            </a:xfrm>
            <a:custGeom>
              <a:avLst/>
              <a:gdLst>
                <a:gd name="connsiteX0" fmla="*/ 0 w 27980"/>
                <a:gd name="connsiteY0" fmla="*/ 718887 h 718887"/>
                <a:gd name="connsiteX1" fmla="*/ 27981 w 27980"/>
                <a:gd name="connsiteY1" fmla="*/ 0 h 71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18887">
                  <a:moveTo>
                    <a:pt x="0" y="718887"/>
                  </a:moveTo>
                  <a:lnTo>
                    <a:pt x="27981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A2CDF521-749B-FEA2-777C-AAA275B0D33F}"/>
                </a:ext>
              </a:extLst>
            </p:cNvPr>
            <p:cNvSpPr/>
            <p:nvPr/>
          </p:nvSpPr>
          <p:spPr>
            <a:xfrm>
              <a:off x="6158698" y="1912482"/>
              <a:ext cx="27979" cy="15047"/>
            </a:xfrm>
            <a:custGeom>
              <a:avLst/>
              <a:gdLst>
                <a:gd name="connsiteX0" fmla="*/ 0 w 27979"/>
                <a:gd name="connsiteY0" fmla="*/ 0 h 15047"/>
                <a:gd name="connsiteX1" fmla="*/ 27979 w 27979"/>
                <a:gd name="connsiteY1" fmla="*/ 15047 h 1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5047">
                  <a:moveTo>
                    <a:pt x="0" y="0"/>
                  </a:moveTo>
                  <a:lnTo>
                    <a:pt x="27979" y="15047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2959C9D4-A51C-47D2-65F0-3478932AC414}"/>
                </a:ext>
              </a:extLst>
            </p:cNvPr>
            <p:cNvSpPr/>
            <p:nvPr/>
          </p:nvSpPr>
          <p:spPr>
            <a:xfrm>
              <a:off x="6526051" y="1931017"/>
              <a:ext cx="27979" cy="22870"/>
            </a:xfrm>
            <a:custGeom>
              <a:avLst/>
              <a:gdLst>
                <a:gd name="connsiteX0" fmla="*/ 0 w 27979"/>
                <a:gd name="connsiteY0" fmla="*/ 0 h 22870"/>
                <a:gd name="connsiteX1" fmla="*/ 27979 w 27979"/>
                <a:gd name="connsiteY1" fmla="*/ 22871 h 2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2870">
                  <a:moveTo>
                    <a:pt x="0" y="0"/>
                  </a:moveTo>
                  <a:lnTo>
                    <a:pt x="27979" y="22871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04FCCBA4-0762-41FD-DE86-708B971401DF}"/>
                </a:ext>
              </a:extLst>
            </p:cNvPr>
            <p:cNvSpPr/>
            <p:nvPr/>
          </p:nvSpPr>
          <p:spPr>
            <a:xfrm>
              <a:off x="5805629" y="1701191"/>
              <a:ext cx="27979" cy="273305"/>
            </a:xfrm>
            <a:custGeom>
              <a:avLst/>
              <a:gdLst>
                <a:gd name="connsiteX0" fmla="*/ 0 w 27979"/>
                <a:gd name="connsiteY0" fmla="*/ 273306 h 273305"/>
                <a:gd name="connsiteX1" fmla="*/ 27979 w 27979"/>
                <a:gd name="connsiteY1" fmla="*/ 0 h 27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73305">
                  <a:moveTo>
                    <a:pt x="0" y="273306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8864FDC6-4E8E-D6D9-6EF0-B25BA1B355ED}"/>
                </a:ext>
              </a:extLst>
            </p:cNvPr>
            <p:cNvSpPr/>
            <p:nvPr/>
          </p:nvSpPr>
          <p:spPr>
            <a:xfrm>
              <a:off x="5091900" y="1358458"/>
              <a:ext cx="27980" cy="718885"/>
            </a:xfrm>
            <a:custGeom>
              <a:avLst/>
              <a:gdLst>
                <a:gd name="connsiteX0" fmla="*/ 0 w 27980"/>
                <a:gd name="connsiteY0" fmla="*/ 718886 h 718885"/>
                <a:gd name="connsiteX1" fmla="*/ 27981 w 27980"/>
                <a:gd name="connsiteY1" fmla="*/ 0 h 71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18885">
                  <a:moveTo>
                    <a:pt x="0" y="718886"/>
                  </a:moveTo>
                  <a:lnTo>
                    <a:pt x="27981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F6C050EA-9841-ED27-6359-618E1131F3DD}"/>
                </a:ext>
              </a:extLst>
            </p:cNvPr>
            <p:cNvSpPr/>
            <p:nvPr/>
          </p:nvSpPr>
          <p:spPr>
            <a:xfrm>
              <a:off x="6144706" y="1763121"/>
              <a:ext cx="27979" cy="53813"/>
            </a:xfrm>
            <a:custGeom>
              <a:avLst/>
              <a:gdLst>
                <a:gd name="connsiteX0" fmla="*/ 0 w 27979"/>
                <a:gd name="connsiteY0" fmla="*/ 0 h 53813"/>
                <a:gd name="connsiteX1" fmla="*/ 27979 w 27979"/>
                <a:gd name="connsiteY1" fmla="*/ 53813 h 5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3813">
                  <a:moveTo>
                    <a:pt x="0" y="0"/>
                  </a:moveTo>
                  <a:lnTo>
                    <a:pt x="27979" y="5381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ABBCECE2-3027-9B24-11D6-EA42153B7B0C}"/>
                </a:ext>
              </a:extLst>
            </p:cNvPr>
            <p:cNvSpPr/>
            <p:nvPr/>
          </p:nvSpPr>
          <p:spPr>
            <a:xfrm>
              <a:off x="5098896" y="1362109"/>
              <a:ext cx="27980" cy="718889"/>
            </a:xfrm>
            <a:custGeom>
              <a:avLst/>
              <a:gdLst>
                <a:gd name="connsiteX0" fmla="*/ 0 w 27980"/>
                <a:gd name="connsiteY0" fmla="*/ 718889 h 718889"/>
                <a:gd name="connsiteX1" fmla="*/ 27980 w 27980"/>
                <a:gd name="connsiteY1" fmla="*/ 0 h 71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18889">
                  <a:moveTo>
                    <a:pt x="0" y="718889"/>
                  </a:moveTo>
                  <a:lnTo>
                    <a:pt x="27980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3651A44D-8EEC-4160-6E5C-68861C956B12}"/>
                </a:ext>
              </a:extLst>
            </p:cNvPr>
            <p:cNvSpPr/>
            <p:nvPr/>
          </p:nvSpPr>
          <p:spPr>
            <a:xfrm>
              <a:off x="5791642" y="1744415"/>
              <a:ext cx="27979" cy="58805"/>
            </a:xfrm>
            <a:custGeom>
              <a:avLst/>
              <a:gdLst>
                <a:gd name="connsiteX0" fmla="*/ 0 w 27979"/>
                <a:gd name="connsiteY0" fmla="*/ 58805 h 58805"/>
                <a:gd name="connsiteX1" fmla="*/ 27979 w 27979"/>
                <a:gd name="connsiteY1" fmla="*/ 0 h 5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8805">
                  <a:moveTo>
                    <a:pt x="0" y="58805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F805A555-F175-CEC6-3C85-3CC5C1EFDA5B}"/>
                </a:ext>
              </a:extLst>
            </p:cNvPr>
            <p:cNvSpPr/>
            <p:nvPr/>
          </p:nvSpPr>
          <p:spPr>
            <a:xfrm>
              <a:off x="6540043" y="1945882"/>
              <a:ext cx="27979" cy="16334"/>
            </a:xfrm>
            <a:custGeom>
              <a:avLst/>
              <a:gdLst>
                <a:gd name="connsiteX0" fmla="*/ 0 w 27979"/>
                <a:gd name="connsiteY0" fmla="*/ 0 h 16334"/>
                <a:gd name="connsiteX1" fmla="*/ 27979 w 27979"/>
                <a:gd name="connsiteY1" fmla="*/ 16334 h 1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6334">
                  <a:moveTo>
                    <a:pt x="0" y="0"/>
                  </a:moveTo>
                  <a:lnTo>
                    <a:pt x="27979" y="16334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687EB1C8-45CA-4FDD-2AB5-DD02FD649228}"/>
                </a:ext>
              </a:extLst>
            </p:cNvPr>
            <p:cNvSpPr/>
            <p:nvPr/>
          </p:nvSpPr>
          <p:spPr>
            <a:xfrm>
              <a:off x="5798633" y="1555334"/>
              <a:ext cx="27984" cy="227816"/>
            </a:xfrm>
            <a:custGeom>
              <a:avLst/>
              <a:gdLst>
                <a:gd name="connsiteX0" fmla="*/ 0 w 27984"/>
                <a:gd name="connsiteY0" fmla="*/ 227816 h 227816"/>
                <a:gd name="connsiteX1" fmla="*/ 27984 w 27984"/>
                <a:gd name="connsiteY1" fmla="*/ 0 h 227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227816">
                  <a:moveTo>
                    <a:pt x="0" y="227816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A57D56BE-1908-5A74-FF80-03BFCCE6EADD}"/>
                </a:ext>
              </a:extLst>
            </p:cNvPr>
            <p:cNvSpPr/>
            <p:nvPr/>
          </p:nvSpPr>
          <p:spPr>
            <a:xfrm>
              <a:off x="6533047" y="1820579"/>
              <a:ext cx="27979" cy="22598"/>
            </a:xfrm>
            <a:custGeom>
              <a:avLst/>
              <a:gdLst>
                <a:gd name="connsiteX0" fmla="*/ 0 w 27979"/>
                <a:gd name="connsiteY0" fmla="*/ 0 h 22598"/>
                <a:gd name="connsiteX1" fmla="*/ 27979 w 27979"/>
                <a:gd name="connsiteY1" fmla="*/ 22598 h 2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2598">
                  <a:moveTo>
                    <a:pt x="0" y="0"/>
                  </a:moveTo>
                  <a:lnTo>
                    <a:pt x="27979" y="22598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FDD2A88D-A0F0-DFD2-5BEB-8F18EFF70C94}"/>
                </a:ext>
              </a:extLst>
            </p:cNvPr>
            <p:cNvSpPr/>
            <p:nvPr/>
          </p:nvSpPr>
          <p:spPr>
            <a:xfrm>
              <a:off x="6137709" y="1570624"/>
              <a:ext cx="27979" cy="155594"/>
            </a:xfrm>
            <a:custGeom>
              <a:avLst/>
              <a:gdLst>
                <a:gd name="connsiteX0" fmla="*/ 0 w 27979"/>
                <a:gd name="connsiteY0" fmla="*/ 0 h 155594"/>
                <a:gd name="connsiteX1" fmla="*/ 27979 w 27979"/>
                <a:gd name="connsiteY1" fmla="*/ 155594 h 15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55594">
                  <a:moveTo>
                    <a:pt x="0" y="0"/>
                  </a:moveTo>
                  <a:lnTo>
                    <a:pt x="27979" y="155594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F135A6EE-E4C7-D2BE-6A38-B0A98AC406F4}"/>
                </a:ext>
              </a:extLst>
            </p:cNvPr>
            <p:cNvSpPr/>
            <p:nvPr/>
          </p:nvSpPr>
          <p:spPr>
            <a:xfrm>
              <a:off x="6186677" y="1846645"/>
              <a:ext cx="27979" cy="80883"/>
            </a:xfrm>
            <a:custGeom>
              <a:avLst/>
              <a:gdLst>
                <a:gd name="connsiteX0" fmla="*/ 0 w 27979"/>
                <a:gd name="connsiteY0" fmla="*/ 80884 h 80883"/>
                <a:gd name="connsiteX1" fmla="*/ 27979 w 27979"/>
                <a:gd name="connsiteY1" fmla="*/ 0 h 8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0883">
                  <a:moveTo>
                    <a:pt x="0" y="80884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BF834986-3512-5BF7-9F0C-27ED7A8FA527}"/>
                </a:ext>
              </a:extLst>
            </p:cNvPr>
            <p:cNvSpPr/>
            <p:nvPr/>
          </p:nvSpPr>
          <p:spPr>
            <a:xfrm>
              <a:off x="6172685" y="1816934"/>
              <a:ext cx="27979" cy="122052"/>
            </a:xfrm>
            <a:custGeom>
              <a:avLst/>
              <a:gdLst>
                <a:gd name="connsiteX0" fmla="*/ 0 w 27979"/>
                <a:gd name="connsiteY0" fmla="*/ 0 h 122052"/>
                <a:gd name="connsiteX1" fmla="*/ 27979 w 27979"/>
                <a:gd name="connsiteY1" fmla="*/ 122052 h 12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22052">
                  <a:moveTo>
                    <a:pt x="0" y="0"/>
                  </a:moveTo>
                  <a:lnTo>
                    <a:pt x="27979" y="122052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F52F4246-B2DA-62EE-249B-2A2920C6EBB2}"/>
                </a:ext>
              </a:extLst>
            </p:cNvPr>
            <p:cNvSpPr/>
            <p:nvPr/>
          </p:nvSpPr>
          <p:spPr>
            <a:xfrm>
              <a:off x="6554030" y="1938083"/>
              <a:ext cx="27984" cy="15804"/>
            </a:xfrm>
            <a:custGeom>
              <a:avLst/>
              <a:gdLst>
                <a:gd name="connsiteX0" fmla="*/ 0 w 27984"/>
                <a:gd name="connsiteY0" fmla="*/ 15804 h 15804"/>
                <a:gd name="connsiteX1" fmla="*/ 27984 w 27984"/>
                <a:gd name="connsiteY1" fmla="*/ 0 h 1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5804">
                  <a:moveTo>
                    <a:pt x="0" y="15804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7DC02C39-1ECA-C3EB-656E-E4184ABBE927}"/>
                </a:ext>
              </a:extLst>
            </p:cNvPr>
            <p:cNvSpPr/>
            <p:nvPr/>
          </p:nvSpPr>
          <p:spPr>
            <a:xfrm>
              <a:off x="6165689" y="1726218"/>
              <a:ext cx="27984" cy="116802"/>
            </a:xfrm>
            <a:custGeom>
              <a:avLst/>
              <a:gdLst>
                <a:gd name="connsiteX0" fmla="*/ 0 w 27984"/>
                <a:gd name="connsiteY0" fmla="*/ 0 h 116802"/>
                <a:gd name="connsiteX1" fmla="*/ 27984 w 27984"/>
                <a:gd name="connsiteY1" fmla="*/ 116803 h 11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16802">
                  <a:moveTo>
                    <a:pt x="0" y="0"/>
                  </a:moveTo>
                  <a:lnTo>
                    <a:pt x="27984" y="11680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E6ABF85E-1BFA-D2B3-79B1-2E255E06A93F}"/>
                </a:ext>
              </a:extLst>
            </p:cNvPr>
            <p:cNvSpPr/>
            <p:nvPr/>
          </p:nvSpPr>
          <p:spPr>
            <a:xfrm>
              <a:off x="5092938" y="2095601"/>
              <a:ext cx="33937" cy="1266"/>
            </a:xfrm>
            <a:custGeom>
              <a:avLst/>
              <a:gdLst>
                <a:gd name="connsiteX0" fmla="*/ 33938 w 33937"/>
                <a:gd name="connsiteY0" fmla="*/ 0 h 1266"/>
                <a:gd name="connsiteX1" fmla="*/ 0 w 33937"/>
                <a:gd name="connsiteY1" fmla="*/ 1267 h 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37" h="1266">
                  <a:moveTo>
                    <a:pt x="33938" y="0"/>
                  </a:moveTo>
                  <a:lnTo>
                    <a:pt x="0" y="1267"/>
                  </a:lnTo>
                </a:path>
              </a:pathLst>
            </a:custGeom>
            <a:ln w="3023" cap="rnd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5D20B977-B224-0BD6-B284-A9B82E543C46}"/>
                </a:ext>
              </a:extLst>
            </p:cNvPr>
            <p:cNvSpPr/>
            <p:nvPr/>
          </p:nvSpPr>
          <p:spPr>
            <a:xfrm>
              <a:off x="5466255" y="1709182"/>
              <a:ext cx="27979" cy="190746"/>
            </a:xfrm>
            <a:custGeom>
              <a:avLst/>
              <a:gdLst>
                <a:gd name="connsiteX0" fmla="*/ 0 w 27979"/>
                <a:gd name="connsiteY0" fmla="*/ 190746 h 190746"/>
                <a:gd name="connsiteX1" fmla="*/ 27979 w 27979"/>
                <a:gd name="connsiteY1" fmla="*/ 0 h 19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90746">
                  <a:moveTo>
                    <a:pt x="0" y="190746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B82A077B-7DBE-3DD6-0A87-DD5800335B87}"/>
                </a:ext>
              </a:extLst>
            </p:cNvPr>
            <p:cNvSpPr/>
            <p:nvPr/>
          </p:nvSpPr>
          <p:spPr>
            <a:xfrm>
              <a:off x="6200664" y="1938987"/>
              <a:ext cx="27984" cy="4573"/>
            </a:xfrm>
            <a:custGeom>
              <a:avLst/>
              <a:gdLst>
                <a:gd name="connsiteX0" fmla="*/ 0 w 27984"/>
                <a:gd name="connsiteY0" fmla="*/ 0 h 4573"/>
                <a:gd name="connsiteX1" fmla="*/ 27984 w 27984"/>
                <a:gd name="connsiteY1" fmla="*/ 4573 h 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4573">
                  <a:moveTo>
                    <a:pt x="0" y="0"/>
                  </a:moveTo>
                  <a:lnTo>
                    <a:pt x="27984" y="457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8279D447-6EC2-50ED-6641-0E51A65EFAAA}"/>
                </a:ext>
              </a:extLst>
            </p:cNvPr>
            <p:cNvSpPr/>
            <p:nvPr/>
          </p:nvSpPr>
          <p:spPr>
            <a:xfrm>
              <a:off x="6568022" y="1962216"/>
              <a:ext cx="27979" cy="4835"/>
            </a:xfrm>
            <a:custGeom>
              <a:avLst/>
              <a:gdLst>
                <a:gd name="connsiteX0" fmla="*/ 0 w 27979"/>
                <a:gd name="connsiteY0" fmla="*/ 0 h 4835"/>
                <a:gd name="connsiteX1" fmla="*/ 27979 w 27979"/>
                <a:gd name="connsiteY1" fmla="*/ 4836 h 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4835">
                  <a:moveTo>
                    <a:pt x="0" y="0"/>
                  </a:moveTo>
                  <a:lnTo>
                    <a:pt x="27979" y="4836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87EB6573-0D49-6369-7C4E-761A6170D00E}"/>
              </a:ext>
            </a:extLst>
          </p:cNvPr>
          <p:cNvSpPr txBox="1"/>
          <p:nvPr/>
        </p:nvSpPr>
        <p:spPr>
          <a:xfrm>
            <a:off x="5322665" y="232926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grpSp>
        <p:nvGrpSpPr>
          <p:cNvPr id="139" name="图形 458">
            <a:extLst>
              <a:ext uri="{FF2B5EF4-FFF2-40B4-BE49-F238E27FC236}">
                <a16:creationId xmlns:a16="http://schemas.microsoft.com/office/drawing/2014/main" id="{39E02F9D-414C-E11D-D48B-CAB448109ABC}"/>
              </a:ext>
            </a:extLst>
          </p:cNvPr>
          <p:cNvGrpSpPr/>
          <p:nvPr/>
        </p:nvGrpSpPr>
        <p:grpSpPr>
          <a:xfrm>
            <a:off x="5595486" y="1621507"/>
            <a:ext cx="1595037" cy="821107"/>
            <a:chOff x="5112886" y="1354807"/>
            <a:chExt cx="1595037" cy="821107"/>
          </a:xfrm>
        </p:grpSpPr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1EACDFBB-7062-1E4C-0E8E-8C087EC533B4}"/>
                </a:ext>
              </a:extLst>
            </p:cNvPr>
            <p:cNvSpPr/>
            <p:nvPr/>
          </p:nvSpPr>
          <p:spPr>
            <a:xfrm>
              <a:off x="6193673" y="1761799"/>
              <a:ext cx="27979" cy="81221"/>
            </a:xfrm>
            <a:custGeom>
              <a:avLst/>
              <a:gdLst>
                <a:gd name="connsiteX0" fmla="*/ 0 w 27979"/>
                <a:gd name="connsiteY0" fmla="*/ 81222 h 81221"/>
                <a:gd name="connsiteX1" fmla="*/ 27979 w 27979"/>
                <a:gd name="connsiteY1" fmla="*/ 0 h 8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1221">
                  <a:moveTo>
                    <a:pt x="0" y="81222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D4E81C65-BC82-FFC9-039F-26E8BD5628B4}"/>
                </a:ext>
              </a:extLst>
            </p:cNvPr>
            <p:cNvSpPr/>
            <p:nvPr/>
          </p:nvSpPr>
          <p:spPr>
            <a:xfrm>
              <a:off x="5819621" y="1675337"/>
              <a:ext cx="27979" cy="69077"/>
            </a:xfrm>
            <a:custGeom>
              <a:avLst/>
              <a:gdLst>
                <a:gd name="connsiteX0" fmla="*/ 0 w 27979"/>
                <a:gd name="connsiteY0" fmla="*/ 69077 h 69077"/>
                <a:gd name="connsiteX1" fmla="*/ 27979 w 27979"/>
                <a:gd name="connsiteY1" fmla="*/ 0 h 6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9077">
                  <a:moveTo>
                    <a:pt x="0" y="69077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7E8AF5E1-C425-44D3-71AA-370E589555AC}"/>
                </a:ext>
              </a:extLst>
            </p:cNvPr>
            <p:cNvSpPr/>
            <p:nvPr/>
          </p:nvSpPr>
          <p:spPr>
            <a:xfrm>
              <a:off x="6561026" y="1825450"/>
              <a:ext cx="27984" cy="17727"/>
            </a:xfrm>
            <a:custGeom>
              <a:avLst/>
              <a:gdLst>
                <a:gd name="connsiteX0" fmla="*/ 0 w 27984"/>
                <a:gd name="connsiteY0" fmla="*/ 17727 h 17727"/>
                <a:gd name="connsiteX1" fmla="*/ 27984 w 27984"/>
                <a:gd name="connsiteY1" fmla="*/ 0 h 1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7727">
                  <a:moveTo>
                    <a:pt x="0" y="17727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677DEACD-FC0E-1B7E-FBEB-17247F59711D}"/>
                </a:ext>
              </a:extLst>
            </p:cNvPr>
            <p:cNvSpPr/>
            <p:nvPr/>
          </p:nvSpPr>
          <p:spPr>
            <a:xfrm>
              <a:off x="5112886" y="1354807"/>
              <a:ext cx="27980" cy="748092"/>
            </a:xfrm>
            <a:custGeom>
              <a:avLst/>
              <a:gdLst>
                <a:gd name="connsiteX0" fmla="*/ 0 w 27980"/>
                <a:gd name="connsiteY0" fmla="*/ 0 h 748092"/>
                <a:gd name="connsiteX1" fmla="*/ 27980 w 27980"/>
                <a:gd name="connsiteY1" fmla="*/ 748093 h 748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48092">
                  <a:moveTo>
                    <a:pt x="0" y="0"/>
                  </a:moveTo>
                  <a:lnTo>
                    <a:pt x="27980" y="74809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B694114D-83A4-8DF2-1AE8-661CB7A0041A}"/>
                </a:ext>
              </a:extLst>
            </p:cNvPr>
            <p:cNvSpPr/>
            <p:nvPr/>
          </p:nvSpPr>
          <p:spPr>
            <a:xfrm>
              <a:off x="5140866" y="2102900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5AE59472-0E69-7850-E38C-CFB59DBB6402}"/>
                </a:ext>
              </a:extLst>
            </p:cNvPr>
            <p:cNvSpPr/>
            <p:nvPr/>
          </p:nvSpPr>
          <p:spPr>
            <a:xfrm>
              <a:off x="5452263" y="1658609"/>
              <a:ext cx="27979" cy="114809"/>
            </a:xfrm>
            <a:custGeom>
              <a:avLst/>
              <a:gdLst>
                <a:gd name="connsiteX0" fmla="*/ 0 w 27979"/>
                <a:gd name="connsiteY0" fmla="*/ 0 h 114809"/>
                <a:gd name="connsiteX1" fmla="*/ 27979 w 27979"/>
                <a:gd name="connsiteY1" fmla="*/ 114809 h 11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14809">
                  <a:moveTo>
                    <a:pt x="0" y="0"/>
                  </a:moveTo>
                  <a:lnTo>
                    <a:pt x="27979" y="114809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D25632EB-E390-9261-48C4-6897B34F6F4E}"/>
                </a:ext>
              </a:extLst>
            </p:cNvPr>
            <p:cNvSpPr/>
            <p:nvPr/>
          </p:nvSpPr>
          <p:spPr>
            <a:xfrm>
              <a:off x="5119881" y="1358458"/>
              <a:ext cx="27980" cy="748091"/>
            </a:xfrm>
            <a:custGeom>
              <a:avLst/>
              <a:gdLst>
                <a:gd name="connsiteX0" fmla="*/ 0 w 27980"/>
                <a:gd name="connsiteY0" fmla="*/ 0 h 748091"/>
                <a:gd name="connsiteX1" fmla="*/ 27980 w 27980"/>
                <a:gd name="connsiteY1" fmla="*/ 748091 h 7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48091">
                  <a:moveTo>
                    <a:pt x="0" y="0"/>
                  </a:moveTo>
                  <a:lnTo>
                    <a:pt x="27980" y="748091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3EA69671-9B6F-D66A-33AE-EA633AD64DE1}"/>
                </a:ext>
              </a:extLst>
            </p:cNvPr>
            <p:cNvSpPr/>
            <p:nvPr/>
          </p:nvSpPr>
          <p:spPr>
            <a:xfrm>
              <a:off x="5147861" y="2106549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16FA04C1-96ED-9D43-33CE-7C5CCD289EB5}"/>
                </a:ext>
              </a:extLst>
            </p:cNvPr>
            <p:cNvSpPr/>
            <p:nvPr/>
          </p:nvSpPr>
          <p:spPr>
            <a:xfrm>
              <a:off x="6582014" y="1869637"/>
              <a:ext cx="27979" cy="68446"/>
            </a:xfrm>
            <a:custGeom>
              <a:avLst/>
              <a:gdLst>
                <a:gd name="connsiteX0" fmla="*/ 0 w 27979"/>
                <a:gd name="connsiteY0" fmla="*/ 68446 h 68446"/>
                <a:gd name="connsiteX1" fmla="*/ 27979 w 27979"/>
                <a:gd name="connsiteY1" fmla="*/ 0 h 6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8446">
                  <a:moveTo>
                    <a:pt x="0" y="68446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05B057F5-4123-35FC-C367-870C96D4D9C7}"/>
                </a:ext>
              </a:extLst>
            </p:cNvPr>
            <p:cNvSpPr/>
            <p:nvPr/>
          </p:nvSpPr>
          <p:spPr>
            <a:xfrm>
              <a:off x="5459259" y="1526796"/>
              <a:ext cx="27979" cy="129122"/>
            </a:xfrm>
            <a:custGeom>
              <a:avLst/>
              <a:gdLst>
                <a:gd name="connsiteX0" fmla="*/ 0 w 27979"/>
                <a:gd name="connsiteY0" fmla="*/ 129123 h 129122"/>
                <a:gd name="connsiteX1" fmla="*/ 27979 w 27979"/>
                <a:gd name="connsiteY1" fmla="*/ 0 h 12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29122">
                  <a:moveTo>
                    <a:pt x="0" y="129123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04421872-C17A-4619-874E-BB5665373ABE}"/>
                </a:ext>
              </a:extLst>
            </p:cNvPr>
            <p:cNvSpPr/>
            <p:nvPr/>
          </p:nvSpPr>
          <p:spPr>
            <a:xfrm>
              <a:off x="5154856" y="2110204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D409A24A-3A09-5FF8-1312-CF9EAE96C2CA}"/>
                </a:ext>
              </a:extLst>
            </p:cNvPr>
            <p:cNvSpPr/>
            <p:nvPr/>
          </p:nvSpPr>
          <p:spPr>
            <a:xfrm>
              <a:off x="5126876" y="1362109"/>
              <a:ext cx="27980" cy="748094"/>
            </a:xfrm>
            <a:custGeom>
              <a:avLst/>
              <a:gdLst>
                <a:gd name="connsiteX0" fmla="*/ 0 w 27980"/>
                <a:gd name="connsiteY0" fmla="*/ 0 h 748094"/>
                <a:gd name="connsiteX1" fmla="*/ 27980 w 27980"/>
                <a:gd name="connsiteY1" fmla="*/ 748095 h 748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48094">
                  <a:moveTo>
                    <a:pt x="0" y="0"/>
                  </a:moveTo>
                  <a:lnTo>
                    <a:pt x="27980" y="748095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26EB608F-21DF-A174-08E6-FE731AC15189}"/>
                </a:ext>
              </a:extLst>
            </p:cNvPr>
            <p:cNvSpPr/>
            <p:nvPr/>
          </p:nvSpPr>
          <p:spPr>
            <a:xfrm>
              <a:off x="6214656" y="1812326"/>
              <a:ext cx="27979" cy="34319"/>
            </a:xfrm>
            <a:custGeom>
              <a:avLst/>
              <a:gdLst>
                <a:gd name="connsiteX0" fmla="*/ 0 w 27979"/>
                <a:gd name="connsiteY0" fmla="*/ 34319 h 34319"/>
                <a:gd name="connsiteX1" fmla="*/ 27979 w 27979"/>
                <a:gd name="connsiteY1" fmla="*/ 0 h 3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4319">
                  <a:moveTo>
                    <a:pt x="0" y="34319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F29F875A-8888-F867-976B-B6025AD3C17F}"/>
                </a:ext>
              </a:extLst>
            </p:cNvPr>
            <p:cNvSpPr/>
            <p:nvPr/>
          </p:nvSpPr>
          <p:spPr>
            <a:xfrm>
              <a:off x="5833608" y="1686281"/>
              <a:ext cx="27984" cy="14910"/>
            </a:xfrm>
            <a:custGeom>
              <a:avLst/>
              <a:gdLst>
                <a:gd name="connsiteX0" fmla="*/ 0 w 27984"/>
                <a:gd name="connsiteY0" fmla="*/ 14911 h 14910"/>
                <a:gd name="connsiteX1" fmla="*/ 27984 w 27984"/>
                <a:gd name="connsiteY1" fmla="*/ 0 h 1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4910">
                  <a:moveTo>
                    <a:pt x="0" y="14911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D58E86CF-2540-F3DB-AE8E-26D8633C3A2D}"/>
                </a:ext>
              </a:extLst>
            </p:cNvPr>
            <p:cNvSpPr/>
            <p:nvPr/>
          </p:nvSpPr>
          <p:spPr>
            <a:xfrm>
              <a:off x="6228648" y="1866548"/>
              <a:ext cx="27979" cy="77012"/>
            </a:xfrm>
            <a:custGeom>
              <a:avLst/>
              <a:gdLst>
                <a:gd name="connsiteX0" fmla="*/ 0 w 27979"/>
                <a:gd name="connsiteY0" fmla="*/ 77012 h 77012"/>
                <a:gd name="connsiteX1" fmla="*/ 27979 w 27979"/>
                <a:gd name="connsiteY1" fmla="*/ 0 h 7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77012">
                  <a:moveTo>
                    <a:pt x="0" y="77012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468B7ED-F9D7-8363-ADBB-5C194E3EBBE6}"/>
                </a:ext>
              </a:extLst>
            </p:cNvPr>
            <p:cNvSpPr/>
            <p:nvPr/>
          </p:nvSpPr>
          <p:spPr>
            <a:xfrm>
              <a:off x="5480242" y="1773418"/>
              <a:ext cx="27979" cy="88773"/>
            </a:xfrm>
            <a:custGeom>
              <a:avLst/>
              <a:gdLst>
                <a:gd name="connsiteX0" fmla="*/ 0 w 27979"/>
                <a:gd name="connsiteY0" fmla="*/ 0 h 88773"/>
                <a:gd name="connsiteX1" fmla="*/ 27979 w 27979"/>
                <a:gd name="connsiteY1" fmla="*/ 88773 h 8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8773">
                  <a:moveTo>
                    <a:pt x="0" y="0"/>
                  </a:moveTo>
                  <a:lnTo>
                    <a:pt x="27979" y="8877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593F6352-0ED9-97A9-C436-2888F40A0730}"/>
                </a:ext>
              </a:extLst>
            </p:cNvPr>
            <p:cNvSpPr/>
            <p:nvPr/>
          </p:nvSpPr>
          <p:spPr>
            <a:xfrm>
              <a:off x="6596001" y="1910139"/>
              <a:ext cx="27984" cy="56912"/>
            </a:xfrm>
            <a:custGeom>
              <a:avLst/>
              <a:gdLst>
                <a:gd name="connsiteX0" fmla="*/ 0 w 27984"/>
                <a:gd name="connsiteY0" fmla="*/ 56912 h 56912"/>
                <a:gd name="connsiteX1" fmla="*/ 27984 w 27984"/>
                <a:gd name="connsiteY1" fmla="*/ 0 h 5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56912">
                  <a:moveTo>
                    <a:pt x="0" y="56912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CAA93AB2-8E3B-8C99-993F-64719FD2C7FF}"/>
                </a:ext>
              </a:extLst>
            </p:cNvPr>
            <p:cNvSpPr/>
            <p:nvPr/>
          </p:nvSpPr>
          <p:spPr>
            <a:xfrm>
              <a:off x="5168846" y="2117502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B2283478-C1B9-BE85-C463-B41A8289C8F0}"/>
                </a:ext>
              </a:extLst>
            </p:cNvPr>
            <p:cNvSpPr/>
            <p:nvPr/>
          </p:nvSpPr>
          <p:spPr>
            <a:xfrm>
              <a:off x="5826617" y="1532387"/>
              <a:ext cx="27979" cy="22947"/>
            </a:xfrm>
            <a:custGeom>
              <a:avLst/>
              <a:gdLst>
                <a:gd name="connsiteX0" fmla="*/ 0 w 27979"/>
                <a:gd name="connsiteY0" fmla="*/ 22948 h 22947"/>
                <a:gd name="connsiteX1" fmla="*/ 27979 w 27979"/>
                <a:gd name="connsiteY1" fmla="*/ 0 h 2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2947">
                  <a:moveTo>
                    <a:pt x="0" y="22948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B990A8DF-E139-C4BC-A0B7-43909ABF757E}"/>
                </a:ext>
              </a:extLst>
            </p:cNvPr>
            <p:cNvSpPr/>
            <p:nvPr/>
          </p:nvSpPr>
          <p:spPr>
            <a:xfrm>
              <a:off x="6589010" y="1738287"/>
              <a:ext cx="27979" cy="87163"/>
            </a:xfrm>
            <a:custGeom>
              <a:avLst/>
              <a:gdLst>
                <a:gd name="connsiteX0" fmla="*/ 0 w 27979"/>
                <a:gd name="connsiteY0" fmla="*/ 87163 h 87163"/>
                <a:gd name="connsiteX1" fmla="*/ 27979 w 27979"/>
                <a:gd name="connsiteY1" fmla="*/ 0 h 8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7163">
                  <a:moveTo>
                    <a:pt x="0" y="87163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27140481-D0CC-CD31-C182-BA4C3F717BF5}"/>
                </a:ext>
              </a:extLst>
            </p:cNvPr>
            <p:cNvSpPr/>
            <p:nvPr/>
          </p:nvSpPr>
          <p:spPr>
            <a:xfrm>
              <a:off x="5175841" y="2121152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1A942BFE-038F-8480-F857-A24ECCE064BC}"/>
                </a:ext>
              </a:extLst>
            </p:cNvPr>
            <p:cNvSpPr/>
            <p:nvPr/>
          </p:nvSpPr>
          <p:spPr>
            <a:xfrm>
              <a:off x="6221652" y="1630787"/>
              <a:ext cx="27979" cy="131012"/>
            </a:xfrm>
            <a:custGeom>
              <a:avLst/>
              <a:gdLst>
                <a:gd name="connsiteX0" fmla="*/ 0 w 27979"/>
                <a:gd name="connsiteY0" fmla="*/ 131012 h 131012"/>
                <a:gd name="connsiteX1" fmla="*/ 27979 w 27979"/>
                <a:gd name="connsiteY1" fmla="*/ 0 h 13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31012">
                  <a:moveTo>
                    <a:pt x="0" y="131012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498C3B69-1CE7-2BD5-13C3-F165C6516202}"/>
                </a:ext>
              </a:extLst>
            </p:cNvPr>
            <p:cNvSpPr/>
            <p:nvPr/>
          </p:nvSpPr>
          <p:spPr>
            <a:xfrm>
              <a:off x="5847600" y="1675337"/>
              <a:ext cx="27979" cy="54252"/>
            </a:xfrm>
            <a:custGeom>
              <a:avLst/>
              <a:gdLst>
                <a:gd name="connsiteX0" fmla="*/ 0 w 27979"/>
                <a:gd name="connsiteY0" fmla="*/ 0 h 54252"/>
                <a:gd name="connsiteX1" fmla="*/ 27979 w 27979"/>
                <a:gd name="connsiteY1" fmla="*/ 54252 h 5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4252">
                  <a:moveTo>
                    <a:pt x="0" y="0"/>
                  </a:moveTo>
                  <a:lnTo>
                    <a:pt x="27979" y="54252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194248E3-E6FE-B647-2BE0-D6D1B49EF216}"/>
                </a:ext>
              </a:extLst>
            </p:cNvPr>
            <p:cNvSpPr/>
            <p:nvPr/>
          </p:nvSpPr>
          <p:spPr>
            <a:xfrm>
              <a:off x="5508221" y="1740220"/>
              <a:ext cx="27984" cy="121971"/>
            </a:xfrm>
            <a:custGeom>
              <a:avLst/>
              <a:gdLst>
                <a:gd name="connsiteX0" fmla="*/ 0 w 27984"/>
                <a:gd name="connsiteY0" fmla="*/ 121972 h 121971"/>
                <a:gd name="connsiteX1" fmla="*/ 27984 w 27984"/>
                <a:gd name="connsiteY1" fmla="*/ 0 h 12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21971">
                  <a:moveTo>
                    <a:pt x="0" y="121972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9B9B6463-57FD-CB9C-9E91-30B8115CADCC}"/>
                </a:ext>
              </a:extLst>
            </p:cNvPr>
            <p:cNvSpPr/>
            <p:nvPr/>
          </p:nvSpPr>
          <p:spPr>
            <a:xfrm>
              <a:off x="5182836" y="2124806"/>
              <a:ext cx="27980" cy="14602"/>
            </a:xfrm>
            <a:custGeom>
              <a:avLst/>
              <a:gdLst>
                <a:gd name="connsiteX0" fmla="*/ 0 w 27980"/>
                <a:gd name="connsiteY0" fmla="*/ 0 h 14602"/>
                <a:gd name="connsiteX1" fmla="*/ 27980 w 27980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14602">
                  <a:moveTo>
                    <a:pt x="0" y="0"/>
                  </a:moveTo>
                  <a:lnTo>
                    <a:pt x="27980" y="1460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7549E7CC-6088-46F8-C448-EF10B22558F8}"/>
                </a:ext>
              </a:extLst>
            </p:cNvPr>
            <p:cNvSpPr/>
            <p:nvPr/>
          </p:nvSpPr>
          <p:spPr>
            <a:xfrm>
              <a:off x="5494234" y="1709182"/>
              <a:ext cx="27979" cy="155735"/>
            </a:xfrm>
            <a:custGeom>
              <a:avLst/>
              <a:gdLst>
                <a:gd name="connsiteX0" fmla="*/ 0 w 27979"/>
                <a:gd name="connsiteY0" fmla="*/ 0 h 155735"/>
                <a:gd name="connsiteX1" fmla="*/ 27979 w 27979"/>
                <a:gd name="connsiteY1" fmla="*/ 155736 h 15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55735">
                  <a:moveTo>
                    <a:pt x="0" y="0"/>
                  </a:moveTo>
                  <a:lnTo>
                    <a:pt x="27979" y="155736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任意多边形: 形状 165">
              <a:extLst>
                <a:ext uri="{FF2B5EF4-FFF2-40B4-BE49-F238E27FC236}">
                  <a16:creationId xmlns:a16="http://schemas.microsoft.com/office/drawing/2014/main" id="{C2D60883-8FD1-AB8C-E0D4-064A7398285C}"/>
                </a:ext>
              </a:extLst>
            </p:cNvPr>
            <p:cNvSpPr/>
            <p:nvPr/>
          </p:nvSpPr>
          <p:spPr>
            <a:xfrm>
              <a:off x="6609994" y="1869637"/>
              <a:ext cx="27979" cy="54852"/>
            </a:xfrm>
            <a:custGeom>
              <a:avLst/>
              <a:gdLst>
                <a:gd name="connsiteX0" fmla="*/ 0 w 27979"/>
                <a:gd name="connsiteY0" fmla="*/ 0 h 54852"/>
                <a:gd name="connsiteX1" fmla="*/ 27979 w 27979"/>
                <a:gd name="connsiteY1" fmla="*/ 54853 h 5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4852">
                  <a:moveTo>
                    <a:pt x="0" y="0"/>
                  </a:moveTo>
                  <a:lnTo>
                    <a:pt x="27979" y="5485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任意多边形: 形状 166">
              <a:extLst>
                <a:ext uri="{FF2B5EF4-FFF2-40B4-BE49-F238E27FC236}">
                  <a16:creationId xmlns:a16="http://schemas.microsoft.com/office/drawing/2014/main" id="{CEF0A4EA-7D51-EC3A-6B16-3863E07B7999}"/>
                </a:ext>
              </a:extLst>
            </p:cNvPr>
            <p:cNvSpPr/>
            <p:nvPr/>
          </p:nvSpPr>
          <p:spPr>
            <a:xfrm>
              <a:off x="5903559" y="2017387"/>
              <a:ext cx="27984" cy="52505"/>
            </a:xfrm>
            <a:custGeom>
              <a:avLst/>
              <a:gdLst>
                <a:gd name="connsiteX0" fmla="*/ 0 w 27984"/>
                <a:gd name="connsiteY0" fmla="*/ 0 h 52505"/>
                <a:gd name="connsiteX1" fmla="*/ 27984 w 27984"/>
                <a:gd name="connsiteY1" fmla="*/ 52506 h 52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52505">
                  <a:moveTo>
                    <a:pt x="0" y="0"/>
                  </a:moveTo>
                  <a:lnTo>
                    <a:pt x="27984" y="52506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任意多边形: 形状 167">
              <a:extLst>
                <a:ext uri="{FF2B5EF4-FFF2-40B4-BE49-F238E27FC236}">
                  <a16:creationId xmlns:a16="http://schemas.microsoft.com/office/drawing/2014/main" id="{73A67908-16D1-0859-4DB9-9E4F61EACF90}"/>
                </a:ext>
              </a:extLst>
            </p:cNvPr>
            <p:cNvSpPr/>
            <p:nvPr/>
          </p:nvSpPr>
          <p:spPr>
            <a:xfrm>
              <a:off x="5875580" y="1729590"/>
              <a:ext cx="27979" cy="287797"/>
            </a:xfrm>
            <a:custGeom>
              <a:avLst/>
              <a:gdLst>
                <a:gd name="connsiteX0" fmla="*/ 0 w 27979"/>
                <a:gd name="connsiteY0" fmla="*/ 0 h 287797"/>
                <a:gd name="connsiteX1" fmla="*/ 27979 w 27979"/>
                <a:gd name="connsiteY1" fmla="*/ 287797 h 28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87797">
                  <a:moveTo>
                    <a:pt x="0" y="0"/>
                  </a:moveTo>
                  <a:lnTo>
                    <a:pt x="27979" y="287797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E5360615-D378-2BE0-21D5-F354CE930F8F}"/>
                </a:ext>
              </a:extLst>
            </p:cNvPr>
            <p:cNvSpPr/>
            <p:nvPr/>
          </p:nvSpPr>
          <p:spPr>
            <a:xfrm>
              <a:off x="5861592" y="1686281"/>
              <a:ext cx="27979" cy="89808"/>
            </a:xfrm>
            <a:custGeom>
              <a:avLst/>
              <a:gdLst>
                <a:gd name="connsiteX0" fmla="*/ 0 w 27979"/>
                <a:gd name="connsiteY0" fmla="*/ 0 h 89808"/>
                <a:gd name="connsiteX1" fmla="*/ 27979 w 27979"/>
                <a:gd name="connsiteY1" fmla="*/ 89808 h 8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9808">
                  <a:moveTo>
                    <a:pt x="0" y="0"/>
                  </a:moveTo>
                  <a:lnTo>
                    <a:pt x="27979" y="89808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B2A710E8-B3D6-ACA9-66F5-8E57ED2FE544}"/>
                </a:ext>
              </a:extLst>
            </p:cNvPr>
            <p:cNvSpPr/>
            <p:nvPr/>
          </p:nvSpPr>
          <p:spPr>
            <a:xfrm>
              <a:off x="5522213" y="1799666"/>
              <a:ext cx="27979" cy="65251"/>
            </a:xfrm>
            <a:custGeom>
              <a:avLst/>
              <a:gdLst>
                <a:gd name="connsiteX0" fmla="*/ 0 w 27979"/>
                <a:gd name="connsiteY0" fmla="*/ 65251 h 65251"/>
                <a:gd name="connsiteX1" fmla="*/ 27979 w 27979"/>
                <a:gd name="connsiteY1" fmla="*/ 0 h 6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5251">
                  <a:moveTo>
                    <a:pt x="0" y="65251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8520F4A2-AC26-F027-4A86-2DC513F834B1}"/>
                </a:ext>
              </a:extLst>
            </p:cNvPr>
            <p:cNvSpPr/>
            <p:nvPr/>
          </p:nvSpPr>
          <p:spPr>
            <a:xfrm>
              <a:off x="6242635" y="1812326"/>
              <a:ext cx="27979" cy="136958"/>
            </a:xfrm>
            <a:custGeom>
              <a:avLst/>
              <a:gdLst>
                <a:gd name="connsiteX0" fmla="*/ 0 w 27979"/>
                <a:gd name="connsiteY0" fmla="*/ 0 h 136958"/>
                <a:gd name="connsiteX1" fmla="*/ 27979 w 27979"/>
                <a:gd name="connsiteY1" fmla="*/ 136958 h 13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36958">
                  <a:moveTo>
                    <a:pt x="0" y="0"/>
                  </a:moveTo>
                  <a:lnTo>
                    <a:pt x="27979" y="136958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25F7ED22-FB7F-3FDD-A3B4-2D59941D4AB9}"/>
                </a:ext>
              </a:extLst>
            </p:cNvPr>
            <p:cNvSpPr/>
            <p:nvPr/>
          </p:nvSpPr>
          <p:spPr>
            <a:xfrm>
              <a:off x="5196827" y="1413220"/>
              <a:ext cx="27980" cy="718885"/>
            </a:xfrm>
            <a:custGeom>
              <a:avLst/>
              <a:gdLst>
                <a:gd name="connsiteX0" fmla="*/ 0 w 27980"/>
                <a:gd name="connsiteY0" fmla="*/ 718886 h 718885"/>
                <a:gd name="connsiteX1" fmla="*/ 27980 w 27980"/>
                <a:gd name="connsiteY1" fmla="*/ 0 h 71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18885">
                  <a:moveTo>
                    <a:pt x="0" y="718886"/>
                  </a:moveTo>
                  <a:lnTo>
                    <a:pt x="27980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任意多边形: 形状 172">
              <a:extLst>
                <a:ext uri="{FF2B5EF4-FFF2-40B4-BE49-F238E27FC236}">
                  <a16:creationId xmlns:a16="http://schemas.microsoft.com/office/drawing/2014/main" id="{D8C6A831-42EC-A413-598F-1B7BEB3B0752}"/>
                </a:ext>
              </a:extLst>
            </p:cNvPr>
            <p:cNvSpPr/>
            <p:nvPr/>
          </p:nvSpPr>
          <p:spPr>
            <a:xfrm>
              <a:off x="6623986" y="1910139"/>
              <a:ext cx="27979" cy="6405"/>
            </a:xfrm>
            <a:custGeom>
              <a:avLst/>
              <a:gdLst>
                <a:gd name="connsiteX0" fmla="*/ 0 w 27979"/>
                <a:gd name="connsiteY0" fmla="*/ 0 h 6405"/>
                <a:gd name="connsiteX1" fmla="*/ 27979 w 27979"/>
                <a:gd name="connsiteY1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405">
                  <a:moveTo>
                    <a:pt x="0" y="0"/>
                  </a:moveTo>
                  <a:lnTo>
                    <a:pt x="27979" y="6405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任意多边形: 形状 173">
              <a:extLst>
                <a:ext uri="{FF2B5EF4-FFF2-40B4-BE49-F238E27FC236}">
                  <a16:creationId xmlns:a16="http://schemas.microsoft.com/office/drawing/2014/main" id="{9814A17C-40B2-15B4-1801-E89DEA467A8C}"/>
                </a:ext>
              </a:extLst>
            </p:cNvPr>
            <p:cNvSpPr/>
            <p:nvPr/>
          </p:nvSpPr>
          <p:spPr>
            <a:xfrm>
              <a:off x="6256627" y="1866548"/>
              <a:ext cx="27979" cy="22911"/>
            </a:xfrm>
            <a:custGeom>
              <a:avLst/>
              <a:gdLst>
                <a:gd name="connsiteX0" fmla="*/ 0 w 27979"/>
                <a:gd name="connsiteY0" fmla="*/ 0 h 22911"/>
                <a:gd name="connsiteX1" fmla="*/ 27979 w 27979"/>
                <a:gd name="connsiteY1" fmla="*/ 22911 h 2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2911">
                  <a:moveTo>
                    <a:pt x="0" y="0"/>
                  </a:moveTo>
                  <a:lnTo>
                    <a:pt x="27979" y="22911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E59CA106-D67B-3C52-1C01-7277CAD86D5C}"/>
                </a:ext>
              </a:extLst>
            </p:cNvPr>
            <p:cNvSpPr/>
            <p:nvPr/>
          </p:nvSpPr>
          <p:spPr>
            <a:xfrm>
              <a:off x="5487238" y="1526796"/>
              <a:ext cx="27979" cy="155203"/>
            </a:xfrm>
            <a:custGeom>
              <a:avLst/>
              <a:gdLst>
                <a:gd name="connsiteX0" fmla="*/ 0 w 27979"/>
                <a:gd name="connsiteY0" fmla="*/ 0 h 155203"/>
                <a:gd name="connsiteX1" fmla="*/ 27979 w 27979"/>
                <a:gd name="connsiteY1" fmla="*/ 155204 h 15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55203">
                  <a:moveTo>
                    <a:pt x="0" y="0"/>
                  </a:moveTo>
                  <a:lnTo>
                    <a:pt x="27979" y="155204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4827B3F8-437A-2106-36BE-5F7B431E6FDA}"/>
                </a:ext>
              </a:extLst>
            </p:cNvPr>
            <p:cNvSpPr/>
            <p:nvPr/>
          </p:nvSpPr>
          <p:spPr>
            <a:xfrm>
              <a:off x="6270614" y="1949284"/>
              <a:ext cx="27984" cy="106667"/>
            </a:xfrm>
            <a:custGeom>
              <a:avLst/>
              <a:gdLst>
                <a:gd name="connsiteX0" fmla="*/ 0 w 27984"/>
                <a:gd name="connsiteY0" fmla="*/ 0 h 106667"/>
                <a:gd name="connsiteX1" fmla="*/ 27984 w 27984"/>
                <a:gd name="connsiteY1" fmla="*/ 106667 h 10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06667">
                  <a:moveTo>
                    <a:pt x="0" y="0"/>
                  </a:moveTo>
                  <a:lnTo>
                    <a:pt x="27984" y="106667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FECBF116-287E-7710-14A0-CAC98E45003F}"/>
                </a:ext>
              </a:extLst>
            </p:cNvPr>
            <p:cNvSpPr/>
            <p:nvPr/>
          </p:nvSpPr>
          <p:spPr>
            <a:xfrm>
              <a:off x="5203822" y="1416870"/>
              <a:ext cx="27980" cy="718884"/>
            </a:xfrm>
            <a:custGeom>
              <a:avLst/>
              <a:gdLst>
                <a:gd name="connsiteX0" fmla="*/ 0 w 27980"/>
                <a:gd name="connsiteY0" fmla="*/ 718885 h 718884"/>
                <a:gd name="connsiteX1" fmla="*/ 27980 w 27980"/>
                <a:gd name="connsiteY1" fmla="*/ 0 h 71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18884">
                  <a:moveTo>
                    <a:pt x="0" y="718885"/>
                  </a:moveTo>
                  <a:lnTo>
                    <a:pt x="27980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任意多边形: 形状 177">
              <a:extLst>
                <a:ext uri="{FF2B5EF4-FFF2-40B4-BE49-F238E27FC236}">
                  <a16:creationId xmlns:a16="http://schemas.microsoft.com/office/drawing/2014/main" id="{54C9564D-9635-D48A-E60F-F46271F875FD}"/>
                </a:ext>
              </a:extLst>
            </p:cNvPr>
            <p:cNvSpPr/>
            <p:nvPr/>
          </p:nvSpPr>
          <p:spPr>
            <a:xfrm>
              <a:off x="5854596" y="1532387"/>
              <a:ext cx="27979" cy="50977"/>
            </a:xfrm>
            <a:custGeom>
              <a:avLst/>
              <a:gdLst>
                <a:gd name="connsiteX0" fmla="*/ 0 w 27979"/>
                <a:gd name="connsiteY0" fmla="*/ 0 h 50977"/>
                <a:gd name="connsiteX1" fmla="*/ 27979 w 27979"/>
                <a:gd name="connsiteY1" fmla="*/ 50977 h 5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0977">
                  <a:moveTo>
                    <a:pt x="0" y="0"/>
                  </a:moveTo>
                  <a:lnTo>
                    <a:pt x="27979" y="50977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任意多边形: 形状 178">
              <a:extLst>
                <a:ext uri="{FF2B5EF4-FFF2-40B4-BE49-F238E27FC236}">
                  <a16:creationId xmlns:a16="http://schemas.microsoft.com/office/drawing/2014/main" id="{2BF10915-B67D-A149-592A-FF1140CCCD0B}"/>
                </a:ext>
              </a:extLst>
            </p:cNvPr>
            <p:cNvSpPr/>
            <p:nvPr/>
          </p:nvSpPr>
          <p:spPr>
            <a:xfrm>
              <a:off x="5889572" y="1776089"/>
              <a:ext cx="27979" cy="86042"/>
            </a:xfrm>
            <a:custGeom>
              <a:avLst/>
              <a:gdLst>
                <a:gd name="connsiteX0" fmla="*/ 0 w 27979"/>
                <a:gd name="connsiteY0" fmla="*/ 0 h 86042"/>
                <a:gd name="connsiteX1" fmla="*/ 27979 w 27979"/>
                <a:gd name="connsiteY1" fmla="*/ 86042 h 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6042">
                  <a:moveTo>
                    <a:pt x="0" y="0"/>
                  </a:moveTo>
                  <a:lnTo>
                    <a:pt x="27979" y="86042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任意多边形: 形状 179">
              <a:extLst>
                <a:ext uri="{FF2B5EF4-FFF2-40B4-BE49-F238E27FC236}">
                  <a16:creationId xmlns:a16="http://schemas.microsoft.com/office/drawing/2014/main" id="{AF45DC87-BFC8-F1DD-BF43-A8F480ACE634}"/>
                </a:ext>
              </a:extLst>
            </p:cNvPr>
            <p:cNvSpPr/>
            <p:nvPr/>
          </p:nvSpPr>
          <p:spPr>
            <a:xfrm>
              <a:off x="5515217" y="1558358"/>
              <a:ext cx="27984" cy="123642"/>
            </a:xfrm>
            <a:custGeom>
              <a:avLst/>
              <a:gdLst>
                <a:gd name="connsiteX0" fmla="*/ 0 w 27984"/>
                <a:gd name="connsiteY0" fmla="*/ 123642 h 123642"/>
                <a:gd name="connsiteX1" fmla="*/ 27984 w 27984"/>
                <a:gd name="connsiteY1" fmla="*/ 0 h 12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23642">
                  <a:moveTo>
                    <a:pt x="0" y="123642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任意多边形: 形状 180">
              <a:extLst>
                <a:ext uri="{FF2B5EF4-FFF2-40B4-BE49-F238E27FC236}">
                  <a16:creationId xmlns:a16="http://schemas.microsoft.com/office/drawing/2014/main" id="{53981829-96F2-4832-1123-3BEE6DCAC692}"/>
                </a:ext>
              </a:extLst>
            </p:cNvPr>
            <p:cNvSpPr/>
            <p:nvPr/>
          </p:nvSpPr>
          <p:spPr>
            <a:xfrm>
              <a:off x="5210817" y="1420521"/>
              <a:ext cx="27980" cy="718888"/>
            </a:xfrm>
            <a:custGeom>
              <a:avLst/>
              <a:gdLst>
                <a:gd name="connsiteX0" fmla="*/ 0 w 27980"/>
                <a:gd name="connsiteY0" fmla="*/ 718888 h 718888"/>
                <a:gd name="connsiteX1" fmla="*/ 27980 w 27980"/>
                <a:gd name="connsiteY1" fmla="*/ 0 h 71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0" h="718888">
                  <a:moveTo>
                    <a:pt x="0" y="718888"/>
                  </a:moveTo>
                  <a:lnTo>
                    <a:pt x="27980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任意多边形: 形状 181">
              <a:extLst>
                <a:ext uri="{FF2B5EF4-FFF2-40B4-BE49-F238E27FC236}">
                  <a16:creationId xmlns:a16="http://schemas.microsoft.com/office/drawing/2014/main" id="{4290EB74-98D6-2841-8412-BB6E44C694A5}"/>
                </a:ext>
              </a:extLst>
            </p:cNvPr>
            <p:cNvSpPr/>
            <p:nvPr/>
          </p:nvSpPr>
          <p:spPr>
            <a:xfrm>
              <a:off x="6637973" y="1924490"/>
              <a:ext cx="27979" cy="114480"/>
            </a:xfrm>
            <a:custGeom>
              <a:avLst/>
              <a:gdLst>
                <a:gd name="connsiteX0" fmla="*/ 0 w 27979"/>
                <a:gd name="connsiteY0" fmla="*/ 0 h 114480"/>
                <a:gd name="connsiteX1" fmla="*/ 27979 w 27979"/>
                <a:gd name="connsiteY1" fmla="*/ 114481 h 11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14480">
                  <a:moveTo>
                    <a:pt x="0" y="0"/>
                  </a:moveTo>
                  <a:lnTo>
                    <a:pt x="27979" y="114481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2645C433-EB34-8F52-789B-202EA4C6C5F8}"/>
                </a:ext>
              </a:extLst>
            </p:cNvPr>
            <p:cNvSpPr/>
            <p:nvPr/>
          </p:nvSpPr>
          <p:spPr>
            <a:xfrm>
              <a:off x="5931543" y="2069893"/>
              <a:ext cx="27979" cy="2604"/>
            </a:xfrm>
            <a:custGeom>
              <a:avLst/>
              <a:gdLst>
                <a:gd name="connsiteX0" fmla="*/ 0 w 27979"/>
                <a:gd name="connsiteY0" fmla="*/ 0 h 2604"/>
                <a:gd name="connsiteX1" fmla="*/ 27979 w 27979"/>
                <a:gd name="connsiteY1" fmla="*/ 2605 h 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604">
                  <a:moveTo>
                    <a:pt x="0" y="0"/>
                  </a:moveTo>
                  <a:lnTo>
                    <a:pt x="27979" y="2605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任意多边形: 形状 183">
              <a:extLst>
                <a:ext uri="{FF2B5EF4-FFF2-40B4-BE49-F238E27FC236}">
                  <a16:creationId xmlns:a16="http://schemas.microsoft.com/office/drawing/2014/main" id="{B583DD92-5E7E-7A00-22A5-8522C84E24C8}"/>
                </a:ext>
              </a:extLst>
            </p:cNvPr>
            <p:cNvSpPr/>
            <p:nvPr/>
          </p:nvSpPr>
          <p:spPr>
            <a:xfrm>
              <a:off x="6616990" y="1738287"/>
              <a:ext cx="27979" cy="21462"/>
            </a:xfrm>
            <a:custGeom>
              <a:avLst/>
              <a:gdLst>
                <a:gd name="connsiteX0" fmla="*/ 0 w 27979"/>
                <a:gd name="connsiteY0" fmla="*/ 0 h 21462"/>
                <a:gd name="connsiteX1" fmla="*/ 27979 w 27979"/>
                <a:gd name="connsiteY1" fmla="*/ 21463 h 2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1462">
                  <a:moveTo>
                    <a:pt x="0" y="0"/>
                  </a:moveTo>
                  <a:lnTo>
                    <a:pt x="27979" y="2146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任意多边形: 形状 184">
              <a:extLst>
                <a:ext uri="{FF2B5EF4-FFF2-40B4-BE49-F238E27FC236}">
                  <a16:creationId xmlns:a16="http://schemas.microsoft.com/office/drawing/2014/main" id="{1F84463B-DBC7-58EB-673F-8E7B7F0DB531}"/>
                </a:ext>
              </a:extLst>
            </p:cNvPr>
            <p:cNvSpPr/>
            <p:nvPr/>
          </p:nvSpPr>
          <p:spPr>
            <a:xfrm>
              <a:off x="6298599" y="2055951"/>
              <a:ext cx="27979" cy="29761"/>
            </a:xfrm>
            <a:custGeom>
              <a:avLst/>
              <a:gdLst>
                <a:gd name="connsiteX0" fmla="*/ 0 w 27979"/>
                <a:gd name="connsiteY0" fmla="*/ 0 h 29761"/>
                <a:gd name="connsiteX1" fmla="*/ 27979 w 27979"/>
                <a:gd name="connsiteY1" fmla="*/ 29761 h 2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9761">
                  <a:moveTo>
                    <a:pt x="0" y="0"/>
                  </a:moveTo>
                  <a:lnTo>
                    <a:pt x="27979" y="29761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任意多边形: 形状 185">
              <a:extLst>
                <a:ext uri="{FF2B5EF4-FFF2-40B4-BE49-F238E27FC236}">
                  <a16:creationId xmlns:a16="http://schemas.microsoft.com/office/drawing/2014/main" id="{0A392AF3-FFEA-BDB9-E55B-AE55F28EB472}"/>
                </a:ext>
              </a:extLst>
            </p:cNvPr>
            <p:cNvSpPr/>
            <p:nvPr/>
          </p:nvSpPr>
          <p:spPr>
            <a:xfrm>
              <a:off x="5910555" y="1832648"/>
              <a:ext cx="27979" cy="235306"/>
            </a:xfrm>
            <a:custGeom>
              <a:avLst/>
              <a:gdLst>
                <a:gd name="connsiteX0" fmla="*/ 0 w 27979"/>
                <a:gd name="connsiteY0" fmla="*/ 0 h 235306"/>
                <a:gd name="connsiteX1" fmla="*/ 27979 w 27979"/>
                <a:gd name="connsiteY1" fmla="*/ 235307 h 23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35306">
                  <a:moveTo>
                    <a:pt x="0" y="0"/>
                  </a:moveTo>
                  <a:lnTo>
                    <a:pt x="27979" y="235307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任意多边形: 形状 186">
              <a:extLst>
                <a:ext uri="{FF2B5EF4-FFF2-40B4-BE49-F238E27FC236}">
                  <a16:creationId xmlns:a16="http://schemas.microsoft.com/office/drawing/2014/main" id="{EE7E5B9C-FEFB-C880-4389-6479E4B7A615}"/>
                </a:ext>
              </a:extLst>
            </p:cNvPr>
            <p:cNvSpPr/>
            <p:nvPr/>
          </p:nvSpPr>
          <p:spPr>
            <a:xfrm>
              <a:off x="5938534" y="2065194"/>
              <a:ext cx="27984" cy="2761"/>
            </a:xfrm>
            <a:custGeom>
              <a:avLst/>
              <a:gdLst>
                <a:gd name="connsiteX0" fmla="*/ 0 w 27984"/>
                <a:gd name="connsiteY0" fmla="*/ 2761 h 2761"/>
                <a:gd name="connsiteX1" fmla="*/ 27984 w 27984"/>
                <a:gd name="connsiteY1" fmla="*/ 0 h 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2761">
                  <a:moveTo>
                    <a:pt x="0" y="2761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任意多边形: 形状 187">
              <a:extLst>
                <a:ext uri="{FF2B5EF4-FFF2-40B4-BE49-F238E27FC236}">
                  <a16:creationId xmlns:a16="http://schemas.microsoft.com/office/drawing/2014/main" id="{D2B3F194-E089-D2EE-2344-DD9685CD9A7D}"/>
                </a:ext>
              </a:extLst>
            </p:cNvPr>
            <p:cNvSpPr/>
            <p:nvPr/>
          </p:nvSpPr>
          <p:spPr>
            <a:xfrm>
              <a:off x="5882576" y="1583364"/>
              <a:ext cx="27979" cy="249283"/>
            </a:xfrm>
            <a:custGeom>
              <a:avLst/>
              <a:gdLst>
                <a:gd name="connsiteX0" fmla="*/ 0 w 27979"/>
                <a:gd name="connsiteY0" fmla="*/ 0 h 249283"/>
                <a:gd name="connsiteX1" fmla="*/ 27979 w 27979"/>
                <a:gd name="connsiteY1" fmla="*/ 249284 h 24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49283">
                  <a:moveTo>
                    <a:pt x="0" y="0"/>
                  </a:moveTo>
                  <a:lnTo>
                    <a:pt x="27979" y="249284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3F13AB8E-91E8-38D9-508D-F8D1315E690A}"/>
                </a:ext>
              </a:extLst>
            </p:cNvPr>
            <p:cNvSpPr/>
            <p:nvPr/>
          </p:nvSpPr>
          <p:spPr>
            <a:xfrm>
              <a:off x="5536205" y="1740220"/>
              <a:ext cx="27979" cy="219250"/>
            </a:xfrm>
            <a:custGeom>
              <a:avLst/>
              <a:gdLst>
                <a:gd name="connsiteX0" fmla="*/ 0 w 27979"/>
                <a:gd name="connsiteY0" fmla="*/ 0 h 219250"/>
                <a:gd name="connsiteX1" fmla="*/ 27979 w 27979"/>
                <a:gd name="connsiteY1" fmla="*/ 219250 h 2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19250">
                  <a:moveTo>
                    <a:pt x="0" y="0"/>
                  </a:moveTo>
                  <a:lnTo>
                    <a:pt x="27979" y="21925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任意多边形: 形状 189">
              <a:extLst>
                <a:ext uri="{FF2B5EF4-FFF2-40B4-BE49-F238E27FC236}">
                  <a16:creationId xmlns:a16="http://schemas.microsoft.com/office/drawing/2014/main" id="{1CA4B6CC-707F-CEF0-AEFF-3353B810688F}"/>
                </a:ext>
              </a:extLst>
            </p:cNvPr>
            <p:cNvSpPr/>
            <p:nvPr/>
          </p:nvSpPr>
          <p:spPr>
            <a:xfrm>
              <a:off x="5564184" y="1959470"/>
              <a:ext cx="27979" cy="161727"/>
            </a:xfrm>
            <a:custGeom>
              <a:avLst/>
              <a:gdLst>
                <a:gd name="connsiteX0" fmla="*/ 0 w 27979"/>
                <a:gd name="connsiteY0" fmla="*/ 0 h 161727"/>
                <a:gd name="connsiteX1" fmla="*/ 27979 w 27979"/>
                <a:gd name="connsiteY1" fmla="*/ 161727 h 16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61727">
                  <a:moveTo>
                    <a:pt x="0" y="0"/>
                  </a:moveTo>
                  <a:lnTo>
                    <a:pt x="27979" y="161727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任意多边形: 形状 190">
              <a:extLst>
                <a:ext uri="{FF2B5EF4-FFF2-40B4-BE49-F238E27FC236}">
                  <a16:creationId xmlns:a16="http://schemas.microsoft.com/office/drawing/2014/main" id="{57818BCB-97DA-70AA-FEA6-224502FFA686}"/>
                </a:ext>
              </a:extLst>
            </p:cNvPr>
            <p:cNvSpPr/>
            <p:nvPr/>
          </p:nvSpPr>
          <p:spPr>
            <a:xfrm>
              <a:off x="6249631" y="1630787"/>
              <a:ext cx="27979" cy="97677"/>
            </a:xfrm>
            <a:custGeom>
              <a:avLst/>
              <a:gdLst>
                <a:gd name="connsiteX0" fmla="*/ 0 w 27979"/>
                <a:gd name="connsiteY0" fmla="*/ 0 h 97677"/>
                <a:gd name="connsiteX1" fmla="*/ 27979 w 27979"/>
                <a:gd name="connsiteY1" fmla="*/ 97677 h 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97677">
                  <a:moveTo>
                    <a:pt x="0" y="0"/>
                  </a:moveTo>
                  <a:lnTo>
                    <a:pt x="27979" y="97677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任意多边形: 形状 191">
              <a:extLst>
                <a:ext uri="{FF2B5EF4-FFF2-40B4-BE49-F238E27FC236}">
                  <a16:creationId xmlns:a16="http://schemas.microsoft.com/office/drawing/2014/main" id="{5A86699D-6819-02DB-28DB-74936E0EE0DE}"/>
                </a:ext>
              </a:extLst>
            </p:cNvPr>
            <p:cNvSpPr/>
            <p:nvPr/>
          </p:nvSpPr>
          <p:spPr>
            <a:xfrm>
              <a:off x="5917551" y="1862131"/>
              <a:ext cx="27979" cy="229946"/>
            </a:xfrm>
            <a:custGeom>
              <a:avLst/>
              <a:gdLst>
                <a:gd name="connsiteX0" fmla="*/ 0 w 27979"/>
                <a:gd name="connsiteY0" fmla="*/ 0 h 229946"/>
                <a:gd name="connsiteX1" fmla="*/ 27979 w 27979"/>
                <a:gd name="connsiteY1" fmla="*/ 229946 h 22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29946">
                  <a:moveTo>
                    <a:pt x="0" y="0"/>
                  </a:moveTo>
                  <a:lnTo>
                    <a:pt x="27979" y="229946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任意多边形: 形状 192">
              <a:extLst>
                <a:ext uri="{FF2B5EF4-FFF2-40B4-BE49-F238E27FC236}">
                  <a16:creationId xmlns:a16="http://schemas.microsoft.com/office/drawing/2014/main" id="{36B7341D-9AED-DCC5-CB7A-C2497E21BFA3}"/>
                </a:ext>
              </a:extLst>
            </p:cNvPr>
            <p:cNvSpPr/>
            <p:nvPr/>
          </p:nvSpPr>
          <p:spPr>
            <a:xfrm>
              <a:off x="5945530" y="2087974"/>
              <a:ext cx="27984" cy="4103"/>
            </a:xfrm>
            <a:custGeom>
              <a:avLst/>
              <a:gdLst>
                <a:gd name="connsiteX0" fmla="*/ 0 w 27984"/>
                <a:gd name="connsiteY0" fmla="*/ 4104 h 4103"/>
                <a:gd name="connsiteX1" fmla="*/ 27984 w 27984"/>
                <a:gd name="connsiteY1" fmla="*/ 0 h 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4103">
                  <a:moveTo>
                    <a:pt x="0" y="4104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任意多边形: 形状 193">
              <a:extLst>
                <a:ext uri="{FF2B5EF4-FFF2-40B4-BE49-F238E27FC236}">
                  <a16:creationId xmlns:a16="http://schemas.microsoft.com/office/drawing/2014/main" id="{C30E4C3C-D2B7-D004-B0AC-2933637BD186}"/>
                </a:ext>
              </a:extLst>
            </p:cNvPr>
            <p:cNvSpPr/>
            <p:nvPr/>
          </p:nvSpPr>
          <p:spPr>
            <a:xfrm>
              <a:off x="6665952" y="2038971"/>
              <a:ext cx="27984" cy="41819"/>
            </a:xfrm>
            <a:custGeom>
              <a:avLst/>
              <a:gdLst>
                <a:gd name="connsiteX0" fmla="*/ 0 w 27984"/>
                <a:gd name="connsiteY0" fmla="*/ 0 h 41819"/>
                <a:gd name="connsiteX1" fmla="*/ 27984 w 27984"/>
                <a:gd name="connsiteY1" fmla="*/ 41820 h 4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41819">
                  <a:moveTo>
                    <a:pt x="0" y="0"/>
                  </a:moveTo>
                  <a:lnTo>
                    <a:pt x="27984" y="41820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任意多边形: 形状 194">
              <a:extLst>
                <a:ext uri="{FF2B5EF4-FFF2-40B4-BE49-F238E27FC236}">
                  <a16:creationId xmlns:a16="http://schemas.microsoft.com/office/drawing/2014/main" id="{F8B840AB-9E4C-3BE4-8234-F7D54DD8EBF7}"/>
                </a:ext>
              </a:extLst>
            </p:cNvPr>
            <p:cNvSpPr/>
            <p:nvPr/>
          </p:nvSpPr>
          <p:spPr>
            <a:xfrm>
              <a:off x="6284606" y="1889459"/>
              <a:ext cx="27979" cy="80606"/>
            </a:xfrm>
            <a:custGeom>
              <a:avLst/>
              <a:gdLst>
                <a:gd name="connsiteX0" fmla="*/ 0 w 27979"/>
                <a:gd name="connsiteY0" fmla="*/ 0 h 80606"/>
                <a:gd name="connsiteX1" fmla="*/ 27979 w 27979"/>
                <a:gd name="connsiteY1" fmla="*/ 80606 h 80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0606">
                  <a:moveTo>
                    <a:pt x="0" y="0"/>
                  </a:moveTo>
                  <a:lnTo>
                    <a:pt x="27979" y="80606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任意多边形: 形状 195">
              <a:extLst>
                <a:ext uri="{FF2B5EF4-FFF2-40B4-BE49-F238E27FC236}">
                  <a16:creationId xmlns:a16="http://schemas.microsoft.com/office/drawing/2014/main" id="{64AE526B-129D-11A6-EE10-45B509A940A0}"/>
                </a:ext>
              </a:extLst>
            </p:cNvPr>
            <p:cNvSpPr/>
            <p:nvPr/>
          </p:nvSpPr>
          <p:spPr>
            <a:xfrm>
              <a:off x="6651965" y="1916545"/>
              <a:ext cx="27979" cy="104496"/>
            </a:xfrm>
            <a:custGeom>
              <a:avLst/>
              <a:gdLst>
                <a:gd name="connsiteX0" fmla="*/ 0 w 27979"/>
                <a:gd name="connsiteY0" fmla="*/ 0 h 104496"/>
                <a:gd name="connsiteX1" fmla="*/ 27979 w 27979"/>
                <a:gd name="connsiteY1" fmla="*/ 104497 h 10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04496">
                  <a:moveTo>
                    <a:pt x="0" y="0"/>
                  </a:moveTo>
                  <a:lnTo>
                    <a:pt x="27979" y="104497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任意多边形: 形状 196">
              <a:extLst>
                <a:ext uri="{FF2B5EF4-FFF2-40B4-BE49-F238E27FC236}">
                  <a16:creationId xmlns:a16="http://schemas.microsoft.com/office/drawing/2014/main" id="{630DADD5-1F45-889A-CFAA-10C19C171563}"/>
                </a:ext>
              </a:extLst>
            </p:cNvPr>
            <p:cNvSpPr/>
            <p:nvPr/>
          </p:nvSpPr>
          <p:spPr>
            <a:xfrm>
              <a:off x="5550192" y="1726511"/>
              <a:ext cx="27984" cy="73155"/>
            </a:xfrm>
            <a:custGeom>
              <a:avLst/>
              <a:gdLst>
                <a:gd name="connsiteX0" fmla="*/ 0 w 27984"/>
                <a:gd name="connsiteY0" fmla="*/ 73156 h 73155"/>
                <a:gd name="connsiteX1" fmla="*/ 27984 w 27984"/>
                <a:gd name="connsiteY1" fmla="*/ 0 h 7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73155">
                  <a:moveTo>
                    <a:pt x="0" y="73156"/>
                  </a:moveTo>
                  <a:lnTo>
                    <a:pt x="27984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任意多边形: 形状 197">
              <a:extLst>
                <a:ext uri="{FF2B5EF4-FFF2-40B4-BE49-F238E27FC236}">
                  <a16:creationId xmlns:a16="http://schemas.microsoft.com/office/drawing/2014/main" id="{E323C3FD-4CEC-714B-F94B-54F8D2F68F36}"/>
                </a:ext>
              </a:extLst>
            </p:cNvPr>
            <p:cNvSpPr/>
            <p:nvPr/>
          </p:nvSpPr>
          <p:spPr>
            <a:xfrm>
              <a:off x="5592164" y="2100542"/>
              <a:ext cx="27979" cy="20655"/>
            </a:xfrm>
            <a:custGeom>
              <a:avLst/>
              <a:gdLst>
                <a:gd name="connsiteX0" fmla="*/ 0 w 27979"/>
                <a:gd name="connsiteY0" fmla="*/ 20655 h 20655"/>
                <a:gd name="connsiteX1" fmla="*/ 27979 w 27979"/>
                <a:gd name="connsiteY1" fmla="*/ 0 h 2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0655">
                  <a:moveTo>
                    <a:pt x="0" y="20655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任意多边形: 形状 198">
              <a:extLst>
                <a:ext uri="{FF2B5EF4-FFF2-40B4-BE49-F238E27FC236}">
                  <a16:creationId xmlns:a16="http://schemas.microsoft.com/office/drawing/2014/main" id="{54CEB143-5D17-B327-A32E-6A8EAA5579C4}"/>
                </a:ext>
              </a:extLst>
            </p:cNvPr>
            <p:cNvSpPr/>
            <p:nvPr/>
          </p:nvSpPr>
          <p:spPr>
            <a:xfrm>
              <a:off x="5571181" y="1712140"/>
              <a:ext cx="27979" cy="423438"/>
            </a:xfrm>
            <a:custGeom>
              <a:avLst/>
              <a:gdLst>
                <a:gd name="connsiteX0" fmla="*/ 0 w 27979"/>
                <a:gd name="connsiteY0" fmla="*/ 0 h 423438"/>
                <a:gd name="connsiteX1" fmla="*/ 27979 w 27979"/>
                <a:gd name="connsiteY1" fmla="*/ 423438 h 42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423438">
                  <a:moveTo>
                    <a:pt x="0" y="0"/>
                  </a:moveTo>
                  <a:lnTo>
                    <a:pt x="27979" y="423438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任意多边形: 形状 199">
              <a:extLst>
                <a:ext uri="{FF2B5EF4-FFF2-40B4-BE49-F238E27FC236}">
                  <a16:creationId xmlns:a16="http://schemas.microsoft.com/office/drawing/2014/main" id="{133CDE18-7605-4818-9DF7-1CC80C60CAD3}"/>
                </a:ext>
              </a:extLst>
            </p:cNvPr>
            <p:cNvSpPr/>
            <p:nvPr/>
          </p:nvSpPr>
          <p:spPr>
            <a:xfrm>
              <a:off x="5599160" y="2097771"/>
              <a:ext cx="27979" cy="37806"/>
            </a:xfrm>
            <a:custGeom>
              <a:avLst/>
              <a:gdLst>
                <a:gd name="connsiteX0" fmla="*/ 0 w 27979"/>
                <a:gd name="connsiteY0" fmla="*/ 37807 h 37806"/>
                <a:gd name="connsiteX1" fmla="*/ 27979 w 27979"/>
                <a:gd name="connsiteY1" fmla="*/ 0 h 37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7806">
                  <a:moveTo>
                    <a:pt x="0" y="37807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任意多边形: 形状 200">
              <a:extLst>
                <a:ext uri="{FF2B5EF4-FFF2-40B4-BE49-F238E27FC236}">
                  <a16:creationId xmlns:a16="http://schemas.microsoft.com/office/drawing/2014/main" id="{564A1B61-B853-BD0C-349A-9334B3412D2E}"/>
                </a:ext>
              </a:extLst>
            </p:cNvPr>
            <p:cNvSpPr/>
            <p:nvPr/>
          </p:nvSpPr>
          <p:spPr>
            <a:xfrm>
              <a:off x="6644969" y="1759749"/>
              <a:ext cx="27979" cy="138134"/>
            </a:xfrm>
            <a:custGeom>
              <a:avLst/>
              <a:gdLst>
                <a:gd name="connsiteX0" fmla="*/ 0 w 27979"/>
                <a:gd name="connsiteY0" fmla="*/ 0 h 138134"/>
                <a:gd name="connsiteX1" fmla="*/ 27979 w 27979"/>
                <a:gd name="connsiteY1" fmla="*/ 138134 h 13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38134">
                  <a:moveTo>
                    <a:pt x="0" y="0"/>
                  </a:moveTo>
                  <a:lnTo>
                    <a:pt x="27979" y="138134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任意多边形: 形状 201">
              <a:extLst>
                <a:ext uri="{FF2B5EF4-FFF2-40B4-BE49-F238E27FC236}">
                  <a16:creationId xmlns:a16="http://schemas.microsoft.com/office/drawing/2014/main" id="{4F162B0C-E5DA-97E7-AF6E-765BD2238F88}"/>
                </a:ext>
              </a:extLst>
            </p:cNvPr>
            <p:cNvSpPr/>
            <p:nvPr/>
          </p:nvSpPr>
          <p:spPr>
            <a:xfrm>
              <a:off x="6277610" y="1728464"/>
              <a:ext cx="27979" cy="176087"/>
            </a:xfrm>
            <a:custGeom>
              <a:avLst/>
              <a:gdLst>
                <a:gd name="connsiteX0" fmla="*/ 0 w 27979"/>
                <a:gd name="connsiteY0" fmla="*/ 0 h 176087"/>
                <a:gd name="connsiteX1" fmla="*/ 27979 w 27979"/>
                <a:gd name="connsiteY1" fmla="*/ 176088 h 1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76087">
                  <a:moveTo>
                    <a:pt x="0" y="0"/>
                  </a:moveTo>
                  <a:lnTo>
                    <a:pt x="27979" y="176088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任意多边形: 形状 202">
              <a:extLst>
                <a:ext uri="{FF2B5EF4-FFF2-40B4-BE49-F238E27FC236}">
                  <a16:creationId xmlns:a16="http://schemas.microsoft.com/office/drawing/2014/main" id="{64F9D2DD-17A2-2A38-0A7F-62A9D16D723C}"/>
                </a:ext>
              </a:extLst>
            </p:cNvPr>
            <p:cNvSpPr/>
            <p:nvPr/>
          </p:nvSpPr>
          <p:spPr>
            <a:xfrm>
              <a:off x="6679944" y="1987601"/>
              <a:ext cx="27979" cy="33440"/>
            </a:xfrm>
            <a:custGeom>
              <a:avLst/>
              <a:gdLst>
                <a:gd name="connsiteX0" fmla="*/ 0 w 27979"/>
                <a:gd name="connsiteY0" fmla="*/ 33441 h 33440"/>
                <a:gd name="connsiteX1" fmla="*/ 27979 w 27979"/>
                <a:gd name="connsiteY1" fmla="*/ 0 h 3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3440">
                  <a:moveTo>
                    <a:pt x="0" y="33441"/>
                  </a:moveTo>
                  <a:lnTo>
                    <a:pt x="27979" y="0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任意多边形: 形状 203">
              <a:extLst>
                <a:ext uri="{FF2B5EF4-FFF2-40B4-BE49-F238E27FC236}">
                  <a16:creationId xmlns:a16="http://schemas.microsoft.com/office/drawing/2014/main" id="{E7275003-EB64-0A52-450A-5B10B0B5D683}"/>
                </a:ext>
              </a:extLst>
            </p:cNvPr>
            <p:cNvSpPr/>
            <p:nvPr/>
          </p:nvSpPr>
          <p:spPr>
            <a:xfrm>
              <a:off x="5959522" y="2072498"/>
              <a:ext cx="27979" cy="10615"/>
            </a:xfrm>
            <a:custGeom>
              <a:avLst/>
              <a:gdLst>
                <a:gd name="connsiteX0" fmla="*/ 0 w 27979"/>
                <a:gd name="connsiteY0" fmla="*/ 0 h 10615"/>
                <a:gd name="connsiteX1" fmla="*/ 27979 w 27979"/>
                <a:gd name="connsiteY1" fmla="*/ 10615 h 1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0615">
                  <a:moveTo>
                    <a:pt x="0" y="0"/>
                  </a:moveTo>
                  <a:lnTo>
                    <a:pt x="27979" y="10615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任意多边形: 形状 204">
              <a:extLst>
                <a:ext uri="{FF2B5EF4-FFF2-40B4-BE49-F238E27FC236}">
                  <a16:creationId xmlns:a16="http://schemas.microsoft.com/office/drawing/2014/main" id="{AEC88AB6-935B-8231-05C0-A5FA8A3B3683}"/>
                </a:ext>
              </a:extLst>
            </p:cNvPr>
            <p:cNvSpPr/>
            <p:nvPr/>
          </p:nvSpPr>
          <p:spPr>
            <a:xfrm>
              <a:off x="5606156" y="2126805"/>
              <a:ext cx="27979" cy="26227"/>
            </a:xfrm>
            <a:custGeom>
              <a:avLst/>
              <a:gdLst>
                <a:gd name="connsiteX0" fmla="*/ 0 w 27979"/>
                <a:gd name="connsiteY0" fmla="*/ 26228 h 26227"/>
                <a:gd name="connsiteX1" fmla="*/ 27979 w 27979"/>
                <a:gd name="connsiteY1" fmla="*/ 0 h 2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6227">
                  <a:moveTo>
                    <a:pt x="0" y="26228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任意多边形: 形状 205">
              <a:extLst>
                <a:ext uri="{FF2B5EF4-FFF2-40B4-BE49-F238E27FC236}">
                  <a16:creationId xmlns:a16="http://schemas.microsoft.com/office/drawing/2014/main" id="{65931D53-D426-1BD2-80B6-7F048BE53543}"/>
                </a:ext>
              </a:extLst>
            </p:cNvPr>
            <p:cNvSpPr/>
            <p:nvPr/>
          </p:nvSpPr>
          <p:spPr>
            <a:xfrm>
              <a:off x="5578177" y="1726511"/>
              <a:ext cx="27979" cy="426522"/>
            </a:xfrm>
            <a:custGeom>
              <a:avLst/>
              <a:gdLst>
                <a:gd name="connsiteX0" fmla="*/ 0 w 27979"/>
                <a:gd name="connsiteY0" fmla="*/ 0 h 426522"/>
                <a:gd name="connsiteX1" fmla="*/ 27979 w 27979"/>
                <a:gd name="connsiteY1" fmla="*/ 426522 h 426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426522">
                  <a:moveTo>
                    <a:pt x="0" y="0"/>
                  </a:moveTo>
                  <a:lnTo>
                    <a:pt x="27979" y="426522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任意多边形: 形状 206">
              <a:extLst>
                <a:ext uri="{FF2B5EF4-FFF2-40B4-BE49-F238E27FC236}">
                  <a16:creationId xmlns:a16="http://schemas.microsoft.com/office/drawing/2014/main" id="{A91A6E89-0944-33B6-4A50-566CCCBDB8E5}"/>
                </a:ext>
              </a:extLst>
            </p:cNvPr>
            <p:cNvSpPr/>
            <p:nvPr/>
          </p:nvSpPr>
          <p:spPr>
            <a:xfrm>
              <a:off x="6326578" y="2085712"/>
              <a:ext cx="27979" cy="34606"/>
            </a:xfrm>
            <a:custGeom>
              <a:avLst/>
              <a:gdLst>
                <a:gd name="connsiteX0" fmla="*/ 0 w 27979"/>
                <a:gd name="connsiteY0" fmla="*/ 0 h 34606"/>
                <a:gd name="connsiteX1" fmla="*/ 27979 w 27979"/>
                <a:gd name="connsiteY1" fmla="*/ 34607 h 3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34606">
                  <a:moveTo>
                    <a:pt x="0" y="0"/>
                  </a:moveTo>
                  <a:lnTo>
                    <a:pt x="27979" y="34607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任意多边形: 形状 207">
              <a:extLst>
                <a:ext uri="{FF2B5EF4-FFF2-40B4-BE49-F238E27FC236}">
                  <a16:creationId xmlns:a16="http://schemas.microsoft.com/office/drawing/2014/main" id="{0D62AA06-3372-5DEF-87E3-B63C8C20AE36}"/>
                </a:ext>
              </a:extLst>
            </p:cNvPr>
            <p:cNvSpPr/>
            <p:nvPr/>
          </p:nvSpPr>
          <p:spPr>
            <a:xfrm>
              <a:off x="6312586" y="1970065"/>
              <a:ext cx="27984" cy="114213"/>
            </a:xfrm>
            <a:custGeom>
              <a:avLst/>
              <a:gdLst>
                <a:gd name="connsiteX0" fmla="*/ 0 w 27984"/>
                <a:gd name="connsiteY0" fmla="*/ 0 h 114213"/>
                <a:gd name="connsiteX1" fmla="*/ 27984 w 27984"/>
                <a:gd name="connsiteY1" fmla="*/ 114213 h 11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14213">
                  <a:moveTo>
                    <a:pt x="0" y="0"/>
                  </a:moveTo>
                  <a:lnTo>
                    <a:pt x="27984" y="11421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任意多边形: 形状 208">
              <a:extLst>
                <a:ext uri="{FF2B5EF4-FFF2-40B4-BE49-F238E27FC236}">
                  <a16:creationId xmlns:a16="http://schemas.microsoft.com/office/drawing/2014/main" id="{51DF1AE4-B186-B710-2A22-C58CABC7FA11}"/>
                </a:ext>
              </a:extLst>
            </p:cNvPr>
            <p:cNvSpPr/>
            <p:nvPr/>
          </p:nvSpPr>
          <p:spPr>
            <a:xfrm>
              <a:off x="6305590" y="1904552"/>
              <a:ext cx="27984" cy="125277"/>
            </a:xfrm>
            <a:custGeom>
              <a:avLst/>
              <a:gdLst>
                <a:gd name="connsiteX0" fmla="*/ 0 w 27984"/>
                <a:gd name="connsiteY0" fmla="*/ 0 h 125277"/>
                <a:gd name="connsiteX1" fmla="*/ 27984 w 27984"/>
                <a:gd name="connsiteY1" fmla="*/ 125278 h 12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25277">
                  <a:moveTo>
                    <a:pt x="0" y="0"/>
                  </a:moveTo>
                  <a:lnTo>
                    <a:pt x="27984" y="125278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任意多边形: 形状 209">
              <a:extLst>
                <a:ext uri="{FF2B5EF4-FFF2-40B4-BE49-F238E27FC236}">
                  <a16:creationId xmlns:a16="http://schemas.microsoft.com/office/drawing/2014/main" id="{DE4BEDEC-803A-710E-CCCA-7321A7878A54}"/>
                </a:ext>
              </a:extLst>
            </p:cNvPr>
            <p:cNvSpPr/>
            <p:nvPr/>
          </p:nvSpPr>
          <p:spPr>
            <a:xfrm>
              <a:off x="5966518" y="2064391"/>
              <a:ext cx="27979" cy="802"/>
            </a:xfrm>
            <a:custGeom>
              <a:avLst/>
              <a:gdLst>
                <a:gd name="connsiteX0" fmla="*/ 0 w 27979"/>
                <a:gd name="connsiteY0" fmla="*/ 803 h 802"/>
                <a:gd name="connsiteX1" fmla="*/ 27979 w 27979"/>
                <a:gd name="connsiteY1" fmla="*/ 0 h 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02">
                  <a:moveTo>
                    <a:pt x="0" y="803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任意多边形: 形状 210">
              <a:extLst>
                <a:ext uri="{FF2B5EF4-FFF2-40B4-BE49-F238E27FC236}">
                  <a16:creationId xmlns:a16="http://schemas.microsoft.com/office/drawing/2014/main" id="{02E6DB38-D27A-26C2-C64D-90FA254DC8D6}"/>
                </a:ext>
              </a:extLst>
            </p:cNvPr>
            <p:cNvSpPr/>
            <p:nvPr/>
          </p:nvSpPr>
          <p:spPr>
            <a:xfrm>
              <a:off x="6672948" y="1897884"/>
              <a:ext cx="27979" cy="80893"/>
            </a:xfrm>
            <a:custGeom>
              <a:avLst/>
              <a:gdLst>
                <a:gd name="connsiteX0" fmla="*/ 0 w 27979"/>
                <a:gd name="connsiteY0" fmla="*/ 0 h 80893"/>
                <a:gd name="connsiteX1" fmla="*/ 27979 w 27979"/>
                <a:gd name="connsiteY1" fmla="*/ 80894 h 8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80893">
                  <a:moveTo>
                    <a:pt x="0" y="0"/>
                  </a:moveTo>
                  <a:lnTo>
                    <a:pt x="27979" y="80894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任意多边形: 形状 211">
              <a:extLst>
                <a:ext uri="{FF2B5EF4-FFF2-40B4-BE49-F238E27FC236}">
                  <a16:creationId xmlns:a16="http://schemas.microsoft.com/office/drawing/2014/main" id="{A5CB47B3-67CB-BCD5-AAC9-7689C4FF216F}"/>
                </a:ext>
              </a:extLst>
            </p:cNvPr>
            <p:cNvSpPr/>
            <p:nvPr/>
          </p:nvSpPr>
          <p:spPr>
            <a:xfrm>
              <a:off x="5252784" y="2161311"/>
              <a:ext cx="27984" cy="14602"/>
            </a:xfrm>
            <a:custGeom>
              <a:avLst/>
              <a:gdLst>
                <a:gd name="connsiteX0" fmla="*/ 0 w 27984"/>
                <a:gd name="connsiteY0" fmla="*/ 0 h 14602"/>
                <a:gd name="connsiteX1" fmla="*/ 27984 w 27984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4602">
                  <a:moveTo>
                    <a:pt x="0" y="0"/>
                  </a:moveTo>
                  <a:lnTo>
                    <a:pt x="27984" y="1460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0CEBAFEC-EC0A-7F83-6624-4D740315AC2C}"/>
                </a:ext>
              </a:extLst>
            </p:cNvPr>
            <p:cNvSpPr/>
            <p:nvPr/>
          </p:nvSpPr>
          <p:spPr>
            <a:xfrm>
              <a:off x="5224807" y="1413220"/>
              <a:ext cx="27977" cy="748091"/>
            </a:xfrm>
            <a:custGeom>
              <a:avLst/>
              <a:gdLst>
                <a:gd name="connsiteX0" fmla="*/ 0 w 27977"/>
                <a:gd name="connsiteY0" fmla="*/ 0 h 748091"/>
                <a:gd name="connsiteX1" fmla="*/ 27978 w 27977"/>
                <a:gd name="connsiteY1" fmla="*/ 748091 h 74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7" h="748091">
                  <a:moveTo>
                    <a:pt x="0" y="0"/>
                  </a:moveTo>
                  <a:lnTo>
                    <a:pt x="27978" y="748091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4" name="任意多边形: 形状 213">
            <a:extLst>
              <a:ext uri="{FF2B5EF4-FFF2-40B4-BE49-F238E27FC236}">
                <a16:creationId xmlns:a16="http://schemas.microsoft.com/office/drawing/2014/main" id="{700C0BE6-490F-7FAF-97F0-4B267E348506}"/>
              </a:ext>
            </a:extLst>
          </p:cNvPr>
          <p:cNvSpPr/>
          <p:nvPr/>
        </p:nvSpPr>
        <p:spPr>
          <a:xfrm>
            <a:off x="5833319" y="2428258"/>
            <a:ext cx="1357506" cy="50865"/>
          </a:xfrm>
          <a:custGeom>
            <a:avLst/>
            <a:gdLst>
              <a:gd name="connsiteX0" fmla="*/ 0 w 1357506"/>
              <a:gd name="connsiteY0" fmla="*/ 50865 h 50865"/>
              <a:gd name="connsiteX1" fmla="*/ 1357507 w 1357506"/>
              <a:gd name="connsiteY1" fmla="*/ 0 h 5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506" h="50865">
                <a:moveTo>
                  <a:pt x="0" y="50865"/>
                </a:moveTo>
                <a:lnTo>
                  <a:pt x="1357507" y="0"/>
                </a:lnTo>
              </a:path>
            </a:pathLst>
          </a:custGeom>
          <a:ln w="3023" cap="sq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" name="图形 458">
            <a:extLst>
              <a:ext uri="{FF2B5EF4-FFF2-40B4-BE49-F238E27FC236}">
                <a16:creationId xmlns:a16="http://schemas.microsoft.com/office/drawing/2014/main" id="{EA0971FB-D2F6-3B8E-3330-E638102A0FF9}"/>
              </a:ext>
            </a:extLst>
          </p:cNvPr>
          <p:cNvGrpSpPr/>
          <p:nvPr/>
        </p:nvGrpSpPr>
        <p:grpSpPr>
          <a:xfrm>
            <a:off x="5714402" y="1683570"/>
            <a:ext cx="1136747" cy="762698"/>
            <a:chOff x="5231802" y="1416870"/>
            <a:chExt cx="1136747" cy="762698"/>
          </a:xfrm>
        </p:grpSpPr>
        <p:sp>
          <p:nvSpPr>
            <p:cNvPr id="216" name="任意多边形: 形状 215">
              <a:extLst>
                <a:ext uri="{FF2B5EF4-FFF2-40B4-BE49-F238E27FC236}">
                  <a16:creationId xmlns:a16="http://schemas.microsoft.com/office/drawing/2014/main" id="{F3D38B6C-F690-ADA1-55B8-AC6A4DBBD28F}"/>
                </a:ext>
              </a:extLst>
            </p:cNvPr>
            <p:cNvSpPr/>
            <p:nvPr/>
          </p:nvSpPr>
          <p:spPr>
            <a:xfrm>
              <a:off x="5973514" y="2081129"/>
              <a:ext cx="27979" cy="6844"/>
            </a:xfrm>
            <a:custGeom>
              <a:avLst/>
              <a:gdLst>
                <a:gd name="connsiteX0" fmla="*/ 0 w 27979"/>
                <a:gd name="connsiteY0" fmla="*/ 6845 h 6844"/>
                <a:gd name="connsiteX1" fmla="*/ 27979 w 27979"/>
                <a:gd name="connsiteY1" fmla="*/ 0 h 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844">
                  <a:moveTo>
                    <a:pt x="0" y="6845"/>
                  </a:moveTo>
                  <a:lnTo>
                    <a:pt x="27979" y="0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任意多边形: 形状 216">
              <a:extLst>
                <a:ext uri="{FF2B5EF4-FFF2-40B4-BE49-F238E27FC236}">
                  <a16:creationId xmlns:a16="http://schemas.microsoft.com/office/drawing/2014/main" id="{37F87BEE-3F93-5CB6-D331-C5B3231BD9B6}"/>
                </a:ext>
              </a:extLst>
            </p:cNvPr>
            <p:cNvSpPr/>
            <p:nvPr/>
          </p:nvSpPr>
          <p:spPr>
            <a:xfrm>
              <a:off x="5543201" y="1558358"/>
              <a:ext cx="27979" cy="153782"/>
            </a:xfrm>
            <a:custGeom>
              <a:avLst/>
              <a:gdLst>
                <a:gd name="connsiteX0" fmla="*/ 0 w 27979"/>
                <a:gd name="connsiteY0" fmla="*/ 0 h 153782"/>
                <a:gd name="connsiteX1" fmla="*/ 27979 w 27979"/>
                <a:gd name="connsiteY1" fmla="*/ 153782 h 15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53782">
                  <a:moveTo>
                    <a:pt x="0" y="0"/>
                  </a:moveTo>
                  <a:lnTo>
                    <a:pt x="27979" y="153782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任意多边形: 形状 217">
              <a:extLst>
                <a:ext uri="{FF2B5EF4-FFF2-40B4-BE49-F238E27FC236}">
                  <a16:creationId xmlns:a16="http://schemas.microsoft.com/office/drawing/2014/main" id="{797E0BE9-FDCE-360D-CA76-F3FD8896EB9B}"/>
                </a:ext>
              </a:extLst>
            </p:cNvPr>
            <p:cNvSpPr/>
            <p:nvPr/>
          </p:nvSpPr>
          <p:spPr>
            <a:xfrm>
              <a:off x="5259780" y="2164966"/>
              <a:ext cx="27984" cy="14602"/>
            </a:xfrm>
            <a:custGeom>
              <a:avLst/>
              <a:gdLst>
                <a:gd name="connsiteX0" fmla="*/ 0 w 27984"/>
                <a:gd name="connsiteY0" fmla="*/ 0 h 14602"/>
                <a:gd name="connsiteX1" fmla="*/ 27984 w 27984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4602">
                  <a:moveTo>
                    <a:pt x="0" y="0"/>
                  </a:moveTo>
                  <a:lnTo>
                    <a:pt x="27984" y="1460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任意多边形: 形状 218">
              <a:extLst>
                <a:ext uri="{FF2B5EF4-FFF2-40B4-BE49-F238E27FC236}">
                  <a16:creationId xmlns:a16="http://schemas.microsoft.com/office/drawing/2014/main" id="{894F469E-813D-B46B-B995-2A3569CE1A59}"/>
                </a:ext>
              </a:extLst>
            </p:cNvPr>
            <p:cNvSpPr/>
            <p:nvPr/>
          </p:nvSpPr>
          <p:spPr>
            <a:xfrm>
              <a:off x="5231802" y="1416870"/>
              <a:ext cx="27978" cy="748095"/>
            </a:xfrm>
            <a:custGeom>
              <a:avLst/>
              <a:gdLst>
                <a:gd name="connsiteX0" fmla="*/ 0 w 27978"/>
                <a:gd name="connsiteY0" fmla="*/ 0 h 748095"/>
                <a:gd name="connsiteX1" fmla="*/ 27979 w 27978"/>
                <a:gd name="connsiteY1" fmla="*/ 748095 h 74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8" h="748095">
                  <a:moveTo>
                    <a:pt x="0" y="0"/>
                  </a:moveTo>
                  <a:lnTo>
                    <a:pt x="27979" y="748095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任意多边形: 形状 219">
              <a:extLst>
                <a:ext uri="{FF2B5EF4-FFF2-40B4-BE49-F238E27FC236}">
                  <a16:creationId xmlns:a16="http://schemas.microsoft.com/office/drawing/2014/main" id="{FB609D91-A3E5-B237-FCC7-FE3265C2C916}"/>
                </a:ext>
              </a:extLst>
            </p:cNvPr>
            <p:cNvSpPr/>
            <p:nvPr/>
          </p:nvSpPr>
          <p:spPr>
            <a:xfrm>
              <a:off x="6333574" y="2029830"/>
              <a:ext cx="27979" cy="57417"/>
            </a:xfrm>
            <a:custGeom>
              <a:avLst/>
              <a:gdLst>
                <a:gd name="connsiteX0" fmla="*/ 0 w 27979"/>
                <a:gd name="connsiteY0" fmla="*/ 0 h 57417"/>
                <a:gd name="connsiteX1" fmla="*/ 27979 w 27979"/>
                <a:gd name="connsiteY1" fmla="*/ 57417 h 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7417">
                  <a:moveTo>
                    <a:pt x="0" y="0"/>
                  </a:moveTo>
                  <a:lnTo>
                    <a:pt x="27979" y="57417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任意多边形: 形状 220">
              <a:extLst>
                <a:ext uri="{FF2B5EF4-FFF2-40B4-BE49-F238E27FC236}">
                  <a16:creationId xmlns:a16="http://schemas.microsoft.com/office/drawing/2014/main" id="{C0820234-A71D-5208-EC59-716BB7E10638}"/>
                </a:ext>
              </a:extLst>
            </p:cNvPr>
            <p:cNvSpPr/>
            <p:nvPr/>
          </p:nvSpPr>
          <p:spPr>
            <a:xfrm>
              <a:off x="6340570" y="2084279"/>
              <a:ext cx="27979" cy="16455"/>
            </a:xfrm>
            <a:custGeom>
              <a:avLst/>
              <a:gdLst>
                <a:gd name="connsiteX0" fmla="*/ 0 w 27979"/>
                <a:gd name="connsiteY0" fmla="*/ 0 h 16455"/>
                <a:gd name="connsiteX1" fmla="*/ 27979 w 27979"/>
                <a:gd name="connsiteY1" fmla="*/ 16455 h 1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6455">
                  <a:moveTo>
                    <a:pt x="0" y="0"/>
                  </a:moveTo>
                  <a:lnTo>
                    <a:pt x="27979" y="16455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2" name="任意多边形: 形状 221">
            <a:extLst>
              <a:ext uri="{FF2B5EF4-FFF2-40B4-BE49-F238E27FC236}">
                <a16:creationId xmlns:a16="http://schemas.microsoft.com/office/drawing/2014/main" id="{1E1DFCDA-C86E-AC4E-648B-2C20A55F4DE3}"/>
              </a:ext>
            </a:extLst>
          </p:cNvPr>
          <p:cNvSpPr/>
          <p:nvPr/>
        </p:nvSpPr>
        <p:spPr>
          <a:xfrm>
            <a:off x="7039992" y="2433907"/>
            <a:ext cx="30109" cy="15713"/>
          </a:xfrm>
          <a:custGeom>
            <a:avLst/>
            <a:gdLst>
              <a:gd name="connsiteX0" fmla="*/ 0 w 30109"/>
              <a:gd name="connsiteY0" fmla="*/ 0 h 15713"/>
              <a:gd name="connsiteX1" fmla="*/ 30109 w 30109"/>
              <a:gd name="connsiteY1" fmla="*/ 15713 h 1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09" h="15713">
                <a:moveTo>
                  <a:pt x="0" y="0"/>
                </a:moveTo>
                <a:lnTo>
                  <a:pt x="30109" y="15713"/>
                </a:lnTo>
              </a:path>
            </a:pathLst>
          </a:custGeom>
          <a:ln w="3023" cap="flat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3" name="图形 458">
            <a:extLst>
              <a:ext uri="{FF2B5EF4-FFF2-40B4-BE49-F238E27FC236}">
                <a16:creationId xmlns:a16="http://schemas.microsoft.com/office/drawing/2014/main" id="{F4E48218-C221-94D0-CFBF-5907EF4CFD5A}"/>
              </a:ext>
            </a:extLst>
          </p:cNvPr>
          <p:cNvGrpSpPr/>
          <p:nvPr/>
        </p:nvGrpSpPr>
        <p:grpSpPr>
          <a:xfrm>
            <a:off x="5721397" y="1687221"/>
            <a:ext cx="409330" cy="762696"/>
            <a:chOff x="5238797" y="1420521"/>
            <a:chExt cx="409330" cy="762696"/>
          </a:xfrm>
        </p:grpSpPr>
        <p:sp>
          <p:nvSpPr>
            <p:cNvPr id="224" name="任意多边形: 形状 223">
              <a:extLst>
                <a:ext uri="{FF2B5EF4-FFF2-40B4-BE49-F238E27FC236}">
                  <a16:creationId xmlns:a16="http://schemas.microsoft.com/office/drawing/2014/main" id="{58BA0574-730C-64AE-A200-B33601D8B8D4}"/>
                </a:ext>
              </a:extLst>
            </p:cNvPr>
            <p:cNvSpPr/>
            <p:nvPr/>
          </p:nvSpPr>
          <p:spPr>
            <a:xfrm>
              <a:off x="5620143" y="2100542"/>
              <a:ext cx="27984" cy="40007"/>
            </a:xfrm>
            <a:custGeom>
              <a:avLst/>
              <a:gdLst>
                <a:gd name="connsiteX0" fmla="*/ 0 w 27984"/>
                <a:gd name="connsiteY0" fmla="*/ 0 h 40007"/>
                <a:gd name="connsiteX1" fmla="*/ 27984 w 27984"/>
                <a:gd name="connsiteY1" fmla="*/ 40008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40007">
                  <a:moveTo>
                    <a:pt x="0" y="0"/>
                  </a:moveTo>
                  <a:lnTo>
                    <a:pt x="27984" y="40008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任意多边形: 形状 224">
              <a:extLst>
                <a:ext uri="{FF2B5EF4-FFF2-40B4-BE49-F238E27FC236}">
                  <a16:creationId xmlns:a16="http://schemas.microsoft.com/office/drawing/2014/main" id="{EA7FCCE2-E59E-CD86-BDD1-F2D22942A0CB}"/>
                </a:ext>
              </a:extLst>
            </p:cNvPr>
            <p:cNvSpPr/>
            <p:nvPr/>
          </p:nvSpPr>
          <p:spPr>
            <a:xfrm>
              <a:off x="5238797" y="1420521"/>
              <a:ext cx="27979" cy="748093"/>
            </a:xfrm>
            <a:custGeom>
              <a:avLst/>
              <a:gdLst>
                <a:gd name="connsiteX0" fmla="*/ 0 w 27979"/>
                <a:gd name="connsiteY0" fmla="*/ 0 h 748093"/>
                <a:gd name="connsiteX1" fmla="*/ 27980 w 27979"/>
                <a:gd name="connsiteY1" fmla="*/ 748094 h 74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748093">
                  <a:moveTo>
                    <a:pt x="0" y="0"/>
                  </a:moveTo>
                  <a:lnTo>
                    <a:pt x="27980" y="748094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任意多边形: 形状 225">
              <a:extLst>
                <a:ext uri="{FF2B5EF4-FFF2-40B4-BE49-F238E27FC236}">
                  <a16:creationId xmlns:a16="http://schemas.microsoft.com/office/drawing/2014/main" id="{5557469A-C3C0-4D0C-F1C6-A13FFAD40335}"/>
                </a:ext>
              </a:extLst>
            </p:cNvPr>
            <p:cNvSpPr/>
            <p:nvPr/>
          </p:nvSpPr>
          <p:spPr>
            <a:xfrm>
              <a:off x="5266776" y="2168615"/>
              <a:ext cx="27979" cy="14602"/>
            </a:xfrm>
            <a:custGeom>
              <a:avLst/>
              <a:gdLst>
                <a:gd name="connsiteX0" fmla="*/ 0 w 27979"/>
                <a:gd name="connsiteY0" fmla="*/ 0 h 14602"/>
                <a:gd name="connsiteX1" fmla="*/ 27979 w 27979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4602">
                  <a:moveTo>
                    <a:pt x="0" y="0"/>
                  </a:moveTo>
                  <a:lnTo>
                    <a:pt x="27979" y="1460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图形 458">
            <a:extLst>
              <a:ext uri="{FF2B5EF4-FFF2-40B4-BE49-F238E27FC236}">
                <a16:creationId xmlns:a16="http://schemas.microsoft.com/office/drawing/2014/main" id="{25D0F580-BEEC-A10C-0BD2-08CE90C4FD11}"/>
              </a:ext>
            </a:extLst>
          </p:cNvPr>
          <p:cNvGrpSpPr/>
          <p:nvPr/>
        </p:nvGrpSpPr>
        <p:grpSpPr>
          <a:xfrm>
            <a:off x="5715440" y="2349813"/>
            <a:ext cx="782640" cy="86774"/>
            <a:chOff x="5232840" y="2083113"/>
            <a:chExt cx="782640" cy="86774"/>
          </a:xfrm>
        </p:grpSpPr>
        <p:sp>
          <p:nvSpPr>
            <p:cNvPr id="228" name="任意多边形: 形状 227">
              <a:extLst>
                <a:ext uri="{FF2B5EF4-FFF2-40B4-BE49-F238E27FC236}">
                  <a16:creationId xmlns:a16="http://schemas.microsoft.com/office/drawing/2014/main" id="{19ACBD84-E396-CEE9-0868-55FB9D5FF850}"/>
                </a:ext>
              </a:extLst>
            </p:cNvPr>
            <p:cNvSpPr/>
            <p:nvPr/>
          </p:nvSpPr>
          <p:spPr>
            <a:xfrm>
              <a:off x="5232840" y="2168615"/>
              <a:ext cx="33936" cy="1272"/>
            </a:xfrm>
            <a:custGeom>
              <a:avLst/>
              <a:gdLst>
                <a:gd name="connsiteX0" fmla="*/ 33937 w 33936"/>
                <a:gd name="connsiteY0" fmla="*/ 0 h 1272"/>
                <a:gd name="connsiteX1" fmla="*/ 0 w 33936"/>
                <a:gd name="connsiteY1" fmla="*/ 1272 h 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936" h="1272">
                  <a:moveTo>
                    <a:pt x="33937" y="0"/>
                  </a:moveTo>
                  <a:lnTo>
                    <a:pt x="0" y="127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任意多边形: 形状 228">
              <a:extLst>
                <a:ext uri="{FF2B5EF4-FFF2-40B4-BE49-F238E27FC236}">
                  <a16:creationId xmlns:a16="http://schemas.microsoft.com/office/drawing/2014/main" id="{0C7FB22D-6E96-B276-1772-1614FD198394}"/>
                </a:ext>
              </a:extLst>
            </p:cNvPr>
            <p:cNvSpPr/>
            <p:nvPr/>
          </p:nvSpPr>
          <p:spPr>
            <a:xfrm>
              <a:off x="5987501" y="2083113"/>
              <a:ext cx="27979" cy="55105"/>
            </a:xfrm>
            <a:custGeom>
              <a:avLst/>
              <a:gdLst>
                <a:gd name="connsiteX0" fmla="*/ 0 w 27979"/>
                <a:gd name="connsiteY0" fmla="*/ 0 h 55105"/>
                <a:gd name="connsiteX1" fmla="*/ 27979 w 27979"/>
                <a:gd name="connsiteY1" fmla="*/ 55105 h 5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55105">
                  <a:moveTo>
                    <a:pt x="0" y="0"/>
                  </a:moveTo>
                  <a:lnTo>
                    <a:pt x="27979" y="55105"/>
                  </a:lnTo>
                </a:path>
              </a:pathLst>
            </a:custGeom>
            <a:ln w="12090" cap="sq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0" name="文本框 229">
            <a:extLst>
              <a:ext uri="{FF2B5EF4-FFF2-40B4-BE49-F238E27FC236}">
                <a16:creationId xmlns:a16="http://schemas.microsoft.com/office/drawing/2014/main" id="{A300C428-8093-049C-BA50-8FDACB2EDACA}"/>
              </a:ext>
            </a:extLst>
          </p:cNvPr>
          <p:cNvSpPr txBox="1"/>
          <p:nvPr/>
        </p:nvSpPr>
        <p:spPr>
          <a:xfrm>
            <a:off x="5462566" y="240228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grpSp>
        <p:nvGrpSpPr>
          <p:cNvPr id="231" name="图形 458">
            <a:extLst>
              <a:ext uri="{FF2B5EF4-FFF2-40B4-BE49-F238E27FC236}">
                <a16:creationId xmlns:a16="http://schemas.microsoft.com/office/drawing/2014/main" id="{F46977F8-C4C3-CDED-8B4F-CE2FBBD1F859}"/>
              </a:ext>
            </a:extLst>
          </p:cNvPr>
          <p:cNvGrpSpPr/>
          <p:nvPr/>
        </p:nvGrpSpPr>
        <p:grpSpPr>
          <a:xfrm>
            <a:off x="5763369" y="2331091"/>
            <a:ext cx="748703" cy="148032"/>
            <a:chOff x="5280769" y="2064391"/>
            <a:chExt cx="748703" cy="148032"/>
          </a:xfrm>
        </p:grpSpPr>
        <p:sp>
          <p:nvSpPr>
            <p:cNvPr id="232" name="任意多边形: 形状 231">
              <a:extLst>
                <a:ext uri="{FF2B5EF4-FFF2-40B4-BE49-F238E27FC236}">
                  <a16:creationId xmlns:a16="http://schemas.microsoft.com/office/drawing/2014/main" id="{635E5129-4F4C-70C0-9E36-51D5DA22925A}"/>
                </a:ext>
              </a:extLst>
            </p:cNvPr>
            <p:cNvSpPr/>
            <p:nvPr/>
          </p:nvSpPr>
          <p:spPr>
            <a:xfrm>
              <a:off x="5627139" y="2097771"/>
              <a:ext cx="27979" cy="17469"/>
            </a:xfrm>
            <a:custGeom>
              <a:avLst/>
              <a:gdLst>
                <a:gd name="connsiteX0" fmla="*/ 0 w 27979"/>
                <a:gd name="connsiteY0" fmla="*/ 0 h 17469"/>
                <a:gd name="connsiteX1" fmla="*/ 27979 w 27979"/>
                <a:gd name="connsiteY1" fmla="*/ 17470 h 1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7469">
                  <a:moveTo>
                    <a:pt x="0" y="0"/>
                  </a:moveTo>
                  <a:lnTo>
                    <a:pt x="27979" y="17470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任意多边形: 形状 232">
              <a:extLst>
                <a:ext uri="{FF2B5EF4-FFF2-40B4-BE49-F238E27FC236}">
                  <a16:creationId xmlns:a16="http://schemas.microsoft.com/office/drawing/2014/main" id="{D54D994E-5E5B-F585-0EC5-D1A02AF327A2}"/>
                </a:ext>
              </a:extLst>
            </p:cNvPr>
            <p:cNvSpPr/>
            <p:nvPr/>
          </p:nvSpPr>
          <p:spPr>
            <a:xfrm>
              <a:off x="5634135" y="2126805"/>
              <a:ext cx="27979" cy="17136"/>
            </a:xfrm>
            <a:custGeom>
              <a:avLst/>
              <a:gdLst>
                <a:gd name="connsiteX0" fmla="*/ 0 w 27979"/>
                <a:gd name="connsiteY0" fmla="*/ 0 h 17136"/>
                <a:gd name="connsiteX1" fmla="*/ 27979 w 27979"/>
                <a:gd name="connsiteY1" fmla="*/ 17137 h 1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7136">
                  <a:moveTo>
                    <a:pt x="0" y="0"/>
                  </a:moveTo>
                  <a:lnTo>
                    <a:pt x="27979" y="17137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任意多边形: 形状 233">
              <a:extLst>
                <a:ext uri="{FF2B5EF4-FFF2-40B4-BE49-F238E27FC236}">
                  <a16:creationId xmlns:a16="http://schemas.microsoft.com/office/drawing/2014/main" id="{0CBA4905-6980-98A9-2CED-8DF5E73F7991}"/>
                </a:ext>
              </a:extLst>
            </p:cNvPr>
            <p:cNvSpPr/>
            <p:nvPr/>
          </p:nvSpPr>
          <p:spPr>
            <a:xfrm>
              <a:off x="5280769" y="2175914"/>
              <a:ext cx="27979" cy="14602"/>
            </a:xfrm>
            <a:custGeom>
              <a:avLst/>
              <a:gdLst>
                <a:gd name="connsiteX0" fmla="*/ 0 w 27979"/>
                <a:gd name="connsiteY0" fmla="*/ 0 h 14602"/>
                <a:gd name="connsiteX1" fmla="*/ 27979 w 27979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4602">
                  <a:moveTo>
                    <a:pt x="0" y="0"/>
                  </a:moveTo>
                  <a:lnTo>
                    <a:pt x="27979" y="14603"/>
                  </a:lnTo>
                </a:path>
              </a:pathLst>
            </a:custGeom>
            <a:ln w="12090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任意多边形: 形状 234">
              <a:extLst>
                <a:ext uri="{FF2B5EF4-FFF2-40B4-BE49-F238E27FC236}">
                  <a16:creationId xmlns:a16="http://schemas.microsoft.com/office/drawing/2014/main" id="{9CACB69E-E3EF-467B-8324-4A86FEC8E522}"/>
                </a:ext>
              </a:extLst>
            </p:cNvPr>
            <p:cNvSpPr/>
            <p:nvPr/>
          </p:nvSpPr>
          <p:spPr>
            <a:xfrm>
              <a:off x="5994497" y="2064391"/>
              <a:ext cx="27979" cy="72832"/>
            </a:xfrm>
            <a:custGeom>
              <a:avLst/>
              <a:gdLst>
                <a:gd name="connsiteX0" fmla="*/ 0 w 27979"/>
                <a:gd name="connsiteY0" fmla="*/ 0 h 72832"/>
                <a:gd name="connsiteX1" fmla="*/ 27979 w 27979"/>
                <a:gd name="connsiteY1" fmla="*/ 72833 h 7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72832">
                  <a:moveTo>
                    <a:pt x="0" y="0"/>
                  </a:moveTo>
                  <a:lnTo>
                    <a:pt x="27979" y="72833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任意多边形: 形状 235">
              <a:extLst>
                <a:ext uri="{FF2B5EF4-FFF2-40B4-BE49-F238E27FC236}">
                  <a16:creationId xmlns:a16="http://schemas.microsoft.com/office/drawing/2014/main" id="{FC245A22-D9B5-311C-8313-C6C623B62674}"/>
                </a:ext>
              </a:extLst>
            </p:cNvPr>
            <p:cNvSpPr/>
            <p:nvPr/>
          </p:nvSpPr>
          <p:spPr>
            <a:xfrm>
              <a:off x="6001493" y="2081129"/>
              <a:ext cx="27979" cy="66820"/>
            </a:xfrm>
            <a:custGeom>
              <a:avLst/>
              <a:gdLst>
                <a:gd name="connsiteX0" fmla="*/ 0 w 27979"/>
                <a:gd name="connsiteY0" fmla="*/ 0 h 66820"/>
                <a:gd name="connsiteX1" fmla="*/ 27979 w 27979"/>
                <a:gd name="connsiteY1" fmla="*/ 66821 h 6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66820">
                  <a:moveTo>
                    <a:pt x="0" y="0"/>
                  </a:moveTo>
                  <a:lnTo>
                    <a:pt x="27979" y="66821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任意多边形: 形状 236">
              <a:extLst>
                <a:ext uri="{FF2B5EF4-FFF2-40B4-BE49-F238E27FC236}">
                  <a16:creationId xmlns:a16="http://schemas.microsoft.com/office/drawing/2014/main" id="{F50ED6CC-D1CB-712A-7FB1-25E050247E42}"/>
                </a:ext>
              </a:extLst>
            </p:cNvPr>
            <p:cNvSpPr/>
            <p:nvPr/>
          </p:nvSpPr>
          <p:spPr>
            <a:xfrm>
              <a:off x="5287765" y="2179569"/>
              <a:ext cx="27979" cy="14602"/>
            </a:xfrm>
            <a:custGeom>
              <a:avLst/>
              <a:gdLst>
                <a:gd name="connsiteX0" fmla="*/ 0 w 27979"/>
                <a:gd name="connsiteY0" fmla="*/ 0 h 14602"/>
                <a:gd name="connsiteX1" fmla="*/ 27979 w 27979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4602">
                  <a:moveTo>
                    <a:pt x="0" y="0"/>
                  </a:moveTo>
                  <a:lnTo>
                    <a:pt x="27979" y="14603"/>
                  </a:lnTo>
                </a:path>
              </a:pathLst>
            </a:custGeom>
            <a:ln w="12090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任意多边形: 形状 237">
              <a:extLst>
                <a:ext uri="{FF2B5EF4-FFF2-40B4-BE49-F238E27FC236}">
                  <a16:creationId xmlns:a16="http://schemas.microsoft.com/office/drawing/2014/main" id="{7B185D94-8B92-2493-7F42-18138F63C06B}"/>
                </a:ext>
              </a:extLst>
            </p:cNvPr>
            <p:cNvSpPr/>
            <p:nvPr/>
          </p:nvSpPr>
          <p:spPr>
            <a:xfrm>
              <a:off x="5648127" y="2140550"/>
              <a:ext cx="27979" cy="20266"/>
            </a:xfrm>
            <a:custGeom>
              <a:avLst/>
              <a:gdLst>
                <a:gd name="connsiteX0" fmla="*/ 0 w 27979"/>
                <a:gd name="connsiteY0" fmla="*/ 0 h 20266"/>
                <a:gd name="connsiteX1" fmla="*/ 27979 w 27979"/>
                <a:gd name="connsiteY1" fmla="*/ 20266 h 2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0266">
                  <a:moveTo>
                    <a:pt x="0" y="0"/>
                  </a:moveTo>
                  <a:lnTo>
                    <a:pt x="27979" y="20266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任意多边形: 形状 238">
              <a:extLst>
                <a:ext uri="{FF2B5EF4-FFF2-40B4-BE49-F238E27FC236}">
                  <a16:creationId xmlns:a16="http://schemas.microsoft.com/office/drawing/2014/main" id="{E590F47E-C2EB-20D2-7289-C48A4F68A4E6}"/>
                </a:ext>
              </a:extLst>
            </p:cNvPr>
            <p:cNvSpPr/>
            <p:nvPr/>
          </p:nvSpPr>
          <p:spPr>
            <a:xfrm>
              <a:off x="5294756" y="2183218"/>
              <a:ext cx="27984" cy="14602"/>
            </a:xfrm>
            <a:custGeom>
              <a:avLst/>
              <a:gdLst>
                <a:gd name="connsiteX0" fmla="*/ 0 w 27984"/>
                <a:gd name="connsiteY0" fmla="*/ 0 h 14602"/>
                <a:gd name="connsiteX1" fmla="*/ 27984 w 27984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4602">
                  <a:moveTo>
                    <a:pt x="0" y="0"/>
                  </a:moveTo>
                  <a:lnTo>
                    <a:pt x="27984" y="14603"/>
                  </a:lnTo>
                </a:path>
              </a:pathLst>
            </a:custGeom>
            <a:ln w="12090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任意多边形: 形状 239">
              <a:extLst>
                <a:ext uri="{FF2B5EF4-FFF2-40B4-BE49-F238E27FC236}">
                  <a16:creationId xmlns:a16="http://schemas.microsoft.com/office/drawing/2014/main" id="{C1D94C46-485E-6AD2-FC44-70218E7EBFCA}"/>
                </a:ext>
              </a:extLst>
            </p:cNvPr>
            <p:cNvSpPr/>
            <p:nvPr/>
          </p:nvSpPr>
          <p:spPr>
            <a:xfrm>
              <a:off x="5655118" y="2115241"/>
              <a:ext cx="27984" cy="12099"/>
            </a:xfrm>
            <a:custGeom>
              <a:avLst/>
              <a:gdLst>
                <a:gd name="connsiteX0" fmla="*/ 0 w 27984"/>
                <a:gd name="connsiteY0" fmla="*/ 0 h 12099"/>
                <a:gd name="connsiteX1" fmla="*/ 27984 w 27984"/>
                <a:gd name="connsiteY1" fmla="*/ 12099 h 1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84" h="12099">
                  <a:moveTo>
                    <a:pt x="0" y="0"/>
                  </a:moveTo>
                  <a:lnTo>
                    <a:pt x="27984" y="12099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任意多边形: 形状 240">
              <a:extLst>
                <a:ext uri="{FF2B5EF4-FFF2-40B4-BE49-F238E27FC236}">
                  <a16:creationId xmlns:a16="http://schemas.microsoft.com/office/drawing/2014/main" id="{45300BA7-0327-5FF5-B401-033D2EAF79EE}"/>
                </a:ext>
              </a:extLst>
            </p:cNvPr>
            <p:cNvSpPr/>
            <p:nvPr/>
          </p:nvSpPr>
          <p:spPr>
            <a:xfrm>
              <a:off x="5662114" y="2119834"/>
              <a:ext cx="27979" cy="24107"/>
            </a:xfrm>
            <a:custGeom>
              <a:avLst/>
              <a:gdLst>
                <a:gd name="connsiteX0" fmla="*/ 0 w 27979"/>
                <a:gd name="connsiteY0" fmla="*/ 24108 h 24107"/>
                <a:gd name="connsiteX1" fmla="*/ 27979 w 27979"/>
                <a:gd name="connsiteY1" fmla="*/ 0 h 24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24107">
                  <a:moveTo>
                    <a:pt x="0" y="24108"/>
                  </a:moveTo>
                  <a:lnTo>
                    <a:pt x="27979" y="0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任意多边形: 形状 241">
              <a:extLst>
                <a:ext uri="{FF2B5EF4-FFF2-40B4-BE49-F238E27FC236}">
                  <a16:creationId xmlns:a16="http://schemas.microsoft.com/office/drawing/2014/main" id="{15DAE268-51A6-1C44-5EE0-48290DF9DAEE}"/>
                </a:ext>
              </a:extLst>
            </p:cNvPr>
            <p:cNvSpPr/>
            <p:nvPr/>
          </p:nvSpPr>
          <p:spPr>
            <a:xfrm>
              <a:off x="5954055" y="2189815"/>
              <a:ext cx="30109" cy="15713"/>
            </a:xfrm>
            <a:custGeom>
              <a:avLst/>
              <a:gdLst>
                <a:gd name="connsiteX0" fmla="*/ 0 w 30109"/>
                <a:gd name="connsiteY0" fmla="*/ 0 h 15713"/>
                <a:gd name="connsiteX1" fmla="*/ 30109 w 30109"/>
                <a:gd name="connsiteY1" fmla="*/ 15713 h 1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09" h="15713">
                  <a:moveTo>
                    <a:pt x="0" y="0"/>
                  </a:moveTo>
                  <a:lnTo>
                    <a:pt x="30109" y="15713"/>
                  </a:lnTo>
                </a:path>
              </a:pathLst>
            </a:custGeom>
            <a:ln w="3023" cap="rnd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任意多边形: 形状 242">
              <a:extLst>
                <a:ext uri="{FF2B5EF4-FFF2-40B4-BE49-F238E27FC236}">
                  <a16:creationId xmlns:a16="http://schemas.microsoft.com/office/drawing/2014/main" id="{619D95C6-2D43-A895-DC9D-DB080D3E6E69}"/>
                </a:ext>
              </a:extLst>
            </p:cNvPr>
            <p:cNvSpPr/>
            <p:nvPr/>
          </p:nvSpPr>
          <p:spPr>
            <a:xfrm>
              <a:off x="5308748" y="2190517"/>
              <a:ext cx="27979" cy="14607"/>
            </a:xfrm>
            <a:custGeom>
              <a:avLst/>
              <a:gdLst>
                <a:gd name="connsiteX0" fmla="*/ 0 w 27979"/>
                <a:gd name="connsiteY0" fmla="*/ 0 h 14607"/>
                <a:gd name="connsiteX1" fmla="*/ 27979 w 27979"/>
                <a:gd name="connsiteY1" fmla="*/ 14608 h 1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4607">
                  <a:moveTo>
                    <a:pt x="0" y="0"/>
                  </a:moveTo>
                  <a:lnTo>
                    <a:pt x="27979" y="14608"/>
                  </a:lnTo>
                </a:path>
              </a:pathLst>
            </a:custGeom>
            <a:ln w="12090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任意多边形: 形状 243">
              <a:extLst>
                <a:ext uri="{FF2B5EF4-FFF2-40B4-BE49-F238E27FC236}">
                  <a16:creationId xmlns:a16="http://schemas.microsoft.com/office/drawing/2014/main" id="{EF005B34-4D0B-CA9E-9255-78CA8DB1B973}"/>
                </a:ext>
              </a:extLst>
            </p:cNvPr>
            <p:cNvSpPr/>
            <p:nvPr/>
          </p:nvSpPr>
          <p:spPr>
            <a:xfrm>
              <a:off x="5315744" y="2194171"/>
              <a:ext cx="27979" cy="14602"/>
            </a:xfrm>
            <a:custGeom>
              <a:avLst/>
              <a:gdLst>
                <a:gd name="connsiteX0" fmla="*/ 0 w 27979"/>
                <a:gd name="connsiteY0" fmla="*/ 0 h 14602"/>
                <a:gd name="connsiteX1" fmla="*/ 27979 w 27979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4602">
                  <a:moveTo>
                    <a:pt x="0" y="0"/>
                  </a:moveTo>
                  <a:lnTo>
                    <a:pt x="27979" y="14603"/>
                  </a:lnTo>
                </a:path>
              </a:pathLst>
            </a:custGeom>
            <a:ln w="12090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任意多边形: 形状 244">
              <a:extLst>
                <a:ext uri="{FF2B5EF4-FFF2-40B4-BE49-F238E27FC236}">
                  <a16:creationId xmlns:a16="http://schemas.microsoft.com/office/drawing/2014/main" id="{096E1025-9736-59EE-526E-CAD9F1F2812E}"/>
                </a:ext>
              </a:extLst>
            </p:cNvPr>
            <p:cNvSpPr/>
            <p:nvPr/>
          </p:nvSpPr>
          <p:spPr>
            <a:xfrm>
              <a:off x="5322740" y="2197821"/>
              <a:ext cx="27979" cy="14602"/>
            </a:xfrm>
            <a:custGeom>
              <a:avLst/>
              <a:gdLst>
                <a:gd name="connsiteX0" fmla="*/ 0 w 27979"/>
                <a:gd name="connsiteY0" fmla="*/ 0 h 14602"/>
                <a:gd name="connsiteX1" fmla="*/ 27979 w 27979"/>
                <a:gd name="connsiteY1" fmla="*/ 14603 h 1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79" h="14602">
                  <a:moveTo>
                    <a:pt x="0" y="0"/>
                  </a:moveTo>
                  <a:lnTo>
                    <a:pt x="27979" y="14603"/>
                  </a:lnTo>
                </a:path>
              </a:pathLst>
            </a:custGeom>
            <a:ln w="12090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6" name="文本框 245">
            <a:extLst>
              <a:ext uri="{FF2B5EF4-FFF2-40B4-BE49-F238E27FC236}">
                <a16:creationId xmlns:a16="http://schemas.microsoft.com/office/drawing/2014/main" id="{39F1292E-B3C5-86E4-79EF-E66F806CD68F}"/>
              </a:ext>
            </a:extLst>
          </p:cNvPr>
          <p:cNvSpPr txBox="1"/>
          <p:nvPr/>
        </p:nvSpPr>
        <p:spPr>
          <a:xfrm>
            <a:off x="7009921" y="2430315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400</a:t>
            </a:r>
          </a:p>
        </p:txBody>
      </p:sp>
      <p:sp>
        <p:nvSpPr>
          <p:cNvPr id="247" name="任意多边形: 形状 246">
            <a:extLst>
              <a:ext uri="{FF2B5EF4-FFF2-40B4-BE49-F238E27FC236}">
                <a16:creationId xmlns:a16="http://schemas.microsoft.com/office/drawing/2014/main" id="{F0E8CEEA-15A7-713C-D4A7-243DEAADFAAB}"/>
              </a:ext>
            </a:extLst>
          </p:cNvPr>
          <p:cNvSpPr/>
          <p:nvPr/>
        </p:nvSpPr>
        <p:spPr>
          <a:xfrm>
            <a:off x="5833319" y="2479124"/>
            <a:ext cx="30104" cy="15713"/>
          </a:xfrm>
          <a:custGeom>
            <a:avLst/>
            <a:gdLst>
              <a:gd name="connsiteX0" fmla="*/ 0 w 30104"/>
              <a:gd name="connsiteY0" fmla="*/ 0 h 15713"/>
              <a:gd name="connsiteX1" fmla="*/ 30104 w 30104"/>
              <a:gd name="connsiteY1" fmla="*/ 15713 h 1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04" h="15713">
                <a:moveTo>
                  <a:pt x="0" y="0"/>
                </a:moveTo>
                <a:lnTo>
                  <a:pt x="30104" y="15713"/>
                </a:lnTo>
              </a:path>
            </a:pathLst>
          </a:custGeom>
          <a:ln w="3023" cap="flat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文本框 247">
            <a:extLst>
              <a:ext uri="{FF2B5EF4-FFF2-40B4-BE49-F238E27FC236}">
                <a16:creationId xmlns:a16="http://schemas.microsoft.com/office/drawing/2014/main" id="{B0605FA4-678B-1A77-5CA6-FC1CB5B7701A}"/>
              </a:ext>
            </a:extLst>
          </p:cNvPr>
          <p:cNvSpPr txBox="1"/>
          <p:nvPr/>
        </p:nvSpPr>
        <p:spPr>
          <a:xfrm>
            <a:off x="6406585" y="245292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200</a:t>
            </a:r>
          </a:p>
        </p:txBody>
      </p:sp>
      <p:sp>
        <p:nvSpPr>
          <p:cNvPr id="249" name="文本框 248">
            <a:extLst>
              <a:ext uri="{FF2B5EF4-FFF2-40B4-BE49-F238E27FC236}">
                <a16:creationId xmlns:a16="http://schemas.microsoft.com/office/drawing/2014/main" id="{3537F724-F465-4CB6-2E49-D07E000996D9}"/>
              </a:ext>
            </a:extLst>
          </p:cNvPr>
          <p:cNvSpPr txBox="1"/>
          <p:nvPr/>
        </p:nvSpPr>
        <p:spPr>
          <a:xfrm>
            <a:off x="5803248" y="247553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</a:t>
            </a:r>
          </a:p>
        </p:txBody>
      </p:sp>
      <p:sp>
        <p:nvSpPr>
          <p:cNvPr id="250" name="任意多边形: 形状 249">
            <a:extLst>
              <a:ext uri="{FF2B5EF4-FFF2-40B4-BE49-F238E27FC236}">
                <a16:creationId xmlns:a16="http://schemas.microsoft.com/office/drawing/2014/main" id="{F37879C9-B168-D5E1-E0C0-4B55AAFD89DA}"/>
              </a:ext>
            </a:extLst>
          </p:cNvPr>
          <p:cNvSpPr/>
          <p:nvPr/>
        </p:nvSpPr>
        <p:spPr>
          <a:xfrm>
            <a:off x="5469575" y="2824460"/>
            <a:ext cx="1721251" cy="974198"/>
          </a:xfrm>
          <a:custGeom>
            <a:avLst/>
            <a:gdLst>
              <a:gd name="connsiteX0" fmla="*/ 0 w 1721251"/>
              <a:gd name="connsiteY0" fmla="*/ 974199 h 974198"/>
              <a:gd name="connsiteX1" fmla="*/ 1721251 w 1721251"/>
              <a:gd name="connsiteY1" fmla="*/ 974199 h 974198"/>
              <a:gd name="connsiteX2" fmla="*/ 1721251 w 1721251"/>
              <a:gd name="connsiteY2" fmla="*/ 0 h 974198"/>
              <a:gd name="connsiteX3" fmla="*/ 0 w 1721251"/>
              <a:gd name="connsiteY3" fmla="*/ 0 h 97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1251" h="974198">
                <a:moveTo>
                  <a:pt x="0" y="974199"/>
                </a:moveTo>
                <a:lnTo>
                  <a:pt x="1721251" y="974199"/>
                </a:lnTo>
                <a:lnTo>
                  <a:pt x="172125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038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图片 250">
            <a:extLst>
              <a:ext uri="{FF2B5EF4-FFF2-40B4-BE49-F238E27FC236}">
                <a16:creationId xmlns:a16="http://schemas.microsoft.com/office/drawing/2014/main" id="{3E78F99A-95B0-46B4-576E-9449C8135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575" y="2824344"/>
            <a:ext cx="1721251" cy="974378"/>
          </a:xfrm>
          <a:custGeom>
            <a:avLst/>
            <a:gdLst>
              <a:gd name="connsiteX0" fmla="*/ -122 w 1721251"/>
              <a:gd name="connsiteY0" fmla="*/ 203 h 974378"/>
              <a:gd name="connsiteX1" fmla="*/ 1721130 w 1721251"/>
              <a:gd name="connsiteY1" fmla="*/ 203 h 974378"/>
              <a:gd name="connsiteX2" fmla="*/ 1721130 w 1721251"/>
              <a:gd name="connsiteY2" fmla="*/ 974581 h 974378"/>
              <a:gd name="connsiteX3" fmla="*/ -122 w 1721251"/>
              <a:gd name="connsiteY3" fmla="*/ 974581 h 97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1251" h="974378">
                <a:moveTo>
                  <a:pt x="-122" y="203"/>
                </a:moveTo>
                <a:lnTo>
                  <a:pt x="1721130" y="203"/>
                </a:lnTo>
                <a:lnTo>
                  <a:pt x="1721130" y="974581"/>
                </a:lnTo>
                <a:lnTo>
                  <a:pt x="-122" y="974581"/>
                </a:lnTo>
                <a:close/>
              </a:path>
            </a:pathLst>
          </a:custGeom>
        </p:spPr>
      </p:pic>
      <p:grpSp>
        <p:nvGrpSpPr>
          <p:cNvPr id="252" name="图形 458">
            <a:extLst>
              <a:ext uri="{FF2B5EF4-FFF2-40B4-BE49-F238E27FC236}">
                <a16:creationId xmlns:a16="http://schemas.microsoft.com/office/drawing/2014/main" id="{6DCA0E8D-3BB0-A9B2-1A54-0942DEDEC649}"/>
              </a:ext>
            </a:extLst>
          </p:cNvPr>
          <p:cNvGrpSpPr/>
          <p:nvPr/>
        </p:nvGrpSpPr>
        <p:grpSpPr>
          <a:xfrm>
            <a:off x="5469575" y="2824460"/>
            <a:ext cx="1721251" cy="974198"/>
            <a:chOff x="4986975" y="2550617"/>
            <a:chExt cx="1721251" cy="974198"/>
          </a:xfrm>
        </p:grpSpPr>
        <p:sp>
          <p:nvSpPr>
            <p:cNvPr id="253" name="任意多边形: 形状 252">
              <a:extLst>
                <a:ext uri="{FF2B5EF4-FFF2-40B4-BE49-F238E27FC236}">
                  <a16:creationId xmlns:a16="http://schemas.microsoft.com/office/drawing/2014/main" id="{0DA660BE-B68D-F9C1-A70E-5D4AC5DAB7C7}"/>
                </a:ext>
              </a:extLst>
            </p:cNvPr>
            <p:cNvSpPr/>
            <p:nvPr/>
          </p:nvSpPr>
          <p:spPr>
            <a:xfrm>
              <a:off x="4986975" y="3524816"/>
              <a:ext cx="1721251" cy="5047"/>
            </a:xfrm>
            <a:custGeom>
              <a:avLst/>
              <a:gdLst>
                <a:gd name="connsiteX0" fmla="*/ 0 w 1721251"/>
                <a:gd name="connsiteY0" fmla="*/ 0 h 5047"/>
                <a:gd name="connsiteX1" fmla="*/ 1721251 w 172125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51" h="5047">
                  <a:moveTo>
                    <a:pt x="0" y="0"/>
                  </a:moveTo>
                  <a:lnTo>
                    <a:pt x="1721251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任意多边形: 形状 253">
              <a:extLst>
                <a:ext uri="{FF2B5EF4-FFF2-40B4-BE49-F238E27FC236}">
                  <a16:creationId xmlns:a16="http://schemas.microsoft.com/office/drawing/2014/main" id="{3D10BB75-5166-C7B5-A15D-84421D34E604}"/>
                </a:ext>
              </a:extLst>
            </p:cNvPr>
            <p:cNvSpPr/>
            <p:nvPr/>
          </p:nvSpPr>
          <p:spPr>
            <a:xfrm>
              <a:off x="4986975" y="2550617"/>
              <a:ext cx="1721251" cy="5047"/>
            </a:xfrm>
            <a:custGeom>
              <a:avLst/>
              <a:gdLst>
                <a:gd name="connsiteX0" fmla="*/ 0 w 1721251"/>
                <a:gd name="connsiteY0" fmla="*/ 0 h 5047"/>
                <a:gd name="connsiteX1" fmla="*/ 1721251 w 172125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51" h="5047">
                  <a:moveTo>
                    <a:pt x="0" y="0"/>
                  </a:moveTo>
                  <a:lnTo>
                    <a:pt x="1721251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任意多边形: 形状 254">
              <a:extLst>
                <a:ext uri="{FF2B5EF4-FFF2-40B4-BE49-F238E27FC236}">
                  <a16:creationId xmlns:a16="http://schemas.microsoft.com/office/drawing/2014/main" id="{4E29FFDA-8E3A-D053-7023-1D50BFED6453}"/>
                </a:ext>
              </a:extLst>
            </p:cNvPr>
            <p:cNvSpPr/>
            <p:nvPr/>
          </p:nvSpPr>
          <p:spPr>
            <a:xfrm>
              <a:off x="5284882" y="3507603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任意多边形: 形状 255">
              <a:extLst>
                <a:ext uri="{FF2B5EF4-FFF2-40B4-BE49-F238E27FC236}">
                  <a16:creationId xmlns:a16="http://schemas.microsoft.com/office/drawing/2014/main" id="{B039BECE-A6CE-B58A-1245-BFADE9EA1482}"/>
                </a:ext>
              </a:extLst>
            </p:cNvPr>
            <p:cNvSpPr/>
            <p:nvPr/>
          </p:nvSpPr>
          <p:spPr>
            <a:xfrm>
              <a:off x="5615893" y="3507603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任意多边形: 形状 256">
              <a:extLst>
                <a:ext uri="{FF2B5EF4-FFF2-40B4-BE49-F238E27FC236}">
                  <a16:creationId xmlns:a16="http://schemas.microsoft.com/office/drawing/2014/main" id="{899369D2-B2B0-99BF-AE60-CEDAB8115C43}"/>
                </a:ext>
              </a:extLst>
            </p:cNvPr>
            <p:cNvSpPr/>
            <p:nvPr/>
          </p:nvSpPr>
          <p:spPr>
            <a:xfrm>
              <a:off x="5946903" y="3507603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任意多边形: 形状 257">
              <a:extLst>
                <a:ext uri="{FF2B5EF4-FFF2-40B4-BE49-F238E27FC236}">
                  <a16:creationId xmlns:a16="http://schemas.microsoft.com/office/drawing/2014/main" id="{6F150352-FD51-10A1-9DDD-2A7DBCDFA9EA}"/>
                </a:ext>
              </a:extLst>
            </p:cNvPr>
            <p:cNvSpPr/>
            <p:nvPr/>
          </p:nvSpPr>
          <p:spPr>
            <a:xfrm>
              <a:off x="6277913" y="3507603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任意多边形: 形状 258">
              <a:extLst>
                <a:ext uri="{FF2B5EF4-FFF2-40B4-BE49-F238E27FC236}">
                  <a16:creationId xmlns:a16="http://schemas.microsoft.com/office/drawing/2014/main" id="{F6260FF8-81AF-B8AD-FB92-BF694F91A572}"/>
                </a:ext>
              </a:extLst>
            </p:cNvPr>
            <p:cNvSpPr/>
            <p:nvPr/>
          </p:nvSpPr>
          <p:spPr>
            <a:xfrm>
              <a:off x="6608923" y="3507603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任意多边形: 形状 259">
              <a:extLst>
                <a:ext uri="{FF2B5EF4-FFF2-40B4-BE49-F238E27FC236}">
                  <a16:creationId xmlns:a16="http://schemas.microsoft.com/office/drawing/2014/main" id="{F912DBBC-67FF-5FE8-7B38-22571885B9DF}"/>
                </a:ext>
              </a:extLst>
            </p:cNvPr>
            <p:cNvSpPr/>
            <p:nvPr/>
          </p:nvSpPr>
          <p:spPr>
            <a:xfrm>
              <a:off x="5284882" y="2550617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3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任意多边形: 形状 260">
              <a:extLst>
                <a:ext uri="{FF2B5EF4-FFF2-40B4-BE49-F238E27FC236}">
                  <a16:creationId xmlns:a16="http://schemas.microsoft.com/office/drawing/2014/main" id="{14CE2C4B-5890-0638-F221-5B7008DD47A7}"/>
                </a:ext>
              </a:extLst>
            </p:cNvPr>
            <p:cNvSpPr/>
            <p:nvPr/>
          </p:nvSpPr>
          <p:spPr>
            <a:xfrm>
              <a:off x="5615893" y="2550617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3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任意多边形: 形状 261">
              <a:extLst>
                <a:ext uri="{FF2B5EF4-FFF2-40B4-BE49-F238E27FC236}">
                  <a16:creationId xmlns:a16="http://schemas.microsoft.com/office/drawing/2014/main" id="{355A5C19-76FF-A5C0-0052-65CBA9B67635}"/>
                </a:ext>
              </a:extLst>
            </p:cNvPr>
            <p:cNvSpPr/>
            <p:nvPr/>
          </p:nvSpPr>
          <p:spPr>
            <a:xfrm>
              <a:off x="5946903" y="2550617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3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任意多边形: 形状 262">
              <a:extLst>
                <a:ext uri="{FF2B5EF4-FFF2-40B4-BE49-F238E27FC236}">
                  <a16:creationId xmlns:a16="http://schemas.microsoft.com/office/drawing/2014/main" id="{4876676C-6B9E-728B-0175-9E953DBD69B4}"/>
                </a:ext>
              </a:extLst>
            </p:cNvPr>
            <p:cNvSpPr/>
            <p:nvPr/>
          </p:nvSpPr>
          <p:spPr>
            <a:xfrm>
              <a:off x="6277913" y="2550617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3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任意多边形: 形状 263">
              <a:extLst>
                <a:ext uri="{FF2B5EF4-FFF2-40B4-BE49-F238E27FC236}">
                  <a16:creationId xmlns:a16="http://schemas.microsoft.com/office/drawing/2014/main" id="{11D25057-EB30-AA5D-5FE0-A694026904DF}"/>
                </a:ext>
              </a:extLst>
            </p:cNvPr>
            <p:cNvSpPr/>
            <p:nvPr/>
          </p:nvSpPr>
          <p:spPr>
            <a:xfrm>
              <a:off x="6608923" y="2550617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3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3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5" name="文本框 264">
            <a:extLst>
              <a:ext uri="{FF2B5EF4-FFF2-40B4-BE49-F238E27FC236}">
                <a16:creationId xmlns:a16="http://schemas.microsoft.com/office/drawing/2014/main" id="{58C1ACB7-2A88-46DF-5AE2-D28B59A43484}"/>
              </a:ext>
            </a:extLst>
          </p:cNvPr>
          <p:cNvSpPr txBox="1"/>
          <p:nvPr/>
        </p:nvSpPr>
        <p:spPr>
          <a:xfrm>
            <a:off x="5643233" y="379830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</a:t>
            </a:r>
          </a:p>
        </p:txBody>
      </p:sp>
      <p:sp>
        <p:nvSpPr>
          <p:cNvPr id="266" name="文本框 265">
            <a:extLst>
              <a:ext uri="{FF2B5EF4-FFF2-40B4-BE49-F238E27FC236}">
                <a16:creationId xmlns:a16="http://schemas.microsoft.com/office/drawing/2014/main" id="{08F9F28D-576B-FECF-0535-79EC24C74844}"/>
              </a:ext>
            </a:extLst>
          </p:cNvPr>
          <p:cNvSpPr txBox="1"/>
          <p:nvPr/>
        </p:nvSpPr>
        <p:spPr>
          <a:xfrm>
            <a:off x="5943957" y="379830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sp>
        <p:nvSpPr>
          <p:cNvPr id="267" name="文本框 266">
            <a:extLst>
              <a:ext uri="{FF2B5EF4-FFF2-40B4-BE49-F238E27FC236}">
                <a16:creationId xmlns:a16="http://schemas.microsoft.com/office/drawing/2014/main" id="{F8298E91-E4C7-521C-EA66-A25917D9505F}"/>
              </a:ext>
            </a:extLst>
          </p:cNvPr>
          <p:cNvSpPr txBox="1"/>
          <p:nvPr/>
        </p:nvSpPr>
        <p:spPr>
          <a:xfrm>
            <a:off x="6274967" y="379830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15</a:t>
            </a:r>
          </a:p>
        </p:txBody>
      </p:sp>
      <p:sp>
        <p:nvSpPr>
          <p:cNvPr id="268" name="文本框 267">
            <a:extLst>
              <a:ext uri="{FF2B5EF4-FFF2-40B4-BE49-F238E27FC236}">
                <a16:creationId xmlns:a16="http://schemas.microsoft.com/office/drawing/2014/main" id="{448FE340-940D-9601-28B8-9EEB53C949BE}"/>
              </a:ext>
            </a:extLst>
          </p:cNvPr>
          <p:cNvSpPr txBox="1"/>
          <p:nvPr/>
        </p:nvSpPr>
        <p:spPr>
          <a:xfrm>
            <a:off x="6605977" y="379830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sp>
        <p:nvSpPr>
          <p:cNvPr id="269" name="文本框 268">
            <a:extLst>
              <a:ext uri="{FF2B5EF4-FFF2-40B4-BE49-F238E27FC236}">
                <a16:creationId xmlns:a16="http://schemas.microsoft.com/office/drawing/2014/main" id="{9F90040C-0C62-ABC7-74F4-AE19CAA90D79}"/>
              </a:ext>
            </a:extLst>
          </p:cNvPr>
          <p:cNvSpPr txBox="1"/>
          <p:nvPr/>
        </p:nvSpPr>
        <p:spPr>
          <a:xfrm>
            <a:off x="6936988" y="3798302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25</a:t>
            </a:r>
          </a:p>
        </p:txBody>
      </p:sp>
      <p:sp>
        <p:nvSpPr>
          <p:cNvPr id="270" name="文本框 269">
            <a:extLst>
              <a:ext uri="{FF2B5EF4-FFF2-40B4-BE49-F238E27FC236}">
                <a16:creationId xmlns:a16="http://schemas.microsoft.com/office/drawing/2014/main" id="{F2194276-8D8C-EF7F-E9F3-C6956A7ACBB1}"/>
              </a:ext>
            </a:extLst>
          </p:cNvPr>
          <p:cNvSpPr txBox="1"/>
          <p:nvPr/>
        </p:nvSpPr>
        <p:spPr>
          <a:xfrm>
            <a:off x="6223617" y="3934175"/>
            <a:ext cx="218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grpSp>
        <p:nvGrpSpPr>
          <p:cNvPr id="271" name="图形 458">
            <a:extLst>
              <a:ext uri="{FF2B5EF4-FFF2-40B4-BE49-F238E27FC236}">
                <a16:creationId xmlns:a16="http://schemas.microsoft.com/office/drawing/2014/main" id="{47582FD8-874E-D6AA-1D5B-D450FBFA2D7E}"/>
              </a:ext>
            </a:extLst>
          </p:cNvPr>
          <p:cNvGrpSpPr/>
          <p:nvPr/>
        </p:nvGrpSpPr>
        <p:grpSpPr>
          <a:xfrm>
            <a:off x="5469575" y="2824460"/>
            <a:ext cx="1832299" cy="974198"/>
            <a:chOff x="4986975" y="2550617"/>
            <a:chExt cx="1832299" cy="974198"/>
          </a:xfrm>
        </p:grpSpPr>
        <p:sp>
          <p:nvSpPr>
            <p:cNvPr id="272" name="任意多边形: 形状 271">
              <a:extLst>
                <a:ext uri="{FF2B5EF4-FFF2-40B4-BE49-F238E27FC236}">
                  <a16:creationId xmlns:a16="http://schemas.microsoft.com/office/drawing/2014/main" id="{4D2674B7-3E38-8F4E-A0C2-7337B3262A0C}"/>
                </a:ext>
              </a:extLst>
            </p:cNvPr>
            <p:cNvSpPr/>
            <p:nvPr/>
          </p:nvSpPr>
          <p:spPr>
            <a:xfrm>
              <a:off x="4986975" y="2550617"/>
              <a:ext cx="5047" cy="974198"/>
            </a:xfrm>
            <a:custGeom>
              <a:avLst/>
              <a:gdLst>
                <a:gd name="connsiteX0" fmla="*/ 0 w 5047"/>
                <a:gd name="connsiteY0" fmla="*/ 974199 h 974198"/>
                <a:gd name="connsiteX1" fmla="*/ 0 w 5047"/>
                <a:gd name="connsiteY1" fmla="*/ 0 h 9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74198">
                  <a:moveTo>
                    <a:pt x="0" y="974199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任意多边形: 形状 272">
              <a:extLst>
                <a:ext uri="{FF2B5EF4-FFF2-40B4-BE49-F238E27FC236}">
                  <a16:creationId xmlns:a16="http://schemas.microsoft.com/office/drawing/2014/main" id="{D40BAB14-C5F1-B04E-7078-AB3960AA4E88}"/>
                </a:ext>
              </a:extLst>
            </p:cNvPr>
            <p:cNvSpPr/>
            <p:nvPr/>
          </p:nvSpPr>
          <p:spPr>
            <a:xfrm>
              <a:off x="6708226" y="2550617"/>
              <a:ext cx="5047" cy="974198"/>
            </a:xfrm>
            <a:custGeom>
              <a:avLst/>
              <a:gdLst>
                <a:gd name="connsiteX0" fmla="*/ 0 w 5047"/>
                <a:gd name="connsiteY0" fmla="*/ 974199 h 974198"/>
                <a:gd name="connsiteX1" fmla="*/ 0 w 5047"/>
                <a:gd name="connsiteY1" fmla="*/ 0 h 9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74198">
                  <a:moveTo>
                    <a:pt x="0" y="974199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任意多边形: 形状 273">
              <a:extLst>
                <a:ext uri="{FF2B5EF4-FFF2-40B4-BE49-F238E27FC236}">
                  <a16:creationId xmlns:a16="http://schemas.microsoft.com/office/drawing/2014/main" id="{E53F41ED-41AB-6C1E-79E5-333BCBA1EFDC}"/>
                </a:ext>
              </a:extLst>
            </p:cNvPr>
            <p:cNvSpPr/>
            <p:nvPr/>
          </p:nvSpPr>
          <p:spPr>
            <a:xfrm>
              <a:off x="4986975" y="3524816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任意多边形: 形状 274">
              <a:extLst>
                <a:ext uri="{FF2B5EF4-FFF2-40B4-BE49-F238E27FC236}">
                  <a16:creationId xmlns:a16="http://schemas.microsoft.com/office/drawing/2014/main" id="{F7CE4D5B-DC83-6C35-A86D-B5F510E8506F}"/>
                </a:ext>
              </a:extLst>
            </p:cNvPr>
            <p:cNvSpPr/>
            <p:nvPr/>
          </p:nvSpPr>
          <p:spPr>
            <a:xfrm>
              <a:off x="4986975" y="3135136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任意多边形: 形状 275">
              <a:extLst>
                <a:ext uri="{FF2B5EF4-FFF2-40B4-BE49-F238E27FC236}">
                  <a16:creationId xmlns:a16="http://schemas.microsoft.com/office/drawing/2014/main" id="{FFD8868A-7300-9697-C13D-7C5D725CF477}"/>
                </a:ext>
              </a:extLst>
            </p:cNvPr>
            <p:cNvSpPr/>
            <p:nvPr/>
          </p:nvSpPr>
          <p:spPr>
            <a:xfrm>
              <a:off x="4986975" y="2745457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任意多边形: 形状 276">
              <a:extLst>
                <a:ext uri="{FF2B5EF4-FFF2-40B4-BE49-F238E27FC236}">
                  <a16:creationId xmlns:a16="http://schemas.microsoft.com/office/drawing/2014/main" id="{A0F54236-D6D9-E272-F9A8-F4EC995526D1}"/>
                </a:ext>
              </a:extLst>
            </p:cNvPr>
            <p:cNvSpPr/>
            <p:nvPr/>
          </p:nvSpPr>
          <p:spPr>
            <a:xfrm>
              <a:off x="6691014" y="3524816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任意多边形: 形状 277">
              <a:extLst>
                <a:ext uri="{FF2B5EF4-FFF2-40B4-BE49-F238E27FC236}">
                  <a16:creationId xmlns:a16="http://schemas.microsoft.com/office/drawing/2014/main" id="{58398CFD-9AF2-D383-FDEF-EAD7CEDA890C}"/>
                </a:ext>
              </a:extLst>
            </p:cNvPr>
            <p:cNvSpPr/>
            <p:nvPr/>
          </p:nvSpPr>
          <p:spPr>
            <a:xfrm>
              <a:off x="6691014" y="3135136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任意多边形: 形状 278">
              <a:extLst>
                <a:ext uri="{FF2B5EF4-FFF2-40B4-BE49-F238E27FC236}">
                  <a16:creationId xmlns:a16="http://schemas.microsoft.com/office/drawing/2014/main" id="{557BCAC9-3696-E0B1-9EF9-EDBA8D0C6D8C}"/>
                </a:ext>
              </a:extLst>
            </p:cNvPr>
            <p:cNvSpPr/>
            <p:nvPr/>
          </p:nvSpPr>
          <p:spPr>
            <a:xfrm>
              <a:off x="6691014" y="2745457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任意多边形: 形状 279">
              <a:extLst>
                <a:ext uri="{FF2B5EF4-FFF2-40B4-BE49-F238E27FC236}">
                  <a16:creationId xmlns:a16="http://schemas.microsoft.com/office/drawing/2014/main" id="{DF964463-5738-6731-6033-2F51755DCA21}"/>
                </a:ext>
              </a:extLst>
            </p:cNvPr>
            <p:cNvSpPr/>
            <p:nvPr/>
          </p:nvSpPr>
          <p:spPr>
            <a:xfrm>
              <a:off x="6763750" y="3524816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任意多边形: 形状 280">
              <a:extLst>
                <a:ext uri="{FF2B5EF4-FFF2-40B4-BE49-F238E27FC236}">
                  <a16:creationId xmlns:a16="http://schemas.microsoft.com/office/drawing/2014/main" id="{3ADAD318-538E-307F-BBF2-70B92114BBE4}"/>
                </a:ext>
              </a:extLst>
            </p:cNvPr>
            <p:cNvSpPr/>
            <p:nvPr/>
          </p:nvSpPr>
          <p:spPr>
            <a:xfrm>
              <a:off x="6763750" y="2550617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任意多边形: 形状 281">
              <a:extLst>
                <a:ext uri="{FF2B5EF4-FFF2-40B4-BE49-F238E27FC236}">
                  <a16:creationId xmlns:a16="http://schemas.microsoft.com/office/drawing/2014/main" id="{C5F23D1C-645C-F07D-0630-7DDAD001C789}"/>
                </a:ext>
              </a:extLst>
            </p:cNvPr>
            <p:cNvSpPr/>
            <p:nvPr/>
          </p:nvSpPr>
          <p:spPr>
            <a:xfrm>
              <a:off x="6763750" y="2550617"/>
              <a:ext cx="5047" cy="974198"/>
            </a:xfrm>
            <a:custGeom>
              <a:avLst/>
              <a:gdLst>
                <a:gd name="connsiteX0" fmla="*/ 0 w 5047"/>
                <a:gd name="connsiteY0" fmla="*/ 974199 h 974198"/>
                <a:gd name="connsiteX1" fmla="*/ 0 w 5047"/>
                <a:gd name="connsiteY1" fmla="*/ 0 h 9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74198">
                  <a:moveTo>
                    <a:pt x="0" y="974199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任意多边形: 形状 282">
              <a:extLst>
                <a:ext uri="{FF2B5EF4-FFF2-40B4-BE49-F238E27FC236}">
                  <a16:creationId xmlns:a16="http://schemas.microsoft.com/office/drawing/2014/main" id="{36C9CB1A-5FB4-3D11-37AA-3B6DDE31BAFA}"/>
                </a:ext>
              </a:extLst>
            </p:cNvPr>
            <p:cNvSpPr/>
            <p:nvPr/>
          </p:nvSpPr>
          <p:spPr>
            <a:xfrm>
              <a:off x="6819275" y="2550617"/>
              <a:ext cx="5047" cy="974198"/>
            </a:xfrm>
            <a:custGeom>
              <a:avLst/>
              <a:gdLst>
                <a:gd name="connsiteX0" fmla="*/ 0 w 5047"/>
                <a:gd name="connsiteY0" fmla="*/ 974199 h 974198"/>
                <a:gd name="connsiteX1" fmla="*/ 0 w 5047"/>
                <a:gd name="connsiteY1" fmla="*/ 0 h 9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74198">
                  <a:moveTo>
                    <a:pt x="0" y="974199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4" name="图片 283">
            <a:extLst>
              <a:ext uri="{FF2B5EF4-FFF2-40B4-BE49-F238E27FC236}">
                <a16:creationId xmlns:a16="http://schemas.microsoft.com/office/drawing/2014/main" id="{736F7B80-8260-DF0E-8D60-4F0F06EF5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50" y="2824460"/>
            <a:ext cx="55524" cy="974198"/>
          </a:xfrm>
          <a:custGeom>
            <a:avLst/>
            <a:gdLst>
              <a:gd name="connsiteX0" fmla="*/ 396 w 55524"/>
              <a:gd name="connsiteY0" fmla="*/ 204 h 974198"/>
              <a:gd name="connsiteX1" fmla="*/ 55920 w 55524"/>
              <a:gd name="connsiteY1" fmla="*/ 204 h 974198"/>
              <a:gd name="connsiteX2" fmla="*/ 55920 w 55524"/>
              <a:gd name="connsiteY2" fmla="*/ 974402 h 974198"/>
              <a:gd name="connsiteX3" fmla="*/ 396 w 55524"/>
              <a:gd name="connsiteY3" fmla="*/ 974402 h 97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24" h="974198">
                <a:moveTo>
                  <a:pt x="396" y="204"/>
                </a:moveTo>
                <a:lnTo>
                  <a:pt x="55920" y="204"/>
                </a:lnTo>
                <a:lnTo>
                  <a:pt x="55920" y="974402"/>
                </a:lnTo>
                <a:lnTo>
                  <a:pt x="396" y="974402"/>
                </a:lnTo>
                <a:close/>
              </a:path>
            </a:pathLst>
          </a:custGeom>
        </p:spPr>
      </p:pic>
      <p:grpSp>
        <p:nvGrpSpPr>
          <p:cNvPr id="285" name="图形 458">
            <a:extLst>
              <a:ext uri="{FF2B5EF4-FFF2-40B4-BE49-F238E27FC236}">
                <a16:creationId xmlns:a16="http://schemas.microsoft.com/office/drawing/2014/main" id="{98991F81-6922-70E0-A62A-6DBDF9413FAF}"/>
              </a:ext>
            </a:extLst>
          </p:cNvPr>
          <p:cNvGrpSpPr/>
          <p:nvPr/>
        </p:nvGrpSpPr>
        <p:grpSpPr>
          <a:xfrm>
            <a:off x="7292133" y="2824460"/>
            <a:ext cx="9741" cy="974198"/>
            <a:chOff x="6809533" y="2550617"/>
            <a:chExt cx="9741" cy="974198"/>
          </a:xfrm>
        </p:grpSpPr>
        <p:sp>
          <p:nvSpPr>
            <p:cNvPr id="286" name="任意多边形: 形状 285">
              <a:extLst>
                <a:ext uri="{FF2B5EF4-FFF2-40B4-BE49-F238E27FC236}">
                  <a16:creationId xmlns:a16="http://schemas.microsoft.com/office/drawing/2014/main" id="{5130D429-A89A-EE84-8BDF-B4446A6344FE}"/>
                </a:ext>
              </a:extLst>
            </p:cNvPr>
            <p:cNvSpPr/>
            <p:nvPr/>
          </p:nvSpPr>
          <p:spPr>
            <a:xfrm>
              <a:off x="6819275" y="2550617"/>
              <a:ext cx="5047" cy="974198"/>
            </a:xfrm>
            <a:custGeom>
              <a:avLst/>
              <a:gdLst>
                <a:gd name="connsiteX0" fmla="*/ 0 w 5047"/>
                <a:gd name="connsiteY0" fmla="*/ 974199 h 974198"/>
                <a:gd name="connsiteX1" fmla="*/ 0 w 5047"/>
                <a:gd name="connsiteY1" fmla="*/ 0 h 9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74198">
                  <a:moveTo>
                    <a:pt x="0" y="974199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任意多边形: 形状 286">
              <a:extLst>
                <a:ext uri="{FF2B5EF4-FFF2-40B4-BE49-F238E27FC236}">
                  <a16:creationId xmlns:a16="http://schemas.microsoft.com/office/drawing/2014/main" id="{94017D69-81C0-556E-0541-7009168D6712}"/>
                </a:ext>
              </a:extLst>
            </p:cNvPr>
            <p:cNvSpPr/>
            <p:nvPr/>
          </p:nvSpPr>
          <p:spPr>
            <a:xfrm>
              <a:off x="6809533" y="3524816"/>
              <a:ext cx="9741" cy="5047"/>
            </a:xfrm>
            <a:custGeom>
              <a:avLst/>
              <a:gdLst>
                <a:gd name="connsiteX0" fmla="*/ 9742 w 9741"/>
                <a:gd name="connsiteY0" fmla="*/ 0 h 5047"/>
                <a:gd name="connsiteX1" fmla="*/ 0 w 974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41" h="5047">
                  <a:moveTo>
                    <a:pt x="9742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任意多边形: 形状 287">
              <a:extLst>
                <a:ext uri="{FF2B5EF4-FFF2-40B4-BE49-F238E27FC236}">
                  <a16:creationId xmlns:a16="http://schemas.microsoft.com/office/drawing/2014/main" id="{BA96E4AC-FBB1-F40F-26F9-D67ED70CDFC6}"/>
                </a:ext>
              </a:extLst>
            </p:cNvPr>
            <p:cNvSpPr/>
            <p:nvPr/>
          </p:nvSpPr>
          <p:spPr>
            <a:xfrm>
              <a:off x="6809533" y="2550617"/>
              <a:ext cx="9741" cy="5047"/>
            </a:xfrm>
            <a:custGeom>
              <a:avLst/>
              <a:gdLst>
                <a:gd name="connsiteX0" fmla="*/ 9742 w 9741"/>
                <a:gd name="connsiteY0" fmla="*/ 0 h 5047"/>
                <a:gd name="connsiteX1" fmla="*/ 0 w 974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41" h="5047">
                  <a:moveTo>
                    <a:pt x="9742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9" name="文本框 288">
            <a:extLst>
              <a:ext uri="{FF2B5EF4-FFF2-40B4-BE49-F238E27FC236}">
                <a16:creationId xmlns:a16="http://schemas.microsoft.com/office/drawing/2014/main" id="{D39C52FA-5DF7-C8A4-CC7F-ADC0FA4A1A75}"/>
              </a:ext>
            </a:extLst>
          </p:cNvPr>
          <p:cNvSpPr txBox="1"/>
          <p:nvPr/>
        </p:nvSpPr>
        <p:spPr>
          <a:xfrm>
            <a:off x="7245702" y="3694891"/>
            <a:ext cx="2968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-1</a:t>
            </a:r>
          </a:p>
        </p:txBody>
      </p:sp>
      <p:sp>
        <p:nvSpPr>
          <p:cNvPr id="290" name="文本框 289">
            <a:extLst>
              <a:ext uri="{FF2B5EF4-FFF2-40B4-BE49-F238E27FC236}">
                <a16:creationId xmlns:a16="http://schemas.microsoft.com/office/drawing/2014/main" id="{0ED01D37-30FA-6235-A6C6-2B8A48E0CBF9}"/>
              </a:ext>
            </a:extLst>
          </p:cNvPr>
          <p:cNvSpPr txBox="1"/>
          <p:nvPr/>
        </p:nvSpPr>
        <p:spPr>
          <a:xfrm>
            <a:off x="7245702" y="2713549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</a:t>
            </a:r>
          </a:p>
        </p:txBody>
      </p:sp>
      <p:grpSp>
        <p:nvGrpSpPr>
          <p:cNvPr id="291" name="图形 458">
            <a:extLst>
              <a:ext uri="{FF2B5EF4-FFF2-40B4-BE49-F238E27FC236}">
                <a16:creationId xmlns:a16="http://schemas.microsoft.com/office/drawing/2014/main" id="{5008C401-C2E5-5920-DF69-7323CF98B8FF}"/>
              </a:ext>
            </a:extLst>
          </p:cNvPr>
          <p:cNvGrpSpPr/>
          <p:nvPr/>
        </p:nvGrpSpPr>
        <p:grpSpPr>
          <a:xfrm>
            <a:off x="7246350" y="2824460"/>
            <a:ext cx="55524" cy="974198"/>
            <a:chOff x="6763750" y="2550617"/>
            <a:chExt cx="55524" cy="974198"/>
          </a:xfrm>
        </p:grpSpPr>
        <p:sp>
          <p:nvSpPr>
            <p:cNvPr id="292" name="任意多边形: 形状 291">
              <a:extLst>
                <a:ext uri="{FF2B5EF4-FFF2-40B4-BE49-F238E27FC236}">
                  <a16:creationId xmlns:a16="http://schemas.microsoft.com/office/drawing/2014/main" id="{8846CFFC-6641-71EA-FD5D-DDEC3B159159}"/>
                </a:ext>
              </a:extLst>
            </p:cNvPr>
            <p:cNvSpPr/>
            <p:nvPr/>
          </p:nvSpPr>
          <p:spPr>
            <a:xfrm>
              <a:off x="6763750" y="2550617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任意多边形: 形状 292">
              <a:extLst>
                <a:ext uri="{FF2B5EF4-FFF2-40B4-BE49-F238E27FC236}">
                  <a16:creationId xmlns:a16="http://schemas.microsoft.com/office/drawing/2014/main" id="{AA0B4474-1860-6A07-4518-5C4088D46A9C}"/>
                </a:ext>
              </a:extLst>
            </p:cNvPr>
            <p:cNvSpPr/>
            <p:nvPr/>
          </p:nvSpPr>
          <p:spPr>
            <a:xfrm>
              <a:off x="6763750" y="3524816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任意多边形: 形状 293">
              <a:extLst>
                <a:ext uri="{FF2B5EF4-FFF2-40B4-BE49-F238E27FC236}">
                  <a16:creationId xmlns:a16="http://schemas.microsoft.com/office/drawing/2014/main" id="{ACF0F5E7-7FB3-F4B8-5037-69982819EAC6}"/>
                </a:ext>
              </a:extLst>
            </p:cNvPr>
            <p:cNvSpPr/>
            <p:nvPr/>
          </p:nvSpPr>
          <p:spPr>
            <a:xfrm>
              <a:off x="6763750" y="2550617"/>
              <a:ext cx="5047" cy="974198"/>
            </a:xfrm>
            <a:custGeom>
              <a:avLst/>
              <a:gdLst>
                <a:gd name="connsiteX0" fmla="*/ 0 w 5047"/>
                <a:gd name="connsiteY0" fmla="*/ 974199 h 974198"/>
                <a:gd name="connsiteX1" fmla="*/ 0 w 5047"/>
                <a:gd name="connsiteY1" fmla="*/ 0 h 9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74198">
                  <a:moveTo>
                    <a:pt x="0" y="974199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任意多边形: 形状 294">
              <a:extLst>
                <a:ext uri="{FF2B5EF4-FFF2-40B4-BE49-F238E27FC236}">
                  <a16:creationId xmlns:a16="http://schemas.microsoft.com/office/drawing/2014/main" id="{20B3CF17-BD93-C7C3-1099-8ED21735F3A8}"/>
                </a:ext>
              </a:extLst>
            </p:cNvPr>
            <p:cNvSpPr/>
            <p:nvPr/>
          </p:nvSpPr>
          <p:spPr>
            <a:xfrm>
              <a:off x="6819275" y="2550617"/>
              <a:ext cx="5047" cy="974198"/>
            </a:xfrm>
            <a:custGeom>
              <a:avLst/>
              <a:gdLst>
                <a:gd name="connsiteX0" fmla="*/ 0 w 5047"/>
                <a:gd name="connsiteY0" fmla="*/ 974199 h 974198"/>
                <a:gd name="connsiteX1" fmla="*/ 0 w 5047"/>
                <a:gd name="connsiteY1" fmla="*/ 0 h 97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74198">
                  <a:moveTo>
                    <a:pt x="0" y="974199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6" name="任意多边形: 形状 295">
            <a:extLst>
              <a:ext uri="{FF2B5EF4-FFF2-40B4-BE49-F238E27FC236}">
                <a16:creationId xmlns:a16="http://schemas.microsoft.com/office/drawing/2014/main" id="{999CA4C1-6ECB-E38B-2284-7BB2CAB1DFC5}"/>
              </a:ext>
            </a:extLst>
          </p:cNvPr>
          <p:cNvSpPr/>
          <p:nvPr/>
        </p:nvSpPr>
        <p:spPr>
          <a:xfrm>
            <a:off x="5469575" y="4129709"/>
            <a:ext cx="1721251" cy="969151"/>
          </a:xfrm>
          <a:custGeom>
            <a:avLst/>
            <a:gdLst>
              <a:gd name="connsiteX0" fmla="*/ 0 w 1721251"/>
              <a:gd name="connsiteY0" fmla="*/ 969151 h 969151"/>
              <a:gd name="connsiteX1" fmla="*/ 1721251 w 1721251"/>
              <a:gd name="connsiteY1" fmla="*/ 969151 h 969151"/>
              <a:gd name="connsiteX2" fmla="*/ 1721251 w 1721251"/>
              <a:gd name="connsiteY2" fmla="*/ 0 h 969151"/>
              <a:gd name="connsiteX3" fmla="*/ 0 w 1721251"/>
              <a:gd name="connsiteY3" fmla="*/ 0 h 9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1251" h="969151">
                <a:moveTo>
                  <a:pt x="0" y="969151"/>
                </a:moveTo>
                <a:lnTo>
                  <a:pt x="1721251" y="969151"/>
                </a:lnTo>
                <a:lnTo>
                  <a:pt x="172125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038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" name="图片 296">
            <a:extLst>
              <a:ext uri="{FF2B5EF4-FFF2-40B4-BE49-F238E27FC236}">
                <a16:creationId xmlns:a16="http://schemas.microsoft.com/office/drawing/2014/main" id="{EDC54495-3073-EA2D-3C16-71DFDC9F0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575" y="4129593"/>
            <a:ext cx="1721251" cy="969342"/>
          </a:xfrm>
          <a:custGeom>
            <a:avLst/>
            <a:gdLst>
              <a:gd name="connsiteX0" fmla="*/ -122 w 1721251"/>
              <a:gd name="connsiteY0" fmla="*/ 463 h 969342"/>
              <a:gd name="connsiteX1" fmla="*/ 1721130 w 1721251"/>
              <a:gd name="connsiteY1" fmla="*/ 463 h 969342"/>
              <a:gd name="connsiteX2" fmla="*/ 1721130 w 1721251"/>
              <a:gd name="connsiteY2" fmla="*/ 969806 h 969342"/>
              <a:gd name="connsiteX3" fmla="*/ -122 w 1721251"/>
              <a:gd name="connsiteY3" fmla="*/ 969806 h 9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1251" h="969342">
                <a:moveTo>
                  <a:pt x="-122" y="463"/>
                </a:moveTo>
                <a:lnTo>
                  <a:pt x="1721130" y="463"/>
                </a:lnTo>
                <a:lnTo>
                  <a:pt x="1721130" y="969806"/>
                </a:lnTo>
                <a:lnTo>
                  <a:pt x="-122" y="969806"/>
                </a:lnTo>
                <a:close/>
              </a:path>
            </a:pathLst>
          </a:custGeom>
        </p:spPr>
      </p:pic>
      <p:grpSp>
        <p:nvGrpSpPr>
          <p:cNvPr id="298" name="图形 458">
            <a:extLst>
              <a:ext uri="{FF2B5EF4-FFF2-40B4-BE49-F238E27FC236}">
                <a16:creationId xmlns:a16="http://schemas.microsoft.com/office/drawing/2014/main" id="{E5410A9B-24A8-8CAB-5EAF-1A5D25900A45}"/>
              </a:ext>
            </a:extLst>
          </p:cNvPr>
          <p:cNvGrpSpPr/>
          <p:nvPr/>
        </p:nvGrpSpPr>
        <p:grpSpPr>
          <a:xfrm>
            <a:off x="5469575" y="4129709"/>
            <a:ext cx="1721251" cy="969151"/>
            <a:chOff x="4986975" y="3863009"/>
            <a:chExt cx="1721251" cy="969151"/>
          </a:xfrm>
        </p:grpSpPr>
        <p:sp>
          <p:nvSpPr>
            <p:cNvPr id="299" name="任意多边形: 形状 298">
              <a:extLst>
                <a:ext uri="{FF2B5EF4-FFF2-40B4-BE49-F238E27FC236}">
                  <a16:creationId xmlns:a16="http://schemas.microsoft.com/office/drawing/2014/main" id="{7F31A19A-81E9-0FFC-A8CF-504BD96A218F}"/>
                </a:ext>
              </a:extLst>
            </p:cNvPr>
            <p:cNvSpPr/>
            <p:nvPr/>
          </p:nvSpPr>
          <p:spPr>
            <a:xfrm>
              <a:off x="4986975" y="4832160"/>
              <a:ext cx="1721251" cy="5047"/>
            </a:xfrm>
            <a:custGeom>
              <a:avLst/>
              <a:gdLst>
                <a:gd name="connsiteX0" fmla="*/ 0 w 1721251"/>
                <a:gd name="connsiteY0" fmla="*/ 0 h 5047"/>
                <a:gd name="connsiteX1" fmla="*/ 1721251 w 172125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51" h="5047">
                  <a:moveTo>
                    <a:pt x="0" y="0"/>
                  </a:moveTo>
                  <a:lnTo>
                    <a:pt x="1721251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任意多边形: 形状 299">
              <a:extLst>
                <a:ext uri="{FF2B5EF4-FFF2-40B4-BE49-F238E27FC236}">
                  <a16:creationId xmlns:a16="http://schemas.microsoft.com/office/drawing/2014/main" id="{CFFD73F5-A508-1F7D-A662-F06C748E9C8C}"/>
                </a:ext>
              </a:extLst>
            </p:cNvPr>
            <p:cNvSpPr/>
            <p:nvPr/>
          </p:nvSpPr>
          <p:spPr>
            <a:xfrm>
              <a:off x="4986975" y="3863009"/>
              <a:ext cx="1721251" cy="5047"/>
            </a:xfrm>
            <a:custGeom>
              <a:avLst/>
              <a:gdLst>
                <a:gd name="connsiteX0" fmla="*/ 0 w 1721251"/>
                <a:gd name="connsiteY0" fmla="*/ 0 h 5047"/>
                <a:gd name="connsiteX1" fmla="*/ 1721251 w 172125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51" h="5047">
                  <a:moveTo>
                    <a:pt x="0" y="0"/>
                  </a:moveTo>
                  <a:lnTo>
                    <a:pt x="1721251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任意多边形: 形状 300">
              <a:extLst>
                <a:ext uri="{FF2B5EF4-FFF2-40B4-BE49-F238E27FC236}">
                  <a16:creationId xmlns:a16="http://schemas.microsoft.com/office/drawing/2014/main" id="{AADB687C-EB18-2156-0A53-A0E7AE19BA87}"/>
                </a:ext>
              </a:extLst>
            </p:cNvPr>
            <p:cNvSpPr/>
            <p:nvPr/>
          </p:nvSpPr>
          <p:spPr>
            <a:xfrm>
              <a:off x="5296800" y="4814948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任意多边形: 形状 301">
              <a:extLst>
                <a:ext uri="{FF2B5EF4-FFF2-40B4-BE49-F238E27FC236}">
                  <a16:creationId xmlns:a16="http://schemas.microsoft.com/office/drawing/2014/main" id="{CB69F7C5-4F33-157D-1080-041B2314962F}"/>
                </a:ext>
              </a:extLst>
            </p:cNvPr>
            <p:cNvSpPr/>
            <p:nvPr/>
          </p:nvSpPr>
          <p:spPr>
            <a:xfrm>
              <a:off x="5641050" y="4814948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任意多边形: 形状 302">
              <a:extLst>
                <a:ext uri="{FF2B5EF4-FFF2-40B4-BE49-F238E27FC236}">
                  <a16:creationId xmlns:a16="http://schemas.microsoft.com/office/drawing/2014/main" id="{C2411E8A-87A6-35FE-3DB7-9ED1EE20BD83}"/>
                </a:ext>
              </a:extLst>
            </p:cNvPr>
            <p:cNvSpPr/>
            <p:nvPr/>
          </p:nvSpPr>
          <p:spPr>
            <a:xfrm>
              <a:off x="5985300" y="4814948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任意多边形: 形状 303">
              <a:extLst>
                <a:ext uri="{FF2B5EF4-FFF2-40B4-BE49-F238E27FC236}">
                  <a16:creationId xmlns:a16="http://schemas.microsoft.com/office/drawing/2014/main" id="{9FE5A44F-7E9B-7373-2E95-A6BEA07E1547}"/>
                </a:ext>
              </a:extLst>
            </p:cNvPr>
            <p:cNvSpPr/>
            <p:nvPr/>
          </p:nvSpPr>
          <p:spPr>
            <a:xfrm>
              <a:off x="6329551" y="4814948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任意多边形: 形状 304">
              <a:extLst>
                <a:ext uri="{FF2B5EF4-FFF2-40B4-BE49-F238E27FC236}">
                  <a16:creationId xmlns:a16="http://schemas.microsoft.com/office/drawing/2014/main" id="{DBF74FF5-E66C-6403-EA27-B426207A08B6}"/>
                </a:ext>
              </a:extLst>
            </p:cNvPr>
            <p:cNvSpPr/>
            <p:nvPr/>
          </p:nvSpPr>
          <p:spPr>
            <a:xfrm>
              <a:off x="6673801" y="4814948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任意多边形: 形状 305">
              <a:extLst>
                <a:ext uri="{FF2B5EF4-FFF2-40B4-BE49-F238E27FC236}">
                  <a16:creationId xmlns:a16="http://schemas.microsoft.com/office/drawing/2014/main" id="{1D0D6A4F-43CD-A625-4D7D-C63A49A1E5A4}"/>
                </a:ext>
              </a:extLst>
            </p:cNvPr>
            <p:cNvSpPr/>
            <p:nvPr/>
          </p:nvSpPr>
          <p:spPr>
            <a:xfrm>
              <a:off x="5296800" y="3863009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任意多边形: 形状 306">
              <a:extLst>
                <a:ext uri="{FF2B5EF4-FFF2-40B4-BE49-F238E27FC236}">
                  <a16:creationId xmlns:a16="http://schemas.microsoft.com/office/drawing/2014/main" id="{F3BBD728-67B9-3CC8-F4B0-78D6538E2354}"/>
                </a:ext>
              </a:extLst>
            </p:cNvPr>
            <p:cNvSpPr/>
            <p:nvPr/>
          </p:nvSpPr>
          <p:spPr>
            <a:xfrm>
              <a:off x="5641050" y="3863009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任意多边形: 形状 307">
              <a:extLst>
                <a:ext uri="{FF2B5EF4-FFF2-40B4-BE49-F238E27FC236}">
                  <a16:creationId xmlns:a16="http://schemas.microsoft.com/office/drawing/2014/main" id="{27A23059-5362-7141-FC82-EFB42FC5A32A}"/>
                </a:ext>
              </a:extLst>
            </p:cNvPr>
            <p:cNvSpPr/>
            <p:nvPr/>
          </p:nvSpPr>
          <p:spPr>
            <a:xfrm>
              <a:off x="5985300" y="3863009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任意多边形: 形状 308">
              <a:extLst>
                <a:ext uri="{FF2B5EF4-FFF2-40B4-BE49-F238E27FC236}">
                  <a16:creationId xmlns:a16="http://schemas.microsoft.com/office/drawing/2014/main" id="{11059A6D-E70D-7F65-819D-208DD3026B12}"/>
                </a:ext>
              </a:extLst>
            </p:cNvPr>
            <p:cNvSpPr/>
            <p:nvPr/>
          </p:nvSpPr>
          <p:spPr>
            <a:xfrm>
              <a:off x="6329551" y="3863009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" name="任意多边形: 形状 309">
              <a:extLst>
                <a:ext uri="{FF2B5EF4-FFF2-40B4-BE49-F238E27FC236}">
                  <a16:creationId xmlns:a16="http://schemas.microsoft.com/office/drawing/2014/main" id="{2FBFC54B-14BA-37CF-F5D1-E09CC5D994BF}"/>
                </a:ext>
              </a:extLst>
            </p:cNvPr>
            <p:cNvSpPr/>
            <p:nvPr/>
          </p:nvSpPr>
          <p:spPr>
            <a:xfrm>
              <a:off x="6673801" y="3863009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1" name="文本框 310">
            <a:extLst>
              <a:ext uri="{FF2B5EF4-FFF2-40B4-BE49-F238E27FC236}">
                <a16:creationId xmlns:a16="http://schemas.microsoft.com/office/drawing/2014/main" id="{2C6101AD-1B94-FF95-3440-CC979D07769C}"/>
              </a:ext>
            </a:extLst>
          </p:cNvPr>
          <p:cNvSpPr txBox="1"/>
          <p:nvPr/>
        </p:nvSpPr>
        <p:spPr>
          <a:xfrm>
            <a:off x="5655150" y="509850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</a:t>
            </a:r>
          </a:p>
        </p:txBody>
      </p:sp>
      <p:sp>
        <p:nvSpPr>
          <p:cNvPr id="312" name="文本框 311">
            <a:extLst>
              <a:ext uri="{FF2B5EF4-FFF2-40B4-BE49-F238E27FC236}">
                <a16:creationId xmlns:a16="http://schemas.microsoft.com/office/drawing/2014/main" id="{B8B818E2-CCA6-ACF4-BD48-50CA9E07E6E6}"/>
              </a:ext>
            </a:extLst>
          </p:cNvPr>
          <p:cNvSpPr txBox="1"/>
          <p:nvPr/>
        </p:nvSpPr>
        <p:spPr>
          <a:xfrm>
            <a:off x="5969115" y="509850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sp>
        <p:nvSpPr>
          <p:cNvPr id="313" name="文本框 312">
            <a:extLst>
              <a:ext uri="{FF2B5EF4-FFF2-40B4-BE49-F238E27FC236}">
                <a16:creationId xmlns:a16="http://schemas.microsoft.com/office/drawing/2014/main" id="{A82CA415-8BC2-E94A-A95D-F1613D91FA94}"/>
              </a:ext>
            </a:extLst>
          </p:cNvPr>
          <p:cNvSpPr txBox="1"/>
          <p:nvPr/>
        </p:nvSpPr>
        <p:spPr>
          <a:xfrm>
            <a:off x="6313365" y="509850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15</a:t>
            </a:r>
          </a:p>
        </p:txBody>
      </p:sp>
      <p:sp>
        <p:nvSpPr>
          <p:cNvPr id="314" name="文本框 313">
            <a:extLst>
              <a:ext uri="{FF2B5EF4-FFF2-40B4-BE49-F238E27FC236}">
                <a16:creationId xmlns:a16="http://schemas.microsoft.com/office/drawing/2014/main" id="{A3BEB521-D474-0F66-A0DD-76F9B898F1F5}"/>
              </a:ext>
            </a:extLst>
          </p:cNvPr>
          <p:cNvSpPr txBox="1"/>
          <p:nvPr/>
        </p:nvSpPr>
        <p:spPr>
          <a:xfrm>
            <a:off x="6657615" y="509850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sp>
        <p:nvSpPr>
          <p:cNvPr id="315" name="文本框 314">
            <a:extLst>
              <a:ext uri="{FF2B5EF4-FFF2-40B4-BE49-F238E27FC236}">
                <a16:creationId xmlns:a16="http://schemas.microsoft.com/office/drawing/2014/main" id="{D6F05346-8E82-675C-1CD3-016E1D23E0A6}"/>
              </a:ext>
            </a:extLst>
          </p:cNvPr>
          <p:cNvSpPr txBox="1"/>
          <p:nvPr/>
        </p:nvSpPr>
        <p:spPr>
          <a:xfrm>
            <a:off x="7001865" y="509850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25</a:t>
            </a:r>
          </a:p>
        </p:txBody>
      </p:sp>
      <p:sp>
        <p:nvSpPr>
          <p:cNvPr id="316" name="文本框 315">
            <a:extLst>
              <a:ext uri="{FF2B5EF4-FFF2-40B4-BE49-F238E27FC236}">
                <a16:creationId xmlns:a16="http://schemas.microsoft.com/office/drawing/2014/main" id="{46CD7077-110C-E4A0-C524-003A861D7C83}"/>
              </a:ext>
            </a:extLst>
          </p:cNvPr>
          <p:cNvSpPr txBox="1"/>
          <p:nvPr/>
        </p:nvSpPr>
        <p:spPr>
          <a:xfrm>
            <a:off x="6223617" y="5241519"/>
            <a:ext cx="218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grpSp>
        <p:nvGrpSpPr>
          <p:cNvPr id="317" name="图形 458">
            <a:extLst>
              <a:ext uri="{FF2B5EF4-FFF2-40B4-BE49-F238E27FC236}">
                <a16:creationId xmlns:a16="http://schemas.microsoft.com/office/drawing/2014/main" id="{42BA996C-0AAC-9B27-F333-A2C4E167C6A0}"/>
              </a:ext>
            </a:extLst>
          </p:cNvPr>
          <p:cNvGrpSpPr/>
          <p:nvPr/>
        </p:nvGrpSpPr>
        <p:grpSpPr>
          <a:xfrm>
            <a:off x="5469575" y="4129709"/>
            <a:ext cx="1857538" cy="969151"/>
            <a:chOff x="4986975" y="3863009"/>
            <a:chExt cx="1857538" cy="969151"/>
          </a:xfrm>
        </p:grpSpPr>
        <p:sp>
          <p:nvSpPr>
            <p:cNvPr id="318" name="任意多边形: 形状 317">
              <a:extLst>
                <a:ext uri="{FF2B5EF4-FFF2-40B4-BE49-F238E27FC236}">
                  <a16:creationId xmlns:a16="http://schemas.microsoft.com/office/drawing/2014/main" id="{36E5BA00-1451-53D9-D9CE-BF40824F7135}"/>
                </a:ext>
              </a:extLst>
            </p:cNvPr>
            <p:cNvSpPr/>
            <p:nvPr/>
          </p:nvSpPr>
          <p:spPr>
            <a:xfrm>
              <a:off x="4986975" y="3863009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9" name="任意多边形: 形状 318">
              <a:extLst>
                <a:ext uri="{FF2B5EF4-FFF2-40B4-BE49-F238E27FC236}">
                  <a16:creationId xmlns:a16="http://schemas.microsoft.com/office/drawing/2014/main" id="{CF0F8433-BA00-3799-0061-4B800A624C83}"/>
                </a:ext>
              </a:extLst>
            </p:cNvPr>
            <p:cNvSpPr/>
            <p:nvPr/>
          </p:nvSpPr>
          <p:spPr>
            <a:xfrm>
              <a:off x="6708226" y="3863009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0" name="任意多边形: 形状 319">
              <a:extLst>
                <a:ext uri="{FF2B5EF4-FFF2-40B4-BE49-F238E27FC236}">
                  <a16:creationId xmlns:a16="http://schemas.microsoft.com/office/drawing/2014/main" id="{5C6CC641-DC5B-277C-A34A-8875113198D5}"/>
                </a:ext>
              </a:extLst>
            </p:cNvPr>
            <p:cNvSpPr/>
            <p:nvPr/>
          </p:nvSpPr>
          <p:spPr>
            <a:xfrm>
              <a:off x="4986975" y="4832160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1" name="任意多边形: 形状 320">
              <a:extLst>
                <a:ext uri="{FF2B5EF4-FFF2-40B4-BE49-F238E27FC236}">
                  <a16:creationId xmlns:a16="http://schemas.microsoft.com/office/drawing/2014/main" id="{7B929BA4-9C7E-8593-D258-FAE52AF655FF}"/>
                </a:ext>
              </a:extLst>
            </p:cNvPr>
            <p:cNvSpPr/>
            <p:nvPr/>
          </p:nvSpPr>
          <p:spPr>
            <a:xfrm>
              <a:off x="4986975" y="4444500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任意多边形: 形状 321">
              <a:extLst>
                <a:ext uri="{FF2B5EF4-FFF2-40B4-BE49-F238E27FC236}">
                  <a16:creationId xmlns:a16="http://schemas.microsoft.com/office/drawing/2014/main" id="{51A2682B-2349-5460-9A87-6B5901BA3730}"/>
                </a:ext>
              </a:extLst>
            </p:cNvPr>
            <p:cNvSpPr/>
            <p:nvPr/>
          </p:nvSpPr>
          <p:spPr>
            <a:xfrm>
              <a:off x="4986975" y="4056839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3" name="任意多边形: 形状 322">
              <a:extLst>
                <a:ext uri="{FF2B5EF4-FFF2-40B4-BE49-F238E27FC236}">
                  <a16:creationId xmlns:a16="http://schemas.microsoft.com/office/drawing/2014/main" id="{315F1677-A0B4-1BBA-E11B-D2E77BE05162}"/>
                </a:ext>
              </a:extLst>
            </p:cNvPr>
            <p:cNvSpPr/>
            <p:nvPr/>
          </p:nvSpPr>
          <p:spPr>
            <a:xfrm>
              <a:off x="6691014" y="4832160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4" name="任意多边形: 形状 323">
              <a:extLst>
                <a:ext uri="{FF2B5EF4-FFF2-40B4-BE49-F238E27FC236}">
                  <a16:creationId xmlns:a16="http://schemas.microsoft.com/office/drawing/2014/main" id="{8E6BC36C-927C-A42A-DD67-DAC1EAED604D}"/>
                </a:ext>
              </a:extLst>
            </p:cNvPr>
            <p:cNvSpPr/>
            <p:nvPr/>
          </p:nvSpPr>
          <p:spPr>
            <a:xfrm>
              <a:off x="6691014" y="4444500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任意多边形: 形状 324">
              <a:extLst>
                <a:ext uri="{FF2B5EF4-FFF2-40B4-BE49-F238E27FC236}">
                  <a16:creationId xmlns:a16="http://schemas.microsoft.com/office/drawing/2014/main" id="{34996E24-5D27-FF2C-06A3-6E2D1BED6B94}"/>
                </a:ext>
              </a:extLst>
            </p:cNvPr>
            <p:cNvSpPr/>
            <p:nvPr/>
          </p:nvSpPr>
          <p:spPr>
            <a:xfrm>
              <a:off x="6691014" y="4056839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任意多边形: 形状 325">
              <a:extLst>
                <a:ext uri="{FF2B5EF4-FFF2-40B4-BE49-F238E27FC236}">
                  <a16:creationId xmlns:a16="http://schemas.microsoft.com/office/drawing/2014/main" id="{06331A32-2D88-ED17-2208-FAD82C3AE01F}"/>
                </a:ext>
              </a:extLst>
            </p:cNvPr>
            <p:cNvSpPr/>
            <p:nvPr/>
          </p:nvSpPr>
          <p:spPr>
            <a:xfrm>
              <a:off x="6788989" y="4832160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任意多边形: 形状 326">
              <a:extLst>
                <a:ext uri="{FF2B5EF4-FFF2-40B4-BE49-F238E27FC236}">
                  <a16:creationId xmlns:a16="http://schemas.microsoft.com/office/drawing/2014/main" id="{9A83D446-FE18-50D2-7B2E-3B1C59AAC0B2}"/>
                </a:ext>
              </a:extLst>
            </p:cNvPr>
            <p:cNvSpPr/>
            <p:nvPr/>
          </p:nvSpPr>
          <p:spPr>
            <a:xfrm>
              <a:off x="6788989" y="3863009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8" name="任意多边形: 形状 327">
              <a:extLst>
                <a:ext uri="{FF2B5EF4-FFF2-40B4-BE49-F238E27FC236}">
                  <a16:creationId xmlns:a16="http://schemas.microsoft.com/office/drawing/2014/main" id="{FD95FA0F-807E-94CD-8AB6-C9AEC77428C9}"/>
                </a:ext>
              </a:extLst>
            </p:cNvPr>
            <p:cNvSpPr/>
            <p:nvPr/>
          </p:nvSpPr>
          <p:spPr>
            <a:xfrm>
              <a:off x="6788989" y="3863009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9" name="任意多边形: 形状 328">
              <a:extLst>
                <a:ext uri="{FF2B5EF4-FFF2-40B4-BE49-F238E27FC236}">
                  <a16:creationId xmlns:a16="http://schemas.microsoft.com/office/drawing/2014/main" id="{12324D3F-4F2B-089B-8C08-9374D08C93E7}"/>
                </a:ext>
              </a:extLst>
            </p:cNvPr>
            <p:cNvSpPr/>
            <p:nvPr/>
          </p:nvSpPr>
          <p:spPr>
            <a:xfrm>
              <a:off x="6844513" y="3863009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0" name="图片 329">
            <a:extLst>
              <a:ext uri="{FF2B5EF4-FFF2-40B4-BE49-F238E27FC236}">
                <a16:creationId xmlns:a16="http://schemas.microsoft.com/office/drawing/2014/main" id="{AF61654E-B45D-D212-640F-F19095ECE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1589" y="4129709"/>
            <a:ext cx="55524" cy="969151"/>
          </a:xfrm>
          <a:custGeom>
            <a:avLst/>
            <a:gdLst>
              <a:gd name="connsiteX0" fmla="*/ 401 w 55524"/>
              <a:gd name="connsiteY0" fmla="*/ 464 h 969151"/>
              <a:gd name="connsiteX1" fmla="*/ 55925 w 55524"/>
              <a:gd name="connsiteY1" fmla="*/ 464 h 969151"/>
              <a:gd name="connsiteX2" fmla="*/ 55925 w 55524"/>
              <a:gd name="connsiteY2" fmla="*/ 969615 h 969151"/>
              <a:gd name="connsiteX3" fmla="*/ 401 w 55524"/>
              <a:gd name="connsiteY3" fmla="*/ 969615 h 9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24" h="969151">
                <a:moveTo>
                  <a:pt x="401" y="464"/>
                </a:moveTo>
                <a:lnTo>
                  <a:pt x="55925" y="464"/>
                </a:lnTo>
                <a:lnTo>
                  <a:pt x="55925" y="969615"/>
                </a:lnTo>
                <a:lnTo>
                  <a:pt x="401" y="969615"/>
                </a:lnTo>
                <a:close/>
              </a:path>
            </a:pathLst>
          </a:custGeom>
        </p:spPr>
      </p:pic>
      <p:grpSp>
        <p:nvGrpSpPr>
          <p:cNvPr id="331" name="图形 458">
            <a:extLst>
              <a:ext uri="{FF2B5EF4-FFF2-40B4-BE49-F238E27FC236}">
                <a16:creationId xmlns:a16="http://schemas.microsoft.com/office/drawing/2014/main" id="{C7D7DFF5-830A-CA1D-8D2E-DACA43096950}"/>
              </a:ext>
            </a:extLst>
          </p:cNvPr>
          <p:cNvGrpSpPr/>
          <p:nvPr/>
        </p:nvGrpSpPr>
        <p:grpSpPr>
          <a:xfrm>
            <a:off x="7271589" y="4129709"/>
            <a:ext cx="55524" cy="969151"/>
            <a:chOff x="6788989" y="3863009"/>
            <a:chExt cx="55524" cy="969151"/>
          </a:xfrm>
        </p:grpSpPr>
        <p:sp>
          <p:nvSpPr>
            <p:cNvPr id="332" name="任意多边形: 形状 331">
              <a:extLst>
                <a:ext uri="{FF2B5EF4-FFF2-40B4-BE49-F238E27FC236}">
                  <a16:creationId xmlns:a16="http://schemas.microsoft.com/office/drawing/2014/main" id="{FB556910-11E0-3E4E-06BC-C10D9B113016}"/>
                </a:ext>
              </a:extLst>
            </p:cNvPr>
            <p:cNvSpPr/>
            <p:nvPr/>
          </p:nvSpPr>
          <p:spPr>
            <a:xfrm>
              <a:off x="6844513" y="3863009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3" name="任意多边形: 形状 332">
              <a:extLst>
                <a:ext uri="{FF2B5EF4-FFF2-40B4-BE49-F238E27FC236}">
                  <a16:creationId xmlns:a16="http://schemas.microsoft.com/office/drawing/2014/main" id="{155DC9E1-961F-9C5D-3487-71752C9BD130}"/>
                </a:ext>
              </a:extLst>
            </p:cNvPr>
            <p:cNvSpPr/>
            <p:nvPr/>
          </p:nvSpPr>
          <p:spPr>
            <a:xfrm>
              <a:off x="6834821" y="4832160"/>
              <a:ext cx="9691" cy="5047"/>
            </a:xfrm>
            <a:custGeom>
              <a:avLst/>
              <a:gdLst>
                <a:gd name="connsiteX0" fmla="*/ 9692 w 9691"/>
                <a:gd name="connsiteY0" fmla="*/ 0 h 5047"/>
                <a:gd name="connsiteX1" fmla="*/ 0 w 969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91" h="5047">
                  <a:moveTo>
                    <a:pt x="9692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4" name="任意多边形: 形状 333">
              <a:extLst>
                <a:ext uri="{FF2B5EF4-FFF2-40B4-BE49-F238E27FC236}">
                  <a16:creationId xmlns:a16="http://schemas.microsoft.com/office/drawing/2014/main" id="{8BA1DBE4-9E91-7E20-A8A7-66AF475881F1}"/>
                </a:ext>
              </a:extLst>
            </p:cNvPr>
            <p:cNvSpPr/>
            <p:nvPr/>
          </p:nvSpPr>
          <p:spPr>
            <a:xfrm>
              <a:off x="6834821" y="3863009"/>
              <a:ext cx="9691" cy="5047"/>
            </a:xfrm>
            <a:custGeom>
              <a:avLst/>
              <a:gdLst>
                <a:gd name="connsiteX0" fmla="*/ 9692 w 9691"/>
                <a:gd name="connsiteY0" fmla="*/ 0 h 5047"/>
                <a:gd name="connsiteX1" fmla="*/ 0 w 969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91" h="5047">
                  <a:moveTo>
                    <a:pt x="9692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5" name="任意多边形: 形状 334">
              <a:extLst>
                <a:ext uri="{FF2B5EF4-FFF2-40B4-BE49-F238E27FC236}">
                  <a16:creationId xmlns:a16="http://schemas.microsoft.com/office/drawing/2014/main" id="{769792CC-3697-0EA0-187C-83D0C909DCE3}"/>
                </a:ext>
              </a:extLst>
            </p:cNvPr>
            <p:cNvSpPr/>
            <p:nvPr/>
          </p:nvSpPr>
          <p:spPr>
            <a:xfrm>
              <a:off x="6788989" y="3863009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6" name="任意多边形: 形状 335">
              <a:extLst>
                <a:ext uri="{FF2B5EF4-FFF2-40B4-BE49-F238E27FC236}">
                  <a16:creationId xmlns:a16="http://schemas.microsoft.com/office/drawing/2014/main" id="{A6B40F63-028D-5428-5846-E94ED0D8B6AE}"/>
                </a:ext>
              </a:extLst>
            </p:cNvPr>
            <p:cNvSpPr/>
            <p:nvPr/>
          </p:nvSpPr>
          <p:spPr>
            <a:xfrm>
              <a:off x="6788989" y="4832160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任意多边形: 形状 336">
              <a:extLst>
                <a:ext uri="{FF2B5EF4-FFF2-40B4-BE49-F238E27FC236}">
                  <a16:creationId xmlns:a16="http://schemas.microsoft.com/office/drawing/2014/main" id="{9060A6A4-0DCB-F8E8-97D5-CA5DF0EB2300}"/>
                </a:ext>
              </a:extLst>
            </p:cNvPr>
            <p:cNvSpPr/>
            <p:nvPr/>
          </p:nvSpPr>
          <p:spPr>
            <a:xfrm>
              <a:off x="6788989" y="3863009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" name="任意多边形: 形状 337">
              <a:extLst>
                <a:ext uri="{FF2B5EF4-FFF2-40B4-BE49-F238E27FC236}">
                  <a16:creationId xmlns:a16="http://schemas.microsoft.com/office/drawing/2014/main" id="{DE461A55-189B-9AF5-5E42-769891DC78B0}"/>
                </a:ext>
              </a:extLst>
            </p:cNvPr>
            <p:cNvSpPr/>
            <p:nvPr/>
          </p:nvSpPr>
          <p:spPr>
            <a:xfrm>
              <a:off x="6844513" y="3863009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9" name="任意多边形: 形状 338">
            <a:extLst>
              <a:ext uri="{FF2B5EF4-FFF2-40B4-BE49-F238E27FC236}">
                <a16:creationId xmlns:a16="http://schemas.microsoft.com/office/drawing/2014/main" id="{7E519BA6-B9B9-C2EE-C638-224D999BFD9B}"/>
              </a:ext>
            </a:extLst>
          </p:cNvPr>
          <p:cNvSpPr/>
          <p:nvPr/>
        </p:nvSpPr>
        <p:spPr>
          <a:xfrm>
            <a:off x="5469575" y="5439720"/>
            <a:ext cx="1721251" cy="969151"/>
          </a:xfrm>
          <a:custGeom>
            <a:avLst/>
            <a:gdLst>
              <a:gd name="connsiteX0" fmla="*/ 0 w 1721251"/>
              <a:gd name="connsiteY0" fmla="*/ 969151 h 969151"/>
              <a:gd name="connsiteX1" fmla="*/ 1721251 w 1721251"/>
              <a:gd name="connsiteY1" fmla="*/ 969151 h 969151"/>
              <a:gd name="connsiteX2" fmla="*/ 1721251 w 1721251"/>
              <a:gd name="connsiteY2" fmla="*/ 0 h 969151"/>
              <a:gd name="connsiteX3" fmla="*/ 0 w 1721251"/>
              <a:gd name="connsiteY3" fmla="*/ 0 h 9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1251" h="969151">
                <a:moveTo>
                  <a:pt x="0" y="969151"/>
                </a:moveTo>
                <a:lnTo>
                  <a:pt x="1721251" y="969151"/>
                </a:lnTo>
                <a:lnTo>
                  <a:pt x="172125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038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0" name="图片 339">
            <a:extLst>
              <a:ext uri="{FF2B5EF4-FFF2-40B4-BE49-F238E27FC236}">
                <a16:creationId xmlns:a16="http://schemas.microsoft.com/office/drawing/2014/main" id="{06C36531-5AB3-DC17-2DC5-29F12F1C4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9575" y="5439604"/>
            <a:ext cx="1721251" cy="969342"/>
          </a:xfrm>
          <a:custGeom>
            <a:avLst/>
            <a:gdLst>
              <a:gd name="connsiteX0" fmla="*/ -122 w 1721251"/>
              <a:gd name="connsiteY0" fmla="*/ 723 h 969342"/>
              <a:gd name="connsiteX1" fmla="*/ 1721130 w 1721251"/>
              <a:gd name="connsiteY1" fmla="*/ 723 h 969342"/>
              <a:gd name="connsiteX2" fmla="*/ 1721130 w 1721251"/>
              <a:gd name="connsiteY2" fmla="*/ 970066 h 969342"/>
              <a:gd name="connsiteX3" fmla="*/ -122 w 1721251"/>
              <a:gd name="connsiteY3" fmla="*/ 970066 h 9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1251" h="969342">
                <a:moveTo>
                  <a:pt x="-122" y="723"/>
                </a:moveTo>
                <a:lnTo>
                  <a:pt x="1721130" y="723"/>
                </a:lnTo>
                <a:lnTo>
                  <a:pt x="1721130" y="970066"/>
                </a:lnTo>
                <a:lnTo>
                  <a:pt x="-122" y="970066"/>
                </a:lnTo>
                <a:close/>
              </a:path>
            </a:pathLst>
          </a:custGeom>
        </p:spPr>
      </p:pic>
      <p:grpSp>
        <p:nvGrpSpPr>
          <p:cNvPr id="341" name="图形 458">
            <a:extLst>
              <a:ext uri="{FF2B5EF4-FFF2-40B4-BE49-F238E27FC236}">
                <a16:creationId xmlns:a16="http://schemas.microsoft.com/office/drawing/2014/main" id="{B1AFF67D-1380-EF77-CCC8-756F941143DC}"/>
              </a:ext>
            </a:extLst>
          </p:cNvPr>
          <p:cNvGrpSpPr/>
          <p:nvPr/>
        </p:nvGrpSpPr>
        <p:grpSpPr>
          <a:xfrm>
            <a:off x="5469575" y="5439720"/>
            <a:ext cx="1721251" cy="969151"/>
            <a:chOff x="4986975" y="5175401"/>
            <a:chExt cx="1721251" cy="969151"/>
          </a:xfrm>
        </p:grpSpPr>
        <p:sp>
          <p:nvSpPr>
            <p:cNvPr id="342" name="任意多边形: 形状 341">
              <a:extLst>
                <a:ext uri="{FF2B5EF4-FFF2-40B4-BE49-F238E27FC236}">
                  <a16:creationId xmlns:a16="http://schemas.microsoft.com/office/drawing/2014/main" id="{C1E8636C-7887-56C4-16B5-498A7FF8DA75}"/>
                </a:ext>
              </a:extLst>
            </p:cNvPr>
            <p:cNvSpPr/>
            <p:nvPr/>
          </p:nvSpPr>
          <p:spPr>
            <a:xfrm>
              <a:off x="4986975" y="6144552"/>
              <a:ext cx="1721251" cy="5047"/>
            </a:xfrm>
            <a:custGeom>
              <a:avLst/>
              <a:gdLst>
                <a:gd name="connsiteX0" fmla="*/ 0 w 1721251"/>
                <a:gd name="connsiteY0" fmla="*/ 0 h 5047"/>
                <a:gd name="connsiteX1" fmla="*/ 1721251 w 172125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51" h="5047">
                  <a:moveTo>
                    <a:pt x="0" y="0"/>
                  </a:moveTo>
                  <a:lnTo>
                    <a:pt x="1721251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3" name="任意多边形: 形状 342">
              <a:extLst>
                <a:ext uri="{FF2B5EF4-FFF2-40B4-BE49-F238E27FC236}">
                  <a16:creationId xmlns:a16="http://schemas.microsoft.com/office/drawing/2014/main" id="{4984346B-24ED-DFB7-61F6-AED95124C2EA}"/>
                </a:ext>
              </a:extLst>
            </p:cNvPr>
            <p:cNvSpPr/>
            <p:nvPr/>
          </p:nvSpPr>
          <p:spPr>
            <a:xfrm>
              <a:off x="4986975" y="5175401"/>
              <a:ext cx="1721251" cy="5047"/>
            </a:xfrm>
            <a:custGeom>
              <a:avLst/>
              <a:gdLst>
                <a:gd name="connsiteX0" fmla="*/ 0 w 1721251"/>
                <a:gd name="connsiteY0" fmla="*/ 0 h 5047"/>
                <a:gd name="connsiteX1" fmla="*/ 1721251 w 172125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51" h="5047">
                  <a:moveTo>
                    <a:pt x="0" y="0"/>
                  </a:moveTo>
                  <a:lnTo>
                    <a:pt x="1721251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4" name="任意多边形: 形状 343">
              <a:extLst>
                <a:ext uri="{FF2B5EF4-FFF2-40B4-BE49-F238E27FC236}">
                  <a16:creationId xmlns:a16="http://schemas.microsoft.com/office/drawing/2014/main" id="{3B0903D5-3372-AE3E-1AD6-D94F9A4B7304}"/>
                </a:ext>
              </a:extLst>
            </p:cNvPr>
            <p:cNvSpPr/>
            <p:nvPr/>
          </p:nvSpPr>
          <p:spPr>
            <a:xfrm>
              <a:off x="5314012" y="6127340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任意多边形: 形状 344">
              <a:extLst>
                <a:ext uri="{FF2B5EF4-FFF2-40B4-BE49-F238E27FC236}">
                  <a16:creationId xmlns:a16="http://schemas.microsoft.com/office/drawing/2014/main" id="{C9A2CA49-8EAD-6AF0-6B9C-A501FEFF263C}"/>
                </a:ext>
              </a:extLst>
            </p:cNvPr>
            <p:cNvSpPr/>
            <p:nvPr/>
          </p:nvSpPr>
          <p:spPr>
            <a:xfrm>
              <a:off x="5658263" y="6127340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6" name="任意多边形: 形状 345">
              <a:extLst>
                <a:ext uri="{FF2B5EF4-FFF2-40B4-BE49-F238E27FC236}">
                  <a16:creationId xmlns:a16="http://schemas.microsoft.com/office/drawing/2014/main" id="{CC3251D8-CB47-B057-C981-13905ED700EF}"/>
                </a:ext>
              </a:extLst>
            </p:cNvPr>
            <p:cNvSpPr/>
            <p:nvPr/>
          </p:nvSpPr>
          <p:spPr>
            <a:xfrm>
              <a:off x="6002513" y="6127340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任意多边形: 形状 346">
              <a:extLst>
                <a:ext uri="{FF2B5EF4-FFF2-40B4-BE49-F238E27FC236}">
                  <a16:creationId xmlns:a16="http://schemas.microsoft.com/office/drawing/2014/main" id="{71C0F059-4D73-0FAC-721A-DDEB27830685}"/>
                </a:ext>
              </a:extLst>
            </p:cNvPr>
            <p:cNvSpPr/>
            <p:nvPr/>
          </p:nvSpPr>
          <p:spPr>
            <a:xfrm>
              <a:off x="6346763" y="6127340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任意多边形: 形状 347">
              <a:extLst>
                <a:ext uri="{FF2B5EF4-FFF2-40B4-BE49-F238E27FC236}">
                  <a16:creationId xmlns:a16="http://schemas.microsoft.com/office/drawing/2014/main" id="{BED8D720-EDB2-D1DF-A1FA-823E4BB291A5}"/>
                </a:ext>
              </a:extLst>
            </p:cNvPr>
            <p:cNvSpPr/>
            <p:nvPr/>
          </p:nvSpPr>
          <p:spPr>
            <a:xfrm>
              <a:off x="6691014" y="6127340"/>
              <a:ext cx="5047" cy="17212"/>
            </a:xfrm>
            <a:custGeom>
              <a:avLst/>
              <a:gdLst>
                <a:gd name="connsiteX0" fmla="*/ 0 w 5047"/>
                <a:gd name="connsiteY0" fmla="*/ 17213 h 17212"/>
                <a:gd name="connsiteX1" fmla="*/ 0 w 5047"/>
                <a:gd name="connsiteY1" fmla="*/ 0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17213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" name="任意多边形: 形状 348">
              <a:extLst>
                <a:ext uri="{FF2B5EF4-FFF2-40B4-BE49-F238E27FC236}">
                  <a16:creationId xmlns:a16="http://schemas.microsoft.com/office/drawing/2014/main" id="{5DCD1015-5A39-FE36-5BEE-F6B46FAE242A}"/>
                </a:ext>
              </a:extLst>
            </p:cNvPr>
            <p:cNvSpPr/>
            <p:nvPr/>
          </p:nvSpPr>
          <p:spPr>
            <a:xfrm>
              <a:off x="5314012" y="5175401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任意多边形: 形状 349">
              <a:extLst>
                <a:ext uri="{FF2B5EF4-FFF2-40B4-BE49-F238E27FC236}">
                  <a16:creationId xmlns:a16="http://schemas.microsoft.com/office/drawing/2014/main" id="{CB974E90-73F7-1BE9-9ED6-4539B4C0A0C8}"/>
                </a:ext>
              </a:extLst>
            </p:cNvPr>
            <p:cNvSpPr/>
            <p:nvPr/>
          </p:nvSpPr>
          <p:spPr>
            <a:xfrm>
              <a:off x="5658263" y="5175401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1" name="任意多边形: 形状 350">
              <a:extLst>
                <a:ext uri="{FF2B5EF4-FFF2-40B4-BE49-F238E27FC236}">
                  <a16:creationId xmlns:a16="http://schemas.microsoft.com/office/drawing/2014/main" id="{D809578C-55E7-E285-6FAD-D5839B8F95D9}"/>
                </a:ext>
              </a:extLst>
            </p:cNvPr>
            <p:cNvSpPr/>
            <p:nvPr/>
          </p:nvSpPr>
          <p:spPr>
            <a:xfrm>
              <a:off x="6002513" y="5175401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2" name="任意多边形: 形状 351">
              <a:extLst>
                <a:ext uri="{FF2B5EF4-FFF2-40B4-BE49-F238E27FC236}">
                  <a16:creationId xmlns:a16="http://schemas.microsoft.com/office/drawing/2014/main" id="{8AFC122A-A052-1D7A-06A1-48283081DED3}"/>
                </a:ext>
              </a:extLst>
            </p:cNvPr>
            <p:cNvSpPr/>
            <p:nvPr/>
          </p:nvSpPr>
          <p:spPr>
            <a:xfrm>
              <a:off x="6346763" y="5175401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3" name="任意多边形: 形状 352">
              <a:extLst>
                <a:ext uri="{FF2B5EF4-FFF2-40B4-BE49-F238E27FC236}">
                  <a16:creationId xmlns:a16="http://schemas.microsoft.com/office/drawing/2014/main" id="{79346A97-8691-4715-C966-BF98668C2920}"/>
                </a:ext>
              </a:extLst>
            </p:cNvPr>
            <p:cNvSpPr/>
            <p:nvPr/>
          </p:nvSpPr>
          <p:spPr>
            <a:xfrm>
              <a:off x="6691014" y="5175401"/>
              <a:ext cx="5047" cy="17212"/>
            </a:xfrm>
            <a:custGeom>
              <a:avLst/>
              <a:gdLst>
                <a:gd name="connsiteX0" fmla="*/ 0 w 5047"/>
                <a:gd name="connsiteY0" fmla="*/ 0 h 17212"/>
                <a:gd name="connsiteX1" fmla="*/ 0 w 5047"/>
                <a:gd name="connsiteY1" fmla="*/ 17212 h 1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17212">
                  <a:moveTo>
                    <a:pt x="0" y="0"/>
                  </a:moveTo>
                  <a:lnTo>
                    <a:pt x="0" y="17212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4" name="文本框 353">
            <a:extLst>
              <a:ext uri="{FF2B5EF4-FFF2-40B4-BE49-F238E27FC236}">
                <a16:creationId xmlns:a16="http://schemas.microsoft.com/office/drawing/2014/main" id="{9B9DF070-0C3C-D737-66EB-ECB284FB061F}"/>
              </a:ext>
            </a:extLst>
          </p:cNvPr>
          <p:cNvSpPr txBox="1"/>
          <p:nvPr/>
        </p:nvSpPr>
        <p:spPr>
          <a:xfrm>
            <a:off x="5642077" y="640853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sp>
        <p:nvSpPr>
          <p:cNvPr id="355" name="文本框 354">
            <a:extLst>
              <a:ext uri="{FF2B5EF4-FFF2-40B4-BE49-F238E27FC236}">
                <a16:creationId xmlns:a16="http://schemas.microsoft.com/office/drawing/2014/main" id="{100F7752-6220-17BC-8E2F-81FF43D856F8}"/>
              </a:ext>
            </a:extLst>
          </p:cNvPr>
          <p:cNvSpPr txBox="1"/>
          <p:nvPr/>
        </p:nvSpPr>
        <p:spPr>
          <a:xfrm>
            <a:off x="5986327" y="640853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sp>
        <p:nvSpPr>
          <p:cNvPr id="356" name="文本框 355">
            <a:extLst>
              <a:ext uri="{FF2B5EF4-FFF2-40B4-BE49-F238E27FC236}">
                <a16:creationId xmlns:a16="http://schemas.microsoft.com/office/drawing/2014/main" id="{211E7264-9913-F21E-B91A-64EA067DF111}"/>
              </a:ext>
            </a:extLst>
          </p:cNvPr>
          <p:cNvSpPr txBox="1"/>
          <p:nvPr/>
        </p:nvSpPr>
        <p:spPr>
          <a:xfrm>
            <a:off x="6330577" y="640853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30</a:t>
            </a:r>
          </a:p>
        </p:txBody>
      </p:sp>
      <p:sp>
        <p:nvSpPr>
          <p:cNvPr id="357" name="文本框 356">
            <a:extLst>
              <a:ext uri="{FF2B5EF4-FFF2-40B4-BE49-F238E27FC236}">
                <a16:creationId xmlns:a16="http://schemas.microsoft.com/office/drawing/2014/main" id="{68C9BAB4-4266-226B-9CE3-74B33783528F}"/>
              </a:ext>
            </a:extLst>
          </p:cNvPr>
          <p:cNvSpPr txBox="1"/>
          <p:nvPr/>
        </p:nvSpPr>
        <p:spPr>
          <a:xfrm>
            <a:off x="6674828" y="640853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40</a:t>
            </a:r>
          </a:p>
        </p:txBody>
      </p:sp>
      <p:sp>
        <p:nvSpPr>
          <p:cNvPr id="358" name="文本框 357">
            <a:extLst>
              <a:ext uri="{FF2B5EF4-FFF2-40B4-BE49-F238E27FC236}">
                <a16:creationId xmlns:a16="http://schemas.microsoft.com/office/drawing/2014/main" id="{D9012B23-C23D-C414-83FC-DA43E72C17EF}"/>
              </a:ext>
            </a:extLst>
          </p:cNvPr>
          <p:cNvSpPr txBox="1"/>
          <p:nvPr/>
        </p:nvSpPr>
        <p:spPr>
          <a:xfrm>
            <a:off x="7019078" y="6408530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50</a:t>
            </a:r>
          </a:p>
        </p:txBody>
      </p:sp>
      <p:sp>
        <p:nvSpPr>
          <p:cNvPr id="359" name="文本框 358">
            <a:extLst>
              <a:ext uri="{FF2B5EF4-FFF2-40B4-BE49-F238E27FC236}">
                <a16:creationId xmlns:a16="http://schemas.microsoft.com/office/drawing/2014/main" id="{A749E603-C820-2E69-904C-9EA5A52874FF}"/>
              </a:ext>
            </a:extLst>
          </p:cNvPr>
          <p:cNvSpPr txBox="1"/>
          <p:nvPr/>
        </p:nvSpPr>
        <p:spPr>
          <a:xfrm>
            <a:off x="6223617" y="6551530"/>
            <a:ext cx="218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grpSp>
        <p:nvGrpSpPr>
          <p:cNvPr id="360" name="图形 458">
            <a:extLst>
              <a:ext uri="{FF2B5EF4-FFF2-40B4-BE49-F238E27FC236}">
                <a16:creationId xmlns:a16="http://schemas.microsoft.com/office/drawing/2014/main" id="{E24D11BD-E701-AAD3-0FE5-8C282D7510D8}"/>
              </a:ext>
            </a:extLst>
          </p:cNvPr>
          <p:cNvGrpSpPr/>
          <p:nvPr/>
        </p:nvGrpSpPr>
        <p:grpSpPr>
          <a:xfrm>
            <a:off x="5469575" y="5439720"/>
            <a:ext cx="1877728" cy="969151"/>
            <a:chOff x="4986975" y="5175401"/>
            <a:chExt cx="1877728" cy="969151"/>
          </a:xfrm>
        </p:grpSpPr>
        <p:sp>
          <p:nvSpPr>
            <p:cNvPr id="361" name="任意多边形: 形状 360">
              <a:extLst>
                <a:ext uri="{FF2B5EF4-FFF2-40B4-BE49-F238E27FC236}">
                  <a16:creationId xmlns:a16="http://schemas.microsoft.com/office/drawing/2014/main" id="{5C862A86-37B2-67CF-CF8A-97C60D31E028}"/>
                </a:ext>
              </a:extLst>
            </p:cNvPr>
            <p:cNvSpPr/>
            <p:nvPr/>
          </p:nvSpPr>
          <p:spPr>
            <a:xfrm>
              <a:off x="4986975" y="5175401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2" name="任意多边形: 形状 361">
              <a:extLst>
                <a:ext uri="{FF2B5EF4-FFF2-40B4-BE49-F238E27FC236}">
                  <a16:creationId xmlns:a16="http://schemas.microsoft.com/office/drawing/2014/main" id="{A05082EB-CACB-B28E-BFF6-097496966A1A}"/>
                </a:ext>
              </a:extLst>
            </p:cNvPr>
            <p:cNvSpPr/>
            <p:nvPr/>
          </p:nvSpPr>
          <p:spPr>
            <a:xfrm>
              <a:off x="6708226" y="5175401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任意多边形: 形状 362">
              <a:extLst>
                <a:ext uri="{FF2B5EF4-FFF2-40B4-BE49-F238E27FC236}">
                  <a16:creationId xmlns:a16="http://schemas.microsoft.com/office/drawing/2014/main" id="{4FFEE0FE-7513-F9FE-22D3-9F14F532CABE}"/>
                </a:ext>
              </a:extLst>
            </p:cNvPr>
            <p:cNvSpPr/>
            <p:nvPr/>
          </p:nvSpPr>
          <p:spPr>
            <a:xfrm>
              <a:off x="4986975" y="6144552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4" name="任意多边形: 形状 363">
              <a:extLst>
                <a:ext uri="{FF2B5EF4-FFF2-40B4-BE49-F238E27FC236}">
                  <a16:creationId xmlns:a16="http://schemas.microsoft.com/office/drawing/2014/main" id="{36461400-4B7D-B424-A1F9-45B79A6D7271}"/>
                </a:ext>
              </a:extLst>
            </p:cNvPr>
            <p:cNvSpPr/>
            <p:nvPr/>
          </p:nvSpPr>
          <p:spPr>
            <a:xfrm>
              <a:off x="4986975" y="5756892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5" name="任意多边形: 形状 364">
              <a:extLst>
                <a:ext uri="{FF2B5EF4-FFF2-40B4-BE49-F238E27FC236}">
                  <a16:creationId xmlns:a16="http://schemas.microsoft.com/office/drawing/2014/main" id="{962702BD-EA8C-430D-53B1-D42FB566C1EB}"/>
                </a:ext>
              </a:extLst>
            </p:cNvPr>
            <p:cNvSpPr/>
            <p:nvPr/>
          </p:nvSpPr>
          <p:spPr>
            <a:xfrm>
              <a:off x="4986975" y="5369232"/>
              <a:ext cx="17212" cy="5047"/>
            </a:xfrm>
            <a:custGeom>
              <a:avLst/>
              <a:gdLst>
                <a:gd name="connsiteX0" fmla="*/ 0 w 17212"/>
                <a:gd name="connsiteY0" fmla="*/ 0 h 5047"/>
                <a:gd name="connsiteX1" fmla="*/ 17213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0" y="0"/>
                  </a:moveTo>
                  <a:lnTo>
                    <a:pt x="17213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6" name="任意多边形: 形状 365">
              <a:extLst>
                <a:ext uri="{FF2B5EF4-FFF2-40B4-BE49-F238E27FC236}">
                  <a16:creationId xmlns:a16="http://schemas.microsoft.com/office/drawing/2014/main" id="{24EE4870-DEE1-0593-A91A-5683770C5CBD}"/>
                </a:ext>
              </a:extLst>
            </p:cNvPr>
            <p:cNvSpPr/>
            <p:nvPr/>
          </p:nvSpPr>
          <p:spPr>
            <a:xfrm>
              <a:off x="6691014" y="6144552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7" name="任意多边形: 形状 366">
              <a:extLst>
                <a:ext uri="{FF2B5EF4-FFF2-40B4-BE49-F238E27FC236}">
                  <a16:creationId xmlns:a16="http://schemas.microsoft.com/office/drawing/2014/main" id="{27AD308B-5842-B526-0897-362910C5515C}"/>
                </a:ext>
              </a:extLst>
            </p:cNvPr>
            <p:cNvSpPr/>
            <p:nvPr/>
          </p:nvSpPr>
          <p:spPr>
            <a:xfrm>
              <a:off x="6691014" y="5756892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" name="任意多边形: 形状 367">
              <a:extLst>
                <a:ext uri="{FF2B5EF4-FFF2-40B4-BE49-F238E27FC236}">
                  <a16:creationId xmlns:a16="http://schemas.microsoft.com/office/drawing/2014/main" id="{32A563FD-0228-AA97-4799-779ADC232892}"/>
                </a:ext>
              </a:extLst>
            </p:cNvPr>
            <p:cNvSpPr/>
            <p:nvPr/>
          </p:nvSpPr>
          <p:spPr>
            <a:xfrm>
              <a:off x="6691014" y="5369232"/>
              <a:ext cx="17212" cy="5047"/>
            </a:xfrm>
            <a:custGeom>
              <a:avLst/>
              <a:gdLst>
                <a:gd name="connsiteX0" fmla="*/ 17213 w 17212"/>
                <a:gd name="connsiteY0" fmla="*/ 0 h 5047"/>
                <a:gd name="connsiteX1" fmla="*/ 0 w 17212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12" h="5047">
                  <a:moveTo>
                    <a:pt x="17213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任意多边形: 形状 368">
              <a:extLst>
                <a:ext uri="{FF2B5EF4-FFF2-40B4-BE49-F238E27FC236}">
                  <a16:creationId xmlns:a16="http://schemas.microsoft.com/office/drawing/2014/main" id="{431A0C39-778F-DA0F-BA29-4DE16EC28E0E}"/>
                </a:ext>
              </a:extLst>
            </p:cNvPr>
            <p:cNvSpPr/>
            <p:nvPr/>
          </p:nvSpPr>
          <p:spPr>
            <a:xfrm>
              <a:off x="6809179" y="6144552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0" name="任意多边形: 形状 369">
              <a:extLst>
                <a:ext uri="{FF2B5EF4-FFF2-40B4-BE49-F238E27FC236}">
                  <a16:creationId xmlns:a16="http://schemas.microsoft.com/office/drawing/2014/main" id="{AA84F4FB-5E57-61FC-DF68-F2A742E79B47}"/>
                </a:ext>
              </a:extLst>
            </p:cNvPr>
            <p:cNvSpPr/>
            <p:nvPr/>
          </p:nvSpPr>
          <p:spPr>
            <a:xfrm>
              <a:off x="6809179" y="5175401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任意多边形: 形状 370">
              <a:extLst>
                <a:ext uri="{FF2B5EF4-FFF2-40B4-BE49-F238E27FC236}">
                  <a16:creationId xmlns:a16="http://schemas.microsoft.com/office/drawing/2014/main" id="{41A198BF-86EF-9956-2128-C16133D111F8}"/>
                </a:ext>
              </a:extLst>
            </p:cNvPr>
            <p:cNvSpPr/>
            <p:nvPr/>
          </p:nvSpPr>
          <p:spPr>
            <a:xfrm>
              <a:off x="6809179" y="5175401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任意多边形: 形状 371">
              <a:extLst>
                <a:ext uri="{FF2B5EF4-FFF2-40B4-BE49-F238E27FC236}">
                  <a16:creationId xmlns:a16="http://schemas.microsoft.com/office/drawing/2014/main" id="{5382B256-89B7-A341-6241-FC431F758893}"/>
                </a:ext>
              </a:extLst>
            </p:cNvPr>
            <p:cNvSpPr/>
            <p:nvPr/>
          </p:nvSpPr>
          <p:spPr>
            <a:xfrm>
              <a:off x="6864703" y="5175401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73" name="图片 372">
            <a:extLst>
              <a:ext uri="{FF2B5EF4-FFF2-40B4-BE49-F238E27FC236}">
                <a16:creationId xmlns:a16="http://schemas.microsoft.com/office/drawing/2014/main" id="{7EC96305-73FA-DED7-6523-6AA55A8B09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779" y="5439720"/>
            <a:ext cx="55524" cy="969151"/>
          </a:xfrm>
          <a:custGeom>
            <a:avLst/>
            <a:gdLst>
              <a:gd name="connsiteX0" fmla="*/ 405 w 55524"/>
              <a:gd name="connsiteY0" fmla="*/ 724 h 969151"/>
              <a:gd name="connsiteX1" fmla="*/ 55929 w 55524"/>
              <a:gd name="connsiteY1" fmla="*/ 724 h 969151"/>
              <a:gd name="connsiteX2" fmla="*/ 55929 w 55524"/>
              <a:gd name="connsiteY2" fmla="*/ 969875 h 969151"/>
              <a:gd name="connsiteX3" fmla="*/ 405 w 55524"/>
              <a:gd name="connsiteY3" fmla="*/ 969875 h 9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24" h="969151">
                <a:moveTo>
                  <a:pt x="405" y="724"/>
                </a:moveTo>
                <a:lnTo>
                  <a:pt x="55929" y="724"/>
                </a:lnTo>
                <a:lnTo>
                  <a:pt x="55929" y="969875"/>
                </a:lnTo>
                <a:lnTo>
                  <a:pt x="405" y="969875"/>
                </a:lnTo>
                <a:close/>
              </a:path>
            </a:pathLst>
          </a:custGeom>
        </p:spPr>
      </p:pic>
      <p:grpSp>
        <p:nvGrpSpPr>
          <p:cNvPr id="374" name="图形 458">
            <a:extLst>
              <a:ext uri="{FF2B5EF4-FFF2-40B4-BE49-F238E27FC236}">
                <a16:creationId xmlns:a16="http://schemas.microsoft.com/office/drawing/2014/main" id="{7C60861F-3E67-794D-FA29-48C91FE864AE}"/>
              </a:ext>
            </a:extLst>
          </p:cNvPr>
          <p:cNvGrpSpPr/>
          <p:nvPr/>
        </p:nvGrpSpPr>
        <p:grpSpPr>
          <a:xfrm>
            <a:off x="7337612" y="5439720"/>
            <a:ext cx="9691" cy="969151"/>
            <a:chOff x="6855012" y="5175401"/>
            <a:chExt cx="9691" cy="969151"/>
          </a:xfrm>
        </p:grpSpPr>
        <p:sp>
          <p:nvSpPr>
            <p:cNvPr id="375" name="任意多边形: 形状 374">
              <a:extLst>
                <a:ext uri="{FF2B5EF4-FFF2-40B4-BE49-F238E27FC236}">
                  <a16:creationId xmlns:a16="http://schemas.microsoft.com/office/drawing/2014/main" id="{BA1FB24B-814B-02B0-391C-A42B19B9675B}"/>
                </a:ext>
              </a:extLst>
            </p:cNvPr>
            <p:cNvSpPr/>
            <p:nvPr/>
          </p:nvSpPr>
          <p:spPr>
            <a:xfrm>
              <a:off x="6864703" y="5175401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6" name="任意多边形: 形状 375">
              <a:extLst>
                <a:ext uri="{FF2B5EF4-FFF2-40B4-BE49-F238E27FC236}">
                  <a16:creationId xmlns:a16="http://schemas.microsoft.com/office/drawing/2014/main" id="{98D5E2AD-FE87-EEB2-87B4-44C273B56F32}"/>
                </a:ext>
              </a:extLst>
            </p:cNvPr>
            <p:cNvSpPr/>
            <p:nvPr/>
          </p:nvSpPr>
          <p:spPr>
            <a:xfrm>
              <a:off x="6855012" y="6144552"/>
              <a:ext cx="9691" cy="5047"/>
            </a:xfrm>
            <a:custGeom>
              <a:avLst/>
              <a:gdLst>
                <a:gd name="connsiteX0" fmla="*/ 9692 w 9691"/>
                <a:gd name="connsiteY0" fmla="*/ 0 h 5047"/>
                <a:gd name="connsiteX1" fmla="*/ 0 w 969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91" h="5047">
                  <a:moveTo>
                    <a:pt x="9692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任意多边形: 形状 376">
              <a:extLst>
                <a:ext uri="{FF2B5EF4-FFF2-40B4-BE49-F238E27FC236}">
                  <a16:creationId xmlns:a16="http://schemas.microsoft.com/office/drawing/2014/main" id="{8CD20894-9457-29E9-CA5C-6D511A9AE523}"/>
                </a:ext>
              </a:extLst>
            </p:cNvPr>
            <p:cNvSpPr/>
            <p:nvPr/>
          </p:nvSpPr>
          <p:spPr>
            <a:xfrm>
              <a:off x="6855012" y="5175401"/>
              <a:ext cx="9691" cy="5047"/>
            </a:xfrm>
            <a:custGeom>
              <a:avLst/>
              <a:gdLst>
                <a:gd name="connsiteX0" fmla="*/ 9692 w 9691"/>
                <a:gd name="connsiteY0" fmla="*/ 0 h 5047"/>
                <a:gd name="connsiteX1" fmla="*/ 0 w 9691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91" h="5047">
                  <a:moveTo>
                    <a:pt x="9692" y="0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8" name="文本框 377">
            <a:extLst>
              <a:ext uri="{FF2B5EF4-FFF2-40B4-BE49-F238E27FC236}">
                <a16:creationId xmlns:a16="http://schemas.microsoft.com/office/drawing/2014/main" id="{639EBF17-F31A-D4A6-2E41-A6E4DFFC072B}"/>
              </a:ext>
            </a:extLst>
          </p:cNvPr>
          <p:cNvSpPr txBox="1"/>
          <p:nvPr/>
        </p:nvSpPr>
        <p:spPr>
          <a:xfrm>
            <a:off x="7291131" y="6305103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</a:t>
            </a:r>
          </a:p>
        </p:txBody>
      </p:sp>
      <p:sp>
        <p:nvSpPr>
          <p:cNvPr id="379" name="文本框 378">
            <a:extLst>
              <a:ext uri="{FF2B5EF4-FFF2-40B4-BE49-F238E27FC236}">
                <a16:creationId xmlns:a16="http://schemas.microsoft.com/office/drawing/2014/main" id="{6E53BED3-31D4-07B6-3CDA-4A958573FDFC}"/>
              </a:ext>
            </a:extLst>
          </p:cNvPr>
          <p:cNvSpPr txBox="1"/>
          <p:nvPr/>
        </p:nvSpPr>
        <p:spPr>
          <a:xfrm>
            <a:off x="7291131" y="5335952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3</a:t>
            </a:r>
          </a:p>
        </p:txBody>
      </p:sp>
      <p:grpSp>
        <p:nvGrpSpPr>
          <p:cNvPr id="380" name="图形 458">
            <a:extLst>
              <a:ext uri="{FF2B5EF4-FFF2-40B4-BE49-F238E27FC236}">
                <a16:creationId xmlns:a16="http://schemas.microsoft.com/office/drawing/2014/main" id="{7B4C5900-E852-A053-CB59-7B1020B0810C}"/>
              </a:ext>
            </a:extLst>
          </p:cNvPr>
          <p:cNvGrpSpPr/>
          <p:nvPr/>
        </p:nvGrpSpPr>
        <p:grpSpPr>
          <a:xfrm>
            <a:off x="7291779" y="5439720"/>
            <a:ext cx="55524" cy="969151"/>
            <a:chOff x="6809179" y="5175401"/>
            <a:chExt cx="55524" cy="969151"/>
          </a:xfrm>
        </p:grpSpPr>
        <p:sp>
          <p:nvSpPr>
            <p:cNvPr id="381" name="任意多边形: 形状 380">
              <a:extLst>
                <a:ext uri="{FF2B5EF4-FFF2-40B4-BE49-F238E27FC236}">
                  <a16:creationId xmlns:a16="http://schemas.microsoft.com/office/drawing/2014/main" id="{C8479542-F3AB-6B0D-4329-A813C847FF86}"/>
                </a:ext>
              </a:extLst>
            </p:cNvPr>
            <p:cNvSpPr/>
            <p:nvPr/>
          </p:nvSpPr>
          <p:spPr>
            <a:xfrm>
              <a:off x="6809179" y="5175401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2" name="任意多边形: 形状 381">
              <a:extLst>
                <a:ext uri="{FF2B5EF4-FFF2-40B4-BE49-F238E27FC236}">
                  <a16:creationId xmlns:a16="http://schemas.microsoft.com/office/drawing/2014/main" id="{6B31C5CB-4490-FCFE-B372-234C4C9E9EC1}"/>
                </a:ext>
              </a:extLst>
            </p:cNvPr>
            <p:cNvSpPr/>
            <p:nvPr/>
          </p:nvSpPr>
          <p:spPr>
            <a:xfrm>
              <a:off x="6809179" y="6144552"/>
              <a:ext cx="55524" cy="5047"/>
            </a:xfrm>
            <a:custGeom>
              <a:avLst/>
              <a:gdLst>
                <a:gd name="connsiteX0" fmla="*/ 0 w 55524"/>
                <a:gd name="connsiteY0" fmla="*/ 0 h 5047"/>
                <a:gd name="connsiteX1" fmla="*/ 55524 w 55524"/>
                <a:gd name="connsiteY1" fmla="*/ 0 h 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524" h="5047">
                  <a:moveTo>
                    <a:pt x="0" y="0"/>
                  </a:moveTo>
                  <a:lnTo>
                    <a:pt x="55524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3" name="任意多边形: 形状 382">
              <a:extLst>
                <a:ext uri="{FF2B5EF4-FFF2-40B4-BE49-F238E27FC236}">
                  <a16:creationId xmlns:a16="http://schemas.microsoft.com/office/drawing/2014/main" id="{CD26A3CB-DE2E-C323-E218-1EEE383ACA8A}"/>
                </a:ext>
              </a:extLst>
            </p:cNvPr>
            <p:cNvSpPr/>
            <p:nvPr/>
          </p:nvSpPr>
          <p:spPr>
            <a:xfrm>
              <a:off x="6809179" y="5175401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任意多边形: 形状 383">
              <a:extLst>
                <a:ext uri="{FF2B5EF4-FFF2-40B4-BE49-F238E27FC236}">
                  <a16:creationId xmlns:a16="http://schemas.microsoft.com/office/drawing/2014/main" id="{915BAA40-7067-EFF4-E98A-60A306745BBC}"/>
                </a:ext>
              </a:extLst>
            </p:cNvPr>
            <p:cNvSpPr/>
            <p:nvPr/>
          </p:nvSpPr>
          <p:spPr>
            <a:xfrm>
              <a:off x="6864703" y="5175401"/>
              <a:ext cx="5047" cy="969151"/>
            </a:xfrm>
            <a:custGeom>
              <a:avLst/>
              <a:gdLst>
                <a:gd name="connsiteX0" fmla="*/ 0 w 5047"/>
                <a:gd name="connsiteY0" fmla="*/ 969151 h 969151"/>
                <a:gd name="connsiteX1" fmla="*/ 0 w 5047"/>
                <a:gd name="connsiteY1" fmla="*/ 0 h 9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7" h="969151">
                  <a:moveTo>
                    <a:pt x="0" y="969151"/>
                  </a:moveTo>
                  <a:lnTo>
                    <a:pt x="0" y="0"/>
                  </a:lnTo>
                </a:path>
              </a:pathLst>
            </a:custGeom>
            <a:ln w="302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5" name="文本框 384">
            <a:extLst>
              <a:ext uri="{FF2B5EF4-FFF2-40B4-BE49-F238E27FC236}">
                <a16:creationId xmlns:a16="http://schemas.microsoft.com/office/drawing/2014/main" id="{82057FD7-C7ED-0976-D5A2-FFE1A086C33F}"/>
              </a:ext>
            </a:extLst>
          </p:cNvPr>
          <p:cNvSpPr txBox="1"/>
          <p:nvPr/>
        </p:nvSpPr>
        <p:spPr>
          <a:xfrm>
            <a:off x="6084807" y="1506455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" spc="0" baseline="0" dirty="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Particle</a:t>
            </a:r>
            <a:endParaRPr lang="zh-CN" altLang="en-US" sz="800" spc="0" baseline="0" dirty="0">
              <a:ln/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386" name="任意多边形: 形状 385">
            <a:extLst>
              <a:ext uri="{FF2B5EF4-FFF2-40B4-BE49-F238E27FC236}">
                <a16:creationId xmlns:a16="http://schemas.microsoft.com/office/drawing/2014/main" id="{ECCFA83D-A121-B233-01E3-4582BEC59873}"/>
              </a:ext>
            </a:extLst>
          </p:cNvPr>
          <p:cNvSpPr/>
          <p:nvPr/>
        </p:nvSpPr>
        <p:spPr>
          <a:xfrm>
            <a:off x="5959198" y="1614128"/>
            <a:ext cx="201906" cy="5047"/>
          </a:xfrm>
          <a:custGeom>
            <a:avLst/>
            <a:gdLst>
              <a:gd name="connsiteX0" fmla="*/ 0 w 201906"/>
              <a:gd name="connsiteY0" fmla="*/ 0 h 5047"/>
              <a:gd name="connsiteX1" fmla="*/ 201906 w 201906"/>
              <a:gd name="connsiteY1" fmla="*/ 0 h 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906" h="5047">
                <a:moveTo>
                  <a:pt x="0" y="0"/>
                </a:moveTo>
                <a:lnTo>
                  <a:pt x="201906" y="0"/>
                </a:lnTo>
              </a:path>
            </a:pathLst>
          </a:custGeom>
          <a:ln w="12090" cap="flat">
            <a:solidFill>
              <a:srgbClr val="0072BD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文本框 386">
            <a:extLst>
              <a:ext uri="{FF2B5EF4-FFF2-40B4-BE49-F238E27FC236}">
                <a16:creationId xmlns:a16="http://schemas.microsoft.com/office/drawing/2014/main" id="{C2B5682D-D079-DF63-AD9C-794E862DD9EE}"/>
              </a:ext>
            </a:extLst>
          </p:cNvPr>
          <p:cNvSpPr txBox="1"/>
          <p:nvPr/>
        </p:nvSpPr>
        <p:spPr>
          <a:xfrm>
            <a:off x="6776336" y="1506455"/>
            <a:ext cx="79286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800" spc="0" baseline="0" dirty="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Antiparticle</a:t>
            </a:r>
            <a:endParaRPr lang="zh-CN" altLang="en-US" sz="800" spc="0" baseline="0" dirty="0">
              <a:ln/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388" name="任意多边形: 形状 387">
            <a:extLst>
              <a:ext uri="{FF2B5EF4-FFF2-40B4-BE49-F238E27FC236}">
                <a16:creationId xmlns:a16="http://schemas.microsoft.com/office/drawing/2014/main" id="{CBB6CEB0-9EE4-BDFC-5880-EB586E79C494}"/>
              </a:ext>
            </a:extLst>
          </p:cNvPr>
          <p:cNvSpPr/>
          <p:nvPr/>
        </p:nvSpPr>
        <p:spPr>
          <a:xfrm>
            <a:off x="6650727" y="1614128"/>
            <a:ext cx="201906" cy="5047"/>
          </a:xfrm>
          <a:custGeom>
            <a:avLst/>
            <a:gdLst>
              <a:gd name="connsiteX0" fmla="*/ 0 w 201906"/>
              <a:gd name="connsiteY0" fmla="*/ 0 h 5047"/>
              <a:gd name="connsiteX1" fmla="*/ 201906 w 201906"/>
              <a:gd name="connsiteY1" fmla="*/ 0 h 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906" h="5047">
                <a:moveTo>
                  <a:pt x="0" y="0"/>
                </a:moveTo>
                <a:lnTo>
                  <a:pt x="201906" y="0"/>
                </a:lnTo>
              </a:path>
            </a:pathLst>
          </a:custGeom>
          <a:ln w="12090" cap="flat">
            <a:solidFill>
              <a:srgbClr val="A2142F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" name="文本框 388">
            <a:extLst>
              <a:ext uri="{FF2B5EF4-FFF2-40B4-BE49-F238E27FC236}">
                <a16:creationId xmlns:a16="http://schemas.microsoft.com/office/drawing/2014/main" id="{486AA683-D1A8-0053-5C00-DE09299FBF4F}"/>
              </a:ext>
            </a:extLst>
          </p:cNvPr>
          <p:cNvSpPr txBox="1"/>
          <p:nvPr/>
        </p:nvSpPr>
        <p:spPr>
          <a:xfrm>
            <a:off x="6084807" y="1616147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800" spc="0" baseline="0" dirty="0">
                <a:ln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Electric flux</a:t>
            </a:r>
          </a:p>
        </p:txBody>
      </p:sp>
      <p:sp>
        <p:nvSpPr>
          <p:cNvPr id="390" name="任意多边形: 形状 389">
            <a:extLst>
              <a:ext uri="{FF2B5EF4-FFF2-40B4-BE49-F238E27FC236}">
                <a16:creationId xmlns:a16="http://schemas.microsoft.com/office/drawing/2014/main" id="{D1438BA7-90ED-0E4A-6425-D82D47ED9005}"/>
              </a:ext>
            </a:extLst>
          </p:cNvPr>
          <p:cNvSpPr/>
          <p:nvPr/>
        </p:nvSpPr>
        <p:spPr>
          <a:xfrm>
            <a:off x="5959198" y="1723820"/>
            <a:ext cx="201906" cy="5047"/>
          </a:xfrm>
          <a:custGeom>
            <a:avLst/>
            <a:gdLst>
              <a:gd name="connsiteX0" fmla="*/ 0 w 201906"/>
              <a:gd name="connsiteY0" fmla="*/ 0 h 5047"/>
              <a:gd name="connsiteX1" fmla="*/ 201906 w 201906"/>
              <a:gd name="connsiteY1" fmla="*/ 0 h 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906" h="5047">
                <a:moveTo>
                  <a:pt x="0" y="0"/>
                </a:moveTo>
                <a:lnTo>
                  <a:pt x="201906" y="0"/>
                </a:lnTo>
              </a:path>
            </a:pathLst>
          </a:custGeom>
          <a:ln w="12090" cap="flat">
            <a:solidFill>
              <a:srgbClr val="00395E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1" name="图形 459">
            <a:extLst>
              <a:ext uri="{FF2B5EF4-FFF2-40B4-BE49-F238E27FC236}">
                <a16:creationId xmlns:a16="http://schemas.microsoft.com/office/drawing/2014/main" id="{43298679-49F8-A639-A147-2B1E9EB4404D}"/>
              </a:ext>
            </a:extLst>
          </p:cNvPr>
          <p:cNvGrpSpPr/>
          <p:nvPr/>
        </p:nvGrpSpPr>
        <p:grpSpPr>
          <a:xfrm>
            <a:off x="747943" y="1321475"/>
            <a:ext cx="2275778" cy="5479473"/>
            <a:chOff x="265343" y="1054775"/>
            <a:chExt cx="2275778" cy="5479473"/>
          </a:xfrm>
        </p:grpSpPr>
        <p:sp>
          <p:nvSpPr>
            <p:cNvPr id="392" name="任意多边形: 形状 391">
              <a:extLst>
                <a:ext uri="{FF2B5EF4-FFF2-40B4-BE49-F238E27FC236}">
                  <a16:creationId xmlns:a16="http://schemas.microsoft.com/office/drawing/2014/main" id="{72964BD0-D8AD-3FB6-A611-F5849422472B}"/>
                </a:ext>
              </a:extLst>
            </p:cNvPr>
            <p:cNvSpPr/>
            <p:nvPr/>
          </p:nvSpPr>
          <p:spPr>
            <a:xfrm>
              <a:off x="328692" y="1054775"/>
              <a:ext cx="2124948" cy="5425399"/>
            </a:xfrm>
            <a:custGeom>
              <a:avLst/>
              <a:gdLst>
                <a:gd name="connsiteX0" fmla="*/ 0 w 2124948"/>
                <a:gd name="connsiteY0" fmla="*/ 0 h 5425399"/>
                <a:gd name="connsiteX1" fmla="*/ 2124948 w 2124948"/>
                <a:gd name="connsiteY1" fmla="*/ 0 h 5425399"/>
                <a:gd name="connsiteX2" fmla="*/ 2124948 w 2124948"/>
                <a:gd name="connsiteY2" fmla="*/ 5425399 h 5425399"/>
                <a:gd name="connsiteX3" fmla="*/ 0 w 2124948"/>
                <a:gd name="connsiteY3" fmla="*/ 5425399 h 5425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4948" h="5425399">
                  <a:moveTo>
                    <a:pt x="0" y="0"/>
                  </a:moveTo>
                  <a:lnTo>
                    <a:pt x="2124948" y="0"/>
                  </a:lnTo>
                  <a:lnTo>
                    <a:pt x="2124948" y="5425399"/>
                  </a:lnTo>
                  <a:lnTo>
                    <a:pt x="0" y="5425399"/>
                  </a:lnTo>
                  <a:close/>
                </a:path>
              </a:pathLst>
            </a:custGeom>
            <a:solidFill>
              <a:srgbClr val="FFFFFF"/>
            </a:solidFill>
            <a:ln w="5021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3" name="图形 459">
              <a:extLst>
                <a:ext uri="{FF2B5EF4-FFF2-40B4-BE49-F238E27FC236}">
                  <a16:creationId xmlns:a16="http://schemas.microsoft.com/office/drawing/2014/main" id="{CF6A1660-2576-9C50-D32B-D621D05DDB57}"/>
                </a:ext>
              </a:extLst>
            </p:cNvPr>
            <p:cNvGrpSpPr/>
            <p:nvPr/>
          </p:nvGrpSpPr>
          <p:grpSpPr>
            <a:xfrm>
              <a:off x="328692" y="1054775"/>
              <a:ext cx="2124948" cy="5425399"/>
              <a:chOff x="328692" y="1054775"/>
              <a:chExt cx="2124948" cy="5425399"/>
            </a:xfrm>
            <a:solidFill>
              <a:srgbClr val="FFFFFF"/>
            </a:solidFill>
          </p:grpSpPr>
          <p:sp>
            <p:nvSpPr>
              <p:cNvPr id="725" name="任意多边形: 形状 724">
                <a:extLst>
                  <a:ext uri="{FF2B5EF4-FFF2-40B4-BE49-F238E27FC236}">
                    <a16:creationId xmlns:a16="http://schemas.microsoft.com/office/drawing/2014/main" id="{3D75286F-FC45-CB4D-9414-D43C40E4CD79}"/>
                  </a:ext>
                </a:extLst>
              </p:cNvPr>
              <p:cNvSpPr/>
              <p:nvPr/>
            </p:nvSpPr>
            <p:spPr>
              <a:xfrm>
                <a:off x="328692" y="1054775"/>
                <a:ext cx="2124948" cy="5425399"/>
              </a:xfrm>
              <a:custGeom>
                <a:avLst/>
                <a:gdLst>
                  <a:gd name="connsiteX0" fmla="*/ 0 w 2124948"/>
                  <a:gd name="connsiteY0" fmla="*/ 0 h 5425399"/>
                  <a:gd name="connsiteX1" fmla="*/ 2124948 w 2124948"/>
                  <a:gd name="connsiteY1" fmla="*/ 0 h 5425399"/>
                  <a:gd name="connsiteX2" fmla="*/ 2124948 w 2124948"/>
                  <a:gd name="connsiteY2" fmla="*/ 5425399 h 5425399"/>
                  <a:gd name="connsiteX3" fmla="*/ 0 w 2124948"/>
                  <a:gd name="connsiteY3" fmla="*/ 5425399 h 542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4948" h="5425399">
                    <a:moveTo>
                      <a:pt x="0" y="0"/>
                    </a:moveTo>
                    <a:lnTo>
                      <a:pt x="2124948" y="0"/>
                    </a:lnTo>
                    <a:lnTo>
                      <a:pt x="2124948" y="5425399"/>
                    </a:lnTo>
                    <a:lnTo>
                      <a:pt x="0" y="5425399"/>
                    </a:lnTo>
                    <a:close/>
                  </a:path>
                </a:pathLst>
              </a:custGeom>
              <a:solidFill>
                <a:srgbClr val="FFFFFF"/>
              </a:solidFill>
              <a:ln w="5021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6" name="任意多边形: 形状 725">
                <a:extLst>
                  <a:ext uri="{FF2B5EF4-FFF2-40B4-BE49-F238E27FC236}">
                    <a16:creationId xmlns:a16="http://schemas.microsoft.com/office/drawing/2014/main" id="{EC214059-3855-3962-FA6F-B78AEA4C8AE4}"/>
                  </a:ext>
                </a:extLst>
              </p:cNvPr>
              <p:cNvSpPr/>
              <p:nvPr/>
            </p:nvSpPr>
            <p:spPr>
              <a:xfrm>
                <a:off x="574844" y="1255715"/>
                <a:ext cx="1763254" cy="969538"/>
              </a:xfrm>
              <a:custGeom>
                <a:avLst/>
                <a:gdLst>
                  <a:gd name="connsiteX0" fmla="*/ 0 w 1763254"/>
                  <a:gd name="connsiteY0" fmla="*/ 780604 h 969538"/>
                  <a:gd name="connsiteX1" fmla="*/ 372619 w 1763254"/>
                  <a:gd name="connsiteY1" fmla="*/ 969539 h 969538"/>
                  <a:gd name="connsiteX2" fmla="*/ 1763255 w 1763254"/>
                  <a:gd name="connsiteY2" fmla="*/ 918917 h 969538"/>
                  <a:gd name="connsiteX3" fmla="*/ 1763255 w 1763254"/>
                  <a:gd name="connsiteY3" fmla="*/ 188933 h 969538"/>
                  <a:gd name="connsiteX4" fmla="*/ 1390635 w 1763254"/>
                  <a:gd name="connsiteY4" fmla="*/ 0 h 969538"/>
                  <a:gd name="connsiteX5" fmla="*/ 0 w 1763254"/>
                  <a:gd name="connsiteY5" fmla="*/ 50624 h 9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3254" h="969538">
                    <a:moveTo>
                      <a:pt x="0" y="780604"/>
                    </a:moveTo>
                    <a:lnTo>
                      <a:pt x="372619" y="969539"/>
                    </a:lnTo>
                    <a:lnTo>
                      <a:pt x="1763255" y="918917"/>
                    </a:lnTo>
                    <a:lnTo>
                      <a:pt x="1763255" y="188933"/>
                    </a:lnTo>
                    <a:lnTo>
                      <a:pt x="1390635" y="0"/>
                    </a:lnTo>
                    <a:lnTo>
                      <a:pt x="0" y="50624"/>
                    </a:lnTo>
                    <a:close/>
                  </a:path>
                </a:pathLst>
              </a:custGeom>
              <a:solidFill>
                <a:srgbClr val="FFFFFF"/>
              </a:solidFill>
              <a:ln w="5021" cap="sq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4" name="图形 459">
              <a:extLst>
                <a:ext uri="{FF2B5EF4-FFF2-40B4-BE49-F238E27FC236}">
                  <a16:creationId xmlns:a16="http://schemas.microsoft.com/office/drawing/2014/main" id="{B2665667-8C51-E72E-6770-16E4D393F8CF}"/>
                </a:ext>
              </a:extLst>
            </p:cNvPr>
            <p:cNvGrpSpPr/>
            <p:nvPr/>
          </p:nvGrpSpPr>
          <p:grpSpPr>
            <a:xfrm>
              <a:off x="574844" y="1255715"/>
              <a:ext cx="1763254" cy="969538"/>
              <a:chOff x="574844" y="1255715"/>
              <a:chExt cx="1763254" cy="969538"/>
            </a:xfrm>
          </p:grpSpPr>
          <p:sp>
            <p:nvSpPr>
              <p:cNvPr id="698" name="任意多边形: 形状 697">
                <a:extLst>
                  <a:ext uri="{FF2B5EF4-FFF2-40B4-BE49-F238E27FC236}">
                    <a16:creationId xmlns:a16="http://schemas.microsoft.com/office/drawing/2014/main" id="{3D10DAC1-E9AE-0B3A-FC53-058647A97F1B}"/>
                  </a:ext>
                </a:extLst>
              </p:cNvPr>
              <p:cNvSpPr/>
              <p:nvPr/>
            </p:nvSpPr>
            <p:spPr>
              <a:xfrm>
                <a:off x="574844" y="1985698"/>
                <a:ext cx="1390635" cy="50621"/>
              </a:xfrm>
              <a:custGeom>
                <a:avLst/>
                <a:gdLst>
                  <a:gd name="connsiteX0" fmla="*/ 0 w 1390635"/>
                  <a:gd name="connsiteY0" fmla="*/ 50622 h 50621"/>
                  <a:gd name="connsiteX1" fmla="*/ 1390635 w 1390635"/>
                  <a:gd name="connsiteY1" fmla="*/ 0 h 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1">
                    <a:moveTo>
                      <a:pt x="0" y="50622"/>
                    </a:moveTo>
                    <a:lnTo>
                      <a:pt x="1390635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9" name="任意多边形: 形状 698">
                <a:extLst>
                  <a:ext uri="{FF2B5EF4-FFF2-40B4-BE49-F238E27FC236}">
                    <a16:creationId xmlns:a16="http://schemas.microsoft.com/office/drawing/2014/main" id="{878E013B-DA67-4617-6DFE-42DA48549EC7}"/>
                  </a:ext>
                </a:extLst>
              </p:cNvPr>
              <p:cNvSpPr/>
              <p:nvPr/>
            </p:nvSpPr>
            <p:spPr>
              <a:xfrm>
                <a:off x="718159" y="2058363"/>
                <a:ext cx="1390635" cy="50627"/>
              </a:xfrm>
              <a:custGeom>
                <a:avLst/>
                <a:gdLst>
                  <a:gd name="connsiteX0" fmla="*/ 0 w 1390635"/>
                  <a:gd name="connsiteY0" fmla="*/ 50627 h 50627"/>
                  <a:gd name="connsiteX1" fmla="*/ 1390636 w 1390635"/>
                  <a:gd name="connsiteY1" fmla="*/ 0 h 5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7">
                    <a:moveTo>
                      <a:pt x="0" y="50627"/>
                    </a:moveTo>
                    <a:lnTo>
                      <a:pt x="1390636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0" name="任意多边形: 形状 699">
                <a:extLst>
                  <a:ext uri="{FF2B5EF4-FFF2-40B4-BE49-F238E27FC236}">
                    <a16:creationId xmlns:a16="http://schemas.microsoft.com/office/drawing/2014/main" id="{2A267A55-5B6B-190B-032F-F991CC39F621}"/>
                  </a:ext>
                </a:extLst>
              </p:cNvPr>
              <p:cNvSpPr/>
              <p:nvPr/>
            </p:nvSpPr>
            <p:spPr>
              <a:xfrm>
                <a:off x="861476" y="2131028"/>
                <a:ext cx="1390635" cy="50627"/>
              </a:xfrm>
              <a:custGeom>
                <a:avLst/>
                <a:gdLst>
                  <a:gd name="connsiteX0" fmla="*/ 0 w 1390635"/>
                  <a:gd name="connsiteY0" fmla="*/ 50627 h 50627"/>
                  <a:gd name="connsiteX1" fmla="*/ 1390635 w 1390635"/>
                  <a:gd name="connsiteY1" fmla="*/ 0 h 5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7">
                    <a:moveTo>
                      <a:pt x="0" y="50627"/>
                    </a:moveTo>
                    <a:lnTo>
                      <a:pt x="1390635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1" name="任意多边形: 形状 700">
                <a:extLst>
                  <a:ext uri="{FF2B5EF4-FFF2-40B4-BE49-F238E27FC236}">
                    <a16:creationId xmlns:a16="http://schemas.microsoft.com/office/drawing/2014/main" id="{9509C386-0A8F-65AD-8B33-939867CDBAD6}"/>
                  </a:ext>
                </a:extLst>
              </p:cNvPr>
              <p:cNvSpPr/>
              <p:nvPr/>
            </p:nvSpPr>
            <p:spPr>
              <a:xfrm>
                <a:off x="1965479" y="1255715"/>
                <a:ext cx="5023" cy="729982"/>
              </a:xfrm>
              <a:custGeom>
                <a:avLst/>
                <a:gdLst>
                  <a:gd name="connsiteX0" fmla="*/ 0 w 5023"/>
                  <a:gd name="connsiteY0" fmla="*/ 729982 h 729982"/>
                  <a:gd name="connsiteX1" fmla="*/ 0 w 5023"/>
                  <a:gd name="connsiteY1" fmla="*/ 0 h 72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82">
                    <a:moveTo>
                      <a:pt x="0" y="729982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2" name="任意多边形: 形状 701">
                <a:extLst>
                  <a:ext uri="{FF2B5EF4-FFF2-40B4-BE49-F238E27FC236}">
                    <a16:creationId xmlns:a16="http://schemas.microsoft.com/office/drawing/2014/main" id="{FF52CCC2-82C8-4951-FC5F-095C6AC35D93}"/>
                  </a:ext>
                </a:extLst>
              </p:cNvPr>
              <p:cNvSpPr/>
              <p:nvPr/>
            </p:nvSpPr>
            <p:spPr>
              <a:xfrm>
                <a:off x="2108795" y="1328382"/>
                <a:ext cx="5023" cy="729980"/>
              </a:xfrm>
              <a:custGeom>
                <a:avLst/>
                <a:gdLst>
                  <a:gd name="connsiteX0" fmla="*/ 0 w 5023"/>
                  <a:gd name="connsiteY0" fmla="*/ 729981 h 729980"/>
                  <a:gd name="connsiteX1" fmla="*/ 0 w 5023"/>
                  <a:gd name="connsiteY1" fmla="*/ 0 h 729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80">
                    <a:moveTo>
                      <a:pt x="0" y="729981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3" name="任意多边形: 形状 702">
                <a:extLst>
                  <a:ext uri="{FF2B5EF4-FFF2-40B4-BE49-F238E27FC236}">
                    <a16:creationId xmlns:a16="http://schemas.microsoft.com/office/drawing/2014/main" id="{3963C280-4FDA-43EA-069E-57A0E928FF7C}"/>
                  </a:ext>
                </a:extLst>
              </p:cNvPr>
              <p:cNvSpPr/>
              <p:nvPr/>
            </p:nvSpPr>
            <p:spPr>
              <a:xfrm>
                <a:off x="2252111" y="1401048"/>
                <a:ext cx="5023" cy="729979"/>
              </a:xfrm>
              <a:custGeom>
                <a:avLst/>
                <a:gdLst>
                  <a:gd name="connsiteX0" fmla="*/ 0 w 5023"/>
                  <a:gd name="connsiteY0" fmla="*/ 729980 h 729979"/>
                  <a:gd name="connsiteX1" fmla="*/ 0 w 5023"/>
                  <a:gd name="connsiteY1" fmla="*/ 0 h 72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79">
                    <a:moveTo>
                      <a:pt x="0" y="729980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4" name="任意多边形: 形状 703">
                <a:extLst>
                  <a:ext uri="{FF2B5EF4-FFF2-40B4-BE49-F238E27FC236}">
                    <a16:creationId xmlns:a16="http://schemas.microsoft.com/office/drawing/2014/main" id="{945B9CB5-6974-22EF-76B2-368EB8748795}"/>
                  </a:ext>
                </a:extLst>
              </p:cNvPr>
              <p:cNvSpPr/>
              <p:nvPr/>
            </p:nvSpPr>
            <p:spPr>
              <a:xfrm>
                <a:off x="574844" y="2036320"/>
                <a:ext cx="372619" cy="188934"/>
              </a:xfrm>
              <a:custGeom>
                <a:avLst/>
                <a:gdLst>
                  <a:gd name="connsiteX0" fmla="*/ 372619 w 372619"/>
                  <a:gd name="connsiteY0" fmla="*/ 188935 h 188934"/>
                  <a:gd name="connsiteX1" fmla="*/ 0 w 372619"/>
                  <a:gd name="connsiteY1" fmla="*/ 0 h 18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4">
                    <a:moveTo>
                      <a:pt x="372619" y="188935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5" name="任意多边形: 形状 704">
                <a:extLst>
                  <a:ext uri="{FF2B5EF4-FFF2-40B4-BE49-F238E27FC236}">
                    <a16:creationId xmlns:a16="http://schemas.microsoft.com/office/drawing/2014/main" id="{BFA58F39-FA98-971E-0664-1F3356597A7D}"/>
                  </a:ext>
                </a:extLst>
              </p:cNvPr>
              <p:cNvSpPr/>
              <p:nvPr/>
            </p:nvSpPr>
            <p:spPr>
              <a:xfrm>
                <a:off x="1192902" y="2013819"/>
                <a:ext cx="372619" cy="188934"/>
              </a:xfrm>
              <a:custGeom>
                <a:avLst/>
                <a:gdLst>
                  <a:gd name="connsiteX0" fmla="*/ 372619 w 372619"/>
                  <a:gd name="connsiteY0" fmla="*/ 188934 h 188934"/>
                  <a:gd name="connsiteX1" fmla="*/ 0 w 372619"/>
                  <a:gd name="connsiteY1" fmla="*/ 0 h 18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4">
                    <a:moveTo>
                      <a:pt x="372619" y="188934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6" name="任意多边形: 形状 705">
                <a:extLst>
                  <a:ext uri="{FF2B5EF4-FFF2-40B4-BE49-F238E27FC236}">
                    <a16:creationId xmlns:a16="http://schemas.microsoft.com/office/drawing/2014/main" id="{6A5D36DD-2DFB-333F-1608-768CB30BDA5B}"/>
                  </a:ext>
                </a:extLst>
              </p:cNvPr>
              <p:cNvSpPr/>
              <p:nvPr/>
            </p:nvSpPr>
            <p:spPr>
              <a:xfrm>
                <a:off x="1810966" y="1991324"/>
                <a:ext cx="372619" cy="188929"/>
              </a:xfrm>
              <a:custGeom>
                <a:avLst/>
                <a:gdLst>
                  <a:gd name="connsiteX0" fmla="*/ 372619 w 372619"/>
                  <a:gd name="connsiteY0" fmla="*/ 188930 h 188929"/>
                  <a:gd name="connsiteX1" fmla="*/ 0 w 372619"/>
                  <a:gd name="connsiteY1" fmla="*/ 0 h 1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29">
                    <a:moveTo>
                      <a:pt x="372619" y="188930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7" name="任意多边形: 形状 706">
                <a:extLst>
                  <a:ext uri="{FF2B5EF4-FFF2-40B4-BE49-F238E27FC236}">
                    <a16:creationId xmlns:a16="http://schemas.microsoft.com/office/drawing/2014/main" id="{6541ECA8-462B-8386-9D3B-EFECDE5125B9}"/>
                  </a:ext>
                </a:extLst>
              </p:cNvPr>
              <p:cNvSpPr/>
              <p:nvPr/>
            </p:nvSpPr>
            <p:spPr>
              <a:xfrm>
                <a:off x="574844" y="1306340"/>
                <a:ext cx="5023" cy="729979"/>
              </a:xfrm>
              <a:custGeom>
                <a:avLst/>
                <a:gdLst>
                  <a:gd name="connsiteX0" fmla="*/ 0 w 5023"/>
                  <a:gd name="connsiteY0" fmla="*/ 729980 h 729979"/>
                  <a:gd name="connsiteX1" fmla="*/ 0 w 5023"/>
                  <a:gd name="connsiteY1" fmla="*/ 0 h 72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79">
                    <a:moveTo>
                      <a:pt x="0" y="729980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8" name="任意多边形: 形状 707">
                <a:extLst>
                  <a:ext uri="{FF2B5EF4-FFF2-40B4-BE49-F238E27FC236}">
                    <a16:creationId xmlns:a16="http://schemas.microsoft.com/office/drawing/2014/main" id="{3DF7A888-E798-9EDF-10F0-12E1509B43F3}"/>
                  </a:ext>
                </a:extLst>
              </p:cNvPr>
              <p:cNvSpPr/>
              <p:nvPr/>
            </p:nvSpPr>
            <p:spPr>
              <a:xfrm>
                <a:off x="1192902" y="1283840"/>
                <a:ext cx="5023" cy="729979"/>
              </a:xfrm>
              <a:custGeom>
                <a:avLst/>
                <a:gdLst>
                  <a:gd name="connsiteX0" fmla="*/ 0 w 5023"/>
                  <a:gd name="connsiteY0" fmla="*/ 729979 h 729979"/>
                  <a:gd name="connsiteX1" fmla="*/ 0 w 5023"/>
                  <a:gd name="connsiteY1" fmla="*/ 0 h 72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79">
                    <a:moveTo>
                      <a:pt x="0" y="729979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9" name="任意多边形: 形状 708">
                <a:extLst>
                  <a:ext uri="{FF2B5EF4-FFF2-40B4-BE49-F238E27FC236}">
                    <a16:creationId xmlns:a16="http://schemas.microsoft.com/office/drawing/2014/main" id="{3902F5F2-A15D-5949-4CE4-D80C47DABD7D}"/>
                  </a:ext>
                </a:extLst>
              </p:cNvPr>
              <p:cNvSpPr/>
              <p:nvPr/>
            </p:nvSpPr>
            <p:spPr>
              <a:xfrm>
                <a:off x="1810966" y="1261340"/>
                <a:ext cx="5023" cy="729983"/>
              </a:xfrm>
              <a:custGeom>
                <a:avLst/>
                <a:gdLst>
                  <a:gd name="connsiteX0" fmla="*/ 0 w 5023"/>
                  <a:gd name="connsiteY0" fmla="*/ 729984 h 729983"/>
                  <a:gd name="connsiteX1" fmla="*/ 0 w 5023"/>
                  <a:gd name="connsiteY1" fmla="*/ 0 h 72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83">
                    <a:moveTo>
                      <a:pt x="0" y="729984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0" name="任意多边形: 形状 709">
                <a:extLst>
                  <a:ext uri="{FF2B5EF4-FFF2-40B4-BE49-F238E27FC236}">
                    <a16:creationId xmlns:a16="http://schemas.microsoft.com/office/drawing/2014/main" id="{EB3ACAD6-65B7-FD30-78E4-5527A1C04046}"/>
                  </a:ext>
                </a:extLst>
              </p:cNvPr>
              <p:cNvSpPr/>
              <p:nvPr/>
            </p:nvSpPr>
            <p:spPr>
              <a:xfrm>
                <a:off x="1965479" y="1985698"/>
                <a:ext cx="372619" cy="188934"/>
              </a:xfrm>
              <a:custGeom>
                <a:avLst/>
                <a:gdLst>
                  <a:gd name="connsiteX0" fmla="*/ 372619 w 372619"/>
                  <a:gd name="connsiteY0" fmla="*/ 188935 h 188934"/>
                  <a:gd name="connsiteX1" fmla="*/ 0 w 372619"/>
                  <a:gd name="connsiteY1" fmla="*/ 0 h 18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4">
                    <a:moveTo>
                      <a:pt x="372619" y="188935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1" name="任意多边形: 形状 710">
                <a:extLst>
                  <a:ext uri="{FF2B5EF4-FFF2-40B4-BE49-F238E27FC236}">
                    <a16:creationId xmlns:a16="http://schemas.microsoft.com/office/drawing/2014/main" id="{C9203DBE-4D34-655E-327B-4E1C0291A98D}"/>
                  </a:ext>
                </a:extLst>
              </p:cNvPr>
              <p:cNvSpPr/>
              <p:nvPr/>
            </p:nvSpPr>
            <p:spPr>
              <a:xfrm>
                <a:off x="1965479" y="1620704"/>
                <a:ext cx="372619" cy="188934"/>
              </a:xfrm>
              <a:custGeom>
                <a:avLst/>
                <a:gdLst>
                  <a:gd name="connsiteX0" fmla="*/ 372619 w 372619"/>
                  <a:gd name="connsiteY0" fmla="*/ 188935 h 188934"/>
                  <a:gd name="connsiteX1" fmla="*/ 0 w 372619"/>
                  <a:gd name="connsiteY1" fmla="*/ 0 h 18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4">
                    <a:moveTo>
                      <a:pt x="372619" y="188935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2" name="任意多边形: 形状 711">
                <a:extLst>
                  <a:ext uri="{FF2B5EF4-FFF2-40B4-BE49-F238E27FC236}">
                    <a16:creationId xmlns:a16="http://schemas.microsoft.com/office/drawing/2014/main" id="{CF13C4C6-C4A5-842E-2888-FE0A70FBD324}"/>
                  </a:ext>
                </a:extLst>
              </p:cNvPr>
              <p:cNvSpPr/>
              <p:nvPr/>
            </p:nvSpPr>
            <p:spPr>
              <a:xfrm>
                <a:off x="1965479" y="1255715"/>
                <a:ext cx="372619" cy="188932"/>
              </a:xfrm>
              <a:custGeom>
                <a:avLst/>
                <a:gdLst>
                  <a:gd name="connsiteX0" fmla="*/ 372619 w 372619"/>
                  <a:gd name="connsiteY0" fmla="*/ 188933 h 188932"/>
                  <a:gd name="connsiteX1" fmla="*/ 0 w 372619"/>
                  <a:gd name="connsiteY1" fmla="*/ 0 h 18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2">
                    <a:moveTo>
                      <a:pt x="372619" y="188933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3" name="任意多边形: 形状 712">
                <a:extLst>
                  <a:ext uri="{FF2B5EF4-FFF2-40B4-BE49-F238E27FC236}">
                    <a16:creationId xmlns:a16="http://schemas.microsoft.com/office/drawing/2014/main" id="{86E54D4F-C456-68E2-A573-0ADA7A29906C}"/>
                  </a:ext>
                </a:extLst>
              </p:cNvPr>
              <p:cNvSpPr/>
              <p:nvPr/>
            </p:nvSpPr>
            <p:spPr>
              <a:xfrm>
                <a:off x="574844" y="1985698"/>
                <a:ext cx="1390635" cy="50621"/>
              </a:xfrm>
              <a:custGeom>
                <a:avLst/>
                <a:gdLst>
                  <a:gd name="connsiteX0" fmla="*/ 1390635 w 1390635"/>
                  <a:gd name="connsiteY0" fmla="*/ 0 h 50621"/>
                  <a:gd name="connsiteX1" fmla="*/ 0 w 1390635"/>
                  <a:gd name="connsiteY1" fmla="*/ 50622 h 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1">
                    <a:moveTo>
                      <a:pt x="1390635" y="0"/>
                    </a:moveTo>
                    <a:lnTo>
                      <a:pt x="0" y="50622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4" name="任意多边形: 形状 713">
                <a:extLst>
                  <a:ext uri="{FF2B5EF4-FFF2-40B4-BE49-F238E27FC236}">
                    <a16:creationId xmlns:a16="http://schemas.microsoft.com/office/drawing/2014/main" id="{25712A70-E4A6-2D00-04CA-574690A527FB}"/>
                  </a:ext>
                </a:extLst>
              </p:cNvPr>
              <p:cNvSpPr/>
              <p:nvPr/>
            </p:nvSpPr>
            <p:spPr>
              <a:xfrm>
                <a:off x="574844" y="1620704"/>
                <a:ext cx="1390635" cy="50627"/>
              </a:xfrm>
              <a:custGeom>
                <a:avLst/>
                <a:gdLst>
                  <a:gd name="connsiteX0" fmla="*/ 1390635 w 1390635"/>
                  <a:gd name="connsiteY0" fmla="*/ 0 h 50627"/>
                  <a:gd name="connsiteX1" fmla="*/ 0 w 1390635"/>
                  <a:gd name="connsiteY1" fmla="*/ 50627 h 50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7">
                    <a:moveTo>
                      <a:pt x="1390635" y="0"/>
                    </a:moveTo>
                    <a:lnTo>
                      <a:pt x="0" y="50627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5" name="任意多边形: 形状 714">
                <a:extLst>
                  <a:ext uri="{FF2B5EF4-FFF2-40B4-BE49-F238E27FC236}">
                    <a16:creationId xmlns:a16="http://schemas.microsoft.com/office/drawing/2014/main" id="{4B98FDFC-AE15-3D83-B537-E57CC71DD156}"/>
                  </a:ext>
                </a:extLst>
              </p:cNvPr>
              <p:cNvSpPr/>
              <p:nvPr/>
            </p:nvSpPr>
            <p:spPr>
              <a:xfrm>
                <a:off x="574844" y="1255715"/>
                <a:ext cx="1390635" cy="50624"/>
              </a:xfrm>
              <a:custGeom>
                <a:avLst/>
                <a:gdLst>
                  <a:gd name="connsiteX0" fmla="*/ 1390635 w 1390635"/>
                  <a:gd name="connsiteY0" fmla="*/ 0 h 50624"/>
                  <a:gd name="connsiteX1" fmla="*/ 0 w 1390635"/>
                  <a:gd name="connsiteY1" fmla="*/ 50624 h 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4">
                    <a:moveTo>
                      <a:pt x="1390635" y="0"/>
                    </a:moveTo>
                    <a:lnTo>
                      <a:pt x="0" y="50624"/>
                    </a:lnTo>
                  </a:path>
                </a:pathLst>
              </a:custGeom>
              <a:ln w="3013" cap="flat">
                <a:solidFill>
                  <a:srgbClr val="262626">
                    <a:alpha val="15000"/>
                  </a:srgb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6" name="任意多边形: 形状 715">
                <a:extLst>
                  <a:ext uri="{FF2B5EF4-FFF2-40B4-BE49-F238E27FC236}">
                    <a16:creationId xmlns:a16="http://schemas.microsoft.com/office/drawing/2014/main" id="{E41BEB07-7CA9-0F8D-872D-F6F2251F55C8}"/>
                  </a:ext>
                </a:extLst>
              </p:cNvPr>
              <p:cNvSpPr/>
              <p:nvPr/>
            </p:nvSpPr>
            <p:spPr>
              <a:xfrm>
                <a:off x="574844" y="2036320"/>
                <a:ext cx="372619" cy="188934"/>
              </a:xfrm>
              <a:custGeom>
                <a:avLst/>
                <a:gdLst>
                  <a:gd name="connsiteX0" fmla="*/ 0 w 372619"/>
                  <a:gd name="connsiteY0" fmla="*/ 0 h 188934"/>
                  <a:gd name="connsiteX1" fmla="*/ 372619 w 372619"/>
                  <a:gd name="connsiteY1" fmla="*/ 188935 h 18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4">
                    <a:moveTo>
                      <a:pt x="0" y="0"/>
                    </a:moveTo>
                    <a:lnTo>
                      <a:pt x="372619" y="188935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7" name="任意多边形: 形状 716">
                <a:extLst>
                  <a:ext uri="{FF2B5EF4-FFF2-40B4-BE49-F238E27FC236}">
                    <a16:creationId xmlns:a16="http://schemas.microsoft.com/office/drawing/2014/main" id="{B5FE00B5-2AD3-077A-9F7A-1BC1955690ED}"/>
                  </a:ext>
                </a:extLst>
              </p:cNvPr>
              <p:cNvSpPr/>
              <p:nvPr/>
            </p:nvSpPr>
            <p:spPr>
              <a:xfrm>
                <a:off x="1965479" y="1985698"/>
                <a:ext cx="372619" cy="188934"/>
              </a:xfrm>
              <a:custGeom>
                <a:avLst/>
                <a:gdLst>
                  <a:gd name="connsiteX0" fmla="*/ 0 w 372619"/>
                  <a:gd name="connsiteY0" fmla="*/ 0 h 188934"/>
                  <a:gd name="connsiteX1" fmla="*/ 372619 w 372619"/>
                  <a:gd name="connsiteY1" fmla="*/ 188935 h 18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4">
                    <a:moveTo>
                      <a:pt x="0" y="0"/>
                    </a:moveTo>
                    <a:lnTo>
                      <a:pt x="372619" y="188935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8" name="任意多边形: 形状 717">
                <a:extLst>
                  <a:ext uri="{FF2B5EF4-FFF2-40B4-BE49-F238E27FC236}">
                    <a16:creationId xmlns:a16="http://schemas.microsoft.com/office/drawing/2014/main" id="{BE6196F6-136D-9733-EF37-365659AE59B4}"/>
                  </a:ext>
                </a:extLst>
              </p:cNvPr>
              <p:cNvSpPr/>
              <p:nvPr/>
            </p:nvSpPr>
            <p:spPr>
              <a:xfrm>
                <a:off x="1965479" y="1255715"/>
                <a:ext cx="372619" cy="188932"/>
              </a:xfrm>
              <a:custGeom>
                <a:avLst/>
                <a:gdLst>
                  <a:gd name="connsiteX0" fmla="*/ 0 w 372619"/>
                  <a:gd name="connsiteY0" fmla="*/ 0 h 188932"/>
                  <a:gd name="connsiteX1" fmla="*/ 372619 w 372619"/>
                  <a:gd name="connsiteY1" fmla="*/ 188933 h 18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2">
                    <a:moveTo>
                      <a:pt x="0" y="0"/>
                    </a:moveTo>
                    <a:lnTo>
                      <a:pt x="372619" y="1889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9" name="任意多边形: 形状 718">
                <a:extLst>
                  <a:ext uri="{FF2B5EF4-FFF2-40B4-BE49-F238E27FC236}">
                    <a16:creationId xmlns:a16="http://schemas.microsoft.com/office/drawing/2014/main" id="{68E6255B-D8ED-C199-7EA1-E9D2CB473C14}"/>
                  </a:ext>
                </a:extLst>
              </p:cNvPr>
              <p:cNvSpPr/>
              <p:nvPr/>
            </p:nvSpPr>
            <p:spPr>
              <a:xfrm>
                <a:off x="574844" y="1985698"/>
                <a:ext cx="1390635" cy="50621"/>
              </a:xfrm>
              <a:custGeom>
                <a:avLst/>
                <a:gdLst>
                  <a:gd name="connsiteX0" fmla="*/ 0 w 1390635"/>
                  <a:gd name="connsiteY0" fmla="*/ 50622 h 50621"/>
                  <a:gd name="connsiteX1" fmla="*/ 1390635 w 1390635"/>
                  <a:gd name="connsiteY1" fmla="*/ 0 h 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1">
                    <a:moveTo>
                      <a:pt x="0" y="50622"/>
                    </a:moveTo>
                    <a:lnTo>
                      <a:pt x="139063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0" name="任意多边形: 形状 719">
                <a:extLst>
                  <a:ext uri="{FF2B5EF4-FFF2-40B4-BE49-F238E27FC236}">
                    <a16:creationId xmlns:a16="http://schemas.microsoft.com/office/drawing/2014/main" id="{0F217EEB-9525-CE4A-A90C-4836834BDE0B}"/>
                  </a:ext>
                </a:extLst>
              </p:cNvPr>
              <p:cNvSpPr/>
              <p:nvPr/>
            </p:nvSpPr>
            <p:spPr>
              <a:xfrm>
                <a:off x="574844" y="1255715"/>
                <a:ext cx="1390635" cy="50624"/>
              </a:xfrm>
              <a:custGeom>
                <a:avLst/>
                <a:gdLst>
                  <a:gd name="connsiteX0" fmla="*/ 0 w 1390635"/>
                  <a:gd name="connsiteY0" fmla="*/ 50624 h 50624"/>
                  <a:gd name="connsiteX1" fmla="*/ 1390635 w 1390635"/>
                  <a:gd name="connsiteY1" fmla="*/ 0 h 5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4">
                    <a:moveTo>
                      <a:pt x="0" y="50624"/>
                    </a:moveTo>
                    <a:lnTo>
                      <a:pt x="139063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1" name="任意多边形: 形状 720">
                <a:extLst>
                  <a:ext uri="{FF2B5EF4-FFF2-40B4-BE49-F238E27FC236}">
                    <a16:creationId xmlns:a16="http://schemas.microsoft.com/office/drawing/2014/main" id="{EEB482F6-4157-F0DD-7C9E-F0F8B445148A}"/>
                  </a:ext>
                </a:extLst>
              </p:cNvPr>
              <p:cNvSpPr/>
              <p:nvPr/>
            </p:nvSpPr>
            <p:spPr>
              <a:xfrm>
                <a:off x="947463" y="2174632"/>
                <a:ext cx="1390635" cy="50621"/>
              </a:xfrm>
              <a:custGeom>
                <a:avLst/>
                <a:gdLst>
                  <a:gd name="connsiteX0" fmla="*/ 0 w 1390635"/>
                  <a:gd name="connsiteY0" fmla="*/ 50622 h 50621"/>
                  <a:gd name="connsiteX1" fmla="*/ 1390635 w 1390635"/>
                  <a:gd name="connsiteY1" fmla="*/ 0 h 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0635" h="50621">
                    <a:moveTo>
                      <a:pt x="0" y="50622"/>
                    </a:moveTo>
                    <a:lnTo>
                      <a:pt x="139063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2" name="任意多边形: 形状 721">
                <a:extLst>
                  <a:ext uri="{FF2B5EF4-FFF2-40B4-BE49-F238E27FC236}">
                    <a16:creationId xmlns:a16="http://schemas.microsoft.com/office/drawing/2014/main" id="{B671AB9D-0D3E-A5B6-EEF2-2741A186C975}"/>
                  </a:ext>
                </a:extLst>
              </p:cNvPr>
              <p:cNvSpPr/>
              <p:nvPr/>
            </p:nvSpPr>
            <p:spPr>
              <a:xfrm>
                <a:off x="574844" y="1306340"/>
                <a:ext cx="5023" cy="729979"/>
              </a:xfrm>
              <a:custGeom>
                <a:avLst/>
                <a:gdLst>
                  <a:gd name="connsiteX0" fmla="*/ 0 w 5023"/>
                  <a:gd name="connsiteY0" fmla="*/ 729980 h 729979"/>
                  <a:gd name="connsiteX1" fmla="*/ 0 w 5023"/>
                  <a:gd name="connsiteY1" fmla="*/ 0 h 72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79">
                    <a:moveTo>
                      <a:pt x="0" y="72998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3" name="任意多边形: 形状 722">
                <a:extLst>
                  <a:ext uri="{FF2B5EF4-FFF2-40B4-BE49-F238E27FC236}">
                    <a16:creationId xmlns:a16="http://schemas.microsoft.com/office/drawing/2014/main" id="{00A37519-521E-FE56-5C36-836FF2FDEEE8}"/>
                  </a:ext>
                </a:extLst>
              </p:cNvPr>
              <p:cNvSpPr/>
              <p:nvPr/>
            </p:nvSpPr>
            <p:spPr>
              <a:xfrm>
                <a:off x="1965479" y="1255715"/>
                <a:ext cx="5023" cy="729982"/>
              </a:xfrm>
              <a:custGeom>
                <a:avLst/>
                <a:gdLst>
                  <a:gd name="connsiteX0" fmla="*/ 0 w 5023"/>
                  <a:gd name="connsiteY0" fmla="*/ 729982 h 729982"/>
                  <a:gd name="connsiteX1" fmla="*/ 0 w 5023"/>
                  <a:gd name="connsiteY1" fmla="*/ 0 h 729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82">
                    <a:moveTo>
                      <a:pt x="0" y="729982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4" name="任意多边形: 形状 723">
                <a:extLst>
                  <a:ext uri="{FF2B5EF4-FFF2-40B4-BE49-F238E27FC236}">
                    <a16:creationId xmlns:a16="http://schemas.microsoft.com/office/drawing/2014/main" id="{BE4D7B4E-2E17-0BF4-30BD-7E8E5FED9352}"/>
                  </a:ext>
                </a:extLst>
              </p:cNvPr>
              <p:cNvSpPr/>
              <p:nvPr/>
            </p:nvSpPr>
            <p:spPr>
              <a:xfrm>
                <a:off x="2338099" y="1444648"/>
                <a:ext cx="5023" cy="729983"/>
              </a:xfrm>
              <a:custGeom>
                <a:avLst/>
                <a:gdLst>
                  <a:gd name="connsiteX0" fmla="*/ 0 w 5023"/>
                  <a:gd name="connsiteY0" fmla="*/ 729984 h 729983"/>
                  <a:gd name="connsiteX1" fmla="*/ 0 w 5023"/>
                  <a:gd name="connsiteY1" fmla="*/ 0 h 72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83">
                    <a:moveTo>
                      <a:pt x="0" y="729984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5" name="图形 459">
              <a:extLst>
                <a:ext uri="{FF2B5EF4-FFF2-40B4-BE49-F238E27FC236}">
                  <a16:creationId xmlns:a16="http://schemas.microsoft.com/office/drawing/2014/main" id="{8C5B367C-3073-0EB7-889F-7EB7896B11A9}"/>
                </a:ext>
              </a:extLst>
            </p:cNvPr>
            <p:cNvGrpSpPr/>
            <p:nvPr/>
          </p:nvGrpSpPr>
          <p:grpSpPr>
            <a:xfrm>
              <a:off x="1979500" y="1715809"/>
              <a:ext cx="42996" cy="227675"/>
              <a:chOff x="1979500" y="1715809"/>
              <a:chExt cx="42996" cy="227675"/>
            </a:xfrm>
          </p:grpSpPr>
          <p:sp>
            <p:nvSpPr>
              <p:cNvPr id="695" name="任意多边形: 形状 694">
                <a:extLst>
                  <a:ext uri="{FF2B5EF4-FFF2-40B4-BE49-F238E27FC236}">
                    <a16:creationId xmlns:a16="http://schemas.microsoft.com/office/drawing/2014/main" id="{F5B1F11C-F556-4DF3-C192-9594B6C20CEF}"/>
                  </a:ext>
                </a:extLst>
              </p:cNvPr>
              <p:cNvSpPr/>
              <p:nvPr/>
            </p:nvSpPr>
            <p:spPr>
              <a:xfrm>
                <a:off x="1979500" y="1764366"/>
                <a:ext cx="28664" cy="111160"/>
              </a:xfrm>
              <a:custGeom>
                <a:avLst/>
                <a:gdLst>
                  <a:gd name="connsiteX0" fmla="*/ 0 w 28664"/>
                  <a:gd name="connsiteY0" fmla="*/ 111160 h 111160"/>
                  <a:gd name="connsiteX1" fmla="*/ 28664 w 28664"/>
                  <a:gd name="connsiteY1" fmla="*/ 0 h 11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11160">
                    <a:moveTo>
                      <a:pt x="0" y="111160"/>
                    </a:moveTo>
                    <a:lnTo>
                      <a:pt x="28664" y="0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6" name="任意多边形: 形状 695">
                <a:extLst>
                  <a:ext uri="{FF2B5EF4-FFF2-40B4-BE49-F238E27FC236}">
                    <a16:creationId xmlns:a16="http://schemas.microsoft.com/office/drawing/2014/main" id="{04ADCB40-293D-6E79-F36B-9100677BF90E}"/>
                  </a:ext>
                </a:extLst>
              </p:cNvPr>
              <p:cNvSpPr/>
              <p:nvPr/>
            </p:nvSpPr>
            <p:spPr>
              <a:xfrm>
                <a:off x="1993832" y="1875019"/>
                <a:ext cx="28664" cy="68465"/>
              </a:xfrm>
              <a:custGeom>
                <a:avLst/>
                <a:gdLst>
                  <a:gd name="connsiteX0" fmla="*/ 0 w 28664"/>
                  <a:gd name="connsiteY0" fmla="*/ 68466 h 68465"/>
                  <a:gd name="connsiteX1" fmla="*/ 28664 w 28664"/>
                  <a:gd name="connsiteY1" fmla="*/ 0 h 6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8465">
                    <a:moveTo>
                      <a:pt x="0" y="68466"/>
                    </a:moveTo>
                    <a:lnTo>
                      <a:pt x="28664" y="0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7" name="任意多边形: 形状 696">
                <a:extLst>
                  <a:ext uri="{FF2B5EF4-FFF2-40B4-BE49-F238E27FC236}">
                    <a16:creationId xmlns:a16="http://schemas.microsoft.com/office/drawing/2014/main" id="{CEF1038F-6A7B-FA9F-7590-26146465AE0C}"/>
                  </a:ext>
                </a:extLst>
              </p:cNvPr>
              <p:cNvSpPr/>
              <p:nvPr/>
            </p:nvSpPr>
            <p:spPr>
              <a:xfrm>
                <a:off x="1986668" y="1715809"/>
                <a:ext cx="28664" cy="168790"/>
              </a:xfrm>
              <a:custGeom>
                <a:avLst/>
                <a:gdLst>
                  <a:gd name="connsiteX0" fmla="*/ 0 w 28664"/>
                  <a:gd name="connsiteY0" fmla="*/ 168790 h 168790"/>
                  <a:gd name="connsiteX1" fmla="*/ 28664 w 28664"/>
                  <a:gd name="connsiteY1" fmla="*/ 0 h 168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68790">
                    <a:moveTo>
                      <a:pt x="0" y="168790"/>
                    </a:moveTo>
                    <a:lnTo>
                      <a:pt x="28664" y="0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6" name="文本框 395">
              <a:extLst>
                <a:ext uri="{FF2B5EF4-FFF2-40B4-BE49-F238E27FC236}">
                  <a16:creationId xmlns:a16="http://schemas.microsoft.com/office/drawing/2014/main" id="{431D4787-D390-B9D3-FDEF-3251B07F97E8}"/>
                </a:ext>
              </a:extLst>
            </p:cNvPr>
            <p:cNvSpPr txBox="1"/>
            <p:nvPr/>
          </p:nvSpPr>
          <p:spPr>
            <a:xfrm>
              <a:off x="355766" y="1901226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</a:p>
          </p:txBody>
        </p:sp>
        <p:grpSp>
          <p:nvGrpSpPr>
            <p:cNvPr id="397" name="图形 459">
              <a:extLst>
                <a:ext uri="{FF2B5EF4-FFF2-40B4-BE49-F238E27FC236}">
                  <a16:creationId xmlns:a16="http://schemas.microsoft.com/office/drawing/2014/main" id="{A0E4BBB1-CB70-95C2-80CB-07B5DF928C97}"/>
                </a:ext>
              </a:extLst>
            </p:cNvPr>
            <p:cNvGrpSpPr/>
            <p:nvPr/>
          </p:nvGrpSpPr>
          <p:grpSpPr>
            <a:xfrm>
              <a:off x="543816" y="1764366"/>
              <a:ext cx="1507344" cy="271953"/>
              <a:chOff x="543816" y="1764366"/>
              <a:chExt cx="1507344" cy="271953"/>
            </a:xfrm>
          </p:grpSpPr>
          <p:sp>
            <p:nvSpPr>
              <p:cNvPr id="686" name="任意多边形: 形状 685">
                <a:extLst>
                  <a:ext uri="{FF2B5EF4-FFF2-40B4-BE49-F238E27FC236}">
                    <a16:creationId xmlns:a16="http://schemas.microsoft.com/office/drawing/2014/main" id="{888DC6B0-1CFE-8EB3-7211-8D0654E48FB8}"/>
                  </a:ext>
                </a:extLst>
              </p:cNvPr>
              <p:cNvSpPr/>
              <p:nvPr/>
            </p:nvSpPr>
            <p:spPr>
              <a:xfrm>
                <a:off x="1631842" y="1834851"/>
                <a:ext cx="28664" cy="96853"/>
              </a:xfrm>
              <a:custGeom>
                <a:avLst/>
                <a:gdLst>
                  <a:gd name="connsiteX0" fmla="*/ 0 w 28664"/>
                  <a:gd name="connsiteY0" fmla="*/ 96853 h 96853"/>
                  <a:gd name="connsiteX1" fmla="*/ 28664 w 28664"/>
                  <a:gd name="connsiteY1" fmla="*/ 0 h 96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96853">
                    <a:moveTo>
                      <a:pt x="0" y="96853"/>
                    </a:moveTo>
                    <a:lnTo>
                      <a:pt x="28664" y="0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7" name="任意多边形: 形状 686">
                <a:extLst>
                  <a:ext uri="{FF2B5EF4-FFF2-40B4-BE49-F238E27FC236}">
                    <a16:creationId xmlns:a16="http://schemas.microsoft.com/office/drawing/2014/main" id="{482582CE-5DE3-325A-FA30-4016DFD5734E}"/>
                  </a:ext>
                </a:extLst>
              </p:cNvPr>
              <p:cNvSpPr/>
              <p:nvPr/>
            </p:nvSpPr>
            <p:spPr>
              <a:xfrm>
                <a:off x="1639011" y="1783978"/>
                <a:ext cx="28659" cy="134720"/>
              </a:xfrm>
              <a:custGeom>
                <a:avLst/>
                <a:gdLst>
                  <a:gd name="connsiteX0" fmla="*/ 0 w 28659"/>
                  <a:gd name="connsiteY0" fmla="*/ 134721 h 134720"/>
                  <a:gd name="connsiteX1" fmla="*/ 28659 w 28659"/>
                  <a:gd name="connsiteY1" fmla="*/ 0 h 13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34720">
                    <a:moveTo>
                      <a:pt x="0" y="134721"/>
                    </a:moveTo>
                    <a:lnTo>
                      <a:pt x="28659" y="0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8" name="任意多边形: 形状 687">
                <a:extLst>
                  <a:ext uri="{FF2B5EF4-FFF2-40B4-BE49-F238E27FC236}">
                    <a16:creationId xmlns:a16="http://schemas.microsoft.com/office/drawing/2014/main" id="{B92A13DA-E051-EFD7-1E4F-5EA65A6F79F4}"/>
                  </a:ext>
                </a:extLst>
              </p:cNvPr>
              <p:cNvSpPr/>
              <p:nvPr/>
            </p:nvSpPr>
            <p:spPr>
              <a:xfrm>
                <a:off x="1646174" y="1957958"/>
                <a:ext cx="28664" cy="4033"/>
              </a:xfrm>
              <a:custGeom>
                <a:avLst/>
                <a:gdLst>
                  <a:gd name="connsiteX0" fmla="*/ 0 w 28664"/>
                  <a:gd name="connsiteY0" fmla="*/ 4034 h 4033"/>
                  <a:gd name="connsiteX1" fmla="*/ 28664 w 28664"/>
                  <a:gd name="connsiteY1" fmla="*/ 0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033">
                    <a:moveTo>
                      <a:pt x="0" y="4034"/>
                    </a:moveTo>
                    <a:lnTo>
                      <a:pt x="28664" y="0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9" name="任意多边形: 形状 688">
                <a:extLst>
                  <a:ext uri="{FF2B5EF4-FFF2-40B4-BE49-F238E27FC236}">
                    <a16:creationId xmlns:a16="http://schemas.microsoft.com/office/drawing/2014/main" id="{B8B8C796-6E5E-9B7E-73A4-4EF622B2E751}"/>
                  </a:ext>
                </a:extLst>
              </p:cNvPr>
              <p:cNvSpPr/>
              <p:nvPr/>
            </p:nvSpPr>
            <p:spPr>
              <a:xfrm>
                <a:off x="543816" y="2020586"/>
                <a:ext cx="31028" cy="15733"/>
              </a:xfrm>
              <a:custGeom>
                <a:avLst/>
                <a:gdLst>
                  <a:gd name="connsiteX0" fmla="*/ 31028 w 31028"/>
                  <a:gd name="connsiteY0" fmla="*/ 15734 h 15733"/>
                  <a:gd name="connsiteX1" fmla="*/ 0 w 31028"/>
                  <a:gd name="connsiteY1" fmla="*/ 0 h 1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028" h="15733">
                    <a:moveTo>
                      <a:pt x="31028" y="15734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0" name="任意多边形: 形状 689">
                <a:extLst>
                  <a:ext uri="{FF2B5EF4-FFF2-40B4-BE49-F238E27FC236}">
                    <a16:creationId xmlns:a16="http://schemas.microsoft.com/office/drawing/2014/main" id="{ADC30B6B-597B-1BB9-F943-BA1C9749E6B4}"/>
                  </a:ext>
                </a:extLst>
              </p:cNvPr>
              <p:cNvSpPr/>
              <p:nvPr/>
            </p:nvSpPr>
            <p:spPr>
              <a:xfrm>
                <a:off x="1284491" y="1950217"/>
                <a:ext cx="28664" cy="9152"/>
              </a:xfrm>
              <a:custGeom>
                <a:avLst/>
                <a:gdLst>
                  <a:gd name="connsiteX0" fmla="*/ 0 w 28664"/>
                  <a:gd name="connsiteY0" fmla="*/ 0 h 9152"/>
                  <a:gd name="connsiteX1" fmla="*/ 28664 w 28664"/>
                  <a:gd name="connsiteY1" fmla="*/ 9153 h 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9152">
                    <a:moveTo>
                      <a:pt x="0" y="0"/>
                    </a:moveTo>
                    <a:lnTo>
                      <a:pt x="28664" y="9153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1" name="任意多边形: 形状 690">
                <a:extLst>
                  <a:ext uri="{FF2B5EF4-FFF2-40B4-BE49-F238E27FC236}">
                    <a16:creationId xmlns:a16="http://schemas.microsoft.com/office/drawing/2014/main" id="{3D077457-84DA-D63E-7887-66B70BEBA3AF}"/>
                  </a:ext>
                </a:extLst>
              </p:cNvPr>
              <p:cNvSpPr/>
              <p:nvPr/>
            </p:nvSpPr>
            <p:spPr>
              <a:xfrm>
                <a:off x="2022496" y="1875019"/>
                <a:ext cx="28664" cy="14045"/>
              </a:xfrm>
              <a:custGeom>
                <a:avLst/>
                <a:gdLst>
                  <a:gd name="connsiteX0" fmla="*/ 0 w 28664"/>
                  <a:gd name="connsiteY0" fmla="*/ 0 h 14045"/>
                  <a:gd name="connsiteX1" fmla="*/ 28664 w 28664"/>
                  <a:gd name="connsiteY1" fmla="*/ 14046 h 1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045">
                    <a:moveTo>
                      <a:pt x="0" y="0"/>
                    </a:moveTo>
                    <a:lnTo>
                      <a:pt x="28664" y="1404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2" name="任意多边形: 形状 691">
                <a:extLst>
                  <a:ext uri="{FF2B5EF4-FFF2-40B4-BE49-F238E27FC236}">
                    <a16:creationId xmlns:a16="http://schemas.microsoft.com/office/drawing/2014/main" id="{F47F966D-0C2C-9F11-042C-4775D845D20C}"/>
                  </a:ext>
                </a:extLst>
              </p:cNvPr>
              <p:cNvSpPr/>
              <p:nvPr/>
            </p:nvSpPr>
            <p:spPr>
              <a:xfrm>
                <a:off x="2008164" y="1764366"/>
                <a:ext cx="28664" cy="98923"/>
              </a:xfrm>
              <a:custGeom>
                <a:avLst/>
                <a:gdLst>
                  <a:gd name="connsiteX0" fmla="*/ 0 w 28664"/>
                  <a:gd name="connsiteY0" fmla="*/ 0 h 98923"/>
                  <a:gd name="connsiteX1" fmla="*/ 28664 w 28664"/>
                  <a:gd name="connsiteY1" fmla="*/ 98923 h 98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98923">
                    <a:moveTo>
                      <a:pt x="0" y="0"/>
                    </a:moveTo>
                    <a:lnTo>
                      <a:pt x="28664" y="9892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3" name="任意多边形: 形状 692">
                <a:extLst>
                  <a:ext uri="{FF2B5EF4-FFF2-40B4-BE49-F238E27FC236}">
                    <a16:creationId xmlns:a16="http://schemas.microsoft.com/office/drawing/2014/main" id="{D96925B5-B027-27C1-D61B-3AA3A0501FB0}"/>
                  </a:ext>
                </a:extLst>
              </p:cNvPr>
              <p:cNvSpPr/>
              <p:nvPr/>
            </p:nvSpPr>
            <p:spPr>
              <a:xfrm>
                <a:off x="1291660" y="1950623"/>
                <a:ext cx="28664" cy="3014"/>
              </a:xfrm>
              <a:custGeom>
                <a:avLst/>
                <a:gdLst>
                  <a:gd name="connsiteX0" fmla="*/ 0 w 28664"/>
                  <a:gd name="connsiteY0" fmla="*/ 3014 h 3014"/>
                  <a:gd name="connsiteX1" fmla="*/ 28664 w 28664"/>
                  <a:gd name="connsiteY1" fmla="*/ 0 h 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014">
                    <a:moveTo>
                      <a:pt x="0" y="3014"/>
                    </a:moveTo>
                    <a:lnTo>
                      <a:pt x="28664" y="0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4" name="任意多边形: 形状 693">
                <a:extLst>
                  <a:ext uri="{FF2B5EF4-FFF2-40B4-BE49-F238E27FC236}">
                    <a16:creationId xmlns:a16="http://schemas.microsoft.com/office/drawing/2014/main" id="{3296F9B4-A0E1-BDBE-EAF1-619C5F14D60B}"/>
                  </a:ext>
                </a:extLst>
              </p:cNvPr>
              <p:cNvSpPr/>
              <p:nvPr/>
            </p:nvSpPr>
            <p:spPr>
              <a:xfrm>
                <a:off x="1298823" y="1973094"/>
                <a:ext cx="28664" cy="16617"/>
              </a:xfrm>
              <a:custGeom>
                <a:avLst/>
                <a:gdLst>
                  <a:gd name="connsiteX0" fmla="*/ 0 w 28664"/>
                  <a:gd name="connsiteY0" fmla="*/ 0 h 16617"/>
                  <a:gd name="connsiteX1" fmla="*/ 28664 w 28664"/>
                  <a:gd name="connsiteY1" fmla="*/ 16618 h 16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6617">
                    <a:moveTo>
                      <a:pt x="0" y="0"/>
                    </a:moveTo>
                    <a:lnTo>
                      <a:pt x="28664" y="16618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8" name="文本框 397">
              <a:extLst>
                <a:ext uri="{FF2B5EF4-FFF2-40B4-BE49-F238E27FC236}">
                  <a16:creationId xmlns:a16="http://schemas.microsoft.com/office/drawing/2014/main" id="{28379473-6859-76A1-C537-9D2686DC6220}"/>
                </a:ext>
              </a:extLst>
            </p:cNvPr>
            <p:cNvSpPr txBox="1"/>
            <p:nvPr/>
          </p:nvSpPr>
          <p:spPr>
            <a:xfrm>
              <a:off x="265343" y="1536232"/>
              <a:ext cx="3529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0.5</a:t>
              </a:r>
            </a:p>
          </p:txBody>
        </p:sp>
        <p:grpSp>
          <p:nvGrpSpPr>
            <p:cNvPr id="399" name="图形 459">
              <a:extLst>
                <a:ext uri="{FF2B5EF4-FFF2-40B4-BE49-F238E27FC236}">
                  <a16:creationId xmlns:a16="http://schemas.microsoft.com/office/drawing/2014/main" id="{2E36D6C6-23E3-800B-46FD-909AAACE5A81}"/>
                </a:ext>
              </a:extLst>
            </p:cNvPr>
            <p:cNvGrpSpPr/>
            <p:nvPr/>
          </p:nvGrpSpPr>
          <p:grpSpPr>
            <a:xfrm>
              <a:off x="936834" y="1711881"/>
              <a:ext cx="1128658" cy="275479"/>
              <a:chOff x="936834" y="1711881"/>
              <a:chExt cx="1128658" cy="275479"/>
            </a:xfrm>
          </p:grpSpPr>
          <p:sp>
            <p:nvSpPr>
              <p:cNvPr id="681" name="任意多边形: 形状 680">
                <a:extLst>
                  <a:ext uri="{FF2B5EF4-FFF2-40B4-BE49-F238E27FC236}">
                    <a16:creationId xmlns:a16="http://schemas.microsoft.com/office/drawing/2014/main" id="{0E27031E-97CD-1975-1559-E932BD7D3D50}"/>
                  </a:ext>
                </a:extLst>
              </p:cNvPr>
              <p:cNvSpPr/>
              <p:nvPr/>
            </p:nvSpPr>
            <p:spPr>
              <a:xfrm>
                <a:off x="2015333" y="1711881"/>
                <a:ext cx="28659" cy="3928"/>
              </a:xfrm>
              <a:custGeom>
                <a:avLst/>
                <a:gdLst>
                  <a:gd name="connsiteX0" fmla="*/ 0 w 28659"/>
                  <a:gd name="connsiteY0" fmla="*/ 3928 h 3928"/>
                  <a:gd name="connsiteX1" fmla="*/ 28659 w 28659"/>
                  <a:gd name="connsiteY1" fmla="*/ 0 h 3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3928">
                    <a:moveTo>
                      <a:pt x="0" y="3928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2" name="任意多边形: 形状 681">
                <a:extLst>
                  <a:ext uri="{FF2B5EF4-FFF2-40B4-BE49-F238E27FC236}">
                    <a16:creationId xmlns:a16="http://schemas.microsoft.com/office/drawing/2014/main" id="{0792EF07-09B2-4059-9631-3BFD7D064F20}"/>
                  </a:ext>
                </a:extLst>
              </p:cNvPr>
              <p:cNvSpPr/>
              <p:nvPr/>
            </p:nvSpPr>
            <p:spPr>
              <a:xfrm>
                <a:off x="1674839" y="1923396"/>
                <a:ext cx="28664" cy="34561"/>
              </a:xfrm>
              <a:custGeom>
                <a:avLst/>
                <a:gdLst>
                  <a:gd name="connsiteX0" fmla="*/ 0 w 28664"/>
                  <a:gd name="connsiteY0" fmla="*/ 34562 h 34561"/>
                  <a:gd name="connsiteX1" fmla="*/ 28664 w 28664"/>
                  <a:gd name="connsiteY1" fmla="*/ 0 h 3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4561">
                    <a:moveTo>
                      <a:pt x="0" y="34562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3" name="任意多边形: 形状 682">
                <a:extLst>
                  <a:ext uri="{FF2B5EF4-FFF2-40B4-BE49-F238E27FC236}">
                    <a16:creationId xmlns:a16="http://schemas.microsoft.com/office/drawing/2014/main" id="{75FE7439-B84A-E51A-B134-2012B28F8F1F}"/>
                  </a:ext>
                </a:extLst>
              </p:cNvPr>
              <p:cNvSpPr/>
              <p:nvPr/>
            </p:nvSpPr>
            <p:spPr>
              <a:xfrm>
                <a:off x="2036828" y="1863290"/>
                <a:ext cx="28664" cy="3476"/>
              </a:xfrm>
              <a:custGeom>
                <a:avLst/>
                <a:gdLst>
                  <a:gd name="connsiteX0" fmla="*/ 0 w 28664"/>
                  <a:gd name="connsiteY0" fmla="*/ 0 h 3476"/>
                  <a:gd name="connsiteX1" fmla="*/ 28664 w 28664"/>
                  <a:gd name="connsiteY1" fmla="*/ 3476 h 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476">
                    <a:moveTo>
                      <a:pt x="0" y="0"/>
                    </a:moveTo>
                    <a:lnTo>
                      <a:pt x="28664" y="3476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4" name="任意多边形: 形状 683">
                <a:extLst>
                  <a:ext uri="{FF2B5EF4-FFF2-40B4-BE49-F238E27FC236}">
                    <a16:creationId xmlns:a16="http://schemas.microsoft.com/office/drawing/2014/main" id="{153EFED4-C50F-754D-8352-ECDB17BE59B6}"/>
                  </a:ext>
                </a:extLst>
              </p:cNvPr>
              <p:cNvSpPr/>
              <p:nvPr/>
            </p:nvSpPr>
            <p:spPr>
              <a:xfrm>
                <a:off x="1660506" y="1834851"/>
                <a:ext cx="28664" cy="34164"/>
              </a:xfrm>
              <a:custGeom>
                <a:avLst/>
                <a:gdLst>
                  <a:gd name="connsiteX0" fmla="*/ 0 w 28664"/>
                  <a:gd name="connsiteY0" fmla="*/ 0 h 34164"/>
                  <a:gd name="connsiteX1" fmla="*/ 28664 w 28664"/>
                  <a:gd name="connsiteY1" fmla="*/ 34165 h 3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4164">
                    <a:moveTo>
                      <a:pt x="0" y="0"/>
                    </a:moveTo>
                    <a:lnTo>
                      <a:pt x="28664" y="34165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5" name="任意多边形: 形状 684">
                <a:extLst>
                  <a:ext uri="{FF2B5EF4-FFF2-40B4-BE49-F238E27FC236}">
                    <a16:creationId xmlns:a16="http://schemas.microsoft.com/office/drawing/2014/main" id="{5DE8D917-6B42-B153-9A3F-4D6DEFEC79CA}"/>
                  </a:ext>
                </a:extLst>
              </p:cNvPr>
              <p:cNvSpPr/>
              <p:nvPr/>
            </p:nvSpPr>
            <p:spPr>
              <a:xfrm>
                <a:off x="936834" y="1965779"/>
                <a:ext cx="28664" cy="21581"/>
              </a:xfrm>
              <a:custGeom>
                <a:avLst/>
                <a:gdLst>
                  <a:gd name="connsiteX0" fmla="*/ 0 w 28664"/>
                  <a:gd name="connsiteY0" fmla="*/ 0 h 21581"/>
                  <a:gd name="connsiteX1" fmla="*/ 28664 w 28664"/>
                  <a:gd name="connsiteY1" fmla="*/ 21581 h 21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1581">
                    <a:moveTo>
                      <a:pt x="0" y="0"/>
                    </a:moveTo>
                    <a:lnTo>
                      <a:pt x="28664" y="21581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0" name="图形 459">
              <a:extLst>
                <a:ext uri="{FF2B5EF4-FFF2-40B4-BE49-F238E27FC236}">
                  <a16:creationId xmlns:a16="http://schemas.microsoft.com/office/drawing/2014/main" id="{6A94B6C5-A5A6-7386-79CD-FC62BE93B0C9}"/>
                </a:ext>
              </a:extLst>
            </p:cNvPr>
            <p:cNvGrpSpPr/>
            <p:nvPr/>
          </p:nvGrpSpPr>
          <p:grpSpPr>
            <a:xfrm>
              <a:off x="540078" y="1306340"/>
              <a:ext cx="407385" cy="918914"/>
              <a:chOff x="540078" y="1306340"/>
              <a:chExt cx="407385" cy="918914"/>
            </a:xfrm>
          </p:grpSpPr>
          <p:sp>
            <p:nvSpPr>
              <p:cNvPr id="678" name="任意多边形: 形状 677">
                <a:extLst>
                  <a:ext uri="{FF2B5EF4-FFF2-40B4-BE49-F238E27FC236}">
                    <a16:creationId xmlns:a16="http://schemas.microsoft.com/office/drawing/2014/main" id="{A33E858E-6081-24C9-AC76-BD86184D6E74}"/>
                  </a:ext>
                </a:extLst>
              </p:cNvPr>
              <p:cNvSpPr/>
              <p:nvPr/>
            </p:nvSpPr>
            <p:spPr>
              <a:xfrm>
                <a:off x="540078" y="2036320"/>
                <a:ext cx="34765" cy="1265"/>
              </a:xfrm>
              <a:custGeom>
                <a:avLst/>
                <a:gdLst>
                  <a:gd name="connsiteX0" fmla="*/ 34766 w 34765"/>
                  <a:gd name="connsiteY0" fmla="*/ 0 h 1265"/>
                  <a:gd name="connsiteX1" fmla="*/ 0 w 34765"/>
                  <a:gd name="connsiteY1" fmla="*/ 1266 h 1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765" h="1265">
                    <a:moveTo>
                      <a:pt x="34766" y="0"/>
                    </a:moveTo>
                    <a:lnTo>
                      <a:pt x="0" y="1266"/>
                    </a:lnTo>
                  </a:path>
                </a:pathLst>
              </a:custGeom>
              <a:ln w="3013" cap="flat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9" name="任意多边形: 形状 678">
                <a:extLst>
                  <a:ext uri="{FF2B5EF4-FFF2-40B4-BE49-F238E27FC236}">
                    <a16:creationId xmlns:a16="http://schemas.microsoft.com/office/drawing/2014/main" id="{F6FDE9EE-150C-2F26-A113-8C3204B7F380}"/>
                  </a:ext>
                </a:extLst>
              </p:cNvPr>
              <p:cNvSpPr/>
              <p:nvPr/>
            </p:nvSpPr>
            <p:spPr>
              <a:xfrm>
                <a:off x="574844" y="1306340"/>
                <a:ext cx="5023" cy="729979"/>
              </a:xfrm>
              <a:custGeom>
                <a:avLst/>
                <a:gdLst>
                  <a:gd name="connsiteX0" fmla="*/ 0 w 5023"/>
                  <a:gd name="connsiteY0" fmla="*/ 729980 h 729979"/>
                  <a:gd name="connsiteX1" fmla="*/ 0 w 5023"/>
                  <a:gd name="connsiteY1" fmla="*/ 0 h 729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729979">
                    <a:moveTo>
                      <a:pt x="0" y="729980"/>
                    </a:moveTo>
                    <a:lnTo>
                      <a:pt x="0" y="0"/>
                    </a:lnTo>
                  </a:path>
                </a:pathLst>
              </a:custGeom>
              <a:ln w="3013" cap="flat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0" name="任意多边形: 形状 679">
                <a:extLst>
                  <a:ext uri="{FF2B5EF4-FFF2-40B4-BE49-F238E27FC236}">
                    <a16:creationId xmlns:a16="http://schemas.microsoft.com/office/drawing/2014/main" id="{F4913F28-B197-C21C-0195-C9F2D6CCCE26}"/>
                  </a:ext>
                </a:extLst>
              </p:cNvPr>
              <p:cNvSpPr/>
              <p:nvPr/>
            </p:nvSpPr>
            <p:spPr>
              <a:xfrm>
                <a:off x="574844" y="2036320"/>
                <a:ext cx="372619" cy="188934"/>
              </a:xfrm>
              <a:custGeom>
                <a:avLst/>
                <a:gdLst>
                  <a:gd name="connsiteX0" fmla="*/ 0 w 372619"/>
                  <a:gd name="connsiteY0" fmla="*/ 0 h 188934"/>
                  <a:gd name="connsiteX1" fmla="*/ 372619 w 372619"/>
                  <a:gd name="connsiteY1" fmla="*/ 188935 h 18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2619" h="188934">
                    <a:moveTo>
                      <a:pt x="0" y="0"/>
                    </a:moveTo>
                    <a:lnTo>
                      <a:pt x="372619" y="188935"/>
                    </a:lnTo>
                  </a:path>
                </a:pathLst>
              </a:custGeom>
              <a:ln w="3013" cap="flat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1" name="任意多边形: 形状 400">
              <a:extLst>
                <a:ext uri="{FF2B5EF4-FFF2-40B4-BE49-F238E27FC236}">
                  <a16:creationId xmlns:a16="http://schemas.microsoft.com/office/drawing/2014/main" id="{79325DA9-F0AD-A2E5-D858-C6A332AEFB76}"/>
                </a:ext>
              </a:extLst>
            </p:cNvPr>
            <p:cNvSpPr/>
            <p:nvPr/>
          </p:nvSpPr>
          <p:spPr>
            <a:xfrm>
              <a:off x="1313155" y="1959028"/>
              <a:ext cx="28664" cy="341"/>
            </a:xfrm>
            <a:custGeom>
              <a:avLst/>
              <a:gdLst>
                <a:gd name="connsiteX0" fmla="*/ 0 w 28664"/>
                <a:gd name="connsiteY0" fmla="*/ 342 h 341"/>
                <a:gd name="connsiteX1" fmla="*/ 28664 w 28664"/>
                <a:gd name="connsiteY1" fmla="*/ 0 h 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41">
                  <a:moveTo>
                    <a:pt x="0" y="342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2" name="文本框 401">
              <a:extLst>
                <a:ext uri="{FF2B5EF4-FFF2-40B4-BE49-F238E27FC236}">
                  <a16:creationId xmlns:a16="http://schemas.microsoft.com/office/drawing/2014/main" id="{14F0E47D-A681-AE43-4898-11A95FA43836}"/>
                </a:ext>
              </a:extLst>
            </p:cNvPr>
            <p:cNvSpPr txBox="1"/>
            <p:nvPr/>
          </p:nvSpPr>
          <p:spPr>
            <a:xfrm>
              <a:off x="348258" y="2003189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</a:p>
          </p:txBody>
        </p:sp>
        <p:grpSp>
          <p:nvGrpSpPr>
            <p:cNvPr id="403" name="图形 459">
              <a:extLst>
                <a:ext uri="{FF2B5EF4-FFF2-40B4-BE49-F238E27FC236}">
                  <a16:creationId xmlns:a16="http://schemas.microsoft.com/office/drawing/2014/main" id="{372ED66A-982A-9B00-C009-65F57586B2B0}"/>
                </a:ext>
              </a:extLst>
            </p:cNvPr>
            <p:cNvGrpSpPr/>
            <p:nvPr/>
          </p:nvGrpSpPr>
          <p:grpSpPr>
            <a:xfrm>
              <a:off x="589175" y="1709324"/>
              <a:ext cx="1490649" cy="348797"/>
              <a:chOff x="589175" y="1709324"/>
              <a:chExt cx="1490649" cy="348797"/>
            </a:xfrm>
          </p:grpSpPr>
          <p:sp>
            <p:nvSpPr>
              <p:cNvPr id="670" name="任意多边形: 形状 669">
                <a:extLst>
                  <a:ext uri="{FF2B5EF4-FFF2-40B4-BE49-F238E27FC236}">
                    <a16:creationId xmlns:a16="http://schemas.microsoft.com/office/drawing/2014/main" id="{CF24F34F-DA8A-D4A3-AA94-415A256ABDBF}"/>
                  </a:ext>
                </a:extLst>
              </p:cNvPr>
              <p:cNvSpPr/>
              <p:nvPr/>
            </p:nvSpPr>
            <p:spPr>
              <a:xfrm>
                <a:off x="944002" y="1973204"/>
                <a:ext cx="28659" cy="8489"/>
              </a:xfrm>
              <a:custGeom>
                <a:avLst/>
                <a:gdLst>
                  <a:gd name="connsiteX0" fmla="*/ 0 w 28659"/>
                  <a:gd name="connsiteY0" fmla="*/ 0 h 8489"/>
                  <a:gd name="connsiteX1" fmla="*/ 28659 w 28659"/>
                  <a:gd name="connsiteY1" fmla="*/ 8490 h 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8489">
                    <a:moveTo>
                      <a:pt x="0" y="0"/>
                    </a:moveTo>
                    <a:lnTo>
                      <a:pt x="28659" y="8490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1" name="任意多边形: 形状 670">
                <a:extLst>
                  <a:ext uri="{FF2B5EF4-FFF2-40B4-BE49-F238E27FC236}">
                    <a16:creationId xmlns:a16="http://schemas.microsoft.com/office/drawing/2014/main" id="{89009846-078D-DD67-1E1D-2F96DFECB9A5}"/>
                  </a:ext>
                </a:extLst>
              </p:cNvPr>
              <p:cNvSpPr/>
              <p:nvPr/>
            </p:nvSpPr>
            <p:spPr>
              <a:xfrm>
                <a:off x="2051160" y="1889065"/>
                <a:ext cx="28664" cy="28352"/>
              </a:xfrm>
              <a:custGeom>
                <a:avLst/>
                <a:gdLst>
                  <a:gd name="connsiteX0" fmla="*/ 0 w 28664"/>
                  <a:gd name="connsiteY0" fmla="*/ 0 h 28352"/>
                  <a:gd name="connsiteX1" fmla="*/ 28664 w 28664"/>
                  <a:gd name="connsiteY1" fmla="*/ 28353 h 2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8352">
                    <a:moveTo>
                      <a:pt x="0" y="0"/>
                    </a:moveTo>
                    <a:lnTo>
                      <a:pt x="28664" y="28353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2" name="任意多边形: 形状 671">
                <a:extLst>
                  <a:ext uri="{FF2B5EF4-FFF2-40B4-BE49-F238E27FC236}">
                    <a16:creationId xmlns:a16="http://schemas.microsoft.com/office/drawing/2014/main" id="{D9E1899F-54FB-59C1-D108-D6FC458D88DA}"/>
                  </a:ext>
                </a:extLst>
              </p:cNvPr>
              <p:cNvSpPr/>
              <p:nvPr/>
            </p:nvSpPr>
            <p:spPr>
              <a:xfrm>
                <a:off x="1667670" y="1709324"/>
                <a:ext cx="28664" cy="74654"/>
              </a:xfrm>
              <a:custGeom>
                <a:avLst/>
                <a:gdLst>
                  <a:gd name="connsiteX0" fmla="*/ 0 w 28664"/>
                  <a:gd name="connsiteY0" fmla="*/ 74655 h 74654"/>
                  <a:gd name="connsiteX1" fmla="*/ 28664 w 28664"/>
                  <a:gd name="connsiteY1" fmla="*/ 0 h 7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74654">
                    <a:moveTo>
                      <a:pt x="0" y="74655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3" name="任意多边形: 形状 672">
                <a:extLst>
                  <a:ext uri="{FF2B5EF4-FFF2-40B4-BE49-F238E27FC236}">
                    <a16:creationId xmlns:a16="http://schemas.microsoft.com/office/drawing/2014/main" id="{38EAF975-4F3C-382C-4F07-B6703F3E9822}"/>
                  </a:ext>
                </a:extLst>
              </p:cNvPr>
              <p:cNvSpPr/>
              <p:nvPr/>
            </p:nvSpPr>
            <p:spPr>
              <a:xfrm>
                <a:off x="951166" y="1990621"/>
                <a:ext cx="28664" cy="33351"/>
              </a:xfrm>
              <a:custGeom>
                <a:avLst/>
                <a:gdLst>
                  <a:gd name="connsiteX0" fmla="*/ 0 w 28664"/>
                  <a:gd name="connsiteY0" fmla="*/ 0 h 33351"/>
                  <a:gd name="connsiteX1" fmla="*/ 28664 w 28664"/>
                  <a:gd name="connsiteY1" fmla="*/ 33351 h 3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3351">
                    <a:moveTo>
                      <a:pt x="0" y="0"/>
                    </a:moveTo>
                    <a:lnTo>
                      <a:pt x="28664" y="33351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4" name="任意多边形: 形状 673">
                <a:extLst>
                  <a:ext uri="{FF2B5EF4-FFF2-40B4-BE49-F238E27FC236}">
                    <a16:creationId xmlns:a16="http://schemas.microsoft.com/office/drawing/2014/main" id="{C4596B0F-FE83-49D6-2267-79461505144E}"/>
                  </a:ext>
                </a:extLst>
              </p:cNvPr>
              <p:cNvSpPr/>
              <p:nvPr/>
            </p:nvSpPr>
            <p:spPr>
              <a:xfrm>
                <a:off x="1320324" y="1936316"/>
                <a:ext cx="28659" cy="14306"/>
              </a:xfrm>
              <a:custGeom>
                <a:avLst/>
                <a:gdLst>
                  <a:gd name="connsiteX0" fmla="*/ 0 w 28659"/>
                  <a:gd name="connsiteY0" fmla="*/ 14307 h 14306"/>
                  <a:gd name="connsiteX1" fmla="*/ 28659 w 28659"/>
                  <a:gd name="connsiteY1" fmla="*/ 0 h 1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4306">
                    <a:moveTo>
                      <a:pt x="0" y="14307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5" name="任意多边形: 形状 674">
                <a:extLst>
                  <a:ext uri="{FF2B5EF4-FFF2-40B4-BE49-F238E27FC236}">
                    <a16:creationId xmlns:a16="http://schemas.microsoft.com/office/drawing/2014/main" id="{220F9CD2-DB7E-36A0-79C0-5EE964A0F15C}"/>
                  </a:ext>
                </a:extLst>
              </p:cNvPr>
              <p:cNvSpPr/>
              <p:nvPr/>
            </p:nvSpPr>
            <p:spPr>
              <a:xfrm>
                <a:off x="589175" y="2043589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6" name="任意多边形: 形状 675">
                <a:extLst>
                  <a:ext uri="{FF2B5EF4-FFF2-40B4-BE49-F238E27FC236}">
                    <a16:creationId xmlns:a16="http://schemas.microsoft.com/office/drawing/2014/main" id="{38E8B813-37B9-B737-B140-9E1E8C73BAB8}"/>
                  </a:ext>
                </a:extLst>
              </p:cNvPr>
              <p:cNvSpPr/>
              <p:nvPr/>
            </p:nvSpPr>
            <p:spPr>
              <a:xfrm>
                <a:off x="1327487" y="1989711"/>
                <a:ext cx="28664" cy="6455"/>
              </a:xfrm>
              <a:custGeom>
                <a:avLst/>
                <a:gdLst>
                  <a:gd name="connsiteX0" fmla="*/ 0 w 28664"/>
                  <a:gd name="connsiteY0" fmla="*/ 0 h 6455"/>
                  <a:gd name="connsiteX1" fmla="*/ 28664 w 28664"/>
                  <a:gd name="connsiteY1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455">
                    <a:moveTo>
                      <a:pt x="0" y="0"/>
                    </a:moveTo>
                    <a:lnTo>
                      <a:pt x="28664" y="6455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7" name="任意多边形: 形状 676">
                <a:extLst>
                  <a:ext uri="{FF2B5EF4-FFF2-40B4-BE49-F238E27FC236}">
                    <a16:creationId xmlns:a16="http://schemas.microsoft.com/office/drawing/2014/main" id="{D0DA86C6-5760-AE10-665B-E58D32E8654A}"/>
                  </a:ext>
                </a:extLst>
              </p:cNvPr>
              <p:cNvSpPr/>
              <p:nvPr/>
            </p:nvSpPr>
            <p:spPr>
              <a:xfrm>
                <a:off x="1689171" y="1869016"/>
                <a:ext cx="28659" cy="8539"/>
              </a:xfrm>
              <a:custGeom>
                <a:avLst/>
                <a:gdLst>
                  <a:gd name="connsiteX0" fmla="*/ 0 w 28659"/>
                  <a:gd name="connsiteY0" fmla="*/ 0 h 8539"/>
                  <a:gd name="connsiteX1" fmla="*/ 28659 w 28659"/>
                  <a:gd name="connsiteY1" fmla="*/ 8540 h 8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8539">
                    <a:moveTo>
                      <a:pt x="0" y="0"/>
                    </a:moveTo>
                    <a:lnTo>
                      <a:pt x="28659" y="854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4" name="任意多边形: 形状 403">
              <a:extLst>
                <a:ext uri="{FF2B5EF4-FFF2-40B4-BE49-F238E27FC236}">
                  <a16:creationId xmlns:a16="http://schemas.microsoft.com/office/drawing/2014/main" id="{EE526A92-F0C2-559E-F4FD-853CF3CA97C3}"/>
                </a:ext>
              </a:extLst>
            </p:cNvPr>
            <p:cNvSpPr/>
            <p:nvPr/>
          </p:nvSpPr>
          <p:spPr>
            <a:xfrm>
              <a:off x="543816" y="1655597"/>
              <a:ext cx="31028" cy="15733"/>
            </a:xfrm>
            <a:custGeom>
              <a:avLst/>
              <a:gdLst>
                <a:gd name="connsiteX0" fmla="*/ 31028 w 31028"/>
                <a:gd name="connsiteY0" fmla="*/ 15734 h 15733"/>
                <a:gd name="connsiteX1" fmla="*/ 0 w 31028"/>
                <a:gd name="connsiteY1" fmla="*/ 0 h 1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28" h="15733">
                  <a:moveTo>
                    <a:pt x="31028" y="15734"/>
                  </a:moveTo>
                  <a:lnTo>
                    <a:pt x="0" y="0"/>
                  </a:lnTo>
                </a:path>
              </a:pathLst>
            </a:custGeom>
            <a:ln w="3013" cap="rnd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5" name="图形 459">
              <a:extLst>
                <a:ext uri="{FF2B5EF4-FFF2-40B4-BE49-F238E27FC236}">
                  <a16:creationId xmlns:a16="http://schemas.microsoft.com/office/drawing/2014/main" id="{E645649F-C68F-C315-1A21-B9CC4309F47A}"/>
                </a:ext>
              </a:extLst>
            </p:cNvPr>
            <p:cNvGrpSpPr/>
            <p:nvPr/>
          </p:nvGrpSpPr>
          <p:grpSpPr>
            <a:xfrm>
              <a:off x="596341" y="1702437"/>
              <a:ext cx="1512142" cy="362949"/>
              <a:chOff x="596341" y="1702437"/>
              <a:chExt cx="1512142" cy="362949"/>
            </a:xfrm>
          </p:grpSpPr>
          <p:sp>
            <p:nvSpPr>
              <p:cNvPr id="660" name="任意多边形: 形状 659">
                <a:extLst>
                  <a:ext uri="{FF2B5EF4-FFF2-40B4-BE49-F238E27FC236}">
                    <a16:creationId xmlns:a16="http://schemas.microsoft.com/office/drawing/2014/main" id="{0FB0D1A1-7E11-20E0-6899-7435B76175CF}"/>
                  </a:ext>
                </a:extLst>
              </p:cNvPr>
              <p:cNvSpPr/>
              <p:nvPr/>
            </p:nvSpPr>
            <p:spPr>
              <a:xfrm>
                <a:off x="596341" y="2047221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1" name="任意多边形: 形状 660">
                <a:extLst>
                  <a:ext uri="{FF2B5EF4-FFF2-40B4-BE49-F238E27FC236}">
                    <a16:creationId xmlns:a16="http://schemas.microsoft.com/office/drawing/2014/main" id="{CF2075B6-93FB-E034-F713-D290094B6D59}"/>
                  </a:ext>
                </a:extLst>
              </p:cNvPr>
              <p:cNvSpPr/>
              <p:nvPr/>
            </p:nvSpPr>
            <p:spPr>
              <a:xfrm>
                <a:off x="2043992" y="1702437"/>
                <a:ext cx="28664" cy="9444"/>
              </a:xfrm>
              <a:custGeom>
                <a:avLst/>
                <a:gdLst>
                  <a:gd name="connsiteX0" fmla="*/ 0 w 28664"/>
                  <a:gd name="connsiteY0" fmla="*/ 9444 h 9444"/>
                  <a:gd name="connsiteX1" fmla="*/ 28664 w 28664"/>
                  <a:gd name="connsiteY1" fmla="*/ 0 h 9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9444">
                    <a:moveTo>
                      <a:pt x="0" y="9444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2" name="任意多边形: 形状 661">
                <a:extLst>
                  <a:ext uri="{FF2B5EF4-FFF2-40B4-BE49-F238E27FC236}">
                    <a16:creationId xmlns:a16="http://schemas.microsoft.com/office/drawing/2014/main" id="{4F204DC0-3B95-902A-8810-C86A643B8794}"/>
                  </a:ext>
                </a:extLst>
              </p:cNvPr>
              <p:cNvSpPr/>
              <p:nvPr/>
            </p:nvSpPr>
            <p:spPr>
              <a:xfrm>
                <a:off x="2065492" y="1866766"/>
                <a:ext cx="28659" cy="15552"/>
              </a:xfrm>
              <a:custGeom>
                <a:avLst/>
                <a:gdLst>
                  <a:gd name="connsiteX0" fmla="*/ 0 w 28659"/>
                  <a:gd name="connsiteY0" fmla="*/ 0 h 15552"/>
                  <a:gd name="connsiteX1" fmla="*/ 28659 w 28659"/>
                  <a:gd name="connsiteY1" fmla="*/ 15553 h 1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5552">
                    <a:moveTo>
                      <a:pt x="0" y="0"/>
                    </a:moveTo>
                    <a:lnTo>
                      <a:pt x="28659" y="1555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3" name="任意多边形: 形状 662">
                <a:extLst>
                  <a:ext uri="{FF2B5EF4-FFF2-40B4-BE49-F238E27FC236}">
                    <a16:creationId xmlns:a16="http://schemas.microsoft.com/office/drawing/2014/main" id="{AF915731-500E-A453-A0FA-785FCAC9B915}"/>
                  </a:ext>
                </a:extLst>
              </p:cNvPr>
              <p:cNvSpPr/>
              <p:nvPr/>
            </p:nvSpPr>
            <p:spPr>
              <a:xfrm>
                <a:off x="965498" y="1987360"/>
                <a:ext cx="28664" cy="38389"/>
              </a:xfrm>
              <a:custGeom>
                <a:avLst/>
                <a:gdLst>
                  <a:gd name="connsiteX0" fmla="*/ 0 w 28664"/>
                  <a:gd name="connsiteY0" fmla="*/ 0 h 38389"/>
                  <a:gd name="connsiteX1" fmla="*/ 28664 w 28664"/>
                  <a:gd name="connsiteY1" fmla="*/ 38390 h 3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8389">
                    <a:moveTo>
                      <a:pt x="0" y="0"/>
                    </a:moveTo>
                    <a:lnTo>
                      <a:pt x="28664" y="3839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4" name="任意多边形: 形状 663">
                <a:extLst>
                  <a:ext uri="{FF2B5EF4-FFF2-40B4-BE49-F238E27FC236}">
                    <a16:creationId xmlns:a16="http://schemas.microsoft.com/office/drawing/2014/main" id="{51E6255B-A659-8056-1634-38EA3008CC05}"/>
                  </a:ext>
                </a:extLst>
              </p:cNvPr>
              <p:cNvSpPr/>
              <p:nvPr/>
            </p:nvSpPr>
            <p:spPr>
              <a:xfrm>
                <a:off x="1703503" y="1885689"/>
                <a:ext cx="28659" cy="37706"/>
              </a:xfrm>
              <a:custGeom>
                <a:avLst/>
                <a:gdLst>
                  <a:gd name="connsiteX0" fmla="*/ 0 w 28659"/>
                  <a:gd name="connsiteY0" fmla="*/ 37707 h 37706"/>
                  <a:gd name="connsiteX1" fmla="*/ 28659 w 28659"/>
                  <a:gd name="connsiteY1" fmla="*/ 0 h 3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37706">
                    <a:moveTo>
                      <a:pt x="0" y="37707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5" name="任意多边形: 形状 664">
                <a:extLst>
                  <a:ext uri="{FF2B5EF4-FFF2-40B4-BE49-F238E27FC236}">
                    <a16:creationId xmlns:a16="http://schemas.microsoft.com/office/drawing/2014/main" id="{A26750E5-3904-FFDC-946B-61FC122571CA}"/>
                  </a:ext>
                </a:extLst>
              </p:cNvPr>
              <p:cNvSpPr/>
              <p:nvPr/>
            </p:nvSpPr>
            <p:spPr>
              <a:xfrm>
                <a:off x="603507" y="2050853"/>
                <a:ext cx="28662" cy="14533"/>
              </a:xfrm>
              <a:custGeom>
                <a:avLst/>
                <a:gdLst>
                  <a:gd name="connsiteX0" fmla="*/ 0 w 28662"/>
                  <a:gd name="connsiteY0" fmla="*/ 0 h 14533"/>
                  <a:gd name="connsiteX1" fmla="*/ 28663 w 28662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2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6" name="任意多边形: 形状 665">
                <a:extLst>
                  <a:ext uri="{FF2B5EF4-FFF2-40B4-BE49-F238E27FC236}">
                    <a16:creationId xmlns:a16="http://schemas.microsoft.com/office/drawing/2014/main" id="{3574E65D-0257-94D0-B774-5906CC8C52A0}"/>
                  </a:ext>
                </a:extLst>
              </p:cNvPr>
              <p:cNvSpPr/>
              <p:nvPr/>
            </p:nvSpPr>
            <p:spPr>
              <a:xfrm>
                <a:off x="2079824" y="1907150"/>
                <a:ext cx="28659" cy="10268"/>
              </a:xfrm>
              <a:custGeom>
                <a:avLst/>
                <a:gdLst>
                  <a:gd name="connsiteX0" fmla="*/ 0 w 28659"/>
                  <a:gd name="connsiteY0" fmla="*/ 10268 h 10268"/>
                  <a:gd name="connsiteX1" fmla="*/ 28659 w 28659"/>
                  <a:gd name="connsiteY1" fmla="*/ 0 h 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0268">
                    <a:moveTo>
                      <a:pt x="0" y="10268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7" name="任意多边形: 形状 666">
                <a:extLst>
                  <a:ext uri="{FF2B5EF4-FFF2-40B4-BE49-F238E27FC236}">
                    <a16:creationId xmlns:a16="http://schemas.microsoft.com/office/drawing/2014/main" id="{C6B55A5B-983F-7179-595E-EF800F174FFD}"/>
                  </a:ext>
                </a:extLst>
              </p:cNvPr>
              <p:cNvSpPr/>
              <p:nvPr/>
            </p:nvSpPr>
            <p:spPr>
              <a:xfrm>
                <a:off x="1341819" y="1881525"/>
                <a:ext cx="28664" cy="77502"/>
              </a:xfrm>
              <a:custGeom>
                <a:avLst/>
                <a:gdLst>
                  <a:gd name="connsiteX0" fmla="*/ 0 w 28664"/>
                  <a:gd name="connsiteY0" fmla="*/ 77503 h 77502"/>
                  <a:gd name="connsiteX1" fmla="*/ 28664 w 28664"/>
                  <a:gd name="connsiteY1" fmla="*/ 0 h 7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77502">
                    <a:moveTo>
                      <a:pt x="0" y="77503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8" name="任意多边形: 形状 667">
                <a:extLst>
                  <a:ext uri="{FF2B5EF4-FFF2-40B4-BE49-F238E27FC236}">
                    <a16:creationId xmlns:a16="http://schemas.microsoft.com/office/drawing/2014/main" id="{D5DE41E0-9CF1-BE6A-CE16-ADD047C9D69E}"/>
                  </a:ext>
                </a:extLst>
              </p:cNvPr>
              <p:cNvSpPr/>
              <p:nvPr/>
            </p:nvSpPr>
            <p:spPr>
              <a:xfrm>
                <a:off x="972661" y="1981694"/>
                <a:ext cx="28664" cy="11523"/>
              </a:xfrm>
              <a:custGeom>
                <a:avLst/>
                <a:gdLst>
                  <a:gd name="connsiteX0" fmla="*/ 0 w 28664"/>
                  <a:gd name="connsiteY0" fmla="*/ 0 h 11523"/>
                  <a:gd name="connsiteX1" fmla="*/ 28664 w 28664"/>
                  <a:gd name="connsiteY1" fmla="*/ 11524 h 11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1523">
                    <a:moveTo>
                      <a:pt x="0" y="0"/>
                    </a:moveTo>
                    <a:lnTo>
                      <a:pt x="28664" y="11524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9" name="任意多边形: 形状 668">
                <a:extLst>
                  <a:ext uri="{FF2B5EF4-FFF2-40B4-BE49-F238E27FC236}">
                    <a16:creationId xmlns:a16="http://schemas.microsoft.com/office/drawing/2014/main" id="{92981FE1-8829-BF31-B32B-7294734D2020}"/>
                  </a:ext>
                </a:extLst>
              </p:cNvPr>
              <p:cNvSpPr/>
              <p:nvPr/>
            </p:nvSpPr>
            <p:spPr>
              <a:xfrm>
                <a:off x="979830" y="2004867"/>
                <a:ext cx="28664" cy="19104"/>
              </a:xfrm>
              <a:custGeom>
                <a:avLst/>
                <a:gdLst>
                  <a:gd name="connsiteX0" fmla="*/ 0 w 28664"/>
                  <a:gd name="connsiteY0" fmla="*/ 19104 h 19104"/>
                  <a:gd name="connsiteX1" fmla="*/ 28664 w 28664"/>
                  <a:gd name="connsiteY1" fmla="*/ 0 h 1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9104">
                    <a:moveTo>
                      <a:pt x="0" y="19104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6" name="文本框 405">
              <a:extLst>
                <a:ext uri="{FF2B5EF4-FFF2-40B4-BE49-F238E27FC236}">
                  <a16:creationId xmlns:a16="http://schemas.microsoft.com/office/drawing/2014/main" id="{35A654E5-516A-C2C3-D5CA-D76981EF935F}"/>
                </a:ext>
              </a:extLst>
            </p:cNvPr>
            <p:cNvSpPr txBox="1"/>
            <p:nvPr/>
          </p:nvSpPr>
          <p:spPr>
            <a:xfrm>
              <a:off x="355766" y="1171244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</a:t>
              </a:r>
            </a:p>
          </p:txBody>
        </p:sp>
        <p:grpSp>
          <p:nvGrpSpPr>
            <p:cNvPr id="407" name="图形 459">
              <a:extLst>
                <a:ext uri="{FF2B5EF4-FFF2-40B4-BE49-F238E27FC236}">
                  <a16:creationId xmlns:a16="http://schemas.microsoft.com/office/drawing/2014/main" id="{8FAB92D8-E526-B09D-ABBD-DB9E734318F5}"/>
                </a:ext>
              </a:extLst>
            </p:cNvPr>
            <p:cNvGrpSpPr/>
            <p:nvPr/>
          </p:nvGrpSpPr>
          <p:grpSpPr>
            <a:xfrm>
              <a:off x="617839" y="1676646"/>
              <a:ext cx="1519309" cy="410541"/>
              <a:chOff x="617839" y="1676646"/>
              <a:chExt cx="1519309" cy="410541"/>
            </a:xfrm>
          </p:grpSpPr>
          <p:sp>
            <p:nvSpPr>
              <p:cNvPr id="645" name="任意多边形: 形状 644">
                <a:extLst>
                  <a:ext uri="{FF2B5EF4-FFF2-40B4-BE49-F238E27FC236}">
                    <a16:creationId xmlns:a16="http://schemas.microsoft.com/office/drawing/2014/main" id="{3EECE532-3216-A903-D231-4E66A630BC20}"/>
                  </a:ext>
                </a:extLst>
              </p:cNvPr>
              <p:cNvSpPr/>
              <p:nvPr/>
            </p:nvSpPr>
            <p:spPr>
              <a:xfrm>
                <a:off x="617839" y="2058122"/>
                <a:ext cx="28662" cy="14533"/>
              </a:xfrm>
              <a:custGeom>
                <a:avLst/>
                <a:gdLst>
                  <a:gd name="connsiteX0" fmla="*/ 0 w 28662"/>
                  <a:gd name="connsiteY0" fmla="*/ 0 h 14533"/>
                  <a:gd name="connsiteX1" fmla="*/ 28663 w 28662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2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6" name="任意多边形: 形状 645">
                <a:extLst>
                  <a:ext uri="{FF2B5EF4-FFF2-40B4-BE49-F238E27FC236}">
                    <a16:creationId xmlns:a16="http://schemas.microsoft.com/office/drawing/2014/main" id="{3553E70D-139B-092C-F7B7-7F1347331D3A}"/>
                  </a:ext>
                </a:extLst>
              </p:cNvPr>
              <p:cNvSpPr/>
              <p:nvPr/>
            </p:nvSpPr>
            <p:spPr>
              <a:xfrm>
                <a:off x="1356152" y="1977956"/>
                <a:ext cx="28664" cy="18210"/>
              </a:xfrm>
              <a:custGeom>
                <a:avLst/>
                <a:gdLst>
                  <a:gd name="connsiteX0" fmla="*/ 0 w 28664"/>
                  <a:gd name="connsiteY0" fmla="*/ 18210 h 18210"/>
                  <a:gd name="connsiteX1" fmla="*/ 28664 w 28664"/>
                  <a:gd name="connsiteY1" fmla="*/ 0 h 1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8210">
                    <a:moveTo>
                      <a:pt x="0" y="1821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7" name="任意多边形: 形状 646">
                <a:extLst>
                  <a:ext uri="{FF2B5EF4-FFF2-40B4-BE49-F238E27FC236}">
                    <a16:creationId xmlns:a16="http://schemas.microsoft.com/office/drawing/2014/main" id="{E9804C75-E05C-77F6-9EEF-3F30469A48C8}"/>
                  </a:ext>
                </a:extLst>
              </p:cNvPr>
              <p:cNvSpPr/>
              <p:nvPr/>
            </p:nvSpPr>
            <p:spPr>
              <a:xfrm>
                <a:off x="1348983" y="1833766"/>
                <a:ext cx="28664" cy="102550"/>
              </a:xfrm>
              <a:custGeom>
                <a:avLst/>
                <a:gdLst>
                  <a:gd name="connsiteX0" fmla="*/ 0 w 28664"/>
                  <a:gd name="connsiteY0" fmla="*/ 102550 h 102550"/>
                  <a:gd name="connsiteX1" fmla="*/ 28664 w 28664"/>
                  <a:gd name="connsiteY1" fmla="*/ 0 h 10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2550">
                    <a:moveTo>
                      <a:pt x="0" y="10255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8" name="任意多边形: 形状 647">
                <a:extLst>
                  <a:ext uri="{FF2B5EF4-FFF2-40B4-BE49-F238E27FC236}">
                    <a16:creationId xmlns:a16="http://schemas.microsoft.com/office/drawing/2014/main" id="{F765E03D-79C7-C692-E2FC-536577BD7E83}"/>
                  </a:ext>
                </a:extLst>
              </p:cNvPr>
              <p:cNvSpPr/>
              <p:nvPr/>
            </p:nvSpPr>
            <p:spPr>
              <a:xfrm>
                <a:off x="1717830" y="1877556"/>
                <a:ext cx="28664" cy="25353"/>
              </a:xfrm>
              <a:custGeom>
                <a:avLst/>
                <a:gdLst>
                  <a:gd name="connsiteX0" fmla="*/ 0 w 28664"/>
                  <a:gd name="connsiteY0" fmla="*/ 0 h 25353"/>
                  <a:gd name="connsiteX1" fmla="*/ 28664 w 28664"/>
                  <a:gd name="connsiteY1" fmla="*/ 25354 h 25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5353">
                    <a:moveTo>
                      <a:pt x="0" y="0"/>
                    </a:moveTo>
                    <a:lnTo>
                      <a:pt x="28664" y="25354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9" name="任意多边形: 形状 648">
                <a:extLst>
                  <a:ext uri="{FF2B5EF4-FFF2-40B4-BE49-F238E27FC236}">
                    <a16:creationId xmlns:a16="http://schemas.microsoft.com/office/drawing/2014/main" id="{81C1C7FC-1C65-D007-8222-2F8AD9C531F5}"/>
                  </a:ext>
                </a:extLst>
              </p:cNvPr>
              <p:cNvSpPr/>
              <p:nvPr/>
            </p:nvSpPr>
            <p:spPr>
              <a:xfrm>
                <a:off x="625004" y="2061754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0" name="任意多边形: 形状 649">
                <a:extLst>
                  <a:ext uri="{FF2B5EF4-FFF2-40B4-BE49-F238E27FC236}">
                    <a16:creationId xmlns:a16="http://schemas.microsoft.com/office/drawing/2014/main" id="{6964CC81-0016-38DA-1997-C89CB7A81FB2}"/>
                  </a:ext>
                </a:extLst>
              </p:cNvPr>
              <p:cNvSpPr/>
              <p:nvPr/>
            </p:nvSpPr>
            <p:spPr>
              <a:xfrm>
                <a:off x="1696334" y="1680534"/>
                <a:ext cx="28664" cy="28789"/>
              </a:xfrm>
              <a:custGeom>
                <a:avLst/>
                <a:gdLst>
                  <a:gd name="connsiteX0" fmla="*/ 0 w 28664"/>
                  <a:gd name="connsiteY0" fmla="*/ 28790 h 28789"/>
                  <a:gd name="connsiteX1" fmla="*/ 28664 w 28664"/>
                  <a:gd name="connsiteY1" fmla="*/ 0 h 2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8789">
                    <a:moveTo>
                      <a:pt x="0" y="2879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1" name="任意多边形: 形状 650">
                <a:extLst>
                  <a:ext uri="{FF2B5EF4-FFF2-40B4-BE49-F238E27FC236}">
                    <a16:creationId xmlns:a16="http://schemas.microsoft.com/office/drawing/2014/main" id="{B9B66277-763C-C296-9A94-AE902AE555F3}"/>
                  </a:ext>
                </a:extLst>
              </p:cNvPr>
              <p:cNvSpPr/>
              <p:nvPr/>
            </p:nvSpPr>
            <p:spPr>
              <a:xfrm>
                <a:off x="994162" y="2025750"/>
                <a:ext cx="28659" cy="23273"/>
              </a:xfrm>
              <a:custGeom>
                <a:avLst/>
                <a:gdLst>
                  <a:gd name="connsiteX0" fmla="*/ 0 w 28659"/>
                  <a:gd name="connsiteY0" fmla="*/ 0 h 23273"/>
                  <a:gd name="connsiteX1" fmla="*/ 28659 w 28659"/>
                  <a:gd name="connsiteY1" fmla="*/ 23274 h 2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23273">
                    <a:moveTo>
                      <a:pt x="0" y="0"/>
                    </a:moveTo>
                    <a:lnTo>
                      <a:pt x="28659" y="23274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2" name="任意多边形: 形状 651">
                <a:extLst>
                  <a:ext uri="{FF2B5EF4-FFF2-40B4-BE49-F238E27FC236}">
                    <a16:creationId xmlns:a16="http://schemas.microsoft.com/office/drawing/2014/main" id="{02A77BD7-4D84-676A-D768-C2DC978F8038}"/>
                  </a:ext>
                </a:extLst>
              </p:cNvPr>
              <p:cNvSpPr/>
              <p:nvPr/>
            </p:nvSpPr>
            <p:spPr>
              <a:xfrm>
                <a:off x="2094152" y="1882319"/>
                <a:ext cx="28664" cy="18742"/>
              </a:xfrm>
              <a:custGeom>
                <a:avLst/>
                <a:gdLst>
                  <a:gd name="connsiteX0" fmla="*/ 0 w 28664"/>
                  <a:gd name="connsiteY0" fmla="*/ 0 h 18742"/>
                  <a:gd name="connsiteX1" fmla="*/ 28664 w 28664"/>
                  <a:gd name="connsiteY1" fmla="*/ 18743 h 1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8742">
                    <a:moveTo>
                      <a:pt x="0" y="0"/>
                    </a:moveTo>
                    <a:lnTo>
                      <a:pt x="28664" y="1874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3" name="任意多边形: 形状 652">
                <a:extLst>
                  <a:ext uri="{FF2B5EF4-FFF2-40B4-BE49-F238E27FC236}">
                    <a16:creationId xmlns:a16="http://schemas.microsoft.com/office/drawing/2014/main" id="{18525EAD-73EA-9178-D4D5-9132E5C97036}"/>
                  </a:ext>
                </a:extLst>
              </p:cNvPr>
              <p:cNvSpPr/>
              <p:nvPr/>
            </p:nvSpPr>
            <p:spPr>
              <a:xfrm>
                <a:off x="2072656" y="1676646"/>
                <a:ext cx="28664" cy="25790"/>
              </a:xfrm>
              <a:custGeom>
                <a:avLst/>
                <a:gdLst>
                  <a:gd name="connsiteX0" fmla="*/ 0 w 28664"/>
                  <a:gd name="connsiteY0" fmla="*/ 25791 h 25790"/>
                  <a:gd name="connsiteX1" fmla="*/ 28664 w 28664"/>
                  <a:gd name="connsiteY1" fmla="*/ 0 h 25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5790">
                    <a:moveTo>
                      <a:pt x="0" y="25791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4" name="任意多边形: 形状 653">
                <a:extLst>
                  <a:ext uri="{FF2B5EF4-FFF2-40B4-BE49-F238E27FC236}">
                    <a16:creationId xmlns:a16="http://schemas.microsoft.com/office/drawing/2014/main" id="{E79A4325-C2ED-960C-9E9B-19A7BEA3CF4E}"/>
                  </a:ext>
                </a:extLst>
              </p:cNvPr>
              <p:cNvSpPr/>
              <p:nvPr/>
            </p:nvSpPr>
            <p:spPr>
              <a:xfrm>
                <a:off x="632170" y="2065386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5" name="任意多边形: 形状 654">
                <a:extLst>
                  <a:ext uri="{FF2B5EF4-FFF2-40B4-BE49-F238E27FC236}">
                    <a16:creationId xmlns:a16="http://schemas.microsoft.com/office/drawing/2014/main" id="{34687078-EE96-1614-6E2E-DB8151D9628E}"/>
                  </a:ext>
                </a:extLst>
              </p:cNvPr>
              <p:cNvSpPr/>
              <p:nvPr/>
            </p:nvSpPr>
            <p:spPr>
              <a:xfrm>
                <a:off x="1001325" y="1993218"/>
                <a:ext cx="28664" cy="56293"/>
              </a:xfrm>
              <a:custGeom>
                <a:avLst/>
                <a:gdLst>
                  <a:gd name="connsiteX0" fmla="*/ 0 w 28664"/>
                  <a:gd name="connsiteY0" fmla="*/ 0 h 56293"/>
                  <a:gd name="connsiteX1" fmla="*/ 28664 w 28664"/>
                  <a:gd name="connsiteY1" fmla="*/ 56294 h 56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56293">
                    <a:moveTo>
                      <a:pt x="0" y="0"/>
                    </a:moveTo>
                    <a:lnTo>
                      <a:pt x="28664" y="56294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6" name="任意多边形: 形状 655">
                <a:extLst>
                  <a:ext uri="{FF2B5EF4-FFF2-40B4-BE49-F238E27FC236}">
                    <a16:creationId xmlns:a16="http://schemas.microsoft.com/office/drawing/2014/main" id="{200FBE55-E85F-5BA7-D243-F763D6718A7E}"/>
                  </a:ext>
                </a:extLst>
              </p:cNvPr>
              <p:cNvSpPr/>
              <p:nvPr/>
            </p:nvSpPr>
            <p:spPr>
              <a:xfrm>
                <a:off x="1732162" y="1885689"/>
                <a:ext cx="28664" cy="3968"/>
              </a:xfrm>
              <a:custGeom>
                <a:avLst/>
                <a:gdLst>
                  <a:gd name="connsiteX0" fmla="*/ 0 w 28664"/>
                  <a:gd name="connsiteY0" fmla="*/ 0 h 3968"/>
                  <a:gd name="connsiteX1" fmla="*/ 28664 w 28664"/>
                  <a:gd name="connsiteY1" fmla="*/ 3969 h 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968">
                    <a:moveTo>
                      <a:pt x="0" y="0"/>
                    </a:moveTo>
                    <a:lnTo>
                      <a:pt x="28664" y="3969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7" name="任意多边形: 形状 656">
                <a:extLst>
                  <a:ext uri="{FF2B5EF4-FFF2-40B4-BE49-F238E27FC236}">
                    <a16:creationId xmlns:a16="http://schemas.microsoft.com/office/drawing/2014/main" id="{48A13A51-A6C9-E279-52D3-EBDDB85F355F}"/>
                  </a:ext>
                </a:extLst>
              </p:cNvPr>
              <p:cNvSpPr/>
              <p:nvPr/>
            </p:nvSpPr>
            <p:spPr>
              <a:xfrm>
                <a:off x="2108484" y="1895073"/>
                <a:ext cx="28664" cy="12076"/>
              </a:xfrm>
              <a:custGeom>
                <a:avLst/>
                <a:gdLst>
                  <a:gd name="connsiteX0" fmla="*/ 0 w 28664"/>
                  <a:gd name="connsiteY0" fmla="*/ 12077 h 12076"/>
                  <a:gd name="connsiteX1" fmla="*/ 28664 w 28664"/>
                  <a:gd name="connsiteY1" fmla="*/ 0 h 1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2076">
                    <a:moveTo>
                      <a:pt x="0" y="12077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8" name="任意多边形: 形状 657">
                <a:extLst>
                  <a:ext uri="{FF2B5EF4-FFF2-40B4-BE49-F238E27FC236}">
                    <a16:creationId xmlns:a16="http://schemas.microsoft.com/office/drawing/2014/main" id="{70888159-66CE-8831-190D-1EF3C45065C2}"/>
                  </a:ext>
                </a:extLst>
              </p:cNvPr>
              <p:cNvSpPr/>
              <p:nvPr/>
            </p:nvSpPr>
            <p:spPr>
              <a:xfrm>
                <a:off x="1008494" y="2004867"/>
                <a:ext cx="28659" cy="50104"/>
              </a:xfrm>
              <a:custGeom>
                <a:avLst/>
                <a:gdLst>
                  <a:gd name="connsiteX0" fmla="*/ 0 w 28659"/>
                  <a:gd name="connsiteY0" fmla="*/ 0 h 50104"/>
                  <a:gd name="connsiteX1" fmla="*/ 28659 w 28659"/>
                  <a:gd name="connsiteY1" fmla="*/ 50105 h 5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50104">
                    <a:moveTo>
                      <a:pt x="0" y="0"/>
                    </a:moveTo>
                    <a:lnTo>
                      <a:pt x="28659" y="50105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9" name="任意多边形: 形状 658">
                <a:extLst>
                  <a:ext uri="{FF2B5EF4-FFF2-40B4-BE49-F238E27FC236}">
                    <a16:creationId xmlns:a16="http://schemas.microsoft.com/office/drawing/2014/main" id="{4C0F158D-961D-5DC1-59C3-E630F454EBB8}"/>
                  </a:ext>
                </a:extLst>
              </p:cNvPr>
              <p:cNvSpPr/>
              <p:nvPr/>
            </p:nvSpPr>
            <p:spPr>
              <a:xfrm>
                <a:off x="646501" y="2072655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8" name="任意多边形: 形状 407">
              <a:extLst>
                <a:ext uri="{FF2B5EF4-FFF2-40B4-BE49-F238E27FC236}">
                  <a16:creationId xmlns:a16="http://schemas.microsoft.com/office/drawing/2014/main" id="{596A639E-04DB-4473-035A-EB26632B7234}"/>
                </a:ext>
              </a:extLst>
            </p:cNvPr>
            <p:cNvSpPr/>
            <p:nvPr/>
          </p:nvSpPr>
          <p:spPr>
            <a:xfrm>
              <a:off x="543816" y="1290607"/>
              <a:ext cx="31028" cy="15732"/>
            </a:xfrm>
            <a:custGeom>
              <a:avLst/>
              <a:gdLst>
                <a:gd name="connsiteX0" fmla="*/ 31028 w 31028"/>
                <a:gd name="connsiteY0" fmla="*/ 15733 h 15732"/>
                <a:gd name="connsiteX1" fmla="*/ 0 w 31028"/>
                <a:gd name="connsiteY1" fmla="*/ 0 h 1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28" h="15732">
                  <a:moveTo>
                    <a:pt x="31028" y="157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9" name="图形 459">
              <a:extLst>
                <a:ext uri="{FF2B5EF4-FFF2-40B4-BE49-F238E27FC236}">
                  <a16:creationId xmlns:a16="http://schemas.microsoft.com/office/drawing/2014/main" id="{3B93310E-CF1D-9650-89B5-37538A5F34FA}"/>
                </a:ext>
              </a:extLst>
            </p:cNvPr>
            <p:cNvGrpSpPr/>
            <p:nvPr/>
          </p:nvGrpSpPr>
          <p:grpSpPr>
            <a:xfrm>
              <a:off x="653667" y="1371739"/>
              <a:ext cx="1555135" cy="738511"/>
              <a:chOff x="653667" y="1371739"/>
              <a:chExt cx="1555135" cy="738511"/>
            </a:xfrm>
          </p:grpSpPr>
          <p:sp>
            <p:nvSpPr>
              <p:cNvPr id="614" name="任意多边形: 形状 613">
                <a:extLst>
                  <a:ext uri="{FF2B5EF4-FFF2-40B4-BE49-F238E27FC236}">
                    <a16:creationId xmlns:a16="http://schemas.microsoft.com/office/drawing/2014/main" id="{019F97E7-647D-BCD2-8D37-36ABCB267AC1}"/>
                  </a:ext>
                </a:extLst>
              </p:cNvPr>
              <p:cNvSpPr/>
              <p:nvPr/>
            </p:nvSpPr>
            <p:spPr>
              <a:xfrm>
                <a:off x="1370484" y="1881525"/>
                <a:ext cx="28664" cy="5425"/>
              </a:xfrm>
              <a:custGeom>
                <a:avLst/>
                <a:gdLst>
                  <a:gd name="connsiteX0" fmla="*/ 0 w 28664"/>
                  <a:gd name="connsiteY0" fmla="*/ 0 h 5425"/>
                  <a:gd name="connsiteX1" fmla="*/ 28664 w 28664"/>
                  <a:gd name="connsiteY1" fmla="*/ 5425 h 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5425">
                    <a:moveTo>
                      <a:pt x="0" y="0"/>
                    </a:moveTo>
                    <a:lnTo>
                      <a:pt x="28664" y="5425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" name="任意多边形: 形状 614">
                <a:extLst>
                  <a:ext uri="{FF2B5EF4-FFF2-40B4-BE49-F238E27FC236}">
                    <a16:creationId xmlns:a16="http://schemas.microsoft.com/office/drawing/2014/main" id="{106BF66B-F974-6367-1948-F91645ABF362}"/>
                  </a:ext>
                </a:extLst>
              </p:cNvPr>
              <p:cNvSpPr/>
              <p:nvPr/>
            </p:nvSpPr>
            <p:spPr>
              <a:xfrm>
                <a:off x="1746494" y="1864053"/>
                <a:ext cx="28664" cy="38856"/>
              </a:xfrm>
              <a:custGeom>
                <a:avLst/>
                <a:gdLst>
                  <a:gd name="connsiteX0" fmla="*/ 0 w 28664"/>
                  <a:gd name="connsiteY0" fmla="*/ 38857 h 38856"/>
                  <a:gd name="connsiteX1" fmla="*/ 28664 w 28664"/>
                  <a:gd name="connsiteY1" fmla="*/ 0 h 3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8856">
                    <a:moveTo>
                      <a:pt x="0" y="38857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" name="任意多边形: 形状 615">
                <a:extLst>
                  <a:ext uri="{FF2B5EF4-FFF2-40B4-BE49-F238E27FC236}">
                    <a16:creationId xmlns:a16="http://schemas.microsoft.com/office/drawing/2014/main" id="{76262B54-E642-526A-276A-89E60C7D743F}"/>
                  </a:ext>
                </a:extLst>
              </p:cNvPr>
              <p:cNvSpPr/>
              <p:nvPr/>
            </p:nvSpPr>
            <p:spPr>
              <a:xfrm>
                <a:off x="1384816" y="1892908"/>
                <a:ext cx="28659" cy="85048"/>
              </a:xfrm>
              <a:custGeom>
                <a:avLst/>
                <a:gdLst>
                  <a:gd name="connsiteX0" fmla="*/ 0 w 28659"/>
                  <a:gd name="connsiteY0" fmla="*/ 85048 h 85048"/>
                  <a:gd name="connsiteX1" fmla="*/ 28659 w 28659"/>
                  <a:gd name="connsiteY1" fmla="*/ 0 h 8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85048">
                    <a:moveTo>
                      <a:pt x="0" y="85048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" name="任意多边形: 形状 616">
                <a:extLst>
                  <a:ext uri="{FF2B5EF4-FFF2-40B4-BE49-F238E27FC236}">
                    <a16:creationId xmlns:a16="http://schemas.microsoft.com/office/drawing/2014/main" id="{81BDF723-3CBC-7747-89D7-D5825BF26092}"/>
                  </a:ext>
                </a:extLst>
              </p:cNvPr>
              <p:cNvSpPr/>
              <p:nvPr/>
            </p:nvSpPr>
            <p:spPr>
              <a:xfrm>
                <a:off x="653667" y="2076287"/>
                <a:ext cx="28662" cy="14533"/>
              </a:xfrm>
              <a:custGeom>
                <a:avLst/>
                <a:gdLst>
                  <a:gd name="connsiteX0" fmla="*/ 0 w 28662"/>
                  <a:gd name="connsiteY0" fmla="*/ 0 h 14533"/>
                  <a:gd name="connsiteX1" fmla="*/ 28663 w 28662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2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" name="任意多边形: 形状 617">
                <a:extLst>
                  <a:ext uri="{FF2B5EF4-FFF2-40B4-BE49-F238E27FC236}">
                    <a16:creationId xmlns:a16="http://schemas.microsoft.com/office/drawing/2014/main" id="{ED11512E-B24D-4527-29D1-2033919554A8}"/>
                  </a:ext>
                </a:extLst>
              </p:cNvPr>
              <p:cNvSpPr/>
              <p:nvPr/>
            </p:nvSpPr>
            <p:spPr>
              <a:xfrm>
                <a:off x="1022821" y="1645058"/>
                <a:ext cx="28664" cy="403966"/>
              </a:xfrm>
              <a:custGeom>
                <a:avLst/>
                <a:gdLst>
                  <a:gd name="connsiteX0" fmla="*/ 0 w 28664"/>
                  <a:gd name="connsiteY0" fmla="*/ 403966 h 403966"/>
                  <a:gd name="connsiteX1" fmla="*/ 28664 w 28664"/>
                  <a:gd name="connsiteY1" fmla="*/ 0 h 40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03966">
                    <a:moveTo>
                      <a:pt x="0" y="403966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9" name="任意多边形: 形状 618">
                <a:extLst>
                  <a:ext uri="{FF2B5EF4-FFF2-40B4-BE49-F238E27FC236}">
                    <a16:creationId xmlns:a16="http://schemas.microsoft.com/office/drawing/2014/main" id="{0E155297-C1E7-B454-2145-C2065C5FF83B}"/>
                  </a:ext>
                </a:extLst>
              </p:cNvPr>
              <p:cNvSpPr/>
              <p:nvPr/>
            </p:nvSpPr>
            <p:spPr>
              <a:xfrm>
                <a:off x="2122816" y="1901061"/>
                <a:ext cx="28664" cy="16492"/>
              </a:xfrm>
              <a:custGeom>
                <a:avLst/>
                <a:gdLst>
                  <a:gd name="connsiteX0" fmla="*/ 0 w 28664"/>
                  <a:gd name="connsiteY0" fmla="*/ 0 h 16492"/>
                  <a:gd name="connsiteX1" fmla="*/ 28664 w 28664"/>
                  <a:gd name="connsiteY1" fmla="*/ 16492 h 1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6492">
                    <a:moveTo>
                      <a:pt x="0" y="0"/>
                    </a:moveTo>
                    <a:lnTo>
                      <a:pt x="28664" y="16492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0" name="任意多边形: 形状 619">
                <a:extLst>
                  <a:ext uri="{FF2B5EF4-FFF2-40B4-BE49-F238E27FC236}">
                    <a16:creationId xmlns:a16="http://schemas.microsoft.com/office/drawing/2014/main" id="{CBD7AAC6-3675-4DCB-C673-FDF7F3B10901}"/>
                  </a:ext>
                </a:extLst>
              </p:cNvPr>
              <p:cNvSpPr/>
              <p:nvPr/>
            </p:nvSpPr>
            <p:spPr>
              <a:xfrm>
                <a:off x="1724998" y="1680534"/>
                <a:ext cx="28664" cy="23731"/>
              </a:xfrm>
              <a:custGeom>
                <a:avLst/>
                <a:gdLst>
                  <a:gd name="connsiteX0" fmla="*/ 0 w 28664"/>
                  <a:gd name="connsiteY0" fmla="*/ 0 h 23731"/>
                  <a:gd name="connsiteX1" fmla="*/ 28664 w 28664"/>
                  <a:gd name="connsiteY1" fmla="*/ 23731 h 2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3731">
                    <a:moveTo>
                      <a:pt x="0" y="0"/>
                    </a:moveTo>
                    <a:lnTo>
                      <a:pt x="28664" y="23731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1" name="任意多边形: 形状 620">
                <a:extLst>
                  <a:ext uri="{FF2B5EF4-FFF2-40B4-BE49-F238E27FC236}">
                    <a16:creationId xmlns:a16="http://schemas.microsoft.com/office/drawing/2014/main" id="{E121F060-8FF0-EC0E-235D-5E50AD7AA54C}"/>
                  </a:ext>
                </a:extLst>
              </p:cNvPr>
              <p:cNvSpPr/>
              <p:nvPr/>
            </p:nvSpPr>
            <p:spPr>
              <a:xfrm>
                <a:off x="660833" y="2079919"/>
                <a:ext cx="28663" cy="14538"/>
              </a:xfrm>
              <a:custGeom>
                <a:avLst/>
                <a:gdLst>
                  <a:gd name="connsiteX0" fmla="*/ 0 w 28663"/>
                  <a:gd name="connsiteY0" fmla="*/ 0 h 14538"/>
                  <a:gd name="connsiteX1" fmla="*/ 28663 w 28663"/>
                  <a:gd name="connsiteY1" fmla="*/ 14538 h 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8">
                    <a:moveTo>
                      <a:pt x="0" y="0"/>
                    </a:moveTo>
                    <a:lnTo>
                      <a:pt x="28663" y="14538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2" name="任意多边形: 形状 621">
                <a:extLst>
                  <a:ext uri="{FF2B5EF4-FFF2-40B4-BE49-F238E27FC236}">
                    <a16:creationId xmlns:a16="http://schemas.microsoft.com/office/drawing/2014/main" id="{039BD678-DFC4-3073-7C2F-381B2AB389C5}"/>
                  </a:ext>
                </a:extLst>
              </p:cNvPr>
              <p:cNvSpPr/>
              <p:nvPr/>
            </p:nvSpPr>
            <p:spPr>
              <a:xfrm>
                <a:off x="1029990" y="1643084"/>
                <a:ext cx="28664" cy="406427"/>
              </a:xfrm>
              <a:custGeom>
                <a:avLst/>
                <a:gdLst>
                  <a:gd name="connsiteX0" fmla="*/ 0 w 28664"/>
                  <a:gd name="connsiteY0" fmla="*/ 406428 h 406427"/>
                  <a:gd name="connsiteX1" fmla="*/ 28664 w 28664"/>
                  <a:gd name="connsiteY1" fmla="*/ 0 h 406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06427">
                    <a:moveTo>
                      <a:pt x="0" y="406428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3" name="任意多边形: 形状 622">
                <a:extLst>
                  <a:ext uri="{FF2B5EF4-FFF2-40B4-BE49-F238E27FC236}">
                    <a16:creationId xmlns:a16="http://schemas.microsoft.com/office/drawing/2014/main" id="{A15EECB3-1CDF-E7AD-296F-1EC515F4E67A}"/>
                  </a:ext>
                </a:extLst>
              </p:cNvPr>
              <p:cNvSpPr/>
              <p:nvPr/>
            </p:nvSpPr>
            <p:spPr>
              <a:xfrm>
                <a:off x="2101320" y="1676646"/>
                <a:ext cx="28664" cy="2788"/>
              </a:xfrm>
              <a:custGeom>
                <a:avLst/>
                <a:gdLst>
                  <a:gd name="connsiteX0" fmla="*/ 0 w 28664"/>
                  <a:gd name="connsiteY0" fmla="*/ 0 h 2788"/>
                  <a:gd name="connsiteX1" fmla="*/ 28664 w 28664"/>
                  <a:gd name="connsiteY1" fmla="*/ 2788 h 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788">
                    <a:moveTo>
                      <a:pt x="0" y="0"/>
                    </a:moveTo>
                    <a:lnTo>
                      <a:pt x="28664" y="2788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4" name="任意多边形: 形状 623">
                <a:extLst>
                  <a:ext uri="{FF2B5EF4-FFF2-40B4-BE49-F238E27FC236}">
                    <a16:creationId xmlns:a16="http://schemas.microsoft.com/office/drawing/2014/main" id="{A265EA7E-EBAA-4C96-F172-C789FD68137F}"/>
                  </a:ext>
                </a:extLst>
              </p:cNvPr>
              <p:cNvSpPr/>
              <p:nvPr/>
            </p:nvSpPr>
            <p:spPr>
              <a:xfrm>
                <a:off x="1377647" y="1740635"/>
                <a:ext cx="28664" cy="93130"/>
              </a:xfrm>
              <a:custGeom>
                <a:avLst/>
                <a:gdLst>
                  <a:gd name="connsiteX0" fmla="*/ 0 w 28664"/>
                  <a:gd name="connsiteY0" fmla="*/ 93131 h 93130"/>
                  <a:gd name="connsiteX1" fmla="*/ 28664 w 28664"/>
                  <a:gd name="connsiteY1" fmla="*/ 0 h 93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93130">
                    <a:moveTo>
                      <a:pt x="0" y="93131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5" name="任意多边形: 形状 624">
                <a:extLst>
                  <a:ext uri="{FF2B5EF4-FFF2-40B4-BE49-F238E27FC236}">
                    <a16:creationId xmlns:a16="http://schemas.microsoft.com/office/drawing/2014/main" id="{79FFCA5E-DDA7-0436-BB32-5BD8548122F7}"/>
                  </a:ext>
                </a:extLst>
              </p:cNvPr>
              <p:cNvSpPr/>
              <p:nvPr/>
            </p:nvSpPr>
            <p:spPr>
              <a:xfrm>
                <a:off x="1037153" y="1855609"/>
                <a:ext cx="28664" cy="199363"/>
              </a:xfrm>
              <a:custGeom>
                <a:avLst/>
                <a:gdLst>
                  <a:gd name="connsiteX0" fmla="*/ 0 w 28664"/>
                  <a:gd name="connsiteY0" fmla="*/ 199363 h 199363"/>
                  <a:gd name="connsiteX1" fmla="*/ 28664 w 28664"/>
                  <a:gd name="connsiteY1" fmla="*/ 0 h 19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99363">
                    <a:moveTo>
                      <a:pt x="0" y="199363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6" name="任意多边形: 形状 625">
                <a:extLst>
                  <a:ext uri="{FF2B5EF4-FFF2-40B4-BE49-F238E27FC236}">
                    <a16:creationId xmlns:a16="http://schemas.microsoft.com/office/drawing/2014/main" id="{2BE39CB6-5DCC-FBAC-A6CF-A1D76D7BA29F}"/>
                  </a:ext>
                </a:extLst>
              </p:cNvPr>
              <p:cNvSpPr/>
              <p:nvPr/>
            </p:nvSpPr>
            <p:spPr>
              <a:xfrm>
                <a:off x="1760826" y="1876788"/>
                <a:ext cx="28664" cy="12870"/>
              </a:xfrm>
              <a:custGeom>
                <a:avLst/>
                <a:gdLst>
                  <a:gd name="connsiteX0" fmla="*/ 0 w 28664"/>
                  <a:gd name="connsiteY0" fmla="*/ 12870 h 12870"/>
                  <a:gd name="connsiteX1" fmla="*/ 28664 w 28664"/>
                  <a:gd name="connsiteY1" fmla="*/ 0 h 1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2870">
                    <a:moveTo>
                      <a:pt x="0" y="1287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7" name="任意多边形: 形状 626">
                <a:extLst>
                  <a:ext uri="{FF2B5EF4-FFF2-40B4-BE49-F238E27FC236}">
                    <a16:creationId xmlns:a16="http://schemas.microsoft.com/office/drawing/2014/main" id="{6DE6A3AD-BF7A-9E88-D986-9B8C05988D43}"/>
                  </a:ext>
                </a:extLst>
              </p:cNvPr>
              <p:cNvSpPr/>
              <p:nvPr/>
            </p:nvSpPr>
            <p:spPr>
              <a:xfrm>
                <a:off x="2137148" y="1895073"/>
                <a:ext cx="28664" cy="30126"/>
              </a:xfrm>
              <a:custGeom>
                <a:avLst/>
                <a:gdLst>
                  <a:gd name="connsiteX0" fmla="*/ 0 w 28664"/>
                  <a:gd name="connsiteY0" fmla="*/ 0 h 30126"/>
                  <a:gd name="connsiteX1" fmla="*/ 28664 w 28664"/>
                  <a:gd name="connsiteY1" fmla="*/ 30126 h 30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0126">
                    <a:moveTo>
                      <a:pt x="0" y="0"/>
                    </a:moveTo>
                    <a:lnTo>
                      <a:pt x="28664" y="3012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8" name="任意多边形: 形状 627">
                <a:extLst>
                  <a:ext uri="{FF2B5EF4-FFF2-40B4-BE49-F238E27FC236}">
                    <a16:creationId xmlns:a16="http://schemas.microsoft.com/office/drawing/2014/main" id="{5A083855-1EEF-FF53-DCFD-CC7A6DD36A22}"/>
                  </a:ext>
                </a:extLst>
              </p:cNvPr>
              <p:cNvSpPr/>
              <p:nvPr/>
            </p:nvSpPr>
            <p:spPr>
              <a:xfrm>
                <a:off x="675165" y="1371739"/>
                <a:ext cx="28663" cy="715448"/>
              </a:xfrm>
              <a:custGeom>
                <a:avLst/>
                <a:gdLst>
                  <a:gd name="connsiteX0" fmla="*/ 0 w 28663"/>
                  <a:gd name="connsiteY0" fmla="*/ 715448 h 715448"/>
                  <a:gd name="connsiteX1" fmla="*/ 28663 w 28663"/>
                  <a:gd name="connsiteY1" fmla="*/ 0 h 71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15448">
                    <a:moveTo>
                      <a:pt x="0" y="715448"/>
                    </a:moveTo>
                    <a:lnTo>
                      <a:pt x="28663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9" name="任意多边形: 形状 628">
                <a:extLst>
                  <a:ext uri="{FF2B5EF4-FFF2-40B4-BE49-F238E27FC236}">
                    <a16:creationId xmlns:a16="http://schemas.microsoft.com/office/drawing/2014/main" id="{26D5480E-F4D5-8BB5-6F4B-5A7E982D40B5}"/>
                  </a:ext>
                </a:extLst>
              </p:cNvPr>
              <p:cNvSpPr/>
              <p:nvPr/>
            </p:nvSpPr>
            <p:spPr>
              <a:xfrm>
                <a:off x="1399148" y="1782813"/>
                <a:ext cx="28659" cy="104137"/>
              </a:xfrm>
              <a:custGeom>
                <a:avLst/>
                <a:gdLst>
                  <a:gd name="connsiteX0" fmla="*/ 0 w 28659"/>
                  <a:gd name="connsiteY0" fmla="*/ 104138 h 104137"/>
                  <a:gd name="connsiteX1" fmla="*/ 28659 w 28659"/>
                  <a:gd name="connsiteY1" fmla="*/ 0 h 104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04137">
                    <a:moveTo>
                      <a:pt x="0" y="104138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0" name="任意多边形: 形状 629">
                <a:extLst>
                  <a:ext uri="{FF2B5EF4-FFF2-40B4-BE49-F238E27FC236}">
                    <a16:creationId xmlns:a16="http://schemas.microsoft.com/office/drawing/2014/main" id="{53E77232-EE08-3BB4-8CD6-B72A56039842}"/>
                  </a:ext>
                </a:extLst>
              </p:cNvPr>
              <p:cNvSpPr/>
              <p:nvPr/>
            </p:nvSpPr>
            <p:spPr>
              <a:xfrm>
                <a:off x="682330" y="1375373"/>
                <a:ext cx="28663" cy="715446"/>
              </a:xfrm>
              <a:custGeom>
                <a:avLst/>
                <a:gdLst>
                  <a:gd name="connsiteX0" fmla="*/ 0 w 28663"/>
                  <a:gd name="connsiteY0" fmla="*/ 715447 h 715446"/>
                  <a:gd name="connsiteX1" fmla="*/ 28663 w 28663"/>
                  <a:gd name="connsiteY1" fmla="*/ 0 h 71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15446">
                    <a:moveTo>
                      <a:pt x="0" y="715447"/>
                    </a:moveTo>
                    <a:lnTo>
                      <a:pt x="28663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1" name="任意多边形: 形状 630">
                <a:extLst>
                  <a:ext uri="{FF2B5EF4-FFF2-40B4-BE49-F238E27FC236}">
                    <a16:creationId xmlns:a16="http://schemas.microsoft.com/office/drawing/2014/main" id="{53E0BDE9-DE37-0684-8C4E-7CFB89D73D5B}"/>
                  </a:ext>
                </a:extLst>
              </p:cNvPr>
              <p:cNvSpPr/>
              <p:nvPr/>
            </p:nvSpPr>
            <p:spPr>
              <a:xfrm>
                <a:off x="2151480" y="1917554"/>
                <a:ext cx="28664" cy="2180"/>
              </a:xfrm>
              <a:custGeom>
                <a:avLst/>
                <a:gdLst>
                  <a:gd name="connsiteX0" fmla="*/ 0 w 28664"/>
                  <a:gd name="connsiteY0" fmla="*/ 0 h 2180"/>
                  <a:gd name="connsiteX1" fmla="*/ 28664 w 28664"/>
                  <a:gd name="connsiteY1" fmla="*/ 2180 h 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180">
                    <a:moveTo>
                      <a:pt x="0" y="0"/>
                    </a:moveTo>
                    <a:lnTo>
                      <a:pt x="28664" y="218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2" name="任意多边形: 形状 631">
                <a:extLst>
                  <a:ext uri="{FF2B5EF4-FFF2-40B4-BE49-F238E27FC236}">
                    <a16:creationId xmlns:a16="http://schemas.microsoft.com/office/drawing/2014/main" id="{DF49572F-6447-C13D-2B0C-AF123466B44E}"/>
                  </a:ext>
                </a:extLst>
              </p:cNvPr>
              <p:cNvSpPr/>
              <p:nvPr/>
            </p:nvSpPr>
            <p:spPr>
              <a:xfrm>
                <a:off x="1753663" y="1687537"/>
                <a:ext cx="28659" cy="16728"/>
              </a:xfrm>
              <a:custGeom>
                <a:avLst/>
                <a:gdLst>
                  <a:gd name="connsiteX0" fmla="*/ 0 w 28659"/>
                  <a:gd name="connsiteY0" fmla="*/ 16728 h 16728"/>
                  <a:gd name="connsiteX1" fmla="*/ 28659 w 28659"/>
                  <a:gd name="connsiteY1" fmla="*/ 0 h 1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6728">
                    <a:moveTo>
                      <a:pt x="0" y="16728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3" name="任意多边形: 形状 632">
                <a:extLst>
                  <a:ext uri="{FF2B5EF4-FFF2-40B4-BE49-F238E27FC236}">
                    <a16:creationId xmlns:a16="http://schemas.microsoft.com/office/drawing/2014/main" id="{C39DF1E2-B2A7-5E38-2539-A5880FA8C252}"/>
                  </a:ext>
                </a:extLst>
              </p:cNvPr>
              <p:cNvSpPr/>
              <p:nvPr/>
            </p:nvSpPr>
            <p:spPr>
              <a:xfrm>
                <a:off x="1775158" y="1864053"/>
                <a:ext cx="28664" cy="6776"/>
              </a:xfrm>
              <a:custGeom>
                <a:avLst/>
                <a:gdLst>
                  <a:gd name="connsiteX0" fmla="*/ 0 w 28664"/>
                  <a:gd name="connsiteY0" fmla="*/ 0 h 6776"/>
                  <a:gd name="connsiteX1" fmla="*/ 28664 w 28664"/>
                  <a:gd name="connsiteY1" fmla="*/ 6777 h 6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776">
                    <a:moveTo>
                      <a:pt x="0" y="0"/>
                    </a:moveTo>
                    <a:lnTo>
                      <a:pt x="28664" y="6777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4" name="任意多边形: 形状 633">
                <a:extLst>
                  <a:ext uri="{FF2B5EF4-FFF2-40B4-BE49-F238E27FC236}">
                    <a16:creationId xmlns:a16="http://schemas.microsoft.com/office/drawing/2014/main" id="{D11580C4-7FE3-8493-F29B-C3D734658EDE}"/>
                  </a:ext>
                </a:extLst>
              </p:cNvPr>
              <p:cNvSpPr/>
              <p:nvPr/>
            </p:nvSpPr>
            <p:spPr>
              <a:xfrm>
                <a:off x="689496" y="1379006"/>
                <a:ext cx="28663" cy="715450"/>
              </a:xfrm>
              <a:custGeom>
                <a:avLst/>
                <a:gdLst>
                  <a:gd name="connsiteX0" fmla="*/ 0 w 28663"/>
                  <a:gd name="connsiteY0" fmla="*/ 715450 h 715450"/>
                  <a:gd name="connsiteX1" fmla="*/ 28663 w 28663"/>
                  <a:gd name="connsiteY1" fmla="*/ 0 h 71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15450">
                    <a:moveTo>
                      <a:pt x="0" y="715450"/>
                    </a:moveTo>
                    <a:lnTo>
                      <a:pt x="28663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5" name="任意多边形: 形状 634">
                <a:extLst>
                  <a:ext uri="{FF2B5EF4-FFF2-40B4-BE49-F238E27FC236}">
                    <a16:creationId xmlns:a16="http://schemas.microsoft.com/office/drawing/2014/main" id="{7A833C0D-FA2D-4042-F01F-EC8068CCA986}"/>
                  </a:ext>
                </a:extLst>
              </p:cNvPr>
              <p:cNvSpPr/>
              <p:nvPr/>
            </p:nvSpPr>
            <p:spPr>
              <a:xfrm>
                <a:off x="2129984" y="1679434"/>
                <a:ext cx="28659" cy="28397"/>
              </a:xfrm>
              <a:custGeom>
                <a:avLst/>
                <a:gdLst>
                  <a:gd name="connsiteX0" fmla="*/ 0 w 28659"/>
                  <a:gd name="connsiteY0" fmla="*/ 0 h 28397"/>
                  <a:gd name="connsiteX1" fmla="*/ 28659 w 28659"/>
                  <a:gd name="connsiteY1" fmla="*/ 28398 h 28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28397">
                    <a:moveTo>
                      <a:pt x="0" y="0"/>
                    </a:moveTo>
                    <a:lnTo>
                      <a:pt x="28659" y="28398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6" name="任意多边形: 形状 635">
                <a:extLst>
                  <a:ext uri="{FF2B5EF4-FFF2-40B4-BE49-F238E27FC236}">
                    <a16:creationId xmlns:a16="http://schemas.microsoft.com/office/drawing/2014/main" id="{AB2FD296-153A-0FD4-EC04-402A10864611}"/>
                  </a:ext>
                </a:extLst>
              </p:cNvPr>
              <p:cNvSpPr/>
              <p:nvPr/>
            </p:nvSpPr>
            <p:spPr>
              <a:xfrm>
                <a:off x="1413475" y="1761629"/>
                <a:ext cx="28664" cy="131279"/>
              </a:xfrm>
              <a:custGeom>
                <a:avLst/>
                <a:gdLst>
                  <a:gd name="connsiteX0" fmla="*/ 0 w 28664"/>
                  <a:gd name="connsiteY0" fmla="*/ 131280 h 131279"/>
                  <a:gd name="connsiteX1" fmla="*/ 28664 w 28664"/>
                  <a:gd name="connsiteY1" fmla="*/ 0 h 13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31279">
                    <a:moveTo>
                      <a:pt x="0" y="13128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7" name="任意多边形: 形状 636">
                <a:extLst>
                  <a:ext uri="{FF2B5EF4-FFF2-40B4-BE49-F238E27FC236}">
                    <a16:creationId xmlns:a16="http://schemas.microsoft.com/office/drawing/2014/main" id="{8C44320F-741A-E137-800C-6230DB021601}"/>
                  </a:ext>
                </a:extLst>
              </p:cNvPr>
              <p:cNvSpPr/>
              <p:nvPr/>
            </p:nvSpPr>
            <p:spPr>
              <a:xfrm>
                <a:off x="2165812" y="1925199"/>
                <a:ext cx="28664" cy="8926"/>
              </a:xfrm>
              <a:custGeom>
                <a:avLst/>
                <a:gdLst>
                  <a:gd name="connsiteX0" fmla="*/ 0 w 28664"/>
                  <a:gd name="connsiteY0" fmla="*/ 0 h 8926"/>
                  <a:gd name="connsiteX1" fmla="*/ 28664 w 28664"/>
                  <a:gd name="connsiteY1" fmla="*/ 8927 h 8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8926">
                    <a:moveTo>
                      <a:pt x="0" y="0"/>
                    </a:moveTo>
                    <a:lnTo>
                      <a:pt x="28664" y="8927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8" name="任意多边形: 形状 637">
                <a:extLst>
                  <a:ext uri="{FF2B5EF4-FFF2-40B4-BE49-F238E27FC236}">
                    <a16:creationId xmlns:a16="http://schemas.microsoft.com/office/drawing/2014/main" id="{D5A02A7E-6133-C485-625D-54D0797DDDFD}"/>
                  </a:ext>
                </a:extLst>
              </p:cNvPr>
              <p:cNvSpPr/>
              <p:nvPr/>
            </p:nvSpPr>
            <p:spPr>
              <a:xfrm>
                <a:off x="1789490" y="1876788"/>
                <a:ext cx="28664" cy="145"/>
              </a:xfrm>
              <a:custGeom>
                <a:avLst/>
                <a:gdLst>
                  <a:gd name="connsiteX0" fmla="*/ 0 w 28664"/>
                  <a:gd name="connsiteY0" fmla="*/ 0 h 145"/>
                  <a:gd name="connsiteX1" fmla="*/ 28664 w 28664"/>
                  <a:gd name="connsiteY1" fmla="*/ 146 h 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">
                    <a:moveTo>
                      <a:pt x="0" y="0"/>
                    </a:moveTo>
                    <a:lnTo>
                      <a:pt x="28664" y="14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9" name="任意多边形: 形状 638">
                <a:extLst>
                  <a:ext uri="{FF2B5EF4-FFF2-40B4-BE49-F238E27FC236}">
                    <a16:creationId xmlns:a16="http://schemas.microsoft.com/office/drawing/2014/main" id="{F1B795FB-CB0B-7991-226A-8F76542FF729}"/>
                  </a:ext>
                </a:extLst>
              </p:cNvPr>
              <p:cNvSpPr/>
              <p:nvPr/>
            </p:nvSpPr>
            <p:spPr>
              <a:xfrm>
                <a:off x="1406311" y="1635252"/>
                <a:ext cx="28664" cy="105383"/>
              </a:xfrm>
              <a:custGeom>
                <a:avLst/>
                <a:gdLst>
                  <a:gd name="connsiteX0" fmla="*/ 0 w 28664"/>
                  <a:gd name="connsiteY0" fmla="*/ 105383 h 105383"/>
                  <a:gd name="connsiteX1" fmla="*/ 28664 w 28664"/>
                  <a:gd name="connsiteY1" fmla="*/ 0 h 10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5383">
                    <a:moveTo>
                      <a:pt x="0" y="105383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0" name="任意多边形: 形状 639">
                <a:extLst>
                  <a:ext uri="{FF2B5EF4-FFF2-40B4-BE49-F238E27FC236}">
                    <a16:creationId xmlns:a16="http://schemas.microsoft.com/office/drawing/2014/main" id="{C022381B-7135-372D-F4BB-53FFF1B555D7}"/>
                  </a:ext>
                </a:extLst>
              </p:cNvPr>
              <p:cNvSpPr/>
              <p:nvPr/>
            </p:nvSpPr>
            <p:spPr>
              <a:xfrm>
                <a:off x="2180144" y="1919734"/>
                <a:ext cx="28659" cy="38143"/>
              </a:xfrm>
              <a:custGeom>
                <a:avLst/>
                <a:gdLst>
                  <a:gd name="connsiteX0" fmla="*/ 0 w 28659"/>
                  <a:gd name="connsiteY0" fmla="*/ 0 h 38143"/>
                  <a:gd name="connsiteX1" fmla="*/ 28659 w 28659"/>
                  <a:gd name="connsiteY1" fmla="*/ 38144 h 3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38143">
                    <a:moveTo>
                      <a:pt x="0" y="0"/>
                    </a:moveTo>
                    <a:lnTo>
                      <a:pt x="28659" y="38144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1" name="任意多边形: 形状 640">
                <a:extLst>
                  <a:ext uri="{FF2B5EF4-FFF2-40B4-BE49-F238E27FC236}">
                    <a16:creationId xmlns:a16="http://schemas.microsoft.com/office/drawing/2014/main" id="{E0FA1A39-C7E1-699E-F0AF-3E2EBFE2D870}"/>
                  </a:ext>
                </a:extLst>
              </p:cNvPr>
              <p:cNvSpPr/>
              <p:nvPr/>
            </p:nvSpPr>
            <p:spPr>
              <a:xfrm>
                <a:off x="1803822" y="1870830"/>
                <a:ext cx="28664" cy="29056"/>
              </a:xfrm>
              <a:custGeom>
                <a:avLst/>
                <a:gdLst>
                  <a:gd name="connsiteX0" fmla="*/ 0 w 28664"/>
                  <a:gd name="connsiteY0" fmla="*/ 0 h 29056"/>
                  <a:gd name="connsiteX1" fmla="*/ 28664 w 28664"/>
                  <a:gd name="connsiteY1" fmla="*/ 29056 h 2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9056">
                    <a:moveTo>
                      <a:pt x="0" y="0"/>
                    </a:moveTo>
                    <a:lnTo>
                      <a:pt x="28664" y="29056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2" name="任意多边形: 形状 641">
                <a:extLst>
                  <a:ext uri="{FF2B5EF4-FFF2-40B4-BE49-F238E27FC236}">
                    <a16:creationId xmlns:a16="http://schemas.microsoft.com/office/drawing/2014/main" id="{177F1490-7FD7-9C2A-0320-96978AD56DCE}"/>
                  </a:ext>
                </a:extLst>
              </p:cNvPr>
              <p:cNvSpPr/>
              <p:nvPr/>
            </p:nvSpPr>
            <p:spPr>
              <a:xfrm>
                <a:off x="683393" y="2108990"/>
                <a:ext cx="34766" cy="1260"/>
              </a:xfrm>
              <a:custGeom>
                <a:avLst/>
                <a:gdLst>
                  <a:gd name="connsiteX0" fmla="*/ 34766 w 34766"/>
                  <a:gd name="connsiteY0" fmla="*/ 0 h 1260"/>
                  <a:gd name="connsiteX1" fmla="*/ 0 w 34766"/>
                  <a:gd name="connsiteY1" fmla="*/ 1261 h 1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766" h="1260">
                    <a:moveTo>
                      <a:pt x="34766" y="0"/>
                    </a:moveTo>
                    <a:lnTo>
                      <a:pt x="0" y="1261"/>
                    </a:lnTo>
                  </a:path>
                </a:pathLst>
              </a:custGeom>
              <a:ln w="3013" cap="rnd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3" name="任意多边形: 形状 642">
                <a:extLst>
                  <a:ext uri="{FF2B5EF4-FFF2-40B4-BE49-F238E27FC236}">
                    <a16:creationId xmlns:a16="http://schemas.microsoft.com/office/drawing/2014/main" id="{73898B1A-4F4D-E002-A494-B9068834F51E}"/>
                  </a:ext>
                </a:extLst>
              </p:cNvPr>
              <p:cNvSpPr/>
              <p:nvPr/>
            </p:nvSpPr>
            <p:spPr>
              <a:xfrm>
                <a:off x="1782322" y="1685678"/>
                <a:ext cx="28664" cy="1858"/>
              </a:xfrm>
              <a:custGeom>
                <a:avLst/>
                <a:gdLst>
                  <a:gd name="connsiteX0" fmla="*/ 0 w 28664"/>
                  <a:gd name="connsiteY0" fmla="*/ 1859 h 1858"/>
                  <a:gd name="connsiteX1" fmla="*/ 28664 w 28664"/>
                  <a:gd name="connsiteY1" fmla="*/ 0 h 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858">
                    <a:moveTo>
                      <a:pt x="0" y="1859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4" name="任意多边形: 形状 643">
                <a:extLst>
                  <a:ext uri="{FF2B5EF4-FFF2-40B4-BE49-F238E27FC236}">
                    <a16:creationId xmlns:a16="http://schemas.microsoft.com/office/drawing/2014/main" id="{98A33FDA-A08A-4D53-C001-EB182F123C33}"/>
                  </a:ext>
                </a:extLst>
              </p:cNvPr>
              <p:cNvSpPr/>
              <p:nvPr/>
            </p:nvSpPr>
            <p:spPr>
              <a:xfrm>
                <a:off x="2158643" y="1707832"/>
                <a:ext cx="28664" cy="1763"/>
              </a:xfrm>
              <a:custGeom>
                <a:avLst/>
                <a:gdLst>
                  <a:gd name="connsiteX0" fmla="*/ 0 w 28664"/>
                  <a:gd name="connsiteY0" fmla="*/ 0 h 1763"/>
                  <a:gd name="connsiteX1" fmla="*/ 28664 w 28664"/>
                  <a:gd name="connsiteY1" fmla="*/ 1763 h 1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763">
                    <a:moveTo>
                      <a:pt x="0" y="0"/>
                    </a:moveTo>
                    <a:lnTo>
                      <a:pt x="28664" y="176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0" name="文本框 409">
              <a:extLst>
                <a:ext uri="{FF2B5EF4-FFF2-40B4-BE49-F238E27FC236}">
                  <a16:creationId xmlns:a16="http://schemas.microsoft.com/office/drawing/2014/main" id="{C2A00DDB-45FB-D90F-9C54-CC0D5DDB48EE}"/>
                </a:ext>
              </a:extLst>
            </p:cNvPr>
            <p:cNvSpPr txBox="1"/>
            <p:nvPr/>
          </p:nvSpPr>
          <p:spPr>
            <a:xfrm>
              <a:off x="431291" y="2075859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grpSp>
          <p:nvGrpSpPr>
            <p:cNvPr id="411" name="图形 459">
              <a:extLst>
                <a:ext uri="{FF2B5EF4-FFF2-40B4-BE49-F238E27FC236}">
                  <a16:creationId xmlns:a16="http://schemas.microsoft.com/office/drawing/2014/main" id="{22DC12E3-1882-279E-7629-82E9461F769B}"/>
                </a:ext>
              </a:extLst>
            </p:cNvPr>
            <p:cNvGrpSpPr/>
            <p:nvPr/>
          </p:nvGrpSpPr>
          <p:grpSpPr>
            <a:xfrm>
              <a:off x="703828" y="1371739"/>
              <a:ext cx="1619632" cy="817179"/>
              <a:chOff x="703828" y="1371739"/>
              <a:chExt cx="1619632" cy="817179"/>
            </a:xfrm>
          </p:grpSpPr>
          <p:sp>
            <p:nvSpPr>
              <p:cNvPr id="540" name="任意多边形: 形状 539">
                <a:extLst>
                  <a:ext uri="{FF2B5EF4-FFF2-40B4-BE49-F238E27FC236}">
                    <a16:creationId xmlns:a16="http://schemas.microsoft.com/office/drawing/2014/main" id="{CE2E7CC4-9E91-9FE4-3E93-4413C9D18C43}"/>
                  </a:ext>
                </a:extLst>
              </p:cNvPr>
              <p:cNvSpPr/>
              <p:nvPr/>
            </p:nvSpPr>
            <p:spPr>
              <a:xfrm>
                <a:off x="1427807" y="1779337"/>
                <a:ext cx="28664" cy="3476"/>
              </a:xfrm>
              <a:custGeom>
                <a:avLst/>
                <a:gdLst>
                  <a:gd name="connsiteX0" fmla="*/ 0 w 28664"/>
                  <a:gd name="connsiteY0" fmla="*/ 3476 h 3476"/>
                  <a:gd name="connsiteX1" fmla="*/ 28664 w 28664"/>
                  <a:gd name="connsiteY1" fmla="*/ 0 h 3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476">
                    <a:moveTo>
                      <a:pt x="0" y="3476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1" name="任意多边形: 形状 540">
                <a:extLst>
                  <a:ext uri="{FF2B5EF4-FFF2-40B4-BE49-F238E27FC236}">
                    <a16:creationId xmlns:a16="http://schemas.microsoft.com/office/drawing/2014/main" id="{55AFF985-4B44-4071-4F7B-BECF34571944}"/>
                  </a:ext>
                </a:extLst>
              </p:cNvPr>
              <p:cNvSpPr/>
              <p:nvPr/>
            </p:nvSpPr>
            <p:spPr>
              <a:xfrm>
                <a:off x="1065817" y="1791730"/>
                <a:ext cx="28664" cy="63879"/>
              </a:xfrm>
              <a:custGeom>
                <a:avLst/>
                <a:gdLst>
                  <a:gd name="connsiteX0" fmla="*/ 0 w 28664"/>
                  <a:gd name="connsiteY0" fmla="*/ 63879 h 63879"/>
                  <a:gd name="connsiteX1" fmla="*/ 28664 w 28664"/>
                  <a:gd name="connsiteY1" fmla="*/ 0 h 63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3879">
                    <a:moveTo>
                      <a:pt x="0" y="63879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2" name="任意多边形: 形状 541">
                <a:extLst>
                  <a:ext uri="{FF2B5EF4-FFF2-40B4-BE49-F238E27FC236}">
                    <a16:creationId xmlns:a16="http://schemas.microsoft.com/office/drawing/2014/main" id="{50B83D33-0D8A-CF08-ACD5-4482A5D163A5}"/>
                  </a:ext>
                </a:extLst>
              </p:cNvPr>
              <p:cNvSpPr/>
              <p:nvPr/>
            </p:nvSpPr>
            <p:spPr>
              <a:xfrm>
                <a:off x="2194476" y="1934126"/>
                <a:ext cx="28659" cy="14583"/>
              </a:xfrm>
              <a:custGeom>
                <a:avLst/>
                <a:gdLst>
                  <a:gd name="connsiteX0" fmla="*/ 0 w 28659"/>
                  <a:gd name="connsiteY0" fmla="*/ 0 h 14583"/>
                  <a:gd name="connsiteX1" fmla="*/ 28659 w 28659"/>
                  <a:gd name="connsiteY1" fmla="*/ 14583 h 1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4583">
                    <a:moveTo>
                      <a:pt x="0" y="0"/>
                    </a:moveTo>
                    <a:lnTo>
                      <a:pt x="28659" y="14583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3" name="任意多边形: 形状 542">
                <a:extLst>
                  <a:ext uri="{FF2B5EF4-FFF2-40B4-BE49-F238E27FC236}">
                    <a16:creationId xmlns:a16="http://schemas.microsoft.com/office/drawing/2014/main" id="{EBC2CE79-4EED-5A8C-002B-7260661EF570}"/>
                  </a:ext>
                </a:extLst>
              </p:cNvPr>
              <p:cNvSpPr/>
              <p:nvPr/>
            </p:nvSpPr>
            <p:spPr>
              <a:xfrm>
                <a:off x="1818154" y="1876933"/>
                <a:ext cx="28659" cy="17717"/>
              </a:xfrm>
              <a:custGeom>
                <a:avLst/>
                <a:gdLst>
                  <a:gd name="connsiteX0" fmla="*/ 0 w 28659"/>
                  <a:gd name="connsiteY0" fmla="*/ 0 h 17717"/>
                  <a:gd name="connsiteX1" fmla="*/ 28659 w 28659"/>
                  <a:gd name="connsiteY1" fmla="*/ 17718 h 17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7717">
                    <a:moveTo>
                      <a:pt x="0" y="0"/>
                    </a:moveTo>
                    <a:lnTo>
                      <a:pt x="28659" y="17718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4" name="任意多边形: 形状 543">
                <a:extLst>
                  <a:ext uri="{FF2B5EF4-FFF2-40B4-BE49-F238E27FC236}">
                    <a16:creationId xmlns:a16="http://schemas.microsoft.com/office/drawing/2014/main" id="{C8DBA6E6-00BE-9915-0E2F-290F4EF23C99}"/>
                  </a:ext>
                </a:extLst>
              </p:cNvPr>
              <p:cNvSpPr/>
              <p:nvPr/>
            </p:nvSpPr>
            <p:spPr>
              <a:xfrm>
                <a:off x="732490" y="2116254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5" name="任意多边形: 形状 544">
                <a:extLst>
                  <a:ext uri="{FF2B5EF4-FFF2-40B4-BE49-F238E27FC236}">
                    <a16:creationId xmlns:a16="http://schemas.microsoft.com/office/drawing/2014/main" id="{82CEB2A2-3256-5AA7-D893-E934E384385D}"/>
                  </a:ext>
                </a:extLst>
              </p:cNvPr>
              <p:cNvSpPr/>
              <p:nvPr/>
            </p:nvSpPr>
            <p:spPr>
              <a:xfrm>
                <a:off x="703828" y="1371739"/>
                <a:ext cx="28662" cy="744514"/>
              </a:xfrm>
              <a:custGeom>
                <a:avLst/>
                <a:gdLst>
                  <a:gd name="connsiteX0" fmla="*/ 0 w 28662"/>
                  <a:gd name="connsiteY0" fmla="*/ 0 h 744514"/>
                  <a:gd name="connsiteX1" fmla="*/ 28663 w 28662"/>
                  <a:gd name="connsiteY1" fmla="*/ 744514 h 74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2" h="744514">
                    <a:moveTo>
                      <a:pt x="0" y="0"/>
                    </a:moveTo>
                    <a:lnTo>
                      <a:pt x="28663" y="744514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6" name="任意多边形: 形状 545">
                <a:extLst>
                  <a:ext uri="{FF2B5EF4-FFF2-40B4-BE49-F238E27FC236}">
                    <a16:creationId xmlns:a16="http://schemas.microsoft.com/office/drawing/2014/main" id="{07F6F9A3-8671-4774-277F-ED967CFC7789}"/>
                  </a:ext>
                </a:extLst>
              </p:cNvPr>
              <p:cNvSpPr/>
              <p:nvPr/>
            </p:nvSpPr>
            <p:spPr>
              <a:xfrm>
                <a:off x="710993" y="1375373"/>
                <a:ext cx="28663" cy="744512"/>
              </a:xfrm>
              <a:custGeom>
                <a:avLst/>
                <a:gdLst>
                  <a:gd name="connsiteX0" fmla="*/ 0 w 28663"/>
                  <a:gd name="connsiteY0" fmla="*/ 0 h 744512"/>
                  <a:gd name="connsiteX1" fmla="*/ 28663 w 28663"/>
                  <a:gd name="connsiteY1" fmla="*/ 744513 h 74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44512">
                    <a:moveTo>
                      <a:pt x="0" y="0"/>
                    </a:moveTo>
                    <a:lnTo>
                      <a:pt x="28663" y="74451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7" name="任意多边形: 形状 546">
                <a:extLst>
                  <a:ext uri="{FF2B5EF4-FFF2-40B4-BE49-F238E27FC236}">
                    <a16:creationId xmlns:a16="http://schemas.microsoft.com/office/drawing/2014/main" id="{BD05A755-AB4C-DDAC-FEE3-C044CE791D74}"/>
                  </a:ext>
                </a:extLst>
              </p:cNvPr>
              <p:cNvSpPr/>
              <p:nvPr/>
            </p:nvSpPr>
            <p:spPr>
              <a:xfrm>
                <a:off x="739656" y="2119886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8" name="任意多边形: 形状 547">
                <a:extLst>
                  <a:ext uri="{FF2B5EF4-FFF2-40B4-BE49-F238E27FC236}">
                    <a16:creationId xmlns:a16="http://schemas.microsoft.com/office/drawing/2014/main" id="{B8CE2AA3-82AF-836C-0A1D-81F7BAC1A105}"/>
                  </a:ext>
                </a:extLst>
              </p:cNvPr>
              <p:cNvSpPr/>
              <p:nvPr/>
            </p:nvSpPr>
            <p:spPr>
              <a:xfrm>
                <a:off x="2208803" y="1957877"/>
                <a:ext cx="28664" cy="35692"/>
              </a:xfrm>
              <a:custGeom>
                <a:avLst/>
                <a:gdLst>
                  <a:gd name="connsiteX0" fmla="*/ 0 w 28664"/>
                  <a:gd name="connsiteY0" fmla="*/ 0 h 35692"/>
                  <a:gd name="connsiteX1" fmla="*/ 28664 w 28664"/>
                  <a:gd name="connsiteY1" fmla="*/ 35692 h 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5692">
                    <a:moveTo>
                      <a:pt x="0" y="0"/>
                    </a:moveTo>
                    <a:lnTo>
                      <a:pt x="28664" y="35692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9" name="任意多边形: 形状 548">
                <a:extLst>
                  <a:ext uri="{FF2B5EF4-FFF2-40B4-BE49-F238E27FC236}">
                    <a16:creationId xmlns:a16="http://schemas.microsoft.com/office/drawing/2014/main" id="{6C136CA4-2488-F473-2DB4-98793341A600}"/>
                  </a:ext>
                </a:extLst>
              </p:cNvPr>
              <p:cNvSpPr/>
              <p:nvPr/>
            </p:nvSpPr>
            <p:spPr>
              <a:xfrm>
                <a:off x="1051485" y="1645058"/>
                <a:ext cx="28664" cy="153041"/>
              </a:xfrm>
              <a:custGeom>
                <a:avLst/>
                <a:gdLst>
                  <a:gd name="connsiteX0" fmla="*/ 0 w 28664"/>
                  <a:gd name="connsiteY0" fmla="*/ 0 h 153041"/>
                  <a:gd name="connsiteX1" fmla="*/ 28664 w 28664"/>
                  <a:gd name="connsiteY1" fmla="*/ 153041 h 153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53041">
                    <a:moveTo>
                      <a:pt x="0" y="0"/>
                    </a:moveTo>
                    <a:lnTo>
                      <a:pt x="28664" y="153041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0" name="任意多边形: 形状 549">
                <a:extLst>
                  <a:ext uri="{FF2B5EF4-FFF2-40B4-BE49-F238E27FC236}">
                    <a16:creationId xmlns:a16="http://schemas.microsoft.com/office/drawing/2014/main" id="{B9C11381-2E83-93AE-C24B-3F88EB188651}"/>
                  </a:ext>
                </a:extLst>
              </p:cNvPr>
              <p:cNvSpPr/>
              <p:nvPr/>
            </p:nvSpPr>
            <p:spPr>
              <a:xfrm>
                <a:off x="1832487" y="1899886"/>
                <a:ext cx="28659" cy="39324"/>
              </a:xfrm>
              <a:custGeom>
                <a:avLst/>
                <a:gdLst>
                  <a:gd name="connsiteX0" fmla="*/ 0 w 28659"/>
                  <a:gd name="connsiteY0" fmla="*/ 0 h 39324"/>
                  <a:gd name="connsiteX1" fmla="*/ 28659 w 28659"/>
                  <a:gd name="connsiteY1" fmla="*/ 39324 h 39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39324">
                    <a:moveTo>
                      <a:pt x="0" y="0"/>
                    </a:moveTo>
                    <a:lnTo>
                      <a:pt x="28659" y="39324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1" name="任意多边形: 形状 550">
                <a:extLst>
                  <a:ext uri="{FF2B5EF4-FFF2-40B4-BE49-F238E27FC236}">
                    <a16:creationId xmlns:a16="http://schemas.microsoft.com/office/drawing/2014/main" id="{7312466E-4A6F-97BA-2C10-F01245B0DCA8}"/>
                  </a:ext>
                </a:extLst>
              </p:cNvPr>
              <p:cNvSpPr/>
              <p:nvPr/>
            </p:nvSpPr>
            <p:spPr>
              <a:xfrm>
                <a:off x="1442139" y="1761629"/>
                <a:ext cx="28664" cy="25996"/>
              </a:xfrm>
              <a:custGeom>
                <a:avLst/>
                <a:gdLst>
                  <a:gd name="connsiteX0" fmla="*/ 0 w 28664"/>
                  <a:gd name="connsiteY0" fmla="*/ 0 h 25996"/>
                  <a:gd name="connsiteX1" fmla="*/ 28664 w 28664"/>
                  <a:gd name="connsiteY1" fmla="*/ 25997 h 2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5996">
                    <a:moveTo>
                      <a:pt x="0" y="0"/>
                    </a:moveTo>
                    <a:lnTo>
                      <a:pt x="28664" y="25997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2" name="任意多边形: 形状 551">
                <a:extLst>
                  <a:ext uri="{FF2B5EF4-FFF2-40B4-BE49-F238E27FC236}">
                    <a16:creationId xmlns:a16="http://schemas.microsoft.com/office/drawing/2014/main" id="{9E5794E7-4CA3-6B35-5727-D79119D962E8}"/>
                  </a:ext>
                </a:extLst>
              </p:cNvPr>
              <p:cNvSpPr/>
              <p:nvPr/>
            </p:nvSpPr>
            <p:spPr>
              <a:xfrm>
                <a:off x="718159" y="1379006"/>
                <a:ext cx="28662" cy="744516"/>
              </a:xfrm>
              <a:custGeom>
                <a:avLst/>
                <a:gdLst>
                  <a:gd name="connsiteX0" fmla="*/ 0 w 28662"/>
                  <a:gd name="connsiteY0" fmla="*/ 0 h 744516"/>
                  <a:gd name="connsiteX1" fmla="*/ 28663 w 28662"/>
                  <a:gd name="connsiteY1" fmla="*/ 744516 h 74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2" h="744516">
                    <a:moveTo>
                      <a:pt x="0" y="0"/>
                    </a:moveTo>
                    <a:lnTo>
                      <a:pt x="28663" y="74451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3" name="任意多边形: 形状 552">
                <a:extLst>
                  <a:ext uri="{FF2B5EF4-FFF2-40B4-BE49-F238E27FC236}">
                    <a16:creationId xmlns:a16="http://schemas.microsoft.com/office/drawing/2014/main" id="{C968618A-24A6-0017-CFB0-7E6C0FC80D15}"/>
                  </a:ext>
                </a:extLst>
              </p:cNvPr>
              <p:cNvSpPr/>
              <p:nvPr/>
            </p:nvSpPr>
            <p:spPr>
              <a:xfrm>
                <a:off x="746822" y="2123523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4" name="任意多边形: 形状 553">
                <a:extLst>
                  <a:ext uri="{FF2B5EF4-FFF2-40B4-BE49-F238E27FC236}">
                    <a16:creationId xmlns:a16="http://schemas.microsoft.com/office/drawing/2014/main" id="{E85F55BC-F0A8-6BF3-0887-BBE461EBCE91}"/>
                  </a:ext>
                </a:extLst>
              </p:cNvPr>
              <p:cNvSpPr/>
              <p:nvPr/>
            </p:nvSpPr>
            <p:spPr>
              <a:xfrm>
                <a:off x="1058654" y="1580727"/>
                <a:ext cx="28659" cy="62356"/>
              </a:xfrm>
              <a:custGeom>
                <a:avLst/>
                <a:gdLst>
                  <a:gd name="connsiteX0" fmla="*/ 0 w 28659"/>
                  <a:gd name="connsiteY0" fmla="*/ 62357 h 62356"/>
                  <a:gd name="connsiteX1" fmla="*/ 28659 w 28659"/>
                  <a:gd name="connsiteY1" fmla="*/ 0 h 62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62356">
                    <a:moveTo>
                      <a:pt x="0" y="62357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5" name="任意多边形: 形状 554">
                <a:extLst>
                  <a:ext uri="{FF2B5EF4-FFF2-40B4-BE49-F238E27FC236}">
                    <a16:creationId xmlns:a16="http://schemas.microsoft.com/office/drawing/2014/main" id="{D1CDEB69-B3DE-A2CA-3160-EEEF63A90632}"/>
                  </a:ext>
                </a:extLst>
              </p:cNvPr>
              <p:cNvSpPr/>
              <p:nvPr/>
            </p:nvSpPr>
            <p:spPr>
              <a:xfrm>
                <a:off x="1080149" y="1798099"/>
                <a:ext cx="28664" cy="98285"/>
              </a:xfrm>
              <a:custGeom>
                <a:avLst/>
                <a:gdLst>
                  <a:gd name="connsiteX0" fmla="*/ 0 w 28664"/>
                  <a:gd name="connsiteY0" fmla="*/ 0 h 98285"/>
                  <a:gd name="connsiteX1" fmla="*/ 28664 w 28664"/>
                  <a:gd name="connsiteY1" fmla="*/ 98285 h 9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98285">
                    <a:moveTo>
                      <a:pt x="0" y="0"/>
                    </a:moveTo>
                    <a:lnTo>
                      <a:pt x="28664" y="98285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6" name="任意多边形: 形状 555">
                <a:extLst>
                  <a:ext uri="{FF2B5EF4-FFF2-40B4-BE49-F238E27FC236}">
                    <a16:creationId xmlns:a16="http://schemas.microsoft.com/office/drawing/2014/main" id="{12DE2FA8-0E67-6EE4-4D71-B5AF8C229F67}"/>
                  </a:ext>
                </a:extLst>
              </p:cNvPr>
              <p:cNvSpPr/>
              <p:nvPr/>
            </p:nvSpPr>
            <p:spPr>
              <a:xfrm>
                <a:off x="1810986" y="1685678"/>
                <a:ext cx="28664" cy="28905"/>
              </a:xfrm>
              <a:custGeom>
                <a:avLst/>
                <a:gdLst>
                  <a:gd name="connsiteX0" fmla="*/ 0 w 28664"/>
                  <a:gd name="connsiteY0" fmla="*/ 0 h 28905"/>
                  <a:gd name="connsiteX1" fmla="*/ 28664 w 28664"/>
                  <a:gd name="connsiteY1" fmla="*/ 28905 h 2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8905">
                    <a:moveTo>
                      <a:pt x="0" y="0"/>
                    </a:moveTo>
                    <a:lnTo>
                      <a:pt x="28664" y="28905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7" name="任意多边形: 形状 556">
                <a:extLst>
                  <a:ext uri="{FF2B5EF4-FFF2-40B4-BE49-F238E27FC236}">
                    <a16:creationId xmlns:a16="http://schemas.microsoft.com/office/drawing/2014/main" id="{4932F059-15A0-0C0B-D24F-E09C6C5EF069}"/>
                  </a:ext>
                </a:extLst>
              </p:cNvPr>
              <p:cNvSpPr/>
              <p:nvPr/>
            </p:nvSpPr>
            <p:spPr>
              <a:xfrm>
                <a:off x="2187308" y="1709595"/>
                <a:ext cx="28664" cy="23957"/>
              </a:xfrm>
              <a:custGeom>
                <a:avLst/>
                <a:gdLst>
                  <a:gd name="connsiteX0" fmla="*/ 0 w 28664"/>
                  <a:gd name="connsiteY0" fmla="*/ 0 h 23957"/>
                  <a:gd name="connsiteX1" fmla="*/ 28664 w 28664"/>
                  <a:gd name="connsiteY1" fmla="*/ 23957 h 2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3957">
                    <a:moveTo>
                      <a:pt x="0" y="0"/>
                    </a:moveTo>
                    <a:lnTo>
                      <a:pt x="28664" y="23957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8" name="任意多边形: 形状 557">
                <a:extLst>
                  <a:ext uri="{FF2B5EF4-FFF2-40B4-BE49-F238E27FC236}">
                    <a16:creationId xmlns:a16="http://schemas.microsoft.com/office/drawing/2014/main" id="{5B4C4ADB-5C9D-76D3-2CA6-A8770F166D5C}"/>
                  </a:ext>
                </a:extLst>
              </p:cNvPr>
              <p:cNvSpPr/>
              <p:nvPr/>
            </p:nvSpPr>
            <p:spPr>
              <a:xfrm>
                <a:off x="1434976" y="1635252"/>
                <a:ext cx="28659" cy="18044"/>
              </a:xfrm>
              <a:custGeom>
                <a:avLst/>
                <a:gdLst>
                  <a:gd name="connsiteX0" fmla="*/ 0 w 28659"/>
                  <a:gd name="connsiteY0" fmla="*/ 0 h 18044"/>
                  <a:gd name="connsiteX1" fmla="*/ 28659 w 28659"/>
                  <a:gd name="connsiteY1" fmla="*/ 18044 h 18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8044">
                    <a:moveTo>
                      <a:pt x="0" y="0"/>
                    </a:moveTo>
                    <a:lnTo>
                      <a:pt x="28659" y="18044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9" name="任意多边形: 形状 558">
                <a:extLst>
                  <a:ext uri="{FF2B5EF4-FFF2-40B4-BE49-F238E27FC236}">
                    <a16:creationId xmlns:a16="http://schemas.microsoft.com/office/drawing/2014/main" id="{029C2833-5D11-E017-16C7-78D20EC0BCEE}"/>
                  </a:ext>
                </a:extLst>
              </p:cNvPr>
              <p:cNvSpPr/>
              <p:nvPr/>
            </p:nvSpPr>
            <p:spPr>
              <a:xfrm>
                <a:off x="2223135" y="1948709"/>
                <a:ext cx="28664" cy="20345"/>
              </a:xfrm>
              <a:custGeom>
                <a:avLst/>
                <a:gdLst>
                  <a:gd name="connsiteX0" fmla="*/ 0 w 28664"/>
                  <a:gd name="connsiteY0" fmla="*/ 0 h 20345"/>
                  <a:gd name="connsiteX1" fmla="*/ 28664 w 28664"/>
                  <a:gd name="connsiteY1" fmla="*/ 20345 h 20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0345">
                    <a:moveTo>
                      <a:pt x="0" y="0"/>
                    </a:moveTo>
                    <a:lnTo>
                      <a:pt x="28664" y="20345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0" name="任意多边形: 形状 559">
                <a:extLst>
                  <a:ext uri="{FF2B5EF4-FFF2-40B4-BE49-F238E27FC236}">
                    <a16:creationId xmlns:a16="http://schemas.microsoft.com/office/drawing/2014/main" id="{B7D24F1C-0F08-783C-CAB8-9B60D88D6C13}"/>
                  </a:ext>
                </a:extLst>
              </p:cNvPr>
              <p:cNvSpPr/>
              <p:nvPr/>
            </p:nvSpPr>
            <p:spPr>
              <a:xfrm>
                <a:off x="1456471" y="1779337"/>
                <a:ext cx="28664" cy="10951"/>
              </a:xfrm>
              <a:custGeom>
                <a:avLst/>
                <a:gdLst>
                  <a:gd name="connsiteX0" fmla="*/ 0 w 28664"/>
                  <a:gd name="connsiteY0" fmla="*/ 0 h 10951"/>
                  <a:gd name="connsiteX1" fmla="*/ 28664 w 28664"/>
                  <a:gd name="connsiteY1" fmla="*/ 10951 h 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951">
                    <a:moveTo>
                      <a:pt x="0" y="0"/>
                    </a:moveTo>
                    <a:lnTo>
                      <a:pt x="28664" y="10951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1" name="任意多边形: 形状 560">
                <a:extLst>
                  <a:ext uri="{FF2B5EF4-FFF2-40B4-BE49-F238E27FC236}">
                    <a16:creationId xmlns:a16="http://schemas.microsoft.com/office/drawing/2014/main" id="{3F9FB59D-10E4-DEAA-2E18-3D83167811D2}"/>
                  </a:ext>
                </a:extLst>
              </p:cNvPr>
              <p:cNvSpPr/>
              <p:nvPr/>
            </p:nvSpPr>
            <p:spPr>
              <a:xfrm>
                <a:off x="1846814" y="1894651"/>
                <a:ext cx="28664" cy="69967"/>
              </a:xfrm>
              <a:custGeom>
                <a:avLst/>
                <a:gdLst>
                  <a:gd name="connsiteX0" fmla="*/ 0 w 28664"/>
                  <a:gd name="connsiteY0" fmla="*/ 0 h 69967"/>
                  <a:gd name="connsiteX1" fmla="*/ 28664 w 28664"/>
                  <a:gd name="connsiteY1" fmla="*/ 69968 h 6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9967">
                    <a:moveTo>
                      <a:pt x="0" y="0"/>
                    </a:moveTo>
                    <a:lnTo>
                      <a:pt x="28664" y="69968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2" name="任意多边形: 形状 561">
                <a:extLst>
                  <a:ext uri="{FF2B5EF4-FFF2-40B4-BE49-F238E27FC236}">
                    <a16:creationId xmlns:a16="http://schemas.microsoft.com/office/drawing/2014/main" id="{5ACB922E-B6D3-138A-F713-3C3210A61A96}"/>
                  </a:ext>
                </a:extLst>
              </p:cNvPr>
              <p:cNvSpPr/>
              <p:nvPr/>
            </p:nvSpPr>
            <p:spPr>
              <a:xfrm>
                <a:off x="761154" y="2130787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3" name="任意多边形: 形状 562">
                <a:extLst>
                  <a:ext uri="{FF2B5EF4-FFF2-40B4-BE49-F238E27FC236}">
                    <a16:creationId xmlns:a16="http://schemas.microsoft.com/office/drawing/2014/main" id="{8D361817-91E6-1E62-27FB-5944DF2232A7}"/>
                  </a:ext>
                </a:extLst>
              </p:cNvPr>
              <p:cNvSpPr/>
              <p:nvPr/>
            </p:nvSpPr>
            <p:spPr>
              <a:xfrm>
                <a:off x="2237467" y="1993569"/>
                <a:ext cx="28664" cy="4827"/>
              </a:xfrm>
              <a:custGeom>
                <a:avLst/>
                <a:gdLst>
                  <a:gd name="connsiteX0" fmla="*/ 0 w 28664"/>
                  <a:gd name="connsiteY0" fmla="*/ 0 h 4827"/>
                  <a:gd name="connsiteX1" fmla="*/ 28664 w 28664"/>
                  <a:gd name="connsiteY1" fmla="*/ 4828 h 4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827">
                    <a:moveTo>
                      <a:pt x="0" y="0"/>
                    </a:moveTo>
                    <a:lnTo>
                      <a:pt x="28664" y="4828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4" name="任意多边形: 形状 563">
                <a:extLst>
                  <a:ext uri="{FF2B5EF4-FFF2-40B4-BE49-F238E27FC236}">
                    <a16:creationId xmlns:a16="http://schemas.microsoft.com/office/drawing/2014/main" id="{C685F3D5-1E7D-C934-CB06-3ADB515A7CE9}"/>
                  </a:ext>
                </a:extLst>
              </p:cNvPr>
              <p:cNvSpPr/>
              <p:nvPr/>
            </p:nvSpPr>
            <p:spPr>
              <a:xfrm>
                <a:off x="1094482" y="1791730"/>
                <a:ext cx="28664" cy="106131"/>
              </a:xfrm>
              <a:custGeom>
                <a:avLst/>
                <a:gdLst>
                  <a:gd name="connsiteX0" fmla="*/ 0 w 28664"/>
                  <a:gd name="connsiteY0" fmla="*/ 0 h 106131"/>
                  <a:gd name="connsiteX1" fmla="*/ 28664 w 28664"/>
                  <a:gd name="connsiteY1" fmla="*/ 106132 h 106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6131">
                    <a:moveTo>
                      <a:pt x="0" y="0"/>
                    </a:moveTo>
                    <a:lnTo>
                      <a:pt x="28664" y="106132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5" name="任意多边形: 形状 564">
                <a:extLst>
                  <a:ext uri="{FF2B5EF4-FFF2-40B4-BE49-F238E27FC236}">
                    <a16:creationId xmlns:a16="http://schemas.microsoft.com/office/drawing/2014/main" id="{F64329BE-CA78-A904-22F7-6C29DDBB5298}"/>
                  </a:ext>
                </a:extLst>
              </p:cNvPr>
              <p:cNvSpPr/>
              <p:nvPr/>
            </p:nvSpPr>
            <p:spPr>
              <a:xfrm>
                <a:off x="1108814" y="1824448"/>
                <a:ext cx="28664" cy="71936"/>
              </a:xfrm>
              <a:custGeom>
                <a:avLst/>
                <a:gdLst>
                  <a:gd name="connsiteX0" fmla="*/ 0 w 28664"/>
                  <a:gd name="connsiteY0" fmla="*/ 71937 h 71936"/>
                  <a:gd name="connsiteX1" fmla="*/ 28664 w 28664"/>
                  <a:gd name="connsiteY1" fmla="*/ 0 h 7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71936">
                    <a:moveTo>
                      <a:pt x="0" y="71937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6" name="任意多边形: 形状 565">
                <a:extLst>
                  <a:ext uri="{FF2B5EF4-FFF2-40B4-BE49-F238E27FC236}">
                    <a16:creationId xmlns:a16="http://schemas.microsoft.com/office/drawing/2014/main" id="{33CF481B-07CF-71A3-804B-9265B309DB1B}"/>
                  </a:ext>
                </a:extLst>
              </p:cNvPr>
              <p:cNvSpPr/>
              <p:nvPr/>
            </p:nvSpPr>
            <p:spPr>
              <a:xfrm>
                <a:off x="768320" y="2134419"/>
                <a:ext cx="28662" cy="14533"/>
              </a:xfrm>
              <a:custGeom>
                <a:avLst/>
                <a:gdLst>
                  <a:gd name="connsiteX0" fmla="*/ 0 w 28662"/>
                  <a:gd name="connsiteY0" fmla="*/ 0 h 14533"/>
                  <a:gd name="connsiteX1" fmla="*/ 28663 w 28662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2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7" name="任意多边形: 形状 566">
                <a:extLst>
                  <a:ext uri="{FF2B5EF4-FFF2-40B4-BE49-F238E27FC236}">
                    <a16:creationId xmlns:a16="http://schemas.microsoft.com/office/drawing/2014/main" id="{E0AF111E-1039-8B0E-0C34-3EFB9513B034}"/>
                  </a:ext>
                </a:extLst>
              </p:cNvPr>
              <p:cNvSpPr/>
              <p:nvPr/>
            </p:nvSpPr>
            <p:spPr>
              <a:xfrm>
                <a:off x="1861146" y="1939210"/>
                <a:ext cx="28664" cy="20887"/>
              </a:xfrm>
              <a:custGeom>
                <a:avLst/>
                <a:gdLst>
                  <a:gd name="connsiteX0" fmla="*/ 0 w 28664"/>
                  <a:gd name="connsiteY0" fmla="*/ 0 h 20887"/>
                  <a:gd name="connsiteX1" fmla="*/ 28664 w 28664"/>
                  <a:gd name="connsiteY1" fmla="*/ 20888 h 20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0887">
                    <a:moveTo>
                      <a:pt x="0" y="0"/>
                    </a:moveTo>
                    <a:lnTo>
                      <a:pt x="28664" y="20888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8" name="任意多边形: 形状 567">
                <a:extLst>
                  <a:ext uri="{FF2B5EF4-FFF2-40B4-BE49-F238E27FC236}">
                    <a16:creationId xmlns:a16="http://schemas.microsoft.com/office/drawing/2014/main" id="{60A864A7-ACF4-A4BF-B58A-92C888DA15BF}"/>
                  </a:ext>
                </a:extLst>
              </p:cNvPr>
              <p:cNvSpPr/>
              <p:nvPr/>
            </p:nvSpPr>
            <p:spPr>
              <a:xfrm>
                <a:off x="1470803" y="1787625"/>
                <a:ext cx="28664" cy="25765"/>
              </a:xfrm>
              <a:custGeom>
                <a:avLst/>
                <a:gdLst>
                  <a:gd name="connsiteX0" fmla="*/ 0 w 28664"/>
                  <a:gd name="connsiteY0" fmla="*/ 0 h 25765"/>
                  <a:gd name="connsiteX1" fmla="*/ 28664 w 28664"/>
                  <a:gd name="connsiteY1" fmla="*/ 25766 h 25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5765">
                    <a:moveTo>
                      <a:pt x="0" y="0"/>
                    </a:moveTo>
                    <a:lnTo>
                      <a:pt x="28664" y="2576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9" name="任意多边形: 形状 568">
                <a:extLst>
                  <a:ext uri="{FF2B5EF4-FFF2-40B4-BE49-F238E27FC236}">
                    <a16:creationId xmlns:a16="http://schemas.microsoft.com/office/drawing/2014/main" id="{BF97C6CD-C619-F9F5-58DB-980483AE5855}"/>
                  </a:ext>
                </a:extLst>
              </p:cNvPr>
              <p:cNvSpPr/>
              <p:nvPr/>
            </p:nvSpPr>
            <p:spPr>
              <a:xfrm>
                <a:off x="775485" y="2138056"/>
                <a:ext cx="28663" cy="14533"/>
              </a:xfrm>
              <a:custGeom>
                <a:avLst/>
                <a:gdLst>
                  <a:gd name="connsiteX0" fmla="*/ 0 w 28663"/>
                  <a:gd name="connsiteY0" fmla="*/ 0 h 14533"/>
                  <a:gd name="connsiteX1" fmla="*/ 28663 w 28663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14533">
                    <a:moveTo>
                      <a:pt x="0" y="0"/>
                    </a:moveTo>
                    <a:lnTo>
                      <a:pt x="28663" y="14533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0" name="任意多边形: 形状 569">
                <a:extLst>
                  <a:ext uri="{FF2B5EF4-FFF2-40B4-BE49-F238E27FC236}">
                    <a16:creationId xmlns:a16="http://schemas.microsoft.com/office/drawing/2014/main" id="{9D545A40-5A8D-1BDE-48F0-F7214F782590}"/>
                  </a:ext>
                </a:extLst>
              </p:cNvPr>
              <p:cNvSpPr/>
              <p:nvPr/>
            </p:nvSpPr>
            <p:spPr>
              <a:xfrm>
                <a:off x="1839650" y="1714583"/>
                <a:ext cx="28664" cy="44272"/>
              </a:xfrm>
              <a:custGeom>
                <a:avLst/>
                <a:gdLst>
                  <a:gd name="connsiteX0" fmla="*/ 0 w 28664"/>
                  <a:gd name="connsiteY0" fmla="*/ 0 h 44272"/>
                  <a:gd name="connsiteX1" fmla="*/ 28664 w 28664"/>
                  <a:gd name="connsiteY1" fmla="*/ 44272 h 44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4272">
                    <a:moveTo>
                      <a:pt x="0" y="0"/>
                    </a:moveTo>
                    <a:lnTo>
                      <a:pt x="28664" y="44272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1" name="任意多边形: 形状 570">
                <a:extLst>
                  <a:ext uri="{FF2B5EF4-FFF2-40B4-BE49-F238E27FC236}">
                    <a16:creationId xmlns:a16="http://schemas.microsoft.com/office/drawing/2014/main" id="{528338ED-BBD5-2630-80CC-C9CD2D88A57D}"/>
                  </a:ext>
                </a:extLst>
              </p:cNvPr>
              <p:cNvSpPr/>
              <p:nvPr/>
            </p:nvSpPr>
            <p:spPr>
              <a:xfrm>
                <a:off x="2215972" y="1733552"/>
                <a:ext cx="28664" cy="54088"/>
              </a:xfrm>
              <a:custGeom>
                <a:avLst/>
                <a:gdLst>
                  <a:gd name="connsiteX0" fmla="*/ 0 w 28664"/>
                  <a:gd name="connsiteY0" fmla="*/ 0 h 54088"/>
                  <a:gd name="connsiteX1" fmla="*/ 28664 w 28664"/>
                  <a:gd name="connsiteY1" fmla="*/ 54088 h 5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54088">
                    <a:moveTo>
                      <a:pt x="0" y="0"/>
                    </a:moveTo>
                    <a:lnTo>
                      <a:pt x="28664" y="54088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2" name="任意多边形: 形状 571">
                <a:extLst>
                  <a:ext uri="{FF2B5EF4-FFF2-40B4-BE49-F238E27FC236}">
                    <a16:creationId xmlns:a16="http://schemas.microsoft.com/office/drawing/2014/main" id="{2B873F3C-280A-7DFD-5AEC-34EAA7B7047D}"/>
                  </a:ext>
                </a:extLst>
              </p:cNvPr>
              <p:cNvSpPr/>
              <p:nvPr/>
            </p:nvSpPr>
            <p:spPr>
              <a:xfrm>
                <a:off x="1875478" y="1964619"/>
                <a:ext cx="28664" cy="6475"/>
              </a:xfrm>
              <a:custGeom>
                <a:avLst/>
                <a:gdLst>
                  <a:gd name="connsiteX0" fmla="*/ 0 w 28664"/>
                  <a:gd name="connsiteY0" fmla="*/ 0 h 6475"/>
                  <a:gd name="connsiteX1" fmla="*/ 28664 w 28664"/>
                  <a:gd name="connsiteY1" fmla="*/ 6475 h 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475">
                    <a:moveTo>
                      <a:pt x="0" y="0"/>
                    </a:moveTo>
                    <a:lnTo>
                      <a:pt x="28664" y="6475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3" name="任意多边形: 形状 572">
                <a:extLst>
                  <a:ext uri="{FF2B5EF4-FFF2-40B4-BE49-F238E27FC236}">
                    <a16:creationId xmlns:a16="http://schemas.microsoft.com/office/drawing/2014/main" id="{1AACBD92-F056-4E46-F548-B20568F103BC}"/>
                  </a:ext>
                </a:extLst>
              </p:cNvPr>
              <p:cNvSpPr/>
              <p:nvPr/>
            </p:nvSpPr>
            <p:spPr>
              <a:xfrm>
                <a:off x="1123146" y="1825292"/>
                <a:ext cx="28659" cy="72569"/>
              </a:xfrm>
              <a:custGeom>
                <a:avLst/>
                <a:gdLst>
                  <a:gd name="connsiteX0" fmla="*/ 0 w 28659"/>
                  <a:gd name="connsiteY0" fmla="*/ 72570 h 72569"/>
                  <a:gd name="connsiteX1" fmla="*/ 28659 w 28659"/>
                  <a:gd name="connsiteY1" fmla="*/ 0 h 7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72569">
                    <a:moveTo>
                      <a:pt x="0" y="72570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4" name="任意多边形: 形状 573">
                <a:extLst>
                  <a:ext uri="{FF2B5EF4-FFF2-40B4-BE49-F238E27FC236}">
                    <a16:creationId xmlns:a16="http://schemas.microsoft.com/office/drawing/2014/main" id="{8A700F34-ABAB-45A4-4944-0CB07384409B}"/>
                  </a:ext>
                </a:extLst>
              </p:cNvPr>
              <p:cNvSpPr/>
              <p:nvPr/>
            </p:nvSpPr>
            <p:spPr>
              <a:xfrm>
                <a:off x="1463635" y="1653296"/>
                <a:ext cx="28664" cy="10011"/>
              </a:xfrm>
              <a:custGeom>
                <a:avLst/>
                <a:gdLst>
                  <a:gd name="connsiteX0" fmla="*/ 0 w 28664"/>
                  <a:gd name="connsiteY0" fmla="*/ 0 h 10011"/>
                  <a:gd name="connsiteX1" fmla="*/ 28664 w 28664"/>
                  <a:gd name="connsiteY1" fmla="*/ 10012 h 10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011">
                    <a:moveTo>
                      <a:pt x="0" y="0"/>
                    </a:moveTo>
                    <a:lnTo>
                      <a:pt x="28664" y="10012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5" name="任意多边形: 形状 574">
                <a:extLst>
                  <a:ext uri="{FF2B5EF4-FFF2-40B4-BE49-F238E27FC236}">
                    <a16:creationId xmlns:a16="http://schemas.microsoft.com/office/drawing/2014/main" id="{5EFFF54F-C94C-4E02-7B0B-15CB8900AF11}"/>
                  </a:ext>
                </a:extLst>
              </p:cNvPr>
              <p:cNvSpPr/>
              <p:nvPr/>
            </p:nvSpPr>
            <p:spPr>
              <a:xfrm>
                <a:off x="2251800" y="1969055"/>
                <a:ext cx="28664" cy="21701"/>
              </a:xfrm>
              <a:custGeom>
                <a:avLst/>
                <a:gdLst>
                  <a:gd name="connsiteX0" fmla="*/ 0 w 28664"/>
                  <a:gd name="connsiteY0" fmla="*/ 0 h 21701"/>
                  <a:gd name="connsiteX1" fmla="*/ 28664 w 28664"/>
                  <a:gd name="connsiteY1" fmla="*/ 21702 h 2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1701">
                    <a:moveTo>
                      <a:pt x="0" y="0"/>
                    </a:moveTo>
                    <a:lnTo>
                      <a:pt x="28664" y="21702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6" name="任意多边形: 形状 575">
                <a:extLst>
                  <a:ext uri="{FF2B5EF4-FFF2-40B4-BE49-F238E27FC236}">
                    <a16:creationId xmlns:a16="http://schemas.microsoft.com/office/drawing/2014/main" id="{41214600-EA4F-893C-D355-86C920FACF91}"/>
                  </a:ext>
                </a:extLst>
              </p:cNvPr>
              <p:cNvSpPr/>
              <p:nvPr/>
            </p:nvSpPr>
            <p:spPr>
              <a:xfrm>
                <a:off x="1485135" y="1790288"/>
                <a:ext cx="28659" cy="148369"/>
              </a:xfrm>
              <a:custGeom>
                <a:avLst/>
                <a:gdLst>
                  <a:gd name="connsiteX0" fmla="*/ 0 w 28659"/>
                  <a:gd name="connsiteY0" fmla="*/ 0 h 148369"/>
                  <a:gd name="connsiteX1" fmla="*/ 28659 w 28659"/>
                  <a:gd name="connsiteY1" fmla="*/ 148370 h 14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48369">
                    <a:moveTo>
                      <a:pt x="0" y="0"/>
                    </a:moveTo>
                    <a:lnTo>
                      <a:pt x="28659" y="14837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7" name="任意多边形: 形状 576">
                <a:extLst>
                  <a:ext uri="{FF2B5EF4-FFF2-40B4-BE49-F238E27FC236}">
                    <a16:creationId xmlns:a16="http://schemas.microsoft.com/office/drawing/2014/main" id="{B5449290-17AA-DEF3-CC5F-CB7BE644E050}"/>
                  </a:ext>
                </a:extLst>
              </p:cNvPr>
              <p:cNvSpPr/>
              <p:nvPr/>
            </p:nvSpPr>
            <p:spPr>
              <a:xfrm>
                <a:off x="1087313" y="1580727"/>
                <a:ext cx="28664" cy="101017"/>
              </a:xfrm>
              <a:custGeom>
                <a:avLst/>
                <a:gdLst>
                  <a:gd name="connsiteX0" fmla="*/ 0 w 28664"/>
                  <a:gd name="connsiteY0" fmla="*/ 0 h 101017"/>
                  <a:gd name="connsiteX1" fmla="*/ 28664 w 28664"/>
                  <a:gd name="connsiteY1" fmla="*/ 101018 h 101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1017">
                    <a:moveTo>
                      <a:pt x="0" y="0"/>
                    </a:moveTo>
                    <a:lnTo>
                      <a:pt x="28664" y="101018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8" name="任意多边形: 形状 577">
                <a:extLst>
                  <a:ext uri="{FF2B5EF4-FFF2-40B4-BE49-F238E27FC236}">
                    <a16:creationId xmlns:a16="http://schemas.microsoft.com/office/drawing/2014/main" id="{DF62566E-1D6B-4A8B-D188-0446E975426D}"/>
                  </a:ext>
                </a:extLst>
              </p:cNvPr>
              <p:cNvSpPr/>
              <p:nvPr/>
            </p:nvSpPr>
            <p:spPr>
              <a:xfrm>
                <a:off x="789817" y="1429873"/>
                <a:ext cx="28663" cy="715446"/>
              </a:xfrm>
              <a:custGeom>
                <a:avLst/>
                <a:gdLst>
                  <a:gd name="connsiteX0" fmla="*/ 0 w 28663"/>
                  <a:gd name="connsiteY0" fmla="*/ 715447 h 715446"/>
                  <a:gd name="connsiteX1" fmla="*/ 28663 w 28663"/>
                  <a:gd name="connsiteY1" fmla="*/ 0 h 71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15446">
                    <a:moveTo>
                      <a:pt x="0" y="715447"/>
                    </a:moveTo>
                    <a:lnTo>
                      <a:pt x="28663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9" name="任意多边形: 形状 578">
                <a:extLst>
                  <a:ext uri="{FF2B5EF4-FFF2-40B4-BE49-F238E27FC236}">
                    <a16:creationId xmlns:a16="http://schemas.microsoft.com/office/drawing/2014/main" id="{C829AABC-63FB-913F-903B-AFDF93462C1A}"/>
                  </a:ext>
                </a:extLst>
              </p:cNvPr>
              <p:cNvSpPr/>
              <p:nvPr/>
            </p:nvSpPr>
            <p:spPr>
              <a:xfrm>
                <a:off x="2266132" y="1998397"/>
                <a:ext cx="28664" cy="3551"/>
              </a:xfrm>
              <a:custGeom>
                <a:avLst/>
                <a:gdLst>
                  <a:gd name="connsiteX0" fmla="*/ 0 w 28664"/>
                  <a:gd name="connsiteY0" fmla="*/ 0 h 3551"/>
                  <a:gd name="connsiteX1" fmla="*/ 28664 w 28664"/>
                  <a:gd name="connsiteY1" fmla="*/ 3552 h 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551">
                    <a:moveTo>
                      <a:pt x="0" y="0"/>
                    </a:moveTo>
                    <a:lnTo>
                      <a:pt x="28664" y="3552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0" name="任意多边形: 形状 579">
                <a:extLst>
                  <a:ext uri="{FF2B5EF4-FFF2-40B4-BE49-F238E27FC236}">
                    <a16:creationId xmlns:a16="http://schemas.microsoft.com/office/drawing/2014/main" id="{9ED9E04B-4C57-2C73-BBDB-8D2CA1733583}"/>
                  </a:ext>
                </a:extLst>
              </p:cNvPr>
              <p:cNvSpPr/>
              <p:nvPr/>
            </p:nvSpPr>
            <p:spPr>
              <a:xfrm>
                <a:off x="1513795" y="1938657"/>
                <a:ext cx="28664" cy="116425"/>
              </a:xfrm>
              <a:custGeom>
                <a:avLst/>
                <a:gdLst>
                  <a:gd name="connsiteX0" fmla="*/ 0 w 28664"/>
                  <a:gd name="connsiteY0" fmla="*/ 0 h 116425"/>
                  <a:gd name="connsiteX1" fmla="*/ 28664 w 28664"/>
                  <a:gd name="connsiteY1" fmla="*/ 116425 h 116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16425">
                    <a:moveTo>
                      <a:pt x="0" y="0"/>
                    </a:moveTo>
                    <a:lnTo>
                      <a:pt x="28664" y="116425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1" name="任意多边形: 形状 580">
                <a:extLst>
                  <a:ext uri="{FF2B5EF4-FFF2-40B4-BE49-F238E27FC236}">
                    <a16:creationId xmlns:a16="http://schemas.microsoft.com/office/drawing/2014/main" id="{578F66F7-22C7-6C52-253E-AD1FC2E01E3F}"/>
                  </a:ext>
                </a:extLst>
              </p:cNvPr>
              <p:cNvSpPr/>
              <p:nvPr/>
            </p:nvSpPr>
            <p:spPr>
              <a:xfrm>
                <a:off x="796982" y="1433506"/>
                <a:ext cx="28663" cy="715445"/>
              </a:xfrm>
              <a:custGeom>
                <a:avLst/>
                <a:gdLst>
                  <a:gd name="connsiteX0" fmla="*/ 0 w 28663"/>
                  <a:gd name="connsiteY0" fmla="*/ 715446 h 715445"/>
                  <a:gd name="connsiteX1" fmla="*/ 28663 w 28663"/>
                  <a:gd name="connsiteY1" fmla="*/ 0 h 71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15445">
                    <a:moveTo>
                      <a:pt x="0" y="715446"/>
                    </a:moveTo>
                    <a:lnTo>
                      <a:pt x="28663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2" name="任意多边形: 形状 581">
                <a:extLst>
                  <a:ext uri="{FF2B5EF4-FFF2-40B4-BE49-F238E27FC236}">
                    <a16:creationId xmlns:a16="http://schemas.microsoft.com/office/drawing/2014/main" id="{F7B836F8-A8FF-C700-B6A2-A43D41E2E128}"/>
                  </a:ext>
                </a:extLst>
              </p:cNvPr>
              <p:cNvSpPr/>
              <p:nvPr/>
            </p:nvSpPr>
            <p:spPr>
              <a:xfrm>
                <a:off x="1889810" y="1960098"/>
                <a:ext cx="28664" cy="66631"/>
              </a:xfrm>
              <a:custGeom>
                <a:avLst/>
                <a:gdLst>
                  <a:gd name="connsiteX0" fmla="*/ 0 w 28664"/>
                  <a:gd name="connsiteY0" fmla="*/ 0 h 66631"/>
                  <a:gd name="connsiteX1" fmla="*/ 28664 w 28664"/>
                  <a:gd name="connsiteY1" fmla="*/ 66632 h 6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6631">
                    <a:moveTo>
                      <a:pt x="0" y="0"/>
                    </a:moveTo>
                    <a:lnTo>
                      <a:pt x="28664" y="66632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3" name="任意多边形: 形状 582">
                <a:extLst>
                  <a:ext uri="{FF2B5EF4-FFF2-40B4-BE49-F238E27FC236}">
                    <a16:creationId xmlns:a16="http://schemas.microsoft.com/office/drawing/2014/main" id="{24DCE968-44F9-CA55-ECC3-F92913129C3A}"/>
                  </a:ext>
                </a:extLst>
              </p:cNvPr>
              <p:cNvSpPr/>
              <p:nvPr/>
            </p:nvSpPr>
            <p:spPr>
              <a:xfrm>
                <a:off x="1499468" y="1813391"/>
                <a:ext cx="28659" cy="133766"/>
              </a:xfrm>
              <a:custGeom>
                <a:avLst/>
                <a:gdLst>
                  <a:gd name="connsiteX0" fmla="*/ 0 w 28659"/>
                  <a:gd name="connsiteY0" fmla="*/ 0 h 133766"/>
                  <a:gd name="connsiteX1" fmla="*/ 28659 w 28659"/>
                  <a:gd name="connsiteY1" fmla="*/ 133766 h 13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33766">
                    <a:moveTo>
                      <a:pt x="0" y="0"/>
                    </a:moveTo>
                    <a:lnTo>
                      <a:pt x="28659" y="13376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4" name="任意多边形: 形状 583">
                <a:extLst>
                  <a:ext uri="{FF2B5EF4-FFF2-40B4-BE49-F238E27FC236}">
                    <a16:creationId xmlns:a16="http://schemas.microsoft.com/office/drawing/2014/main" id="{C47C71A0-E523-3511-6364-4211137F674B}"/>
                  </a:ext>
                </a:extLst>
              </p:cNvPr>
              <p:cNvSpPr/>
              <p:nvPr/>
            </p:nvSpPr>
            <p:spPr>
              <a:xfrm>
                <a:off x="2244636" y="1787640"/>
                <a:ext cx="28664" cy="40665"/>
              </a:xfrm>
              <a:custGeom>
                <a:avLst/>
                <a:gdLst>
                  <a:gd name="connsiteX0" fmla="*/ 0 w 28664"/>
                  <a:gd name="connsiteY0" fmla="*/ 0 h 40665"/>
                  <a:gd name="connsiteX1" fmla="*/ 28664 w 28664"/>
                  <a:gd name="connsiteY1" fmla="*/ 40665 h 40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0665">
                    <a:moveTo>
                      <a:pt x="0" y="0"/>
                    </a:moveTo>
                    <a:lnTo>
                      <a:pt x="28664" y="40665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5" name="任意多边形: 形状 584">
                <a:extLst>
                  <a:ext uri="{FF2B5EF4-FFF2-40B4-BE49-F238E27FC236}">
                    <a16:creationId xmlns:a16="http://schemas.microsoft.com/office/drawing/2014/main" id="{FB0AB57A-0B0E-3C52-A837-38FC07B36497}"/>
                  </a:ext>
                </a:extLst>
              </p:cNvPr>
              <p:cNvSpPr/>
              <p:nvPr/>
            </p:nvSpPr>
            <p:spPr>
              <a:xfrm>
                <a:off x="1868314" y="1758856"/>
                <a:ext cx="28659" cy="35"/>
              </a:xfrm>
              <a:custGeom>
                <a:avLst/>
                <a:gdLst>
                  <a:gd name="connsiteX0" fmla="*/ 0 w 28659"/>
                  <a:gd name="connsiteY0" fmla="*/ 0 h 35"/>
                  <a:gd name="connsiteX1" fmla="*/ 28659 w 28659"/>
                  <a:gd name="connsiteY1" fmla="*/ 35 h 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35">
                    <a:moveTo>
                      <a:pt x="0" y="0"/>
                    </a:moveTo>
                    <a:lnTo>
                      <a:pt x="28659" y="35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6" name="任意多边形: 形状 585">
                <a:extLst>
                  <a:ext uri="{FF2B5EF4-FFF2-40B4-BE49-F238E27FC236}">
                    <a16:creationId xmlns:a16="http://schemas.microsoft.com/office/drawing/2014/main" id="{101E15D2-3008-D8C5-A1D8-0F59BD146D34}"/>
                  </a:ext>
                </a:extLst>
              </p:cNvPr>
              <p:cNvSpPr/>
              <p:nvPr/>
            </p:nvSpPr>
            <p:spPr>
              <a:xfrm>
                <a:off x="804148" y="1437140"/>
                <a:ext cx="28663" cy="715449"/>
              </a:xfrm>
              <a:custGeom>
                <a:avLst/>
                <a:gdLst>
                  <a:gd name="connsiteX0" fmla="*/ 0 w 28663"/>
                  <a:gd name="connsiteY0" fmla="*/ 715449 h 715449"/>
                  <a:gd name="connsiteX1" fmla="*/ 28663 w 28663"/>
                  <a:gd name="connsiteY1" fmla="*/ 0 h 7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15449">
                    <a:moveTo>
                      <a:pt x="0" y="715449"/>
                    </a:moveTo>
                    <a:lnTo>
                      <a:pt x="28663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7" name="任意多边形: 形状 586">
                <a:extLst>
                  <a:ext uri="{FF2B5EF4-FFF2-40B4-BE49-F238E27FC236}">
                    <a16:creationId xmlns:a16="http://schemas.microsoft.com/office/drawing/2014/main" id="{F212F422-4D77-487D-5F98-4347149B34F9}"/>
                  </a:ext>
                </a:extLst>
              </p:cNvPr>
              <p:cNvSpPr/>
              <p:nvPr/>
            </p:nvSpPr>
            <p:spPr>
              <a:xfrm>
                <a:off x="1115977" y="1612385"/>
                <a:ext cx="28664" cy="69359"/>
              </a:xfrm>
              <a:custGeom>
                <a:avLst/>
                <a:gdLst>
                  <a:gd name="connsiteX0" fmla="*/ 0 w 28664"/>
                  <a:gd name="connsiteY0" fmla="*/ 69360 h 69359"/>
                  <a:gd name="connsiteX1" fmla="*/ 28664 w 28664"/>
                  <a:gd name="connsiteY1" fmla="*/ 0 h 6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9359">
                    <a:moveTo>
                      <a:pt x="0" y="6936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8" name="任意多边形: 形状 587">
                <a:extLst>
                  <a:ext uri="{FF2B5EF4-FFF2-40B4-BE49-F238E27FC236}">
                    <a16:creationId xmlns:a16="http://schemas.microsoft.com/office/drawing/2014/main" id="{1D786632-88D5-B21D-9987-8DF0055D0CD1}"/>
                  </a:ext>
                </a:extLst>
              </p:cNvPr>
              <p:cNvSpPr/>
              <p:nvPr/>
            </p:nvSpPr>
            <p:spPr>
              <a:xfrm>
                <a:off x="1137478" y="1824448"/>
                <a:ext cx="28659" cy="90744"/>
              </a:xfrm>
              <a:custGeom>
                <a:avLst/>
                <a:gdLst>
                  <a:gd name="connsiteX0" fmla="*/ 0 w 28659"/>
                  <a:gd name="connsiteY0" fmla="*/ 0 h 90744"/>
                  <a:gd name="connsiteX1" fmla="*/ 28659 w 28659"/>
                  <a:gd name="connsiteY1" fmla="*/ 90745 h 90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90744">
                    <a:moveTo>
                      <a:pt x="0" y="0"/>
                    </a:moveTo>
                    <a:lnTo>
                      <a:pt x="28659" y="90745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9" name="任意多边形: 形状 588">
                <a:extLst>
                  <a:ext uri="{FF2B5EF4-FFF2-40B4-BE49-F238E27FC236}">
                    <a16:creationId xmlns:a16="http://schemas.microsoft.com/office/drawing/2014/main" id="{2E70FAB7-8594-1EC2-2010-307BF126AA4B}"/>
                  </a:ext>
                </a:extLst>
              </p:cNvPr>
              <p:cNvSpPr/>
              <p:nvPr/>
            </p:nvSpPr>
            <p:spPr>
              <a:xfrm>
                <a:off x="1528127" y="1947157"/>
                <a:ext cx="28664" cy="21822"/>
              </a:xfrm>
              <a:custGeom>
                <a:avLst/>
                <a:gdLst>
                  <a:gd name="connsiteX0" fmla="*/ 0 w 28664"/>
                  <a:gd name="connsiteY0" fmla="*/ 0 h 21822"/>
                  <a:gd name="connsiteX1" fmla="*/ 28664 w 28664"/>
                  <a:gd name="connsiteY1" fmla="*/ 21822 h 2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1822">
                    <a:moveTo>
                      <a:pt x="0" y="0"/>
                    </a:moveTo>
                    <a:lnTo>
                      <a:pt x="28664" y="21822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0" name="任意多边形: 形状 589">
                <a:extLst>
                  <a:ext uri="{FF2B5EF4-FFF2-40B4-BE49-F238E27FC236}">
                    <a16:creationId xmlns:a16="http://schemas.microsoft.com/office/drawing/2014/main" id="{6D478AE1-5961-8200-D3F0-F1A8436CA9B5}"/>
                  </a:ext>
                </a:extLst>
              </p:cNvPr>
              <p:cNvSpPr/>
              <p:nvPr/>
            </p:nvSpPr>
            <p:spPr>
              <a:xfrm>
                <a:off x="1542459" y="2055082"/>
                <a:ext cx="28664" cy="49923"/>
              </a:xfrm>
              <a:custGeom>
                <a:avLst/>
                <a:gdLst>
                  <a:gd name="connsiteX0" fmla="*/ 0 w 28664"/>
                  <a:gd name="connsiteY0" fmla="*/ 0 h 49923"/>
                  <a:gd name="connsiteX1" fmla="*/ 28664 w 28664"/>
                  <a:gd name="connsiteY1" fmla="*/ 49924 h 49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9923">
                    <a:moveTo>
                      <a:pt x="0" y="0"/>
                    </a:moveTo>
                    <a:lnTo>
                      <a:pt x="28664" y="49924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1" name="任意多边形: 形状 590">
                <a:extLst>
                  <a:ext uri="{FF2B5EF4-FFF2-40B4-BE49-F238E27FC236}">
                    <a16:creationId xmlns:a16="http://schemas.microsoft.com/office/drawing/2014/main" id="{C712B4CE-DE48-611C-62C7-DB87BC48D0AC}"/>
                  </a:ext>
                </a:extLst>
              </p:cNvPr>
              <p:cNvSpPr/>
              <p:nvPr/>
            </p:nvSpPr>
            <p:spPr>
              <a:xfrm>
                <a:off x="1904142" y="1971094"/>
                <a:ext cx="28664" cy="31155"/>
              </a:xfrm>
              <a:custGeom>
                <a:avLst/>
                <a:gdLst>
                  <a:gd name="connsiteX0" fmla="*/ 0 w 28664"/>
                  <a:gd name="connsiteY0" fmla="*/ 0 h 31155"/>
                  <a:gd name="connsiteX1" fmla="*/ 28664 w 28664"/>
                  <a:gd name="connsiteY1" fmla="*/ 31156 h 31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1155">
                    <a:moveTo>
                      <a:pt x="0" y="0"/>
                    </a:moveTo>
                    <a:lnTo>
                      <a:pt x="28664" y="3115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2" name="任意多边形: 形状 591">
                <a:extLst>
                  <a:ext uri="{FF2B5EF4-FFF2-40B4-BE49-F238E27FC236}">
                    <a16:creationId xmlns:a16="http://schemas.microsoft.com/office/drawing/2014/main" id="{13BFF130-0075-686C-29EC-86CF8BBF3AA2}"/>
                  </a:ext>
                </a:extLst>
              </p:cNvPr>
              <p:cNvSpPr/>
              <p:nvPr/>
            </p:nvSpPr>
            <p:spPr>
              <a:xfrm>
                <a:off x="2280464" y="1913866"/>
                <a:ext cx="28664" cy="76889"/>
              </a:xfrm>
              <a:custGeom>
                <a:avLst/>
                <a:gdLst>
                  <a:gd name="connsiteX0" fmla="*/ 0 w 28664"/>
                  <a:gd name="connsiteY0" fmla="*/ 76890 h 76889"/>
                  <a:gd name="connsiteX1" fmla="*/ 28664 w 28664"/>
                  <a:gd name="connsiteY1" fmla="*/ 0 h 76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76889">
                    <a:moveTo>
                      <a:pt x="0" y="7689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3" name="任意多边形: 形状 592">
                <a:extLst>
                  <a:ext uri="{FF2B5EF4-FFF2-40B4-BE49-F238E27FC236}">
                    <a16:creationId xmlns:a16="http://schemas.microsoft.com/office/drawing/2014/main" id="{2FC37904-DAB0-32C6-1C67-D51038E6D61C}"/>
                  </a:ext>
                </a:extLst>
              </p:cNvPr>
              <p:cNvSpPr/>
              <p:nvPr/>
            </p:nvSpPr>
            <p:spPr>
              <a:xfrm>
                <a:off x="1492299" y="1663308"/>
                <a:ext cx="28664" cy="129571"/>
              </a:xfrm>
              <a:custGeom>
                <a:avLst/>
                <a:gdLst>
                  <a:gd name="connsiteX0" fmla="*/ 0 w 28664"/>
                  <a:gd name="connsiteY0" fmla="*/ 0 h 129571"/>
                  <a:gd name="connsiteX1" fmla="*/ 28664 w 28664"/>
                  <a:gd name="connsiteY1" fmla="*/ 129572 h 12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29571">
                    <a:moveTo>
                      <a:pt x="0" y="0"/>
                    </a:moveTo>
                    <a:lnTo>
                      <a:pt x="28664" y="129572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4" name="任意多边形: 形状 593">
                <a:extLst>
                  <a:ext uri="{FF2B5EF4-FFF2-40B4-BE49-F238E27FC236}">
                    <a16:creationId xmlns:a16="http://schemas.microsoft.com/office/drawing/2014/main" id="{19B58A11-8F15-8C21-D386-3B12D7FA40CE}"/>
                  </a:ext>
                </a:extLst>
              </p:cNvPr>
              <p:cNvSpPr/>
              <p:nvPr/>
            </p:nvSpPr>
            <p:spPr>
              <a:xfrm>
                <a:off x="1918474" y="2026730"/>
                <a:ext cx="28664" cy="60226"/>
              </a:xfrm>
              <a:custGeom>
                <a:avLst/>
                <a:gdLst>
                  <a:gd name="connsiteX0" fmla="*/ 0 w 28664"/>
                  <a:gd name="connsiteY0" fmla="*/ 0 h 60226"/>
                  <a:gd name="connsiteX1" fmla="*/ 28664 w 28664"/>
                  <a:gd name="connsiteY1" fmla="*/ 60227 h 60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0226">
                    <a:moveTo>
                      <a:pt x="0" y="0"/>
                    </a:moveTo>
                    <a:lnTo>
                      <a:pt x="28664" y="60227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5" name="任意多边形: 形状 594">
                <a:extLst>
                  <a:ext uri="{FF2B5EF4-FFF2-40B4-BE49-F238E27FC236}">
                    <a16:creationId xmlns:a16="http://schemas.microsoft.com/office/drawing/2014/main" id="{5E617260-4DCA-5357-EF87-3BE1C7433C3C}"/>
                  </a:ext>
                </a:extLst>
              </p:cNvPr>
              <p:cNvSpPr/>
              <p:nvPr/>
            </p:nvSpPr>
            <p:spPr>
              <a:xfrm>
                <a:off x="1151805" y="1712393"/>
                <a:ext cx="28664" cy="112898"/>
              </a:xfrm>
              <a:custGeom>
                <a:avLst/>
                <a:gdLst>
                  <a:gd name="connsiteX0" fmla="*/ 0 w 28664"/>
                  <a:gd name="connsiteY0" fmla="*/ 112899 h 112898"/>
                  <a:gd name="connsiteX1" fmla="*/ 28664 w 28664"/>
                  <a:gd name="connsiteY1" fmla="*/ 0 h 112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12898">
                    <a:moveTo>
                      <a:pt x="0" y="112899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6" name="任意多边形: 形状 595">
                <a:extLst>
                  <a:ext uri="{FF2B5EF4-FFF2-40B4-BE49-F238E27FC236}">
                    <a16:creationId xmlns:a16="http://schemas.microsoft.com/office/drawing/2014/main" id="{24772256-529C-0202-B14F-48764FD3DAAE}"/>
                  </a:ext>
                </a:extLst>
              </p:cNvPr>
              <p:cNvSpPr/>
              <p:nvPr/>
            </p:nvSpPr>
            <p:spPr>
              <a:xfrm>
                <a:off x="1520963" y="1792880"/>
                <a:ext cx="28664" cy="118499"/>
              </a:xfrm>
              <a:custGeom>
                <a:avLst/>
                <a:gdLst>
                  <a:gd name="connsiteX0" fmla="*/ 0 w 28664"/>
                  <a:gd name="connsiteY0" fmla="*/ 0 h 118499"/>
                  <a:gd name="connsiteX1" fmla="*/ 28664 w 28664"/>
                  <a:gd name="connsiteY1" fmla="*/ 118500 h 118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18499">
                    <a:moveTo>
                      <a:pt x="0" y="0"/>
                    </a:moveTo>
                    <a:lnTo>
                      <a:pt x="28664" y="11850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7" name="任意多边形: 形状 596">
                <a:extLst>
                  <a:ext uri="{FF2B5EF4-FFF2-40B4-BE49-F238E27FC236}">
                    <a16:creationId xmlns:a16="http://schemas.microsoft.com/office/drawing/2014/main" id="{BE41893F-9998-5B32-4F0E-1A9BBD9DAAE2}"/>
                  </a:ext>
                </a:extLst>
              </p:cNvPr>
              <p:cNvSpPr/>
              <p:nvPr/>
            </p:nvSpPr>
            <p:spPr>
              <a:xfrm>
                <a:off x="1166137" y="1915193"/>
                <a:ext cx="28664" cy="221321"/>
              </a:xfrm>
              <a:custGeom>
                <a:avLst/>
                <a:gdLst>
                  <a:gd name="connsiteX0" fmla="*/ 0 w 28664"/>
                  <a:gd name="connsiteY0" fmla="*/ 0 h 221321"/>
                  <a:gd name="connsiteX1" fmla="*/ 28664 w 28664"/>
                  <a:gd name="connsiteY1" fmla="*/ 221321 h 22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21321">
                    <a:moveTo>
                      <a:pt x="0" y="0"/>
                    </a:moveTo>
                    <a:lnTo>
                      <a:pt x="28664" y="221321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8" name="任意多边形: 形状 597">
                <a:extLst>
                  <a:ext uri="{FF2B5EF4-FFF2-40B4-BE49-F238E27FC236}">
                    <a16:creationId xmlns:a16="http://schemas.microsoft.com/office/drawing/2014/main" id="{2952C505-1D6D-B2AF-B894-2A3F100B2156}"/>
                  </a:ext>
                </a:extLst>
              </p:cNvPr>
              <p:cNvSpPr/>
              <p:nvPr/>
            </p:nvSpPr>
            <p:spPr>
              <a:xfrm>
                <a:off x="1194801" y="2115244"/>
                <a:ext cx="28664" cy="21269"/>
              </a:xfrm>
              <a:custGeom>
                <a:avLst/>
                <a:gdLst>
                  <a:gd name="connsiteX0" fmla="*/ 0 w 28664"/>
                  <a:gd name="connsiteY0" fmla="*/ 21270 h 21269"/>
                  <a:gd name="connsiteX1" fmla="*/ 28664 w 28664"/>
                  <a:gd name="connsiteY1" fmla="*/ 0 h 2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1269">
                    <a:moveTo>
                      <a:pt x="0" y="21270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9" name="任意多边形: 形状 598">
                <a:extLst>
                  <a:ext uri="{FF2B5EF4-FFF2-40B4-BE49-F238E27FC236}">
                    <a16:creationId xmlns:a16="http://schemas.microsoft.com/office/drawing/2014/main" id="{42E5E340-58DB-5B66-8CFF-294A9BFEE439}"/>
                  </a:ext>
                </a:extLst>
              </p:cNvPr>
              <p:cNvSpPr/>
              <p:nvPr/>
            </p:nvSpPr>
            <p:spPr>
              <a:xfrm>
                <a:off x="2294796" y="2001949"/>
                <a:ext cx="28664" cy="98516"/>
              </a:xfrm>
              <a:custGeom>
                <a:avLst/>
                <a:gdLst>
                  <a:gd name="connsiteX0" fmla="*/ 0 w 28664"/>
                  <a:gd name="connsiteY0" fmla="*/ 0 h 98516"/>
                  <a:gd name="connsiteX1" fmla="*/ 28664 w 28664"/>
                  <a:gd name="connsiteY1" fmla="*/ 98516 h 98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98516">
                    <a:moveTo>
                      <a:pt x="0" y="0"/>
                    </a:moveTo>
                    <a:lnTo>
                      <a:pt x="28664" y="98516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0" name="任意多边形: 形状 599">
                <a:extLst>
                  <a:ext uri="{FF2B5EF4-FFF2-40B4-BE49-F238E27FC236}">
                    <a16:creationId xmlns:a16="http://schemas.microsoft.com/office/drawing/2014/main" id="{0183DCE4-4F7A-ED31-5DAB-9649E02A51AF}"/>
                  </a:ext>
                </a:extLst>
              </p:cNvPr>
              <p:cNvSpPr/>
              <p:nvPr/>
            </p:nvSpPr>
            <p:spPr>
              <a:xfrm>
                <a:off x="2273300" y="1828306"/>
                <a:ext cx="28659" cy="26147"/>
              </a:xfrm>
              <a:custGeom>
                <a:avLst/>
                <a:gdLst>
                  <a:gd name="connsiteX0" fmla="*/ 0 w 28659"/>
                  <a:gd name="connsiteY0" fmla="*/ 0 h 26147"/>
                  <a:gd name="connsiteX1" fmla="*/ 28659 w 28659"/>
                  <a:gd name="connsiteY1" fmla="*/ 26147 h 26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26147">
                    <a:moveTo>
                      <a:pt x="0" y="0"/>
                    </a:moveTo>
                    <a:lnTo>
                      <a:pt x="28659" y="26147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1" name="任意多边形: 形状 600">
                <a:extLst>
                  <a:ext uri="{FF2B5EF4-FFF2-40B4-BE49-F238E27FC236}">
                    <a16:creationId xmlns:a16="http://schemas.microsoft.com/office/drawing/2014/main" id="{F4D10BF6-A437-853F-9D67-76397062324D}"/>
                  </a:ext>
                </a:extLst>
              </p:cNvPr>
              <p:cNvSpPr/>
              <p:nvPr/>
            </p:nvSpPr>
            <p:spPr>
              <a:xfrm>
                <a:off x="1201970" y="2111356"/>
                <a:ext cx="28659" cy="37043"/>
              </a:xfrm>
              <a:custGeom>
                <a:avLst/>
                <a:gdLst>
                  <a:gd name="connsiteX0" fmla="*/ 0 w 28659"/>
                  <a:gd name="connsiteY0" fmla="*/ 37043 h 37043"/>
                  <a:gd name="connsiteX1" fmla="*/ 28659 w 28659"/>
                  <a:gd name="connsiteY1" fmla="*/ 0 h 37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37043">
                    <a:moveTo>
                      <a:pt x="0" y="37043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2" name="任意多边形: 形状 601">
                <a:extLst>
                  <a:ext uri="{FF2B5EF4-FFF2-40B4-BE49-F238E27FC236}">
                    <a16:creationId xmlns:a16="http://schemas.microsoft.com/office/drawing/2014/main" id="{F99844F2-CA4E-E9EE-D670-A2B97A69696E}"/>
                  </a:ext>
                </a:extLst>
              </p:cNvPr>
              <p:cNvSpPr/>
              <p:nvPr/>
            </p:nvSpPr>
            <p:spPr>
              <a:xfrm>
                <a:off x="1173306" y="1698131"/>
                <a:ext cx="28664" cy="450267"/>
              </a:xfrm>
              <a:custGeom>
                <a:avLst/>
                <a:gdLst>
                  <a:gd name="connsiteX0" fmla="*/ 0 w 28664"/>
                  <a:gd name="connsiteY0" fmla="*/ 0 h 450267"/>
                  <a:gd name="connsiteX1" fmla="*/ 28664 w 28664"/>
                  <a:gd name="connsiteY1" fmla="*/ 450268 h 45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50267">
                    <a:moveTo>
                      <a:pt x="0" y="0"/>
                    </a:moveTo>
                    <a:lnTo>
                      <a:pt x="28664" y="450268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3" name="任意多边形: 形状 602">
                <a:extLst>
                  <a:ext uri="{FF2B5EF4-FFF2-40B4-BE49-F238E27FC236}">
                    <a16:creationId xmlns:a16="http://schemas.microsoft.com/office/drawing/2014/main" id="{228F3A18-E4EF-3A19-CAAD-53C26C8F0832}"/>
                  </a:ext>
                </a:extLst>
              </p:cNvPr>
              <p:cNvSpPr/>
              <p:nvPr/>
            </p:nvSpPr>
            <p:spPr>
              <a:xfrm>
                <a:off x="1896973" y="1758891"/>
                <a:ext cx="28664" cy="63838"/>
              </a:xfrm>
              <a:custGeom>
                <a:avLst/>
                <a:gdLst>
                  <a:gd name="connsiteX0" fmla="*/ 0 w 28664"/>
                  <a:gd name="connsiteY0" fmla="*/ 0 h 63838"/>
                  <a:gd name="connsiteX1" fmla="*/ 28664 w 28664"/>
                  <a:gd name="connsiteY1" fmla="*/ 63839 h 6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63838">
                    <a:moveTo>
                      <a:pt x="0" y="0"/>
                    </a:moveTo>
                    <a:lnTo>
                      <a:pt x="28664" y="63839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4" name="任意多边形: 形状 603">
                <a:extLst>
                  <a:ext uri="{FF2B5EF4-FFF2-40B4-BE49-F238E27FC236}">
                    <a16:creationId xmlns:a16="http://schemas.microsoft.com/office/drawing/2014/main" id="{B8B162E6-1827-CD26-C517-C11C6EEB52C6}"/>
                  </a:ext>
                </a:extLst>
              </p:cNvPr>
              <p:cNvSpPr/>
              <p:nvPr/>
            </p:nvSpPr>
            <p:spPr>
              <a:xfrm>
                <a:off x="1571123" y="2105006"/>
                <a:ext cx="28664" cy="13749"/>
              </a:xfrm>
              <a:custGeom>
                <a:avLst/>
                <a:gdLst>
                  <a:gd name="connsiteX0" fmla="*/ 0 w 28664"/>
                  <a:gd name="connsiteY0" fmla="*/ 0 h 13749"/>
                  <a:gd name="connsiteX1" fmla="*/ 28664 w 28664"/>
                  <a:gd name="connsiteY1" fmla="*/ 13749 h 1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3749">
                    <a:moveTo>
                      <a:pt x="0" y="0"/>
                    </a:moveTo>
                    <a:lnTo>
                      <a:pt x="28664" y="13749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5" name="任意多边形: 形状 604">
                <a:extLst>
                  <a:ext uri="{FF2B5EF4-FFF2-40B4-BE49-F238E27FC236}">
                    <a16:creationId xmlns:a16="http://schemas.microsoft.com/office/drawing/2014/main" id="{3EE98388-6D90-219F-488D-BDA9145B8E9C}"/>
                  </a:ext>
                </a:extLst>
              </p:cNvPr>
              <p:cNvSpPr/>
              <p:nvPr/>
            </p:nvSpPr>
            <p:spPr>
              <a:xfrm>
                <a:off x="1180469" y="1712393"/>
                <a:ext cx="28664" cy="451714"/>
              </a:xfrm>
              <a:custGeom>
                <a:avLst/>
                <a:gdLst>
                  <a:gd name="connsiteX0" fmla="*/ 0 w 28664"/>
                  <a:gd name="connsiteY0" fmla="*/ 0 h 451714"/>
                  <a:gd name="connsiteX1" fmla="*/ 28664 w 28664"/>
                  <a:gd name="connsiteY1" fmla="*/ 451715 h 45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51714">
                    <a:moveTo>
                      <a:pt x="0" y="0"/>
                    </a:moveTo>
                    <a:lnTo>
                      <a:pt x="28664" y="451715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6" name="任意多边形: 形状 605">
                <a:extLst>
                  <a:ext uri="{FF2B5EF4-FFF2-40B4-BE49-F238E27FC236}">
                    <a16:creationId xmlns:a16="http://schemas.microsoft.com/office/drawing/2014/main" id="{318A23FB-4F1C-A664-1660-7B051502555E}"/>
                  </a:ext>
                </a:extLst>
              </p:cNvPr>
              <p:cNvSpPr/>
              <p:nvPr/>
            </p:nvSpPr>
            <p:spPr>
              <a:xfrm>
                <a:off x="1209133" y="2148650"/>
                <a:ext cx="28664" cy="15457"/>
              </a:xfrm>
              <a:custGeom>
                <a:avLst/>
                <a:gdLst>
                  <a:gd name="connsiteX0" fmla="*/ 0 w 28664"/>
                  <a:gd name="connsiteY0" fmla="*/ 15457 h 15457"/>
                  <a:gd name="connsiteX1" fmla="*/ 28664 w 28664"/>
                  <a:gd name="connsiteY1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5457">
                    <a:moveTo>
                      <a:pt x="0" y="15457"/>
                    </a:moveTo>
                    <a:lnTo>
                      <a:pt x="28664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7" name="任意多边形: 形状 606">
                <a:extLst>
                  <a:ext uri="{FF2B5EF4-FFF2-40B4-BE49-F238E27FC236}">
                    <a16:creationId xmlns:a16="http://schemas.microsoft.com/office/drawing/2014/main" id="{039591EB-E3B8-6DEA-0CCF-618EB0EE53C5}"/>
                  </a:ext>
                </a:extLst>
              </p:cNvPr>
              <p:cNvSpPr/>
              <p:nvPr/>
            </p:nvSpPr>
            <p:spPr>
              <a:xfrm>
                <a:off x="1932806" y="1994062"/>
                <a:ext cx="28659" cy="8188"/>
              </a:xfrm>
              <a:custGeom>
                <a:avLst/>
                <a:gdLst>
                  <a:gd name="connsiteX0" fmla="*/ 0 w 28659"/>
                  <a:gd name="connsiteY0" fmla="*/ 8188 h 8188"/>
                  <a:gd name="connsiteX1" fmla="*/ 28659 w 28659"/>
                  <a:gd name="connsiteY1" fmla="*/ 0 h 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8188">
                    <a:moveTo>
                      <a:pt x="0" y="8188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8" name="任意多边形: 形状 607">
                <a:extLst>
                  <a:ext uri="{FF2B5EF4-FFF2-40B4-BE49-F238E27FC236}">
                    <a16:creationId xmlns:a16="http://schemas.microsoft.com/office/drawing/2014/main" id="{A7B7D7F7-2DE3-8E33-9DF0-63585836DDF9}"/>
                  </a:ext>
                </a:extLst>
              </p:cNvPr>
              <p:cNvSpPr/>
              <p:nvPr/>
            </p:nvSpPr>
            <p:spPr>
              <a:xfrm>
                <a:off x="1556791" y="1968979"/>
                <a:ext cx="28664" cy="118951"/>
              </a:xfrm>
              <a:custGeom>
                <a:avLst/>
                <a:gdLst>
                  <a:gd name="connsiteX0" fmla="*/ 0 w 28664"/>
                  <a:gd name="connsiteY0" fmla="*/ 0 h 118951"/>
                  <a:gd name="connsiteX1" fmla="*/ 28664 w 28664"/>
                  <a:gd name="connsiteY1" fmla="*/ 118952 h 11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18951">
                    <a:moveTo>
                      <a:pt x="0" y="0"/>
                    </a:moveTo>
                    <a:lnTo>
                      <a:pt x="28664" y="118952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9" name="任意多边形: 形状 608">
                <a:extLst>
                  <a:ext uri="{FF2B5EF4-FFF2-40B4-BE49-F238E27FC236}">
                    <a16:creationId xmlns:a16="http://schemas.microsoft.com/office/drawing/2014/main" id="{3E0D5565-D2D4-A0E4-C20C-8CE50895AF53}"/>
                  </a:ext>
                </a:extLst>
              </p:cNvPr>
              <p:cNvSpPr/>
              <p:nvPr/>
            </p:nvSpPr>
            <p:spPr>
              <a:xfrm>
                <a:off x="1549627" y="1911380"/>
                <a:ext cx="28664" cy="144109"/>
              </a:xfrm>
              <a:custGeom>
                <a:avLst/>
                <a:gdLst>
                  <a:gd name="connsiteX0" fmla="*/ 0 w 28664"/>
                  <a:gd name="connsiteY0" fmla="*/ 0 h 144109"/>
                  <a:gd name="connsiteX1" fmla="*/ 28664 w 28664"/>
                  <a:gd name="connsiteY1" fmla="*/ 144110 h 14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4109">
                    <a:moveTo>
                      <a:pt x="0" y="0"/>
                    </a:moveTo>
                    <a:lnTo>
                      <a:pt x="28664" y="14411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0" name="任意多边形: 形状 609">
                <a:extLst>
                  <a:ext uri="{FF2B5EF4-FFF2-40B4-BE49-F238E27FC236}">
                    <a16:creationId xmlns:a16="http://schemas.microsoft.com/office/drawing/2014/main" id="{4ABB4D0A-0253-FAB1-D143-AEEE52E1B0A2}"/>
                  </a:ext>
                </a:extLst>
              </p:cNvPr>
              <p:cNvSpPr/>
              <p:nvPr/>
            </p:nvSpPr>
            <p:spPr>
              <a:xfrm>
                <a:off x="1947138" y="2086957"/>
                <a:ext cx="28659" cy="48311"/>
              </a:xfrm>
              <a:custGeom>
                <a:avLst/>
                <a:gdLst>
                  <a:gd name="connsiteX0" fmla="*/ 0 w 28659"/>
                  <a:gd name="connsiteY0" fmla="*/ 0 h 48311"/>
                  <a:gd name="connsiteX1" fmla="*/ 28659 w 28659"/>
                  <a:gd name="connsiteY1" fmla="*/ 48311 h 48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48311">
                    <a:moveTo>
                      <a:pt x="0" y="0"/>
                    </a:moveTo>
                    <a:lnTo>
                      <a:pt x="28659" y="48311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1" name="任意多边形: 形状 610">
                <a:extLst>
                  <a:ext uri="{FF2B5EF4-FFF2-40B4-BE49-F238E27FC236}">
                    <a16:creationId xmlns:a16="http://schemas.microsoft.com/office/drawing/2014/main" id="{9462E86C-2B06-8F8E-AE5B-5D09FC181729}"/>
                  </a:ext>
                </a:extLst>
              </p:cNvPr>
              <p:cNvSpPr/>
              <p:nvPr/>
            </p:nvSpPr>
            <p:spPr>
              <a:xfrm>
                <a:off x="1144641" y="1612385"/>
                <a:ext cx="28664" cy="85746"/>
              </a:xfrm>
              <a:custGeom>
                <a:avLst/>
                <a:gdLst>
                  <a:gd name="connsiteX0" fmla="*/ 0 w 28664"/>
                  <a:gd name="connsiteY0" fmla="*/ 0 h 85746"/>
                  <a:gd name="connsiteX1" fmla="*/ 28664 w 28664"/>
                  <a:gd name="connsiteY1" fmla="*/ 85746 h 8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85746">
                    <a:moveTo>
                      <a:pt x="0" y="0"/>
                    </a:moveTo>
                    <a:lnTo>
                      <a:pt x="28664" y="85746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2" name="任意多边形: 形状 611">
                <a:extLst>
                  <a:ext uri="{FF2B5EF4-FFF2-40B4-BE49-F238E27FC236}">
                    <a16:creationId xmlns:a16="http://schemas.microsoft.com/office/drawing/2014/main" id="{748827CC-B2C1-ED3A-6860-3AF3866B292F}"/>
                  </a:ext>
                </a:extLst>
              </p:cNvPr>
              <p:cNvSpPr/>
              <p:nvPr/>
            </p:nvSpPr>
            <p:spPr>
              <a:xfrm>
                <a:off x="847144" y="2174386"/>
                <a:ext cx="28664" cy="14533"/>
              </a:xfrm>
              <a:custGeom>
                <a:avLst/>
                <a:gdLst>
                  <a:gd name="connsiteX0" fmla="*/ 0 w 28664"/>
                  <a:gd name="connsiteY0" fmla="*/ 0 h 14533"/>
                  <a:gd name="connsiteX1" fmla="*/ 28664 w 28664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33">
                    <a:moveTo>
                      <a:pt x="0" y="0"/>
                    </a:moveTo>
                    <a:lnTo>
                      <a:pt x="28664" y="1453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3" name="任意多边形: 形状 612">
                <a:extLst>
                  <a:ext uri="{FF2B5EF4-FFF2-40B4-BE49-F238E27FC236}">
                    <a16:creationId xmlns:a16="http://schemas.microsoft.com/office/drawing/2014/main" id="{1F8DFFDC-DD2E-644E-34DA-7479866B5EB8}"/>
                  </a:ext>
                </a:extLst>
              </p:cNvPr>
              <p:cNvSpPr/>
              <p:nvPr/>
            </p:nvSpPr>
            <p:spPr>
              <a:xfrm>
                <a:off x="818480" y="1429873"/>
                <a:ext cx="28663" cy="744512"/>
              </a:xfrm>
              <a:custGeom>
                <a:avLst/>
                <a:gdLst>
                  <a:gd name="connsiteX0" fmla="*/ 0 w 28663"/>
                  <a:gd name="connsiteY0" fmla="*/ 0 h 744512"/>
                  <a:gd name="connsiteX1" fmla="*/ 28664 w 28663"/>
                  <a:gd name="connsiteY1" fmla="*/ 744513 h 74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3" h="744512">
                    <a:moveTo>
                      <a:pt x="0" y="0"/>
                    </a:moveTo>
                    <a:lnTo>
                      <a:pt x="28664" y="74451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2" name="任意多边形: 形状 411">
              <a:extLst>
                <a:ext uri="{FF2B5EF4-FFF2-40B4-BE49-F238E27FC236}">
                  <a16:creationId xmlns:a16="http://schemas.microsoft.com/office/drawing/2014/main" id="{4C3E9F6E-8438-DA21-5089-1CD869E0CFC4}"/>
                </a:ext>
              </a:extLst>
            </p:cNvPr>
            <p:cNvSpPr/>
            <p:nvPr/>
          </p:nvSpPr>
          <p:spPr>
            <a:xfrm>
              <a:off x="947463" y="2174632"/>
              <a:ext cx="1390635" cy="50621"/>
            </a:xfrm>
            <a:custGeom>
              <a:avLst/>
              <a:gdLst>
                <a:gd name="connsiteX0" fmla="*/ 0 w 1390635"/>
                <a:gd name="connsiteY0" fmla="*/ 50622 h 50621"/>
                <a:gd name="connsiteX1" fmla="*/ 1390635 w 1390635"/>
                <a:gd name="connsiteY1" fmla="*/ 0 h 5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5" h="50621">
                  <a:moveTo>
                    <a:pt x="0" y="50622"/>
                  </a:moveTo>
                  <a:lnTo>
                    <a:pt x="1390635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3" name="图形 459">
              <a:extLst>
                <a:ext uri="{FF2B5EF4-FFF2-40B4-BE49-F238E27FC236}">
                  <a16:creationId xmlns:a16="http://schemas.microsoft.com/office/drawing/2014/main" id="{41A47DF5-D535-CEDE-010D-980101F846C3}"/>
                </a:ext>
              </a:extLst>
            </p:cNvPr>
            <p:cNvGrpSpPr/>
            <p:nvPr/>
          </p:nvGrpSpPr>
          <p:grpSpPr>
            <a:xfrm>
              <a:off x="825646" y="1433506"/>
              <a:ext cx="1512141" cy="759049"/>
              <a:chOff x="825646" y="1433506"/>
              <a:chExt cx="1512141" cy="759049"/>
            </a:xfrm>
          </p:grpSpPr>
          <p:sp>
            <p:nvSpPr>
              <p:cNvPr id="533" name="任意多边形: 形状 532">
                <a:extLst>
                  <a:ext uri="{FF2B5EF4-FFF2-40B4-BE49-F238E27FC236}">
                    <a16:creationId xmlns:a16="http://schemas.microsoft.com/office/drawing/2014/main" id="{FD57B6DB-26B1-582F-2F23-15DECE774574}"/>
                  </a:ext>
                </a:extLst>
              </p:cNvPr>
              <p:cNvSpPr/>
              <p:nvPr/>
            </p:nvSpPr>
            <p:spPr>
              <a:xfrm>
                <a:off x="1578292" y="2055489"/>
                <a:ext cx="28659" cy="41609"/>
              </a:xfrm>
              <a:custGeom>
                <a:avLst/>
                <a:gdLst>
                  <a:gd name="connsiteX0" fmla="*/ 0 w 28659"/>
                  <a:gd name="connsiteY0" fmla="*/ 0 h 41609"/>
                  <a:gd name="connsiteX1" fmla="*/ 28659 w 28659"/>
                  <a:gd name="connsiteY1" fmla="*/ 41610 h 4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41609">
                    <a:moveTo>
                      <a:pt x="0" y="0"/>
                    </a:moveTo>
                    <a:lnTo>
                      <a:pt x="28659" y="41610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4" name="任意多边形: 形状 533">
                <a:extLst>
                  <a:ext uri="{FF2B5EF4-FFF2-40B4-BE49-F238E27FC236}">
                    <a16:creationId xmlns:a16="http://schemas.microsoft.com/office/drawing/2014/main" id="{441DECB6-8D04-FFBD-73B6-CBD1BC9F34AA}"/>
                  </a:ext>
                </a:extLst>
              </p:cNvPr>
              <p:cNvSpPr/>
              <p:nvPr/>
            </p:nvSpPr>
            <p:spPr>
              <a:xfrm>
                <a:off x="1585455" y="2087931"/>
                <a:ext cx="28664" cy="32205"/>
              </a:xfrm>
              <a:custGeom>
                <a:avLst/>
                <a:gdLst>
                  <a:gd name="connsiteX0" fmla="*/ 0 w 28664"/>
                  <a:gd name="connsiteY0" fmla="*/ 0 h 32205"/>
                  <a:gd name="connsiteX1" fmla="*/ 28664 w 28664"/>
                  <a:gd name="connsiteY1" fmla="*/ 32206 h 3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32205">
                    <a:moveTo>
                      <a:pt x="0" y="0"/>
                    </a:moveTo>
                    <a:lnTo>
                      <a:pt x="28664" y="32206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5" name="任意多边形: 形状 534">
                <a:extLst>
                  <a:ext uri="{FF2B5EF4-FFF2-40B4-BE49-F238E27FC236}">
                    <a16:creationId xmlns:a16="http://schemas.microsoft.com/office/drawing/2014/main" id="{1326CF8A-2AB3-8F26-77F4-E491E003D7CB}"/>
                  </a:ext>
                </a:extLst>
              </p:cNvPr>
              <p:cNvSpPr/>
              <p:nvPr/>
            </p:nvSpPr>
            <p:spPr>
              <a:xfrm>
                <a:off x="2309128" y="1913866"/>
                <a:ext cx="28659" cy="154890"/>
              </a:xfrm>
              <a:custGeom>
                <a:avLst/>
                <a:gdLst>
                  <a:gd name="connsiteX0" fmla="*/ 0 w 28659"/>
                  <a:gd name="connsiteY0" fmla="*/ 0 h 154890"/>
                  <a:gd name="connsiteX1" fmla="*/ 28659 w 28659"/>
                  <a:gd name="connsiteY1" fmla="*/ 154890 h 15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54890">
                    <a:moveTo>
                      <a:pt x="0" y="0"/>
                    </a:moveTo>
                    <a:lnTo>
                      <a:pt x="28659" y="154890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6" name="任意多边形: 形状 535">
                <a:extLst>
                  <a:ext uri="{FF2B5EF4-FFF2-40B4-BE49-F238E27FC236}">
                    <a16:creationId xmlns:a16="http://schemas.microsoft.com/office/drawing/2014/main" id="{FBBD8F06-9059-ABBA-A6C6-FDE04023C020}"/>
                  </a:ext>
                </a:extLst>
              </p:cNvPr>
              <p:cNvSpPr/>
              <p:nvPr/>
            </p:nvSpPr>
            <p:spPr>
              <a:xfrm>
                <a:off x="854307" y="2178023"/>
                <a:ext cx="28664" cy="14533"/>
              </a:xfrm>
              <a:custGeom>
                <a:avLst/>
                <a:gdLst>
                  <a:gd name="connsiteX0" fmla="*/ 0 w 28664"/>
                  <a:gd name="connsiteY0" fmla="*/ 0 h 14533"/>
                  <a:gd name="connsiteX1" fmla="*/ 28664 w 28664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33">
                    <a:moveTo>
                      <a:pt x="0" y="0"/>
                    </a:moveTo>
                    <a:lnTo>
                      <a:pt x="28664" y="1453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7" name="任意多边形: 形状 536">
                <a:extLst>
                  <a:ext uri="{FF2B5EF4-FFF2-40B4-BE49-F238E27FC236}">
                    <a16:creationId xmlns:a16="http://schemas.microsoft.com/office/drawing/2014/main" id="{ABE96C11-7CAB-A424-214F-7A6FFC24C965}"/>
                  </a:ext>
                </a:extLst>
              </p:cNvPr>
              <p:cNvSpPr/>
              <p:nvPr/>
            </p:nvSpPr>
            <p:spPr>
              <a:xfrm>
                <a:off x="825646" y="1433506"/>
                <a:ext cx="28661" cy="744516"/>
              </a:xfrm>
              <a:custGeom>
                <a:avLst/>
                <a:gdLst>
                  <a:gd name="connsiteX0" fmla="*/ 0 w 28661"/>
                  <a:gd name="connsiteY0" fmla="*/ 0 h 744516"/>
                  <a:gd name="connsiteX1" fmla="*/ 28662 w 28661"/>
                  <a:gd name="connsiteY1" fmla="*/ 744517 h 74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1" h="744516">
                    <a:moveTo>
                      <a:pt x="0" y="0"/>
                    </a:moveTo>
                    <a:lnTo>
                      <a:pt x="28662" y="744517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8" name="任意多边形: 形状 537">
                <a:extLst>
                  <a:ext uri="{FF2B5EF4-FFF2-40B4-BE49-F238E27FC236}">
                    <a16:creationId xmlns:a16="http://schemas.microsoft.com/office/drawing/2014/main" id="{A1C44B94-7697-5B73-D3C3-F3F1C9D1D632}"/>
                  </a:ext>
                </a:extLst>
              </p:cNvPr>
              <p:cNvSpPr/>
              <p:nvPr/>
            </p:nvSpPr>
            <p:spPr>
              <a:xfrm>
                <a:off x="2301959" y="1854453"/>
                <a:ext cx="28664" cy="205728"/>
              </a:xfrm>
              <a:custGeom>
                <a:avLst/>
                <a:gdLst>
                  <a:gd name="connsiteX0" fmla="*/ 0 w 28664"/>
                  <a:gd name="connsiteY0" fmla="*/ 0 h 205728"/>
                  <a:gd name="connsiteX1" fmla="*/ 28664 w 28664"/>
                  <a:gd name="connsiteY1" fmla="*/ 205728 h 205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05728">
                    <a:moveTo>
                      <a:pt x="0" y="0"/>
                    </a:moveTo>
                    <a:lnTo>
                      <a:pt x="28664" y="205728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9" name="任意多边形: 形状 538">
                <a:extLst>
                  <a:ext uri="{FF2B5EF4-FFF2-40B4-BE49-F238E27FC236}">
                    <a16:creationId xmlns:a16="http://schemas.microsoft.com/office/drawing/2014/main" id="{FF8D2CC9-1E76-C94D-5153-BB6A71A09CE7}"/>
                  </a:ext>
                </a:extLst>
              </p:cNvPr>
              <p:cNvSpPr/>
              <p:nvPr/>
            </p:nvSpPr>
            <p:spPr>
              <a:xfrm>
                <a:off x="1925638" y="1822730"/>
                <a:ext cx="28664" cy="103705"/>
              </a:xfrm>
              <a:custGeom>
                <a:avLst/>
                <a:gdLst>
                  <a:gd name="connsiteX0" fmla="*/ 0 w 28664"/>
                  <a:gd name="connsiteY0" fmla="*/ 0 h 103705"/>
                  <a:gd name="connsiteX1" fmla="*/ 28664 w 28664"/>
                  <a:gd name="connsiteY1" fmla="*/ 103706 h 10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3705">
                    <a:moveTo>
                      <a:pt x="0" y="0"/>
                    </a:moveTo>
                    <a:lnTo>
                      <a:pt x="28664" y="103706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4" name="任意多边形: 形状 413">
              <a:extLst>
                <a:ext uri="{FF2B5EF4-FFF2-40B4-BE49-F238E27FC236}">
                  <a16:creationId xmlns:a16="http://schemas.microsoft.com/office/drawing/2014/main" id="{ADAEBB94-DB35-C04C-6FF9-BCA135D8CD24}"/>
                </a:ext>
              </a:extLst>
            </p:cNvPr>
            <p:cNvSpPr/>
            <p:nvPr/>
          </p:nvSpPr>
          <p:spPr>
            <a:xfrm>
              <a:off x="2183585" y="2180253"/>
              <a:ext cx="31025" cy="15733"/>
            </a:xfrm>
            <a:custGeom>
              <a:avLst/>
              <a:gdLst>
                <a:gd name="connsiteX0" fmla="*/ 0 w 31025"/>
                <a:gd name="connsiteY0" fmla="*/ 0 h 15733"/>
                <a:gd name="connsiteX1" fmla="*/ 31025 w 31025"/>
                <a:gd name="connsiteY1" fmla="*/ 15734 h 1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25" h="15733">
                  <a:moveTo>
                    <a:pt x="0" y="0"/>
                  </a:moveTo>
                  <a:lnTo>
                    <a:pt x="31025" y="15734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5" name="任意多边形: 形状 414">
              <a:extLst>
                <a:ext uri="{FF2B5EF4-FFF2-40B4-BE49-F238E27FC236}">
                  <a16:creationId xmlns:a16="http://schemas.microsoft.com/office/drawing/2014/main" id="{698CEA67-B4F4-1986-C9BC-E6BA4533A9EC}"/>
                </a:ext>
              </a:extLst>
            </p:cNvPr>
            <p:cNvSpPr/>
            <p:nvPr/>
          </p:nvSpPr>
          <p:spPr>
            <a:xfrm>
              <a:off x="1223465" y="2115244"/>
              <a:ext cx="28664" cy="45553"/>
            </a:xfrm>
            <a:custGeom>
              <a:avLst/>
              <a:gdLst>
                <a:gd name="connsiteX0" fmla="*/ 0 w 28664"/>
                <a:gd name="connsiteY0" fmla="*/ 0 h 45553"/>
                <a:gd name="connsiteX1" fmla="*/ 28664 w 28664"/>
                <a:gd name="connsiteY1" fmla="*/ 45553 h 4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5553">
                  <a:moveTo>
                    <a:pt x="0" y="0"/>
                  </a:moveTo>
                  <a:lnTo>
                    <a:pt x="28664" y="4555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6" name="任意多边形: 形状 415">
              <a:extLst>
                <a:ext uri="{FF2B5EF4-FFF2-40B4-BE49-F238E27FC236}">
                  <a16:creationId xmlns:a16="http://schemas.microsoft.com/office/drawing/2014/main" id="{C7A31DD8-1079-1162-59BE-7400EB5E40E1}"/>
                </a:ext>
              </a:extLst>
            </p:cNvPr>
            <p:cNvSpPr/>
            <p:nvPr/>
          </p:nvSpPr>
          <p:spPr>
            <a:xfrm>
              <a:off x="826708" y="2181655"/>
              <a:ext cx="34767" cy="1265"/>
            </a:xfrm>
            <a:custGeom>
              <a:avLst/>
              <a:gdLst>
                <a:gd name="connsiteX0" fmla="*/ 34767 w 34767"/>
                <a:gd name="connsiteY0" fmla="*/ 0 h 1265"/>
                <a:gd name="connsiteX1" fmla="*/ 0 w 34767"/>
                <a:gd name="connsiteY1" fmla="*/ 1266 h 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67" h="1265">
                  <a:moveTo>
                    <a:pt x="34767" y="0"/>
                  </a:moveTo>
                  <a:lnTo>
                    <a:pt x="0" y="1266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7" name="图形 459">
              <a:extLst>
                <a:ext uri="{FF2B5EF4-FFF2-40B4-BE49-F238E27FC236}">
                  <a16:creationId xmlns:a16="http://schemas.microsoft.com/office/drawing/2014/main" id="{C579BB65-5621-218D-51F6-189D5FE74F6D}"/>
                </a:ext>
              </a:extLst>
            </p:cNvPr>
            <p:cNvGrpSpPr/>
            <p:nvPr/>
          </p:nvGrpSpPr>
          <p:grpSpPr>
            <a:xfrm>
              <a:off x="832812" y="1437140"/>
              <a:ext cx="795639" cy="759048"/>
              <a:chOff x="832812" y="1437140"/>
              <a:chExt cx="795639" cy="759048"/>
            </a:xfrm>
          </p:grpSpPr>
          <p:sp>
            <p:nvSpPr>
              <p:cNvPr id="530" name="任意多边形: 形状 529">
                <a:extLst>
                  <a:ext uri="{FF2B5EF4-FFF2-40B4-BE49-F238E27FC236}">
                    <a16:creationId xmlns:a16="http://schemas.microsoft.com/office/drawing/2014/main" id="{FBC40D55-549B-0CD9-883D-B565346E464B}"/>
                  </a:ext>
                </a:extLst>
              </p:cNvPr>
              <p:cNvSpPr/>
              <p:nvPr/>
            </p:nvSpPr>
            <p:spPr>
              <a:xfrm>
                <a:off x="861476" y="2181655"/>
                <a:ext cx="28659" cy="14533"/>
              </a:xfrm>
              <a:custGeom>
                <a:avLst/>
                <a:gdLst>
                  <a:gd name="connsiteX0" fmla="*/ 0 w 28659"/>
                  <a:gd name="connsiteY0" fmla="*/ 0 h 14533"/>
                  <a:gd name="connsiteX1" fmla="*/ 28659 w 28659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4533">
                    <a:moveTo>
                      <a:pt x="0" y="0"/>
                    </a:moveTo>
                    <a:lnTo>
                      <a:pt x="28659" y="14533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1" name="任意多边形: 形状 530">
                <a:extLst>
                  <a:ext uri="{FF2B5EF4-FFF2-40B4-BE49-F238E27FC236}">
                    <a16:creationId xmlns:a16="http://schemas.microsoft.com/office/drawing/2014/main" id="{EBEA3B18-6332-FC9B-1894-C53CFC019616}"/>
                  </a:ext>
                </a:extLst>
              </p:cNvPr>
              <p:cNvSpPr/>
              <p:nvPr/>
            </p:nvSpPr>
            <p:spPr>
              <a:xfrm>
                <a:off x="832812" y="1437140"/>
                <a:ext cx="28664" cy="744515"/>
              </a:xfrm>
              <a:custGeom>
                <a:avLst/>
                <a:gdLst>
                  <a:gd name="connsiteX0" fmla="*/ 0 w 28664"/>
                  <a:gd name="connsiteY0" fmla="*/ 0 h 744515"/>
                  <a:gd name="connsiteX1" fmla="*/ 28664 w 28664"/>
                  <a:gd name="connsiteY1" fmla="*/ 744515 h 74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744515">
                    <a:moveTo>
                      <a:pt x="0" y="0"/>
                    </a:moveTo>
                    <a:lnTo>
                      <a:pt x="28664" y="744515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" name="任意多边形: 形状 531">
                <a:extLst>
                  <a:ext uri="{FF2B5EF4-FFF2-40B4-BE49-F238E27FC236}">
                    <a16:creationId xmlns:a16="http://schemas.microsoft.com/office/drawing/2014/main" id="{C902F960-674A-E2D9-DB4A-A755D1EC5ED2}"/>
                  </a:ext>
                </a:extLst>
              </p:cNvPr>
              <p:cNvSpPr/>
              <p:nvPr/>
            </p:nvSpPr>
            <p:spPr>
              <a:xfrm>
                <a:off x="1599787" y="2118756"/>
                <a:ext cx="28664" cy="29764"/>
              </a:xfrm>
              <a:custGeom>
                <a:avLst/>
                <a:gdLst>
                  <a:gd name="connsiteX0" fmla="*/ 0 w 28664"/>
                  <a:gd name="connsiteY0" fmla="*/ 0 h 29764"/>
                  <a:gd name="connsiteX1" fmla="*/ 28664 w 28664"/>
                  <a:gd name="connsiteY1" fmla="*/ 29764 h 2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9764">
                    <a:moveTo>
                      <a:pt x="0" y="0"/>
                    </a:moveTo>
                    <a:lnTo>
                      <a:pt x="28664" y="29764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8" name="文本框 417">
              <a:extLst>
                <a:ext uri="{FF2B5EF4-FFF2-40B4-BE49-F238E27FC236}">
                  <a16:creationId xmlns:a16="http://schemas.microsoft.com/office/drawing/2014/main" id="{390DA014-24AF-BE0A-45F8-E3868F820A7C}"/>
                </a:ext>
              </a:extLst>
            </p:cNvPr>
            <p:cNvSpPr txBox="1"/>
            <p:nvPr/>
          </p:nvSpPr>
          <p:spPr>
            <a:xfrm>
              <a:off x="574606" y="2148524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grpSp>
          <p:nvGrpSpPr>
            <p:cNvPr id="419" name="图形 459">
              <a:extLst>
                <a:ext uri="{FF2B5EF4-FFF2-40B4-BE49-F238E27FC236}">
                  <a16:creationId xmlns:a16="http://schemas.microsoft.com/office/drawing/2014/main" id="{3831B93B-8E9A-DF22-A6B8-C1FED49C7AD9}"/>
                </a:ext>
              </a:extLst>
            </p:cNvPr>
            <p:cNvGrpSpPr/>
            <p:nvPr/>
          </p:nvGrpSpPr>
          <p:grpSpPr>
            <a:xfrm>
              <a:off x="875808" y="1926435"/>
              <a:ext cx="1114321" cy="298818"/>
              <a:chOff x="875808" y="1926435"/>
              <a:chExt cx="1114321" cy="298818"/>
            </a:xfrm>
          </p:grpSpPr>
          <p:sp>
            <p:nvSpPr>
              <p:cNvPr id="514" name="任意多边形: 形状 513">
                <a:extLst>
                  <a:ext uri="{FF2B5EF4-FFF2-40B4-BE49-F238E27FC236}">
                    <a16:creationId xmlns:a16="http://schemas.microsoft.com/office/drawing/2014/main" id="{A5D8E68A-278D-8692-CBC5-B4904A2FDBD4}"/>
                  </a:ext>
                </a:extLst>
              </p:cNvPr>
              <p:cNvSpPr/>
              <p:nvPr/>
            </p:nvSpPr>
            <p:spPr>
              <a:xfrm>
                <a:off x="1230629" y="2111356"/>
                <a:ext cx="28664" cy="15869"/>
              </a:xfrm>
              <a:custGeom>
                <a:avLst/>
                <a:gdLst>
                  <a:gd name="connsiteX0" fmla="*/ 0 w 28664"/>
                  <a:gd name="connsiteY0" fmla="*/ 0 h 15869"/>
                  <a:gd name="connsiteX1" fmla="*/ 28664 w 28664"/>
                  <a:gd name="connsiteY1" fmla="*/ 15869 h 15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5869">
                    <a:moveTo>
                      <a:pt x="0" y="0"/>
                    </a:moveTo>
                    <a:lnTo>
                      <a:pt x="28664" y="15869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5" name="任意多边形: 形状 514">
                <a:extLst>
                  <a:ext uri="{FF2B5EF4-FFF2-40B4-BE49-F238E27FC236}">
                    <a16:creationId xmlns:a16="http://schemas.microsoft.com/office/drawing/2014/main" id="{8E34EDD8-015B-ECE3-E461-CD469B889795}"/>
                  </a:ext>
                </a:extLst>
              </p:cNvPr>
              <p:cNvSpPr/>
              <p:nvPr/>
            </p:nvSpPr>
            <p:spPr>
              <a:xfrm>
                <a:off x="1961465" y="1994062"/>
                <a:ext cx="28664" cy="107819"/>
              </a:xfrm>
              <a:custGeom>
                <a:avLst/>
                <a:gdLst>
                  <a:gd name="connsiteX0" fmla="*/ 0 w 28664"/>
                  <a:gd name="connsiteY0" fmla="*/ 0 h 107819"/>
                  <a:gd name="connsiteX1" fmla="*/ 28664 w 28664"/>
                  <a:gd name="connsiteY1" fmla="*/ 107820 h 107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07819">
                    <a:moveTo>
                      <a:pt x="0" y="0"/>
                    </a:moveTo>
                    <a:lnTo>
                      <a:pt x="28664" y="107820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6" name="任意多边形: 形状 515">
                <a:extLst>
                  <a:ext uri="{FF2B5EF4-FFF2-40B4-BE49-F238E27FC236}">
                    <a16:creationId xmlns:a16="http://schemas.microsoft.com/office/drawing/2014/main" id="{7E7C3CBD-B1F4-6672-AFB5-0330206BBF31}"/>
                  </a:ext>
                </a:extLst>
              </p:cNvPr>
              <p:cNvSpPr/>
              <p:nvPr/>
            </p:nvSpPr>
            <p:spPr>
              <a:xfrm>
                <a:off x="1237798" y="2140683"/>
                <a:ext cx="28659" cy="7967"/>
              </a:xfrm>
              <a:custGeom>
                <a:avLst/>
                <a:gdLst>
                  <a:gd name="connsiteX0" fmla="*/ 0 w 28659"/>
                  <a:gd name="connsiteY0" fmla="*/ 7967 h 7967"/>
                  <a:gd name="connsiteX1" fmla="*/ 28659 w 28659"/>
                  <a:gd name="connsiteY1" fmla="*/ 0 h 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7967">
                    <a:moveTo>
                      <a:pt x="0" y="7967"/>
                    </a:moveTo>
                    <a:lnTo>
                      <a:pt x="28659" y="0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7" name="任意多边形: 形状 516">
                <a:extLst>
                  <a:ext uri="{FF2B5EF4-FFF2-40B4-BE49-F238E27FC236}">
                    <a16:creationId xmlns:a16="http://schemas.microsoft.com/office/drawing/2014/main" id="{436E28A4-A633-E4FD-6F10-FDEA861F74AF}"/>
                  </a:ext>
                </a:extLst>
              </p:cNvPr>
              <p:cNvSpPr/>
              <p:nvPr/>
            </p:nvSpPr>
            <p:spPr>
              <a:xfrm>
                <a:off x="1954302" y="1926435"/>
                <a:ext cx="28664" cy="164525"/>
              </a:xfrm>
              <a:custGeom>
                <a:avLst/>
                <a:gdLst>
                  <a:gd name="connsiteX0" fmla="*/ 0 w 28664"/>
                  <a:gd name="connsiteY0" fmla="*/ 0 h 164525"/>
                  <a:gd name="connsiteX1" fmla="*/ 28664 w 28664"/>
                  <a:gd name="connsiteY1" fmla="*/ 164525 h 16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64525">
                    <a:moveTo>
                      <a:pt x="0" y="0"/>
                    </a:moveTo>
                    <a:lnTo>
                      <a:pt x="28664" y="164525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8" name="任意多边形: 形状 517">
                <a:extLst>
                  <a:ext uri="{FF2B5EF4-FFF2-40B4-BE49-F238E27FC236}">
                    <a16:creationId xmlns:a16="http://schemas.microsoft.com/office/drawing/2014/main" id="{CAB11BB1-CA92-62AA-06F7-5E2F2B1DE175}"/>
                  </a:ext>
                </a:extLst>
              </p:cNvPr>
              <p:cNvSpPr/>
              <p:nvPr/>
            </p:nvSpPr>
            <p:spPr>
              <a:xfrm>
                <a:off x="1606951" y="2097099"/>
                <a:ext cx="28664" cy="48758"/>
              </a:xfrm>
              <a:custGeom>
                <a:avLst/>
                <a:gdLst>
                  <a:gd name="connsiteX0" fmla="*/ 0 w 28664"/>
                  <a:gd name="connsiteY0" fmla="*/ 0 h 48758"/>
                  <a:gd name="connsiteX1" fmla="*/ 28664 w 28664"/>
                  <a:gd name="connsiteY1" fmla="*/ 48758 h 48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8758">
                    <a:moveTo>
                      <a:pt x="0" y="0"/>
                    </a:moveTo>
                    <a:lnTo>
                      <a:pt x="28664" y="48758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9" name="任意多边形: 形状 518">
                <a:extLst>
                  <a:ext uri="{FF2B5EF4-FFF2-40B4-BE49-F238E27FC236}">
                    <a16:creationId xmlns:a16="http://schemas.microsoft.com/office/drawing/2014/main" id="{62CCFF23-5037-2B12-30E6-F9F60C9AF1CE}"/>
                  </a:ext>
                </a:extLst>
              </p:cNvPr>
              <p:cNvSpPr/>
              <p:nvPr/>
            </p:nvSpPr>
            <p:spPr>
              <a:xfrm>
                <a:off x="875808" y="2188919"/>
                <a:ext cx="28659" cy="14533"/>
              </a:xfrm>
              <a:custGeom>
                <a:avLst/>
                <a:gdLst>
                  <a:gd name="connsiteX0" fmla="*/ 0 w 28659"/>
                  <a:gd name="connsiteY0" fmla="*/ 0 h 14533"/>
                  <a:gd name="connsiteX1" fmla="*/ 28659 w 28659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14533">
                    <a:moveTo>
                      <a:pt x="0" y="0"/>
                    </a:moveTo>
                    <a:lnTo>
                      <a:pt x="28659" y="14533"/>
                    </a:lnTo>
                  </a:path>
                </a:pathLst>
              </a:custGeom>
              <a:ln w="12051" cap="rnd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0" name="任意多边形: 形状 519">
                <a:extLst>
                  <a:ext uri="{FF2B5EF4-FFF2-40B4-BE49-F238E27FC236}">
                    <a16:creationId xmlns:a16="http://schemas.microsoft.com/office/drawing/2014/main" id="{93D9B2F2-F36D-8422-7176-A19E11249AB4}"/>
                  </a:ext>
                </a:extLst>
              </p:cNvPr>
              <p:cNvSpPr/>
              <p:nvPr/>
            </p:nvSpPr>
            <p:spPr>
              <a:xfrm>
                <a:off x="1614119" y="2120137"/>
                <a:ext cx="28659" cy="38967"/>
              </a:xfrm>
              <a:custGeom>
                <a:avLst/>
                <a:gdLst>
                  <a:gd name="connsiteX0" fmla="*/ 0 w 28659"/>
                  <a:gd name="connsiteY0" fmla="*/ 0 h 38967"/>
                  <a:gd name="connsiteX1" fmla="*/ 28659 w 28659"/>
                  <a:gd name="connsiteY1" fmla="*/ 38967 h 3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38967">
                    <a:moveTo>
                      <a:pt x="0" y="0"/>
                    </a:moveTo>
                    <a:lnTo>
                      <a:pt x="28659" y="38967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1" name="任意多边形: 形状 520">
                <a:extLst>
                  <a:ext uri="{FF2B5EF4-FFF2-40B4-BE49-F238E27FC236}">
                    <a16:creationId xmlns:a16="http://schemas.microsoft.com/office/drawing/2014/main" id="{868E29DC-37B1-BE10-0959-8B774422D11C}"/>
                  </a:ext>
                </a:extLst>
              </p:cNvPr>
              <p:cNvSpPr/>
              <p:nvPr/>
            </p:nvSpPr>
            <p:spPr>
              <a:xfrm>
                <a:off x="882971" y="2192556"/>
                <a:ext cx="28664" cy="14533"/>
              </a:xfrm>
              <a:custGeom>
                <a:avLst/>
                <a:gdLst>
                  <a:gd name="connsiteX0" fmla="*/ 0 w 28664"/>
                  <a:gd name="connsiteY0" fmla="*/ 0 h 14533"/>
                  <a:gd name="connsiteX1" fmla="*/ 28664 w 28664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33">
                    <a:moveTo>
                      <a:pt x="0" y="0"/>
                    </a:moveTo>
                    <a:lnTo>
                      <a:pt x="28664" y="14533"/>
                    </a:lnTo>
                  </a:path>
                </a:pathLst>
              </a:custGeom>
              <a:ln w="12051" cap="rnd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2" name="任意多边形: 形状 521">
                <a:extLst>
                  <a:ext uri="{FF2B5EF4-FFF2-40B4-BE49-F238E27FC236}">
                    <a16:creationId xmlns:a16="http://schemas.microsoft.com/office/drawing/2014/main" id="{5854D06B-EDAA-E636-51A7-83327A1D16C8}"/>
                  </a:ext>
                </a:extLst>
              </p:cNvPr>
              <p:cNvSpPr/>
              <p:nvPr/>
            </p:nvSpPr>
            <p:spPr>
              <a:xfrm>
                <a:off x="1252130" y="2160797"/>
                <a:ext cx="28659" cy="6932"/>
              </a:xfrm>
              <a:custGeom>
                <a:avLst/>
                <a:gdLst>
                  <a:gd name="connsiteX0" fmla="*/ 0 w 28659"/>
                  <a:gd name="connsiteY0" fmla="*/ 0 h 6932"/>
                  <a:gd name="connsiteX1" fmla="*/ 28659 w 28659"/>
                  <a:gd name="connsiteY1" fmla="*/ 6932 h 6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9" h="6932">
                    <a:moveTo>
                      <a:pt x="0" y="0"/>
                    </a:moveTo>
                    <a:lnTo>
                      <a:pt x="28659" y="6932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3" name="任意多边形: 形状 522">
                <a:extLst>
                  <a:ext uri="{FF2B5EF4-FFF2-40B4-BE49-F238E27FC236}">
                    <a16:creationId xmlns:a16="http://schemas.microsoft.com/office/drawing/2014/main" id="{A8C3A2CC-B639-5A2F-BF20-5D35E98132EF}"/>
                  </a:ext>
                </a:extLst>
              </p:cNvPr>
              <p:cNvSpPr/>
              <p:nvPr/>
            </p:nvSpPr>
            <p:spPr>
              <a:xfrm>
                <a:off x="890135" y="2196188"/>
                <a:ext cx="28664" cy="14533"/>
              </a:xfrm>
              <a:custGeom>
                <a:avLst/>
                <a:gdLst>
                  <a:gd name="connsiteX0" fmla="*/ 0 w 28664"/>
                  <a:gd name="connsiteY0" fmla="*/ 0 h 14533"/>
                  <a:gd name="connsiteX1" fmla="*/ 28664 w 28664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33">
                    <a:moveTo>
                      <a:pt x="0" y="0"/>
                    </a:moveTo>
                    <a:lnTo>
                      <a:pt x="28664" y="14533"/>
                    </a:lnTo>
                  </a:path>
                </a:pathLst>
              </a:custGeom>
              <a:ln w="12051" cap="rnd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4" name="任意多边形: 形状 523">
                <a:extLst>
                  <a:ext uri="{FF2B5EF4-FFF2-40B4-BE49-F238E27FC236}">
                    <a16:creationId xmlns:a16="http://schemas.microsoft.com/office/drawing/2014/main" id="{F4B4A83A-D64C-988A-FDF4-235AE38D7F98}"/>
                  </a:ext>
                </a:extLst>
              </p:cNvPr>
              <p:cNvSpPr/>
              <p:nvPr/>
            </p:nvSpPr>
            <p:spPr>
              <a:xfrm>
                <a:off x="1259293" y="2127225"/>
                <a:ext cx="28664" cy="24263"/>
              </a:xfrm>
              <a:custGeom>
                <a:avLst/>
                <a:gdLst>
                  <a:gd name="connsiteX0" fmla="*/ 0 w 28664"/>
                  <a:gd name="connsiteY0" fmla="*/ 0 h 24263"/>
                  <a:gd name="connsiteX1" fmla="*/ 28664 w 28664"/>
                  <a:gd name="connsiteY1" fmla="*/ 24264 h 2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24263">
                    <a:moveTo>
                      <a:pt x="0" y="0"/>
                    </a:moveTo>
                    <a:lnTo>
                      <a:pt x="28664" y="24264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5" name="任意多边形: 形状 524">
                <a:extLst>
                  <a:ext uri="{FF2B5EF4-FFF2-40B4-BE49-F238E27FC236}">
                    <a16:creationId xmlns:a16="http://schemas.microsoft.com/office/drawing/2014/main" id="{FDB0D8B7-559A-94F0-9854-2C014166EE70}"/>
                  </a:ext>
                </a:extLst>
              </p:cNvPr>
              <p:cNvSpPr/>
              <p:nvPr/>
            </p:nvSpPr>
            <p:spPr>
              <a:xfrm>
                <a:off x="1266457" y="2140683"/>
                <a:ext cx="28664" cy="4305"/>
              </a:xfrm>
              <a:custGeom>
                <a:avLst/>
                <a:gdLst>
                  <a:gd name="connsiteX0" fmla="*/ 0 w 28664"/>
                  <a:gd name="connsiteY0" fmla="*/ 0 h 4305"/>
                  <a:gd name="connsiteX1" fmla="*/ 28664 w 28664"/>
                  <a:gd name="connsiteY1" fmla="*/ 4305 h 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4305">
                    <a:moveTo>
                      <a:pt x="0" y="0"/>
                    </a:moveTo>
                    <a:lnTo>
                      <a:pt x="28664" y="4305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6" name="任意多边形: 形状 525">
                <a:extLst>
                  <a:ext uri="{FF2B5EF4-FFF2-40B4-BE49-F238E27FC236}">
                    <a16:creationId xmlns:a16="http://schemas.microsoft.com/office/drawing/2014/main" id="{2495B57D-AD41-5DC2-0BB6-E1C9D243C657}"/>
                  </a:ext>
                </a:extLst>
              </p:cNvPr>
              <p:cNvSpPr/>
              <p:nvPr/>
            </p:nvSpPr>
            <p:spPr>
              <a:xfrm>
                <a:off x="1565522" y="2202754"/>
                <a:ext cx="31030" cy="15733"/>
              </a:xfrm>
              <a:custGeom>
                <a:avLst/>
                <a:gdLst>
                  <a:gd name="connsiteX0" fmla="*/ 0 w 31030"/>
                  <a:gd name="connsiteY0" fmla="*/ 0 h 15733"/>
                  <a:gd name="connsiteX1" fmla="*/ 31030 w 31030"/>
                  <a:gd name="connsiteY1" fmla="*/ 15734 h 1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030" h="15733">
                    <a:moveTo>
                      <a:pt x="0" y="0"/>
                    </a:moveTo>
                    <a:lnTo>
                      <a:pt x="31030" y="15734"/>
                    </a:lnTo>
                  </a:path>
                </a:pathLst>
              </a:custGeom>
              <a:ln w="3013" cap="rnd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7" name="任意多边形: 形状 526">
                <a:extLst>
                  <a:ext uri="{FF2B5EF4-FFF2-40B4-BE49-F238E27FC236}">
                    <a16:creationId xmlns:a16="http://schemas.microsoft.com/office/drawing/2014/main" id="{31663EED-42C4-09CF-DCD8-CCAC67CA395D}"/>
                  </a:ext>
                </a:extLst>
              </p:cNvPr>
              <p:cNvSpPr/>
              <p:nvPr/>
            </p:nvSpPr>
            <p:spPr>
              <a:xfrm>
                <a:off x="904467" y="2203452"/>
                <a:ext cx="28664" cy="14538"/>
              </a:xfrm>
              <a:custGeom>
                <a:avLst/>
                <a:gdLst>
                  <a:gd name="connsiteX0" fmla="*/ 0 w 28664"/>
                  <a:gd name="connsiteY0" fmla="*/ 0 h 14538"/>
                  <a:gd name="connsiteX1" fmla="*/ 28664 w 28664"/>
                  <a:gd name="connsiteY1" fmla="*/ 14538 h 1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38">
                    <a:moveTo>
                      <a:pt x="0" y="0"/>
                    </a:moveTo>
                    <a:lnTo>
                      <a:pt x="28664" y="14538"/>
                    </a:lnTo>
                  </a:path>
                </a:pathLst>
              </a:custGeom>
              <a:ln w="12051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8" name="任意多边形: 形状 527">
                <a:extLst>
                  <a:ext uri="{FF2B5EF4-FFF2-40B4-BE49-F238E27FC236}">
                    <a16:creationId xmlns:a16="http://schemas.microsoft.com/office/drawing/2014/main" id="{7BEE84E4-737D-18DE-08C2-FC9EE2177FFA}"/>
                  </a:ext>
                </a:extLst>
              </p:cNvPr>
              <p:cNvSpPr/>
              <p:nvPr/>
            </p:nvSpPr>
            <p:spPr>
              <a:xfrm>
                <a:off x="911636" y="2207089"/>
                <a:ext cx="28664" cy="14533"/>
              </a:xfrm>
              <a:custGeom>
                <a:avLst/>
                <a:gdLst>
                  <a:gd name="connsiteX0" fmla="*/ 0 w 28664"/>
                  <a:gd name="connsiteY0" fmla="*/ 0 h 14533"/>
                  <a:gd name="connsiteX1" fmla="*/ 28664 w 28664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33">
                    <a:moveTo>
                      <a:pt x="0" y="0"/>
                    </a:moveTo>
                    <a:lnTo>
                      <a:pt x="28664" y="14533"/>
                    </a:lnTo>
                  </a:path>
                </a:pathLst>
              </a:custGeom>
              <a:ln w="12051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9" name="任意多边形: 形状 528">
                <a:extLst>
                  <a:ext uri="{FF2B5EF4-FFF2-40B4-BE49-F238E27FC236}">
                    <a16:creationId xmlns:a16="http://schemas.microsoft.com/office/drawing/2014/main" id="{627ABE1E-ED82-DF6E-8CF7-72C64EE079C5}"/>
                  </a:ext>
                </a:extLst>
              </p:cNvPr>
              <p:cNvSpPr/>
              <p:nvPr/>
            </p:nvSpPr>
            <p:spPr>
              <a:xfrm>
                <a:off x="918799" y="2210721"/>
                <a:ext cx="28664" cy="14533"/>
              </a:xfrm>
              <a:custGeom>
                <a:avLst/>
                <a:gdLst>
                  <a:gd name="connsiteX0" fmla="*/ 0 w 28664"/>
                  <a:gd name="connsiteY0" fmla="*/ 0 h 14533"/>
                  <a:gd name="connsiteX1" fmla="*/ 28664 w 28664"/>
                  <a:gd name="connsiteY1" fmla="*/ 14533 h 14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64" h="14533">
                    <a:moveTo>
                      <a:pt x="0" y="0"/>
                    </a:moveTo>
                    <a:lnTo>
                      <a:pt x="28664" y="14533"/>
                    </a:lnTo>
                  </a:path>
                </a:pathLst>
              </a:custGeom>
              <a:ln w="12051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0" name="文本框 419">
              <a:extLst>
                <a:ext uri="{FF2B5EF4-FFF2-40B4-BE49-F238E27FC236}">
                  <a16:creationId xmlns:a16="http://schemas.microsoft.com/office/drawing/2014/main" id="{5EF38036-0B77-3212-2C8C-A84BFFF37EBA}"/>
                </a:ext>
              </a:extLst>
            </p:cNvPr>
            <p:cNvSpPr txBox="1"/>
            <p:nvPr/>
          </p:nvSpPr>
          <p:spPr>
            <a:xfrm>
              <a:off x="2154477" y="2176188"/>
              <a:ext cx="3866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400</a:t>
              </a:r>
            </a:p>
          </p:txBody>
        </p:sp>
        <p:sp>
          <p:nvSpPr>
            <p:cNvPr id="421" name="任意多边形: 形状 420">
              <a:extLst>
                <a:ext uri="{FF2B5EF4-FFF2-40B4-BE49-F238E27FC236}">
                  <a16:creationId xmlns:a16="http://schemas.microsoft.com/office/drawing/2014/main" id="{8D3BD105-5373-EEBE-CC76-25C2C8E8B3FE}"/>
                </a:ext>
              </a:extLst>
            </p:cNvPr>
            <p:cNvSpPr/>
            <p:nvPr/>
          </p:nvSpPr>
          <p:spPr>
            <a:xfrm>
              <a:off x="947463" y="2225254"/>
              <a:ext cx="31030" cy="15733"/>
            </a:xfrm>
            <a:custGeom>
              <a:avLst/>
              <a:gdLst>
                <a:gd name="connsiteX0" fmla="*/ 0 w 31030"/>
                <a:gd name="connsiteY0" fmla="*/ 0 h 15733"/>
                <a:gd name="connsiteX1" fmla="*/ 31030 w 31030"/>
                <a:gd name="connsiteY1" fmla="*/ 15734 h 1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30" h="15733">
                  <a:moveTo>
                    <a:pt x="0" y="0"/>
                  </a:moveTo>
                  <a:lnTo>
                    <a:pt x="31030" y="15734"/>
                  </a:lnTo>
                </a:path>
              </a:pathLst>
            </a:custGeom>
            <a:ln w="3013" cap="flat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2" name="文本框 421">
              <a:extLst>
                <a:ext uri="{FF2B5EF4-FFF2-40B4-BE49-F238E27FC236}">
                  <a16:creationId xmlns:a16="http://schemas.microsoft.com/office/drawing/2014/main" id="{27D3406F-77D6-45E9-4ADF-9E1480252409}"/>
                </a:ext>
              </a:extLst>
            </p:cNvPr>
            <p:cNvSpPr txBox="1"/>
            <p:nvPr/>
          </p:nvSpPr>
          <p:spPr>
            <a:xfrm>
              <a:off x="1536414" y="2198684"/>
              <a:ext cx="3866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200</a:t>
              </a:r>
            </a:p>
          </p:txBody>
        </p:sp>
        <p:sp>
          <p:nvSpPr>
            <p:cNvPr id="423" name="文本框 422">
              <a:extLst>
                <a:ext uri="{FF2B5EF4-FFF2-40B4-BE49-F238E27FC236}">
                  <a16:creationId xmlns:a16="http://schemas.microsoft.com/office/drawing/2014/main" id="{8542FCD0-8CB9-CB31-1CA0-45CFE535F825}"/>
                </a:ext>
              </a:extLst>
            </p:cNvPr>
            <p:cNvSpPr txBox="1"/>
            <p:nvPr/>
          </p:nvSpPr>
          <p:spPr>
            <a:xfrm>
              <a:off x="918355" y="2221184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</a:p>
          </p:txBody>
        </p:sp>
        <p:sp>
          <p:nvSpPr>
            <p:cNvPr id="424" name="任意多边形: 形状 423">
              <a:extLst>
                <a:ext uri="{FF2B5EF4-FFF2-40B4-BE49-F238E27FC236}">
                  <a16:creationId xmlns:a16="http://schemas.microsoft.com/office/drawing/2014/main" id="{61C37DF0-2B65-399C-342E-8489E4261FBF}"/>
                </a:ext>
              </a:extLst>
            </p:cNvPr>
            <p:cNvSpPr/>
            <p:nvPr/>
          </p:nvSpPr>
          <p:spPr>
            <a:xfrm>
              <a:off x="574844" y="2561830"/>
              <a:ext cx="1763254" cy="969538"/>
            </a:xfrm>
            <a:custGeom>
              <a:avLst/>
              <a:gdLst>
                <a:gd name="connsiteX0" fmla="*/ 0 w 1763254"/>
                <a:gd name="connsiteY0" fmla="*/ 969539 h 969538"/>
                <a:gd name="connsiteX1" fmla="*/ 1763255 w 1763254"/>
                <a:gd name="connsiteY1" fmla="*/ 969539 h 969538"/>
                <a:gd name="connsiteX2" fmla="*/ 1763255 w 1763254"/>
                <a:gd name="connsiteY2" fmla="*/ 0 h 969538"/>
                <a:gd name="connsiteX3" fmla="*/ 0 w 1763254"/>
                <a:gd name="connsiteY3" fmla="*/ 0 h 96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254" h="969538">
                  <a:moveTo>
                    <a:pt x="0" y="969539"/>
                  </a:moveTo>
                  <a:lnTo>
                    <a:pt x="1763255" y="969539"/>
                  </a:lnTo>
                  <a:lnTo>
                    <a:pt x="17632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21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5" name="图片 424">
              <a:extLst>
                <a:ext uri="{FF2B5EF4-FFF2-40B4-BE49-F238E27FC236}">
                  <a16:creationId xmlns:a16="http://schemas.microsoft.com/office/drawing/2014/main" id="{97ACACB7-3BF3-2BAD-61A2-5FF88BBE2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4844" y="2561925"/>
              <a:ext cx="1763254" cy="969538"/>
            </a:xfrm>
            <a:custGeom>
              <a:avLst/>
              <a:gdLst>
                <a:gd name="connsiteX0" fmla="*/ -127 w 1763254"/>
                <a:gd name="connsiteY0" fmla="*/ 204 h 969538"/>
                <a:gd name="connsiteX1" fmla="*/ 1763128 w 1763254"/>
                <a:gd name="connsiteY1" fmla="*/ 204 h 969538"/>
                <a:gd name="connsiteX2" fmla="*/ 1763128 w 1763254"/>
                <a:gd name="connsiteY2" fmla="*/ 969742 h 969538"/>
                <a:gd name="connsiteX3" fmla="*/ -127 w 1763254"/>
                <a:gd name="connsiteY3" fmla="*/ 969742 h 96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254" h="969538">
                  <a:moveTo>
                    <a:pt x="-127" y="204"/>
                  </a:moveTo>
                  <a:lnTo>
                    <a:pt x="1763128" y="204"/>
                  </a:lnTo>
                  <a:lnTo>
                    <a:pt x="1763128" y="969742"/>
                  </a:lnTo>
                  <a:lnTo>
                    <a:pt x="-127" y="969742"/>
                  </a:lnTo>
                  <a:close/>
                </a:path>
              </a:pathLst>
            </a:custGeom>
          </p:spPr>
        </p:pic>
        <p:grpSp>
          <p:nvGrpSpPr>
            <p:cNvPr id="426" name="图形 459">
              <a:extLst>
                <a:ext uri="{FF2B5EF4-FFF2-40B4-BE49-F238E27FC236}">
                  <a16:creationId xmlns:a16="http://schemas.microsoft.com/office/drawing/2014/main" id="{D943EB7F-BA6A-B792-40BB-29DE5291C6FC}"/>
                </a:ext>
              </a:extLst>
            </p:cNvPr>
            <p:cNvGrpSpPr/>
            <p:nvPr/>
          </p:nvGrpSpPr>
          <p:grpSpPr>
            <a:xfrm>
              <a:off x="574844" y="2561830"/>
              <a:ext cx="1763254" cy="969538"/>
              <a:chOff x="574844" y="2561830"/>
              <a:chExt cx="1763254" cy="969538"/>
            </a:xfrm>
          </p:grpSpPr>
          <p:sp>
            <p:nvSpPr>
              <p:cNvPr id="502" name="任意多边形: 形状 501">
                <a:extLst>
                  <a:ext uri="{FF2B5EF4-FFF2-40B4-BE49-F238E27FC236}">
                    <a16:creationId xmlns:a16="http://schemas.microsoft.com/office/drawing/2014/main" id="{48DBD8EF-6F72-A097-013B-C16A14898EC6}"/>
                  </a:ext>
                </a:extLst>
              </p:cNvPr>
              <p:cNvSpPr/>
              <p:nvPr/>
            </p:nvSpPr>
            <p:spPr>
              <a:xfrm>
                <a:off x="574844" y="3531369"/>
                <a:ext cx="1763254" cy="5023"/>
              </a:xfrm>
              <a:custGeom>
                <a:avLst/>
                <a:gdLst>
                  <a:gd name="connsiteX0" fmla="*/ 0 w 1763254"/>
                  <a:gd name="connsiteY0" fmla="*/ 0 h 5023"/>
                  <a:gd name="connsiteX1" fmla="*/ 1763255 w 1763254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54" h="5023">
                    <a:moveTo>
                      <a:pt x="0" y="0"/>
                    </a:moveTo>
                    <a:lnTo>
                      <a:pt x="176325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3" name="任意多边形: 形状 502">
                <a:extLst>
                  <a:ext uri="{FF2B5EF4-FFF2-40B4-BE49-F238E27FC236}">
                    <a16:creationId xmlns:a16="http://schemas.microsoft.com/office/drawing/2014/main" id="{C27C526B-2E00-0EC2-A719-94907EB0F2F1}"/>
                  </a:ext>
                </a:extLst>
              </p:cNvPr>
              <p:cNvSpPr/>
              <p:nvPr/>
            </p:nvSpPr>
            <p:spPr>
              <a:xfrm>
                <a:off x="574844" y="2561830"/>
                <a:ext cx="1763254" cy="5023"/>
              </a:xfrm>
              <a:custGeom>
                <a:avLst/>
                <a:gdLst>
                  <a:gd name="connsiteX0" fmla="*/ 0 w 1763254"/>
                  <a:gd name="connsiteY0" fmla="*/ 0 h 5023"/>
                  <a:gd name="connsiteX1" fmla="*/ 1763255 w 1763254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54" h="5023">
                    <a:moveTo>
                      <a:pt x="0" y="0"/>
                    </a:moveTo>
                    <a:lnTo>
                      <a:pt x="176325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4" name="任意多边形: 形状 503">
                <a:extLst>
                  <a:ext uri="{FF2B5EF4-FFF2-40B4-BE49-F238E27FC236}">
                    <a16:creationId xmlns:a16="http://schemas.microsoft.com/office/drawing/2014/main" id="{1C6C6D04-965E-12A2-7778-1BC3CCE03115}"/>
                  </a:ext>
                </a:extLst>
              </p:cNvPr>
              <p:cNvSpPr/>
              <p:nvPr/>
            </p:nvSpPr>
            <p:spPr>
              <a:xfrm>
                <a:off x="880023" y="3513736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5" name="任意多边形: 形状 504">
                <a:extLst>
                  <a:ext uri="{FF2B5EF4-FFF2-40B4-BE49-F238E27FC236}">
                    <a16:creationId xmlns:a16="http://schemas.microsoft.com/office/drawing/2014/main" id="{6BB4440E-08F2-0057-D154-52C3E31A2470}"/>
                  </a:ext>
                </a:extLst>
              </p:cNvPr>
              <p:cNvSpPr/>
              <p:nvPr/>
            </p:nvSpPr>
            <p:spPr>
              <a:xfrm>
                <a:off x="1219110" y="3513736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6" name="任意多边形: 形状 505">
                <a:extLst>
                  <a:ext uri="{FF2B5EF4-FFF2-40B4-BE49-F238E27FC236}">
                    <a16:creationId xmlns:a16="http://schemas.microsoft.com/office/drawing/2014/main" id="{09C1AA8C-ACC6-4229-FC3C-864C9F885DE6}"/>
                  </a:ext>
                </a:extLst>
              </p:cNvPr>
              <p:cNvSpPr/>
              <p:nvPr/>
            </p:nvSpPr>
            <p:spPr>
              <a:xfrm>
                <a:off x="1558197" y="3513736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7" name="任意多边形: 形状 506">
                <a:extLst>
                  <a:ext uri="{FF2B5EF4-FFF2-40B4-BE49-F238E27FC236}">
                    <a16:creationId xmlns:a16="http://schemas.microsoft.com/office/drawing/2014/main" id="{41C80B2D-EDD3-BF96-63AB-D5824C6556BF}"/>
                  </a:ext>
                </a:extLst>
              </p:cNvPr>
              <p:cNvSpPr/>
              <p:nvPr/>
            </p:nvSpPr>
            <p:spPr>
              <a:xfrm>
                <a:off x="1897285" y="3513736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8" name="任意多边形: 形状 507">
                <a:extLst>
                  <a:ext uri="{FF2B5EF4-FFF2-40B4-BE49-F238E27FC236}">
                    <a16:creationId xmlns:a16="http://schemas.microsoft.com/office/drawing/2014/main" id="{C8D4B673-F755-24C4-B85F-483650B1A048}"/>
                  </a:ext>
                </a:extLst>
              </p:cNvPr>
              <p:cNvSpPr/>
              <p:nvPr/>
            </p:nvSpPr>
            <p:spPr>
              <a:xfrm>
                <a:off x="2236372" y="3513736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9" name="任意多边形: 形状 508">
                <a:extLst>
                  <a:ext uri="{FF2B5EF4-FFF2-40B4-BE49-F238E27FC236}">
                    <a16:creationId xmlns:a16="http://schemas.microsoft.com/office/drawing/2014/main" id="{E417A747-99D6-EFAC-5659-11CAC2714686}"/>
                  </a:ext>
                </a:extLst>
              </p:cNvPr>
              <p:cNvSpPr/>
              <p:nvPr/>
            </p:nvSpPr>
            <p:spPr>
              <a:xfrm>
                <a:off x="880023" y="2561830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0" name="任意多边形: 形状 509">
                <a:extLst>
                  <a:ext uri="{FF2B5EF4-FFF2-40B4-BE49-F238E27FC236}">
                    <a16:creationId xmlns:a16="http://schemas.microsoft.com/office/drawing/2014/main" id="{2BA9C423-058B-91E6-F58F-E27D95D94EE9}"/>
                  </a:ext>
                </a:extLst>
              </p:cNvPr>
              <p:cNvSpPr/>
              <p:nvPr/>
            </p:nvSpPr>
            <p:spPr>
              <a:xfrm>
                <a:off x="1219110" y="2561830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1" name="任意多边形: 形状 510">
                <a:extLst>
                  <a:ext uri="{FF2B5EF4-FFF2-40B4-BE49-F238E27FC236}">
                    <a16:creationId xmlns:a16="http://schemas.microsoft.com/office/drawing/2014/main" id="{6290CFC5-963B-8BCD-FA19-5F77E9BABD17}"/>
                  </a:ext>
                </a:extLst>
              </p:cNvPr>
              <p:cNvSpPr/>
              <p:nvPr/>
            </p:nvSpPr>
            <p:spPr>
              <a:xfrm>
                <a:off x="1558197" y="2561830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2" name="任意多边形: 形状 511">
                <a:extLst>
                  <a:ext uri="{FF2B5EF4-FFF2-40B4-BE49-F238E27FC236}">
                    <a16:creationId xmlns:a16="http://schemas.microsoft.com/office/drawing/2014/main" id="{5D4381FD-8348-90AC-18C1-B85EFFDA6507}"/>
                  </a:ext>
                </a:extLst>
              </p:cNvPr>
              <p:cNvSpPr/>
              <p:nvPr/>
            </p:nvSpPr>
            <p:spPr>
              <a:xfrm>
                <a:off x="1897285" y="2561830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3" name="任意多边形: 形状 512">
                <a:extLst>
                  <a:ext uri="{FF2B5EF4-FFF2-40B4-BE49-F238E27FC236}">
                    <a16:creationId xmlns:a16="http://schemas.microsoft.com/office/drawing/2014/main" id="{C68ECE29-CF75-EB4F-3AC3-5CF6B68A9E5A}"/>
                  </a:ext>
                </a:extLst>
              </p:cNvPr>
              <p:cNvSpPr/>
              <p:nvPr/>
            </p:nvSpPr>
            <p:spPr>
              <a:xfrm>
                <a:off x="2236372" y="2561830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7" name="文本框 426">
              <a:extLst>
                <a:ext uri="{FF2B5EF4-FFF2-40B4-BE49-F238E27FC236}">
                  <a16:creationId xmlns:a16="http://schemas.microsoft.com/office/drawing/2014/main" id="{15674F6C-6756-5CB7-ED96-DFB406114674}"/>
                </a:ext>
              </a:extLst>
            </p:cNvPr>
            <p:cNvSpPr txBox="1"/>
            <p:nvPr/>
          </p:nvSpPr>
          <p:spPr>
            <a:xfrm>
              <a:off x="755930" y="3530795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428" name="文本框 427">
              <a:extLst>
                <a:ext uri="{FF2B5EF4-FFF2-40B4-BE49-F238E27FC236}">
                  <a16:creationId xmlns:a16="http://schemas.microsoft.com/office/drawing/2014/main" id="{08430AE3-7377-4FA4-7656-5242E4B133C6}"/>
                </a:ext>
              </a:extLst>
            </p:cNvPr>
            <p:cNvSpPr txBox="1"/>
            <p:nvPr/>
          </p:nvSpPr>
          <p:spPr>
            <a:xfrm>
              <a:off x="1064876" y="3530795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429" name="文本框 428">
              <a:extLst>
                <a:ext uri="{FF2B5EF4-FFF2-40B4-BE49-F238E27FC236}">
                  <a16:creationId xmlns:a16="http://schemas.microsoft.com/office/drawing/2014/main" id="{EEB775BA-57D4-E0C3-82A3-FA75432226BB}"/>
                </a:ext>
              </a:extLst>
            </p:cNvPr>
            <p:cNvSpPr txBox="1"/>
            <p:nvPr/>
          </p:nvSpPr>
          <p:spPr>
            <a:xfrm>
              <a:off x="1403963" y="3530795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15</a:t>
              </a:r>
            </a:p>
          </p:txBody>
        </p:sp>
        <p:sp>
          <p:nvSpPr>
            <p:cNvPr id="430" name="文本框 429">
              <a:extLst>
                <a:ext uri="{FF2B5EF4-FFF2-40B4-BE49-F238E27FC236}">
                  <a16:creationId xmlns:a16="http://schemas.microsoft.com/office/drawing/2014/main" id="{066F781D-308E-2E79-C02F-81A8BBB1708B}"/>
                </a:ext>
              </a:extLst>
            </p:cNvPr>
            <p:cNvSpPr txBox="1"/>
            <p:nvPr/>
          </p:nvSpPr>
          <p:spPr>
            <a:xfrm>
              <a:off x="1743051" y="3530795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431" name="文本框 430">
              <a:extLst>
                <a:ext uri="{FF2B5EF4-FFF2-40B4-BE49-F238E27FC236}">
                  <a16:creationId xmlns:a16="http://schemas.microsoft.com/office/drawing/2014/main" id="{9969DB3A-E72E-63DB-1E25-BBFDD4498D5B}"/>
                </a:ext>
              </a:extLst>
            </p:cNvPr>
            <p:cNvSpPr txBox="1"/>
            <p:nvPr/>
          </p:nvSpPr>
          <p:spPr>
            <a:xfrm>
              <a:off x="2082138" y="3530795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25</a:t>
              </a:r>
            </a:p>
          </p:txBody>
        </p:sp>
        <p:sp>
          <p:nvSpPr>
            <p:cNvPr id="432" name="文本框 431">
              <a:extLst>
                <a:ext uri="{FF2B5EF4-FFF2-40B4-BE49-F238E27FC236}">
                  <a16:creationId xmlns:a16="http://schemas.microsoft.com/office/drawing/2014/main" id="{DDEFB70F-52C0-B3CA-F106-A76374053608}"/>
                </a:ext>
              </a:extLst>
            </p:cNvPr>
            <p:cNvSpPr txBox="1"/>
            <p:nvPr/>
          </p:nvSpPr>
          <p:spPr>
            <a:xfrm>
              <a:off x="1349961" y="3673126"/>
              <a:ext cx="2183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433" name="图形 459">
              <a:extLst>
                <a:ext uri="{FF2B5EF4-FFF2-40B4-BE49-F238E27FC236}">
                  <a16:creationId xmlns:a16="http://schemas.microsoft.com/office/drawing/2014/main" id="{91BE5CD0-F556-1EF8-B32D-C05EAA7E23FD}"/>
                </a:ext>
              </a:extLst>
            </p:cNvPr>
            <p:cNvGrpSpPr/>
            <p:nvPr/>
          </p:nvGrpSpPr>
          <p:grpSpPr>
            <a:xfrm>
              <a:off x="574844" y="2561830"/>
              <a:ext cx="1763254" cy="969538"/>
              <a:chOff x="574844" y="2561830"/>
              <a:chExt cx="1763254" cy="969538"/>
            </a:xfrm>
          </p:grpSpPr>
          <p:sp>
            <p:nvSpPr>
              <p:cNvPr id="494" name="任意多边形: 形状 493">
                <a:extLst>
                  <a:ext uri="{FF2B5EF4-FFF2-40B4-BE49-F238E27FC236}">
                    <a16:creationId xmlns:a16="http://schemas.microsoft.com/office/drawing/2014/main" id="{74387C7D-AAB6-144D-C1C5-6658125EBA6B}"/>
                  </a:ext>
                </a:extLst>
              </p:cNvPr>
              <p:cNvSpPr/>
              <p:nvPr/>
            </p:nvSpPr>
            <p:spPr>
              <a:xfrm>
                <a:off x="574844" y="2561830"/>
                <a:ext cx="5023" cy="969538"/>
              </a:xfrm>
              <a:custGeom>
                <a:avLst/>
                <a:gdLst>
                  <a:gd name="connsiteX0" fmla="*/ 0 w 5023"/>
                  <a:gd name="connsiteY0" fmla="*/ 969539 h 969538"/>
                  <a:gd name="connsiteX1" fmla="*/ 0 w 5023"/>
                  <a:gd name="connsiteY1" fmla="*/ 0 h 9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969538">
                    <a:moveTo>
                      <a:pt x="0" y="969539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5" name="任意多边形: 形状 494">
                <a:extLst>
                  <a:ext uri="{FF2B5EF4-FFF2-40B4-BE49-F238E27FC236}">
                    <a16:creationId xmlns:a16="http://schemas.microsoft.com/office/drawing/2014/main" id="{1AB300D6-3874-4F95-18A2-60A2B9011B4B}"/>
                  </a:ext>
                </a:extLst>
              </p:cNvPr>
              <p:cNvSpPr/>
              <p:nvPr/>
            </p:nvSpPr>
            <p:spPr>
              <a:xfrm>
                <a:off x="2338099" y="2561830"/>
                <a:ext cx="5023" cy="969538"/>
              </a:xfrm>
              <a:custGeom>
                <a:avLst/>
                <a:gdLst>
                  <a:gd name="connsiteX0" fmla="*/ 0 w 5023"/>
                  <a:gd name="connsiteY0" fmla="*/ 969539 h 969538"/>
                  <a:gd name="connsiteX1" fmla="*/ 0 w 5023"/>
                  <a:gd name="connsiteY1" fmla="*/ 0 h 969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969538">
                    <a:moveTo>
                      <a:pt x="0" y="969539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6" name="任意多边形: 形状 495">
                <a:extLst>
                  <a:ext uri="{FF2B5EF4-FFF2-40B4-BE49-F238E27FC236}">
                    <a16:creationId xmlns:a16="http://schemas.microsoft.com/office/drawing/2014/main" id="{DDF93317-1F9C-21ED-4B71-40D080DBCD38}"/>
                  </a:ext>
                </a:extLst>
              </p:cNvPr>
              <p:cNvSpPr/>
              <p:nvPr/>
            </p:nvSpPr>
            <p:spPr>
              <a:xfrm>
                <a:off x="574844" y="3531369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7" name="任意多边形: 形状 496">
                <a:extLst>
                  <a:ext uri="{FF2B5EF4-FFF2-40B4-BE49-F238E27FC236}">
                    <a16:creationId xmlns:a16="http://schemas.microsoft.com/office/drawing/2014/main" id="{B27643A9-6054-D3A2-C660-9CA3E1242ED5}"/>
                  </a:ext>
                </a:extLst>
              </p:cNvPr>
              <p:cNvSpPr/>
              <p:nvPr/>
            </p:nvSpPr>
            <p:spPr>
              <a:xfrm>
                <a:off x="574844" y="3143553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8" name="任意多边形: 形状 497">
                <a:extLst>
                  <a:ext uri="{FF2B5EF4-FFF2-40B4-BE49-F238E27FC236}">
                    <a16:creationId xmlns:a16="http://schemas.microsoft.com/office/drawing/2014/main" id="{094EE306-9D08-800C-2C01-5509E1DFA53C}"/>
                  </a:ext>
                </a:extLst>
              </p:cNvPr>
              <p:cNvSpPr/>
              <p:nvPr/>
            </p:nvSpPr>
            <p:spPr>
              <a:xfrm>
                <a:off x="574844" y="2755738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9" name="任意多边形: 形状 498">
                <a:extLst>
                  <a:ext uri="{FF2B5EF4-FFF2-40B4-BE49-F238E27FC236}">
                    <a16:creationId xmlns:a16="http://schemas.microsoft.com/office/drawing/2014/main" id="{A860B301-726F-6F84-59DE-245E056251D0}"/>
                  </a:ext>
                </a:extLst>
              </p:cNvPr>
              <p:cNvSpPr/>
              <p:nvPr/>
            </p:nvSpPr>
            <p:spPr>
              <a:xfrm>
                <a:off x="2320466" y="3531369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0" name="任意多边形: 形状 499">
                <a:extLst>
                  <a:ext uri="{FF2B5EF4-FFF2-40B4-BE49-F238E27FC236}">
                    <a16:creationId xmlns:a16="http://schemas.microsoft.com/office/drawing/2014/main" id="{E47F2C01-32FB-7CBF-F6A7-6864584D54D5}"/>
                  </a:ext>
                </a:extLst>
              </p:cNvPr>
              <p:cNvSpPr/>
              <p:nvPr/>
            </p:nvSpPr>
            <p:spPr>
              <a:xfrm>
                <a:off x="2320466" y="3143553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1" name="任意多边形: 形状 500">
                <a:extLst>
                  <a:ext uri="{FF2B5EF4-FFF2-40B4-BE49-F238E27FC236}">
                    <a16:creationId xmlns:a16="http://schemas.microsoft.com/office/drawing/2014/main" id="{CBDDC468-C809-3F83-8A80-1E55E622481D}"/>
                  </a:ext>
                </a:extLst>
              </p:cNvPr>
              <p:cNvSpPr/>
              <p:nvPr/>
            </p:nvSpPr>
            <p:spPr>
              <a:xfrm>
                <a:off x="2320466" y="2755738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4" name="任意多边形: 形状 433">
              <a:extLst>
                <a:ext uri="{FF2B5EF4-FFF2-40B4-BE49-F238E27FC236}">
                  <a16:creationId xmlns:a16="http://schemas.microsoft.com/office/drawing/2014/main" id="{05AE5299-BF44-D8AC-39BD-DF5FD06D88C2}"/>
                </a:ext>
              </a:extLst>
            </p:cNvPr>
            <p:cNvSpPr/>
            <p:nvPr/>
          </p:nvSpPr>
          <p:spPr>
            <a:xfrm>
              <a:off x="574844" y="3867944"/>
              <a:ext cx="1763254" cy="964515"/>
            </a:xfrm>
            <a:custGeom>
              <a:avLst/>
              <a:gdLst>
                <a:gd name="connsiteX0" fmla="*/ 0 w 1763254"/>
                <a:gd name="connsiteY0" fmla="*/ 964515 h 964515"/>
                <a:gd name="connsiteX1" fmla="*/ 1763255 w 1763254"/>
                <a:gd name="connsiteY1" fmla="*/ 964515 h 964515"/>
                <a:gd name="connsiteX2" fmla="*/ 1763255 w 1763254"/>
                <a:gd name="connsiteY2" fmla="*/ 0 h 964515"/>
                <a:gd name="connsiteX3" fmla="*/ 0 w 1763254"/>
                <a:gd name="connsiteY3" fmla="*/ 0 h 9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254" h="964515">
                  <a:moveTo>
                    <a:pt x="0" y="964515"/>
                  </a:moveTo>
                  <a:lnTo>
                    <a:pt x="1763255" y="964515"/>
                  </a:lnTo>
                  <a:lnTo>
                    <a:pt x="17632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21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5" name="图片 434">
              <a:extLst>
                <a:ext uri="{FF2B5EF4-FFF2-40B4-BE49-F238E27FC236}">
                  <a16:creationId xmlns:a16="http://schemas.microsoft.com/office/drawing/2014/main" id="{EB4C3E04-BAA3-2302-F1F7-69D9B7186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4844" y="3868040"/>
              <a:ext cx="1763254" cy="964512"/>
            </a:xfrm>
            <a:custGeom>
              <a:avLst/>
              <a:gdLst>
                <a:gd name="connsiteX0" fmla="*/ -127 w 1763254"/>
                <a:gd name="connsiteY0" fmla="*/ 464 h 964512"/>
                <a:gd name="connsiteX1" fmla="*/ 1763128 w 1763254"/>
                <a:gd name="connsiteY1" fmla="*/ 464 h 964512"/>
                <a:gd name="connsiteX2" fmla="*/ 1763128 w 1763254"/>
                <a:gd name="connsiteY2" fmla="*/ 964976 h 964512"/>
                <a:gd name="connsiteX3" fmla="*/ -127 w 1763254"/>
                <a:gd name="connsiteY3" fmla="*/ 964976 h 9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254" h="964512">
                  <a:moveTo>
                    <a:pt x="-127" y="464"/>
                  </a:moveTo>
                  <a:lnTo>
                    <a:pt x="1763128" y="464"/>
                  </a:lnTo>
                  <a:lnTo>
                    <a:pt x="1763128" y="964976"/>
                  </a:lnTo>
                  <a:lnTo>
                    <a:pt x="-127" y="964976"/>
                  </a:lnTo>
                  <a:close/>
                </a:path>
              </a:pathLst>
            </a:custGeom>
          </p:spPr>
        </p:pic>
        <p:grpSp>
          <p:nvGrpSpPr>
            <p:cNvPr id="436" name="图形 459">
              <a:extLst>
                <a:ext uri="{FF2B5EF4-FFF2-40B4-BE49-F238E27FC236}">
                  <a16:creationId xmlns:a16="http://schemas.microsoft.com/office/drawing/2014/main" id="{75A35006-0E6A-EFDC-08A1-A0A041F2B7A5}"/>
                </a:ext>
              </a:extLst>
            </p:cNvPr>
            <p:cNvGrpSpPr/>
            <p:nvPr/>
          </p:nvGrpSpPr>
          <p:grpSpPr>
            <a:xfrm>
              <a:off x="574844" y="3867944"/>
              <a:ext cx="1763254" cy="964515"/>
              <a:chOff x="574844" y="3867944"/>
              <a:chExt cx="1763254" cy="964515"/>
            </a:xfrm>
          </p:grpSpPr>
          <p:sp>
            <p:nvSpPr>
              <p:cNvPr id="482" name="任意多边形: 形状 481">
                <a:extLst>
                  <a:ext uri="{FF2B5EF4-FFF2-40B4-BE49-F238E27FC236}">
                    <a16:creationId xmlns:a16="http://schemas.microsoft.com/office/drawing/2014/main" id="{96068495-FBDA-FF69-50FE-79F7D2928831}"/>
                  </a:ext>
                </a:extLst>
              </p:cNvPr>
              <p:cNvSpPr/>
              <p:nvPr/>
            </p:nvSpPr>
            <p:spPr>
              <a:xfrm>
                <a:off x="574844" y="4832460"/>
                <a:ext cx="1763254" cy="5023"/>
              </a:xfrm>
              <a:custGeom>
                <a:avLst/>
                <a:gdLst>
                  <a:gd name="connsiteX0" fmla="*/ 0 w 1763254"/>
                  <a:gd name="connsiteY0" fmla="*/ 0 h 5023"/>
                  <a:gd name="connsiteX1" fmla="*/ 1763255 w 1763254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54" h="5023">
                    <a:moveTo>
                      <a:pt x="0" y="0"/>
                    </a:moveTo>
                    <a:lnTo>
                      <a:pt x="176325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3" name="任意多边形: 形状 482">
                <a:extLst>
                  <a:ext uri="{FF2B5EF4-FFF2-40B4-BE49-F238E27FC236}">
                    <a16:creationId xmlns:a16="http://schemas.microsoft.com/office/drawing/2014/main" id="{0037DE7A-C957-54FC-568A-7AED639BE62A}"/>
                  </a:ext>
                </a:extLst>
              </p:cNvPr>
              <p:cNvSpPr/>
              <p:nvPr/>
            </p:nvSpPr>
            <p:spPr>
              <a:xfrm>
                <a:off x="574844" y="3867944"/>
                <a:ext cx="1763254" cy="5023"/>
              </a:xfrm>
              <a:custGeom>
                <a:avLst/>
                <a:gdLst>
                  <a:gd name="connsiteX0" fmla="*/ 0 w 1763254"/>
                  <a:gd name="connsiteY0" fmla="*/ 0 h 5023"/>
                  <a:gd name="connsiteX1" fmla="*/ 1763255 w 1763254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54" h="5023">
                    <a:moveTo>
                      <a:pt x="0" y="0"/>
                    </a:moveTo>
                    <a:lnTo>
                      <a:pt x="176325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4" name="任意多边形: 形状 483">
                <a:extLst>
                  <a:ext uri="{FF2B5EF4-FFF2-40B4-BE49-F238E27FC236}">
                    <a16:creationId xmlns:a16="http://schemas.microsoft.com/office/drawing/2014/main" id="{A82174F7-A53D-9F7F-B895-7DBC25F6DB48}"/>
                  </a:ext>
                </a:extLst>
              </p:cNvPr>
              <p:cNvSpPr/>
              <p:nvPr/>
            </p:nvSpPr>
            <p:spPr>
              <a:xfrm>
                <a:off x="892230" y="4814827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5" name="任意多边形: 形状 484">
                <a:extLst>
                  <a:ext uri="{FF2B5EF4-FFF2-40B4-BE49-F238E27FC236}">
                    <a16:creationId xmlns:a16="http://schemas.microsoft.com/office/drawing/2014/main" id="{17AE261D-0747-7D3A-C223-9CE38897CC69}"/>
                  </a:ext>
                </a:extLst>
              </p:cNvPr>
              <p:cNvSpPr/>
              <p:nvPr/>
            </p:nvSpPr>
            <p:spPr>
              <a:xfrm>
                <a:off x="1244881" y="4814827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6" name="任意多边形: 形状 485">
                <a:extLst>
                  <a:ext uri="{FF2B5EF4-FFF2-40B4-BE49-F238E27FC236}">
                    <a16:creationId xmlns:a16="http://schemas.microsoft.com/office/drawing/2014/main" id="{E045D156-0E12-C3FB-5C09-E7F49CF40E36}"/>
                  </a:ext>
                </a:extLst>
              </p:cNvPr>
              <p:cNvSpPr/>
              <p:nvPr/>
            </p:nvSpPr>
            <p:spPr>
              <a:xfrm>
                <a:off x="1597532" y="4814827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7" name="任意多边形: 形状 486">
                <a:extLst>
                  <a:ext uri="{FF2B5EF4-FFF2-40B4-BE49-F238E27FC236}">
                    <a16:creationId xmlns:a16="http://schemas.microsoft.com/office/drawing/2014/main" id="{AC6A4EE8-07DD-A111-AAEC-1FB33174B9B7}"/>
                  </a:ext>
                </a:extLst>
              </p:cNvPr>
              <p:cNvSpPr/>
              <p:nvPr/>
            </p:nvSpPr>
            <p:spPr>
              <a:xfrm>
                <a:off x="1950183" y="4814827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8" name="任意多边形: 形状 487">
                <a:extLst>
                  <a:ext uri="{FF2B5EF4-FFF2-40B4-BE49-F238E27FC236}">
                    <a16:creationId xmlns:a16="http://schemas.microsoft.com/office/drawing/2014/main" id="{FA6866E9-A0CB-D6C2-D29A-D766E4A36C33}"/>
                  </a:ext>
                </a:extLst>
              </p:cNvPr>
              <p:cNvSpPr/>
              <p:nvPr/>
            </p:nvSpPr>
            <p:spPr>
              <a:xfrm>
                <a:off x="2302833" y="4814827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9" name="任意多边形: 形状 488">
                <a:extLst>
                  <a:ext uri="{FF2B5EF4-FFF2-40B4-BE49-F238E27FC236}">
                    <a16:creationId xmlns:a16="http://schemas.microsoft.com/office/drawing/2014/main" id="{B97845DF-3EF9-9419-49BF-50C370F628D1}"/>
                  </a:ext>
                </a:extLst>
              </p:cNvPr>
              <p:cNvSpPr/>
              <p:nvPr/>
            </p:nvSpPr>
            <p:spPr>
              <a:xfrm>
                <a:off x="892230" y="3867944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0" name="任意多边形: 形状 489">
                <a:extLst>
                  <a:ext uri="{FF2B5EF4-FFF2-40B4-BE49-F238E27FC236}">
                    <a16:creationId xmlns:a16="http://schemas.microsoft.com/office/drawing/2014/main" id="{A438341D-5281-DBA3-DB6E-137D80FFF130}"/>
                  </a:ext>
                </a:extLst>
              </p:cNvPr>
              <p:cNvSpPr/>
              <p:nvPr/>
            </p:nvSpPr>
            <p:spPr>
              <a:xfrm>
                <a:off x="1244881" y="3867944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" name="任意多边形: 形状 490">
                <a:extLst>
                  <a:ext uri="{FF2B5EF4-FFF2-40B4-BE49-F238E27FC236}">
                    <a16:creationId xmlns:a16="http://schemas.microsoft.com/office/drawing/2014/main" id="{52664B8D-5D93-0BF9-8EA8-F9838E2DB7EA}"/>
                  </a:ext>
                </a:extLst>
              </p:cNvPr>
              <p:cNvSpPr/>
              <p:nvPr/>
            </p:nvSpPr>
            <p:spPr>
              <a:xfrm>
                <a:off x="1597532" y="3867944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2" name="任意多边形: 形状 491">
                <a:extLst>
                  <a:ext uri="{FF2B5EF4-FFF2-40B4-BE49-F238E27FC236}">
                    <a16:creationId xmlns:a16="http://schemas.microsoft.com/office/drawing/2014/main" id="{B0DB865E-0D58-A966-B48E-2CFEC1EAE72D}"/>
                  </a:ext>
                </a:extLst>
              </p:cNvPr>
              <p:cNvSpPr/>
              <p:nvPr/>
            </p:nvSpPr>
            <p:spPr>
              <a:xfrm>
                <a:off x="1950183" y="3867944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3" name="任意多边形: 形状 492">
                <a:extLst>
                  <a:ext uri="{FF2B5EF4-FFF2-40B4-BE49-F238E27FC236}">
                    <a16:creationId xmlns:a16="http://schemas.microsoft.com/office/drawing/2014/main" id="{AE2203CA-7774-A5EF-AD91-931CDF5F2093}"/>
                  </a:ext>
                </a:extLst>
              </p:cNvPr>
              <p:cNvSpPr/>
              <p:nvPr/>
            </p:nvSpPr>
            <p:spPr>
              <a:xfrm>
                <a:off x="2302833" y="3867944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7" name="文本框 436">
              <a:extLst>
                <a:ext uri="{FF2B5EF4-FFF2-40B4-BE49-F238E27FC236}">
                  <a16:creationId xmlns:a16="http://schemas.microsoft.com/office/drawing/2014/main" id="{02F9B81C-F53E-A7F8-2A06-9031E2A553F3}"/>
                </a:ext>
              </a:extLst>
            </p:cNvPr>
            <p:cNvSpPr txBox="1"/>
            <p:nvPr/>
          </p:nvSpPr>
          <p:spPr>
            <a:xfrm>
              <a:off x="768137" y="4831886"/>
              <a:ext cx="2519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5</a:t>
              </a:r>
            </a:p>
          </p:txBody>
        </p:sp>
        <p:sp>
          <p:nvSpPr>
            <p:cNvPr id="438" name="文本框 437">
              <a:extLst>
                <a:ext uri="{FF2B5EF4-FFF2-40B4-BE49-F238E27FC236}">
                  <a16:creationId xmlns:a16="http://schemas.microsoft.com/office/drawing/2014/main" id="{13C40B53-7A7E-3B44-0EAE-948B797FD574}"/>
                </a:ext>
              </a:extLst>
            </p:cNvPr>
            <p:cNvSpPr txBox="1"/>
            <p:nvPr/>
          </p:nvSpPr>
          <p:spPr>
            <a:xfrm>
              <a:off x="1090647" y="483188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439" name="文本框 438">
              <a:extLst>
                <a:ext uri="{FF2B5EF4-FFF2-40B4-BE49-F238E27FC236}">
                  <a16:creationId xmlns:a16="http://schemas.microsoft.com/office/drawing/2014/main" id="{C8A3472D-FB96-82EE-7281-345E698F6977}"/>
                </a:ext>
              </a:extLst>
            </p:cNvPr>
            <p:cNvSpPr txBox="1"/>
            <p:nvPr/>
          </p:nvSpPr>
          <p:spPr>
            <a:xfrm>
              <a:off x="1443298" y="483188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15</a:t>
              </a:r>
            </a:p>
          </p:txBody>
        </p:sp>
        <p:sp>
          <p:nvSpPr>
            <p:cNvPr id="440" name="文本框 439">
              <a:extLst>
                <a:ext uri="{FF2B5EF4-FFF2-40B4-BE49-F238E27FC236}">
                  <a16:creationId xmlns:a16="http://schemas.microsoft.com/office/drawing/2014/main" id="{413E5E6A-04B2-DFB6-7C5D-B4A011229B15}"/>
                </a:ext>
              </a:extLst>
            </p:cNvPr>
            <p:cNvSpPr txBox="1"/>
            <p:nvPr/>
          </p:nvSpPr>
          <p:spPr>
            <a:xfrm>
              <a:off x="1795949" y="483188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441" name="文本框 440">
              <a:extLst>
                <a:ext uri="{FF2B5EF4-FFF2-40B4-BE49-F238E27FC236}">
                  <a16:creationId xmlns:a16="http://schemas.microsoft.com/office/drawing/2014/main" id="{45B499D9-F532-CE31-2D08-4A5E4B145196}"/>
                </a:ext>
              </a:extLst>
            </p:cNvPr>
            <p:cNvSpPr txBox="1"/>
            <p:nvPr/>
          </p:nvSpPr>
          <p:spPr>
            <a:xfrm>
              <a:off x="2148600" y="483188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25</a:t>
              </a:r>
            </a:p>
          </p:txBody>
        </p:sp>
        <p:sp>
          <p:nvSpPr>
            <p:cNvPr id="442" name="文本框 441">
              <a:extLst>
                <a:ext uri="{FF2B5EF4-FFF2-40B4-BE49-F238E27FC236}">
                  <a16:creationId xmlns:a16="http://schemas.microsoft.com/office/drawing/2014/main" id="{1C842004-AC71-6D6B-D8CF-33465E6AD2E8}"/>
                </a:ext>
              </a:extLst>
            </p:cNvPr>
            <p:cNvSpPr txBox="1"/>
            <p:nvPr/>
          </p:nvSpPr>
          <p:spPr>
            <a:xfrm>
              <a:off x="1349961" y="4974217"/>
              <a:ext cx="2183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443" name="图形 459">
              <a:extLst>
                <a:ext uri="{FF2B5EF4-FFF2-40B4-BE49-F238E27FC236}">
                  <a16:creationId xmlns:a16="http://schemas.microsoft.com/office/drawing/2014/main" id="{E7D41AB8-4017-91D1-0438-D23301B3D42D}"/>
                </a:ext>
              </a:extLst>
            </p:cNvPr>
            <p:cNvGrpSpPr/>
            <p:nvPr/>
          </p:nvGrpSpPr>
          <p:grpSpPr>
            <a:xfrm>
              <a:off x="574844" y="3867944"/>
              <a:ext cx="1763254" cy="964515"/>
              <a:chOff x="574844" y="3867944"/>
              <a:chExt cx="1763254" cy="964515"/>
            </a:xfrm>
          </p:grpSpPr>
          <p:sp>
            <p:nvSpPr>
              <p:cNvPr id="474" name="任意多边形: 形状 473">
                <a:extLst>
                  <a:ext uri="{FF2B5EF4-FFF2-40B4-BE49-F238E27FC236}">
                    <a16:creationId xmlns:a16="http://schemas.microsoft.com/office/drawing/2014/main" id="{4BA76562-AE67-0400-5C5B-3A4925B6389B}"/>
                  </a:ext>
                </a:extLst>
              </p:cNvPr>
              <p:cNvSpPr/>
              <p:nvPr/>
            </p:nvSpPr>
            <p:spPr>
              <a:xfrm>
                <a:off x="574844" y="3867944"/>
                <a:ext cx="5023" cy="964515"/>
              </a:xfrm>
              <a:custGeom>
                <a:avLst/>
                <a:gdLst>
                  <a:gd name="connsiteX0" fmla="*/ 0 w 5023"/>
                  <a:gd name="connsiteY0" fmla="*/ 964515 h 964515"/>
                  <a:gd name="connsiteX1" fmla="*/ 0 w 5023"/>
                  <a:gd name="connsiteY1" fmla="*/ 0 h 96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964515">
                    <a:moveTo>
                      <a:pt x="0" y="964515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5" name="任意多边形: 形状 474">
                <a:extLst>
                  <a:ext uri="{FF2B5EF4-FFF2-40B4-BE49-F238E27FC236}">
                    <a16:creationId xmlns:a16="http://schemas.microsoft.com/office/drawing/2014/main" id="{42ED529A-8A4E-7CCD-FDD9-F7F915274D5D}"/>
                  </a:ext>
                </a:extLst>
              </p:cNvPr>
              <p:cNvSpPr/>
              <p:nvPr/>
            </p:nvSpPr>
            <p:spPr>
              <a:xfrm>
                <a:off x="2338099" y="3867944"/>
                <a:ext cx="5023" cy="964515"/>
              </a:xfrm>
              <a:custGeom>
                <a:avLst/>
                <a:gdLst>
                  <a:gd name="connsiteX0" fmla="*/ 0 w 5023"/>
                  <a:gd name="connsiteY0" fmla="*/ 964515 h 964515"/>
                  <a:gd name="connsiteX1" fmla="*/ 0 w 5023"/>
                  <a:gd name="connsiteY1" fmla="*/ 0 h 96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964515">
                    <a:moveTo>
                      <a:pt x="0" y="964515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6" name="任意多边形: 形状 475">
                <a:extLst>
                  <a:ext uri="{FF2B5EF4-FFF2-40B4-BE49-F238E27FC236}">
                    <a16:creationId xmlns:a16="http://schemas.microsoft.com/office/drawing/2014/main" id="{B7494382-0EE6-E1D2-202B-718BED193395}"/>
                  </a:ext>
                </a:extLst>
              </p:cNvPr>
              <p:cNvSpPr/>
              <p:nvPr/>
            </p:nvSpPr>
            <p:spPr>
              <a:xfrm>
                <a:off x="574844" y="4832460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7" name="任意多边形: 形状 476">
                <a:extLst>
                  <a:ext uri="{FF2B5EF4-FFF2-40B4-BE49-F238E27FC236}">
                    <a16:creationId xmlns:a16="http://schemas.microsoft.com/office/drawing/2014/main" id="{4DCB4D71-2D64-AC34-345B-D43C0B4B4BB2}"/>
                  </a:ext>
                </a:extLst>
              </p:cNvPr>
              <p:cNvSpPr/>
              <p:nvPr/>
            </p:nvSpPr>
            <p:spPr>
              <a:xfrm>
                <a:off x="574844" y="4446654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8" name="任意多边形: 形状 477">
                <a:extLst>
                  <a:ext uri="{FF2B5EF4-FFF2-40B4-BE49-F238E27FC236}">
                    <a16:creationId xmlns:a16="http://schemas.microsoft.com/office/drawing/2014/main" id="{1DB4781E-C65A-39A1-5938-72F6B0CAD90E}"/>
                  </a:ext>
                </a:extLst>
              </p:cNvPr>
              <p:cNvSpPr/>
              <p:nvPr/>
            </p:nvSpPr>
            <p:spPr>
              <a:xfrm>
                <a:off x="574844" y="4060847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9" name="任意多边形: 形状 478">
                <a:extLst>
                  <a:ext uri="{FF2B5EF4-FFF2-40B4-BE49-F238E27FC236}">
                    <a16:creationId xmlns:a16="http://schemas.microsoft.com/office/drawing/2014/main" id="{6985DAC9-DEFE-5CEF-154E-A490451AD0B7}"/>
                  </a:ext>
                </a:extLst>
              </p:cNvPr>
              <p:cNvSpPr/>
              <p:nvPr/>
            </p:nvSpPr>
            <p:spPr>
              <a:xfrm>
                <a:off x="2320466" y="4832460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0" name="任意多边形: 形状 479">
                <a:extLst>
                  <a:ext uri="{FF2B5EF4-FFF2-40B4-BE49-F238E27FC236}">
                    <a16:creationId xmlns:a16="http://schemas.microsoft.com/office/drawing/2014/main" id="{8CBA8A8C-A7F4-309E-53B0-7E0FC7709D67}"/>
                  </a:ext>
                </a:extLst>
              </p:cNvPr>
              <p:cNvSpPr/>
              <p:nvPr/>
            </p:nvSpPr>
            <p:spPr>
              <a:xfrm>
                <a:off x="2320466" y="4446654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1" name="任意多边形: 形状 480">
                <a:extLst>
                  <a:ext uri="{FF2B5EF4-FFF2-40B4-BE49-F238E27FC236}">
                    <a16:creationId xmlns:a16="http://schemas.microsoft.com/office/drawing/2014/main" id="{3E45E807-ACC6-83E4-DDD4-1A6EC9BE5835}"/>
                  </a:ext>
                </a:extLst>
              </p:cNvPr>
              <p:cNvSpPr/>
              <p:nvPr/>
            </p:nvSpPr>
            <p:spPr>
              <a:xfrm>
                <a:off x="2320466" y="4060847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4" name="任意多边形: 形状 443">
              <a:extLst>
                <a:ext uri="{FF2B5EF4-FFF2-40B4-BE49-F238E27FC236}">
                  <a16:creationId xmlns:a16="http://schemas.microsoft.com/office/drawing/2014/main" id="{68D6F160-FC47-E0AA-BE6A-42DCFAC8F01D}"/>
                </a:ext>
              </a:extLst>
            </p:cNvPr>
            <p:cNvSpPr/>
            <p:nvPr/>
          </p:nvSpPr>
          <p:spPr>
            <a:xfrm>
              <a:off x="574844" y="5174059"/>
              <a:ext cx="1763254" cy="964515"/>
            </a:xfrm>
            <a:custGeom>
              <a:avLst/>
              <a:gdLst>
                <a:gd name="connsiteX0" fmla="*/ 0 w 1763254"/>
                <a:gd name="connsiteY0" fmla="*/ 964515 h 964515"/>
                <a:gd name="connsiteX1" fmla="*/ 1763255 w 1763254"/>
                <a:gd name="connsiteY1" fmla="*/ 964515 h 964515"/>
                <a:gd name="connsiteX2" fmla="*/ 1763255 w 1763254"/>
                <a:gd name="connsiteY2" fmla="*/ 0 h 964515"/>
                <a:gd name="connsiteX3" fmla="*/ 0 w 1763254"/>
                <a:gd name="connsiteY3" fmla="*/ 0 h 9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254" h="964515">
                  <a:moveTo>
                    <a:pt x="0" y="964515"/>
                  </a:moveTo>
                  <a:lnTo>
                    <a:pt x="1763255" y="964515"/>
                  </a:lnTo>
                  <a:lnTo>
                    <a:pt x="17632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5021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5" name="图片 444">
              <a:extLst>
                <a:ext uri="{FF2B5EF4-FFF2-40B4-BE49-F238E27FC236}">
                  <a16:creationId xmlns:a16="http://schemas.microsoft.com/office/drawing/2014/main" id="{87956AFE-B34F-0EC8-F5B3-D2E093BF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4844" y="5174154"/>
              <a:ext cx="1763254" cy="964512"/>
            </a:xfrm>
            <a:custGeom>
              <a:avLst/>
              <a:gdLst>
                <a:gd name="connsiteX0" fmla="*/ -127 w 1763254"/>
                <a:gd name="connsiteY0" fmla="*/ 724 h 964512"/>
                <a:gd name="connsiteX1" fmla="*/ 1763128 w 1763254"/>
                <a:gd name="connsiteY1" fmla="*/ 724 h 964512"/>
                <a:gd name="connsiteX2" fmla="*/ 1763128 w 1763254"/>
                <a:gd name="connsiteY2" fmla="*/ 965236 h 964512"/>
                <a:gd name="connsiteX3" fmla="*/ -127 w 1763254"/>
                <a:gd name="connsiteY3" fmla="*/ 965236 h 9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3254" h="964512">
                  <a:moveTo>
                    <a:pt x="-127" y="724"/>
                  </a:moveTo>
                  <a:lnTo>
                    <a:pt x="1763128" y="724"/>
                  </a:lnTo>
                  <a:lnTo>
                    <a:pt x="1763128" y="965236"/>
                  </a:lnTo>
                  <a:lnTo>
                    <a:pt x="-127" y="965236"/>
                  </a:lnTo>
                  <a:close/>
                </a:path>
              </a:pathLst>
            </a:custGeom>
          </p:spPr>
        </p:pic>
        <p:grpSp>
          <p:nvGrpSpPr>
            <p:cNvPr id="446" name="图形 459">
              <a:extLst>
                <a:ext uri="{FF2B5EF4-FFF2-40B4-BE49-F238E27FC236}">
                  <a16:creationId xmlns:a16="http://schemas.microsoft.com/office/drawing/2014/main" id="{3D852D19-74F6-0522-8D28-BA65EDFE2614}"/>
                </a:ext>
              </a:extLst>
            </p:cNvPr>
            <p:cNvGrpSpPr/>
            <p:nvPr/>
          </p:nvGrpSpPr>
          <p:grpSpPr>
            <a:xfrm>
              <a:off x="574844" y="5174059"/>
              <a:ext cx="1763254" cy="964515"/>
              <a:chOff x="574844" y="5174059"/>
              <a:chExt cx="1763254" cy="964515"/>
            </a:xfrm>
          </p:grpSpPr>
          <p:sp>
            <p:nvSpPr>
              <p:cNvPr id="462" name="任意多边形: 形状 461">
                <a:extLst>
                  <a:ext uri="{FF2B5EF4-FFF2-40B4-BE49-F238E27FC236}">
                    <a16:creationId xmlns:a16="http://schemas.microsoft.com/office/drawing/2014/main" id="{C07BB688-91FB-0B5F-B80D-9C78E7458534}"/>
                  </a:ext>
                </a:extLst>
              </p:cNvPr>
              <p:cNvSpPr/>
              <p:nvPr/>
            </p:nvSpPr>
            <p:spPr>
              <a:xfrm>
                <a:off x="574844" y="6138574"/>
                <a:ext cx="1763254" cy="5023"/>
              </a:xfrm>
              <a:custGeom>
                <a:avLst/>
                <a:gdLst>
                  <a:gd name="connsiteX0" fmla="*/ 0 w 1763254"/>
                  <a:gd name="connsiteY0" fmla="*/ 0 h 5023"/>
                  <a:gd name="connsiteX1" fmla="*/ 1763255 w 1763254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54" h="5023">
                    <a:moveTo>
                      <a:pt x="0" y="0"/>
                    </a:moveTo>
                    <a:lnTo>
                      <a:pt x="176325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3" name="任意多边形: 形状 462">
                <a:extLst>
                  <a:ext uri="{FF2B5EF4-FFF2-40B4-BE49-F238E27FC236}">
                    <a16:creationId xmlns:a16="http://schemas.microsoft.com/office/drawing/2014/main" id="{66AA8B31-B568-ACBD-2ADC-131EA313D858}"/>
                  </a:ext>
                </a:extLst>
              </p:cNvPr>
              <p:cNvSpPr/>
              <p:nvPr/>
            </p:nvSpPr>
            <p:spPr>
              <a:xfrm>
                <a:off x="574844" y="5174059"/>
                <a:ext cx="1763254" cy="5023"/>
              </a:xfrm>
              <a:custGeom>
                <a:avLst/>
                <a:gdLst>
                  <a:gd name="connsiteX0" fmla="*/ 0 w 1763254"/>
                  <a:gd name="connsiteY0" fmla="*/ 0 h 5023"/>
                  <a:gd name="connsiteX1" fmla="*/ 1763255 w 1763254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54" h="5023">
                    <a:moveTo>
                      <a:pt x="0" y="0"/>
                    </a:moveTo>
                    <a:lnTo>
                      <a:pt x="1763255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4" name="任意多边形: 形状 463">
                <a:extLst>
                  <a:ext uri="{FF2B5EF4-FFF2-40B4-BE49-F238E27FC236}">
                    <a16:creationId xmlns:a16="http://schemas.microsoft.com/office/drawing/2014/main" id="{1BF4C398-4802-C72D-1A21-8DD41FEC44EA}"/>
                  </a:ext>
                </a:extLst>
              </p:cNvPr>
              <p:cNvSpPr/>
              <p:nvPr/>
            </p:nvSpPr>
            <p:spPr>
              <a:xfrm>
                <a:off x="909862" y="6120942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5" name="任意多边形: 形状 464">
                <a:extLst>
                  <a:ext uri="{FF2B5EF4-FFF2-40B4-BE49-F238E27FC236}">
                    <a16:creationId xmlns:a16="http://schemas.microsoft.com/office/drawing/2014/main" id="{51AB54D6-33ED-BF4B-8F5D-4BDC27CBBD9F}"/>
                  </a:ext>
                </a:extLst>
              </p:cNvPr>
              <p:cNvSpPr/>
              <p:nvPr/>
            </p:nvSpPr>
            <p:spPr>
              <a:xfrm>
                <a:off x="1262513" y="6120942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6" name="任意多边形: 形状 465">
                <a:extLst>
                  <a:ext uri="{FF2B5EF4-FFF2-40B4-BE49-F238E27FC236}">
                    <a16:creationId xmlns:a16="http://schemas.microsoft.com/office/drawing/2014/main" id="{D224CD1B-3C6C-D677-D129-49323AD4A3A3}"/>
                  </a:ext>
                </a:extLst>
              </p:cNvPr>
              <p:cNvSpPr/>
              <p:nvPr/>
            </p:nvSpPr>
            <p:spPr>
              <a:xfrm>
                <a:off x="1615164" y="6120942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7" name="任意多边形: 形状 466">
                <a:extLst>
                  <a:ext uri="{FF2B5EF4-FFF2-40B4-BE49-F238E27FC236}">
                    <a16:creationId xmlns:a16="http://schemas.microsoft.com/office/drawing/2014/main" id="{0CBF14D0-0D9E-0053-5D44-846CC2586C7F}"/>
                  </a:ext>
                </a:extLst>
              </p:cNvPr>
              <p:cNvSpPr/>
              <p:nvPr/>
            </p:nvSpPr>
            <p:spPr>
              <a:xfrm>
                <a:off x="1967815" y="6120942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8" name="任意多边形: 形状 467">
                <a:extLst>
                  <a:ext uri="{FF2B5EF4-FFF2-40B4-BE49-F238E27FC236}">
                    <a16:creationId xmlns:a16="http://schemas.microsoft.com/office/drawing/2014/main" id="{4C83DDB7-07FC-132E-A371-A8BA9444F296}"/>
                  </a:ext>
                </a:extLst>
              </p:cNvPr>
              <p:cNvSpPr/>
              <p:nvPr/>
            </p:nvSpPr>
            <p:spPr>
              <a:xfrm>
                <a:off x="2320466" y="6120942"/>
                <a:ext cx="5023" cy="17632"/>
              </a:xfrm>
              <a:custGeom>
                <a:avLst/>
                <a:gdLst>
                  <a:gd name="connsiteX0" fmla="*/ 0 w 5023"/>
                  <a:gd name="connsiteY0" fmla="*/ 17633 h 17632"/>
                  <a:gd name="connsiteX1" fmla="*/ 0 w 5023"/>
                  <a:gd name="connsiteY1" fmla="*/ 0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17633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9" name="任意多边形: 形状 468">
                <a:extLst>
                  <a:ext uri="{FF2B5EF4-FFF2-40B4-BE49-F238E27FC236}">
                    <a16:creationId xmlns:a16="http://schemas.microsoft.com/office/drawing/2014/main" id="{7C060206-8E9B-8323-7348-3B6A81E642CC}"/>
                  </a:ext>
                </a:extLst>
              </p:cNvPr>
              <p:cNvSpPr/>
              <p:nvPr/>
            </p:nvSpPr>
            <p:spPr>
              <a:xfrm>
                <a:off x="909862" y="5174059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0" name="任意多边形: 形状 469">
                <a:extLst>
                  <a:ext uri="{FF2B5EF4-FFF2-40B4-BE49-F238E27FC236}">
                    <a16:creationId xmlns:a16="http://schemas.microsoft.com/office/drawing/2014/main" id="{1BC94483-0F28-893F-7F77-4600E67B81CF}"/>
                  </a:ext>
                </a:extLst>
              </p:cNvPr>
              <p:cNvSpPr/>
              <p:nvPr/>
            </p:nvSpPr>
            <p:spPr>
              <a:xfrm>
                <a:off x="1262513" y="5174059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1" name="任意多边形: 形状 470">
                <a:extLst>
                  <a:ext uri="{FF2B5EF4-FFF2-40B4-BE49-F238E27FC236}">
                    <a16:creationId xmlns:a16="http://schemas.microsoft.com/office/drawing/2014/main" id="{15DF9461-17FA-AA47-957F-FD339B2C9FE9}"/>
                  </a:ext>
                </a:extLst>
              </p:cNvPr>
              <p:cNvSpPr/>
              <p:nvPr/>
            </p:nvSpPr>
            <p:spPr>
              <a:xfrm>
                <a:off x="1615164" y="5174059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2" name="任意多边形: 形状 471">
                <a:extLst>
                  <a:ext uri="{FF2B5EF4-FFF2-40B4-BE49-F238E27FC236}">
                    <a16:creationId xmlns:a16="http://schemas.microsoft.com/office/drawing/2014/main" id="{F61E057A-DF9B-ED10-A030-5F1C8744EF10}"/>
                  </a:ext>
                </a:extLst>
              </p:cNvPr>
              <p:cNvSpPr/>
              <p:nvPr/>
            </p:nvSpPr>
            <p:spPr>
              <a:xfrm>
                <a:off x="1967815" y="5174059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3" name="任意多边形: 形状 472">
                <a:extLst>
                  <a:ext uri="{FF2B5EF4-FFF2-40B4-BE49-F238E27FC236}">
                    <a16:creationId xmlns:a16="http://schemas.microsoft.com/office/drawing/2014/main" id="{EEEA93C6-C367-A526-66F9-E4FEA020EBD2}"/>
                  </a:ext>
                </a:extLst>
              </p:cNvPr>
              <p:cNvSpPr/>
              <p:nvPr/>
            </p:nvSpPr>
            <p:spPr>
              <a:xfrm>
                <a:off x="2320466" y="5174059"/>
                <a:ext cx="5023" cy="17632"/>
              </a:xfrm>
              <a:custGeom>
                <a:avLst/>
                <a:gdLst>
                  <a:gd name="connsiteX0" fmla="*/ 0 w 5023"/>
                  <a:gd name="connsiteY0" fmla="*/ 0 h 17632"/>
                  <a:gd name="connsiteX1" fmla="*/ 0 w 5023"/>
                  <a:gd name="connsiteY1" fmla="*/ 17633 h 17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17632">
                    <a:moveTo>
                      <a:pt x="0" y="0"/>
                    </a:moveTo>
                    <a:lnTo>
                      <a:pt x="0" y="17633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7" name="文本框 446">
              <a:extLst>
                <a:ext uri="{FF2B5EF4-FFF2-40B4-BE49-F238E27FC236}">
                  <a16:creationId xmlns:a16="http://schemas.microsoft.com/office/drawing/2014/main" id="{8B1D9E45-2AD1-C393-FFB3-139FD2CFC758}"/>
                </a:ext>
              </a:extLst>
            </p:cNvPr>
            <p:cNvSpPr txBox="1"/>
            <p:nvPr/>
          </p:nvSpPr>
          <p:spPr>
            <a:xfrm>
              <a:off x="755628" y="613801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10</a:t>
              </a:r>
            </a:p>
          </p:txBody>
        </p:sp>
        <p:sp>
          <p:nvSpPr>
            <p:cNvPr id="448" name="文本框 447">
              <a:extLst>
                <a:ext uri="{FF2B5EF4-FFF2-40B4-BE49-F238E27FC236}">
                  <a16:creationId xmlns:a16="http://schemas.microsoft.com/office/drawing/2014/main" id="{70514534-D74B-547E-1AFD-6758ACAF9FC9}"/>
                </a:ext>
              </a:extLst>
            </p:cNvPr>
            <p:cNvSpPr txBox="1"/>
            <p:nvPr/>
          </p:nvSpPr>
          <p:spPr>
            <a:xfrm>
              <a:off x="1108279" y="613801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20</a:t>
              </a:r>
            </a:p>
          </p:txBody>
        </p:sp>
        <p:sp>
          <p:nvSpPr>
            <p:cNvPr id="449" name="文本框 448">
              <a:extLst>
                <a:ext uri="{FF2B5EF4-FFF2-40B4-BE49-F238E27FC236}">
                  <a16:creationId xmlns:a16="http://schemas.microsoft.com/office/drawing/2014/main" id="{3BF0614D-CB96-3071-2EEB-D6089BE56A68}"/>
                </a:ext>
              </a:extLst>
            </p:cNvPr>
            <p:cNvSpPr txBox="1"/>
            <p:nvPr/>
          </p:nvSpPr>
          <p:spPr>
            <a:xfrm>
              <a:off x="1460930" y="613801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30</a:t>
              </a:r>
            </a:p>
          </p:txBody>
        </p:sp>
        <p:sp>
          <p:nvSpPr>
            <p:cNvPr id="450" name="文本框 449">
              <a:extLst>
                <a:ext uri="{FF2B5EF4-FFF2-40B4-BE49-F238E27FC236}">
                  <a16:creationId xmlns:a16="http://schemas.microsoft.com/office/drawing/2014/main" id="{EA68855F-ECB9-3D0B-F9FA-4CF22BC67B47}"/>
                </a:ext>
              </a:extLst>
            </p:cNvPr>
            <p:cNvSpPr txBox="1"/>
            <p:nvPr/>
          </p:nvSpPr>
          <p:spPr>
            <a:xfrm>
              <a:off x="1813581" y="613801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40</a:t>
              </a:r>
            </a:p>
          </p:txBody>
        </p:sp>
        <p:sp>
          <p:nvSpPr>
            <p:cNvPr id="451" name="文本框 450">
              <a:extLst>
                <a:ext uri="{FF2B5EF4-FFF2-40B4-BE49-F238E27FC236}">
                  <a16:creationId xmlns:a16="http://schemas.microsoft.com/office/drawing/2014/main" id="{27C6951D-46AA-29C6-20AC-0EFEC42619F2}"/>
                </a:ext>
              </a:extLst>
            </p:cNvPr>
            <p:cNvSpPr txBox="1"/>
            <p:nvPr/>
          </p:nvSpPr>
          <p:spPr>
            <a:xfrm>
              <a:off x="2166232" y="6138016"/>
              <a:ext cx="3193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50</a:t>
              </a:r>
            </a:p>
          </p:txBody>
        </p:sp>
        <p:sp>
          <p:nvSpPr>
            <p:cNvPr id="452" name="文本框 451">
              <a:extLst>
                <a:ext uri="{FF2B5EF4-FFF2-40B4-BE49-F238E27FC236}">
                  <a16:creationId xmlns:a16="http://schemas.microsoft.com/office/drawing/2014/main" id="{69AECDA8-13F6-21EB-DE47-000268C73D60}"/>
                </a:ext>
              </a:extLst>
            </p:cNvPr>
            <p:cNvSpPr txBox="1"/>
            <p:nvPr/>
          </p:nvSpPr>
          <p:spPr>
            <a:xfrm>
              <a:off x="1349961" y="6280332"/>
              <a:ext cx="2183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50" spc="0" baseline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 </a:t>
              </a:r>
            </a:p>
          </p:txBody>
        </p:sp>
        <p:grpSp>
          <p:nvGrpSpPr>
            <p:cNvPr id="453" name="图形 459">
              <a:extLst>
                <a:ext uri="{FF2B5EF4-FFF2-40B4-BE49-F238E27FC236}">
                  <a16:creationId xmlns:a16="http://schemas.microsoft.com/office/drawing/2014/main" id="{FCAA02E5-3E39-F57A-2C89-072542501490}"/>
                </a:ext>
              </a:extLst>
            </p:cNvPr>
            <p:cNvGrpSpPr/>
            <p:nvPr/>
          </p:nvGrpSpPr>
          <p:grpSpPr>
            <a:xfrm>
              <a:off x="574844" y="5174059"/>
              <a:ext cx="1763254" cy="964515"/>
              <a:chOff x="574844" y="5174059"/>
              <a:chExt cx="1763254" cy="964515"/>
            </a:xfrm>
          </p:grpSpPr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D7399E02-DD85-1CF2-5142-5D6DD8631CBE}"/>
                  </a:ext>
                </a:extLst>
              </p:cNvPr>
              <p:cNvSpPr/>
              <p:nvPr/>
            </p:nvSpPr>
            <p:spPr>
              <a:xfrm>
                <a:off x="574844" y="5174059"/>
                <a:ext cx="5023" cy="964515"/>
              </a:xfrm>
              <a:custGeom>
                <a:avLst/>
                <a:gdLst>
                  <a:gd name="connsiteX0" fmla="*/ 0 w 5023"/>
                  <a:gd name="connsiteY0" fmla="*/ 964515 h 964515"/>
                  <a:gd name="connsiteX1" fmla="*/ 0 w 5023"/>
                  <a:gd name="connsiteY1" fmla="*/ 0 h 96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964515">
                    <a:moveTo>
                      <a:pt x="0" y="964515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任意多边形: 形状 454">
                <a:extLst>
                  <a:ext uri="{FF2B5EF4-FFF2-40B4-BE49-F238E27FC236}">
                    <a16:creationId xmlns:a16="http://schemas.microsoft.com/office/drawing/2014/main" id="{8A348E3F-E797-51AB-9346-B7FBB7C05730}"/>
                  </a:ext>
                </a:extLst>
              </p:cNvPr>
              <p:cNvSpPr/>
              <p:nvPr/>
            </p:nvSpPr>
            <p:spPr>
              <a:xfrm>
                <a:off x="2338099" y="5174059"/>
                <a:ext cx="5023" cy="964515"/>
              </a:xfrm>
              <a:custGeom>
                <a:avLst/>
                <a:gdLst>
                  <a:gd name="connsiteX0" fmla="*/ 0 w 5023"/>
                  <a:gd name="connsiteY0" fmla="*/ 964515 h 964515"/>
                  <a:gd name="connsiteX1" fmla="*/ 0 w 5023"/>
                  <a:gd name="connsiteY1" fmla="*/ 0 h 96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23" h="964515">
                    <a:moveTo>
                      <a:pt x="0" y="964515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任意多边形: 形状 455">
                <a:extLst>
                  <a:ext uri="{FF2B5EF4-FFF2-40B4-BE49-F238E27FC236}">
                    <a16:creationId xmlns:a16="http://schemas.microsoft.com/office/drawing/2014/main" id="{EF869737-59CF-2D77-9584-D492AD012848}"/>
                  </a:ext>
                </a:extLst>
              </p:cNvPr>
              <p:cNvSpPr/>
              <p:nvPr/>
            </p:nvSpPr>
            <p:spPr>
              <a:xfrm>
                <a:off x="574844" y="6138574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任意多边形: 形状 456">
                <a:extLst>
                  <a:ext uri="{FF2B5EF4-FFF2-40B4-BE49-F238E27FC236}">
                    <a16:creationId xmlns:a16="http://schemas.microsoft.com/office/drawing/2014/main" id="{2AB2A2B2-7AC6-88D3-3DD2-5C4D0B5ED1EA}"/>
                  </a:ext>
                </a:extLst>
              </p:cNvPr>
              <p:cNvSpPr/>
              <p:nvPr/>
            </p:nvSpPr>
            <p:spPr>
              <a:xfrm>
                <a:off x="574844" y="5752768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任意多边形: 形状 457">
                <a:extLst>
                  <a:ext uri="{FF2B5EF4-FFF2-40B4-BE49-F238E27FC236}">
                    <a16:creationId xmlns:a16="http://schemas.microsoft.com/office/drawing/2014/main" id="{ABD70FC0-F5B0-0CF6-2B23-11AD27B7A94F}"/>
                  </a:ext>
                </a:extLst>
              </p:cNvPr>
              <p:cNvSpPr/>
              <p:nvPr/>
            </p:nvSpPr>
            <p:spPr>
              <a:xfrm>
                <a:off x="574844" y="5366962"/>
                <a:ext cx="17632" cy="5023"/>
              </a:xfrm>
              <a:custGeom>
                <a:avLst/>
                <a:gdLst>
                  <a:gd name="connsiteX0" fmla="*/ 0 w 17632"/>
                  <a:gd name="connsiteY0" fmla="*/ 0 h 5023"/>
                  <a:gd name="connsiteX1" fmla="*/ 17633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0" y="0"/>
                    </a:moveTo>
                    <a:lnTo>
                      <a:pt x="17633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任意多边形: 形状 458">
                <a:extLst>
                  <a:ext uri="{FF2B5EF4-FFF2-40B4-BE49-F238E27FC236}">
                    <a16:creationId xmlns:a16="http://schemas.microsoft.com/office/drawing/2014/main" id="{3B6EF0FE-1958-A767-3612-0323EFFA0834}"/>
                  </a:ext>
                </a:extLst>
              </p:cNvPr>
              <p:cNvSpPr/>
              <p:nvPr/>
            </p:nvSpPr>
            <p:spPr>
              <a:xfrm>
                <a:off x="2320466" y="6138574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0" name="任意多边形: 形状 459">
                <a:extLst>
                  <a:ext uri="{FF2B5EF4-FFF2-40B4-BE49-F238E27FC236}">
                    <a16:creationId xmlns:a16="http://schemas.microsoft.com/office/drawing/2014/main" id="{83C04DAB-E40B-E143-BB07-978B23719710}"/>
                  </a:ext>
                </a:extLst>
              </p:cNvPr>
              <p:cNvSpPr/>
              <p:nvPr/>
            </p:nvSpPr>
            <p:spPr>
              <a:xfrm>
                <a:off x="2320466" y="5752768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1" name="任意多边形: 形状 460">
                <a:extLst>
                  <a:ext uri="{FF2B5EF4-FFF2-40B4-BE49-F238E27FC236}">
                    <a16:creationId xmlns:a16="http://schemas.microsoft.com/office/drawing/2014/main" id="{EB60939D-B9E2-4F17-71CA-41CBD2431AD1}"/>
                  </a:ext>
                </a:extLst>
              </p:cNvPr>
              <p:cNvSpPr/>
              <p:nvPr/>
            </p:nvSpPr>
            <p:spPr>
              <a:xfrm>
                <a:off x="2320466" y="5366962"/>
                <a:ext cx="17632" cy="5023"/>
              </a:xfrm>
              <a:custGeom>
                <a:avLst/>
                <a:gdLst>
                  <a:gd name="connsiteX0" fmla="*/ 17633 w 17632"/>
                  <a:gd name="connsiteY0" fmla="*/ 0 h 5023"/>
                  <a:gd name="connsiteX1" fmla="*/ 0 w 17632"/>
                  <a:gd name="connsiteY1" fmla="*/ 0 h 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32" h="5023">
                    <a:moveTo>
                      <a:pt x="17633" y="0"/>
                    </a:moveTo>
                    <a:lnTo>
                      <a:pt x="0" y="0"/>
                    </a:lnTo>
                  </a:path>
                </a:pathLst>
              </a:custGeom>
              <a:ln w="3013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27" name="文本框 726">
            <a:extLst>
              <a:ext uri="{FF2B5EF4-FFF2-40B4-BE49-F238E27FC236}">
                <a16:creationId xmlns:a16="http://schemas.microsoft.com/office/drawing/2014/main" id="{3A1F8E10-06E1-0FB7-DBDB-689BD4A420E7}"/>
              </a:ext>
            </a:extLst>
          </p:cNvPr>
          <p:cNvSpPr txBox="1"/>
          <p:nvPr/>
        </p:nvSpPr>
        <p:spPr>
          <a:xfrm>
            <a:off x="889743" y="3734868"/>
            <a:ext cx="7053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8" name="文本框 727">
            <a:extLst>
              <a:ext uri="{FF2B5EF4-FFF2-40B4-BE49-F238E27FC236}">
                <a16:creationId xmlns:a16="http://schemas.microsoft.com/office/drawing/2014/main" id="{16427725-58E6-6BAB-81D3-B65AF987C1CB}"/>
              </a:ext>
            </a:extLst>
          </p:cNvPr>
          <p:cNvSpPr txBox="1"/>
          <p:nvPr/>
        </p:nvSpPr>
        <p:spPr>
          <a:xfrm rot="16200000">
            <a:off x="836844" y="3361256"/>
            <a:ext cx="1763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9" name="文本框 728">
                <a:extLst>
                  <a:ext uri="{FF2B5EF4-FFF2-40B4-BE49-F238E27FC236}">
                    <a16:creationId xmlns:a16="http://schemas.microsoft.com/office/drawing/2014/main" id="{2B93B806-B76C-38B7-DE4D-B38053B010D0}"/>
                  </a:ext>
                </a:extLst>
              </p:cNvPr>
              <p:cNvSpPr txBox="1"/>
              <p:nvPr/>
            </p:nvSpPr>
            <p:spPr>
              <a:xfrm rot="16200000">
                <a:off x="561934" y="3219165"/>
                <a:ext cx="304827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sz="1100" i="0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en-US" altLang="zh-CN" sz="11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9" name="文本框 728">
                <a:extLst>
                  <a:ext uri="{FF2B5EF4-FFF2-40B4-BE49-F238E27FC236}">
                    <a16:creationId xmlns:a16="http://schemas.microsoft.com/office/drawing/2014/main" id="{2B93B806-B76C-38B7-DE4D-B38053B01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1934" y="3219165"/>
                <a:ext cx="304827" cy="169277"/>
              </a:xfrm>
              <a:prstGeom prst="rect">
                <a:avLst/>
              </a:prstGeom>
              <a:blipFill>
                <a:blip r:embed="rId12"/>
                <a:stretch>
                  <a:fillRect t="-18000" r="-35714"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0" name="文本框 729">
                <a:extLst>
                  <a:ext uri="{FF2B5EF4-FFF2-40B4-BE49-F238E27FC236}">
                    <a16:creationId xmlns:a16="http://schemas.microsoft.com/office/drawing/2014/main" id="{9002B4A5-E852-1ABA-A468-2FDAA644741D}"/>
                  </a:ext>
                </a:extLst>
              </p:cNvPr>
              <p:cNvSpPr txBox="1"/>
              <p:nvPr/>
            </p:nvSpPr>
            <p:spPr>
              <a:xfrm flipH="1">
                <a:off x="7391545" y="3268443"/>
                <a:ext cx="259274" cy="1894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11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CN" sz="11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0" name="文本框 729">
                <a:extLst>
                  <a:ext uri="{FF2B5EF4-FFF2-40B4-BE49-F238E27FC236}">
                    <a16:creationId xmlns:a16="http://schemas.microsoft.com/office/drawing/2014/main" id="{9002B4A5-E852-1ABA-A468-2FDAA6447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391545" y="3268443"/>
                <a:ext cx="259274" cy="189475"/>
              </a:xfrm>
              <a:prstGeom prst="rect">
                <a:avLst/>
              </a:prstGeom>
              <a:blipFill>
                <a:blip r:embed="rId13"/>
                <a:stretch>
                  <a:fillRect t="-6452" r="-47619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1" name="文本框 730">
                <a:extLst>
                  <a:ext uri="{FF2B5EF4-FFF2-40B4-BE49-F238E27FC236}">
                    <a16:creationId xmlns:a16="http://schemas.microsoft.com/office/drawing/2014/main" id="{6A1261C0-18C8-2D89-DBEB-3CAA07EDEE29}"/>
                  </a:ext>
                </a:extLst>
              </p:cNvPr>
              <p:cNvSpPr txBox="1"/>
              <p:nvPr/>
            </p:nvSpPr>
            <p:spPr>
              <a:xfrm flipH="1">
                <a:off x="7464500" y="5841297"/>
                <a:ext cx="113364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</m:oMath>
                  </m:oMathPara>
                </a14:m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1" name="文本框 730">
                <a:extLst>
                  <a:ext uri="{FF2B5EF4-FFF2-40B4-BE49-F238E27FC236}">
                    <a16:creationId xmlns:a16="http://schemas.microsoft.com/office/drawing/2014/main" id="{6A1261C0-18C8-2D89-DBEB-3CAA07EDE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64500" y="5841297"/>
                <a:ext cx="113364" cy="169277"/>
              </a:xfrm>
              <a:prstGeom prst="rect">
                <a:avLst/>
              </a:prstGeom>
              <a:blipFill>
                <a:blip r:embed="rId14"/>
                <a:stretch>
                  <a:fillRect l="-36842" r="-10526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4" name="矩形 733">
                <a:extLst>
                  <a:ext uri="{FF2B5EF4-FFF2-40B4-BE49-F238E27FC236}">
                    <a16:creationId xmlns:a16="http://schemas.microsoft.com/office/drawing/2014/main" id="{06AAFE66-CCC2-E74C-22F5-D22CB3C34CFF}"/>
                  </a:ext>
                </a:extLst>
              </p:cNvPr>
              <p:cNvSpPr/>
              <p:nvPr/>
            </p:nvSpPr>
            <p:spPr>
              <a:xfrm>
                <a:off x="6089652" y="1301689"/>
                <a:ext cx="1172062" cy="236952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7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=0.04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zh-CN" altLang="en-US" sz="1200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4" name="矩形 733">
                <a:extLst>
                  <a:ext uri="{FF2B5EF4-FFF2-40B4-BE49-F238E27FC236}">
                    <a16:creationId xmlns:a16="http://schemas.microsoft.com/office/drawing/2014/main" id="{06AAFE66-CCC2-E74C-22F5-D22CB3C34C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652" y="1301689"/>
                <a:ext cx="1172062" cy="236952"/>
              </a:xfrm>
              <a:prstGeom prst="rect">
                <a:avLst/>
              </a:prstGeom>
              <a:blipFill>
                <a:blip r:embed="rId1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5" name="矩形 734">
                <a:extLst>
                  <a:ext uri="{FF2B5EF4-FFF2-40B4-BE49-F238E27FC236}">
                    <a16:creationId xmlns:a16="http://schemas.microsoft.com/office/drawing/2014/main" id="{107E2046-5F1C-373F-FD93-66C8721D894F}"/>
                  </a:ext>
                </a:extLst>
              </p:cNvPr>
              <p:cNvSpPr/>
              <p:nvPr/>
            </p:nvSpPr>
            <p:spPr>
              <a:xfrm>
                <a:off x="5445903" y="1301689"/>
                <a:ext cx="1145112" cy="236952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79"/>
                <a14:m>
                  <m:oMath xmlns:m="http://schemas.openxmlformats.org/officeDocument/2006/math"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zh-CN" sz="1200" i="1" dirty="0">
                    <a:ln w="0"/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en-US" sz="1200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5" name="矩形 734">
                <a:extLst>
                  <a:ext uri="{FF2B5EF4-FFF2-40B4-BE49-F238E27FC236}">
                    <a16:creationId xmlns:a16="http://schemas.microsoft.com/office/drawing/2014/main" id="{107E2046-5F1C-373F-FD93-66C8721D8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903" y="1301689"/>
                <a:ext cx="1145112" cy="236952"/>
              </a:xfrm>
              <a:prstGeom prst="rect">
                <a:avLst/>
              </a:prstGeom>
              <a:blipFill>
                <a:blip r:embed="rId1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6" name="直接连接符 735">
            <a:extLst>
              <a:ext uri="{FF2B5EF4-FFF2-40B4-BE49-F238E27FC236}">
                <a16:creationId xmlns:a16="http://schemas.microsoft.com/office/drawing/2014/main" id="{4105CA16-416A-74BC-16C8-766EE4232C6A}"/>
              </a:ext>
            </a:extLst>
          </p:cNvPr>
          <p:cNvCxnSpPr>
            <a:cxnSpLocks/>
          </p:cNvCxnSpPr>
          <p:nvPr/>
        </p:nvCxnSpPr>
        <p:spPr>
          <a:xfrm flipH="1">
            <a:off x="1023147" y="809731"/>
            <a:ext cx="6163469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" name="椭圆 736">
            <a:extLst>
              <a:ext uri="{FF2B5EF4-FFF2-40B4-BE49-F238E27FC236}">
                <a16:creationId xmlns:a16="http://schemas.microsoft.com/office/drawing/2014/main" id="{4BAE51EA-9624-D27D-990E-A5FB0FCBE1CF}"/>
              </a:ext>
            </a:extLst>
          </p:cNvPr>
          <p:cNvSpPr/>
          <p:nvPr/>
        </p:nvSpPr>
        <p:spPr>
          <a:xfrm>
            <a:off x="2204307" y="971883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rgbClr val="C00000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8" name="椭圆 737">
            <a:extLst>
              <a:ext uri="{FF2B5EF4-FFF2-40B4-BE49-F238E27FC236}">
                <a16:creationId xmlns:a16="http://schemas.microsoft.com/office/drawing/2014/main" id="{819EAEBA-8B12-14A4-367B-5B170796D933}"/>
              </a:ext>
            </a:extLst>
          </p:cNvPr>
          <p:cNvSpPr/>
          <p:nvPr/>
        </p:nvSpPr>
        <p:spPr>
          <a:xfrm>
            <a:off x="2960984" y="948622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9" name="椭圆 738">
            <a:extLst>
              <a:ext uri="{FF2B5EF4-FFF2-40B4-BE49-F238E27FC236}">
                <a16:creationId xmlns:a16="http://schemas.microsoft.com/office/drawing/2014/main" id="{807250ED-3571-7A8F-D8FE-1D5094715004}"/>
              </a:ext>
            </a:extLst>
          </p:cNvPr>
          <p:cNvSpPr/>
          <p:nvPr/>
        </p:nvSpPr>
        <p:spPr>
          <a:xfrm>
            <a:off x="3034450" y="948622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0" name="椭圆 739">
            <a:extLst>
              <a:ext uri="{FF2B5EF4-FFF2-40B4-BE49-F238E27FC236}">
                <a16:creationId xmlns:a16="http://schemas.microsoft.com/office/drawing/2014/main" id="{0A0BBA0B-0315-35BC-F858-F7AA55D2F635}"/>
              </a:ext>
            </a:extLst>
          </p:cNvPr>
          <p:cNvSpPr/>
          <p:nvPr/>
        </p:nvSpPr>
        <p:spPr>
          <a:xfrm>
            <a:off x="1666838" y="973846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rgbClr val="C00000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1" name="任意多边形: 形状 740">
            <a:extLst>
              <a:ext uri="{FF2B5EF4-FFF2-40B4-BE49-F238E27FC236}">
                <a16:creationId xmlns:a16="http://schemas.microsoft.com/office/drawing/2014/main" id="{FA5CB28F-ACE0-4353-5C67-003BFF0CF987}"/>
              </a:ext>
            </a:extLst>
          </p:cNvPr>
          <p:cNvSpPr/>
          <p:nvPr/>
        </p:nvSpPr>
        <p:spPr>
          <a:xfrm>
            <a:off x="1032296" y="330994"/>
            <a:ext cx="538162" cy="588242"/>
          </a:xfrm>
          <a:custGeom>
            <a:avLst/>
            <a:gdLst>
              <a:gd name="connsiteX0" fmla="*/ 0 w 538162"/>
              <a:gd name="connsiteY0" fmla="*/ 16744 h 42938"/>
              <a:gd name="connsiteX1" fmla="*/ 235744 w 538162"/>
              <a:gd name="connsiteY1" fmla="*/ 75 h 42938"/>
              <a:gd name="connsiteX2" fmla="*/ 457200 w 538162"/>
              <a:gd name="connsiteY2" fmla="*/ 11982 h 42938"/>
              <a:gd name="connsiteX3" fmla="*/ 538162 w 538162"/>
              <a:gd name="connsiteY3" fmla="*/ 42938 h 42938"/>
              <a:gd name="connsiteX0" fmla="*/ 0 w 538162"/>
              <a:gd name="connsiteY0" fmla="*/ 16669 h 42863"/>
              <a:gd name="connsiteX1" fmla="*/ 235744 w 538162"/>
              <a:gd name="connsiteY1" fmla="*/ 0 h 42863"/>
              <a:gd name="connsiteX2" fmla="*/ 369094 w 538162"/>
              <a:gd name="connsiteY2" fmla="*/ 4764 h 42863"/>
              <a:gd name="connsiteX3" fmla="*/ 538162 w 538162"/>
              <a:gd name="connsiteY3" fmla="*/ 42863 h 42863"/>
              <a:gd name="connsiteX0" fmla="*/ 0 w 538162"/>
              <a:gd name="connsiteY0" fmla="*/ 16669 h 42863"/>
              <a:gd name="connsiteX1" fmla="*/ 183357 w 538162"/>
              <a:gd name="connsiteY1" fmla="*/ 0 h 42863"/>
              <a:gd name="connsiteX2" fmla="*/ 369094 w 538162"/>
              <a:gd name="connsiteY2" fmla="*/ 4764 h 42863"/>
              <a:gd name="connsiteX3" fmla="*/ 538162 w 538162"/>
              <a:gd name="connsiteY3" fmla="*/ 42863 h 42863"/>
              <a:gd name="connsiteX0" fmla="*/ 0 w 540543"/>
              <a:gd name="connsiteY0" fmla="*/ 11906 h 42863"/>
              <a:gd name="connsiteX1" fmla="*/ 185738 w 540543"/>
              <a:gd name="connsiteY1" fmla="*/ 0 h 42863"/>
              <a:gd name="connsiteX2" fmla="*/ 371475 w 540543"/>
              <a:gd name="connsiteY2" fmla="*/ 4764 h 42863"/>
              <a:gd name="connsiteX3" fmla="*/ 540543 w 540543"/>
              <a:gd name="connsiteY3" fmla="*/ 42863 h 42863"/>
              <a:gd name="connsiteX0" fmla="*/ 0 w 540543"/>
              <a:gd name="connsiteY0" fmla="*/ 19634 h 43447"/>
              <a:gd name="connsiteX1" fmla="*/ 185738 w 540543"/>
              <a:gd name="connsiteY1" fmla="*/ 584 h 43447"/>
              <a:gd name="connsiteX2" fmla="*/ 371475 w 540543"/>
              <a:gd name="connsiteY2" fmla="*/ 5348 h 43447"/>
              <a:gd name="connsiteX3" fmla="*/ 540543 w 540543"/>
              <a:gd name="connsiteY3" fmla="*/ 43447 h 43447"/>
              <a:gd name="connsiteX0" fmla="*/ 0 w 540543"/>
              <a:gd name="connsiteY0" fmla="*/ 19634 h 43447"/>
              <a:gd name="connsiteX1" fmla="*/ 200026 w 540543"/>
              <a:gd name="connsiteY1" fmla="*/ 584 h 43447"/>
              <a:gd name="connsiteX2" fmla="*/ 371475 w 540543"/>
              <a:gd name="connsiteY2" fmla="*/ 5348 h 43447"/>
              <a:gd name="connsiteX3" fmla="*/ 540543 w 540543"/>
              <a:gd name="connsiteY3" fmla="*/ 43447 h 43447"/>
              <a:gd name="connsiteX0" fmla="*/ 0 w 540543"/>
              <a:gd name="connsiteY0" fmla="*/ 19412 h 43225"/>
              <a:gd name="connsiteX1" fmla="*/ 200026 w 540543"/>
              <a:gd name="connsiteY1" fmla="*/ 362 h 43225"/>
              <a:gd name="connsiteX2" fmla="*/ 409575 w 540543"/>
              <a:gd name="connsiteY2" fmla="*/ 36082 h 43225"/>
              <a:gd name="connsiteX3" fmla="*/ 540543 w 540543"/>
              <a:gd name="connsiteY3" fmla="*/ 43225 h 43225"/>
              <a:gd name="connsiteX0" fmla="*/ 0 w 540543"/>
              <a:gd name="connsiteY0" fmla="*/ 1891 h 25704"/>
              <a:gd name="connsiteX1" fmla="*/ 130969 w 540543"/>
              <a:gd name="connsiteY1" fmla="*/ 16178 h 25704"/>
              <a:gd name="connsiteX2" fmla="*/ 409575 w 540543"/>
              <a:gd name="connsiteY2" fmla="*/ 18561 h 25704"/>
              <a:gd name="connsiteX3" fmla="*/ 540543 w 540543"/>
              <a:gd name="connsiteY3" fmla="*/ 25704 h 25704"/>
              <a:gd name="connsiteX0" fmla="*/ 0 w 540543"/>
              <a:gd name="connsiteY0" fmla="*/ 1737 h 25550"/>
              <a:gd name="connsiteX1" fmla="*/ 130969 w 540543"/>
              <a:gd name="connsiteY1" fmla="*/ 16024 h 25550"/>
              <a:gd name="connsiteX2" fmla="*/ 409575 w 540543"/>
              <a:gd name="connsiteY2" fmla="*/ 18407 h 25550"/>
              <a:gd name="connsiteX3" fmla="*/ 540543 w 540543"/>
              <a:gd name="connsiteY3" fmla="*/ 25550 h 25550"/>
              <a:gd name="connsiteX0" fmla="*/ 0 w 540543"/>
              <a:gd name="connsiteY0" fmla="*/ 0 h 23813"/>
              <a:gd name="connsiteX1" fmla="*/ 130969 w 540543"/>
              <a:gd name="connsiteY1" fmla="*/ 14287 h 23813"/>
              <a:gd name="connsiteX2" fmla="*/ 409575 w 540543"/>
              <a:gd name="connsiteY2" fmla="*/ 16670 h 23813"/>
              <a:gd name="connsiteX3" fmla="*/ 540543 w 540543"/>
              <a:gd name="connsiteY3" fmla="*/ 23813 h 23813"/>
              <a:gd name="connsiteX0" fmla="*/ 0 w 540543"/>
              <a:gd name="connsiteY0" fmla="*/ 0 h 23813"/>
              <a:gd name="connsiteX1" fmla="*/ 130969 w 540543"/>
              <a:gd name="connsiteY1" fmla="*/ 14287 h 23813"/>
              <a:gd name="connsiteX2" fmla="*/ 409575 w 540543"/>
              <a:gd name="connsiteY2" fmla="*/ 16670 h 23813"/>
              <a:gd name="connsiteX3" fmla="*/ 540543 w 540543"/>
              <a:gd name="connsiteY3" fmla="*/ 23813 h 23813"/>
              <a:gd name="connsiteX0" fmla="*/ 0 w 540543"/>
              <a:gd name="connsiteY0" fmla="*/ 71439 h 95252"/>
              <a:gd name="connsiteX1" fmla="*/ 283369 w 540543"/>
              <a:gd name="connsiteY1" fmla="*/ 1 h 95252"/>
              <a:gd name="connsiteX2" fmla="*/ 409575 w 540543"/>
              <a:gd name="connsiteY2" fmla="*/ 88109 h 95252"/>
              <a:gd name="connsiteX3" fmla="*/ 540543 w 540543"/>
              <a:gd name="connsiteY3" fmla="*/ 95252 h 95252"/>
              <a:gd name="connsiteX0" fmla="*/ 0 w 540543"/>
              <a:gd name="connsiteY0" fmla="*/ 71577 h 95390"/>
              <a:gd name="connsiteX1" fmla="*/ 283369 w 540543"/>
              <a:gd name="connsiteY1" fmla="*/ 139 h 95390"/>
              <a:gd name="connsiteX2" fmla="*/ 400050 w 540543"/>
              <a:gd name="connsiteY2" fmla="*/ 54909 h 95390"/>
              <a:gd name="connsiteX3" fmla="*/ 540543 w 540543"/>
              <a:gd name="connsiteY3" fmla="*/ 95390 h 95390"/>
              <a:gd name="connsiteX0" fmla="*/ 0 w 540543"/>
              <a:gd name="connsiteY0" fmla="*/ 52646 h 76459"/>
              <a:gd name="connsiteX1" fmla="*/ 230982 w 540543"/>
              <a:gd name="connsiteY1" fmla="*/ 258 h 76459"/>
              <a:gd name="connsiteX2" fmla="*/ 400050 w 540543"/>
              <a:gd name="connsiteY2" fmla="*/ 35978 h 76459"/>
              <a:gd name="connsiteX3" fmla="*/ 540543 w 540543"/>
              <a:gd name="connsiteY3" fmla="*/ 76459 h 76459"/>
              <a:gd name="connsiteX0" fmla="*/ 0 w 540543"/>
              <a:gd name="connsiteY0" fmla="*/ 52437 h 76250"/>
              <a:gd name="connsiteX1" fmla="*/ 83344 w 540543"/>
              <a:gd name="connsiteY1" fmla="*/ 28624 h 76250"/>
              <a:gd name="connsiteX2" fmla="*/ 230982 w 540543"/>
              <a:gd name="connsiteY2" fmla="*/ 49 h 76250"/>
              <a:gd name="connsiteX3" fmla="*/ 400050 w 540543"/>
              <a:gd name="connsiteY3" fmla="*/ 35769 h 76250"/>
              <a:gd name="connsiteX4" fmla="*/ 540543 w 540543"/>
              <a:gd name="connsiteY4" fmla="*/ 76250 h 76250"/>
              <a:gd name="connsiteX0" fmla="*/ 0 w 540543"/>
              <a:gd name="connsiteY0" fmla="*/ 52413 h 76226"/>
              <a:gd name="connsiteX1" fmla="*/ 109538 w 540543"/>
              <a:gd name="connsiteY1" fmla="*/ 40506 h 76226"/>
              <a:gd name="connsiteX2" fmla="*/ 230982 w 540543"/>
              <a:gd name="connsiteY2" fmla="*/ 25 h 76226"/>
              <a:gd name="connsiteX3" fmla="*/ 400050 w 540543"/>
              <a:gd name="connsiteY3" fmla="*/ 35745 h 76226"/>
              <a:gd name="connsiteX4" fmla="*/ 540543 w 540543"/>
              <a:gd name="connsiteY4" fmla="*/ 76226 h 76226"/>
              <a:gd name="connsiteX0" fmla="*/ 0 w 540543"/>
              <a:gd name="connsiteY0" fmla="*/ 71450 h 95263"/>
              <a:gd name="connsiteX1" fmla="*/ 109538 w 540543"/>
              <a:gd name="connsiteY1" fmla="*/ 59543 h 95263"/>
              <a:gd name="connsiteX2" fmla="*/ 247650 w 540543"/>
              <a:gd name="connsiteY2" fmla="*/ 12 h 95263"/>
              <a:gd name="connsiteX3" fmla="*/ 400050 w 540543"/>
              <a:gd name="connsiteY3" fmla="*/ 54782 h 95263"/>
              <a:gd name="connsiteX4" fmla="*/ 540543 w 540543"/>
              <a:gd name="connsiteY4" fmla="*/ 95263 h 95263"/>
              <a:gd name="connsiteX0" fmla="*/ 0 w 540543"/>
              <a:gd name="connsiteY0" fmla="*/ 71441 h 95254"/>
              <a:gd name="connsiteX1" fmla="*/ 109538 w 540543"/>
              <a:gd name="connsiteY1" fmla="*/ 59534 h 95254"/>
              <a:gd name="connsiteX2" fmla="*/ 247650 w 540543"/>
              <a:gd name="connsiteY2" fmla="*/ 3 h 95254"/>
              <a:gd name="connsiteX3" fmla="*/ 397668 w 540543"/>
              <a:gd name="connsiteY3" fmla="*/ 61917 h 95254"/>
              <a:gd name="connsiteX4" fmla="*/ 540543 w 540543"/>
              <a:gd name="connsiteY4" fmla="*/ 95254 h 95254"/>
              <a:gd name="connsiteX0" fmla="*/ 0 w 540543"/>
              <a:gd name="connsiteY0" fmla="*/ 71441 h 95254"/>
              <a:gd name="connsiteX1" fmla="*/ 109538 w 540543"/>
              <a:gd name="connsiteY1" fmla="*/ 59534 h 95254"/>
              <a:gd name="connsiteX2" fmla="*/ 247650 w 540543"/>
              <a:gd name="connsiteY2" fmla="*/ 3 h 95254"/>
              <a:gd name="connsiteX3" fmla="*/ 397668 w 540543"/>
              <a:gd name="connsiteY3" fmla="*/ 61917 h 95254"/>
              <a:gd name="connsiteX4" fmla="*/ 540543 w 540543"/>
              <a:gd name="connsiteY4" fmla="*/ 95254 h 95254"/>
              <a:gd name="connsiteX0" fmla="*/ 0 w 540543"/>
              <a:gd name="connsiteY0" fmla="*/ 71441 h 95254"/>
              <a:gd name="connsiteX1" fmla="*/ 109538 w 540543"/>
              <a:gd name="connsiteY1" fmla="*/ 59534 h 95254"/>
              <a:gd name="connsiteX2" fmla="*/ 247650 w 540543"/>
              <a:gd name="connsiteY2" fmla="*/ 3 h 95254"/>
              <a:gd name="connsiteX3" fmla="*/ 397668 w 540543"/>
              <a:gd name="connsiteY3" fmla="*/ 61917 h 95254"/>
              <a:gd name="connsiteX4" fmla="*/ 540543 w 540543"/>
              <a:gd name="connsiteY4" fmla="*/ 95254 h 95254"/>
              <a:gd name="connsiteX0" fmla="*/ 0 w 540543"/>
              <a:gd name="connsiteY0" fmla="*/ 66679 h 90492"/>
              <a:gd name="connsiteX1" fmla="*/ 109538 w 540543"/>
              <a:gd name="connsiteY1" fmla="*/ 54772 h 90492"/>
              <a:gd name="connsiteX2" fmla="*/ 266700 w 540543"/>
              <a:gd name="connsiteY2" fmla="*/ 3 h 90492"/>
              <a:gd name="connsiteX3" fmla="*/ 397668 w 540543"/>
              <a:gd name="connsiteY3" fmla="*/ 57155 h 90492"/>
              <a:gd name="connsiteX4" fmla="*/ 540543 w 540543"/>
              <a:gd name="connsiteY4" fmla="*/ 90492 h 90492"/>
              <a:gd name="connsiteX0" fmla="*/ 0 w 540543"/>
              <a:gd name="connsiteY0" fmla="*/ 76203 h 100016"/>
              <a:gd name="connsiteX1" fmla="*/ 109538 w 540543"/>
              <a:gd name="connsiteY1" fmla="*/ 64296 h 100016"/>
              <a:gd name="connsiteX2" fmla="*/ 254793 w 540543"/>
              <a:gd name="connsiteY2" fmla="*/ 2 h 100016"/>
              <a:gd name="connsiteX3" fmla="*/ 397668 w 540543"/>
              <a:gd name="connsiteY3" fmla="*/ 66679 h 100016"/>
              <a:gd name="connsiteX4" fmla="*/ 540543 w 540543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6679 h 100016"/>
              <a:gd name="connsiteX4" fmla="*/ 533431 w 533431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1917 h 100016"/>
              <a:gd name="connsiteX4" fmla="*/ 533431 w 533431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1917 h 100016"/>
              <a:gd name="connsiteX4" fmla="*/ 533431 w 533431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1917 h 100016"/>
              <a:gd name="connsiteX4" fmla="*/ 533431 w 533431"/>
              <a:gd name="connsiteY4" fmla="*/ 100016 h 100016"/>
              <a:gd name="connsiteX0" fmla="*/ 0 w 533431"/>
              <a:gd name="connsiteY0" fmla="*/ 495301 h 519114"/>
              <a:gd name="connsiteX1" fmla="*/ 109538 w 533431"/>
              <a:gd name="connsiteY1" fmla="*/ 483394 h 519114"/>
              <a:gd name="connsiteX2" fmla="*/ 261904 w 533431"/>
              <a:gd name="connsiteY2" fmla="*/ 0 h 519114"/>
              <a:gd name="connsiteX3" fmla="*/ 397668 w 533431"/>
              <a:gd name="connsiteY3" fmla="*/ 481015 h 519114"/>
              <a:gd name="connsiteX4" fmla="*/ 533431 w 533431"/>
              <a:gd name="connsiteY4" fmla="*/ 519114 h 519114"/>
              <a:gd name="connsiteX0" fmla="*/ 0 w 533431"/>
              <a:gd name="connsiteY0" fmla="*/ 552451 h 576264"/>
              <a:gd name="connsiteX1" fmla="*/ 109538 w 533431"/>
              <a:gd name="connsiteY1" fmla="*/ 540544 h 576264"/>
              <a:gd name="connsiteX2" fmla="*/ 250050 w 533431"/>
              <a:gd name="connsiteY2" fmla="*/ 0 h 576264"/>
              <a:gd name="connsiteX3" fmla="*/ 397668 w 533431"/>
              <a:gd name="connsiteY3" fmla="*/ 538165 h 576264"/>
              <a:gd name="connsiteX4" fmla="*/ 533431 w 533431"/>
              <a:gd name="connsiteY4" fmla="*/ 576264 h 576264"/>
              <a:gd name="connsiteX0" fmla="*/ 0 w 533431"/>
              <a:gd name="connsiteY0" fmla="*/ 552451 h 576264"/>
              <a:gd name="connsiteX1" fmla="*/ 71606 w 533431"/>
              <a:gd name="connsiteY1" fmla="*/ 533400 h 576264"/>
              <a:gd name="connsiteX2" fmla="*/ 250050 w 533431"/>
              <a:gd name="connsiteY2" fmla="*/ 0 h 576264"/>
              <a:gd name="connsiteX3" fmla="*/ 397668 w 533431"/>
              <a:gd name="connsiteY3" fmla="*/ 538165 h 576264"/>
              <a:gd name="connsiteX4" fmla="*/ 533431 w 533431"/>
              <a:gd name="connsiteY4" fmla="*/ 576264 h 576264"/>
              <a:gd name="connsiteX0" fmla="*/ 0 w 533431"/>
              <a:gd name="connsiteY0" fmla="*/ 552453 h 576266"/>
              <a:gd name="connsiteX1" fmla="*/ 71606 w 533431"/>
              <a:gd name="connsiteY1" fmla="*/ 533402 h 576266"/>
              <a:gd name="connsiteX2" fmla="*/ 250050 w 533431"/>
              <a:gd name="connsiteY2" fmla="*/ 2 h 576266"/>
              <a:gd name="connsiteX3" fmla="*/ 435601 w 533431"/>
              <a:gd name="connsiteY3" fmla="*/ 526260 h 576266"/>
              <a:gd name="connsiteX4" fmla="*/ 533431 w 533431"/>
              <a:gd name="connsiteY4" fmla="*/ 576266 h 576266"/>
              <a:gd name="connsiteX0" fmla="*/ 0 w 531059"/>
              <a:gd name="connsiteY0" fmla="*/ 547691 h 576266"/>
              <a:gd name="connsiteX1" fmla="*/ 69234 w 531059"/>
              <a:gd name="connsiteY1" fmla="*/ 533402 h 576266"/>
              <a:gd name="connsiteX2" fmla="*/ 247678 w 531059"/>
              <a:gd name="connsiteY2" fmla="*/ 2 h 576266"/>
              <a:gd name="connsiteX3" fmla="*/ 433229 w 531059"/>
              <a:gd name="connsiteY3" fmla="*/ 526260 h 576266"/>
              <a:gd name="connsiteX4" fmla="*/ 531059 w 531059"/>
              <a:gd name="connsiteY4" fmla="*/ 576266 h 576266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3430"/>
              <a:gd name="connsiteY0" fmla="*/ 547704 h 569135"/>
              <a:gd name="connsiteX1" fmla="*/ 97684 w 533430"/>
              <a:gd name="connsiteY1" fmla="*/ 507222 h 569135"/>
              <a:gd name="connsiteX2" fmla="*/ 247678 w 533430"/>
              <a:gd name="connsiteY2" fmla="*/ 15 h 569135"/>
              <a:gd name="connsiteX3" fmla="*/ 433229 w 533430"/>
              <a:gd name="connsiteY3" fmla="*/ 526273 h 569135"/>
              <a:gd name="connsiteX4" fmla="*/ 533430 w 533430"/>
              <a:gd name="connsiteY4" fmla="*/ 569135 h 569135"/>
              <a:gd name="connsiteX0" fmla="*/ 0 w 533430"/>
              <a:gd name="connsiteY0" fmla="*/ 547704 h 569135"/>
              <a:gd name="connsiteX1" fmla="*/ 97684 w 533430"/>
              <a:gd name="connsiteY1" fmla="*/ 507222 h 569135"/>
              <a:gd name="connsiteX2" fmla="*/ 247678 w 533430"/>
              <a:gd name="connsiteY2" fmla="*/ 15 h 569135"/>
              <a:gd name="connsiteX3" fmla="*/ 433229 w 533430"/>
              <a:gd name="connsiteY3" fmla="*/ 526273 h 569135"/>
              <a:gd name="connsiteX4" fmla="*/ 533430 w 533430"/>
              <a:gd name="connsiteY4" fmla="*/ 569135 h 569135"/>
              <a:gd name="connsiteX0" fmla="*/ 0 w 533430"/>
              <a:gd name="connsiteY0" fmla="*/ 547703 h 569134"/>
              <a:gd name="connsiteX1" fmla="*/ 97684 w 533430"/>
              <a:gd name="connsiteY1" fmla="*/ 507221 h 569134"/>
              <a:gd name="connsiteX2" fmla="*/ 247678 w 533430"/>
              <a:gd name="connsiteY2" fmla="*/ 14 h 569134"/>
              <a:gd name="connsiteX3" fmla="*/ 419005 w 533430"/>
              <a:gd name="connsiteY3" fmla="*/ 490553 h 569134"/>
              <a:gd name="connsiteX4" fmla="*/ 533430 w 533430"/>
              <a:gd name="connsiteY4" fmla="*/ 569134 h 569134"/>
              <a:gd name="connsiteX0" fmla="*/ 0 w 533430"/>
              <a:gd name="connsiteY0" fmla="*/ 547703 h 569134"/>
              <a:gd name="connsiteX1" fmla="*/ 97684 w 533430"/>
              <a:gd name="connsiteY1" fmla="*/ 507221 h 569134"/>
              <a:gd name="connsiteX2" fmla="*/ 247678 w 533430"/>
              <a:gd name="connsiteY2" fmla="*/ 14 h 569134"/>
              <a:gd name="connsiteX3" fmla="*/ 419005 w 533430"/>
              <a:gd name="connsiteY3" fmla="*/ 490553 h 569134"/>
              <a:gd name="connsiteX4" fmla="*/ 533430 w 533430"/>
              <a:gd name="connsiteY4" fmla="*/ 569134 h 569134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2929 h 564360"/>
              <a:gd name="connsiteX1" fmla="*/ 97684 w 533430"/>
              <a:gd name="connsiteY1" fmla="*/ 490541 h 564360"/>
              <a:gd name="connsiteX2" fmla="*/ 264274 w 533430"/>
              <a:gd name="connsiteY2" fmla="*/ 2 h 564360"/>
              <a:gd name="connsiteX3" fmla="*/ 419005 w 533430"/>
              <a:gd name="connsiteY3" fmla="*/ 485779 h 564360"/>
              <a:gd name="connsiteX4" fmla="*/ 533430 w 533430"/>
              <a:gd name="connsiteY4" fmla="*/ 564360 h 564360"/>
              <a:gd name="connsiteX0" fmla="*/ 0 w 533430"/>
              <a:gd name="connsiteY0" fmla="*/ 543025 h 564456"/>
              <a:gd name="connsiteX1" fmla="*/ 104796 w 533430"/>
              <a:gd name="connsiteY1" fmla="*/ 531118 h 564456"/>
              <a:gd name="connsiteX2" fmla="*/ 264274 w 533430"/>
              <a:gd name="connsiteY2" fmla="*/ 98 h 564456"/>
              <a:gd name="connsiteX3" fmla="*/ 419005 w 533430"/>
              <a:gd name="connsiteY3" fmla="*/ 485875 h 564456"/>
              <a:gd name="connsiteX4" fmla="*/ 533430 w 533430"/>
              <a:gd name="connsiteY4" fmla="*/ 564456 h 564456"/>
              <a:gd name="connsiteX0" fmla="*/ 0 w 540543"/>
              <a:gd name="connsiteY0" fmla="*/ 585888 h 585888"/>
              <a:gd name="connsiteX1" fmla="*/ 111909 w 540543"/>
              <a:gd name="connsiteY1" fmla="*/ 531118 h 585888"/>
              <a:gd name="connsiteX2" fmla="*/ 271387 w 540543"/>
              <a:gd name="connsiteY2" fmla="*/ 98 h 585888"/>
              <a:gd name="connsiteX3" fmla="*/ 426118 w 540543"/>
              <a:gd name="connsiteY3" fmla="*/ 485875 h 585888"/>
              <a:gd name="connsiteX4" fmla="*/ 540543 w 540543"/>
              <a:gd name="connsiteY4" fmla="*/ 564456 h 585888"/>
              <a:gd name="connsiteX0" fmla="*/ 0 w 540543"/>
              <a:gd name="connsiteY0" fmla="*/ 585860 h 585860"/>
              <a:gd name="connsiteX1" fmla="*/ 109538 w 540543"/>
              <a:gd name="connsiteY1" fmla="*/ 523946 h 585860"/>
              <a:gd name="connsiteX2" fmla="*/ 271387 w 540543"/>
              <a:gd name="connsiteY2" fmla="*/ 70 h 585860"/>
              <a:gd name="connsiteX3" fmla="*/ 426118 w 540543"/>
              <a:gd name="connsiteY3" fmla="*/ 485847 h 585860"/>
              <a:gd name="connsiteX4" fmla="*/ 540543 w 540543"/>
              <a:gd name="connsiteY4" fmla="*/ 564428 h 585860"/>
              <a:gd name="connsiteX0" fmla="*/ 0 w 540543"/>
              <a:gd name="connsiteY0" fmla="*/ 583479 h 583479"/>
              <a:gd name="connsiteX1" fmla="*/ 109538 w 540543"/>
              <a:gd name="connsiteY1" fmla="*/ 523946 h 583479"/>
              <a:gd name="connsiteX2" fmla="*/ 271387 w 540543"/>
              <a:gd name="connsiteY2" fmla="*/ 70 h 583479"/>
              <a:gd name="connsiteX3" fmla="*/ 426118 w 540543"/>
              <a:gd name="connsiteY3" fmla="*/ 485847 h 583479"/>
              <a:gd name="connsiteX4" fmla="*/ 540543 w 540543"/>
              <a:gd name="connsiteY4" fmla="*/ 564428 h 583479"/>
              <a:gd name="connsiteX0" fmla="*/ 0 w 535802"/>
              <a:gd name="connsiteY0" fmla="*/ 588242 h 588242"/>
              <a:gd name="connsiteX1" fmla="*/ 104797 w 535802"/>
              <a:gd name="connsiteY1" fmla="*/ 523946 h 588242"/>
              <a:gd name="connsiteX2" fmla="*/ 266646 w 535802"/>
              <a:gd name="connsiteY2" fmla="*/ 70 h 588242"/>
              <a:gd name="connsiteX3" fmla="*/ 421377 w 535802"/>
              <a:gd name="connsiteY3" fmla="*/ 485847 h 588242"/>
              <a:gd name="connsiteX4" fmla="*/ 535802 w 535802"/>
              <a:gd name="connsiteY4" fmla="*/ 564428 h 58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02" h="588242">
                <a:moveTo>
                  <a:pt x="0" y="588242"/>
                </a:moveTo>
                <a:cubicBezTo>
                  <a:pt x="73172" y="572366"/>
                  <a:pt x="73414" y="561252"/>
                  <a:pt x="104797" y="523946"/>
                </a:cubicBezTo>
                <a:cubicBezTo>
                  <a:pt x="159890" y="467590"/>
                  <a:pt x="213883" y="6420"/>
                  <a:pt x="266646" y="70"/>
                </a:cubicBezTo>
                <a:cubicBezTo>
                  <a:pt x="319409" y="-6280"/>
                  <a:pt x="375371" y="422347"/>
                  <a:pt x="421377" y="485847"/>
                </a:cubicBezTo>
                <a:cubicBezTo>
                  <a:pt x="452824" y="535853"/>
                  <a:pt x="472855" y="559667"/>
                  <a:pt x="535802" y="56442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2" name="组合 741">
            <a:extLst>
              <a:ext uri="{FF2B5EF4-FFF2-40B4-BE49-F238E27FC236}">
                <a16:creationId xmlns:a16="http://schemas.microsoft.com/office/drawing/2014/main" id="{F267FE30-B116-365F-D59F-4C8636E5D2DC}"/>
              </a:ext>
            </a:extLst>
          </p:cNvPr>
          <p:cNvGrpSpPr/>
          <p:nvPr/>
        </p:nvGrpSpPr>
        <p:grpSpPr>
          <a:xfrm>
            <a:off x="1028704" y="867681"/>
            <a:ext cx="3225005" cy="447401"/>
            <a:chOff x="3542508" y="1588706"/>
            <a:chExt cx="3225005" cy="447401"/>
          </a:xfrm>
        </p:grpSpPr>
        <p:pic>
          <p:nvPicPr>
            <p:cNvPr id="743" name="图片 742">
              <a:extLst>
                <a:ext uri="{FF2B5EF4-FFF2-40B4-BE49-F238E27FC236}">
                  <a16:creationId xmlns:a16="http://schemas.microsoft.com/office/drawing/2014/main" id="{5095CDCA-0251-7226-F36C-56EB70BC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125" r="17019"/>
            <a:stretch/>
          </p:blipFill>
          <p:spPr>
            <a:xfrm>
              <a:off x="3542508" y="1588706"/>
              <a:ext cx="2691202" cy="444226"/>
            </a:xfrm>
            <a:prstGeom prst="rect">
              <a:avLst/>
            </a:prstGeom>
          </p:spPr>
        </p:pic>
        <p:pic>
          <p:nvPicPr>
            <p:cNvPr id="744" name="图片 743">
              <a:extLst>
                <a:ext uri="{FF2B5EF4-FFF2-40B4-BE49-F238E27FC236}">
                  <a16:creationId xmlns:a16="http://schemas.microsoft.com/office/drawing/2014/main" id="{6037BF5A-160A-F2D4-80C8-96A8E31B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847" r="30853"/>
            <a:stretch/>
          </p:blipFill>
          <p:spPr>
            <a:xfrm>
              <a:off x="6216649" y="1591881"/>
              <a:ext cx="550864" cy="444226"/>
            </a:xfrm>
            <a:prstGeom prst="rect">
              <a:avLst/>
            </a:prstGeom>
          </p:spPr>
        </p:pic>
      </p:grpSp>
      <p:sp>
        <p:nvSpPr>
          <p:cNvPr id="745" name="任意多边形: 形状 744">
            <a:extLst>
              <a:ext uri="{FF2B5EF4-FFF2-40B4-BE49-F238E27FC236}">
                <a16:creationId xmlns:a16="http://schemas.microsoft.com/office/drawing/2014/main" id="{7F2F6120-4185-FD43-12CB-AD7C3F80C411}"/>
              </a:ext>
            </a:extLst>
          </p:cNvPr>
          <p:cNvSpPr/>
          <p:nvPr/>
        </p:nvSpPr>
        <p:spPr>
          <a:xfrm>
            <a:off x="6639721" y="316230"/>
            <a:ext cx="535795" cy="616761"/>
          </a:xfrm>
          <a:custGeom>
            <a:avLst/>
            <a:gdLst>
              <a:gd name="connsiteX0" fmla="*/ 0 w 538162"/>
              <a:gd name="connsiteY0" fmla="*/ 16744 h 42938"/>
              <a:gd name="connsiteX1" fmla="*/ 235744 w 538162"/>
              <a:gd name="connsiteY1" fmla="*/ 75 h 42938"/>
              <a:gd name="connsiteX2" fmla="*/ 457200 w 538162"/>
              <a:gd name="connsiteY2" fmla="*/ 11982 h 42938"/>
              <a:gd name="connsiteX3" fmla="*/ 538162 w 538162"/>
              <a:gd name="connsiteY3" fmla="*/ 42938 h 42938"/>
              <a:gd name="connsiteX0" fmla="*/ 0 w 538162"/>
              <a:gd name="connsiteY0" fmla="*/ 16669 h 42863"/>
              <a:gd name="connsiteX1" fmla="*/ 235744 w 538162"/>
              <a:gd name="connsiteY1" fmla="*/ 0 h 42863"/>
              <a:gd name="connsiteX2" fmla="*/ 369094 w 538162"/>
              <a:gd name="connsiteY2" fmla="*/ 4764 h 42863"/>
              <a:gd name="connsiteX3" fmla="*/ 538162 w 538162"/>
              <a:gd name="connsiteY3" fmla="*/ 42863 h 42863"/>
              <a:gd name="connsiteX0" fmla="*/ 0 w 538162"/>
              <a:gd name="connsiteY0" fmla="*/ 16669 h 42863"/>
              <a:gd name="connsiteX1" fmla="*/ 183357 w 538162"/>
              <a:gd name="connsiteY1" fmla="*/ 0 h 42863"/>
              <a:gd name="connsiteX2" fmla="*/ 369094 w 538162"/>
              <a:gd name="connsiteY2" fmla="*/ 4764 h 42863"/>
              <a:gd name="connsiteX3" fmla="*/ 538162 w 538162"/>
              <a:gd name="connsiteY3" fmla="*/ 42863 h 42863"/>
              <a:gd name="connsiteX0" fmla="*/ 0 w 540543"/>
              <a:gd name="connsiteY0" fmla="*/ 11906 h 42863"/>
              <a:gd name="connsiteX1" fmla="*/ 185738 w 540543"/>
              <a:gd name="connsiteY1" fmla="*/ 0 h 42863"/>
              <a:gd name="connsiteX2" fmla="*/ 371475 w 540543"/>
              <a:gd name="connsiteY2" fmla="*/ 4764 h 42863"/>
              <a:gd name="connsiteX3" fmla="*/ 540543 w 540543"/>
              <a:gd name="connsiteY3" fmla="*/ 42863 h 42863"/>
              <a:gd name="connsiteX0" fmla="*/ 0 w 540543"/>
              <a:gd name="connsiteY0" fmla="*/ 19634 h 43447"/>
              <a:gd name="connsiteX1" fmla="*/ 185738 w 540543"/>
              <a:gd name="connsiteY1" fmla="*/ 584 h 43447"/>
              <a:gd name="connsiteX2" fmla="*/ 371475 w 540543"/>
              <a:gd name="connsiteY2" fmla="*/ 5348 h 43447"/>
              <a:gd name="connsiteX3" fmla="*/ 540543 w 540543"/>
              <a:gd name="connsiteY3" fmla="*/ 43447 h 43447"/>
              <a:gd name="connsiteX0" fmla="*/ 0 w 540543"/>
              <a:gd name="connsiteY0" fmla="*/ 19634 h 43447"/>
              <a:gd name="connsiteX1" fmla="*/ 200026 w 540543"/>
              <a:gd name="connsiteY1" fmla="*/ 584 h 43447"/>
              <a:gd name="connsiteX2" fmla="*/ 371475 w 540543"/>
              <a:gd name="connsiteY2" fmla="*/ 5348 h 43447"/>
              <a:gd name="connsiteX3" fmla="*/ 540543 w 540543"/>
              <a:gd name="connsiteY3" fmla="*/ 43447 h 43447"/>
              <a:gd name="connsiteX0" fmla="*/ 0 w 540543"/>
              <a:gd name="connsiteY0" fmla="*/ 19412 h 43225"/>
              <a:gd name="connsiteX1" fmla="*/ 200026 w 540543"/>
              <a:gd name="connsiteY1" fmla="*/ 362 h 43225"/>
              <a:gd name="connsiteX2" fmla="*/ 409575 w 540543"/>
              <a:gd name="connsiteY2" fmla="*/ 36082 h 43225"/>
              <a:gd name="connsiteX3" fmla="*/ 540543 w 540543"/>
              <a:gd name="connsiteY3" fmla="*/ 43225 h 43225"/>
              <a:gd name="connsiteX0" fmla="*/ 0 w 540543"/>
              <a:gd name="connsiteY0" fmla="*/ 1891 h 25704"/>
              <a:gd name="connsiteX1" fmla="*/ 130969 w 540543"/>
              <a:gd name="connsiteY1" fmla="*/ 16178 h 25704"/>
              <a:gd name="connsiteX2" fmla="*/ 409575 w 540543"/>
              <a:gd name="connsiteY2" fmla="*/ 18561 h 25704"/>
              <a:gd name="connsiteX3" fmla="*/ 540543 w 540543"/>
              <a:gd name="connsiteY3" fmla="*/ 25704 h 25704"/>
              <a:gd name="connsiteX0" fmla="*/ 0 w 540543"/>
              <a:gd name="connsiteY0" fmla="*/ 1737 h 25550"/>
              <a:gd name="connsiteX1" fmla="*/ 130969 w 540543"/>
              <a:gd name="connsiteY1" fmla="*/ 16024 h 25550"/>
              <a:gd name="connsiteX2" fmla="*/ 409575 w 540543"/>
              <a:gd name="connsiteY2" fmla="*/ 18407 h 25550"/>
              <a:gd name="connsiteX3" fmla="*/ 540543 w 540543"/>
              <a:gd name="connsiteY3" fmla="*/ 25550 h 25550"/>
              <a:gd name="connsiteX0" fmla="*/ 0 w 540543"/>
              <a:gd name="connsiteY0" fmla="*/ 0 h 23813"/>
              <a:gd name="connsiteX1" fmla="*/ 130969 w 540543"/>
              <a:gd name="connsiteY1" fmla="*/ 14287 h 23813"/>
              <a:gd name="connsiteX2" fmla="*/ 409575 w 540543"/>
              <a:gd name="connsiteY2" fmla="*/ 16670 h 23813"/>
              <a:gd name="connsiteX3" fmla="*/ 540543 w 540543"/>
              <a:gd name="connsiteY3" fmla="*/ 23813 h 23813"/>
              <a:gd name="connsiteX0" fmla="*/ 0 w 540543"/>
              <a:gd name="connsiteY0" fmla="*/ 0 h 23813"/>
              <a:gd name="connsiteX1" fmla="*/ 130969 w 540543"/>
              <a:gd name="connsiteY1" fmla="*/ 14287 h 23813"/>
              <a:gd name="connsiteX2" fmla="*/ 409575 w 540543"/>
              <a:gd name="connsiteY2" fmla="*/ 16670 h 23813"/>
              <a:gd name="connsiteX3" fmla="*/ 540543 w 540543"/>
              <a:gd name="connsiteY3" fmla="*/ 23813 h 23813"/>
              <a:gd name="connsiteX0" fmla="*/ 0 w 540543"/>
              <a:gd name="connsiteY0" fmla="*/ 71439 h 95252"/>
              <a:gd name="connsiteX1" fmla="*/ 283369 w 540543"/>
              <a:gd name="connsiteY1" fmla="*/ 1 h 95252"/>
              <a:gd name="connsiteX2" fmla="*/ 409575 w 540543"/>
              <a:gd name="connsiteY2" fmla="*/ 88109 h 95252"/>
              <a:gd name="connsiteX3" fmla="*/ 540543 w 540543"/>
              <a:gd name="connsiteY3" fmla="*/ 95252 h 95252"/>
              <a:gd name="connsiteX0" fmla="*/ 0 w 540543"/>
              <a:gd name="connsiteY0" fmla="*/ 71577 h 95390"/>
              <a:gd name="connsiteX1" fmla="*/ 283369 w 540543"/>
              <a:gd name="connsiteY1" fmla="*/ 139 h 95390"/>
              <a:gd name="connsiteX2" fmla="*/ 400050 w 540543"/>
              <a:gd name="connsiteY2" fmla="*/ 54909 h 95390"/>
              <a:gd name="connsiteX3" fmla="*/ 540543 w 540543"/>
              <a:gd name="connsiteY3" fmla="*/ 95390 h 95390"/>
              <a:gd name="connsiteX0" fmla="*/ 0 w 540543"/>
              <a:gd name="connsiteY0" fmla="*/ 52646 h 76459"/>
              <a:gd name="connsiteX1" fmla="*/ 230982 w 540543"/>
              <a:gd name="connsiteY1" fmla="*/ 258 h 76459"/>
              <a:gd name="connsiteX2" fmla="*/ 400050 w 540543"/>
              <a:gd name="connsiteY2" fmla="*/ 35978 h 76459"/>
              <a:gd name="connsiteX3" fmla="*/ 540543 w 540543"/>
              <a:gd name="connsiteY3" fmla="*/ 76459 h 76459"/>
              <a:gd name="connsiteX0" fmla="*/ 0 w 540543"/>
              <a:gd name="connsiteY0" fmla="*/ 52437 h 76250"/>
              <a:gd name="connsiteX1" fmla="*/ 83344 w 540543"/>
              <a:gd name="connsiteY1" fmla="*/ 28624 h 76250"/>
              <a:gd name="connsiteX2" fmla="*/ 230982 w 540543"/>
              <a:gd name="connsiteY2" fmla="*/ 49 h 76250"/>
              <a:gd name="connsiteX3" fmla="*/ 400050 w 540543"/>
              <a:gd name="connsiteY3" fmla="*/ 35769 h 76250"/>
              <a:gd name="connsiteX4" fmla="*/ 540543 w 540543"/>
              <a:gd name="connsiteY4" fmla="*/ 76250 h 76250"/>
              <a:gd name="connsiteX0" fmla="*/ 0 w 540543"/>
              <a:gd name="connsiteY0" fmla="*/ 52413 h 76226"/>
              <a:gd name="connsiteX1" fmla="*/ 109538 w 540543"/>
              <a:gd name="connsiteY1" fmla="*/ 40506 h 76226"/>
              <a:gd name="connsiteX2" fmla="*/ 230982 w 540543"/>
              <a:gd name="connsiteY2" fmla="*/ 25 h 76226"/>
              <a:gd name="connsiteX3" fmla="*/ 400050 w 540543"/>
              <a:gd name="connsiteY3" fmla="*/ 35745 h 76226"/>
              <a:gd name="connsiteX4" fmla="*/ 540543 w 540543"/>
              <a:gd name="connsiteY4" fmla="*/ 76226 h 76226"/>
              <a:gd name="connsiteX0" fmla="*/ 0 w 540543"/>
              <a:gd name="connsiteY0" fmla="*/ 71450 h 95263"/>
              <a:gd name="connsiteX1" fmla="*/ 109538 w 540543"/>
              <a:gd name="connsiteY1" fmla="*/ 59543 h 95263"/>
              <a:gd name="connsiteX2" fmla="*/ 247650 w 540543"/>
              <a:gd name="connsiteY2" fmla="*/ 12 h 95263"/>
              <a:gd name="connsiteX3" fmla="*/ 400050 w 540543"/>
              <a:gd name="connsiteY3" fmla="*/ 54782 h 95263"/>
              <a:gd name="connsiteX4" fmla="*/ 540543 w 540543"/>
              <a:gd name="connsiteY4" fmla="*/ 95263 h 95263"/>
              <a:gd name="connsiteX0" fmla="*/ 0 w 540543"/>
              <a:gd name="connsiteY0" fmla="*/ 71441 h 95254"/>
              <a:gd name="connsiteX1" fmla="*/ 109538 w 540543"/>
              <a:gd name="connsiteY1" fmla="*/ 59534 h 95254"/>
              <a:gd name="connsiteX2" fmla="*/ 247650 w 540543"/>
              <a:gd name="connsiteY2" fmla="*/ 3 h 95254"/>
              <a:gd name="connsiteX3" fmla="*/ 397668 w 540543"/>
              <a:gd name="connsiteY3" fmla="*/ 61917 h 95254"/>
              <a:gd name="connsiteX4" fmla="*/ 540543 w 540543"/>
              <a:gd name="connsiteY4" fmla="*/ 95254 h 95254"/>
              <a:gd name="connsiteX0" fmla="*/ 0 w 540543"/>
              <a:gd name="connsiteY0" fmla="*/ 71441 h 95254"/>
              <a:gd name="connsiteX1" fmla="*/ 109538 w 540543"/>
              <a:gd name="connsiteY1" fmla="*/ 59534 h 95254"/>
              <a:gd name="connsiteX2" fmla="*/ 247650 w 540543"/>
              <a:gd name="connsiteY2" fmla="*/ 3 h 95254"/>
              <a:gd name="connsiteX3" fmla="*/ 397668 w 540543"/>
              <a:gd name="connsiteY3" fmla="*/ 61917 h 95254"/>
              <a:gd name="connsiteX4" fmla="*/ 540543 w 540543"/>
              <a:gd name="connsiteY4" fmla="*/ 95254 h 95254"/>
              <a:gd name="connsiteX0" fmla="*/ 0 w 540543"/>
              <a:gd name="connsiteY0" fmla="*/ 71441 h 95254"/>
              <a:gd name="connsiteX1" fmla="*/ 109538 w 540543"/>
              <a:gd name="connsiteY1" fmla="*/ 59534 h 95254"/>
              <a:gd name="connsiteX2" fmla="*/ 247650 w 540543"/>
              <a:gd name="connsiteY2" fmla="*/ 3 h 95254"/>
              <a:gd name="connsiteX3" fmla="*/ 397668 w 540543"/>
              <a:gd name="connsiteY3" fmla="*/ 61917 h 95254"/>
              <a:gd name="connsiteX4" fmla="*/ 540543 w 540543"/>
              <a:gd name="connsiteY4" fmla="*/ 95254 h 95254"/>
              <a:gd name="connsiteX0" fmla="*/ 0 w 540543"/>
              <a:gd name="connsiteY0" fmla="*/ 66679 h 90492"/>
              <a:gd name="connsiteX1" fmla="*/ 109538 w 540543"/>
              <a:gd name="connsiteY1" fmla="*/ 54772 h 90492"/>
              <a:gd name="connsiteX2" fmla="*/ 266700 w 540543"/>
              <a:gd name="connsiteY2" fmla="*/ 3 h 90492"/>
              <a:gd name="connsiteX3" fmla="*/ 397668 w 540543"/>
              <a:gd name="connsiteY3" fmla="*/ 57155 h 90492"/>
              <a:gd name="connsiteX4" fmla="*/ 540543 w 540543"/>
              <a:gd name="connsiteY4" fmla="*/ 90492 h 90492"/>
              <a:gd name="connsiteX0" fmla="*/ 0 w 540543"/>
              <a:gd name="connsiteY0" fmla="*/ 76203 h 100016"/>
              <a:gd name="connsiteX1" fmla="*/ 109538 w 540543"/>
              <a:gd name="connsiteY1" fmla="*/ 64296 h 100016"/>
              <a:gd name="connsiteX2" fmla="*/ 254793 w 540543"/>
              <a:gd name="connsiteY2" fmla="*/ 2 h 100016"/>
              <a:gd name="connsiteX3" fmla="*/ 397668 w 540543"/>
              <a:gd name="connsiteY3" fmla="*/ 66679 h 100016"/>
              <a:gd name="connsiteX4" fmla="*/ 540543 w 540543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6679 h 100016"/>
              <a:gd name="connsiteX4" fmla="*/ 533431 w 533431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1917 h 100016"/>
              <a:gd name="connsiteX4" fmla="*/ 533431 w 533431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1917 h 100016"/>
              <a:gd name="connsiteX4" fmla="*/ 533431 w 533431"/>
              <a:gd name="connsiteY4" fmla="*/ 100016 h 100016"/>
              <a:gd name="connsiteX0" fmla="*/ 0 w 533431"/>
              <a:gd name="connsiteY0" fmla="*/ 76203 h 100016"/>
              <a:gd name="connsiteX1" fmla="*/ 109538 w 533431"/>
              <a:gd name="connsiteY1" fmla="*/ 64296 h 100016"/>
              <a:gd name="connsiteX2" fmla="*/ 254793 w 533431"/>
              <a:gd name="connsiteY2" fmla="*/ 2 h 100016"/>
              <a:gd name="connsiteX3" fmla="*/ 397668 w 533431"/>
              <a:gd name="connsiteY3" fmla="*/ 61917 h 100016"/>
              <a:gd name="connsiteX4" fmla="*/ 533431 w 533431"/>
              <a:gd name="connsiteY4" fmla="*/ 100016 h 100016"/>
              <a:gd name="connsiteX0" fmla="*/ 0 w 533431"/>
              <a:gd name="connsiteY0" fmla="*/ 495301 h 519114"/>
              <a:gd name="connsiteX1" fmla="*/ 109538 w 533431"/>
              <a:gd name="connsiteY1" fmla="*/ 483394 h 519114"/>
              <a:gd name="connsiteX2" fmla="*/ 261904 w 533431"/>
              <a:gd name="connsiteY2" fmla="*/ 0 h 519114"/>
              <a:gd name="connsiteX3" fmla="*/ 397668 w 533431"/>
              <a:gd name="connsiteY3" fmla="*/ 481015 h 519114"/>
              <a:gd name="connsiteX4" fmla="*/ 533431 w 533431"/>
              <a:gd name="connsiteY4" fmla="*/ 519114 h 519114"/>
              <a:gd name="connsiteX0" fmla="*/ 0 w 533431"/>
              <a:gd name="connsiteY0" fmla="*/ 552451 h 576264"/>
              <a:gd name="connsiteX1" fmla="*/ 109538 w 533431"/>
              <a:gd name="connsiteY1" fmla="*/ 540544 h 576264"/>
              <a:gd name="connsiteX2" fmla="*/ 250050 w 533431"/>
              <a:gd name="connsiteY2" fmla="*/ 0 h 576264"/>
              <a:gd name="connsiteX3" fmla="*/ 397668 w 533431"/>
              <a:gd name="connsiteY3" fmla="*/ 538165 h 576264"/>
              <a:gd name="connsiteX4" fmla="*/ 533431 w 533431"/>
              <a:gd name="connsiteY4" fmla="*/ 576264 h 576264"/>
              <a:gd name="connsiteX0" fmla="*/ 0 w 533431"/>
              <a:gd name="connsiteY0" fmla="*/ 552451 h 576264"/>
              <a:gd name="connsiteX1" fmla="*/ 71606 w 533431"/>
              <a:gd name="connsiteY1" fmla="*/ 533400 h 576264"/>
              <a:gd name="connsiteX2" fmla="*/ 250050 w 533431"/>
              <a:gd name="connsiteY2" fmla="*/ 0 h 576264"/>
              <a:gd name="connsiteX3" fmla="*/ 397668 w 533431"/>
              <a:gd name="connsiteY3" fmla="*/ 538165 h 576264"/>
              <a:gd name="connsiteX4" fmla="*/ 533431 w 533431"/>
              <a:gd name="connsiteY4" fmla="*/ 576264 h 576264"/>
              <a:gd name="connsiteX0" fmla="*/ 0 w 533431"/>
              <a:gd name="connsiteY0" fmla="*/ 552453 h 576266"/>
              <a:gd name="connsiteX1" fmla="*/ 71606 w 533431"/>
              <a:gd name="connsiteY1" fmla="*/ 533402 h 576266"/>
              <a:gd name="connsiteX2" fmla="*/ 250050 w 533431"/>
              <a:gd name="connsiteY2" fmla="*/ 2 h 576266"/>
              <a:gd name="connsiteX3" fmla="*/ 435601 w 533431"/>
              <a:gd name="connsiteY3" fmla="*/ 526260 h 576266"/>
              <a:gd name="connsiteX4" fmla="*/ 533431 w 533431"/>
              <a:gd name="connsiteY4" fmla="*/ 576266 h 576266"/>
              <a:gd name="connsiteX0" fmla="*/ 0 w 531059"/>
              <a:gd name="connsiteY0" fmla="*/ 547691 h 576266"/>
              <a:gd name="connsiteX1" fmla="*/ 69234 w 531059"/>
              <a:gd name="connsiteY1" fmla="*/ 533402 h 576266"/>
              <a:gd name="connsiteX2" fmla="*/ 247678 w 531059"/>
              <a:gd name="connsiteY2" fmla="*/ 2 h 576266"/>
              <a:gd name="connsiteX3" fmla="*/ 433229 w 531059"/>
              <a:gd name="connsiteY3" fmla="*/ 526260 h 576266"/>
              <a:gd name="connsiteX4" fmla="*/ 531059 w 531059"/>
              <a:gd name="connsiteY4" fmla="*/ 576266 h 576266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1059"/>
              <a:gd name="connsiteY0" fmla="*/ 547704 h 576279"/>
              <a:gd name="connsiteX1" fmla="*/ 97684 w 531059"/>
              <a:gd name="connsiteY1" fmla="*/ 507222 h 576279"/>
              <a:gd name="connsiteX2" fmla="*/ 247678 w 531059"/>
              <a:gd name="connsiteY2" fmla="*/ 15 h 576279"/>
              <a:gd name="connsiteX3" fmla="*/ 433229 w 531059"/>
              <a:gd name="connsiteY3" fmla="*/ 526273 h 576279"/>
              <a:gd name="connsiteX4" fmla="*/ 531059 w 531059"/>
              <a:gd name="connsiteY4" fmla="*/ 576279 h 576279"/>
              <a:gd name="connsiteX0" fmla="*/ 0 w 533430"/>
              <a:gd name="connsiteY0" fmla="*/ 547704 h 569135"/>
              <a:gd name="connsiteX1" fmla="*/ 97684 w 533430"/>
              <a:gd name="connsiteY1" fmla="*/ 507222 h 569135"/>
              <a:gd name="connsiteX2" fmla="*/ 247678 w 533430"/>
              <a:gd name="connsiteY2" fmla="*/ 15 h 569135"/>
              <a:gd name="connsiteX3" fmla="*/ 433229 w 533430"/>
              <a:gd name="connsiteY3" fmla="*/ 526273 h 569135"/>
              <a:gd name="connsiteX4" fmla="*/ 533430 w 533430"/>
              <a:gd name="connsiteY4" fmla="*/ 569135 h 569135"/>
              <a:gd name="connsiteX0" fmla="*/ 0 w 533430"/>
              <a:gd name="connsiteY0" fmla="*/ 547704 h 569135"/>
              <a:gd name="connsiteX1" fmla="*/ 97684 w 533430"/>
              <a:gd name="connsiteY1" fmla="*/ 507222 h 569135"/>
              <a:gd name="connsiteX2" fmla="*/ 247678 w 533430"/>
              <a:gd name="connsiteY2" fmla="*/ 15 h 569135"/>
              <a:gd name="connsiteX3" fmla="*/ 433229 w 533430"/>
              <a:gd name="connsiteY3" fmla="*/ 526273 h 569135"/>
              <a:gd name="connsiteX4" fmla="*/ 533430 w 533430"/>
              <a:gd name="connsiteY4" fmla="*/ 569135 h 569135"/>
              <a:gd name="connsiteX0" fmla="*/ 0 w 533430"/>
              <a:gd name="connsiteY0" fmla="*/ 547703 h 569134"/>
              <a:gd name="connsiteX1" fmla="*/ 97684 w 533430"/>
              <a:gd name="connsiteY1" fmla="*/ 507221 h 569134"/>
              <a:gd name="connsiteX2" fmla="*/ 247678 w 533430"/>
              <a:gd name="connsiteY2" fmla="*/ 14 h 569134"/>
              <a:gd name="connsiteX3" fmla="*/ 419005 w 533430"/>
              <a:gd name="connsiteY3" fmla="*/ 490553 h 569134"/>
              <a:gd name="connsiteX4" fmla="*/ 533430 w 533430"/>
              <a:gd name="connsiteY4" fmla="*/ 569134 h 569134"/>
              <a:gd name="connsiteX0" fmla="*/ 0 w 533430"/>
              <a:gd name="connsiteY0" fmla="*/ 547703 h 569134"/>
              <a:gd name="connsiteX1" fmla="*/ 97684 w 533430"/>
              <a:gd name="connsiteY1" fmla="*/ 507221 h 569134"/>
              <a:gd name="connsiteX2" fmla="*/ 247678 w 533430"/>
              <a:gd name="connsiteY2" fmla="*/ 14 h 569134"/>
              <a:gd name="connsiteX3" fmla="*/ 419005 w 533430"/>
              <a:gd name="connsiteY3" fmla="*/ 490553 h 569134"/>
              <a:gd name="connsiteX4" fmla="*/ 533430 w 533430"/>
              <a:gd name="connsiteY4" fmla="*/ 569134 h 569134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7691 h 569122"/>
              <a:gd name="connsiteX1" fmla="*/ 97684 w 533430"/>
              <a:gd name="connsiteY1" fmla="*/ 495303 h 569122"/>
              <a:gd name="connsiteX2" fmla="*/ 247678 w 533430"/>
              <a:gd name="connsiteY2" fmla="*/ 2 h 569122"/>
              <a:gd name="connsiteX3" fmla="*/ 419005 w 533430"/>
              <a:gd name="connsiteY3" fmla="*/ 490541 h 569122"/>
              <a:gd name="connsiteX4" fmla="*/ 533430 w 533430"/>
              <a:gd name="connsiteY4" fmla="*/ 569122 h 569122"/>
              <a:gd name="connsiteX0" fmla="*/ 0 w 533430"/>
              <a:gd name="connsiteY0" fmla="*/ 542929 h 564360"/>
              <a:gd name="connsiteX1" fmla="*/ 97684 w 533430"/>
              <a:gd name="connsiteY1" fmla="*/ 490541 h 564360"/>
              <a:gd name="connsiteX2" fmla="*/ 264274 w 533430"/>
              <a:gd name="connsiteY2" fmla="*/ 2 h 564360"/>
              <a:gd name="connsiteX3" fmla="*/ 419005 w 533430"/>
              <a:gd name="connsiteY3" fmla="*/ 485779 h 564360"/>
              <a:gd name="connsiteX4" fmla="*/ 533430 w 533430"/>
              <a:gd name="connsiteY4" fmla="*/ 564360 h 564360"/>
              <a:gd name="connsiteX0" fmla="*/ 0 w 533430"/>
              <a:gd name="connsiteY0" fmla="*/ 543025 h 564456"/>
              <a:gd name="connsiteX1" fmla="*/ 104796 w 533430"/>
              <a:gd name="connsiteY1" fmla="*/ 531118 h 564456"/>
              <a:gd name="connsiteX2" fmla="*/ 264274 w 533430"/>
              <a:gd name="connsiteY2" fmla="*/ 98 h 564456"/>
              <a:gd name="connsiteX3" fmla="*/ 419005 w 533430"/>
              <a:gd name="connsiteY3" fmla="*/ 485875 h 564456"/>
              <a:gd name="connsiteX4" fmla="*/ 533430 w 533430"/>
              <a:gd name="connsiteY4" fmla="*/ 564456 h 564456"/>
              <a:gd name="connsiteX0" fmla="*/ 0 w 540543"/>
              <a:gd name="connsiteY0" fmla="*/ 585888 h 585888"/>
              <a:gd name="connsiteX1" fmla="*/ 111909 w 540543"/>
              <a:gd name="connsiteY1" fmla="*/ 531118 h 585888"/>
              <a:gd name="connsiteX2" fmla="*/ 271387 w 540543"/>
              <a:gd name="connsiteY2" fmla="*/ 98 h 585888"/>
              <a:gd name="connsiteX3" fmla="*/ 426118 w 540543"/>
              <a:gd name="connsiteY3" fmla="*/ 485875 h 585888"/>
              <a:gd name="connsiteX4" fmla="*/ 540543 w 540543"/>
              <a:gd name="connsiteY4" fmla="*/ 564456 h 585888"/>
              <a:gd name="connsiteX0" fmla="*/ 0 w 540543"/>
              <a:gd name="connsiteY0" fmla="*/ 585860 h 585860"/>
              <a:gd name="connsiteX1" fmla="*/ 109538 w 540543"/>
              <a:gd name="connsiteY1" fmla="*/ 523946 h 585860"/>
              <a:gd name="connsiteX2" fmla="*/ 271387 w 540543"/>
              <a:gd name="connsiteY2" fmla="*/ 70 h 585860"/>
              <a:gd name="connsiteX3" fmla="*/ 426118 w 540543"/>
              <a:gd name="connsiteY3" fmla="*/ 485847 h 585860"/>
              <a:gd name="connsiteX4" fmla="*/ 540543 w 540543"/>
              <a:gd name="connsiteY4" fmla="*/ 564428 h 585860"/>
              <a:gd name="connsiteX0" fmla="*/ 0 w 540543"/>
              <a:gd name="connsiteY0" fmla="*/ 583479 h 583479"/>
              <a:gd name="connsiteX1" fmla="*/ 109538 w 540543"/>
              <a:gd name="connsiteY1" fmla="*/ 523946 h 583479"/>
              <a:gd name="connsiteX2" fmla="*/ 271387 w 540543"/>
              <a:gd name="connsiteY2" fmla="*/ 70 h 583479"/>
              <a:gd name="connsiteX3" fmla="*/ 426118 w 540543"/>
              <a:gd name="connsiteY3" fmla="*/ 485847 h 583479"/>
              <a:gd name="connsiteX4" fmla="*/ 540543 w 540543"/>
              <a:gd name="connsiteY4" fmla="*/ 564428 h 583479"/>
              <a:gd name="connsiteX0" fmla="*/ 0 w 535802"/>
              <a:gd name="connsiteY0" fmla="*/ 588242 h 588242"/>
              <a:gd name="connsiteX1" fmla="*/ 104797 w 535802"/>
              <a:gd name="connsiteY1" fmla="*/ 523946 h 588242"/>
              <a:gd name="connsiteX2" fmla="*/ 266646 w 535802"/>
              <a:gd name="connsiteY2" fmla="*/ 70 h 588242"/>
              <a:gd name="connsiteX3" fmla="*/ 421377 w 535802"/>
              <a:gd name="connsiteY3" fmla="*/ 485847 h 588242"/>
              <a:gd name="connsiteX4" fmla="*/ 535802 w 535802"/>
              <a:gd name="connsiteY4" fmla="*/ 564428 h 588242"/>
              <a:gd name="connsiteX0" fmla="*/ 0 w 535802"/>
              <a:gd name="connsiteY0" fmla="*/ 588175 h 588175"/>
              <a:gd name="connsiteX1" fmla="*/ 104797 w 535802"/>
              <a:gd name="connsiteY1" fmla="*/ 523879 h 588175"/>
              <a:gd name="connsiteX2" fmla="*/ 266646 w 535802"/>
              <a:gd name="connsiteY2" fmla="*/ 3 h 588175"/>
              <a:gd name="connsiteX3" fmla="*/ 423749 w 535802"/>
              <a:gd name="connsiteY3" fmla="*/ 531023 h 588175"/>
              <a:gd name="connsiteX4" fmla="*/ 535802 w 535802"/>
              <a:gd name="connsiteY4" fmla="*/ 564361 h 588175"/>
              <a:gd name="connsiteX0" fmla="*/ 0 w 531061"/>
              <a:gd name="connsiteY0" fmla="*/ 588175 h 609605"/>
              <a:gd name="connsiteX1" fmla="*/ 104797 w 531061"/>
              <a:gd name="connsiteY1" fmla="*/ 523879 h 609605"/>
              <a:gd name="connsiteX2" fmla="*/ 266646 w 531061"/>
              <a:gd name="connsiteY2" fmla="*/ 3 h 609605"/>
              <a:gd name="connsiteX3" fmla="*/ 423749 w 531061"/>
              <a:gd name="connsiteY3" fmla="*/ 531023 h 609605"/>
              <a:gd name="connsiteX4" fmla="*/ 531061 w 531061"/>
              <a:gd name="connsiteY4" fmla="*/ 609605 h 609605"/>
              <a:gd name="connsiteX0" fmla="*/ 0 w 531061"/>
              <a:gd name="connsiteY0" fmla="*/ 588187 h 609617"/>
              <a:gd name="connsiteX1" fmla="*/ 104797 w 531061"/>
              <a:gd name="connsiteY1" fmla="*/ 523891 h 609617"/>
              <a:gd name="connsiteX2" fmla="*/ 266646 w 531061"/>
              <a:gd name="connsiteY2" fmla="*/ 15 h 609617"/>
              <a:gd name="connsiteX3" fmla="*/ 423749 w 531061"/>
              <a:gd name="connsiteY3" fmla="*/ 542941 h 609617"/>
              <a:gd name="connsiteX4" fmla="*/ 531061 w 531061"/>
              <a:gd name="connsiteY4" fmla="*/ 609617 h 609617"/>
              <a:gd name="connsiteX0" fmla="*/ 0 w 531061"/>
              <a:gd name="connsiteY0" fmla="*/ 588187 h 609617"/>
              <a:gd name="connsiteX1" fmla="*/ 104797 w 531061"/>
              <a:gd name="connsiteY1" fmla="*/ 523891 h 609617"/>
              <a:gd name="connsiteX2" fmla="*/ 266646 w 531061"/>
              <a:gd name="connsiteY2" fmla="*/ 15 h 609617"/>
              <a:gd name="connsiteX3" fmla="*/ 423749 w 531061"/>
              <a:gd name="connsiteY3" fmla="*/ 542941 h 609617"/>
              <a:gd name="connsiteX4" fmla="*/ 531061 w 531061"/>
              <a:gd name="connsiteY4" fmla="*/ 609617 h 609617"/>
              <a:gd name="connsiteX0" fmla="*/ 0 w 528711"/>
              <a:gd name="connsiteY0" fmla="*/ 588187 h 616761"/>
              <a:gd name="connsiteX1" fmla="*/ 104797 w 528711"/>
              <a:gd name="connsiteY1" fmla="*/ 523891 h 616761"/>
              <a:gd name="connsiteX2" fmla="*/ 266646 w 528711"/>
              <a:gd name="connsiteY2" fmla="*/ 15 h 616761"/>
              <a:gd name="connsiteX3" fmla="*/ 423749 w 528711"/>
              <a:gd name="connsiteY3" fmla="*/ 542941 h 616761"/>
              <a:gd name="connsiteX4" fmla="*/ 528711 w 528711"/>
              <a:gd name="connsiteY4" fmla="*/ 616761 h 61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11" h="616761">
                <a:moveTo>
                  <a:pt x="0" y="588187"/>
                </a:moveTo>
                <a:cubicBezTo>
                  <a:pt x="73172" y="572311"/>
                  <a:pt x="73414" y="561197"/>
                  <a:pt x="104797" y="523891"/>
                </a:cubicBezTo>
                <a:cubicBezTo>
                  <a:pt x="159890" y="467535"/>
                  <a:pt x="213487" y="-3160"/>
                  <a:pt x="266646" y="15"/>
                </a:cubicBezTo>
                <a:cubicBezTo>
                  <a:pt x="319805" y="3190"/>
                  <a:pt x="377743" y="479441"/>
                  <a:pt x="423749" y="542941"/>
                </a:cubicBezTo>
                <a:cubicBezTo>
                  <a:pt x="455196" y="592947"/>
                  <a:pt x="465764" y="612000"/>
                  <a:pt x="528711" y="61676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文本框 745">
            <a:extLst>
              <a:ext uri="{FF2B5EF4-FFF2-40B4-BE49-F238E27FC236}">
                <a16:creationId xmlns:a16="http://schemas.microsoft.com/office/drawing/2014/main" id="{B71E012F-52FD-CE60-F818-8FF4E03A4D18}"/>
              </a:ext>
            </a:extLst>
          </p:cNvPr>
          <p:cNvSpPr txBox="1"/>
          <p:nvPr/>
        </p:nvSpPr>
        <p:spPr>
          <a:xfrm>
            <a:off x="710588" y="571461"/>
            <a:ext cx="26930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" name="椭圆 746">
            <a:extLst>
              <a:ext uri="{FF2B5EF4-FFF2-40B4-BE49-F238E27FC236}">
                <a16:creationId xmlns:a16="http://schemas.microsoft.com/office/drawing/2014/main" id="{3E8AF6ED-10EA-9CF0-9320-157B218781BE}"/>
              </a:ext>
            </a:extLst>
          </p:cNvPr>
          <p:cNvSpPr/>
          <p:nvPr/>
        </p:nvSpPr>
        <p:spPr>
          <a:xfrm>
            <a:off x="4034133" y="961321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椭圆 747">
            <a:extLst>
              <a:ext uri="{FF2B5EF4-FFF2-40B4-BE49-F238E27FC236}">
                <a16:creationId xmlns:a16="http://schemas.microsoft.com/office/drawing/2014/main" id="{A6215376-2F09-BE9D-69D8-F9FA9CDBE237}"/>
              </a:ext>
            </a:extLst>
          </p:cNvPr>
          <p:cNvSpPr/>
          <p:nvPr/>
        </p:nvSpPr>
        <p:spPr>
          <a:xfrm>
            <a:off x="4107600" y="961321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9" name="椭圆 748">
            <a:extLst>
              <a:ext uri="{FF2B5EF4-FFF2-40B4-BE49-F238E27FC236}">
                <a16:creationId xmlns:a16="http://schemas.microsoft.com/office/drawing/2014/main" id="{CD5DCF83-EC83-6A32-0BE2-84CD4EADC856}"/>
              </a:ext>
            </a:extLst>
          </p:cNvPr>
          <p:cNvSpPr/>
          <p:nvPr/>
        </p:nvSpPr>
        <p:spPr>
          <a:xfrm>
            <a:off x="5107284" y="967672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0" name="椭圆 749">
            <a:extLst>
              <a:ext uri="{FF2B5EF4-FFF2-40B4-BE49-F238E27FC236}">
                <a16:creationId xmlns:a16="http://schemas.microsoft.com/office/drawing/2014/main" id="{4B40EF0E-1C1A-A97E-A805-38B370E1D603}"/>
              </a:ext>
            </a:extLst>
          </p:cNvPr>
          <p:cNvSpPr/>
          <p:nvPr/>
        </p:nvSpPr>
        <p:spPr>
          <a:xfrm>
            <a:off x="5180749" y="967672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1" name="等腰三角形 750">
            <a:extLst>
              <a:ext uri="{FF2B5EF4-FFF2-40B4-BE49-F238E27FC236}">
                <a16:creationId xmlns:a16="http://schemas.microsoft.com/office/drawing/2014/main" id="{2F7F59D4-23CA-F8D0-2691-067E4D8670B5}"/>
              </a:ext>
            </a:extLst>
          </p:cNvPr>
          <p:cNvSpPr/>
          <p:nvPr/>
        </p:nvSpPr>
        <p:spPr>
          <a:xfrm rot="5400000" flipH="1">
            <a:off x="6730929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2" name="椭圆 751">
            <a:extLst>
              <a:ext uri="{FF2B5EF4-FFF2-40B4-BE49-F238E27FC236}">
                <a16:creationId xmlns:a16="http://schemas.microsoft.com/office/drawing/2014/main" id="{D481140B-A0EA-AFB5-9E7C-E367D3250FF2}"/>
              </a:ext>
            </a:extLst>
          </p:cNvPr>
          <p:cNvSpPr>
            <a:spLocks/>
          </p:cNvSpPr>
          <p:nvPr/>
        </p:nvSpPr>
        <p:spPr>
          <a:xfrm flipH="1">
            <a:off x="6986316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3" name="矩形: 圆顶角 584">
            <a:extLst>
              <a:ext uri="{FF2B5EF4-FFF2-40B4-BE49-F238E27FC236}">
                <a16:creationId xmlns:a16="http://schemas.microsoft.com/office/drawing/2014/main" id="{3EBDE555-EDF9-57CE-A7DD-0A510CF785CF}"/>
              </a:ext>
            </a:extLst>
          </p:cNvPr>
          <p:cNvSpPr/>
          <p:nvPr/>
        </p:nvSpPr>
        <p:spPr>
          <a:xfrm rot="21449364">
            <a:off x="1031827" y="883712"/>
            <a:ext cx="559915" cy="362334"/>
          </a:xfrm>
          <a:custGeom>
            <a:avLst/>
            <a:gdLst>
              <a:gd name="connsiteX0" fmla="*/ 40676 w 571036"/>
              <a:gd name="connsiteY0" fmla="*/ 0 h 513261"/>
              <a:gd name="connsiteX1" fmla="*/ 530360 w 571036"/>
              <a:gd name="connsiteY1" fmla="*/ 0 h 513261"/>
              <a:gd name="connsiteX2" fmla="*/ 571036 w 571036"/>
              <a:gd name="connsiteY2" fmla="*/ 40676 h 513261"/>
              <a:gd name="connsiteX3" fmla="*/ 571036 w 571036"/>
              <a:gd name="connsiteY3" fmla="*/ 513261 h 513261"/>
              <a:gd name="connsiteX4" fmla="*/ 571036 w 571036"/>
              <a:gd name="connsiteY4" fmla="*/ 513261 h 513261"/>
              <a:gd name="connsiteX5" fmla="*/ 0 w 571036"/>
              <a:gd name="connsiteY5" fmla="*/ 513261 h 513261"/>
              <a:gd name="connsiteX6" fmla="*/ 0 w 571036"/>
              <a:gd name="connsiteY6" fmla="*/ 513261 h 513261"/>
              <a:gd name="connsiteX7" fmla="*/ 0 w 571036"/>
              <a:gd name="connsiteY7" fmla="*/ 40676 h 513261"/>
              <a:gd name="connsiteX8" fmla="*/ 40676 w 571036"/>
              <a:gd name="connsiteY8" fmla="*/ 0 h 513261"/>
              <a:gd name="connsiteX0" fmla="*/ 40676 w 571036"/>
              <a:gd name="connsiteY0" fmla="*/ 28666 h 541927"/>
              <a:gd name="connsiteX1" fmla="*/ 288481 w 571036"/>
              <a:gd name="connsiteY1" fmla="*/ 12 h 541927"/>
              <a:gd name="connsiteX2" fmla="*/ 530360 w 571036"/>
              <a:gd name="connsiteY2" fmla="*/ 28666 h 541927"/>
              <a:gd name="connsiteX3" fmla="*/ 571036 w 571036"/>
              <a:gd name="connsiteY3" fmla="*/ 69342 h 541927"/>
              <a:gd name="connsiteX4" fmla="*/ 571036 w 571036"/>
              <a:gd name="connsiteY4" fmla="*/ 541927 h 541927"/>
              <a:gd name="connsiteX5" fmla="*/ 571036 w 571036"/>
              <a:gd name="connsiteY5" fmla="*/ 541927 h 541927"/>
              <a:gd name="connsiteX6" fmla="*/ 0 w 571036"/>
              <a:gd name="connsiteY6" fmla="*/ 541927 h 541927"/>
              <a:gd name="connsiteX7" fmla="*/ 0 w 571036"/>
              <a:gd name="connsiteY7" fmla="*/ 541927 h 541927"/>
              <a:gd name="connsiteX8" fmla="*/ 0 w 571036"/>
              <a:gd name="connsiteY8" fmla="*/ 69342 h 541927"/>
              <a:gd name="connsiteX9" fmla="*/ 40676 w 571036"/>
              <a:gd name="connsiteY9" fmla="*/ 28666 h 541927"/>
              <a:gd name="connsiteX0" fmla="*/ 47697 w 578057"/>
              <a:gd name="connsiteY0" fmla="*/ 28666 h 541927"/>
              <a:gd name="connsiteX1" fmla="*/ 295502 w 578057"/>
              <a:gd name="connsiteY1" fmla="*/ 12 h 541927"/>
              <a:gd name="connsiteX2" fmla="*/ 537381 w 578057"/>
              <a:gd name="connsiteY2" fmla="*/ 28666 h 541927"/>
              <a:gd name="connsiteX3" fmla="*/ 578057 w 578057"/>
              <a:gd name="connsiteY3" fmla="*/ 69342 h 541927"/>
              <a:gd name="connsiteX4" fmla="*/ 578057 w 578057"/>
              <a:gd name="connsiteY4" fmla="*/ 541927 h 541927"/>
              <a:gd name="connsiteX5" fmla="*/ 578057 w 578057"/>
              <a:gd name="connsiteY5" fmla="*/ 541927 h 541927"/>
              <a:gd name="connsiteX6" fmla="*/ 7021 w 578057"/>
              <a:gd name="connsiteY6" fmla="*/ 541927 h 541927"/>
              <a:gd name="connsiteX7" fmla="*/ 7021 w 578057"/>
              <a:gd name="connsiteY7" fmla="*/ 541927 h 541927"/>
              <a:gd name="connsiteX8" fmla="*/ 0 w 578057"/>
              <a:gd name="connsiteY8" fmla="*/ 72066 h 541927"/>
              <a:gd name="connsiteX9" fmla="*/ 47697 w 578057"/>
              <a:gd name="connsiteY9" fmla="*/ 28666 h 541927"/>
              <a:gd name="connsiteX0" fmla="*/ 38183 w 578057"/>
              <a:gd name="connsiteY0" fmla="*/ 29126 h 541927"/>
              <a:gd name="connsiteX1" fmla="*/ 295502 w 578057"/>
              <a:gd name="connsiteY1" fmla="*/ 12 h 541927"/>
              <a:gd name="connsiteX2" fmla="*/ 537381 w 578057"/>
              <a:gd name="connsiteY2" fmla="*/ 28666 h 541927"/>
              <a:gd name="connsiteX3" fmla="*/ 578057 w 578057"/>
              <a:gd name="connsiteY3" fmla="*/ 69342 h 541927"/>
              <a:gd name="connsiteX4" fmla="*/ 578057 w 578057"/>
              <a:gd name="connsiteY4" fmla="*/ 541927 h 541927"/>
              <a:gd name="connsiteX5" fmla="*/ 578057 w 578057"/>
              <a:gd name="connsiteY5" fmla="*/ 541927 h 541927"/>
              <a:gd name="connsiteX6" fmla="*/ 7021 w 578057"/>
              <a:gd name="connsiteY6" fmla="*/ 541927 h 541927"/>
              <a:gd name="connsiteX7" fmla="*/ 7021 w 578057"/>
              <a:gd name="connsiteY7" fmla="*/ 541927 h 541927"/>
              <a:gd name="connsiteX8" fmla="*/ 0 w 578057"/>
              <a:gd name="connsiteY8" fmla="*/ 72066 h 541927"/>
              <a:gd name="connsiteX9" fmla="*/ 38183 w 578057"/>
              <a:gd name="connsiteY9" fmla="*/ 29126 h 541927"/>
              <a:gd name="connsiteX0" fmla="*/ 38183 w 578057"/>
              <a:gd name="connsiteY0" fmla="*/ 29126 h 541927"/>
              <a:gd name="connsiteX1" fmla="*/ 295502 w 578057"/>
              <a:gd name="connsiteY1" fmla="*/ 12 h 541927"/>
              <a:gd name="connsiteX2" fmla="*/ 539759 w 578057"/>
              <a:gd name="connsiteY2" fmla="*/ 28551 h 541927"/>
              <a:gd name="connsiteX3" fmla="*/ 578057 w 578057"/>
              <a:gd name="connsiteY3" fmla="*/ 69342 h 541927"/>
              <a:gd name="connsiteX4" fmla="*/ 578057 w 578057"/>
              <a:gd name="connsiteY4" fmla="*/ 541927 h 541927"/>
              <a:gd name="connsiteX5" fmla="*/ 578057 w 578057"/>
              <a:gd name="connsiteY5" fmla="*/ 541927 h 541927"/>
              <a:gd name="connsiteX6" fmla="*/ 7021 w 578057"/>
              <a:gd name="connsiteY6" fmla="*/ 541927 h 541927"/>
              <a:gd name="connsiteX7" fmla="*/ 7021 w 578057"/>
              <a:gd name="connsiteY7" fmla="*/ 541927 h 541927"/>
              <a:gd name="connsiteX8" fmla="*/ 0 w 578057"/>
              <a:gd name="connsiteY8" fmla="*/ 72066 h 541927"/>
              <a:gd name="connsiteX9" fmla="*/ 38183 w 578057"/>
              <a:gd name="connsiteY9" fmla="*/ 29126 h 541927"/>
              <a:gd name="connsiteX0" fmla="*/ 35332 w 578057"/>
              <a:gd name="connsiteY0" fmla="*/ 39712 h 541994"/>
              <a:gd name="connsiteX1" fmla="*/ 295502 w 578057"/>
              <a:gd name="connsiteY1" fmla="*/ 79 h 541994"/>
              <a:gd name="connsiteX2" fmla="*/ 539759 w 578057"/>
              <a:gd name="connsiteY2" fmla="*/ 28618 h 541994"/>
              <a:gd name="connsiteX3" fmla="*/ 578057 w 578057"/>
              <a:gd name="connsiteY3" fmla="*/ 69409 h 541994"/>
              <a:gd name="connsiteX4" fmla="*/ 578057 w 578057"/>
              <a:gd name="connsiteY4" fmla="*/ 541994 h 541994"/>
              <a:gd name="connsiteX5" fmla="*/ 578057 w 578057"/>
              <a:gd name="connsiteY5" fmla="*/ 541994 h 541994"/>
              <a:gd name="connsiteX6" fmla="*/ 7021 w 578057"/>
              <a:gd name="connsiteY6" fmla="*/ 541994 h 541994"/>
              <a:gd name="connsiteX7" fmla="*/ 7021 w 578057"/>
              <a:gd name="connsiteY7" fmla="*/ 541994 h 541994"/>
              <a:gd name="connsiteX8" fmla="*/ 0 w 578057"/>
              <a:gd name="connsiteY8" fmla="*/ 72133 h 541994"/>
              <a:gd name="connsiteX9" fmla="*/ 35332 w 578057"/>
              <a:gd name="connsiteY9" fmla="*/ 39712 h 541994"/>
              <a:gd name="connsiteX0" fmla="*/ 43001 w 585726"/>
              <a:gd name="connsiteY0" fmla="*/ 39712 h 541994"/>
              <a:gd name="connsiteX1" fmla="*/ 303171 w 585726"/>
              <a:gd name="connsiteY1" fmla="*/ 79 h 541994"/>
              <a:gd name="connsiteX2" fmla="*/ 547428 w 585726"/>
              <a:gd name="connsiteY2" fmla="*/ 28618 h 541994"/>
              <a:gd name="connsiteX3" fmla="*/ 585726 w 585726"/>
              <a:gd name="connsiteY3" fmla="*/ 69409 h 541994"/>
              <a:gd name="connsiteX4" fmla="*/ 585726 w 585726"/>
              <a:gd name="connsiteY4" fmla="*/ 541994 h 541994"/>
              <a:gd name="connsiteX5" fmla="*/ 585726 w 585726"/>
              <a:gd name="connsiteY5" fmla="*/ 541994 h 541994"/>
              <a:gd name="connsiteX6" fmla="*/ 14690 w 585726"/>
              <a:gd name="connsiteY6" fmla="*/ 541994 h 541994"/>
              <a:gd name="connsiteX7" fmla="*/ 14690 w 585726"/>
              <a:gd name="connsiteY7" fmla="*/ 541994 h 541994"/>
              <a:gd name="connsiteX8" fmla="*/ 0 w 585726"/>
              <a:gd name="connsiteY8" fmla="*/ 75223 h 541994"/>
              <a:gd name="connsiteX9" fmla="*/ 43001 w 585726"/>
              <a:gd name="connsiteY9" fmla="*/ 39712 h 541994"/>
              <a:gd name="connsiteX0" fmla="*/ 37851 w 585726"/>
              <a:gd name="connsiteY0" fmla="*/ 43010 h 542043"/>
              <a:gd name="connsiteX1" fmla="*/ 303171 w 585726"/>
              <a:gd name="connsiteY1" fmla="*/ 128 h 542043"/>
              <a:gd name="connsiteX2" fmla="*/ 547428 w 585726"/>
              <a:gd name="connsiteY2" fmla="*/ 28667 h 542043"/>
              <a:gd name="connsiteX3" fmla="*/ 585726 w 585726"/>
              <a:gd name="connsiteY3" fmla="*/ 69458 h 542043"/>
              <a:gd name="connsiteX4" fmla="*/ 585726 w 585726"/>
              <a:gd name="connsiteY4" fmla="*/ 542043 h 542043"/>
              <a:gd name="connsiteX5" fmla="*/ 585726 w 585726"/>
              <a:gd name="connsiteY5" fmla="*/ 542043 h 542043"/>
              <a:gd name="connsiteX6" fmla="*/ 14690 w 585726"/>
              <a:gd name="connsiteY6" fmla="*/ 542043 h 542043"/>
              <a:gd name="connsiteX7" fmla="*/ 14690 w 585726"/>
              <a:gd name="connsiteY7" fmla="*/ 542043 h 542043"/>
              <a:gd name="connsiteX8" fmla="*/ 0 w 585726"/>
              <a:gd name="connsiteY8" fmla="*/ 75272 h 542043"/>
              <a:gd name="connsiteX9" fmla="*/ 37851 w 585726"/>
              <a:gd name="connsiteY9" fmla="*/ 43010 h 542043"/>
              <a:gd name="connsiteX0" fmla="*/ 37851 w 585726"/>
              <a:gd name="connsiteY0" fmla="*/ 42908 h 541941"/>
              <a:gd name="connsiteX1" fmla="*/ 303171 w 585726"/>
              <a:gd name="connsiteY1" fmla="*/ 26 h 541941"/>
              <a:gd name="connsiteX2" fmla="*/ 552247 w 585726"/>
              <a:gd name="connsiteY2" fmla="*/ 35994 h 541941"/>
              <a:gd name="connsiteX3" fmla="*/ 585726 w 585726"/>
              <a:gd name="connsiteY3" fmla="*/ 69356 h 541941"/>
              <a:gd name="connsiteX4" fmla="*/ 585726 w 585726"/>
              <a:gd name="connsiteY4" fmla="*/ 541941 h 541941"/>
              <a:gd name="connsiteX5" fmla="*/ 585726 w 585726"/>
              <a:gd name="connsiteY5" fmla="*/ 541941 h 541941"/>
              <a:gd name="connsiteX6" fmla="*/ 14690 w 585726"/>
              <a:gd name="connsiteY6" fmla="*/ 541941 h 541941"/>
              <a:gd name="connsiteX7" fmla="*/ 14690 w 585726"/>
              <a:gd name="connsiteY7" fmla="*/ 541941 h 541941"/>
              <a:gd name="connsiteX8" fmla="*/ 0 w 585726"/>
              <a:gd name="connsiteY8" fmla="*/ 75170 h 541941"/>
              <a:gd name="connsiteX9" fmla="*/ 37851 w 585726"/>
              <a:gd name="connsiteY9" fmla="*/ 42908 h 541941"/>
              <a:gd name="connsiteX0" fmla="*/ 37851 w 591055"/>
              <a:gd name="connsiteY0" fmla="*/ 42924 h 541957"/>
              <a:gd name="connsiteX1" fmla="*/ 303171 w 591055"/>
              <a:gd name="connsiteY1" fmla="*/ 42 h 541957"/>
              <a:gd name="connsiteX2" fmla="*/ 552247 w 591055"/>
              <a:gd name="connsiteY2" fmla="*/ 36010 h 541957"/>
              <a:gd name="connsiteX3" fmla="*/ 590213 w 591055"/>
              <a:gd name="connsiteY3" fmla="*/ 87476 h 541957"/>
              <a:gd name="connsiteX4" fmla="*/ 585726 w 591055"/>
              <a:gd name="connsiteY4" fmla="*/ 541957 h 541957"/>
              <a:gd name="connsiteX5" fmla="*/ 585726 w 591055"/>
              <a:gd name="connsiteY5" fmla="*/ 541957 h 541957"/>
              <a:gd name="connsiteX6" fmla="*/ 14690 w 591055"/>
              <a:gd name="connsiteY6" fmla="*/ 541957 h 541957"/>
              <a:gd name="connsiteX7" fmla="*/ 14690 w 591055"/>
              <a:gd name="connsiteY7" fmla="*/ 541957 h 541957"/>
              <a:gd name="connsiteX8" fmla="*/ 0 w 591055"/>
              <a:gd name="connsiteY8" fmla="*/ 75186 h 541957"/>
              <a:gd name="connsiteX9" fmla="*/ 37851 w 591055"/>
              <a:gd name="connsiteY9" fmla="*/ 42924 h 541957"/>
              <a:gd name="connsiteX0" fmla="*/ 37851 w 590589"/>
              <a:gd name="connsiteY0" fmla="*/ 42884 h 541917"/>
              <a:gd name="connsiteX1" fmla="*/ 303171 w 590589"/>
              <a:gd name="connsiteY1" fmla="*/ 2 h 541917"/>
              <a:gd name="connsiteX2" fmla="*/ 549506 w 590589"/>
              <a:gd name="connsiteY2" fmla="*/ 42931 h 541917"/>
              <a:gd name="connsiteX3" fmla="*/ 590213 w 590589"/>
              <a:gd name="connsiteY3" fmla="*/ 87436 h 541917"/>
              <a:gd name="connsiteX4" fmla="*/ 585726 w 590589"/>
              <a:gd name="connsiteY4" fmla="*/ 541917 h 541917"/>
              <a:gd name="connsiteX5" fmla="*/ 585726 w 590589"/>
              <a:gd name="connsiteY5" fmla="*/ 541917 h 541917"/>
              <a:gd name="connsiteX6" fmla="*/ 14690 w 590589"/>
              <a:gd name="connsiteY6" fmla="*/ 541917 h 541917"/>
              <a:gd name="connsiteX7" fmla="*/ 14690 w 590589"/>
              <a:gd name="connsiteY7" fmla="*/ 541917 h 541917"/>
              <a:gd name="connsiteX8" fmla="*/ 0 w 590589"/>
              <a:gd name="connsiteY8" fmla="*/ 75146 h 541917"/>
              <a:gd name="connsiteX9" fmla="*/ 37851 w 590589"/>
              <a:gd name="connsiteY9" fmla="*/ 42884 h 541917"/>
              <a:gd name="connsiteX0" fmla="*/ 37851 w 590213"/>
              <a:gd name="connsiteY0" fmla="*/ 42938 h 541971"/>
              <a:gd name="connsiteX1" fmla="*/ 303171 w 590213"/>
              <a:gd name="connsiteY1" fmla="*/ 56 h 541971"/>
              <a:gd name="connsiteX2" fmla="*/ 537128 w 590213"/>
              <a:gd name="connsiteY2" fmla="*/ 35089 h 541971"/>
              <a:gd name="connsiteX3" fmla="*/ 590213 w 590213"/>
              <a:gd name="connsiteY3" fmla="*/ 87490 h 541971"/>
              <a:gd name="connsiteX4" fmla="*/ 585726 w 590213"/>
              <a:gd name="connsiteY4" fmla="*/ 541971 h 541971"/>
              <a:gd name="connsiteX5" fmla="*/ 585726 w 590213"/>
              <a:gd name="connsiteY5" fmla="*/ 541971 h 541971"/>
              <a:gd name="connsiteX6" fmla="*/ 14690 w 590213"/>
              <a:gd name="connsiteY6" fmla="*/ 541971 h 541971"/>
              <a:gd name="connsiteX7" fmla="*/ 14690 w 590213"/>
              <a:gd name="connsiteY7" fmla="*/ 541971 h 541971"/>
              <a:gd name="connsiteX8" fmla="*/ 0 w 590213"/>
              <a:gd name="connsiteY8" fmla="*/ 75200 h 541971"/>
              <a:gd name="connsiteX9" fmla="*/ 37851 w 590213"/>
              <a:gd name="connsiteY9" fmla="*/ 42938 h 541971"/>
              <a:gd name="connsiteX0" fmla="*/ 37851 w 590434"/>
              <a:gd name="connsiteY0" fmla="*/ 42937 h 541970"/>
              <a:gd name="connsiteX1" fmla="*/ 303171 w 590434"/>
              <a:gd name="connsiteY1" fmla="*/ 55 h 541970"/>
              <a:gd name="connsiteX2" fmla="*/ 537128 w 590434"/>
              <a:gd name="connsiteY2" fmla="*/ 35088 h 541970"/>
              <a:gd name="connsiteX3" fmla="*/ 590434 w 590434"/>
              <a:gd name="connsiteY3" fmla="*/ 80374 h 541970"/>
              <a:gd name="connsiteX4" fmla="*/ 585726 w 590434"/>
              <a:gd name="connsiteY4" fmla="*/ 541970 h 541970"/>
              <a:gd name="connsiteX5" fmla="*/ 585726 w 590434"/>
              <a:gd name="connsiteY5" fmla="*/ 541970 h 541970"/>
              <a:gd name="connsiteX6" fmla="*/ 14690 w 590434"/>
              <a:gd name="connsiteY6" fmla="*/ 541970 h 541970"/>
              <a:gd name="connsiteX7" fmla="*/ 14690 w 590434"/>
              <a:gd name="connsiteY7" fmla="*/ 541970 h 541970"/>
              <a:gd name="connsiteX8" fmla="*/ 0 w 590434"/>
              <a:gd name="connsiteY8" fmla="*/ 75199 h 541970"/>
              <a:gd name="connsiteX9" fmla="*/ 37851 w 590434"/>
              <a:gd name="connsiteY9" fmla="*/ 42937 h 541970"/>
              <a:gd name="connsiteX0" fmla="*/ 37851 w 593064"/>
              <a:gd name="connsiteY0" fmla="*/ 42936 h 541969"/>
              <a:gd name="connsiteX1" fmla="*/ 303171 w 593064"/>
              <a:gd name="connsiteY1" fmla="*/ 54 h 541969"/>
              <a:gd name="connsiteX2" fmla="*/ 537128 w 593064"/>
              <a:gd name="connsiteY2" fmla="*/ 35087 h 541969"/>
              <a:gd name="connsiteX3" fmla="*/ 593064 w 593064"/>
              <a:gd name="connsiteY3" fmla="*/ 76972 h 541969"/>
              <a:gd name="connsiteX4" fmla="*/ 585726 w 593064"/>
              <a:gd name="connsiteY4" fmla="*/ 541969 h 541969"/>
              <a:gd name="connsiteX5" fmla="*/ 585726 w 593064"/>
              <a:gd name="connsiteY5" fmla="*/ 541969 h 541969"/>
              <a:gd name="connsiteX6" fmla="*/ 14690 w 593064"/>
              <a:gd name="connsiteY6" fmla="*/ 541969 h 541969"/>
              <a:gd name="connsiteX7" fmla="*/ 14690 w 593064"/>
              <a:gd name="connsiteY7" fmla="*/ 541969 h 541969"/>
              <a:gd name="connsiteX8" fmla="*/ 0 w 593064"/>
              <a:gd name="connsiteY8" fmla="*/ 75198 h 541969"/>
              <a:gd name="connsiteX9" fmla="*/ 37851 w 593064"/>
              <a:gd name="connsiteY9" fmla="*/ 42936 h 54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064" h="541969">
                <a:moveTo>
                  <a:pt x="37851" y="42936"/>
                </a:moveTo>
                <a:cubicBezTo>
                  <a:pt x="121744" y="43653"/>
                  <a:pt x="219958" y="1362"/>
                  <a:pt x="303171" y="54"/>
                </a:cubicBezTo>
                <a:cubicBezTo>
                  <a:pt x="386384" y="-1254"/>
                  <a:pt x="488813" y="22267"/>
                  <a:pt x="537128" y="35087"/>
                </a:cubicBezTo>
                <a:cubicBezTo>
                  <a:pt x="585443" y="47907"/>
                  <a:pt x="593064" y="54507"/>
                  <a:pt x="593064" y="76972"/>
                </a:cubicBezTo>
                <a:cubicBezTo>
                  <a:pt x="591568" y="228466"/>
                  <a:pt x="587222" y="390475"/>
                  <a:pt x="585726" y="541969"/>
                </a:cubicBezTo>
                <a:lnTo>
                  <a:pt x="585726" y="541969"/>
                </a:lnTo>
                <a:lnTo>
                  <a:pt x="14690" y="541969"/>
                </a:lnTo>
                <a:lnTo>
                  <a:pt x="14690" y="541969"/>
                </a:lnTo>
                <a:lnTo>
                  <a:pt x="0" y="75198"/>
                </a:lnTo>
                <a:cubicBezTo>
                  <a:pt x="0" y="52733"/>
                  <a:pt x="15386" y="42936"/>
                  <a:pt x="37851" y="42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4" name="直接箭头连接符 753">
            <a:extLst>
              <a:ext uri="{FF2B5EF4-FFF2-40B4-BE49-F238E27FC236}">
                <a16:creationId xmlns:a16="http://schemas.microsoft.com/office/drawing/2014/main" id="{86077C0C-499A-5174-24E2-F3F6FCAB49AA}"/>
              </a:ext>
            </a:extLst>
          </p:cNvPr>
          <p:cNvCxnSpPr>
            <a:cxnSpLocks/>
          </p:cNvCxnSpPr>
          <p:nvPr/>
        </p:nvCxnSpPr>
        <p:spPr>
          <a:xfrm flipH="1">
            <a:off x="5072053" y="549520"/>
            <a:ext cx="739775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oli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直接箭头连接符 754">
            <a:extLst>
              <a:ext uri="{FF2B5EF4-FFF2-40B4-BE49-F238E27FC236}">
                <a16:creationId xmlns:a16="http://schemas.microsoft.com/office/drawing/2014/main" id="{CE95EB0C-498E-9BA8-C354-E6F0B525C6BF}"/>
              </a:ext>
            </a:extLst>
          </p:cNvPr>
          <p:cNvCxnSpPr>
            <a:cxnSpLocks/>
          </p:cNvCxnSpPr>
          <p:nvPr/>
        </p:nvCxnSpPr>
        <p:spPr>
          <a:xfrm>
            <a:off x="2406639" y="549520"/>
            <a:ext cx="730250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oli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6" name="组合 755">
            <a:extLst>
              <a:ext uri="{FF2B5EF4-FFF2-40B4-BE49-F238E27FC236}">
                <a16:creationId xmlns:a16="http://schemas.microsoft.com/office/drawing/2014/main" id="{FA157FB7-7716-9E61-2420-6E044190638D}"/>
              </a:ext>
            </a:extLst>
          </p:cNvPr>
          <p:cNvGrpSpPr>
            <a:grpSpLocks/>
          </p:cNvGrpSpPr>
          <p:nvPr/>
        </p:nvGrpSpPr>
        <p:grpSpPr>
          <a:xfrm>
            <a:off x="6450844" y="737863"/>
            <a:ext cx="139359" cy="143741"/>
            <a:chOff x="4518850" y="4543726"/>
            <a:chExt cx="103450" cy="106702"/>
          </a:xfrm>
          <a:effectLst/>
        </p:grpSpPr>
        <p:sp>
          <p:nvSpPr>
            <p:cNvPr id="757" name="椭圆 756">
              <a:extLst>
                <a:ext uri="{FF2B5EF4-FFF2-40B4-BE49-F238E27FC236}">
                  <a16:creationId xmlns:a16="http://schemas.microsoft.com/office/drawing/2014/main" id="{EFD351E3-734A-632E-3492-209139D465BC}"/>
                </a:ext>
              </a:extLst>
            </p:cNvPr>
            <p:cNvSpPr>
              <a:spLocks/>
            </p:cNvSpPr>
            <p:nvPr/>
          </p:nvSpPr>
          <p:spPr>
            <a:xfrm>
              <a:off x="4518851" y="4543726"/>
              <a:ext cx="103449" cy="105099"/>
            </a:xfrm>
            <a:prstGeom prst="ellipse">
              <a:avLst/>
            </a:prstGeom>
            <a:gradFill>
              <a:gsLst>
                <a:gs pos="0">
                  <a:srgbClr val="FF3333"/>
                </a:gs>
                <a:gs pos="50000">
                  <a:srgbClr val="DE0000"/>
                </a:gs>
                <a:gs pos="100000">
                  <a:srgbClr val="A80000"/>
                </a:gs>
              </a:gsLst>
            </a:gradFill>
            <a:ln/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8" name="加号 757">
              <a:extLst>
                <a:ext uri="{FF2B5EF4-FFF2-40B4-BE49-F238E27FC236}">
                  <a16:creationId xmlns:a16="http://schemas.microsoft.com/office/drawing/2014/main" id="{986413E0-B5D7-457B-0CEB-E106F74565B8}"/>
                </a:ext>
              </a:extLst>
            </p:cNvPr>
            <p:cNvSpPr>
              <a:spLocks/>
            </p:cNvSpPr>
            <p:nvPr/>
          </p:nvSpPr>
          <p:spPr>
            <a:xfrm>
              <a:off x="4518850" y="4545329"/>
              <a:ext cx="103449" cy="105099"/>
            </a:xfrm>
            <a:prstGeom prst="mathPlus">
              <a:avLst>
                <a:gd name="adj1" fmla="val 142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9" name="椭圆 758">
            <a:extLst>
              <a:ext uri="{FF2B5EF4-FFF2-40B4-BE49-F238E27FC236}">
                <a16:creationId xmlns:a16="http://schemas.microsoft.com/office/drawing/2014/main" id="{D03494F7-1DD3-6546-0C16-D847E99B81EA}"/>
              </a:ext>
            </a:extLst>
          </p:cNvPr>
          <p:cNvSpPr/>
          <p:nvPr/>
        </p:nvSpPr>
        <p:spPr>
          <a:xfrm>
            <a:off x="6490558" y="974263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rgbClr val="C00000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0" name="椭圆 759">
            <a:extLst>
              <a:ext uri="{FF2B5EF4-FFF2-40B4-BE49-F238E27FC236}">
                <a16:creationId xmlns:a16="http://schemas.microsoft.com/office/drawing/2014/main" id="{4912CA29-123D-9DEB-26F5-248B6801BA12}"/>
              </a:ext>
            </a:extLst>
          </p:cNvPr>
          <p:cNvSpPr/>
          <p:nvPr/>
        </p:nvSpPr>
        <p:spPr>
          <a:xfrm>
            <a:off x="5953088" y="976227"/>
            <a:ext cx="62661" cy="6502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63500">
              <a:srgbClr val="C00000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1" name="组合 760">
            <a:extLst>
              <a:ext uri="{FF2B5EF4-FFF2-40B4-BE49-F238E27FC236}">
                <a16:creationId xmlns:a16="http://schemas.microsoft.com/office/drawing/2014/main" id="{A23C2008-105C-1959-3BC7-EF5C57632265}"/>
              </a:ext>
            </a:extLst>
          </p:cNvPr>
          <p:cNvGrpSpPr>
            <a:grpSpLocks/>
          </p:cNvGrpSpPr>
          <p:nvPr/>
        </p:nvGrpSpPr>
        <p:grpSpPr>
          <a:xfrm>
            <a:off x="5915368" y="729571"/>
            <a:ext cx="139369" cy="160320"/>
            <a:chOff x="4755684" y="4537336"/>
            <a:chExt cx="103455" cy="119008"/>
          </a:xfrm>
        </p:grpSpPr>
        <p:sp>
          <p:nvSpPr>
            <p:cNvPr id="762" name="椭圆 761">
              <a:extLst>
                <a:ext uri="{FF2B5EF4-FFF2-40B4-BE49-F238E27FC236}">
                  <a16:creationId xmlns:a16="http://schemas.microsoft.com/office/drawing/2014/main" id="{99201603-5581-38D7-DD5D-0B1876E324BC}"/>
                </a:ext>
              </a:extLst>
            </p:cNvPr>
            <p:cNvSpPr>
              <a:spLocks/>
            </p:cNvSpPr>
            <p:nvPr/>
          </p:nvSpPr>
          <p:spPr>
            <a:xfrm>
              <a:off x="4755691" y="4544869"/>
              <a:ext cx="103448" cy="103940"/>
            </a:xfrm>
            <a:prstGeom prst="ellipse">
              <a:avLst/>
            </a:prstGeom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3" name="减号 762">
              <a:extLst>
                <a:ext uri="{FF2B5EF4-FFF2-40B4-BE49-F238E27FC236}">
                  <a16:creationId xmlns:a16="http://schemas.microsoft.com/office/drawing/2014/main" id="{AD524B45-3A36-A3DC-3D5E-10103A36B8B5}"/>
                </a:ext>
              </a:extLst>
            </p:cNvPr>
            <p:cNvSpPr>
              <a:spLocks/>
            </p:cNvSpPr>
            <p:nvPr/>
          </p:nvSpPr>
          <p:spPr>
            <a:xfrm>
              <a:off x="4755684" y="4537336"/>
              <a:ext cx="103448" cy="119008"/>
            </a:xfrm>
            <a:prstGeom prst="mathMinus">
              <a:avLst>
                <a:gd name="adj1" fmla="val 1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64" name="文本框 763">
            <a:extLst>
              <a:ext uri="{FF2B5EF4-FFF2-40B4-BE49-F238E27FC236}">
                <a16:creationId xmlns:a16="http://schemas.microsoft.com/office/drawing/2014/main" id="{F8F8347D-5568-9734-EF20-FFDB713C5BEF}"/>
              </a:ext>
            </a:extLst>
          </p:cNvPr>
          <p:cNvSpPr txBox="1"/>
          <p:nvPr/>
        </p:nvSpPr>
        <p:spPr>
          <a:xfrm>
            <a:off x="7301888" y="577811"/>
            <a:ext cx="26930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5" name="等腰三角形 764">
            <a:extLst>
              <a:ext uri="{FF2B5EF4-FFF2-40B4-BE49-F238E27FC236}">
                <a16:creationId xmlns:a16="http://schemas.microsoft.com/office/drawing/2014/main" id="{48353A69-7E54-7925-41FB-3C069E423A4F}"/>
              </a:ext>
            </a:extLst>
          </p:cNvPr>
          <p:cNvSpPr/>
          <p:nvPr/>
        </p:nvSpPr>
        <p:spPr>
          <a:xfrm rot="5400000" flipH="1">
            <a:off x="2444238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6" name="椭圆 765">
            <a:extLst>
              <a:ext uri="{FF2B5EF4-FFF2-40B4-BE49-F238E27FC236}">
                <a16:creationId xmlns:a16="http://schemas.microsoft.com/office/drawing/2014/main" id="{4065AA6C-3504-588D-E1B7-BC06BA898147}"/>
              </a:ext>
            </a:extLst>
          </p:cNvPr>
          <p:cNvSpPr>
            <a:spLocks/>
          </p:cNvSpPr>
          <p:nvPr/>
        </p:nvSpPr>
        <p:spPr>
          <a:xfrm flipH="1">
            <a:off x="2699617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7" name="等腰三角形 766">
            <a:extLst>
              <a:ext uri="{FF2B5EF4-FFF2-40B4-BE49-F238E27FC236}">
                <a16:creationId xmlns:a16="http://schemas.microsoft.com/office/drawing/2014/main" id="{808354A5-F6C0-0495-49E9-8D542553FB52}"/>
              </a:ext>
            </a:extLst>
          </p:cNvPr>
          <p:cNvSpPr/>
          <p:nvPr/>
        </p:nvSpPr>
        <p:spPr>
          <a:xfrm rot="5400000" flipH="1">
            <a:off x="2980195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" name="椭圆 767">
            <a:extLst>
              <a:ext uri="{FF2B5EF4-FFF2-40B4-BE49-F238E27FC236}">
                <a16:creationId xmlns:a16="http://schemas.microsoft.com/office/drawing/2014/main" id="{46FF2C13-3ED1-B306-82D4-81ABBAD1041B}"/>
              </a:ext>
            </a:extLst>
          </p:cNvPr>
          <p:cNvSpPr>
            <a:spLocks/>
          </p:cNvSpPr>
          <p:nvPr/>
        </p:nvSpPr>
        <p:spPr>
          <a:xfrm flipH="1">
            <a:off x="3235576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9" name="椭圆 768">
            <a:extLst>
              <a:ext uri="{FF2B5EF4-FFF2-40B4-BE49-F238E27FC236}">
                <a16:creationId xmlns:a16="http://schemas.microsoft.com/office/drawing/2014/main" id="{98F6471E-910A-30D8-A0F7-BB01062C661C}"/>
              </a:ext>
            </a:extLst>
          </p:cNvPr>
          <p:cNvSpPr>
            <a:spLocks/>
          </p:cNvSpPr>
          <p:nvPr/>
        </p:nvSpPr>
        <p:spPr>
          <a:xfrm flipH="1">
            <a:off x="1092716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0" name="等腰三角形 769">
            <a:extLst>
              <a:ext uri="{FF2B5EF4-FFF2-40B4-BE49-F238E27FC236}">
                <a16:creationId xmlns:a16="http://schemas.microsoft.com/office/drawing/2014/main" id="{6BAC4E03-6EBC-A767-2559-EB4FF5D23FA0}"/>
              </a:ext>
            </a:extLst>
          </p:cNvPr>
          <p:cNvSpPr/>
          <p:nvPr/>
        </p:nvSpPr>
        <p:spPr>
          <a:xfrm rot="5400000" flipH="1">
            <a:off x="1373293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1" name="等腰三角形 770">
            <a:extLst>
              <a:ext uri="{FF2B5EF4-FFF2-40B4-BE49-F238E27FC236}">
                <a16:creationId xmlns:a16="http://schemas.microsoft.com/office/drawing/2014/main" id="{DF5CF88A-E46C-5EF3-D159-A6989D132754}"/>
              </a:ext>
            </a:extLst>
          </p:cNvPr>
          <p:cNvSpPr/>
          <p:nvPr/>
        </p:nvSpPr>
        <p:spPr>
          <a:xfrm rot="5400000" flipH="1">
            <a:off x="3516154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2" name="椭圆 771">
            <a:extLst>
              <a:ext uri="{FF2B5EF4-FFF2-40B4-BE49-F238E27FC236}">
                <a16:creationId xmlns:a16="http://schemas.microsoft.com/office/drawing/2014/main" id="{BF3AA4BE-E87B-CC60-BAB5-481B7D35773A}"/>
              </a:ext>
            </a:extLst>
          </p:cNvPr>
          <p:cNvSpPr>
            <a:spLocks/>
          </p:cNvSpPr>
          <p:nvPr/>
        </p:nvSpPr>
        <p:spPr>
          <a:xfrm flipH="1">
            <a:off x="3771533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3" name="等腰三角形 772">
            <a:extLst>
              <a:ext uri="{FF2B5EF4-FFF2-40B4-BE49-F238E27FC236}">
                <a16:creationId xmlns:a16="http://schemas.microsoft.com/office/drawing/2014/main" id="{A1C36037-2773-2738-526C-69BA8CF168F7}"/>
              </a:ext>
            </a:extLst>
          </p:cNvPr>
          <p:cNvSpPr/>
          <p:nvPr/>
        </p:nvSpPr>
        <p:spPr>
          <a:xfrm rot="5400000" flipH="1">
            <a:off x="4052112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4" name="椭圆 773">
            <a:extLst>
              <a:ext uri="{FF2B5EF4-FFF2-40B4-BE49-F238E27FC236}">
                <a16:creationId xmlns:a16="http://schemas.microsoft.com/office/drawing/2014/main" id="{BBF428AB-5BF6-71A7-34E2-3D2CF1AF8E52}"/>
              </a:ext>
            </a:extLst>
          </p:cNvPr>
          <p:cNvSpPr>
            <a:spLocks/>
          </p:cNvSpPr>
          <p:nvPr/>
        </p:nvSpPr>
        <p:spPr>
          <a:xfrm flipH="1">
            <a:off x="4307492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5" name="等腰三角形 774">
            <a:extLst>
              <a:ext uri="{FF2B5EF4-FFF2-40B4-BE49-F238E27FC236}">
                <a16:creationId xmlns:a16="http://schemas.microsoft.com/office/drawing/2014/main" id="{630D7EDB-F726-7289-FA14-3751DFE44696}"/>
              </a:ext>
            </a:extLst>
          </p:cNvPr>
          <p:cNvSpPr/>
          <p:nvPr/>
        </p:nvSpPr>
        <p:spPr>
          <a:xfrm rot="5400000" flipH="1">
            <a:off x="4588069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6" name="椭圆 775">
            <a:extLst>
              <a:ext uri="{FF2B5EF4-FFF2-40B4-BE49-F238E27FC236}">
                <a16:creationId xmlns:a16="http://schemas.microsoft.com/office/drawing/2014/main" id="{07B8D6E4-EA1D-D7E7-6CCF-8283FDB9BC8F}"/>
              </a:ext>
            </a:extLst>
          </p:cNvPr>
          <p:cNvSpPr>
            <a:spLocks/>
          </p:cNvSpPr>
          <p:nvPr/>
        </p:nvSpPr>
        <p:spPr>
          <a:xfrm flipH="1">
            <a:off x="4843449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7" name="等腰三角形 776">
            <a:extLst>
              <a:ext uri="{FF2B5EF4-FFF2-40B4-BE49-F238E27FC236}">
                <a16:creationId xmlns:a16="http://schemas.microsoft.com/office/drawing/2014/main" id="{F3A4A65E-A46D-6B48-6B49-F8AF12C9FDD0}"/>
              </a:ext>
            </a:extLst>
          </p:cNvPr>
          <p:cNvSpPr/>
          <p:nvPr/>
        </p:nvSpPr>
        <p:spPr>
          <a:xfrm rot="5400000" flipH="1">
            <a:off x="5124028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" name="椭圆 777">
            <a:extLst>
              <a:ext uri="{FF2B5EF4-FFF2-40B4-BE49-F238E27FC236}">
                <a16:creationId xmlns:a16="http://schemas.microsoft.com/office/drawing/2014/main" id="{F971BC33-C95A-CF91-297A-3FE8CDA6CA7B}"/>
              </a:ext>
            </a:extLst>
          </p:cNvPr>
          <p:cNvSpPr>
            <a:spLocks/>
          </p:cNvSpPr>
          <p:nvPr/>
        </p:nvSpPr>
        <p:spPr>
          <a:xfrm flipH="1">
            <a:off x="5379407" y="739724"/>
            <a:ext cx="139850" cy="140021"/>
          </a:xfrm>
          <a:prstGeom prst="ellipse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8974"/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" name="等腰三角形 778">
            <a:extLst>
              <a:ext uri="{FF2B5EF4-FFF2-40B4-BE49-F238E27FC236}">
                <a16:creationId xmlns:a16="http://schemas.microsoft.com/office/drawing/2014/main" id="{0B6D1F9A-4D1E-3745-702C-B10D59D1FA57}"/>
              </a:ext>
            </a:extLst>
          </p:cNvPr>
          <p:cNvSpPr/>
          <p:nvPr/>
        </p:nvSpPr>
        <p:spPr>
          <a:xfrm rot="5400000" flipH="1">
            <a:off x="5659985" y="76031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0" name="等腰三角形 779">
            <a:extLst>
              <a:ext uri="{FF2B5EF4-FFF2-40B4-BE49-F238E27FC236}">
                <a16:creationId xmlns:a16="http://schemas.microsoft.com/office/drawing/2014/main" id="{E400324A-41A9-8D7F-20D3-3172491031E0}"/>
              </a:ext>
            </a:extLst>
          </p:cNvPr>
          <p:cNvSpPr/>
          <p:nvPr/>
        </p:nvSpPr>
        <p:spPr>
          <a:xfrm rot="16200000">
            <a:off x="6195463" y="760312"/>
            <a:ext cx="114652" cy="98838"/>
          </a:xfrm>
          <a:prstGeom prst="triangle">
            <a:avLst/>
          </a:prstGeom>
          <a:solidFill>
            <a:schemeClr val="tx2"/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1" name="矩形: 圆角 780">
            <a:extLst>
              <a:ext uri="{FF2B5EF4-FFF2-40B4-BE49-F238E27FC236}">
                <a16:creationId xmlns:a16="http://schemas.microsoft.com/office/drawing/2014/main" id="{D7563736-C8EE-E9D8-5CAB-35C11060091D}"/>
              </a:ext>
            </a:extLst>
          </p:cNvPr>
          <p:cNvSpPr/>
          <p:nvPr/>
        </p:nvSpPr>
        <p:spPr>
          <a:xfrm>
            <a:off x="1600042" y="704373"/>
            <a:ext cx="749300" cy="196850"/>
          </a:xfrm>
          <a:prstGeom prst="roundRect">
            <a:avLst/>
          </a:prstGeom>
          <a:solidFill>
            <a:schemeClr val="tx2">
              <a:alpha val="3000"/>
            </a:schemeClr>
          </a:solidFill>
          <a:ln>
            <a:noFill/>
          </a:ln>
          <a:effectLst>
            <a:glow rad="88900">
              <a:schemeClr val="tx2">
                <a:alpha val="2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2" name="组合 781">
            <a:extLst>
              <a:ext uri="{FF2B5EF4-FFF2-40B4-BE49-F238E27FC236}">
                <a16:creationId xmlns:a16="http://schemas.microsoft.com/office/drawing/2014/main" id="{32659DD2-8BC8-1E17-CD81-7B0BBCE031DB}"/>
              </a:ext>
            </a:extLst>
          </p:cNvPr>
          <p:cNvGrpSpPr>
            <a:grpSpLocks/>
          </p:cNvGrpSpPr>
          <p:nvPr/>
        </p:nvGrpSpPr>
        <p:grpSpPr>
          <a:xfrm>
            <a:off x="2164153" y="737863"/>
            <a:ext cx="139359" cy="143741"/>
            <a:chOff x="4518850" y="4543726"/>
            <a:chExt cx="103450" cy="106702"/>
          </a:xfrm>
          <a:effectLst/>
        </p:grpSpPr>
        <p:sp>
          <p:nvSpPr>
            <p:cNvPr id="783" name="椭圆 782">
              <a:extLst>
                <a:ext uri="{FF2B5EF4-FFF2-40B4-BE49-F238E27FC236}">
                  <a16:creationId xmlns:a16="http://schemas.microsoft.com/office/drawing/2014/main" id="{291EE039-5A98-09D6-C78C-A6BDB1CD1E13}"/>
                </a:ext>
              </a:extLst>
            </p:cNvPr>
            <p:cNvSpPr>
              <a:spLocks/>
            </p:cNvSpPr>
            <p:nvPr/>
          </p:nvSpPr>
          <p:spPr>
            <a:xfrm>
              <a:off x="4518851" y="4543726"/>
              <a:ext cx="103449" cy="105099"/>
            </a:xfrm>
            <a:prstGeom prst="ellipse">
              <a:avLst/>
            </a:prstGeom>
            <a:gradFill>
              <a:gsLst>
                <a:gs pos="0">
                  <a:srgbClr val="FF3333"/>
                </a:gs>
                <a:gs pos="50000">
                  <a:srgbClr val="DE0000"/>
                </a:gs>
                <a:gs pos="100000">
                  <a:srgbClr val="A80000"/>
                </a:gs>
              </a:gsLst>
            </a:gradFill>
            <a:ln/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4" name="加号 783">
              <a:extLst>
                <a:ext uri="{FF2B5EF4-FFF2-40B4-BE49-F238E27FC236}">
                  <a16:creationId xmlns:a16="http://schemas.microsoft.com/office/drawing/2014/main" id="{370EF6D1-50D4-252E-874B-37F188D73591}"/>
                </a:ext>
              </a:extLst>
            </p:cNvPr>
            <p:cNvSpPr>
              <a:spLocks/>
            </p:cNvSpPr>
            <p:nvPr/>
          </p:nvSpPr>
          <p:spPr>
            <a:xfrm>
              <a:off x="4518850" y="4545329"/>
              <a:ext cx="103449" cy="105099"/>
            </a:xfrm>
            <a:prstGeom prst="mathPlus">
              <a:avLst>
                <a:gd name="adj1" fmla="val 1428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5" name="组合 784">
            <a:extLst>
              <a:ext uri="{FF2B5EF4-FFF2-40B4-BE49-F238E27FC236}">
                <a16:creationId xmlns:a16="http://schemas.microsoft.com/office/drawing/2014/main" id="{C30BFE3A-7090-6C8A-50F3-C4F49E285538}"/>
              </a:ext>
            </a:extLst>
          </p:cNvPr>
          <p:cNvGrpSpPr>
            <a:grpSpLocks/>
          </p:cNvGrpSpPr>
          <p:nvPr/>
        </p:nvGrpSpPr>
        <p:grpSpPr>
          <a:xfrm>
            <a:off x="1628676" y="729571"/>
            <a:ext cx="139369" cy="160320"/>
            <a:chOff x="4755684" y="4537336"/>
            <a:chExt cx="103455" cy="119008"/>
          </a:xfrm>
        </p:grpSpPr>
        <p:sp>
          <p:nvSpPr>
            <p:cNvPr id="786" name="椭圆 785">
              <a:extLst>
                <a:ext uri="{FF2B5EF4-FFF2-40B4-BE49-F238E27FC236}">
                  <a16:creationId xmlns:a16="http://schemas.microsoft.com/office/drawing/2014/main" id="{78626329-C618-F1C2-B69E-5EE8B0313AFD}"/>
                </a:ext>
              </a:extLst>
            </p:cNvPr>
            <p:cNvSpPr>
              <a:spLocks/>
            </p:cNvSpPr>
            <p:nvPr/>
          </p:nvSpPr>
          <p:spPr>
            <a:xfrm>
              <a:off x="4755691" y="4544869"/>
              <a:ext cx="103448" cy="103940"/>
            </a:xfrm>
            <a:prstGeom prst="ellipse">
              <a:avLst/>
            </a:prstGeom>
            <a:ln/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7" name="减号 786">
              <a:extLst>
                <a:ext uri="{FF2B5EF4-FFF2-40B4-BE49-F238E27FC236}">
                  <a16:creationId xmlns:a16="http://schemas.microsoft.com/office/drawing/2014/main" id="{D69AF226-39CE-2DEC-9E62-14EA5AAD6245}"/>
                </a:ext>
              </a:extLst>
            </p:cNvPr>
            <p:cNvSpPr>
              <a:spLocks/>
            </p:cNvSpPr>
            <p:nvPr/>
          </p:nvSpPr>
          <p:spPr>
            <a:xfrm>
              <a:off x="4755684" y="4537336"/>
              <a:ext cx="103448" cy="119008"/>
            </a:xfrm>
            <a:prstGeom prst="mathMinus">
              <a:avLst>
                <a:gd name="adj1" fmla="val 1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8974"/>
              <a:endPara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8" name="等腰三角形 787">
            <a:extLst>
              <a:ext uri="{FF2B5EF4-FFF2-40B4-BE49-F238E27FC236}">
                <a16:creationId xmlns:a16="http://schemas.microsoft.com/office/drawing/2014/main" id="{94A590A6-E116-CF5E-7E3D-0566B3FEB2E0}"/>
              </a:ext>
            </a:extLst>
          </p:cNvPr>
          <p:cNvSpPr/>
          <p:nvPr/>
        </p:nvSpPr>
        <p:spPr>
          <a:xfrm rot="16200000">
            <a:off x="1908770" y="760312"/>
            <a:ext cx="114652" cy="98838"/>
          </a:xfrm>
          <a:prstGeom prst="triangle">
            <a:avLst/>
          </a:prstGeom>
          <a:solidFill>
            <a:schemeClr val="tx2"/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9" name="等腰三角形 788">
            <a:extLst>
              <a:ext uri="{FF2B5EF4-FFF2-40B4-BE49-F238E27FC236}">
                <a16:creationId xmlns:a16="http://schemas.microsoft.com/office/drawing/2014/main" id="{B244BD5B-F9E0-824C-878E-4A8ADFF53552}"/>
              </a:ext>
            </a:extLst>
          </p:cNvPr>
          <p:cNvSpPr/>
          <p:nvPr/>
        </p:nvSpPr>
        <p:spPr>
          <a:xfrm rot="5400000" flipH="1">
            <a:off x="7389222" y="5065642"/>
            <a:ext cx="114652" cy="98838"/>
          </a:xfrm>
          <a:prstGeom prst="triangl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0" name="等腰三角形 789">
            <a:extLst>
              <a:ext uri="{FF2B5EF4-FFF2-40B4-BE49-F238E27FC236}">
                <a16:creationId xmlns:a16="http://schemas.microsoft.com/office/drawing/2014/main" id="{C2D8D3B3-CA85-253B-EC9A-E7AD17635212}"/>
              </a:ext>
            </a:extLst>
          </p:cNvPr>
          <p:cNvSpPr/>
          <p:nvPr/>
        </p:nvSpPr>
        <p:spPr>
          <a:xfrm rot="16200000">
            <a:off x="7368184" y="4060380"/>
            <a:ext cx="114652" cy="98838"/>
          </a:xfrm>
          <a:prstGeom prst="triangle">
            <a:avLst/>
          </a:prstGeom>
          <a:solidFill>
            <a:schemeClr val="tx2"/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1" name="文本框 790">
                <a:extLst>
                  <a:ext uri="{FF2B5EF4-FFF2-40B4-BE49-F238E27FC236}">
                    <a16:creationId xmlns:a16="http://schemas.microsoft.com/office/drawing/2014/main" id="{C51B57C8-74DB-7603-8BCA-AB5584582F6B}"/>
                  </a:ext>
                </a:extLst>
              </p:cNvPr>
              <p:cNvSpPr txBox="1"/>
              <p:nvPr/>
            </p:nvSpPr>
            <p:spPr>
              <a:xfrm rot="16200000">
                <a:off x="180840" y="1963607"/>
                <a:ext cx="1065616" cy="1737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1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1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𝑄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altLang="zh-CN" sz="10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altLang="zh-CN" sz="10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&amp; </m:t>
                      </m:r>
                      <m:d>
                        <m:dPr>
                          <m:ctrlPr>
                            <a:rPr lang="en-US" altLang="zh-CN" sz="10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1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1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0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sz="1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+0.5</m:t>
                          </m:r>
                        </m:e>
                      </m:d>
                    </m:oMath>
                  </m:oMathPara>
                </a14:m>
                <a:endParaRPr lang="zh-CN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1" name="文本框 790">
                <a:extLst>
                  <a:ext uri="{FF2B5EF4-FFF2-40B4-BE49-F238E27FC236}">
                    <a16:creationId xmlns:a16="http://schemas.microsoft.com/office/drawing/2014/main" id="{C51B57C8-74DB-7603-8BCA-AB5584582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80840" y="1963607"/>
                <a:ext cx="1065616" cy="173702"/>
              </a:xfrm>
              <a:prstGeom prst="rect">
                <a:avLst/>
              </a:prstGeom>
              <a:blipFill>
                <a:blip r:embed="rId17"/>
                <a:stretch>
                  <a:fillRect l="-14286" r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2" name="文本框 791">
            <a:extLst>
              <a:ext uri="{FF2B5EF4-FFF2-40B4-BE49-F238E27FC236}">
                <a16:creationId xmlns:a16="http://schemas.microsoft.com/office/drawing/2014/main" id="{BACA6C3D-7FD9-C532-0E49-59BE466F09D3}"/>
              </a:ext>
            </a:extLst>
          </p:cNvPr>
          <p:cNvSpPr txBox="1"/>
          <p:nvPr/>
        </p:nvSpPr>
        <p:spPr>
          <a:xfrm>
            <a:off x="1667639" y="2534240"/>
            <a:ext cx="22121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(s)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3" name="文本框 792">
            <a:extLst>
              <a:ext uri="{FF2B5EF4-FFF2-40B4-BE49-F238E27FC236}">
                <a16:creationId xmlns:a16="http://schemas.microsoft.com/office/drawing/2014/main" id="{566BB4E8-28CB-69DD-4481-F75C1654AB66}"/>
              </a:ext>
            </a:extLst>
          </p:cNvPr>
          <p:cNvSpPr txBox="1"/>
          <p:nvPr/>
        </p:nvSpPr>
        <p:spPr>
          <a:xfrm>
            <a:off x="6078865" y="2534240"/>
            <a:ext cx="22121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(s)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4" name="文本框 793">
                <a:extLst>
                  <a:ext uri="{FF2B5EF4-FFF2-40B4-BE49-F238E27FC236}">
                    <a16:creationId xmlns:a16="http://schemas.microsoft.com/office/drawing/2014/main" id="{34C168D2-4D78-733A-F5D3-518793B5390D}"/>
                  </a:ext>
                </a:extLst>
              </p:cNvPr>
              <p:cNvSpPr txBox="1"/>
              <p:nvPr/>
            </p:nvSpPr>
            <p:spPr>
              <a:xfrm rot="1700506">
                <a:off x="843985" y="2495072"/>
                <a:ext cx="337657" cy="185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</m:t>
                          </m:r>
                          <m:r>
                            <a:rPr lang="en-US" altLang="zh-CN" sz="11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  <m:r>
                            <a:rPr lang="en-US" altLang="zh-CN" sz="11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4" name="文本框 793">
                <a:extLst>
                  <a:ext uri="{FF2B5EF4-FFF2-40B4-BE49-F238E27FC236}">
                    <a16:creationId xmlns:a16="http://schemas.microsoft.com/office/drawing/2014/main" id="{34C168D2-4D78-733A-F5D3-518793B53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00506">
                <a:off x="843985" y="2495072"/>
                <a:ext cx="337657" cy="185564"/>
              </a:xfrm>
              <a:prstGeom prst="rect">
                <a:avLst/>
              </a:prstGeom>
              <a:blipFill>
                <a:blip r:embed="rId18"/>
                <a:stretch>
                  <a:fillRect l="-14063" t="-1818" b="-1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5" name="文本框 794">
            <a:extLst>
              <a:ext uri="{FF2B5EF4-FFF2-40B4-BE49-F238E27FC236}">
                <a16:creationId xmlns:a16="http://schemas.microsoft.com/office/drawing/2014/main" id="{F9D0A7A6-825A-4B70-533A-FC7DD3D61FFC}"/>
              </a:ext>
            </a:extLst>
          </p:cNvPr>
          <p:cNvSpPr txBox="1"/>
          <p:nvPr/>
        </p:nvSpPr>
        <p:spPr>
          <a:xfrm>
            <a:off x="889743" y="5044235"/>
            <a:ext cx="7053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6" name="文本框 795">
            <a:extLst>
              <a:ext uri="{FF2B5EF4-FFF2-40B4-BE49-F238E27FC236}">
                <a16:creationId xmlns:a16="http://schemas.microsoft.com/office/drawing/2014/main" id="{57DF0FC5-0FCE-F0E0-F86E-3336EE17A61E}"/>
              </a:ext>
            </a:extLst>
          </p:cNvPr>
          <p:cNvSpPr txBox="1"/>
          <p:nvPr/>
        </p:nvSpPr>
        <p:spPr>
          <a:xfrm rot="16200000">
            <a:off x="836844" y="4670623"/>
            <a:ext cx="1763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7" name="文本框 796">
            <a:extLst>
              <a:ext uri="{FF2B5EF4-FFF2-40B4-BE49-F238E27FC236}">
                <a16:creationId xmlns:a16="http://schemas.microsoft.com/office/drawing/2014/main" id="{A4ED4D6B-A0FE-D508-6D27-F15049FD351F}"/>
              </a:ext>
            </a:extLst>
          </p:cNvPr>
          <p:cNvSpPr txBox="1"/>
          <p:nvPr/>
        </p:nvSpPr>
        <p:spPr>
          <a:xfrm rot="16200000">
            <a:off x="836844" y="4244378"/>
            <a:ext cx="1763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8" name="文本框 797">
                <a:extLst>
                  <a:ext uri="{FF2B5EF4-FFF2-40B4-BE49-F238E27FC236}">
                    <a16:creationId xmlns:a16="http://schemas.microsoft.com/office/drawing/2014/main" id="{FB97FD4A-D7C2-359F-8068-32F1F86417D6}"/>
                  </a:ext>
                </a:extLst>
              </p:cNvPr>
              <p:cNvSpPr txBox="1"/>
              <p:nvPr/>
            </p:nvSpPr>
            <p:spPr>
              <a:xfrm rot="16200000">
                <a:off x="546694" y="4507103"/>
                <a:ext cx="304827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sz="110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8" name="文本框 797">
                <a:extLst>
                  <a:ext uri="{FF2B5EF4-FFF2-40B4-BE49-F238E27FC236}">
                    <a16:creationId xmlns:a16="http://schemas.microsoft.com/office/drawing/2014/main" id="{FB97FD4A-D7C2-359F-8068-32F1F86417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6694" y="4507103"/>
                <a:ext cx="304827" cy="169277"/>
              </a:xfrm>
              <a:prstGeom prst="rect">
                <a:avLst/>
              </a:prstGeom>
              <a:blipFill>
                <a:blip r:embed="rId19"/>
                <a:stretch>
                  <a:fillRect t="-18000" r="-35714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9" name="文本框 798">
            <a:extLst>
              <a:ext uri="{FF2B5EF4-FFF2-40B4-BE49-F238E27FC236}">
                <a16:creationId xmlns:a16="http://schemas.microsoft.com/office/drawing/2014/main" id="{10BDCE02-4702-3F53-6051-82EB63577B87}"/>
              </a:ext>
            </a:extLst>
          </p:cNvPr>
          <p:cNvSpPr txBox="1"/>
          <p:nvPr/>
        </p:nvSpPr>
        <p:spPr>
          <a:xfrm>
            <a:off x="889743" y="6339635"/>
            <a:ext cx="70532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0" name="文本框 799">
            <a:extLst>
              <a:ext uri="{FF2B5EF4-FFF2-40B4-BE49-F238E27FC236}">
                <a16:creationId xmlns:a16="http://schemas.microsoft.com/office/drawing/2014/main" id="{837A286D-13E6-3F1B-4C0E-CB6B5B62FE90}"/>
              </a:ext>
            </a:extLst>
          </p:cNvPr>
          <p:cNvSpPr txBox="1"/>
          <p:nvPr/>
        </p:nvSpPr>
        <p:spPr>
          <a:xfrm rot="16200000">
            <a:off x="836844" y="5966023"/>
            <a:ext cx="1763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1" name="文本框 800">
            <a:extLst>
              <a:ext uri="{FF2B5EF4-FFF2-40B4-BE49-F238E27FC236}">
                <a16:creationId xmlns:a16="http://schemas.microsoft.com/office/drawing/2014/main" id="{2A02C1D6-F4E7-EF87-0FFC-237964AC08FB}"/>
              </a:ext>
            </a:extLst>
          </p:cNvPr>
          <p:cNvSpPr txBox="1"/>
          <p:nvPr/>
        </p:nvSpPr>
        <p:spPr>
          <a:xfrm rot="16200000">
            <a:off x="836844" y="5565178"/>
            <a:ext cx="1763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2" name="文本框 801">
                <a:extLst>
                  <a:ext uri="{FF2B5EF4-FFF2-40B4-BE49-F238E27FC236}">
                    <a16:creationId xmlns:a16="http://schemas.microsoft.com/office/drawing/2014/main" id="{BEB20AC4-9B00-1CE0-157A-DB291F67044B}"/>
                  </a:ext>
                </a:extLst>
              </p:cNvPr>
              <p:cNvSpPr txBox="1"/>
              <p:nvPr/>
            </p:nvSpPr>
            <p:spPr>
              <a:xfrm rot="16200000">
                <a:off x="546694" y="5802503"/>
                <a:ext cx="304827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sz="110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a:rPr lang="en-US" altLang="zh-CN" sz="11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2" name="文本框 801">
                <a:extLst>
                  <a:ext uri="{FF2B5EF4-FFF2-40B4-BE49-F238E27FC236}">
                    <a16:creationId xmlns:a16="http://schemas.microsoft.com/office/drawing/2014/main" id="{BEB20AC4-9B00-1CE0-157A-DB291F670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46694" y="5802503"/>
                <a:ext cx="304827" cy="169277"/>
              </a:xfrm>
              <a:prstGeom prst="rect">
                <a:avLst/>
              </a:prstGeom>
              <a:blipFill>
                <a:blip r:embed="rId12"/>
                <a:stretch>
                  <a:fillRect t="-18000" r="-35714"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3" name="矩形 802">
                <a:extLst>
                  <a:ext uri="{FF2B5EF4-FFF2-40B4-BE49-F238E27FC236}">
                    <a16:creationId xmlns:a16="http://schemas.microsoft.com/office/drawing/2014/main" id="{8BDAE932-5B20-3D37-4107-3A4598C97ECE}"/>
                  </a:ext>
                </a:extLst>
              </p:cNvPr>
              <p:cNvSpPr/>
              <p:nvPr/>
            </p:nvSpPr>
            <p:spPr>
              <a:xfrm>
                <a:off x="1528392" y="1295975"/>
                <a:ext cx="1172062" cy="236952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7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200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3" name="矩形 802">
                <a:extLst>
                  <a:ext uri="{FF2B5EF4-FFF2-40B4-BE49-F238E27FC236}">
                    <a16:creationId xmlns:a16="http://schemas.microsoft.com/office/drawing/2014/main" id="{8BDAE932-5B20-3D37-4107-3A4598C97E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392" y="1295975"/>
                <a:ext cx="1172062" cy="236952"/>
              </a:xfrm>
              <a:prstGeom prst="rect">
                <a:avLst/>
              </a:prstGeom>
              <a:blipFill>
                <a:blip r:embed="rId20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4" name="矩形 803">
                <a:extLst>
                  <a:ext uri="{FF2B5EF4-FFF2-40B4-BE49-F238E27FC236}">
                    <a16:creationId xmlns:a16="http://schemas.microsoft.com/office/drawing/2014/main" id="{7AE392A5-5E6D-B8E1-D8C9-34F4A905C461}"/>
                  </a:ext>
                </a:extLst>
              </p:cNvPr>
              <p:cNvSpPr/>
              <p:nvPr/>
            </p:nvSpPr>
            <p:spPr>
              <a:xfrm>
                <a:off x="971967" y="1295975"/>
                <a:ext cx="1145112" cy="236952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79"/>
                <a14:m>
                  <m:oMath xmlns:m="http://schemas.openxmlformats.org/officeDocument/2006/math"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zh-CN" sz="1200" i="1" dirty="0">
                    <a:ln w="0"/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en-US" sz="1200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4" name="矩形 803">
                <a:extLst>
                  <a:ext uri="{FF2B5EF4-FFF2-40B4-BE49-F238E27FC236}">
                    <a16:creationId xmlns:a16="http://schemas.microsoft.com/office/drawing/2014/main" id="{7AE392A5-5E6D-B8E1-D8C9-34F4A905C4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67" y="1295975"/>
                <a:ext cx="1145112" cy="236952"/>
              </a:xfrm>
              <a:prstGeom prst="rect">
                <a:avLst/>
              </a:prstGeom>
              <a:blipFill>
                <a:blip r:embed="rId1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7" name="文本框 806">
                <a:extLst>
                  <a:ext uri="{FF2B5EF4-FFF2-40B4-BE49-F238E27FC236}">
                    <a16:creationId xmlns:a16="http://schemas.microsoft.com/office/drawing/2014/main" id="{18F1233F-F9B7-7570-A466-A7A393AF0D4F}"/>
                  </a:ext>
                </a:extLst>
              </p:cNvPr>
              <p:cNvSpPr txBox="1"/>
              <p:nvPr/>
            </p:nvSpPr>
            <p:spPr>
              <a:xfrm flipH="1">
                <a:off x="7339814" y="4536747"/>
                <a:ext cx="362736" cy="1894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sz="11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CN" sz="11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7" name="文本框 806">
                <a:extLst>
                  <a:ext uri="{FF2B5EF4-FFF2-40B4-BE49-F238E27FC236}">
                    <a16:creationId xmlns:a16="http://schemas.microsoft.com/office/drawing/2014/main" id="{18F1233F-F9B7-7570-A466-A7A393AF0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339814" y="4536747"/>
                <a:ext cx="362736" cy="189475"/>
              </a:xfrm>
              <a:prstGeom prst="rect">
                <a:avLst/>
              </a:prstGeom>
              <a:blipFill>
                <a:blip r:embed="rId21"/>
                <a:stretch>
                  <a:fillRect t="-6452" r="-18333"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8" name="文本框 807">
            <a:extLst>
              <a:ext uri="{FF2B5EF4-FFF2-40B4-BE49-F238E27FC236}">
                <a16:creationId xmlns:a16="http://schemas.microsoft.com/office/drawing/2014/main" id="{FDAC90E9-EBA7-58D4-3CF6-AEF95ADA3D1F}"/>
              </a:ext>
            </a:extLst>
          </p:cNvPr>
          <p:cNvSpPr txBox="1"/>
          <p:nvPr/>
        </p:nvSpPr>
        <p:spPr>
          <a:xfrm rot="16200000">
            <a:off x="836844" y="2959299"/>
            <a:ext cx="17633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9" name="文本框 808">
                <a:extLst>
                  <a:ext uri="{FF2B5EF4-FFF2-40B4-BE49-F238E27FC236}">
                    <a16:creationId xmlns:a16="http://schemas.microsoft.com/office/drawing/2014/main" id="{BAD1F7BA-4B8B-11EF-BE11-A7E0385FD6A8}"/>
                  </a:ext>
                </a:extLst>
              </p:cNvPr>
              <p:cNvSpPr txBox="1"/>
              <p:nvPr/>
            </p:nvSpPr>
            <p:spPr>
              <a:xfrm>
                <a:off x="1814507" y="3889918"/>
                <a:ext cx="1967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9" name="文本框 808">
                <a:extLst>
                  <a:ext uri="{FF2B5EF4-FFF2-40B4-BE49-F238E27FC236}">
                    <a16:creationId xmlns:a16="http://schemas.microsoft.com/office/drawing/2014/main" id="{BAD1F7BA-4B8B-11EF-BE11-A7E0385FD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507" y="3889918"/>
                <a:ext cx="196721" cy="184666"/>
              </a:xfrm>
              <a:prstGeom prst="rect">
                <a:avLst/>
              </a:prstGeom>
              <a:blipFill>
                <a:blip r:embed="rId22"/>
                <a:stretch>
                  <a:fillRect l="-25000" r="-3125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0" name="文本框 809">
                <a:extLst>
                  <a:ext uri="{FF2B5EF4-FFF2-40B4-BE49-F238E27FC236}">
                    <a16:creationId xmlns:a16="http://schemas.microsoft.com/office/drawing/2014/main" id="{2166E157-AF7C-23AA-41E1-1C3D6958E2C9}"/>
                  </a:ext>
                </a:extLst>
              </p:cNvPr>
              <p:cNvSpPr txBox="1"/>
              <p:nvPr/>
            </p:nvSpPr>
            <p:spPr>
              <a:xfrm>
                <a:off x="1824927" y="5209925"/>
                <a:ext cx="17267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0" name="文本框 809">
                <a:extLst>
                  <a:ext uri="{FF2B5EF4-FFF2-40B4-BE49-F238E27FC236}">
                    <a16:creationId xmlns:a16="http://schemas.microsoft.com/office/drawing/2014/main" id="{2166E157-AF7C-23AA-41E1-1C3D6958E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927" y="5209925"/>
                <a:ext cx="172675" cy="184666"/>
              </a:xfrm>
              <a:prstGeom prst="rect">
                <a:avLst/>
              </a:prstGeom>
              <a:blipFill>
                <a:blip r:embed="rId23"/>
                <a:stretch>
                  <a:fillRect l="-27586" r="-3448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1" name="文本框 810">
                <a:extLst>
                  <a:ext uri="{FF2B5EF4-FFF2-40B4-BE49-F238E27FC236}">
                    <a16:creationId xmlns:a16="http://schemas.microsoft.com/office/drawing/2014/main" id="{8A99A2C3-91E3-BF62-F8E1-74C590547554}"/>
                  </a:ext>
                </a:extLst>
              </p:cNvPr>
              <p:cNvSpPr txBox="1"/>
              <p:nvPr/>
            </p:nvSpPr>
            <p:spPr>
              <a:xfrm>
                <a:off x="1857917" y="6532947"/>
                <a:ext cx="9720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1" name="文本框 810">
                <a:extLst>
                  <a:ext uri="{FF2B5EF4-FFF2-40B4-BE49-F238E27FC236}">
                    <a16:creationId xmlns:a16="http://schemas.microsoft.com/office/drawing/2014/main" id="{8A99A2C3-91E3-BF62-F8E1-74C590547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917" y="6532947"/>
                <a:ext cx="97206" cy="184666"/>
              </a:xfrm>
              <a:prstGeom prst="rect">
                <a:avLst/>
              </a:prstGeom>
              <a:blipFill>
                <a:blip r:embed="rId24"/>
                <a:stretch>
                  <a:fillRect l="-50000" r="-4375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2" name="任意多边形: 形状 811">
            <a:extLst>
              <a:ext uri="{FF2B5EF4-FFF2-40B4-BE49-F238E27FC236}">
                <a16:creationId xmlns:a16="http://schemas.microsoft.com/office/drawing/2014/main" id="{4138F4A1-A263-ACE7-1446-7088450A5F38}"/>
              </a:ext>
            </a:extLst>
          </p:cNvPr>
          <p:cNvSpPr/>
          <p:nvPr/>
        </p:nvSpPr>
        <p:spPr>
          <a:xfrm>
            <a:off x="3234859" y="1522415"/>
            <a:ext cx="1763253" cy="969538"/>
          </a:xfrm>
          <a:custGeom>
            <a:avLst/>
            <a:gdLst>
              <a:gd name="connsiteX0" fmla="*/ 0 w 1763253"/>
              <a:gd name="connsiteY0" fmla="*/ 780604 h 969538"/>
              <a:gd name="connsiteX1" fmla="*/ 372619 w 1763253"/>
              <a:gd name="connsiteY1" fmla="*/ 969539 h 969538"/>
              <a:gd name="connsiteX2" fmla="*/ 1763254 w 1763253"/>
              <a:gd name="connsiteY2" fmla="*/ 918917 h 969538"/>
              <a:gd name="connsiteX3" fmla="*/ 1763254 w 1763253"/>
              <a:gd name="connsiteY3" fmla="*/ 188933 h 969538"/>
              <a:gd name="connsiteX4" fmla="*/ 1390635 w 1763253"/>
              <a:gd name="connsiteY4" fmla="*/ 0 h 969538"/>
              <a:gd name="connsiteX5" fmla="*/ 0 w 1763253"/>
              <a:gd name="connsiteY5" fmla="*/ 50624 h 96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3253" h="969538">
                <a:moveTo>
                  <a:pt x="0" y="780604"/>
                </a:moveTo>
                <a:lnTo>
                  <a:pt x="372619" y="969539"/>
                </a:lnTo>
                <a:lnTo>
                  <a:pt x="1763254" y="918917"/>
                </a:lnTo>
                <a:lnTo>
                  <a:pt x="1763254" y="188933"/>
                </a:lnTo>
                <a:lnTo>
                  <a:pt x="1390635" y="0"/>
                </a:lnTo>
                <a:lnTo>
                  <a:pt x="0" y="50624"/>
                </a:lnTo>
                <a:close/>
              </a:path>
            </a:pathLst>
          </a:custGeom>
          <a:solidFill>
            <a:srgbClr val="FFFFFF"/>
          </a:solidFill>
          <a:ln w="5021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3" name="图形 35">
            <a:extLst>
              <a:ext uri="{FF2B5EF4-FFF2-40B4-BE49-F238E27FC236}">
                <a16:creationId xmlns:a16="http://schemas.microsoft.com/office/drawing/2014/main" id="{ADD6A505-C96B-A016-7633-78B736D9BEC6}"/>
              </a:ext>
            </a:extLst>
          </p:cNvPr>
          <p:cNvGrpSpPr/>
          <p:nvPr/>
        </p:nvGrpSpPr>
        <p:grpSpPr>
          <a:xfrm>
            <a:off x="3234859" y="1522415"/>
            <a:ext cx="1763253" cy="969538"/>
            <a:chOff x="2752259" y="1255715"/>
            <a:chExt cx="1763253" cy="969538"/>
          </a:xfrm>
        </p:grpSpPr>
        <p:sp>
          <p:nvSpPr>
            <p:cNvPr id="814" name="任意多边形: 形状 813">
              <a:extLst>
                <a:ext uri="{FF2B5EF4-FFF2-40B4-BE49-F238E27FC236}">
                  <a16:creationId xmlns:a16="http://schemas.microsoft.com/office/drawing/2014/main" id="{31FDA5A9-688F-B4F8-ACAC-1326B71E1A4A}"/>
                </a:ext>
              </a:extLst>
            </p:cNvPr>
            <p:cNvSpPr/>
            <p:nvPr/>
          </p:nvSpPr>
          <p:spPr>
            <a:xfrm>
              <a:off x="2752259" y="1985698"/>
              <a:ext cx="1390634" cy="50621"/>
            </a:xfrm>
            <a:custGeom>
              <a:avLst/>
              <a:gdLst>
                <a:gd name="connsiteX0" fmla="*/ 0 w 1390634"/>
                <a:gd name="connsiteY0" fmla="*/ 50622 h 50621"/>
                <a:gd name="connsiteX1" fmla="*/ 1390635 w 1390634"/>
                <a:gd name="connsiteY1" fmla="*/ 0 h 5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1">
                  <a:moveTo>
                    <a:pt x="0" y="50622"/>
                  </a:moveTo>
                  <a:lnTo>
                    <a:pt x="1390635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5" name="任意多边形: 形状 814">
              <a:extLst>
                <a:ext uri="{FF2B5EF4-FFF2-40B4-BE49-F238E27FC236}">
                  <a16:creationId xmlns:a16="http://schemas.microsoft.com/office/drawing/2014/main" id="{347E35E5-C195-706E-64A3-D9A95E5F9826}"/>
                </a:ext>
              </a:extLst>
            </p:cNvPr>
            <p:cNvSpPr/>
            <p:nvPr/>
          </p:nvSpPr>
          <p:spPr>
            <a:xfrm>
              <a:off x="2895574" y="2058363"/>
              <a:ext cx="1390635" cy="50627"/>
            </a:xfrm>
            <a:custGeom>
              <a:avLst/>
              <a:gdLst>
                <a:gd name="connsiteX0" fmla="*/ 0 w 1390635"/>
                <a:gd name="connsiteY0" fmla="*/ 50627 h 50627"/>
                <a:gd name="connsiteX1" fmla="*/ 1390635 w 1390635"/>
                <a:gd name="connsiteY1" fmla="*/ 0 h 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5" h="50627">
                  <a:moveTo>
                    <a:pt x="0" y="50627"/>
                  </a:moveTo>
                  <a:lnTo>
                    <a:pt x="1390635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6" name="任意多边形: 形状 815">
              <a:extLst>
                <a:ext uri="{FF2B5EF4-FFF2-40B4-BE49-F238E27FC236}">
                  <a16:creationId xmlns:a16="http://schemas.microsoft.com/office/drawing/2014/main" id="{7A057ABF-FDD1-7A42-826A-70E1474C0D4A}"/>
                </a:ext>
              </a:extLst>
            </p:cNvPr>
            <p:cNvSpPr/>
            <p:nvPr/>
          </p:nvSpPr>
          <p:spPr>
            <a:xfrm>
              <a:off x="3038890" y="2131028"/>
              <a:ext cx="1390634" cy="50627"/>
            </a:xfrm>
            <a:custGeom>
              <a:avLst/>
              <a:gdLst>
                <a:gd name="connsiteX0" fmla="*/ 0 w 1390634"/>
                <a:gd name="connsiteY0" fmla="*/ 50627 h 50627"/>
                <a:gd name="connsiteX1" fmla="*/ 1390635 w 1390634"/>
                <a:gd name="connsiteY1" fmla="*/ 0 h 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7">
                  <a:moveTo>
                    <a:pt x="0" y="50627"/>
                  </a:moveTo>
                  <a:lnTo>
                    <a:pt x="1390635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7" name="任意多边形: 形状 816">
              <a:extLst>
                <a:ext uri="{FF2B5EF4-FFF2-40B4-BE49-F238E27FC236}">
                  <a16:creationId xmlns:a16="http://schemas.microsoft.com/office/drawing/2014/main" id="{08A0B240-FF6A-B562-6889-386CB6915FB4}"/>
                </a:ext>
              </a:extLst>
            </p:cNvPr>
            <p:cNvSpPr/>
            <p:nvPr/>
          </p:nvSpPr>
          <p:spPr>
            <a:xfrm>
              <a:off x="4142893" y="1255715"/>
              <a:ext cx="5023" cy="729982"/>
            </a:xfrm>
            <a:custGeom>
              <a:avLst/>
              <a:gdLst>
                <a:gd name="connsiteX0" fmla="*/ 0 w 5023"/>
                <a:gd name="connsiteY0" fmla="*/ 729982 h 729982"/>
                <a:gd name="connsiteX1" fmla="*/ 0 w 5023"/>
                <a:gd name="connsiteY1" fmla="*/ 0 h 72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82">
                  <a:moveTo>
                    <a:pt x="0" y="729982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8" name="任意多边形: 形状 817">
              <a:extLst>
                <a:ext uri="{FF2B5EF4-FFF2-40B4-BE49-F238E27FC236}">
                  <a16:creationId xmlns:a16="http://schemas.microsoft.com/office/drawing/2014/main" id="{679A7A24-BFFB-AD1F-6B6A-466D24F3137B}"/>
                </a:ext>
              </a:extLst>
            </p:cNvPr>
            <p:cNvSpPr/>
            <p:nvPr/>
          </p:nvSpPr>
          <p:spPr>
            <a:xfrm>
              <a:off x="4286209" y="1328382"/>
              <a:ext cx="5023" cy="729980"/>
            </a:xfrm>
            <a:custGeom>
              <a:avLst/>
              <a:gdLst>
                <a:gd name="connsiteX0" fmla="*/ 0 w 5023"/>
                <a:gd name="connsiteY0" fmla="*/ 729981 h 729980"/>
                <a:gd name="connsiteX1" fmla="*/ 0 w 5023"/>
                <a:gd name="connsiteY1" fmla="*/ 0 h 729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80">
                  <a:moveTo>
                    <a:pt x="0" y="729981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9" name="任意多边形: 形状 818">
              <a:extLst>
                <a:ext uri="{FF2B5EF4-FFF2-40B4-BE49-F238E27FC236}">
                  <a16:creationId xmlns:a16="http://schemas.microsoft.com/office/drawing/2014/main" id="{3727003C-BCB7-B5BD-A851-518957E027C5}"/>
                </a:ext>
              </a:extLst>
            </p:cNvPr>
            <p:cNvSpPr/>
            <p:nvPr/>
          </p:nvSpPr>
          <p:spPr>
            <a:xfrm>
              <a:off x="4429525" y="1401048"/>
              <a:ext cx="5023" cy="729979"/>
            </a:xfrm>
            <a:custGeom>
              <a:avLst/>
              <a:gdLst>
                <a:gd name="connsiteX0" fmla="*/ 0 w 5023"/>
                <a:gd name="connsiteY0" fmla="*/ 729980 h 729979"/>
                <a:gd name="connsiteX1" fmla="*/ 0 w 5023"/>
                <a:gd name="connsiteY1" fmla="*/ 0 h 72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79">
                  <a:moveTo>
                    <a:pt x="0" y="729980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" name="任意多边形: 形状 819">
              <a:extLst>
                <a:ext uri="{FF2B5EF4-FFF2-40B4-BE49-F238E27FC236}">
                  <a16:creationId xmlns:a16="http://schemas.microsoft.com/office/drawing/2014/main" id="{4BE06D1A-995A-9BD3-0B3A-53C6B92482A1}"/>
                </a:ext>
              </a:extLst>
            </p:cNvPr>
            <p:cNvSpPr/>
            <p:nvPr/>
          </p:nvSpPr>
          <p:spPr>
            <a:xfrm>
              <a:off x="2752259" y="2036320"/>
              <a:ext cx="372619" cy="188934"/>
            </a:xfrm>
            <a:custGeom>
              <a:avLst/>
              <a:gdLst>
                <a:gd name="connsiteX0" fmla="*/ 372619 w 372619"/>
                <a:gd name="connsiteY0" fmla="*/ 188935 h 188934"/>
                <a:gd name="connsiteX1" fmla="*/ 0 w 372619"/>
                <a:gd name="connsiteY1" fmla="*/ 0 h 18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4">
                  <a:moveTo>
                    <a:pt x="372619" y="188935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" name="任意多边形: 形状 820">
              <a:extLst>
                <a:ext uri="{FF2B5EF4-FFF2-40B4-BE49-F238E27FC236}">
                  <a16:creationId xmlns:a16="http://schemas.microsoft.com/office/drawing/2014/main" id="{BA78E2F7-F269-1092-A5A8-7662EF24DAFB}"/>
                </a:ext>
              </a:extLst>
            </p:cNvPr>
            <p:cNvSpPr/>
            <p:nvPr/>
          </p:nvSpPr>
          <p:spPr>
            <a:xfrm>
              <a:off x="3370317" y="2013819"/>
              <a:ext cx="372619" cy="188934"/>
            </a:xfrm>
            <a:custGeom>
              <a:avLst/>
              <a:gdLst>
                <a:gd name="connsiteX0" fmla="*/ 372619 w 372619"/>
                <a:gd name="connsiteY0" fmla="*/ 188934 h 188934"/>
                <a:gd name="connsiteX1" fmla="*/ 0 w 372619"/>
                <a:gd name="connsiteY1" fmla="*/ 0 h 18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4">
                  <a:moveTo>
                    <a:pt x="372619" y="188934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2" name="任意多边形: 形状 821">
              <a:extLst>
                <a:ext uri="{FF2B5EF4-FFF2-40B4-BE49-F238E27FC236}">
                  <a16:creationId xmlns:a16="http://schemas.microsoft.com/office/drawing/2014/main" id="{7668F9CA-5B69-4AE6-91DA-6D060B6CACAD}"/>
                </a:ext>
              </a:extLst>
            </p:cNvPr>
            <p:cNvSpPr/>
            <p:nvPr/>
          </p:nvSpPr>
          <p:spPr>
            <a:xfrm>
              <a:off x="3988380" y="1991324"/>
              <a:ext cx="372619" cy="188929"/>
            </a:xfrm>
            <a:custGeom>
              <a:avLst/>
              <a:gdLst>
                <a:gd name="connsiteX0" fmla="*/ 372619 w 372619"/>
                <a:gd name="connsiteY0" fmla="*/ 188930 h 188929"/>
                <a:gd name="connsiteX1" fmla="*/ 0 w 372619"/>
                <a:gd name="connsiteY1" fmla="*/ 0 h 1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29">
                  <a:moveTo>
                    <a:pt x="372619" y="188930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3" name="任意多边形: 形状 822">
              <a:extLst>
                <a:ext uri="{FF2B5EF4-FFF2-40B4-BE49-F238E27FC236}">
                  <a16:creationId xmlns:a16="http://schemas.microsoft.com/office/drawing/2014/main" id="{9551F320-298B-E8C1-B6AE-BA6DED620B6F}"/>
                </a:ext>
              </a:extLst>
            </p:cNvPr>
            <p:cNvSpPr/>
            <p:nvPr/>
          </p:nvSpPr>
          <p:spPr>
            <a:xfrm>
              <a:off x="2752259" y="1306340"/>
              <a:ext cx="5023" cy="729979"/>
            </a:xfrm>
            <a:custGeom>
              <a:avLst/>
              <a:gdLst>
                <a:gd name="connsiteX0" fmla="*/ 0 w 5023"/>
                <a:gd name="connsiteY0" fmla="*/ 729980 h 729979"/>
                <a:gd name="connsiteX1" fmla="*/ 0 w 5023"/>
                <a:gd name="connsiteY1" fmla="*/ 0 h 72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79">
                  <a:moveTo>
                    <a:pt x="0" y="729980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4" name="任意多边形: 形状 823">
              <a:extLst>
                <a:ext uri="{FF2B5EF4-FFF2-40B4-BE49-F238E27FC236}">
                  <a16:creationId xmlns:a16="http://schemas.microsoft.com/office/drawing/2014/main" id="{6779F9C5-C171-742C-AE01-ACFA992547C8}"/>
                </a:ext>
              </a:extLst>
            </p:cNvPr>
            <p:cNvSpPr/>
            <p:nvPr/>
          </p:nvSpPr>
          <p:spPr>
            <a:xfrm>
              <a:off x="3370317" y="1283840"/>
              <a:ext cx="5023" cy="729979"/>
            </a:xfrm>
            <a:custGeom>
              <a:avLst/>
              <a:gdLst>
                <a:gd name="connsiteX0" fmla="*/ 0 w 5023"/>
                <a:gd name="connsiteY0" fmla="*/ 729979 h 729979"/>
                <a:gd name="connsiteX1" fmla="*/ 0 w 5023"/>
                <a:gd name="connsiteY1" fmla="*/ 0 h 72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79">
                  <a:moveTo>
                    <a:pt x="0" y="729979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5" name="任意多边形: 形状 824">
              <a:extLst>
                <a:ext uri="{FF2B5EF4-FFF2-40B4-BE49-F238E27FC236}">
                  <a16:creationId xmlns:a16="http://schemas.microsoft.com/office/drawing/2014/main" id="{77CDDE98-C64C-15E2-1986-101C0671C7A6}"/>
                </a:ext>
              </a:extLst>
            </p:cNvPr>
            <p:cNvSpPr/>
            <p:nvPr/>
          </p:nvSpPr>
          <p:spPr>
            <a:xfrm>
              <a:off x="3988380" y="1261340"/>
              <a:ext cx="5023" cy="729983"/>
            </a:xfrm>
            <a:custGeom>
              <a:avLst/>
              <a:gdLst>
                <a:gd name="connsiteX0" fmla="*/ 0 w 5023"/>
                <a:gd name="connsiteY0" fmla="*/ 729984 h 729983"/>
                <a:gd name="connsiteX1" fmla="*/ 0 w 5023"/>
                <a:gd name="connsiteY1" fmla="*/ 0 h 7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83">
                  <a:moveTo>
                    <a:pt x="0" y="729984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6" name="任意多边形: 形状 825">
              <a:extLst>
                <a:ext uri="{FF2B5EF4-FFF2-40B4-BE49-F238E27FC236}">
                  <a16:creationId xmlns:a16="http://schemas.microsoft.com/office/drawing/2014/main" id="{91470652-921F-113E-34B6-8EA6FBC77139}"/>
                </a:ext>
              </a:extLst>
            </p:cNvPr>
            <p:cNvSpPr/>
            <p:nvPr/>
          </p:nvSpPr>
          <p:spPr>
            <a:xfrm>
              <a:off x="4142893" y="1985698"/>
              <a:ext cx="372619" cy="188934"/>
            </a:xfrm>
            <a:custGeom>
              <a:avLst/>
              <a:gdLst>
                <a:gd name="connsiteX0" fmla="*/ 372619 w 372619"/>
                <a:gd name="connsiteY0" fmla="*/ 188935 h 188934"/>
                <a:gd name="connsiteX1" fmla="*/ 0 w 372619"/>
                <a:gd name="connsiteY1" fmla="*/ 0 h 18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4">
                  <a:moveTo>
                    <a:pt x="372619" y="188935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7" name="任意多边形: 形状 826">
              <a:extLst>
                <a:ext uri="{FF2B5EF4-FFF2-40B4-BE49-F238E27FC236}">
                  <a16:creationId xmlns:a16="http://schemas.microsoft.com/office/drawing/2014/main" id="{B358E115-45C2-FE18-C6DB-69950AB38843}"/>
                </a:ext>
              </a:extLst>
            </p:cNvPr>
            <p:cNvSpPr/>
            <p:nvPr/>
          </p:nvSpPr>
          <p:spPr>
            <a:xfrm>
              <a:off x="4142893" y="1620704"/>
              <a:ext cx="372619" cy="188934"/>
            </a:xfrm>
            <a:custGeom>
              <a:avLst/>
              <a:gdLst>
                <a:gd name="connsiteX0" fmla="*/ 372619 w 372619"/>
                <a:gd name="connsiteY0" fmla="*/ 188935 h 188934"/>
                <a:gd name="connsiteX1" fmla="*/ 0 w 372619"/>
                <a:gd name="connsiteY1" fmla="*/ 0 h 18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4">
                  <a:moveTo>
                    <a:pt x="372619" y="188935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8" name="任意多边形: 形状 827">
              <a:extLst>
                <a:ext uri="{FF2B5EF4-FFF2-40B4-BE49-F238E27FC236}">
                  <a16:creationId xmlns:a16="http://schemas.microsoft.com/office/drawing/2014/main" id="{43B1002E-F6A5-97B0-DB63-57E6E60E2A0F}"/>
                </a:ext>
              </a:extLst>
            </p:cNvPr>
            <p:cNvSpPr/>
            <p:nvPr/>
          </p:nvSpPr>
          <p:spPr>
            <a:xfrm>
              <a:off x="4142893" y="1255715"/>
              <a:ext cx="372619" cy="188932"/>
            </a:xfrm>
            <a:custGeom>
              <a:avLst/>
              <a:gdLst>
                <a:gd name="connsiteX0" fmla="*/ 372619 w 372619"/>
                <a:gd name="connsiteY0" fmla="*/ 188933 h 188932"/>
                <a:gd name="connsiteX1" fmla="*/ 0 w 372619"/>
                <a:gd name="connsiteY1" fmla="*/ 0 h 18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2">
                  <a:moveTo>
                    <a:pt x="372619" y="188933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9" name="任意多边形: 形状 828">
              <a:extLst>
                <a:ext uri="{FF2B5EF4-FFF2-40B4-BE49-F238E27FC236}">
                  <a16:creationId xmlns:a16="http://schemas.microsoft.com/office/drawing/2014/main" id="{7EE649EE-939A-B320-FD8E-AE35AA7DBE67}"/>
                </a:ext>
              </a:extLst>
            </p:cNvPr>
            <p:cNvSpPr/>
            <p:nvPr/>
          </p:nvSpPr>
          <p:spPr>
            <a:xfrm>
              <a:off x="2752259" y="1985698"/>
              <a:ext cx="1390634" cy="50621"/>
            </a:xfrm>
            <a:custGeom>
              <a:avLst/>
              <a:gdLst>
                <a:gd name="connsiteX0" fmla="*/ 1390635 w 1390634"/>
                <a:gd name="connsiteY0" fmla="*/ 0 h 50621"/>
                <a:gd name="connsiteX1" fmla="*/ 0 w 1390634"/>
                <a:gd name="connsiteY1" fmla="*/ 50622 h 5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1">
                  <a:moveTo>
                    <a:pt x="1390635" y="0"/>
                  </a:moveTo>
                  <a:lnTo>
                    <a:pt x="0" y="50622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0" name="任意多边形: 形状 829">
              <a:extLst>
                <a:ext uri="{FF2B5EF4-FFF2-40B4-BE49-F238E27FC236}">
                  <a16:creationId xmlns:a16="http://schemas.microsoft.com/office/drawing/2014/main" id="{CB8767DB-23AE-3335-3BF3-4A0CAAF8B093}"/>
                </a:ext>
              </a:extLst>
            </p:cNvPr>
            <p:cNvSpPr/>
            <p:nvPr/>
          </p:nvSpPr>
          <p:spPr>
            <a:xfrm>
              <a:off x="2752259" y="1620704"/>
              <a:ext cx="1390634" cy="50627"/>
            </a:xfrm>
            <a:custGeom>
              <a:avLst/>
              <a:gdLst>
                <a:gd name="connsiteX0" fmla="*/ 1390635 w 1390634"/>
                <a:gd name="connsiteY0" fmla="*/ 0 h 50627"/>
                <a:gd name="connsiteX1" fmla="*/ 0 w 1390634"/>
                <a:gd name="connsiteY1" fmla="*/ 50627 h 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7">
                  <a:moveTo>
                    <a:pt x="1390635" y="0"/>
                  </a:moveTo>
                  <a:lnTo>
                    <a:pt x="0" y="50627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1" name="任意多边形: 形状 830">
              <a:extLst>
                <a:ext uri="{FF2B5EF4-FFF2-40B4-BE49-F238E27FC236}">
                  <a16:creationId xmlns:a16="http://schemas.microsoft.com/office/drawing/2014/main" id="{9DE971D1-BC5A-7F0C-A9DD-5F157E1AABDD}"/>
                </a:ext>
              </a:extLst>
            </p:cNvPr>
            <p:cNvSpPr/>
            <p:nvPr/>
          </p:nvSpPr>
          <p:spPr>
            <a:xfrm>
              <a:off x="2752259" y="1255715"/>
              <a:ext cx="1390634" cy="50624"/>
            </a:xfrm>
            <a:custGeom>
              <a:avLst/>
              <a:gdLst>
                <a:gd name="connsiteX0" fmla="*/ 1390635 w 1390634"/>
                <a:gd name="connsiteY0" fmla="*/ 0 h 50624"/>
                <a:gd name="connsiteX1" fmla="*/ 0 w 1390634"/>
                <a:gd name="connsiteY1" fmla="*/ 50624 h 5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4">
                  <a:moveTo>
                    <a:pt x="1390635" y="0"/>
                  </a:moveTo>
                  <a:lnTo>
                    <a:pt x="0" y="50624"/>
                  </a:lnTo>
                </a:path>
              </a:pathLst>
            </a:custGeom>
            <a:ln w="3013" cap="flat">
              <a:solidFill>
                <a:srgbClr val="262626">
                  <a:alpha val="15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2" name="任意多边形: 形状 831">
              <a:extLst>
                <a:ext uri="{FF2B5EF4-FFF2-40B4-BE49-F238E27FC236}">
                  <a16:creationId xmlns:a16="http://schemas.microsoft.com/office/drawing/2014/main" id="{7EF31AEE-D18A-A271-D5D3-0519215E9BFF}"/>
                </a:ext>
              </a:extLst>
            </p:cNvPr>
            <p:cNvSpPr/>
            <p:nvPr/>
          </p:nvSpPr>
          <p:spPr>
            <a:xfrm>
              <a:off x="2752259" y="2036320"/>
              <a:ext cx="372619" cy="188934"/>
            </a:xfrm>
            <a:custGeom>
              <a:avLst/>
              <a:gdLst>
                <a:gd name="connsiteX0" fmla="*/ 0 w 372619"/>
                <a:gd name="connsiteY0" fmla="*/ 0 h 188934"/>
                <a:gd name="connsiteX1" fmla="*/ 372619 w 372619"/>
                <a:gd name="connsiteY1" fmla="*/ 188935 h 18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4">
                  <a:moveTo>
                    <a:pt x="0" y="0"/>
                  </a:moveTo>
                  <a:lnTo>
                    <a:pt x="372619" y="188935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3" name="任意多边形: 形状 832">
              <a:extLst>
                <a:ext uri="{FF2B5EF4-FFF2-40B4-BE49-F238E27FC236}">
                  <a16:creationId xmlns:a16="http://schemas.microsoft.com/office/drawing/2014/main" id="{1A9DF153-C2CF-E334-DA4A-D616271D1D52}"/>
                </a:ext>
              </a:extLst>
            </p:cNvPr>
            <p:cNvSpPr/>
            <p:nvPr/>
          </p:nvSpPr>
          <p:spPr>
            <a:xfrm>
              <a:off x="4142893" y="1985698"/>
              <a:ext cx="372619" cy="188934"/>
            </a:xfrm>
            <a:custGeom>
              <a:avLst/>
              <a:gdLst>
                <a:gd name="connsiteX0" fmla="*/ 0 w 372619"/>
                <a:gd name="connsiteY0" fmla="*/ 0 h 188934"/>
                <a:gd name="connsiteX1" fmla="*/ 372619 w 372619"/>
                <a:gd name="connsiteY1" fmla="*/ 188935 h 18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4">
                  <a:moveTo>
                    <a:pt x="0" y="0"/>
                  </a:moveTo>
                  <a:lnTo>
                    <a:pt x="372619" y="188935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4" name="任意多边形: 形状 833">
              <a:extLst>
                <a:ext uri="{FF2B5EF4-FFF2-40B4-BE49-F238E27FC236}">
                  <a16:creationId xmlns:a16="http://schemas.microsoft.com/office/drawing/2014/main" id="{54BB9BA2-F2CE-ADCE-4A9F-1B1E46643C14}"/>
                </a:ext>
              </a:extLst>
            </p:cNvPr>
            <p:cNvSpPr/>
            <p:nvPr/>
          </p:nvSpPr>
          <p:spPr>
            <a:xfrm>
              <a:off x="4142893" y="1255715"/>
              <a:ext cx="372619" cy="188932"/>
            </a:xfrm>
            <a:custGeom>
              <a:avLst/>
              <a:gdLst>
                <a:gd name="connsiteX0" fmla="*/ 0 w 372619"/>
                <a:gd name="connsiteY0" fmla="*/ 0 h 188932"/>
                <a:gd name="connsiteX1" fmla="*/ 372619 w 372619"/>
                <a:gd name="connsiteY1" fmla="*/ 188933 h 18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2">
                  <a:moveTo>
                    <a:pt x="0" y="0"/>
                  </a:moveTo>
                  <a:lnTo>
                    <a:pt x="372619" y="1889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5" name="任意多边形: 形状 834">
              <a:extLst>
                <a:ext uri="{FF2B5EF4-FFF2-40B4-BE49-F238E27FC236}">
                  <a16:creationId xmlns:a16="http://schemas.microsoft.com/office/drawing/2014/main" id="{55EDFC17-B43B-7AD1-7FA3-2B82D06F2BEC}"/>
                </a:ext>
              </a:extLst>
            </p:cNvPr>
            <p:cNvSpPr/>
            <p:nvPr/>
          </p:nvSpPr>
          <p:spPr>
            <a:xfrm>
              <a:off x="2752259" y="1985698"/>
              <a:ext cx="1390634" cy="50621"/>
            </a:xfrm>
            <a:custGeom>
              <a:avLst/>
              <a:gdLst>
                <a:gd name="connsiteX0" fmla="*/ 0 w 1390634"/>
                <a:gd name="connsiteY0" fmla="*/ 50622 h 50621"/>
                <a:gd name="connsiteX1" fmla="*/ 1390635 w 1390634"/>
                <a:gd name="connsiteY1" fmla="*/ 0 h 5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1">
                  <a:moveTo>
                    <a:pt x="0" y="50622"/>
                  </a:moveTo>
                  <a:lnTo>
                    <a:pt x="1390635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6" name="任意多边形: 形状 835">
              <a:extLst>
                <a:ext uri="{FF2B5EF4-FFF2-40B4-BE49-F238E27FC236}">
                  <a16:creationId xmlns:a16="http://schemas.microsoft.com/office/drawing/2014/main" id="{FEC1DCAA-8A35-2B02-16EC-75BA3CF51CFF}"/>
                </a:ext>
              </a:extLst>
            </p:cNvPr>
            <p:cNvSpPr/>
            <p:nvPr/>
          </p:nvSpPr>
          <p:spPr>
            <a:xfrm>
              <a:off x="2752259" y="1255715"/>
              <a:ext cx="1390634" cy="50624"/>
            </a:xfrm>
            <a:custGeom>
              <a:avLst/>
              <a:gdLst>
                <a:gd name="connsiteX0" fmla="*/ 0 w 1390634"/>
                <a:gd name="connsiteY0" fmla="*/ 50624 h 50624"/>
                <a:gd name="connsiteX1" fmla="*/ 1390635 w 1390634"/>
                <a:gd name="connsiteY1" fmla="*/ 0 h 5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4">
                  <a:moveTo>
                    <a:pt x="0" y="50624"/>
                  </a:moveTo>
                  <a:lnTo>
                    <a:pt x="1390635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7" name="任意多边形: 形状 836">
              <a:extLst>
                <a:ext uri="{FF2B5EF4-FFF2-40B4-BE49-F238E27FC236}">
                  <a16:creationId xmlns:a16="http://schemas.microsoft.com/office/drawing/2014/main" id="{5EB78D11-1780-E02B-FB94-AE58F2B26163}"/>
                </a:ext>
              </a:extLst>
            </p:cNvPr>
            <p:cNvSpPr/>
            <p:nvPr/>
          </p:nvSpPr>
          <p:spPr>
            <a:xfrm>
              <a:off x="3124878" y="2174632"/>
              <a:ext cx="1390634" cy="50621"/>
            </a:xfrm>
            <a:custGeom>
              <a:avLst/>
              <a:gdLst>
                <a:gd name="connsiteX0" fmla="*/ 0 w 1390634"/>
                <a:gd name="connsiteY0" fmla="*/ 50622 h 50621"/>
                <a:gd name="connsiteX1" fmla="*/ 1390635 w 1390634"/>
                <a:gd name="connsiteY1" fmla="*/ 0 h 5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90634" h="50621">
                  <a:moveTo>
                    <a:pt x="0" y="50622"/>
                  </a:moveTo>
                  <a:lnTo>
                    <a:pt x="1390635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8" name="任意多边形: 形状 837">
              <a:extLst>
                <a:ext uri="{FF2B5EF4-FFF2-40B4-BE49-F238E27FC236}">
                  <a16:creationId xmlns:a16="http://schemas.microsoft.com/office/drawing/2014/main" id="{BC2EE1C0-E9D5-D9B4-7996-F6BF9076D7B3}"/>
                </a:ext>
              </a:extLst>
            </p:cNvPr>
            <p:cNvSpPr/>
            <p:nvPr/>
          </p:nvSpPr>
          <p:spPr>
            <a:xfrm>
              <a:off x="2752259" y="1306340"/>
              <a:ext cx="5023" cy="729979"/>
            </a:xfrm>
            <a:custGeom>
              <a:avLst/>
              <a:gdLst>
                <a:gd name="connsiteX0" fmla="*/ 0 w 5023"/>
                <a:gd name="connsiteY0" fmla="*/ 729980 h 729979"/>
                <a:gd name="connsiteX1" fmla="*/ 0 w 5023"/>
                <a:gd name="connsiteY1" fmla="*/ 0 h 72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79">
                  <a:moveTo>
                    <a:pt x="0" y="72998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9" name="任意多边形: 形状 838">
              <a:extLst>
                <a:ext uri="{FF2B5EF4-FFF2-40B4-BE49-F238E27FC236}">
                  <a16:creationId xmlns:a16="http://schemas.microsoft.com/office/drawing/2014/main" id="{6E9E8281-AF4E-BF44-62CC-D72FB482956F}"/>
                </a:ext>
              </a:extLst>
            </p:cNvPr>
            <p:cNvSpPr/>
            <p:nvPr/>
          </p:nvSpPr>
          <p:spPr>
            <a:xfrm>
              <a:off x="4142893" y="1255715"/>
              <a:ext cx="5023" cy="729982"/>
            </a:xfrm>
            <a:custGeom>
              <a:avLst/>
              <a:gdLst>
                <a:gd name="connsiteX0" fmla="*/ 0 w 5023"/>
                <a:gd name="connsiteY0" fmla="*/ 729982 h 729982"/>
                <a:gd name="connsiteX1" fmla="*/ 0 w 5023"/>
                <a:gd name="connsiteY1" fmla="*/ 0 h 72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82">
                  <a:moveTo>
                    <a:pt x="0" y="729982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0" name="任意多边形: 形状 839">
              <a:extLst>
                <a:ext uri="{FF2B5EF4-FFF2-40B4-BE49-F238E27FC236}">
                  <a16:creationId xmlns:a16="http://schemas.microsoft.com/office/drawing/2014/main" id="{9CA3F224-51CC-56E0-A6E2-17FD673AB186}"/>
                </a:ext>
              </a:extLst>
            </p:cNvPr>
            <p:cNvSpPr/>
            <p:nvPr/>
          </p:nvSpPr>
          <p:spPr>
            <a:xfrm>
              <a:off x="4515513" y="1444648"/>
              <a:ext cx="5023" cy="729983"/>
            </a:xfrm>
            <a:custGeom>
              <a:avLst/>
              <a:gdLst>
                <a:gd name="connsiteX0" fmla="*/ 0 w 5023"/>
                <a:gd name="connsiteY0" fmla="*/ 729984 h 729983"/>
                <a:gd name="connsiteX1" fmla="*/ 0 w 5023"/>
                <a:gd name="connsiteY1" fmla="*/ 0 h 72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83">
                  <a:moveTo>
                    <a:pt x="0" y="729984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41" name="文本框 840">
            <a:extLst>
              <a:ext uri="{FF2B5EF4-FFF2-40B4-BE49-F238E27FC236}">
                <a16:creationId xmlns:a16="http://schemas.microsoft.com/office/drawing/2014/main" id="{CAE3D7E6-CA24-C112-0AA6-948DEF8714DC}"/>
              </a:ext>
            </a:extLst>
          </p:cNvPr>
          <p:cNvSpPr txBox="1"/>
          <p:nvPr/>
        </p:nvSpPr>
        <p:spPr>
          <a:xfrm>
            <a:off x="3015781" y="216792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</a:t>
            </a:r>
          </a:p>
        </p:txBody>
      </p:sp>
      <p:grpSp>
        <p:nvGrpSpPr>
          <p:cNvPr id="842" name="图形 35">
            <a:extLst>
              <a:ext uri="{FF2B5EF4-FFF2-40B4-BE49-F238E27FC236}">
                <a16:creationId xmlns:a16="http://schemas.microsoft.com/office/drawing/2014/main" id="{19422E1C-CCF1-2CBD-34D9-D2D38D0B5487}"/>
              </a:ext>
            </a:extLst>
          </p:cNvPr>
          <p:cNvGrpSpPr/>
          <p:nvPr/>
        </p:nvGrpSpPr>
        <p:grpSpPr>
          <a:xfrm>
            <a:off x="3203831" y="1899335"/>
            <a:ext cx="1507343" cy="403684"/>
            <a:chOff x="2721231" y="1632635"/>
            <a:chExt cx="1507343" cy="403684"/>
          </a:xfrm>
        </p:grpSpPr>
        <p:sp>
          <p:nvSpPr>
            <p:cNvPr id="843" name="任意多边形: 形状 842">
              <a:extLst>
                <a:ext uri="{FF2B5EF4-FFF2-40B4-BE49-F238E27FC236}">
                  <a16:creationId xmlns:a16="http://schemas.microsoft.com/office/drawing/2014/main" id="{8C3DABD7-2E87-6943-5CEE-E2A6E51BC5A5}"/>
                </a:ext>
              </a:extLst>
            </p:cNvPr>
            <p:cNvSpPr/>
            <p:nvPr/>
          </p:nvSpPr>
          <p:spPr>
            <a:xfrm>
              <a:off x="4171246" y="1863782"/>
              <a:ext cx="28664" cy="61246"/>
            </a:xfrm>
            <a:custGeom>
              <a:avLst/>
              <a:gdLst>
                <a:gd name="connsiteX0" fmla="*/ 0 w 28664"/>
                <a:gd name="connsiteY0" fmla="*/ 61247 h 61246"/>
                <a:gd name="connsiteX1" fmla="*/ 28664 w 28664"/>
                <a:gd name="connsiteY1" fmla="*/ 0 h 6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1246">
                  <a:moveTo>
                    <a:pt x="0" y="61247"/>
                  </a:moveTo>
                  <a:lnTo>
                    <a:pt x="28664" y="0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4" name="任意多边形: 形状 843">
              <a:extLst>
                <a:ext uri="{FF2B5EF4-FFF2-40B4-BE49-F238E27FC236}">
                  <a16:creationId xmlns:a16="http://schemas.microsoft.com/office/drawing/2014/main" id="{0205F869-7188-CA1A-53B6-C5E8786FA833}"/>
                </a:ext>
              </a:extLst>
            </p:cNvPr>
            <p:cNvSpPr/>
            <p:nvPr/>
          </p:nvSpPr>
          <p:spPr>
            <a:xfrm>
              <a:off x="4156914" y="1738767"/>
              <a:ext cx="28664" cy="60744"/>
            </a:xfrm>
            <a:custGeom>
              <a:avLst/>
              <a:gdLst>
                <a:gd name="connsiteX0" fmla="*/ 0 w 28664"/>
                <a:gd name="connsiteY0" fmla="*/ 0 h 60744"/>
                <a:gd name="connsiteX1" fmla="*/ 28664 w 28664"/>
                <a:gd name="connsiteY1" fmla="*/ 60744 h 60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0744">
                  <a:moveTo>
                    <a:pt x="0" y="0"/>
                  </a:moveTo>
                  <a:lnTo>
                    <a:pt x="28664" y="60744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5" name="任意多边形: 形状 844">
              <a:extLst>
                <a:ext uri="{FF2B5EF4-FFF2-40B4-BE49-F238E27FC236}">
                  <a16:creationId xmlns:a16="http://schemas.microsoft.com/office/drawing/2014/main" id="{C8E14B3F-098A-4652-526A-FD4926E5CFE7}"/>
                </a:ext>
              </a:extLst>
            </p:cNvPr>
            <p:cNvSpPr/>
            <p:nvPr/>
          </p:nvSpPr>
          <p:spPr>
            <a:xfrm>
              <a:off x="4164083" y="1632635"/>
              <a:ext cx="28664" cy="114043"/>
            </a:xfrm>
            <a:custGeom>
              <a:avLst/>
              <a:gdLst>
                <a:gd name="connsiteX0" fmla="*/ 0 w 28664"/>
                <a:gd name="connsiteY0" fmla="*/ 114044 h 114043"/>
                <a:gd name="connsiteX1" fmla="*/ 28664 w 28664"/>
                <a:gd name="connsiteY1" fmla="*/ 0 h 11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4043">
                  <a:moveTo>
                    <a:pt x="0" y="114044"/>
                  </a:moveTo>
                  <a:lnTo>
                    <a:pt x="28664" y="0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6" name="任意多边形: 形状 845">
              <a:extLst>
                <a:ext uri="{FF2B5EF4-FFF2-40B4-BE49-F238E27FC236}">
                  <a16:creationId xmlns:a16="http://schemas.microsoft.com/office/drawing/2014/main" id="{C129B249-A69C-46F6-B8A2-0DEA9A1626F2}"/>
                </a:ext>
              </a:extLst>
            </p:cNvPr>
            <p:cNvSpPr/>
            <p:nvPr/>
          </p:nvSpPr>
          <p:spPr>
            <a:xfrm>
              <a:off x="3809257" y="1866098"/>
              <a:ext cx="28664" cy="13829"/>
            </a:xfrm>
            <a:custGeom>
              <a:avLst/>
              <a:gdLst>
                <a:gd name="connsiteX0" fmla="*/ 0 w 28664"/>
                <a:gd name="connsiteY0" fmla="*/ 13830 h 13829"/>
                <a:gd name="connsiteX1" fmla="*/ 28664 w 28664"/>
                <a:gd name="connsiteY1" fmla="*/ 0 h 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3829">
                  <a:moveTo>
                    <a:pt x="0" y="13830"/>
                  </a:moveTo>
                  <a:lnTo>
                    <a:pt x="28664" y="0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7" name="任意多边形: 形状 846">
              <a:extLst>
                <a:ext uri="{FF2B5EF4-FFF2-40B4-BE49-F238E27FC236}">
                  <a16:creationId xmlns:a16="http://schemas.microsoft.com/office/drawing/2014/main" id="{A84D2355-06F5-A660-A375-BFB1C1B6DE9E}"/>
                </a:ext>
              </a:extLst>
            </p:cNvPr>
            <p:cNvSpPr/>
            <p:nvPr/>
          </p:nvSpPr>
          <p:spPr>
            <a:xfrm>
              <a:off x="3823589" y="1929565"/>
              <a:ext cx="28664" cy="9253"/>
            </a:xfrm>
            <a:custGeom>
              <a:avLst/>
              <a:gdLst>
                <a:gd name="connsiteX0" fmla="*/ 0 w 28664"/>
                <a:gd name="connsiteY0" fmla="*/ 0 h 9253"/>
                <a:gd name="connsiteX1" fmla="*/ 28664 w 28664"/>
                <a:gd name="connsiteY1" fmla="*/ 9253 h 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9253">
                  <a:moveTo>
                    <a:pt x="0" y="0"/>
                  </a:moveTo>
                  <a:lnTo>
                    <a:pt x="28664" y="9253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8" name="任意多边形: 形状 847">
              <a:extLst>
                <a:ext uri="{FF2B5EF4-FFF2-40B4-BE49-F238E27FC236}">
                  <a16:creationId xmlns:a16="http://schemas.microsoft.com/office/drawing/2014/main" id="{1D651B9B-07DC-DFEB-6F29-8FCF89705258}"/>
                </a:ext>
              </a:extLst>
            </p:cNvPr>
            <p:cNvSpPr/>
            <p:nvPr/>
          </p:nvSpPr>
          <p:spPr>
            <a:xfrm>
              <a:off x="3816425" y="1804655"/>
              <a:ext cx="28659" cy="65943"/>
            </a:xfrm>
            <a:custGeom>
              <a:avLst/>
              <a:gdLst>
                <a:gd name="connsiteX0" fmla="*/ 0 w 28659"/>
                <a:gd name="connsiteY0" fmla="*/ 65944 h 65943"/>
                <a:gd name="connsiteX1" fmla="*/ 28659 w 28659"/>
                <a:gd name="connsiteY1" fmla="*/ 0 h 6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65943">
                  <a:moveTo>
                    <a:pt x="0" y="65944"/>
                  </a:moveTo>
                  <a:lnTo>
                    <a:pt x="28659" y="0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9" name="任意多边形: 形状 848">
              <a:extLst>
                <a:ext uri="{FF2B5EF4-FFF2-40B4-BE49-F238E27FC236}">
                  <a16:creationId xmlns:a16="http://schemas.microsoft.com/office/drawing/2014/main" id="{35F635D6-2F86-54C9-F26E-386B81A3602A}"/>
                </a:ext>
              </a:extLst>
            </p:cNvPr>
            <p:cNvSpPr/>
            <p:nvPr/>
          </p:nvSpPr>
          <p:spPr>
            <a:xfrm>
              <a:off x="2721231" y="2020586"/>
              <a:ext cx="31028" cy="15733"/>
            </a:xfrm>
            <a:custGeom>
              <a:avLst/>
              <a:gdLst>
                <a:gd name="connsiteX0" fmla="*/ 31028 w 31028"/>
                <a:gd name="connsiteY0" fmla="*/ 15734 h 15733"/>
                <a:gd name="connsiteX1" fmla="*/ 0 w 31028"/>
                <a:gd name="connsiteY1" fmla="*/ 0 h 1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28" h="15733">
                  <a:moveTo>
                    <a:pt x="31028" y="15734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0" name="任意多边形: 形状 849">
              <a:extLst>
                <a:ext uri="{FF2B5EF4-FFF2-40B4-BE49-F238E27FC236}">
                  <a16:creationId xmlns:a16="http://schemas.microsoft.com/office/drawing/2014/main" id="{3DDC3500-E2FB-DE2E-E44B-4EA44DB80564}"/>
                </a:ext>
              </a:extLst>
            </p:cNvPr>
            <p:cNvSpPr/>
            <p:nvPr/>
          </p:nvSpPr>
          <p:spPr>
            <a:xfrm>
              <a:off x="4185578" y="1799511"/>
              <a:ext cx="28664" cy="12789"/>
            </a:xfrm>
            <a:custGeom>
              <a:avLst/>
              <a:gdLst>
                <a:gd name="connsiteX0" fmla="*/ 0 w 28664"/>
                <a:gd name="connsiteY0" fmla="*/ 0 h 12789"/>
                <a:gd name="connsiteX1" fmla="*/ 28664 w 28664"/>
                <a:gd name="connsiteY1" fmla="*/ 12790 h 1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2789">
                  <a:moveTo>
                    <a:pt x="0" y="0"/>
                  </a:moveTo>
                  <a:lnTo>
                    <a:pt x="28664" y="1279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1" name="任意多边形: 形状 850">
              <a:extLst>
                <a:ext uri="{FF2B5EF4-FFF2-40B4-BE49-F238E27FC236}">
                  <a16:creationId xmlns:a16="http://schemas.microsoft.com/office/drawing/2014/main" id="{982BB040-6EC7-B455-655F-26274F27D418}"/>
                </a:ext>
              </a:extLst>
            </p:cNvPr>
            <p:cNvSpPr/>
            <p:nvPr/>
          </p:nvSpPr>
          <p:spPr>
            <a:xfrm>
              <a:off x="3461906" y="1954446"/>
              <a:ext cx="28664" cy="1255"/>
            </a:xfrm>
            <a:custGeom>
              <a:avLst/>
              <a:gdLst>
                <a:gd name="connsiteX0" fmla="*/ 0 w 28664"/>
                <a:gd name="connsiteY0" fmla="*/ 1256 h 1255"/>
                <a:gd name="connsiteX1" fmla="*/ 28664 w 28664"/>
                <a:gd name="connsiteY1" fmla="*/ 0 h 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255">
                  <a:moveTo>
                    <a:pt x="0" y="1256"/>
                  </a:moveTo>
                  <a:lnTo>
                    <a:pt x="28664" y="0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2" name="任意多边形: 形状 851">
              <a:extLst>
                <a:ext uri="{FF2B5EF4-FFF2-40B4-BE49-F238E27FC236}">
                  <a16:creationId xmlns:a16="http://schemas.microsoft.com/office/drawing/2014/main" id="{7E644492-A8A3-D1C3-145C-05A0E52C6E1B}"/>
                </a:ext>
              </a:extLst>
            </p:cNvPr>
            <p:cNvSpPr/>
            <p:nvPr/>
          </p:nvSpPr>
          <p:spPr>
            <a:xfrm>
              <a:off x="4199910" y="1782833"/>
              <a:ext cx="28664" cy="80948"/>
            </a:xfrm>
            <a:custGeom>
              <a:avLst/>
              <a:gdLst>
                <a:gd name="connsiteX0" fmla="*/ 0 w 28664"/>
                <a:gd name="connsiteY0" fmla="*/ 80949 h 80948"/>
                <a:gd name="connsiteX1" fmla="*/ 28664 w 28664"/>
                <a:gd name="connsiteY1" fmla="*/ 0 h 80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0948">
                  <a:moveTo>
                    <a:pt x="0" y="80949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3" name="任意多边形: 形状 852">
              <a:extLst>
                <a:ext uri="{FF2B5EF4-FFF2-40B4-BE49-F238E27FC236}">
                  <a16:creationId xmlns:a16="http://schemas.microsoft.com/office/drawing/2014/main" id="{363C8E81-3B2D-1B54-DEC8-DE80B2B9136D}"/>
                </a:ext>
              </a:extLst>
            </p:cNvPr>
            <p:cNvSpPr/>
            <p:nvPr/>
          </p:nvSpPr>
          <p:spPr>
            <a:xfrm>
              <a:off x="3469074" y="1942947"/>
              <a:ext cx="28664" cy="14106"/>
            </a:xfrm>
            <a:custGeom>
              <a:avLst/>
              <a:gdLst>
                <a:gd name="connsiteX0" fmla="*/ 0 w 28664"/>
                <a:gd name="connsiteY0" fmla="*/ 14106 h 14106"/>
                <a:gd name="connsiteX1" fmla="*/ 28664 w 28664"/>
                <a:gd name="connsiteY1" fmla="*/ 0 h 14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106">
                  <a:moveTo>
                    <a:pt x="0" y="14106"/>
                  </a:moveTo>
                  <a:lnTo>
                    <a:pt x="28664" y="0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4" name="任意多边形: 形状 853">
              <a:extLst>
                <a:ext uri="{FF2B5EF4-FFF2-40B4-BE49-F238E27FC236}">
                  <a16:creationId xmlns:a16="http://schemas.microsoft.com/office/drawing/2014/main" id="{3102D052-E4FD-2B18-00A5-FE781F9A1EC8}"/>
                </a:ext>
              </a:extLst>
            </p:cNvPr>
            <p:cNvSpPr/>
            <p:nvPr/>
          </p:nvSpPr>
          <p:spPr>
            <a:xfrm>
              <a:off x="3476238" y="1975224"/>
              <a:ext cx="28664" cy="2506"/>
            </a:xfrm>
            <a:custGeom>
              <a:avLst/>
              <a:gdLst>
                <a:gd name="connsiteX0" fmla="*/ 0 w 28664"/>
                <a:gd name="connsiteY0" fmla="*/ 0 h 2506"/>
                <a:gd name="connsiteX1" fmla="*/ 28664 w 28664"/>
                <a:gd name="connsiteY1" fmla="*/ 2507 h 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506">
                  <a:moveTo>
                    <a:pt x="0" y="0"/>
                  </a:moveTo>
                  <a:lnTo>
                    <a:pt x="28664" y="2507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5" name="文本框 854">
            <a:extLst>
              <a:ext uri="{FF2B5EF4-FFF2-40B4-BE49-F238E27FC236}">
                <a16:creationId xmlns:a16="http://schemas.microsoft.com/office/drawing/2014/main" id="{E6C6C655-6DAD-D4B8-5360-7BC75E4CE644}"/>
              </a:ext>
            </a:extLst>
          </p:cNvPr>
          <p:cNvSpPr txBox="1"/>
          <p:nvPr/>
        </p:nvSpPr>
        <p:spPr>
          <a:xfrm>
            <a:off x="2925358" y="1802932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0.5</a:t>
            </a:r>
          </a:p>
        </p:txBody>
      </p:sp>
      <p:grpSp>
        <p:nvGrpSpPr>
          <p:cNvPr id="856" name="图形 35">
            <a:extLst>
              <a:ext uri="{FF2B5EF4-FFF2-40B4-BE49-F238E27FC236}">
                <a16:creationId xmlns:a16="http://schemas.microsoft.com/office/drawing/2014/main" id="{615E9BDF-9940-E102-4D96-C2F7858AB3C1}"/>
              </a:ext>
            </a:extLst>
          </p:cNvPr>
          <p:cNvGrpSpPr/>
          <p:nvPr/>
        </p:nvGrpSpPr>
        <p:grpSpPr>
          <a:xfrm>
            <a:off x="3596848" y="2082171"/>
            <a:ext cx="766668" cy="176516"/>
            <a:chOff x="3114248" y="1815471"/>
            <a:chExt cx="766668" cy="176516"/>
          </a:xfrm>
        </p:grpSpPr>
        <p:sp>
          <p:nvSpPr>
            <p:cNvPr id="857" name="任意多边形: 形状 856">
              <a:extLst>
                <a:ext uri="{FF2B5EF4-FFF2-40B4-BE49-F238E27FC236}">
                  <a16:creationId xmlns:a16="http://schemas.microsoft.com/office/drawing/2014/main" id="{381B115B-CCCC-8957-5D49-D226929A41B8}"/>
                </a:ext>
              </a:extLst>
            </p:cNvPr>
            <p:cNvSpPr/>
            <p:nvPr/>
          </p:nvSpPr>
          <p:spPr>
            <a:xfrm>
              <a:off x="3837921" y="1815471"/>
              <a:ext cx="28664" cy="50627"/>
            </a:xfrm>
            <a:custGeom>
              <a:avLst/>
              <a:gdLst>
                <a:gd name="connsiteX0" fmla="*/ 0 w 28664"/>
                <a:gd name="connsiteY0" fmla="*/ 50627 h 50627"/>
                <a:gd name="connsiteX1" fmla="*/ 28664 w 28664"/>
                <a:gd name="connsiteY1" fmla="*/ 0 h 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0627">
                  <a:moveTo>
                    <a:pt x="0" y="50627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8" name="任意多边形: 形状 857">
              <a:extLst>
                <a:ext uri="{FF2B5EF4-FFF2-40B4-BE49-F238E27FC236}">
                  <a16:creationId xmlns:a16="http://schemas.microsoft.com/office/drawing/2014/main" id="{B3BCA941-35EB-42EE-B9DE-262D40162409}"/>
                </a:ext>
              </a:extLst>
            </p:cNvPr>
            <p:cNvSpPr/>
            <p:nvPr/>
          </p:nvSpPr>
          <p:spPr>
            <a:xfrm>
              <a:off x="3852253" y="1938170"/>
              <a:ext cx="28664" cy="648"/>
            </a:xfrm>
            <a:custGeom>
              <a:avLst/>
              <a:gdLst>
                <a:gd name="connsiteX0" fmla="*/ 0 w 28664"/>
                <a:gd name="connsiteY0" fmla="*/ 648 h 648"/>
                <a:gd name="connsiteX1" fmla="*/ 28664 w 28664"/>
                <a:gd name="connsiteY1" fmla="*/ 0 h 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48">
                  <a:moveTo>
                    <a:pt x="0" y="648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9" name="任意多边形: 形状 858">
              <a:extLst>
                <a:ext uri="{FF2B5EF4-FFF2-40B4-BE49-F238E27FC236}">
                  <a16:creationId xmlns:a16="http://schemas.microsoft.com/office/drawing/2014/main" id="{24BAF5F7-484F-367C-8F9F-40B7AB40465F}"/>
                </a:ext>
              </a:extLst>
            </p:cNvPr>
            <p:cNvSpPr/>
            <p:nvPr/>
          </p:nvSpPr>
          <p:spPr>
            <a:xfrm>
              <a:off x="3114248" y="1957988"/>
              <a:ext cx="28664" cy="33999"/>
            </a:xfrm>
            <a:custGeom>
              <a:avLst/>
              <a:gdLst>
                <a:gd name="connsiteX0" fmla="*/ 0 w 28664"/>
                <a:gd name="connsiteY0" fmla="*/ 0 h 33999"/>
                <a:gd name="connsiteX1" fmla="*/ 28664 w 28664"/>
                <a:gd name="connsiteY1" fmla="*/ 33999 h 3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3999">
                  <a:moveTo>
                    <a:pt x="0" y="0"/>
                  </a:moveTo>
                  <a:lnTo>
                    <a:pt x="28664" y="33999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0" name="图形 35">
            <a:extLst>
              <a:ext uri="{FF2B5EF4-FFF2-40B4-BE49-F238E27FC236}">
                <a16:creationId xmlns:a16="http://schemas.microsoft.com/office/drawing/2014/main" id="{98EBEDF1-ED07-107A-EF4E-FCB174CACDB4}"/>
              </a:ext>
            </a:extLst>
          </p:cNvPr>
          <p:cNvGrpSpPr/>
          <p:nvPr/>
        </p:nvGrpSpPr>
        <p:grpSpPr>
          <a:xfrm>
            <a:off x="3200093" y="1573040"/>
            <a:ext cx="407384" cy="918914"/>
            <a:chOff x="2717493" y="1306340"/>
            <a:chExt cx="407384" cy="918914"/>
          </a:xfrm>
        </p:grpSpPr>
        <p:sp>
          <p:nvSpPr>
            <p:cNvPr id="861" name="任意多边形: 形状 860">
              <a:extLst>
                <a:ext uri="{FF2B5EF4-FFF2-40B4-BE49-F238E27FC236}">
                  <a16:creationId xmlns:a16="http://schemas.microsoft.com/office/drawing/2014/main" id="{B39E4EE0-1A35-09F9-84C2-E23229EFEEDE}"/>
                </a:ext>
              </a:extLst>
            </p:cNvPr>
            <p:cNvSpPr/>
            <p:nvPr/>
          </p:nvSpPr>
          <p:spPr>
            <a:xfrm>
              <a:off x="2717493" y="2036320"/>
              <a:ext cx="34765" cy="1265"/>
            </a:xfrm>
            <a:custGeom>
              <a:avLst/>
              <a:gdLst>
                <a:gd name="connsiteX0" fmla="*/ 34766 w 34765"/>
                <a:gd name="connsiteY0" fmla="*/ 0 h 1265"/>
                <a:gd name="connsiteX1" fmla="*/ 0 w 34765"/>
                <a:gd name="connsiteY1" fmla="*/ 1266 h 1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65" h="1265">
                  <a:moveTo>
                    <a:pt x="34766" y="0"/>
                  </a:moveTo>
                  <a:lnTo>
                    <a:pt x="0" y="1266"/>
                  </a:lnTo>
                </a:path>
              </a:pathLst>
            </a:custGeom>
            <a:ln w="3013" cap="flat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2" name="任意多边形: 形状 861">
              <a:extLst>
                <a:ext uri="{FF2B5EF4-FFF2-40B4-BE49-F238E27FC236}">
                  <a16:creationId xmlns:a16="http://schemas.microsoft.com/office/drawing/2014/main" id="{6CCB4210-162E-DD74-4C41-DE2DA62E472A}"/>
                </a:ext>
              </a:extLst>
            </p:cNvPr>
            <p:cNvSpPr/>
            <p:nvPr/>
          </p:nvSpPr>
          <p:spPr>
            <a:xfrm>
              <a:off x="2752259" y="1306340"/>
              <a:ext cx="5023" cy="729979"/>
            </a:xfrm>
            <a:custGeom>
              <a:avLst/>
              <a:gdLst>
                <a:gd name="connsiteX0" fmla="*/ 0 w 5023"/>
                <a:gd name="connsiteY0" fmla="*/ 729980 h 729979"/>
                <a:gd name="connsiteX1" fmla="*/ 0 w 5023"/>
                <a:gd name="connsiteY1" fmla="*/ 0 h 72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729979">
                  <a:moveTo>
                    <a:pt x="0" y="729980"/>
                  </a:moveTo>
                  <a:lnTo>
                    <a:pt x="0" y="0"/>
                  </a:lnTo>
                </a:path>
              </a:pathLst>
            </a:custGeom>
            <a:ln w="3013" cap="flat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3" name="任意多边形: 形状 862">
              <a:extLst>
                <a:ext uri="{FF2B5EF4-FFF2-40B4-BE49-F238E27FC236}">
                  <a16:creationId xmlns:a16="http://schemas.microsoft.com/office/drawing/2014/main" id="{A326B0F2-D1F8-1842-46E2-E8E6E5D4E46E}"/>
                </a:ext>
              </a:extLst>
            </p:cNvPr>
            <p:cNvSpPr/>
            <p:nvPr/>
          </p:nvSpPr>
          <p:spPr>
            <a:xfrm>
              <a:off x="2752259" y="2036320"/>
              <a:ext cx="372619" cy="188934"/>
            </a:xfrm>
            <a:custGeom>
              <a:avLst/>
              <a:gdLst>
                <a:gd name="connsiteX0" fmla="*/ 0 w 372619"/>
                <a:gd name="connsiteY0" fmla="*/ 0 h 188934"/>
                <a:gd name="connsiteX1" fmla="*/ 372619 w 372619"/>
                <a:gd name="connsiteY1" fmla="*/ 188935 h 18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2619" h="188934">
                  <a:moveTo>
                    <a:pt x="0" y="0"/>
                  </a:moveTo>
                  <a:lnTo>
                    <a:pt x="372619" y="188935"/>
                  </a:lnTo>
                </a:path>
              </a:pathLst>
            </a:custGeom>
            <a:ln w="3013" cap="flat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4" name="图形 35">
            <a:extLst>
              <a:ext uri="{FF2B5EF4-FFF2-40B4-BE49-F238E27FC236}">
                <a16:creationId xmlns:a16="http://schemas.microsoft.com/office/drawing/2014/main" id="{632BFD83-FB7E-9BD8-AE10-4D4A2FA33169}"/>
              </a:ext>
            </a:extLst>
          </p:cNvPr>
          <p:cNvGrpSpPr/>
          <p:nvPr/>
        </p:nvGrpSpPr>
        <p:grpSpPr>
          <a:xfrm>
            <a:off x="3973170" y="1859076"/>
            <a:ext cx="752336" cy="383761"/>
            <a:chOff x="3490570" y="1592376"/>
            <a:chExt cx="752336" cy="383761"/>
          </a:xfrm>
        </p:grpSpPr>
        <p:sp>
          <p:nvSpPr>
            <p:cNvPr id="865" name="任意多边形: 形状 864">
              <a:extLst>
                <a:ext uri="{FF2B5EF4-FFF2-40B4-BE49-F238E27FC236}">
                  <a16:creationId xmlns:a16="http://schemas.microsoft.com/office/drawing/2014/main" id="{0D66B7FB-D43E-048C-DF50-C3C2EA249D9C}"/>
                </a:ext>
              </a:extLst>
            </p:cNvPr>
            <p:cNvSpPr/>
            <p:nvPr/>
          </p:nvSpPr>
          <p:spPr>
            <a:xfrm>
              <a:off x="4214242" y="1812301"/>
              <a:ext cx="28664" cy="79557"/>
            </a:xfrm>
            <a:custGeom>
              <a:avLst/>
              <a:gdLst>
                <a:gd name="connsiteX0" fmla="*/ 0 w 28664"/>
                <a:gd name="connsiteY0" fmla="*/ 0 h 79557"/>
                <a:gd name="connsiteX1" fmla="*/ 28664 w 28664"/>
                <a:gd name="connsiteY1" fmla="*/ 79557 h 7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9557">
                  <a:moveTo>
                    <a:pt x="0" y="0"/>
                  </a:moveTo>
                  <a:lnTo>
                    <a:pt x="28664" y="79557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6" name="任意多边形: 形状 865">
              <a:extLst>
                <a:ext uri="{FF2B5EF4-FFF2-40B4-BE49-F238E27FC236}">
                  <a16:creationId xmlns:a16="http://schemas.microsoft.com/office/drawing/2014/main" id="{60AD3E30-ADCC-1E3C-1896-47E49C4CA7FE}"/>
                </a:ext>
              </a:extLst>
            </p:cNvPr>
            <p:cNvSpPr/>
            <p:nvPr/>
          </p:nvSpPr>
          <p:spPr>
            <a:xfrm>
              <a:off x="4192747" y="1592376"/>
              <a:ext cx="28659" cy="40258"/>
            </a:xfrm>
            <a:custGeom>
              <a:avLst/>
              <a:gdLst>
                <a:gd name="connsiteX0" fmla="*/ 0 w 28659"/>
                <a:gd name="connsiteY0" fmla="*/ 40258 h 40258"/>
                <a:gd name="connsiteX1" fmla="*/ 28659 w 28659"/>
                <a:gd name="connsiteY1" fmla="*/ 0 h 4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40258">
                  <a:moveTo>
                    <a:pt x="0" y="40258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7" name="任意多边形: 形状 866">
              <a:extLst>
                <a:ext uri="{FF2B5EF4-FFF2-40B4-BE49-F238E27FC236}">
                  <a16:creationId xmlns:a16="http://schemas.microsoft.com/office/drawing/2014/main" id="{29F39C04-6E33-4F82-75C8-F187F9C03D56}"/>
                </a:ext>
              </a:extLst>
            </p:cNvPr>
            <p:cNvSpPr/>
            <p:nvPr/>
          </p:nvSpPr>
          <p:spPr>
            <a:xfrm>
              <a:off x="3490570" y="1954446"/>
              <a:ext cx="28664" cy="21691"/>
            </a:xfrm>
            <a:custGeom>
              <a:avLst/>
              <a:gdLst>
                <a:gd name="connsiteX0" fmla="*/ 0 w 28664"/>
                <a:gd name="connsiteY0" fmla="*/ 0 h 21691"/>
                <a:gd name="connsiteX1" fmla="*/ 28664 w 28664"/>
                <a:gd name="connsiteY1" fmla="*/ 21692 h 2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1691">
                  <a:moveTo>
                    <a:pt x="0" y="0"/>
                  </a:moveTo>
                  <a:lnTo>
                    <a:pt x="28664" y="21692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68" name="文本框 867">
            <a:extLst>
              <a:ext uri="{FF2B5EF4-FFF2-40B4-BE49-F238E27FC236}">
                <a16:creationId xmlns:a16="http://schemas.microsoft.com/office/drawing/2014/main" id="{1B765A69-540E-ACDE-DE5D-1651A0F7AE70}"/>
              </a:ext>
            </a:extLst>
          </p:cNvPr>
          <p:cNvSpPr txBox="1"/>
          <p:nvPr/>
        </p:nvSpPr>
        <p:spPr>
          <a:xfrm>
            <a:off x="3008273" y="2269889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</a:t>
            </a:r>
          </a:p>
        </p:txBody>
      </p:sp>
      <p:grpSp>
        <p:nvGrpSpPr>
          <p:cNvPr id="869" name="图形 35">
            <a:extLst>
              <a:ext uri="{FF2B5EF4-FFF2-40B4-BE49-F238E27FC236}">
                <a16:creationId xmlns:a16="http://schemas.microsoft.com/office/drawing/2014/main" id="{1CC1894A-9F67-8119-3B66-AFF1AF5B17F4}"/>
              </a:ext>
            </a:extLst>
          </p:cNvPr>
          <p:cNvGrpSpPr/>
          <p:nvPr/>
        </p:nvGrpSpPr>
        <p:grpSpPr>
          <a:xfrm>
            <a:off x="3249190" y="1962018"/>
            <a:ext cx="1107158" cy="362803"/>
            <a:chOff x="2766590" y="1695318"/>
            <a:chExt cx="1107158" cy="362803"/>
          </a:xfrm>
        </p:grpSpPr>
        <p:sp>
          <p:nvSpPr>
            <p:cNvPr id="870" name="任意多边形: 形状 869">
              <a:extLst>
                <a:ext uri="{FF2B5EF4-FFF2-40B4-BE49-F238E27FC236}">
                  <a16:creationId xmlns:a16="http://schemas.microsoft.com/office/drawing/2014/main" id="{43F3A1EB-797C-0A73-B445-6B774275FE33}"/>
                </a:ext>
              </a:extLst>
            </p:cNvPr>
            <p:cNvSpPr/>
            <p:nvPr/>
          </p:nvSpPr>
          <p:spPr>
            <a:xfrm>
              <a:off x="3121417" y="1968432"/>
              <a:ext cx="28659" cy="10157"/>
            </a:xfrm>
            <a:custGeom>
              <a:avLst/>
              <a:gdLst>
                <a:gd name="connsiteX0" fmla="*/ 0 w 28659"/>
                <a:gd name="connsiteY0" fmla="*/ 0 h 10157"/>
                <a:gd name="connsiteX1" fmla="*/ 28659 w 28659"/>
                <a:gd name="connsiteY1" fmla="*/ 10158 h 1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0157">
                  <a:moveTo>
                    <a:pt x="0" y="0"/>
                  </a:moveTo>
                  <a:lnTo>
                    <a:pt x="28659" y="10158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1" name="任意多边形: 形状 870">
              <a:extLst>
                <a:ext uri="{FF2B5EF4-FFF2-40B4-BE49-F238E27FC236}">
                  <a16:creationId xmlns:a16="http://schemas.microsoft.com/office/drawing/2014/main" id="{DC100BEE-EE97-A3F7-6A8A-82A3D8EF7D3B}"/>
                </a:ext>
              </a:extLst>
            </p:cNvPr>
            <p:cNvSpPr/>
            <p:nvPr/>
          </p:nvSpPr>
          <p:spPr>
            <a:xfrm>
              <a:off x="3845084" y="1695318"/>
              <a:ext cx="28664" cy="109336"/>
            </a:xfrm>
            <a:custGeom>
              <a:avLst/>
              <a:gdLst>
                <a:gd name="connsiteX0" fmla="*/ 0 w 28664"/>
                <a:gd name="connsiteY0" fmla="*/ 109337 h 109336"/>
                <a:gd name="connsiteX1" fmla="*/ 28664 w 28664"/>
                <a:gd name="connsiteY1" fmla="*/ 0 h 10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09336">
                  <a:moveTo>
                    <a:pt x="0" y="109337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2" name="任意多边形: 形状 871">
              <a:extLst>
                <a:ext uri="{FF2B5EF4-FFF2-40B4-BE49-F238E27FC236}">
                  <a16:creationId xmlns:a16="http://schemas.microsoft.com/office/drawing/2014/main" id="{8D6A768E-F6DF-9DEF-8B8C-0755C9F3D36D}"/>
                </a:ext>
              </a:extLst>
            </p:cNvPr>
            <p:cNvSpPr/>
            <p:nvPr/>
          </p:nvSpPr>
          <p:spPr>
            <a:xfrm>
              <a:off x="3128580" y="1995649"/>
              <a:ext cx="28664" cy="21586"/>
            </a:xfrm>
            <a:custGeom>
              <a:avLst/>
              <a:gdLst>
                <a:gd name="connsiteX0" fmla="*/ 0 w 28664"/>
                <a:gd name="connsiteY0" fmla="*/ 0 h 21586"/>
                <a:gd name="connsiteX1" fmla="*/ 28664 w 28664"/>
                <a:gd name="connsiteY1" fmla="*/ 21586 h 2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1586">
                  <a:moveTo>
                    <a:pt x="0" y="0"/>
                  </a:moveTo>
                  <a:lnTo>
                    <a:pt x="28664" y="21586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3" name="任意多边形: 形状 872">
              <a:extLst>
                <a:ext uri="{FF2B5EF4-FFF2-40B4-BE49-F238E27FC236}">
                  <a16:creationId xmlns:a16="http://schemas.microsoft.com/office/drawing/2014/main" id="{B2BA16C1-6A1B-A96A-DAC1-8A423A9F39D1}"/>
                </a:ext>
              </a:extLst>
            </p:cNvPr>
            <p:cNvSpPr/>
            <p:nvPr/>
          </p:nvSpPr>
          <p:spPr>
            <a:xfrm>
              <a:off x="3497738" y="1942947"/>
              <a:ext cx="28659" cy="10664"/>
            </a:xfrm>
            <a:custGeom>
              <a:avLst/>
              <a:gdLst>
                <a:gd name="connsiteX0" fmla="*/ 0 w 28659"/>
                <a:gd name="connsiteY0" fmla="*/ 0 h 10664"/>
                <a:gd name="connsiteX1" fmla="*/ 28659 w 28659"/>
                <a:gd name="connsiteY1" fmla="*/ 10665 h 1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0664">
                  <a:moveTo>
                    <a:pt x="0" y="0"/>
                  </a:moveTo>
                  <a:lnTo>
                    <a:pt x="28659" y="10665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4" name="任意多边形: 形状 873">
              <a:extLst>
                <a:ext uri="{FF2B5EF4-FFF2-40B4-BE49-F238E27FC236}">
                  <a16:creationId xmlns:a16="http://schemas.microsoft.com/office/drawing/2014/main" id="{35D5DEC0-0099-E7A8-2FBC-004A8DBA152E}"/>
                </a:ext>
              </a:extLst>
            </p:cNvPr>
            <p:cNvSpPr/>
            <p:nvPr/>
          </p:nvSpPr>
          <p:spPr>
            <a:xfrm>
              <a:off x="2766590" y="2043589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5" name="任意多边形: 形状 874">
              <a:extLst>
                <a:ext uri="{FF2B5EF4-FFF2-40B4-BE49-F238E27FC236}">
                  <a16:creationId xmlns:a16="http://schemas.microsoft.com/office/drawing/2014/main" id="{11BDB3B8-E6E2-D789-BCF5-4E03DD84AD1C}"/>
                </a:ext>
              </a:extLst>
            </p:cNvPr>
            <p:cNvSpPr/>
            <p:nvPr/>
          </p:nvSpPr>
          <p:spPr>
            <a:xfrm>
              <a:off x="3504902" y="1977730"/>
              <a:ext cx="28664" cy="16738"/>
            </a:xfrm>
            <a:custGeom>
              <a:avLst/>
              <a:gdLst>
                <a:gd name="connsiteX0" fmla="*/ 0 w 28664"/>
                <a:gd name="connsiteY0" fmla="*/ 0 h 16738"/>
                <a:gd name="connsiteX1" fmla="*/ 28664 w 28664"/>
                <a:gd name="connsiteY1" fmla="*/ 16738 h 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6738">
                  <a:moveTo>
                    <a:pt x="0" y="0"/>
                  </a:moveTo>
                  <a:lnTo>
                    <a:pt x="28664" y="16738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76" name="图形 35">
            <a:extLst>
              <a:ext uri="{FF2B5EF4-FFF2-40B4-BE49-F238E27FC236}">
                <a16:creationId xmlns:a16="http://schemas.microsoft.com/office/drawing/2014/main" id="{91B3AFF4-7FEF-B504-EEBE-F724DD280A56}"/>
              </a:ext>
            </a:extLst>
          </p:cNvPr>
          <p:cNvGrpSpPr/>
          <p:nvPr/>
        </p:nvGrpSpPr>
        <p:grpSpPr>
          <a:xfrm>
            <a:off x="3203831" y="1922297"/>
            <a:ext cx="1550335" cy="273947"/>
            <a:chOff x="2721231" y="1655597"/>
            <a:chExt cx="1550335" cy="273947"/>
          </a:xfrm>
        </p:grpSpPr>
        <p:sp>
          <p:nvSpPr>
            <p:cNvPr id="877" name="任意多边形: 形状 876">
              <a:extLst>
                <a:ext uri="{FF2B5EF4-FFF2-40B4-BE49-F238E27FC236}">
                  <a16:creationId xmlns:a16="http://schemas.microsoft.com/office/drawing/2014/main" id="{2CAEB260-7AED-A311-0B1F-CC8CCC85B0F0}"/>
                </a:ext>
              </a:extLst>
            </p:cNvPr>
            <p:cNvSpPr/>
            <p:nvPr/>
          </p:nvSpPr>
          <p:spPr>
            <a:xfrm>
              <a:off x="2721231" y="1655597"/>
              <a:ext cx="31028" cy="15733"/>
            </a:xfrm>
            <a:custGeom>
              <a:avLst/>
              <a:gdLst>
                <a:gd name="connsiteX0" fmla="*/ 31028 w 31028"/>
                <a:gd name="connsiteY0" fmla="*/ 15734 h 15733"/>
                <a:gd name="connsiteX1" fmla="*/ 0 w 31028"/>
                <a:gd name="connsiteY1" fmla="*/ 0 h 1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28" h="15733">
                  <a:moveTo>
                    <a:pt x="31028" y="15734"/>
                  </a:moveTo>
                  <a:lnTo>
                    <a:pt x="0" y="0"/>
                  </a:lnTo>
                </a:path>
              </a:pathLst>
            </a:custGeom>
            <a:ln w="3013" cap="rnd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8" name="任意多边形: 形状 877">
              <a:extLst>
                <a:ext uri="{FF2B5EF4-FFF2-40B4-BE49-F238E27FC236}">
                  <a16:creationId xmlns:a16="http://schemas.microsoft.com/office/drawing/2014/main" id="{5211FC6F-12E9-A5A4-79EB-1F0B89AA9A56}"/>
                </a:ext>
              </a:extLst>
            </p:cNvPr>
            <p:cNvSpPr/>
            <p:nvPr/>
          </p:nvSpPr>
          <p:spPr>
            <a:xfrm>
              <a:off x="4242907" y="1891858"/>
              <a:ext cx="28659" cy="37686"/>
            </a:xfrm>
            <a:custGeom>
              <a:avLst/>
              <a:gdLst>
                <a:gd name="connsiteX0" fmla="*/ 0 w 28659"/>
                <a:gd name="connsiteY0" fmla="*/ 0 h 37686"/>
                <a:gd name="connsiteX1" fmla="*/ 28659 w 28659"/>
                <a:gd name="connsiteY1" fmla="*/ 37686 h 3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37686">
                  <a:moveTo>
                    <a:pt x="0" y="0"/>
                  </a:moveTo>
                  <a:lnTo>
                    <a:pt x="28659" y="37686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9" name="任意多边形: 形状 878">
              <a:extLst>
                <a:ext uri="{FF2B5EF4-FFF2-40B4-BE49-F238E27FC236}">
                  <a16:creationId xmlns:a16="http://schemas.microsoft.com/office/drawing/2014/main" id="{72C96724-BCED-2E8E-BC23-2A315FA5CBC3}"/>
                </a:ext>
              </a:extLst>
            </p:cNvPr>
            <p:cNvSpPr/>
            <p:nvPr/>
          </p:nvSpPr>
          <p:spPr>
            <a:xfrm>
              <a:off x="4228574" y="1782833"/>
              <a:ext cx="28664" cy="118042"/>
            </a:xfrm>
            <a:custGeom>
              <a:avLst/>
              <a:gdLst>
                <a:gd name="connsiteX0" fmla="*/ 0 w 28664"/>
                <a:gd name="connsiteY0" fmla="*/ 0 h 118042"/>
                <a:gd name="connsiteX1" fmla="*/ 28664 w 28664"/>
                <a:gd name="connsiteY1" fmla="*/ 118043 h 11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8042">
                  <a:moveTo>
                    <a:pt x="0" y="0"/>
                  </a:moveTo>
                  <a:lnTo>
                    <a:pt x="28664" y="118043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0" name="图形 35">
            <a:extLst>
              <a:ext uri="{FF2B5EF4-FFF2-40B4-BE49-F238E27FC236}">
                <a16:creationId xmlns:a16="http://schemas.microsoft.com/office/drawing/2014/main" id="{3EA6C6BC-626D-56C2-9FE9-23925504E75A}"/>
              </a:ext>
            </a:extLst>
          </p:cNvPr>
          <p:cNvGrpSpPr/>
          <p:nvPr/>
        </p:nvGrpSpPr>
        <p:grpSpPr>
          <a:xfrm>
            <a:off x="3256356" y="1859076"/>
            <a:ext cx="1512141" cy="473009"/>
            <a:chOff x="2773756" y="1592376"/>
            <a:chExt cx="1512141" cy="473009"/>
          </a:xfrm>
        </p:grpSpPr>
        <p:sp>
          <p:nvSpPr>
            <p:cNvPr id="881" name="任意多边形: 形状 880">
              <a:extLst>
                <a:ext uri="{FF2B5EF4-FFF2-40B4-BE49-F238E27FC236}">
                  <a16:creationId xmlns:a16="http://schemas.microsoft.com/office/drawing/2014/main" id="{44C8F5E6-2586-E696-D2D4-A5720B367C94}"/>
                </a:ext>
              </a:extLst>
            </p:cNvPr>
            <p:cNvSpPr/>
            <p:nvPr/>
          </p:nvSpPr>
          <p:spPr>
            <a:xfrm>
              <a:off x="2773756" y="2047221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2" name="任意多边形: 形状 881">
              <a:extLst>
                <a:ext uri="{FF2B5EF4-FFF2-40B4-BE49-F238E27FC236}">
                  <a16:creationId xmlns:a16="http://schemas.microsoft.com/office/drawing/2014/main" id="{147A884E-4343-1B6A-9861-FED0AC4E9D4F}"/>
                </a:ext>
              </a:extLst>
            </p:cNvPr>
            <p:cNvSpPr/>
            <p:nvPr/>
          </p:nvSpPr>
          <p:spPr>
            <a:xfrm>
              <a:off x="3142912" y="1991987"/>
              <a:ext cx="28664" cy="27177"/>
            </a:xfrm>
            <a:custGeom>
              <a:avLst/>
              <a:gdLst>
                <a:gd name="connsiteX0" fmla="*/ 0 w 28664"/>
                <a:gd name="connsiteY0" fmla="*/ 0 h 27177"/>
                <a:gd name="connsiteX1" fmla="*/ 28664 w 28664"/>
                <a:gd name="connsiteY1" fmla="*/ 27177 h 2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7177">
                  <a:moveTo>
                    <a:pt x="0" y="0"/>
                  </a:moveTo>
                  <a:lnTo>
                    <a:pt x="28664" y="27177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3" name="任意多边形: 形状 882">
              <a:extLst>
                <a:ext uri="{FF2B5EF4-FFF2-40B4-BE49-F238E27FC236}">
                  <a16:creationId xmlns:a16="http://schemas.microsoft.com/office/drawing/2014/main" id="{C19A32A9-203E-566F-992E-070A35CA47C1}"/>
                </a:ext>
              </a:extLst>
            </p:cNvPr>
            <p:cNvSpPr/>
            <p:nvPr/>
          </p:nvSpPr>
          <p:spPr>
            <a:xfrm>
              <a:off x="3880917" y="1865731"/>
              <a:ext cx="28659" cy="72439"/>
            </a:xfrm>
            <a:custGeom>
              <a:avLst/>
              <a:gdLst>
                <a:gd name="connsiteX0" fmla="*/ 0 w 28659"/>
                <a:gd name="connsiteY0" fmla="*/ 72439 h 72439"/>
                <a:gd name="connsiteX1" fmla="*/ 28659 w 28659"/>
                <a:gd name="connsiteY1" fmla="*/ 0 h 72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72439">
                  <a:moveTo>
                    <a:pt x="0" y="72439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4" name="任意多边形: 形状 883">
              <a:extLst>
                <a:ext uri="{FF2B5EF4-FFF2-40B4-BE49-F238E27FC236}">
                  <a16:creationId xmlns:a16="http://schemas.microsoft.com/office/drawing/2014/main" id="{69861DAD-680B-10A2-210C-A17C429510CA}"/>
                </a:ext>
              </a:extLst>
            </p:cNvPr>
            <p:cNvSpPr/>
            <p:nvPr/>
          </p:nvSpPr>
          <p:spPr>
            <a:xfrm>
              <a:off x="3866585" y="1815471"/>
              <a:ext cx="28659" cy="20114"/>
            </a:xfrm>
            <a:custGeom>
              <a:avLst/>
              <a:gdLst>
                <a:gd name="connsiteX0" fmla="*/ 0 w 28659"/>
                <a:gd name="connsiteY0" fmla="*/ 0 h 20114"/>
                <a:gd name="connsiteX1" fmla="*/ 28659 w 28659"/>
                <a:gd name="connsiteY1" fmla="*/ 20114 h 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20114">
                  <a:moveTo>
                    <a:pt x="0" y="0"/>
                  </a:moveTo>
                  <a:lnTo>
                    <a:pt x="28659" y="20114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5" name="任意多边形: 形状 884">
              <a:extLst>
                <a:ext uri="{FF2B5EF4-FFF2-40B4-BE49-F238E27FC236}">
                  <a16:creationId xmlns:a16="http://schemas.microsoft.com/office/drawing/2014/main" id="{FBBB3A93-425B-6AA5-1E24-74614157F031}"/>
                </a:ext>
              </a:extLst>
            </p:cNvPr>
            <p:cNvSpPr/>
            <p:nvPr/>
          </p:nvSpPr>
          <p:spPr>
            <a:xfrm>
              <a:off x="2780922" y="2050853"/>
              <a:ext cx="28662" cy="14533"/>
            </a:xfrm>
            <a:custGeom>
              <a:avLst/>
              <a:gdLst>
                <a:gd name="connsiteX0" fmla="*/ 0 w 28662"/>
                <a:gd name="connsiteY0" fmla="*/ 0 h 14533"/>
                <a:gd name="connsiteX1" fmla="*/ 28663 w 28662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2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6" name="任意多边形: 形状 885">
              <a:extLst>
                <a:ext uri="{FF2B5EF4-FFF2-40B4-BE49-F238E27FC236}">
                  <a16:creationId xmlns:a16="http://schemas.microsoft.com/office/drawing/2014/main" id="{BD3CE53B-83DA-F5C8-7F9E-937E169C297E}"/>
                </a:ext>
              </a:extLst>
            </p:cNvPr>
            <p:cNvSpPr/>
            <p:nvPr/>
          </p:nvSpPr>
          <p:spPr>
            <a:xfrm>
              <a:off x="3519234" y="1897028"/>
              <a:ext cx="28664" cy="79110"/>
            </a:xfrm>
            <a:custGeom>
              <a:avLst/>
              <a:gdLst>
                <a:gd name="connsiteX0" fmla="*/ 0 w 28664"/>
                <a:gd name="connsiteY0" fmla="*/ 79110 h 79110"/>
                <a:gd name="connsiteX1" fmla="*/ 28664 w 28664"/>
                <a:gd name="connsiteY1" fmla="*/ 0 h 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9110">
                  <a:moveTo>
                    <a:pt x="0" y="79110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7" name="任意多边形: 形状 886">
              <a:extLst>
                <a:ext uri="{FF2B5EF4-FFF2-40B4-BE49-F238E27FC236}">
                  <a16:creationId xmlns:a16="http://schemas.microsoft.com/office/drawing/2014/main" id="{55AC5D51-DBB4-45E0-520D-35195A0D0D2B}"/>
                </a:ext>
              </a:extLst>
            </p:cNvPr>
            <p:cNvSpPr/>
            <p:nvPr/>
          </p:nvSpPr>
          <p:spPr>
            <a:xfrm>
              <a:off x="4257239" y="1900876"/>
              <a:ext cx="28659" cy="42544"/>
            </a:xfrm>
            <a:custGeom>
              <a:avLst/>
              <a:gdLst>
                <a:gd name="connsiteX0" fmla="*/ 0 w 28659"/>
                <a:gd name="connsiteY0" fmla="*/ 0 h 42544"/>
                <a:gd name="connsiteX1" fmla="*/ 28659 w 28659"/>
                <a:gd name="connsiteY1" fmla="*/ 42544 h 4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42544">
                  <a:moveTo>
                    <a:pt x="0" y="0"/>
                  </a:moveTo>
                  <a:lnTo>
                    <a:pt x="28659" y="42544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8" name="任意多边形: 形状 887">
              <a:extLst>
                <a:ext uri="{FF2B5EF4-FFF2-40B4-BE49-F238E27FC236}">
                  <a16:creationId xmlns:a16="http://schemas.microsoft.com/office/drawing/2014/main" id="{80514501-8545-1961-D4CC-78F8B76F7B42}"/>
                </a:ext>
              </a:extLst>
            </p:cNvPr>
            <p:cNvSpPr/>
            <p:nvPr/>
          </p:nvSpPr>
          <p:spPr>
            <a:xfrm>
              <a:off x="3150076" y="1978589"/>
              <a:ext cx="28664" cy="9730"/>
            </a:xfrm>
            <a:custGeom>
              <a:avLst/>
              <a:gdLst>
                <a:gd name="connsiteX0" fmla="*/ 0 w 28664"/>
                <a:gd name="connsiteY0" fmla="*/ 0 h 9730"/>
                <a:gd name="connsiteX1" fmla="*/ 28664 w 28664"/>
                <a:gd name="connsiteY1" fmla="*/ 9731 h 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9730">
                  <a:moveTo>
                    <a:pt x="0" y="0"/>
                  </a:moveTo>
                  <a:lnTo>
                    <a:pt x="28664" y="9731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9" name="任意多边形: 形状 888">
              <a:extLst>
                <a:ext uri="{FF2B5EF4-FFF2-40B4-BE49-F238E27FC236}">
                  <a16:creationId xmlns:a16="http://schemas.microsoft.com/office/drawing/2014/main" id="{5F02DF37-1874-9FDA-9C66-0A99D3235D6E}"/>
                </a:ext>
              </a:extLst>
            </p:cNvPr>
            <p:cNvSpPr/>
            <p:nvPr/>
          </p:nvSpPr>
          <p:spPr>
            <a:xfrm>
              <a:off x="3157245" y="1998307"/>
              <a:ext cx="28664" cy="18928"/>
            </a:xfrm>
            <a:custGeom>
              <a:avLst/>
              <a:gdLst>
                <a:gd name="connsiteX0" fmla="*/ 0 w 28664"/>
                <a:gd name="connsiteY0" fmla="*/ 18929 h 18928"/>
                <a:gd name="connsiteX1" fmla="*/ 28664 w 28664"/>
                <a:gd name="connsiteY1" fmla="*/ 0 h 1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8928">
                  <a:moveTo>
                    <a:pt x="0" y="18929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0" name="任意多边形: 形状 889">
              <a:extLst>
                <a:ext uri="{FF2B5EF4-FFF2-40B4-BE49-F238E27FC236}">
                  <a16:creationId xmlns:a16="http://schemas.microsoft.com/office/drawing/2014/main" id="{8480D0BA-051B-5F5B-90F9-0FD3A7A52E01}"/>
                </a:ext>
              </a:extLst>
            </p:cNvPr>
            <p:cNvSpPr/>
            <p:nvPr/>
          </p:nvSpPr>
          <p:spPr>
            <a:xfrm>
              <a:off x="4221406" y="1592376"/>
              <a:ext cx="28664" cy="123930"/>
            </a:xfrm>
            <a:custGeom>
              <a:avLst/>
              <a:gdLst>
                <a:gd name="connsiteX0" fmla="*/ 0 w 28664"/>
                <a:gd name="connsiteY0" fmla="*/ 0 h 123930"/>
                <a:gd name="connsiteX1" fmla="*/ 28664 w 28664"/>
                <a:gd name="connsiteY1" fmla="*/ 123930 h 1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23930">
                  <a:moveTo>
                    <a:pt x="0" y="0"/>
                  </a:moveTo>
                  <a:lnTo>
                    <a:pt x="28664" y="12393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91" name="文本框 890">
            <a:extLst>
              <a:ext uri="{FF2B5EF4-FFF2-40B4-BE49-F238E27FC236}">
                <a16:creationId xmlns:a16="http://schemas.microsoft.com/office/drawing/2014/main" id="{D6EE9C8F-789A-709C-979B-4DBDE42ADAB4}"/>
              </a:ext>
            </a:extLst>
          </p:cNvPr>
          <p:cNvSpPr txBox="1"/>
          <p:nvPr/>
        </p:nvSpPr>
        <p:spPr>
          <a:xfrm>
            <a:off x="3015781" y="143794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</a:t>
            </a:r>
          </a:p>
        </p:txBody>
      </p:sp>
      <p:grpSp>
        <p:nvGrpSpPr>
          <p:cNvPr id="892" name="图形 35">
            <a:extLst>
              <a:ext uri="{FF2B5EF4-FFF2-40B4-BE49-F238E27FC236}">
                <a16:creationId xmlns:a16="http://schemas.microsoft.com/office/drawing/2014/main" id="{98CFEDED-3681-C429-8F70-B5E89EFB11A7}"/>
              </a:ext>
            </a:extLst>
          </p:cNvPr>
          <p:cNvGrpSpPr/>
          <p:nvPr/>
        </p:nvGrpSpPr>
        <p:grpSpPr>
          <a:xfrm>
            <a:off x="3277854" y="1872760"/>
            <a:ext cx="1519308" cy="481127"/>
            <a:chOff x="2795254" y="1606060"/>
            <a:chExt cx="1519308" cy="481127"/>
          </a:xfrm>
        </p:grpSpPr>
        <p:sp>
          <p:nvSpPr>
            <p:cNvPr id="893" name="任意多边形: 形状 892">
              <a:extLst>
                <a:ext uri="{FF2B5EF4-FFF2-40B4-BE49-F238E27FC236}">
                  <a16:creationId xmlns:a16="http://schemas.microsoft.com/office/drawing/2014/main" id="{47B724F2-05C7-8B82-F684-01E2FACF080A}"/>
                </a:ext>
              </a:extLst>
            </p:cNvPr>
            <p:cNvSpPr/>
            <p:nvPr/>
          </p:nvSpPr>
          <p:spPr>
            <a:xfrm>
              <a:off x="3526398" y="1865013"/>
              <a:ext cx="28664" cy="88599"/>
            </a:xfrm>
            <a:custGeom>
              <a:avLst/>
              <a:gdLst>
                <a:gd name="connsiteX0" fmla="*/ 0 w 28664"/>
                <a:gd name="connsiteY0" fmla="*/ 88600 h 88599"/>
                <a:gd name="connsiteX1" fmla="*/ 28664 w 28664"/>
                <a:gd name="connsiteY1" fmla="*/ 0 h 8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8599">
                  <a:moveTo>
                    <a:pt x="0" y="88600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4" name="任意多边形: 形状 893">
              <a:extLst>
                <a:ext uri="{FF2B5EF4-FFF2-40B4-BE49-F238E27FC236}">
                  <a16:creationId xmlns:a16="http://schemas.microsoft.com/office/drawing/2014/main" id="{5F950DA5-F161-D41E-284F-6CCC1367BF5A}"/>
                </a:ext>
              </a:extLst>
            </p:cNvPr>
            <p:cNvSpPr/>
            <p:nvPr/>
          </p:nvSpPr>
          <p:spPr>
            <a:xfrm>
              <a:off x="2795254" y="2058122"/>
              <a:ext cx="28662" cy="14533"/>
            </a:xfrm>
            <a:custGeom>
              <a:avLst/>
              <a:gdLst>
                <a:gd name="connsiteX0" fmla="*/ 0 w 28662"/>
                <a:gd name="connsiteY0" fmla="*/ 0 h 14533"/>
                <a:gd name="connsiteX1" fmla="*/ 28663 w 28662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2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5" name="任意多边形: 形状 894">
              <a:extLst>
                <a:ext uri="{FF2B5EF4-FFF2-40B4-BE49-F238E27FC236}">
                  <a16:creationId xmlns:a16="http://schemas.microsoft.com/office/drawing/2014/main" id="{4870CE61-0A67-CFE4-67B0-302BB226CA70}"/>
                </a:ext>
              </a:extLst>
            </p:cNvPr>
            <p:cNvSpPr/>
            <p:nvPr/>
          </p:nvSpPr>
          <p:spPr>
            <a:xfrm>
              <a:off x="3533566" y="1983387"/>
              <a:ext cx="28664" cy="11081"/>
            </a:xfrm>
            <a:custGeom>
              <a:avLst/>
              <a:gdLst>
                <a:gd name="connsiteX0" fmla="*/ 0 w 28664"/>
                <a:gd name="connsiteY0" fmla="*/ 11082 h 11081"/>
                <a:gd name="connsiteX1" fmla="*/ 28664 w 28664"/>
                <a:gd name="connsiteY1" fmla="*/ 0 h 1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081">
                  <a:moveTo>
                    <a:pt x="0" y="11082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6" name="任意多边形: 形状 895">
              <a:extLst>
                <a:ext uri="{FF2B5EF4-FFF2-40B4-BE49-F238E27FC236}">
                  <a16:creationId xmlns:a16="http://schemas.microsoft.com/office/drawing/2014/main" id="{A0339BA4-E3C2-907F-DF15-6822F4B8B29B}"/>
                </a:ext>
              </a:extLst>
            </p:cNvPr>
            <p:cNvSpPr/>
            <p:nvPr/>
          </p:nvSpPr>
          <p:spPr>
            <a:xfrm>
              <a:off x="4271566" y="1929545"/>
              <a:ext cx="28664" cy="874"/>
            </a:xfrm>
            <a:custGeom>
              <a:avLst/>
              <a:gdLst>
                <a:gd name="connsiteX0" fmla="*/ 0 w 28664"/>
                <a:gd name="connsiteY0" fmla="*/ 0 h 874"/>
                <a:gd name="connsiteX1" fmla="*/ 28664 w 28664"/>
                <a:gd name="connsiteY1" fmla="*/ 874 h 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74">
                  <a:moveTo>
                    <a:pt x="0" y="0"/>
                  </a:moveTo>
                  <a:lnTo>
                    <a:pt x="28664" y="874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7" name="任意多边形: 形状 896">
              <a:extLst>
                <a:ext uri="{FF2B5EF4-FFF2-40B4-BE49-F238E27FC236}">
                  <a16:creationId xmlns:a16="http://schemas.microsoft.com/office/drawing/2014/main" id="{D8A172EF-4918-9086-6F03-818214155C00}"/>
                </a:ext>
              </a:extLst>
            </p:cNvPr>
            <p:cNvSpPr/>
            <p:nvPr/>
          </p:nvSpPr>
          <p:spPr>
            <a:xfrm>
              <a:off x="2802419" y="2061754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8" name="任意多边形: 形状 897">
              <a:extLst>
                <a:ext uri="{FF2B5EF4-FFF2-40B4-BE49-F238E27FC236}">
                  <a16:creationId xmlns:a16="http://schemas.microsoft.com/office/drawing/2014/main" id="{BBB87C23-705A-00A6-ABDA-428924C88579}"/>
                </a:ext>
              </a:extLst>
            </p:cNvPr>
            <p:cNvSpPr/>
            <p:nvPr/>
          </p:nvSpPr>
          <p:spPr>
            <a:xfrm>
              <a:off x="3171577" y="2019164"/>
              <a:ext cx="28659" cy="26147"/>
            </a:xfrm>
            <a:custGeom>
              <a:avLst/>
              <a:gdLst>
                <a:gd name="connsiteX0" fmla="*/ 0 w 28659"/>
                <a:gd name="connsiteY0" fmla="*/ 0 h 26147"/>
                <a:gd name="connsiteX1" fmla="*/ 28659 w 28659"/>
                <a:gd name="connsiteY1" fmla="*/ 26147 h 2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26147">
                  <a:moveTo>
                    <a:pt x="0" y="0"/>
                  </a:moveTo>
                  <a:lnTo>
                    <a:pt x="28659" y="26147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9" name="任意多边形: 形状 898">
              <a:extLst>
                <a:ext uri="{FF2B5EF4-FFF2-40B4-BE49-F238E27FC236}">
                  <a16:creationId xmlns:a16="http://schemas.microsoft.com/office/drawing/2014/main" id="{EC22DCDA-4B06-7FFC-C2DF-03FAAB64D6BB}"/>
                </a:ext>
              </a:extLst>
            </p:cNvPr>
            <p:cNvSpPr/>
            <p:nvPr/>
          </p:nvSpPr>
          <p:spPr>
            <a:xfrm>
              <a:off x="3873749" y="1606060"/>
              <a:ext cx="28664" cy="89257"/>
            </a:xfrm>
            <a:custGeom>
              <a:avLst/>
              <a:gdLst>
                <a:gd name="connsiteX0" fmla="*/ 0 w 28664"/>
                <a:gd name="connsiteY0" fmla="*/ 89258 h 89257"/>
                <a:gd name="connsiteX1" fmla="*/ 28664 w 28664"/>
                <a:gd name="connsiteY1" fmla="*/ 0 h 8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9257">
                  <a:moveTo>
                    <a:pt x="0" y="89258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0" name="任意多边形: 形状 899">
              <a:extLst>
                <a:ext uri="{FF2B5EF4-FFF2-40B4-BE49-F238E27FC236}">
                  <a16:creationId xmlns:a16="http://schemas.microsoft.com/office/drawing/2014/main" id="{715C29EE-96B2-C850-FC24-D905138938D7}"/>
                </a:ext>
              </a:extLst>
            </p:cNvPr>
            <p:cNvSpPr/>
            <p:nvPr/>
          </p:nvSpPr>
          <p:spPr>
            <a:xfrm>
              <a:off x="4250070" y="1716306"/>
              <a:ext cx="28664" cy="36088"/>
            </a:xfrm>
            <a:custGeom>
              <a:avLst/>
              <a:gdLst>
                <a:gd name="connsiteX0" fmla="*/ 0 w 28664"/>
                <a:gd name="connsiteY0" fmla="*/ 0 h 36088"/>
                <a:gd name="connsiteX1" fmla="*/ 28664 w 28664"/>
                <a:gd name="connsiteY1" fmla="*/ 36089 h 3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6088">
                  <a:moveTo>
                    <a:pt x="0" y="0"/>
                  </a:moveTo>
                  <a:lnTo>
                    <a:pt x="28664" y="36089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1" name="任意多边形: 形状 900">
              <a:extLst>
                <a:ext uri="{FF2B5EF4-FFF2-40B4-BE49-F238E27FC236}">
                  <a16:creationId xmlns:a16="http://schemas.microsoft.com/office/drawing/2014/main" id="{B6C75258-F5D6-C9F9-FD33-9A9C625BE9F3}"/>
                </a:ext>
              </a:extLst>
            </p:cNvPr>
            <p:cNvSpPr/>
            <p:nvPr/>
          </p:nvSpPr>
          <p:spPr>
            <a:xfrm>
              <a:off x="3895244" y="1835585"/>
              <a:ext cx="28664" cy="60819"/>
            </a:xfrm>
            <a:custGeom>
              <a:avLst/>
              <a:gdLst>
                <a:gd name="connsiteX0" fmla="*/ 0 w 28664"/>
                <a:gd name="connsiteY0" fmla="*/ 0 h 60819"/>
                <a:gd name="connsiteX1" fmla="*/ 28664 w 28664"/>
                <a:gd name="connsiteY1" fmla="*/ 60820 h 6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0819">
                  <a:moveTo>
                    <a:pt x="0" y="0"/>
                  </a:moveTo>
                  <a:lnTo>
                    <a:pt x="28664" y="6082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2" name="任意多边形: 形状 901">
              <a:extLst>
                <a:ext uri="{FF2B5EF4-FFF2-40B4-BE49-F238E27FC236}">
                  <a16:creationId xmlns:a16="http://schemas.microsoft.com/office/drawing/2014/main" id="{96CDB9F4-BD18-A279-23CE-0CF6CA2E6619}"/>
                </a:ext>
              </a:extLst>
            </p:cNvPr>
            <p:cNvSpPr/>
            <p:nvPr/>
          </p:nvSpPr>
          <p:spPr>
            <a:xfrm>
              <a:off x="2809585" y="2065386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3" name="任意多边形: 形状 902">
              <a:extLst>
                <a:ext uri="{FF2B5EF4-FFF2-40B4-BE49-F238E27FC236}">
                  <a16:creationId xmlns:a16="http://schemas.microsoft.com/office/drawing/2014/main" id="{CF749AA4-22BA-9CF9-063F-25BABF7BC184}"/>
                </a:ext>
              </a:extLst>
            </p:cNvPr>
            <p:cNvSpPr/>
            <p:nvPr/>
          </p:nvSpPr>
          <p:spPr>
            <a:xfrm>
              <a:off x="4285898" y="1917443"/>
              <a:ext cx="28664" cy="25976"/>
            </a:xfrm>
            <a:custGeom>
              <a:avLst/>
              <a:gdLst>
                <a:gd name="connsiteX0" fmla="*/ 0 w 28664"/>
                <a:gd name="connsiteY0" fmla="*/ 25977 h 25976"/>
                <a:gd name="connsiteX1" fmla="*/ 28664 w 28664"/>
                <a:gd name="connsiteY1" fmla="*/ 0 h 2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5976">
                  <a:moveTo>
                    <a:pt x="0" y="25977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4" name="任意多边形: 形状 903">
              <a:extLst>
                <a:ext uri="{FF2B5EF4-FFF2-40B4-BE49-F238E27FC236}">
                  <a16:creationId xmlns:a16="http://schemas.microsoft.com/office/drawing/2014/main" id="{982D76FA-657A-C108-7685-48D05B6D2C95}"/>
                </a:ext>
              </a:extLst>
            </p:cNvPr>
            <p:cNvSpPr/>
            <p:nvPr/>
          </p:nvSpPr>
          <p:spPr>
            <a:xfrm>
              <a:off x="3178740" y="1988320"/>
              <a:ext cx="28664" cy="60307"/>
            </a:xfrm>
            <a:custGeom>
              <a:avLst/>
              <a:gdLst>
                <a:gd name="connsiteX0" fmla="*/ 0 w 28664"/>
                <a:gd name="connsiteY0" fmla="*/ 0 h 60307"/>
                <a:gd name="connsiteX1" fmla="*/ 28664 w 28664"/>
                <a:gd name="connsiteY1" fmla="*/ 60307 h 60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0307">
                  <a:moveTo>
                    <a:pt x="0" y="0"/>
                  </a:moveTo>
                  <a:lnTo>
                    <a:pt x="28664" y="60307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5" name="任意多边形: 形状 904">
              <a:extLst>
                <a:ext uri="{FF2B5EF4-FFF2-40B4-BE49-F238E27FC236}">
                  <a16:creationId xmlns:a16="http://schemas.microsoft.com/office/drawing/2014/main" id="{205004A1-6CD8-B044-C235-378756222B91}"/>
                </a:ext>
              </a:extLst>
            </p:cNvPr>
            <p:cNvSpPr/>
            <p:nvPr/>
          </p:nvSpPr>
          <p:spPr>
            <a:xfrm>
              <a:off x="3909576" y="1830863"/>
              <a:ext cx="28664" cy="34868"/>
            </a:xfrm>
            <a:custGeom>
              <a:avLst/>
              <a:gdLst>
                <a:gd name="connsiteX0" fmla="*/ 0 w 28664"/>
                <a:gd name="connsiteY0" fmla="*/ 34868 h 34868"/>
                <a:gd name="connsiteX1" fmla="*/ 28664 w 28664"/>
                <a:gd name="connsiteY1" fmla="*/ 0 h 3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4868">
                  <a:moveTo>
                    <a:pt x="0" y="34868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6" name="任意多边形: 形状 905">
              <a:extLst>
                <a:ext uri="{FF2B5EF4-FFF2-40B4-BE49-F238E27FC236}">
                  <a16:creationId xmlns:a16="http://schemas.microsoft.com/office/drawing/2014/main" id="{0B768BB5-AE77-FD85-3218-32A515BF02C4}"/>
                </a:ext>
              </a:extLst>
            </p:cNvPr>
            <p:cNvSpPr/>
            <p:nvPr/>
          </p:nvSpPr>
          <p:spPr>
            <a:xfrm>
              <a:off x="3185909" y="1998307"/>
              <a:ext cx="28659" cy="57926"/>
            </a:xfrm>
            <a:custGeom>
              <a:avLst/>
              <a:gdLst>
                <a:gd name="connsiteX0" fmla="*/ 0 w 28659"/>
                <a:gd name="connsiteY0" fmla="*/ 0 h 57926"/>
                <a:gd name="connsiteX1" fmla="*/ 28659 w 28659"/>
                <a:gd name="connsiteY1" fmla="*/ 57926 h 5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57926">
                  <a:moveTo>
                    <a:pt x="0" y="0"/>
                  </a:moveTo>
                  <a:lnTo>
                    <a:pt x="28659" y="57926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7" name="任意多边形: 形状 906">
              <a:extLst>
                <a:ext uri="{FF2B5EF4-FFF2-40B4-BE49-F238E27FC236}">
                  <a16:creationId xmlns:a16="http://schemas.microsoft.com/office/drawing/2014/main" id="{965C72B7-F496-5BC7-61CA-6C6975482965}"/>
                </a:ext>
              </a:extLst>
            </p:cNvPr>
            <p:cNvSpPr/>
            <p:nvPr/>
          </p:nvSpPr>
          <p:spPr>
            <a:xfrm>
              <a:off x="2823916" y="2072655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08" name="任意多边形: 形状 907">
            <a:extLst>
              <a:ext uri="{FF2B5EF4-FFF2-40B4-BE49-F238E27FC236}">
                <a16:creationId xmlns:a16="http://schemas.microsoft.com/office/drawing/2014/main" id="{65697751-F5EE-F0AE-30A1-706B35B42AED}"/>
              </a:ext>
            </a:extLst>
          </p:cNvPr>
          <p:cNvSpPr/>
          <p:nvPr/>
        </p:nvSpPr>
        <p:spPr>
          <a:xfrm>
            <a:off x="3203831" y="1557307"/>
            <a:ext cx="31028" cy="15732"/>
          </a:xfrm>
          <a:custGeom>
            <a:avLst/>
            <a:gdLst>
              <a:gd name="connsiteX0" fmla="*/ 31028 w 31028"/>
              <a:gd name="connsiteY0" fmla="*/ 15733 h 15732"/>
              <a:gd name="connsiteX1" fmla="*/ 0 w 31028"/>
              <a:gd name="connsiteY1" fmla="*/ 0 h 1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28" h="15732">
                <a:moveTo>
                  <a:pt x="31028" y="15733"/>
                </a:moveTo>
                <a:lnTo>
                  <a:pt x="0" y="0"/>
                </a:lnTo>
              </a:path>
            </a:pathLst>
          </a:custGeom>
          <a:ln w="3013" cap="sq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9" name="图形 35">
            <a:extLst>
              <a:ext uri="{FF2B5EF4-FFF2-40B4-BE49-F238E27FC236}">
                <a16:creationId xmlns:a16="http://schemas.microsoft.com/office/drawing/2014/main" id="{6E3B581C-E8B6-D6F4-1185-3FC8B053A09D}"/>
              </a:ext>
            </a:extLst>
          </p:cNvPr>
          <p:cNvGrpSpPr/>
          <p:nvPr/>
        </p:nvGrpSpPr>
        <p:grpSpPr>
          <a:xfrm>
            <a:off x="3313682" y="1638439"/>
            <a:ext cx="1555135" cy="738511"/>
            <a:chOff x="2831082" y="1371739"/>
            <a:chExt cx="1555135" cy="738511"/>
          </a:xfrm>
        </p:grpSpPr>
        <p:sp>
          <p:nvSpPr>
            <p:cNvPr id="910" name="任意多边形: 形状 909">
              <a:extLst>
                <a:ext uri="{FF2B5EF4-FFF2-40B4-BE49-F238E27FC236}">
                  <a16:creationId xmlns:a16="http://schemas.microsoft.com/office/drawing/2014/main" id="{4163EE7D-0113-F4E6-D0B1-632E65AFD6A9}"/>
                </a:ext>
              </a:extLst>
            </p:cNvPr>
            <p:cNvSpPr/>
            <p:nvPr/>
          </p:nvSpPr>
          <p:spPr>
            <a:xfrm>
              <a:off x="3547898" y="1879204"/>
              <a:ext cx="28664" cy="17823"/>
            </a:xfrm>
            <a:custGeom>
              <a:avLst/>
              <a:gdLst>
                <a:gd name="connsiteX0" fmla="*/ 0 w 28664"/>
                <a:gd name="connsiteY0" fmla="*/ 17823 h 17823"/>
                <a:gd name="connsiteX1" fmla="*/ 28664 w 28664"/>
                <a:gd name="connsiteY1" fmla="*/ 0 h 1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7823">
                  <a:moveTo>
                    <a:pt x="0" y="17823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1" name="任意多边形: 形状 910">
              <a:extLst>
                <a:ext uri="{FF2B5EF4-FFF2-40B4-BE49-F238E27FC236}">
                  <a16:creationId xmlns:a16="http://schemas.microsoft.com/office/drawing/2014/main" id="{FDB3D8BF-7E39-E88F-6E97-228ECE13F3A7}"/>
                </a:ext>
              </a:extLst>
            </p:cNvPr>
            <p:cNvSpPr/>
            <p:nvPr/>
          </p:nvSpPr>
          <p:spPr>
            <a:xfrm>
              <a:off x="3562230" y="1948629"/>
              <a:ext cx="28659" cy="34757"/>
            </a:xfrm>
            <a:custGeom>
              <a:avLst/>
              <a:gdLst>
                <a:gd name="connsiteX0" fmla="*/ 0 w 28659"/>
                <a:gd name="connsiteY0" fmla="*/ 34758 h 34757"/>
                <a:gd name="connsiteX1" fmla="*/ 28659 w 28659"/>
                <a:gd name="connsiteY1" fmla="*/ 0 h 3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34757">
                  <a:moveTo>
                    <a:pt x="0" y="34758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2" name="任意多边形: 形状 911">
              <a:extLst>
                <a:ext uri="{FF2B5EF4-FFF2-40B4-BE49-F238E27FC236}">
                  <a16:creationId xmlns:a16="http://schemas.microsoft.com/office/drawing/2014/main" id="{B15B8905-53EE-4E7B-1B2E-F0278E726557}"/>
                </a:ext>
              </a:extLst>
            </p:cNvPr>
            <p:cNvSpPr/>
            <p:nvPr/>
          </p:nvSpPr>
          <p:spPr>
            <a:xfrm>
              <a:off x="4300230" y="1930419"/>
              <a:ext cx="28664" cy="25735"/>
            </a:xfrm>
            <a:custGeom>
              <a:avLst/>
              <a:gdLst>
                <a:gd name="connsiteX0" fmla="*/ 0 w 28664"/>
                <a:gd name="connsiteY0" fmla="*/ 0 h 25735"/>
                <a:gd name="connsiteX1" fmla="*/ 28664 w 28664"/>
                <a:gd name="connsiteY1" fmla="*/ 25736 h 2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5735">
                  <a:moveTo>
                    <a:pt x="0" y="0"/>
                  </a:moveTo>
                  <a:lnTo>
                    <a:pt x="28664" y="25736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3" name="任意多边形: 形状 912">
              <a:extLst>
                <a:ext uri="{FF2B5EF4-FFF2-40B4-BE49-F238E27FC236}">
                  <a16:creationId xmlns:a16="http://schemas.microsoft.com/office/drawing/2014/main" id="{E179D502-8A5B-FFC1-CDCD-F7FFB94347E6}"/>
                </a:ext>
              </a:extLst>
            </p:cNvPr>
            <p:cNvSpPr/>
            <p:nvPr/>
          </p:nvSpPr>
          <p:spPr>
            <a:xfrm>
              <a:off x="3923908" y="1896405"/>
              <a:ext cx="28664" cy="8193"/>
            </a:xfrm>
            <a:custGeom>
              <a:avLst/>
              <a:gdLst>
                <a:gd name="connsiteX0" fmla="*/ 0 w 28664"/>
                <a:gd name="connsiteY0" fmla="*/ 0 h 8193"/>
                <a:gd name="connsiteX1" fmla="*/ 28664 w 28664"/>
                <a:gd name="connsiteY1" fmla="*/ 8193 h 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193">
                  <a:moveTo>
                    <a:pt x="0" y="0"/>
                  </a:moveTo>
                  <a:lnTo>
                    <a:pt x="28664" y="819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4" name="任意多边形: 形状 913">
              <a:extLst>
                <a:ext uri="{FF2B5EF4-FFF2-40B4-BE49-F238E27FC236}">
                  <a16:creationId xmlns:a16="http://schemas.microsoft.com/office/drawing/2014/main" id="{9F409AC7-F15B-C051-C021-EB0CCE72D554}"/>
                </a:ext>
              </a:extLst>
            </p:cNvPr>
            <p:cNvSpPr/>
            <p:nvPr/>
          </p:nvSpPr>
          <p:spPr>
            <a:xfrm>
              <a:off x="2831082" y="2076287"/>
              <a:ext cx="28662" cy="14533"/>
            </a:xfrm>
            <a:custGeom>
              <a:avLst/>
              <a:gdLst>
                <a:gd name="connsiteX0" fmla="*/ 0 w 28662"/>
                <a:gd name="connsiteY0" fmla="*/ 0 h 14533"/>
                <a:gd name="connsiteX1" fmla="*/ 28663 w 28662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2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5" name="任意多边形: 形状 914">
              <a:extLst>
                <a:ext uri="{FF2B5EF4-FFF2-40B4-BE49-F238E27FC236}">
                  <a16:creationId xmlns:a16="http://schemas.microsoft.com/office/drawing/2014/main" id="{8FB23ADF-7818-651D-8791-C22E3EB2E6CA}"/>
                </a:ext>
              </a:extLst>
            </p:cNvPr>
            <p:cNvSpPr/>
            <p:nvPr/>
          </p:nvSpPr>
          <p:spPr>
            <a:xfrm>
              <a:off x="4278734" y="1747151"/>
              <a:ext cx="28664" cy="5244"/>
            </a:xfrm>
            <a:custGeom>
              <a:avLst/>
              <a:gdLst>
                <a:gd name="connsiteX0" fmla="*/ 0 w 28664"/>
                <a:gd name="connsiteY0" fmla="*/ 5245 h 5244"/>
                <a:gd name="connsiteX1" fmla="*/ 28664 w 28664"/>
                <a:gd name="connsiteY1" fmla="*/ 0 h 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244">
                  <a:moveTo>
                    <a:pt x="0" y="5245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6" name="任意多边形: 形状 915">
              <a:extLst>
                <a:ext uri="{FF2B5EF4-FFF2-40B4-BE49-F238E27FC236}">
                  <a16:creationId xmlns:a16="http://schemas.microsoft.com/office/drawing/2014/main" id="{51F8B667-F92E-6392-1F39-2BB82A610D67}"/>
                </a:ext>
              </a:extLst>
            </p:cNvPr>
            <p:cNvSpPr/>
            <p:nvPr/>
          </p:nvSpPr>
          <p:spPr>
            <a:xfrm>
              <a:off x="3200236" y="1667282"/>
              <a:ext cx="28664" cy="378029"/>
            </a:xfrm>
            <a:custGeom>
              <a:avLst/>
              <a:gdLst>
                <a:gd name="connsiteX0" fmla="*/ 0 w 28664"/>
                <a:gd name="connsiteY0" fmla="*/ 378030 h 378029"/>
                <a:gd name="connsiteX1" fmla="*/ 28664 w 28664"/>
                <a:gd name="connsiteY1" fmla="*/ 0 h 3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78029">
                  <a:moveTo>
                    <a:pt x="0" y="378030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7" name="任意多边形: 形状 916">
              <a:extLst>
                <a:ext uri="{FF2B5EF4-FFF2-40B4-BE49-F238E27FC236}">
                  <a16:creationId xmlns:a16="http://schemas.microsoft.com/office/drawing/2014/main" id="{0F99D6A7-C63D-67B8-A42B-411C62D9B274}"/>
                </a:ext>
              </a:extLst>
            </p:cNvPr>
            <p:cNvSpPr/>
            <p:nvPr/>
          </p:nvSpPr>
          <p:spPr>
            <a:xfrm>
              <a:off x="3555062" y="1758268"/>
              <a:ext cx="28664" cy="106744"/>
            </a:xfrm>
            <a:custGeom>
              <a:avLst/>
              <a:gdLst>
                <a:gd name="connsiteX0" fmla="*/ 0 w 28664"/>
                <a:gd name="connsiteY0" fmla="*/ 106745 h 106744"/>
                <a:gd name="connsiteX1" fmla="*/ 28664 w 28664"/>
                <a:gd name="connsiteY1" fmla="*/ 0 h 10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06744">
                  <a:moveTo>
                    <a:pt x="0" y="106745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8" name="任意多边形: 形状 917">
              <a:extLst>
                <a:ext uri="{FF2B5EF4-FFF2-40B4-BE49-F238E27FC236}">
                  <a16:creationId xmlns:a16="http://schemas.microsoft.com/office/drawing/2014/main" id="{CD847C28-F311-E9B6-1CA6-9ACF2CEAB7C1}"/>
                </a:ext>
              </a:extLst>
            </p:cNvPr>
            <p:cNvSpPr/>
            <p:nvPr/>
          </p:nvSpPr>
          <p:spPr>
            <a:xfrm>
              <a:off x="2838248" y="2079919"/>
              <a:ext cx="28663" cy="14538"/>
            </a:xfrm>
            <a:custGeom>
              <a:avLst/>
              <a:gdLst>
                <a:gd name="connsiteX0" fmla="*/ 0 w 28663"/>
                <a:gd name="connsiteY0" fmla="*/ 0 h 14538"/>
                <a:gd name="connsiteX1" fmla="*/ 28663 w 28663"/>
                <a:gd name="connsiteY1" fmla="*/ 14538 h 1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8">
                  <a:moveTo>
                    <a:pt x="0" y="0"/>
                  </a:moveTo>
                  <a:lnTo>
                    <a:pt x="28663" y="14538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9" name="任意多边形: 形状 918">
              <a:extLst>
                <a:ext uri="{FF2B5EF4-FFF2-40B4-BE49-F238E27FC236}">
                  <a16:creationId xmlns:a16="http://schemas.microsoft.com/office/drawing/2014/main" id="{3F5F0492-475D-255E-2123-6B9AE5C92E00}"/>
                </a:ext>
              </a:extLst>
            </p:cNvPr>
            <p:cNvSpPr/>
            <p:nvPr/>
          </p:nvSpPr>
          <p:spPr>
            <a:xfrm>
              <a:off x="3207404" y="1664846"/>
              <a:ext cx="28664" cy="383781"/>
            </a:xfrm>
            <a:custGeom>
              <a:avLst/>
              <a:gdLst>
                <a:gd name="connsiteX0" fmla="*/ 0 w 28664"/>
                <a:gd name="connsiteY0" fmla="*/ 383782 h 383781"/>
                <a:gd name="connsiteX1" fmla="*/ 28664 w 28664"/>
                <a:gd name="connsiteY1" fmla="*/ 0 h 3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83781">
                  <a:moveTo>
                    <a:pt x="0" y="383782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0" name="任意多边形: 形状 919">
              <a:extLst>
                <a:ext uri="{FF2B5EF4-FFF2-40B4-BE49-F238E27FC236}">
                  <a16:creationId xmlns:a16="http://schemas.microsoft.com/office/drawing/2014/main" id="{BA0342DC-6B85-E043-8CCA-A1081FD862E5}"/>
                </a:ext>
              </a:extLst>
            </p:cNvPr>
            <p:cNvSpPr/>
            <p:nvPr/>
          </p:nvSpPr>
          <p:spPr>
            <a:xfrm>
              <a:off x="3214568" y="1897560"/>
              <a:ext cx="28664" cy="158672"/>
            </a:xfrm>
            <a:custGeom>
              <a:avLst/>
              <a:gdLst>
                <a:gd name="connsiteX0" fmla="*/ 0 w 28664"/>
                <a:gd name="connsiteY0" fmla="*/ 158673 h 158672"/>
                <a:gd name="connsiteX1" fmla="*/ 28664 w 28664"/>
                <a:gd name="connsiteY1" fmla="*/ 0 h 15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58672">
                  <a:moveTo>
                    <a:pt x="0" y="158673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1" name="任意多边形: 形状 920">
              <a:extLst>
                <a:ext uri="{FF2B5EF4-FFF2-40B4-BE49-F238E27FC236}">
                  <a16:creationId xmlns:a16="http://schemas.microsoft.com/office/drawing/2014/main" id="{8180DB06-EC4D-31F9-0A5E-E088ABC40971}"/>
                </a:ext>
              </a:extLst>
            </p:cNvPr>
            <p:cNvSpPr/>
            <p:nvPr/>
          </p:nvSpPr>
          <p:spPr>
            <a:xfrm>
              <a:off x="4314562" y="1917443"/>
              <a:ext cx="28664" cy="47813"/>
            </a:xfrm>
            <a:custGeom>
              <a:avLst/>
              <a:gdLst>
                <a:gd name="connsiteX0" fmla="*/ 0 w 28664"/>
                <a:gd name="connsiteY0" fmla="*/ 0 h 47813"/>
                <a:gd name="connsiteX1" fmla="*/ 28664 w 28664"/>
                <a:gd name="connsiteY1" fmla="*/ 47814 h 4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7813">
                  <a:moveTo>
                    <a:pt x="0" y="0"/>
                  </a:moveTo>
                  <a:lnTo>
                    <a:pt x="28664" y="47814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2" name="任意多边形: 形状 921">
              <a:extLst>
                <a:ext uri="{FF2B5EF4-FFF2-40B4-BE49-F238E27FC236}">
                  <a16:creationId xmlns:a16="http://schemas.microsoft.com/office/drawing/2014/main" id="{4632210F-FFE5-2B38-9354-733398C3106A}"/>
                </a:ext>
              </a:extLst>
            </p:cNvPr>
            <p:cNvSpPr/>
            <p:nvPr/>
          </p:nvSpPr>
          <p:spPr>
            <a:xfrm>
              <a:off x="3902413" y="1606060"/>
              <a:ext cx="28664" cy="32055"/>
            </a:xfrm>
            <a:custGeom>
              <a:avLst/>
              <a:gdLst>
                <a:gd name="connsiteX0" fmla="*/ 0 w 28664"/>
                <a:gd name="connsiteY0" fmla="*/ 0 h 32055"/>
                <a:gd name="connsiteX1" fmla="*/ 28664 w 28664"/>
                <a:gd name="connsiteY1" fmla="*/ 32055 h 3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2055">
                  <a:moveTo>
                    <a:pt x="0" y="0"/>
                  </a:moveTo>
                  <a:lnTo>
                    <a:pt x="28664" y="32055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3" name="任意多边形: 形状 922">
              <a:extLst>
                <a:ext uri="{FF2B5EF4-FFF2-40B4-BE49-F238E27FC236}">
                  <a16:creationId xmlns:a16="http://schemas.microsoft.com/office/drawing/2014/main" id="{8166C518-CAB8-FD48-53C1-28CD78E3462C}"/>
                </a:ext>
              </a:extLst>
            </p:cNvPr>
            <p:cNvSpPr/>
            <p:nvPr/>
          </p:nvSpPr>
          <p:spPr>
            <a:xfrm>
              <a:off x="2852579" y="1371739"/>
              <a:ext cx="28663" cy="715448"/>
            </a:xfrm>
            <a:custGeom>
              <a:avLst/>
              <a:gdLst>
                <a:gd name="connsiteX0" fmla="*/ 0 w 28663"/>
                <a:gd name="connsiteY0" fmla="*/ 715448 h 715448"/>
                <a:gd name="connsiteX1" fmla="*/ 28663 w 28663"/>
                <a:gd name="connsiteY1" fmla="*/ 0 h 71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15448">
                  <a:moveTo>
                    <a:pt x="0" y="715448"/>
                  </a:moveTo>
                  <a:lnTo>
                    <a:pt x="28663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" name="任意多边形: 形状 923">
              <a:extLst>
                <a:ext uri="{FF2B5EF4-FFF2-40B4-BE49-F238E27FC236}">
                  <a16:creationId xmlns:a16="http://schemas.microsoft.com/office/drawing/2014/main" id="{A0EA402E-AD10-3A06-BE34-FC392595F60B}"/>
                </a:ext>
              </a:extLst>
            </p:cNvPr>
            <p:cNvSpPr/>
            <p:nvPr/>
          </p:nvSpPr>
          <p:spPr>
            <a:xfrm>
              <a:off x="3938240" y="1830863"/>
              <a:ext cx="28664" cy="40218"/>
            </a:xfrm>
            <a:custGeom>
              <a:avLst/>
              <a:gdLst>
                <a:gd name="connsiteX0" fmla="*/ 0 w 28664"/>
                <a:gd name="connsiteY0" fmla="*/ 0 h 40218"/>
                <a:gd name="connsiteX1" fmla="*/ 28664 w 28664"/>
                <a:gd name="connsiteY1" fmla="*/ 40218 h 4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0218">
                  <a:moveTo>
                    <a:pt x="0" y="0"/>
                  </a:moveTo>
                  <a:lnTo>
                    <a:pt x="28664" y="40218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" name="任意多边形: 形状 924">
              <a:extLst>
                <a:ext uri="{FF2B5EF4-FFF2-40B4-BE49-F238E27FC236}">
                  <a16:creationId xmlns:a16="http://schemas.microsoft.com/office/drawing/2014/main" id="{C36FFED4-4E9C-BFA6-C0EF-B9F941397928}"/>
                </a:ext>
              </a:extLst>
            </p:cNvPr>
            <p:cNvSpPr/>
            <p:nvPr/>
          </p:nvSpPr>
          <p:spPr>
            <a:xfrm>
              <a:off x="4328894" y="1942355"/>
              <a:ext cx="28664" cy="13799"/>
            </a:xfrm>
            <a:custGeom>
              <a:avLst/>
              <a:gdLst>
                <a:gd name="connsiteX0" fmla="*/ 0 w 28664"/>
                <a:gd name="connsiteY0" fmla="*/ 13800 h 13799"/>
                <a:gd name="connsiteX1" fmla="*/ 28664 w 28664"/>
                <a:gd name="connsiteY1" fmla="*/ 0 h 1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3799">
                  <a:moveTo>
                    <a:pt x="0" y="13800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" name="任意多边形: 形状 925">
              <a:extLst>
                <a:ext uri="{FF2B5EF4-FFF2-40B4-BE49-F238E27FC236}">
                  <a16:creationId xmlns:a16="http://schemas.microsoft.com/office/drawing/2014/main" id="{81D59A50-1A9C-0A1D-3A0F-472BF3BCC755}"/>
                </a:ext>
              </a:extLst>
            </p:cNvPr>
            <p:cNvSpPr/>
            <p:nvPr/>
          </p:nvSpPr>
          <p:spPr>
            <a:xfrm>
              <a:off x="3576562" y="1797024"/>
              <a:ext cx="28659" cy="82179"/>
            </a:xfrm>
            <a:custGeom>
              <a:avLst/>
              <a:gdLst>
                <a:gd name="connsiteX0" fmla="*/ 0 w 28659"/>
                <a:gd name="connsiteY0" fmla="*/ 82180 h 82179"/>
                <a:gd name="connsiteX1" fmla="*/ 28659 w 28659"/>
                <a:gd name="connsiteY1" fmla="*/ 0 h 8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82179">
                  <a:moveTo>
                    <a:pt x="0" y="82180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" name="任意多边形: 形状 926">
              <a:extLst>
                <a:ext uri="{FF2B5EF4-FFF2-40B4-BE49-F238E27FC236}">
                  <a16:creationId xmlns:a16="http://schemas.microsoft.com/office/drawing/2014/main" id="{36D26B81-B587-92AD-D649-49A2B2977619}"/>
                </a:ext>
              </a:extLst>
            </p:cNvPr>
            <p:cNvSpPr/>
            <p:nvPr/>
          </p:nvSpPr>
          <p:spPr>
            <a:xfrm>
              <a:off x="3952572" y="1904598"/>
              <a:ext cx="28664" cy="35179"/>
            </a:xfrm>
            <a:custGeom>
              <a:avLst/>
              <a:gdLst>
                <a:gd name="connsiteX0" fmla="*/ 0 w 28664"/>
                <a:gd name="connsiteY0" fmla="*/ 0 h 35179"/>
                <a:gd name="connsiteX1" fmla="*/ 28664 w 28664"/>
                <a:gd name="connsiteY1" fmla="*/ 35180 h 3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5179">
                  <a:moveTo>
                    <a:pt x="0" y="0"/>
                  </a:moveTo>
                  <a:lnTo>
                    <a:pt x="28664" y="3518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8" name="任意多边形: 形状 927">
              <a:extLst>
                <a:ext uri="{FF2B5EF4-FFF2-40B4-BE49-F238E27FC236}">
                  <a16:creationId xmlns:a16="http://schemas.microsoft.com/office/drawing/2014/main" id="{9E623FCC-B5A8-DB10-D19B-0C38B679000F}"/>
                </a:ext>
              </a:extLst>
            </p:cNvPr>
            <p:cNvSpPr/>
            <p:nvPr/>
          </p:nvSpPr>
          <p:spPr>
            <a:xfrm>
              <a:off x="2859745" y="1375373"/>
              <a:ext cx="28663" cy="715446"/>
            </a:xfrm>
            <a:custGeom>
              <a:avLst/>
              <a:gdLst>
                <a:gd name="connsiteX0" fmla="*/ 0 w 28663"/>
                <a:gd name="connsiteY0" fmla="*/ 715447 h 715446"/>
                <a:gd name="connsiteX1" fmla="*/ 28663 w 28663"/>
                <a:gd name="connsiteY1" fmla="*/ 0 h 71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15446">
                  <a:moveTo>
                    <a:pt x="0" y="715447"/>
                  </a:moveTo>
                  <a:lnTo>
                    <a:pt x="28663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9" name="任意多边形: 形状 928">
              <a:extLst>
                <a:ext uri="{FF2B5EF4-FFF2-40B4-BE49-F238E27FC236}">
                  <a16:creationId xmlns:a16="http://schemas.microsoft.com/office/drawing/2014/main" id="{9D4DA3C5-50E7-907D-04EF-98FC72BE840B}"/>
                </a:ext>
              </a:extLst>
            </p:cNvPr>
            <p:cNvSpPr/>
            <p:nvPr/>
          </p:nvSpPr>
          <p:spPr>
            <a:xfrm>
              <a:off x="4307398" y="1747151"/>
              <a:ext cx="28659" cy="45206"/>
            </a:xfrm>
            <a:custGeom>
              <a:avLst/>
              <a:gdLst>
                <a:gd name="connsiteX0" fmla="*/ 0 w 28659"/>
                <a:gd name="connsiteY0" fmla="*/ 0 h 45206"/>
                <a:gd name="connsiteX1" fmla="*/ 28659 w 28659"/>
                <a:gd name="connsiteY1" fmla="*/ 45207 h 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45206">
                  <a:moveTo>
                    <a:pt x="0" y="0"/>
                  </a:moveTo>
                  <a:lnTo>
                    <a:pt x="28659" y="45207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0" name="任意多边形: 形状 929">
              <a:extLst>
                <a:ext uri="{FF2B5EF4-FFF2-40B4-BE49-F238E27FC236}">
                  <a16:creationId xmlns:a16="http://schemas.microsoft.com/office/drawing/2014/main" id="{C60F66D1-ECE7-F948-6D4E-A2BBBA05110B}"/>
                </a:ext>
              </a:extLst>
            </p:cNvPr>
            <p:cNvSpPr/>
            <p:nvPr/>
          </p:nvSpPr>
          <p:spPr>
            <a:xfrm>
              <a:off x="3590889" y="1734944"/>
              <a:ext cx="28664" cy="213685"/>
            </a:xfrm>
            <a:custGeom>
              <a:avLst/>
              <a:gdLst>
                <a:gd name="connsiteX0" fmla="*/ 0 w 28664"/>
                <a:gd name="connsiteY0" fmla="*/ 213685 h 213685"/>
                <a:gd name="connsiteX1" fmla="*/ 28664 w 28664"/>
                <a:gd name="connsiteY1" fmla="*/ 0 h 21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13685">
                  <a:moveTo>
                    <a:pt x="0" y="213685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1" name="任意多边形: 形状 930">
              <a:extLst>
                <a:ext uri="{FF2B5EF4-FFF2-40B4-BE49-F238E27FC236}">
                  <a16:creationId xmlns:a16="http://schemas.microsoft.com/office/drawing/2014/main" id="{BAEEE280-1039-A76D-2348-304FD0B16271}"/>
                </a:ext>
              </a:extLst>
            </p:cNvPr>
            <p:cNvSpPr/>
            <p:nvPr/>
          </p:nvSpPr>
          <p:spPr>
            <a:xfrm>
              <a:off x="2866911" y="1379006"/>
              <a:ext cx="28663" cy="715450"/>
            </a:xfrm>
            <a:custGeom>
              <a:avLst/>
              <a:gdLst>
                <a:gd name="connsiteX0" fmla="*/ 0 w 28663"/>
                <a:gd name="connsiteY0" fmla="*/ 715450 h 715450"/>
                <a:gd name="connsiteX1" fmla="*/ 28663 w 28663"/>
                <a:gd name="connsiteY1" fmla="*/ 0 h 71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15450">
                  <a:moveTo>
                    <a:pt x="0" y="715450"/>
                  </a:moveTo>
                  <a:lnTo>
                    <a:pt x="28663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2" name="任意多边形: 形状 931">
              <a:extLst>
                <a:ext uri="{FF2B5EF4-FFF2-40B4-BE49-F238E27FC236}">
                  <a16:creationId xmlns:a16="http://schemas.microsoft.com/office/drawing/2014/main" id="{26F766B2-04DA-773B-D347-4B1B96783820}"/>
                </a:ext>
              </a:extLst>
            </p:cNvPr>
            <p:cNvSpPr/>
            <p:nvPr/>
          </p:nvSpPr>
          <p:spPr>
            <a:xfrm>
              <a:off x="4343226" y="1963494"/>
              <a:ext cx="28664" cy="1763"/>
            </a:xfrm>
            <a:custGeom>
              <a:avLst/>
              <a:gdLst>
                <a:gd name="connsiteX0" fmla="*/ 0 w 28664"/>
                <a:gd name="connsiteY0" fmla="*/ 1763 h 1763"/>
                <a:gd name="connsiteX1" fmla="*/ 28664 w 28664"/>
                <a:gd name="connsiteY1" fmla="*/ 0 h 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763">
                  <a:moveTo>
                    <a:pt x="0" y="1763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3" name="任意多边形: 形状 932">
              <a:extLst>
                <a:ext uri="{FF2B5EF4-FFF2-40B4-BE49-F238E27FC236}">
                  <a16:creationId xmlns:a16="http://schemas.microsoft.com/office/drawing/2014/main" id="{1357D0CA-A943-28F6-D885-534F3BE5F00D}"/>
                </a:ext>
              </a:extLst>
            </p:cNvPr>
            <p:cNvSpPr/>
            <p:nvPr/>
          </p:nvSpPr>
          <p:spPr>
            <a:xfrm>
              <a:off x="3931077" y="1638115"/>
              <a:ext cx="28659" cy="82174"/>
            </a:xfrm>
            <a:custGeom>
              <a:avLst/>
              <a:gdLst>
                <a:gd name="connsiteX0" fmla="*/ 0 w 28659"/>
                <a:gd name="connsiteY0" fmla="*/ 0 h 82174"/>
                <a:gd name="connsiteX1" fmla="*/ 28659 w 28659"/>
                <a:gd name="connsiteY1" fmla="*/ 82175 h 8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82174">
                  <a:moveTo>
                    <a:pt x="0" y="0"/>
                  </a:moveTo>
                  <a:lnTo>
                    <a:pt x="28659" y="82175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4" name="任意多边形: 形状 933">
              <a:extLst>
                <a:ext uri="{FF2B5EF4-FFF2-40B4-BE49-F238E27FC236}">
                  <a16:creationId xmlns:a16="http://schemas.microsoft.com/office/drawing/2014/main" id="{CAC7C692-FF12-0702-FFFD-DCA9262068CD}"/>
                </a:ext>
              </a:extLst>
            </p:cNvPr>
            <p:cNvSpPr/>
            <p:nvPr/>
          </p:nvSpPr>
          <p:spPr>
            <a:xfrm>
              <a:off x="3966905" y="1871081"/>
              <a:ext cx="28664" cy="74428"/>
            </a:xfrm>
            <a:custGeom>
              <a:avLst/>
              <a:gdLst>
                <a:gd name="connsiteX0" fmla="*/ 0 w 28664"/>
                <a:gd name="connsiteY0" fmla="*/ 0 h 74428"/>
                <a:gd name="connsiteX1" fmla="*/ 28664 w 28664"/>
                <a:gd name="connsiteY1" fmla="*/ 74428 h 74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4428">
                  <a:moveTo>
                    <a:pt x="0" y="0"/>
                  </a:moveTo>
                  <a:lnTo>
                    <a:pt x="28664" y="74428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5" name="任意多边形: 形状 934">
              <a:extLst>
                <a:ext uri="{FF2B5EF4-FFF2-40B4-BE49-F238E27FC236}">
                  <a16:creationId xmlns:a16="http://schemas.microsoft.com/office/drawing/2014/main" id="{F1E2EA52-CABB-E140-A026-C6C780ED6494}"/>
                </a:ext>
              </a:extLst>
            </p:cNvPr>
            <p:cNvSpPr/>
            <p:nvPr/>
          </p:nvSpPr>
          <p:spPr>
            <a:xfrm>
              <a:off x="3583726" y="1610652"/>
              <a:ext cx="28664" cy="147616"/>
            </a:xfrm>
            <a:custGeom>
              <a:avLst/>
              <a:gdLst>
                <a:gd name="connsiteX0" fmla="*/ 0 w 28664"/>
                <a:gd name="connsiteY0" fmla="*/ 147616 h 147616"/>
                <a:gd name="connsiteX1" fmla="*/ 28664 w 28664"/>
                <a:gd name="connsiteY1" fmla="*/ 0 h 14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7616">
                  <a:moveTo>
                    <a:pt x="0" y="147616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6" name="任意多边形: 形状 935">
              <a:extLst>
                <a:ext uri="{FF2B5EF4-FFF2-40B4-BE49-F238E27FC236}">
                  <a16:creationId xmlns:a16="http://schemas.microsoft.com/office/drawing/2014/main" id="{10F4C56C-3216-667F-46DF-AC299EC10F92}"/>
                </a:ext>
              </a:extLst>
            </p:cNvPr>
            <p:cNvSpPr/>
            <p:nvPr/>
          </p:nvSpPr>
          <p:spPr>
            <a:xfrm>
              <a:off x="3981237" y="1897470"/>
              <a:ext cx="28664" cy="42308"/>
            </a:xfrm>
            <a:custGeom>
              <a:avLst/>
              <a:gdLst>
                <a:gd name="connsiteX0" fmla="*/ 0 w 28664"/>
                <a:gd name="connsiteY0" fmla="*/ 42308 h 42308"/>
                <a:gd name="connsiteX1" fmla="*/ 28664 w 28664"/>
                <a:gd name="connsiteY1" fmla="*/ 0 h 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2308">
                  <a:moveTo>
                    <a:pt x="0" y="42308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7" name="任意多边形: 形状 936">
              <a:extLst>
                <a:ext uri="{FF2B5EF4-FFF2-40B4-BE49-F238E27FC236}">
                  <a16:creationId xmlns:a16="http://schemas.microsoft.com/office/drawing/2014/main" id="{F2768987-F809-3EF3-D5F7-4DFB400D9647}"/>
                </a:ext>
              </a:extLst>
            </p:cNvPr>
            <p:cNvSpPr/>
            <p:nvPr/>
          </p:nvSpPr>
          <p:spPr>
            <a:xfrm>
              <a:off x="4336058" y="1776991"/>
              <a:ext cx="28664" cy="15366"/>
            </a:xfrm>
            <a:custGeom>
              <a:avLst/>
              <a:gdLst>
                <a:gd name="connsiteX0" fmla="*/ 0 w 28664"/>
                <a:gd name="connsiteY0" fmla="*/ 15367 h 15366"/>
                <a:gd name="connsiteX1" fmla="*/ 28664 w 28664"/>
                <a:gd name="connsiteY1" fmla="*/ 0 h 1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5366">
                  <a:moveTo>
                    <a:pt x="0" y="15367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8" name="任意多边形: 形状 937">
              <a:extLst>
                <a:ext uri="{FF2B5EF4-FFF2-40B4-BE49-F238E27FC236}">
                  <a16:creationId xmlns:a16="http://schemas.microsoft.com/office/drawing/2014/main" id="{E0F956E7-1A24-0BD7-D9C6-BE4B39FF5632}"/>
                </a:ext>
              </a:extLst>
            </p:cNvPr>
            <p:cNvSpPr/>
            <p:nvPr/>
          </p:nvSpPr>
          <p:spPr>
            <a:xfrm>
              <a:off x="4357558" y="1942355"/>
              <a:ext cx="28659" cy="52706"/>
            </a:xfrm>
            <a:custGeom>
              <a:avLst/>
              <a:gdLst>
                <a:gd name="connsiteX0" fmla="*/ 0 w 28659"/>
                <a:gd name="connsiteY0" fmla="*/ 0 h 52706"/>
                <a:gd name="connsiteX1" fmla="*/ 28659 w 28659"/>
                <a:gd name="connsiteY1" fmla="*/ 52707 h 5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52706">
                  <a:moveTo>
                    <a:pt x="0" y="0"/>
                  </a:moveTo>
                  <a:lnTo>
                    <a:pt x="28659" y="52707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9" name="任意多边形: 形状 938">
              <a:extLst>
                <a:ext uri="{FF2B5EF4-FFF2-40B4-BE49-F238E27FC236}">
                  <a16:creationId xmlns:a16="http://schemas.microsoft.com/office/drawing/2014/main" id="{DC825223-B4C6-6330-4FD3-95A6CC2AD879}"/>
                </a:ext>
              </a:extLst>
            </p:cNvPr>
            <p:cNvSpPr/>
            <p:nvPr/>
          </p:nvSpPr>
          <p:spPr>
            <a:xfrm>
              <a:off x="3959736" y="1720290"/>
              <a:ext cx="28664" cy="72263"/>
            </a:xfrm>
            <a:custGeom>
              <a:avLst/>
              <a:gdLst>
                <a:gd name="connsiteX0" fmla="*/ 0 w 28664"/>
                <a:gd name="connsiteY0" fmla="*/ 0 h 72263"/>
                <a:gd name="connsiteX1" fmla="*/ 28664 w 28664"/>
                <a:gd name="connsiteY1" fmla="*/ 72263 h 7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2263">
                  <a:moveTo>
                    <a:pt x="0" y="0"/>
                  </a:moveTo>
                  <a:lnTo>
                    <a:pt x="28664" y="7226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0" name="任意多边形: 形状 939">
              <a:extLst>
                <a:ext uri="{FF2B5EF4-FFF2-40B4-BE49-F238E27FC236}">
                  <a16:creationId xmlns:a16="http://schemas.microsoft.com/office/drawing/2014/main" id="{E9ABCCBB-1EEB-861F-F27D-6E842374B597}"/>
                </a:ext>
              </a:extLst>
            </p:cNvPr>
            <p:cNvSpPr/>
            <p:nvPr/>
          </p:nvSpPr>
          <p:spPr>
            <a:xfrm>
              <a:off x="2860808" y="2108990"/>
              <a:ext cx="34766" cy="1260"/>
            </a:xfrm>
            <a:custGeom>
              <a:avLst/>
              <a:gdLst>
                <a:gd name="connsiteX0" fmla="*/ 34766 w 34766"/>
                <a:gd name="connsiteY0" fmla="*/ 0 h 1260"/>
                <a:gd name="connsiteX1" fmla="*/ 0 w 34766"/>
                <a:gd name="connsiteY1" fmla="*/ 1261 h 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66" h="1260">
                  <a:moveTo>
                    <a:pt x="34766" y="0"/>
                  </a:moveTo>
                  <a:lnTo>
                    <a:pt x="0" y="1261"/>
                  </a:lnTo>
                </a:path>
              </a:pathLst>
            </a:custGeom>
            <a:ln w="3013" cap="rnd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1" name="任意多边形: 形状 940">
              <a:extLst>
                <a:ext uri="{FF2B5EF4-FFF2-40B4-BE49-F238E27FC236}">
                  <a16:creationId xmlns:a16="http://schemas.microsoft.com/office/drawing/2014/main" id="{084D842D-0C7F-E626-CB5C-99C275985CA2}"/>
                </a:ext>
              </a:extLst>
            </p:cNvPr>
            <p:cNvSpPr/>
            <p:nvPr/>
          </p:nvSpPr>
          <p:spPr>
            <a:xfrm>
              <a:off x="3243232" y="1758660"/>
              <a:ext cx="28664" cy="138900"/>
            </a:xfrm>
            <a:custGeom>
              <a:avLst/>
              <a:gdLst>
                <a:gd name="connsiteX0" fmla="*/ 0 w 28664"/>
                <a:gd name="connsiteY0" fmla="*/ 138900 h 138900"/>
                <a:gd name="connsiteX1" fmla="*/ 28664 w 28664"/>
                <a:gd name="connsiteY1" fmla="*/ 0 h 13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38900">
                  <a:moveTo>
                    <a:pt x="0" y="138900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2" name="任意多边形: 形状 941">
              <a:extLst>
                <a:ext uri="{FF2B5EF4-FFF2-40B4-BE49-F238E27FC236}">
                  <a16:creationId xmlns:a16="http://schemas.microsoft.com/office/drawing/2014/main" id="{6D900832-E14D-F328-9640-A7916D7DA1F3}"/>
                </a:ext>
              </a:extLst>
            </p:cNvPr>
            <p:cNvSpPr/>
            <p:nvPr/>
          </p:nvSpPr>
          <p:spPr>
            <a:xfrm>
              <a:off x="3995569" y="1936542"/>
              <a:ext cx="28659" cy="8966"/>
            </a:xfrm>
            <a:custGeom>
              <a:avLst/>
              <a:gdLst>
                <a:gd name="connsiteX0" fmla="*/ 0 w 28659"/>
                <a:gd name="connsiteY0" fmla="*/ 8967 h 8966"/>
                <a:gd name="connsiteX1" fmla="*/ 28659 w 28659"/>
                <a:gd name="connsiteY1" fmla="*/ 0 h 8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8966">
                  <a:moveTo>
                    <a:pt x="0" y="8967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43" name="文本框 942">
            <a:extLst>
              <a:ext uri="{FF2B5EF4-FFF2-40B4-BE49-F238E27FC236}">
                <a16:creationId xmlns:a16="http://schemas.microsoft.com/office/drawing/2014/main" id="{4CF213E9-730A-57F7-D794-CD90352C5E75}"/>
              </a:ext>
            </a:extLst>
          </p:cNvPr>
          <p:cNvSpPr txBox="1"/>
          <p:nvPr/>
        </p:nvSpPr>
        <p:spPr>
          <a:xfrm>
            <a:off x="3091306" y="2342559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grpSp>
        <p:nvGrpSpPr>
          <p:cNvPr id="944" name="图形 35">
            <a:extLst>
              <a:ext uri="{FF2B5EF4-FFF2-40B4-BE49-F238E27FC236}">
                <a16:creationId xmlns:a16="http://schemas.microsoft.com/office/drawing/2014/main" id="{73EBC00D-2A59-34A0-A42E-437CCB58203B}"/>
              </a:ext>
            </a:extLst>
          </p:cNvPr>
          <p:cNvGrpSpPr/>
          <p:nvPr/>
        </p:nvGrpSpPr>
        <p:grpSpPr>
          <a:xfrm>
            <a:off x="3363843" y="1638439"/>
            <a:ext cx="1633958" cy="817179"/>
            <a:chOff x="2881243" y="1371739"/>
            <a:chExt cx="1633958" cy="817179"/>
          </a:xfrm>
        </p:grpSpPr>
        <p:sp>
          <p:nvSpPr>
            <p:cNvPr id="945" name="任意多边形: 形状 944">
              <a:extLst>
                <a:ext uri="{FF2B5EF4-FFF2-40B4-BE49-F238E27FC236}">
                  <a16:creationId xmlns:a16="http://schemas.microsoft.com/office/drawing/2014/main" id="{694689A5-FEB4-7B58-D48D-E3CB1A7EFD5E}"/>
                </a:ext>
              </a:extLst>
            </p:cNvPr>
            <p:cNvSpPr/>
            <p:nvPr/>
          </p:nvSpPr>
          <p:spPr>
            <a:xfrm>
              <a:off x="4371890" y="1963494"/>
              <a:ext cx="28659" cy="29277"/>
            </a:xfrm>
            <a:custGeom>
              <a:avLst/>
              <a:gdLst>
                <a:gd name="connsiteX0" fmla="*/ 0 w 28659"/>
                <a:gd name="connsiteY0" fmla="*/ 0 h 29277"/>
                <a:gd name="connsiteX1" fmla="*/ 28659 w 28659"/>
                <a:gd name="connsiteY1" fmla="*/ 29277 h 2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29277">
                  <a:moveTo>
                    <a:pt x="0" y="0"/>
                  </a:moveTo>
                  <a:lnTo>
                    <a:pt x="28659" y="29277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6" name="任意多边形: 形状 945">
              <a:extLst>
                <a:ext uri="{FF2B5EF4-FFF2-40B4-BE49-F238E27FC236}">
                  <a16:creationId xmlns:a16="http://schemas.microsoft.com/office/drawing/2014/main" id="{ECE7634F-34D2-0161-6581-A0E51DB4154E}"/>
                </a:ext>
              </a:extLst>
            </p:cNvPr>
            <p:cNvSpPr/>
            <p:nvPr/>
          </p:nvSpPr>
          <p:spPr>
            <a:xfrm>
              <a:off x="3605222" y="1701246"/>
              <a:ext cx="28664" cy="95778"/>
            </a:xfrm>
            <a:custGeom>
              <a:avLst/>
              <a:gdLst>
                <a:gd name="connsiteX0" fmla="*/ 0 w 28664"/>
                <a:gd name="connsiteY0" fmla="*/ 95778 h 95778"/>
                <a:gd name="connsiteX1" fmla="*/ 28664 w 28664"/>
                <a:gd name="connsiteY1" fmla="*/ 0 h 9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95778">
                  <a:moveTo>
                    <a:pt x="0" y="95778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7" name="任意多边形: 形状 946">
              <a:extLst>
                <a:ext uri="{FF2B5EF4-FFF2-40B4-BE49-F238E27FC236}">
                  <a16:creationId xmlns:a16="http://schemas.microsoft.com/office/drawing/2014/main" id="{4B8EAF97-DDAF-0381-BF42-537DBB4F2267}"/>
                </a:ext>
              </a:extLst>
            </p:cNvPr>
            <p:cNvSpPr/>
            <p:nvPr/>
          </p:nvSpPr>
          <p:spPr>
            <a:xfrm>
              <a:off x="2909905" y="2116254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8" name="任意多边形: 形状 947">
              <a:extLst>
                <a:ext uri="{FF2B5EF4-FFF2-40B4-BE49-F238E27FC236}">
                  <a16:creationId xmlns:a16="http://schemas.microsoft.com/office/drawing/2014/main" id="{00CBEC90-1313-4235-1C93-1D26DDC614AA}"/>
                </a:ext>
              </a:extLst>
            </p:cNvPr>
            <p:cNvSpPr/>
            <p:nvPr/>
          </p:nvSpPr>
          <p:spPr>
            <a:xfrm>
              <a:off x="2881243" y="1371739"/>
              <a:ext cx="28662" cy="744514"/>
            </a:xfrm>
            <a:custGeom>
              <a:avLst/>
              <a:gdLst>
                <a:gd name="connsiteX0" fmla="*/ 0 w 28662"/>
                <a:gd name="connsiteY0" fmla="*/ 0 h 744514"/>
                <a:gd name="connsiteX1" fmla="*/ 28663 w 28662"/>
                <a:gd name="connsiteY1" fmla="*/ 744514 h 74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2" h="744514">
                  <a:moveTo>
                    <a:pt x="0" y="0"/>
                  </a:moveTo>
                  <a:lnTo>
                    <a:pt x="28663" y="744514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9" name="任意多边形: 形状 948">
              <a:extLst>
                <a:ext uri="{FF2B5EF4-FFF2-40B4-BE49-F238E27FC236}">
                  <a16:creationId xmlns:a16="http://schemas.microsoft.com/office/drawing/2014/main" id="{E8D7121C-73DF-9A12-AB79-D15C7B00CA91}"/>
                </a:ext>
              </a:extLst>
            </p:cNvPr>
            <p:cNvSpPr/>
            <p:nvPr/>
          </p:nvSpPr>
          <p:spPr>
            <a:xfrm>
              <a:off x="4386217" y="1981588"/>
              <a:ext cx="28664" cy="13473"/>
            </a:xfrm>
            <a:custGeom>
              <a:avLst/>
              <a:gdLst>
                <a:gd name="connsiteX0" fmla="*/ 0 w 28664"/>
                <a:gd name="connsiteY0" fmla="*/ 13473 h 13473"/>
                <a:gd name="connsiteX1" fmla="*/ 28664 w 28664"/>
                <a:gd name="connsiteY1" fmla="*/ 0 h 1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3473">
                  <a:moveTo>
                    <a:pt x="0" y="13473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0" name="任意多边形: 形状 949">
              <a:extLst>
                <a:ext uri="{FF2B5EF4-FFF2-40B4-BE49-F238E27FC236}">
                  <a16:creationId xmlns:a16="http://schemas.microsoft.com/office/drawing/2014/main" id="{45CD6746-1D49-54BC-1CBE-8639A2264642}"/>
                </a:ext>
              </a:extLst>
            </p:cNvPr>
            <p:cNvSpPr/>
            <p:nvPr/>
          </p:nvSpPr>
          <p:spPr>
            <a:xfrm>
              <a:off x="3988400" y="1749612"/>
              <a:ext cx="28664" cy="42941"/>
            </a:xfrm>
            <a:custGeom>
              <a:avLst/>
              <a:gdLst>
                <a:gd name="connsiteX0" fmla="*/ 0 w 28664"/>
                <a:gd name="connsiteY0" fmla="*/ 42941 h 42941"/>
                <a:gd name="connsiteX1" fmla="*/ 28664 w 28664"/>
                <a:gd name="connsiteY1" fmla="*/ 0 h 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2941">
                  <a:moveTo>
                    <a:pt x="0" y="42941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1" name="任意多边形: 形状 950">
              <a:extLst>
                <a:ext uri="{FF2B5EF4-FFF2-40B4-BE49-F238E27FC236}">
                  <a16:creationId xmlns:a16="http://schemas.microsoft.com/office/drawing/2014/main" id="{69B31572-0CDC-8D70-AF1B-6EEA2C68830B}"/>
                </a:ext>
              </a:extLst>
            </p:cNvPr>
            <p:cNvSpPr/>
            <p:nvPr/>
          </p:nvSpPr>
          <p:spPr>
            <a:xfrm>
              <a:off x="3228900" y="1667282"/>
              <a:ext cx="28664" cy="114340"/>
            </a:xfrm>
            <a:custGeom>
              <a:avLst/>
              <a:gdLst>
                <a:gd name="connsiteX0" fmla="*/ 0 w 28664"/>
                <a:gd name="connsiteY0" fmla="*/ 0 h 114340"/>
                <a:gd name="connsiteX1" fmla="*/ 28664 w 28664"/>
                <a:gd name="connsiteY1" fmla="*/ 114340 h 11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4340">
                  <a:moveTo>
                    <a:pt x="0" y="0"/>
                  </a:moveTo>
                  <a:lnTo>
                    <a:pt x="28664" y="11434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2" name="任意多边形: 形状 951">
              <a:extLst>
                <a:ext uri="{FF2B5EF4-FFF2-40B4-BE49-F238E27FC236}">
                  <a16:creationId xmlns:a16="http://schemas.microsoft.com/office/drawing/2014/main" id="{F0D45304-3F47-8CF9-4BD6-1C9494DF1823}"/>
                </a:ext>
              </a:extLst>
            </p:cNvPr>
            <p:cNvSpPr/>
            <p:nvPr/>
          </p:nvSpPr>
          <p:spPr>
            <a:xfrm>
              <a:off x="2888408" y="1375373"/>
              <a:ext cx="28663" cy="744512"/>
            </a:xfrm>
            <a:custGeom>
              <a:avLst/>
              <a:gdLst>
                <a:gd name="connsiteX0" fmla="*/ 0 w 28663"/>
                <a:gd name="connsiteY0" fmla="*/ 0 h 744512"/>
                <a:gd name="connsiteX1" fmla="*/ 28663 w 28663"/>
                <a:gd name="connsiteY1" fmla="*/ 744513 h 74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44512">
                  <a:moveTo>
                    <a:pt x="0" y="0"/>
                  </a:moveTo>
                  <a:lnTo>
                    <a:pt x="28663" y="74451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3" name="任意多边形: 形状 952">
              <a:extLst>
                <a:ext uri="{FF2B5EF4-FFF2-40B4-BE49-F238E27FC236}">
                  <a16:creationId xmlns:a16="http://schemas.microsoft.com/office/drawing/2014/main" id="{9044F685-3D0C-4C81-61FC-CADAA8996960}"/>
                </a:ext>
              </a:extLst>
            </p:cNvPr>
            <p:cNvSpPr/>
            <p:nvPr/>
          </p:nvSpPr>
          <p:spPr>
            <a:xfrm>
              <a:off x="2917071" y="2119886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4" name="任意多边形: 形状 953">
              <a:extLst>
                <a:ext uri="{FF2B5EF4-FFF2-40B4-BE49-F238E27FC236}">
                  <a16:creationId xmlns:a16="http://schemas.microsoft.com/office/drawing/2014/main" id="{B7EFE6ED-2F70-E6DD-4126-2B0C3E9488BC}"/>
                </a:ext>
              </a:extLst>
            </p:cNvPr>
            <p:cNvSpPr/>
            <p:nvPr/>
          </p:nvSpPr>
          <p:spPr>
            <a:xfrm>
              <a:off x="4364722" y="1776991"/>
              <a:ext cx="28664" cy="30894"/>
            </a:xfrm>
            <a:custGeom>
              <a:avLst/>
              <a:gdLst>
                <a:gd name="connsiteX0" fmla="*/ 0 w 28664"/>
                <a:gd name="connsiteY0" fmla="*/ 0 h 30894"/>
                <a:gd name="connsiteX1" fmla="*/ 28664 w 28664"/>
                <a:gd name="connsiteY1" fmla="*/ 30895 h 3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0894">
                  <a:moveTo>
                    <a:pt x="0" y="0"/>
                  </a:moveTo>
                  <a:lnTo>
                    <a:pt x="28664" y="30895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5" name="任意多边形: 形状 954">
              <a:extLst>
                <a:ext uri="{FF2B5EF4-FFF2-40B4-BE49-F238E27FC236}">
                  <a16:creationId xmlns:a16="http://schemas.microsoft.com/office/drawing/2014/main" id="{D2373E2E-88CF-D6EE-CB9A-4D51AA9F51A5}"/>
                </a:ext>
              </a:extLst>
            </p:cNvPr>
            <p:cNvSpPr/>
            <p:nvPr/>
          </p:nvSpPr>
          <p:spPr>
            <a:xfrm>
              <a:off x="4009901" y="1884268"/>
              <a:ext cx="28659" cy="13201"/>
            </a:xfrm>
            <a:custGeom>
              <a:avLst/>
              <a:gdLst>
                <a:gd name="connsiteX0" fmla="*/ 0 w 28659"/>
                <a:gd name="connsiteY0" fmla="*/ 13202 h 13201"/>
                <a:gd name="connsiteX1" fmla="*/ 28659 w 28659"/>
                <a:gd name="connsiteY1" fmla="*/ 0 h 1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3201">
                  <a:moveTo>
                    <a:pt x="0" y="13202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6" name="任意多边形: 形状 955">
              <a:extLst>
                <a:ext uri="{FF2B5EF4-FFF2-40B4-BE49-F238E27FC236}">
                  <a16:creationId xmlns:a16="http://schemas.microsoft.com/office/drawing/2014/main" id="{9E09E13D-70BA-FF98-60B6-6C3795C73EDA}"/>
                </a:ext>
              </a:extLst>
            </p:cNvPr>
            <p:cNvSpPr/>
            <p:nvPr/>
          </p:nvSpPr>
          <p:spPr>
            <a:xfrm>
              <a:off x="3236068" y="1545128"/>
              <a:ext cx="28659" cy="119717"/>
            </a:xfrm>
            <a:custGeom>
              <a:avLst/>
              <a:gdLst>
                <a:gd name="connsiteX0" fmla="*/ 0 w 28659"/>
                <a:gd name="connsiteY0" fmla="*/ 119718 h 119717"/>
                <a:gd name="connsiteX1" fmla="*/ 28659 w 28659"/>
                <a:gd name="connsiteY1" fmla="*/ 0 h 11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19717">
                  <a:moveTo>
                    <a:pt x="0" y="119718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7" name="任意多边形: 形状 956">
              <a:extLst>
                <a:ext uri="{FF2B5EF4-FFF2-40B4-BE49-F238E27FC236}">
                  <a16:creationId xmlns:a16="http://schemas.microsoft.com/office/drawing/2014/main" id="{AE4164E2-1631-2940-D586-B0A798005E05}"/>
                </a:ext>
              </a:extLst>
            </p:cNvPr>
            <p:cNvSpPr/>
            <p:nvPr/>
          </p:nvSpPr>
          <p:spPr>
            <a:xfrm>
              <a:off x="2895574" y="1379006"/>
              <a:ext cx="28662" cy="744516"/>
            </a:xfrm>
            <a:custGeom>
              <a:avLst/>
              <a:gdLst>
                <a:gd name="connsiteX0" fmla="*/ 0 w 28662"/>
                <a:gd name="connsiteY0" fmla="*/ 0 h 744516"/>
                <a:gd name="connsiteX1" fmla="*/ 28663 w 28662"/>
                <a:gd name="connsiteY1" fmla="*/ 744516 h 74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2" h="744516">
                  <a:moveTo>
                    <a:pt x="0" y="0"/>
                  </a:moveTo>
                  <a:lnTo>
                    <a:pt x="28663" y="744516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8" name="任意多边形: 形状 957">
              <a:extLst>
                <a:ext uri="{FF2B5EF4-FFF2-40B4-BE49-F238E27FC236}">
                  <a16:creationId xmlns:a16="http://schemas.microsoft.com/office/drawing/2014/main" id="{FA3435D7-D72E-02B9-CDDA-4525231E4DC8}"/>
                </a:ext>
              </a:extLst>
            </p:cNvPr>
            <p:cNvSpPr/>
            <p:nvPr/>
          </p:nvSpPr>
          <p:spPr>
            <a:xfrm>
              <a:off x="2924237" y="2123523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9" name="任意多边形: 形状 958">
              <a:extLst>
                <a:ext uri="{FF2B5EF4-FFF2-40B4-BE49-F238E27FC236}">
                  <a16:creationId xmlns:a16="http://schemas.microsoft.com/office/drawing/2014/main" id="{6178DF68-882E-24A4-18F1-265F385DA9D6}"/>
                </a:ext>
              </a:extLst>
            </p:cNvPr>
            <p:cNvSpPr/>
            <p:nvPr/>
          </p:nvSpPr>
          <p:spPr>
            <a:xfrm>
              <a:off x="3619554" y="1710198"/>
              <a:ext cx="28664" cy="24745"/>
            </a:xfrm>
            <a:custGeom>
              <a:avLst/>
              <a:gdLst>
                <a:gd name="connsiteX0" fmla="*/ 0 w 28664"/>
                <a:gd name="connsiteY0" fmla="*/ 24746 h 24745"/>
                <a:gd name="connsiteX1" fmla="*/ 28664 w 28664"/>
                <a:gd name="connsiteY1" fmla="*/ 0 h 2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4745">
                  <a:moveTo>
                    <a:pt x="0" y="24746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0" name="任意多边形: 形状 959">
              <a:extLst>
                <a:ext uri="{FF2B5EF4-FFF2-40B4-BE49-F238E27FC236}">
                  <a16:creationId xmlns:a16="http://schemas.microsoft.com/office/drawing/2014/main" id="{6B70F4DC-7263-CC8C-B984-FB1524C75909}"/>
                </a:ext>
              </a:extLst>
            </p:cNvPr>
            <p:cNvSpPr/>
            <p:nvPr/>
          </p:nvSpPr>
          <p:spPr>
            <a:xfrm>
              <a:off x="4400549" y="1987752"/>
              <a:ext cx="28664" cy="5018"/>
            </a:xfrm>
            <a:custGeom>
              <a:avLst/>
              <a:gdLst>
                <a:gd name="connsiteX0" fmla="*/ 0 w 28664"/>
                <a:gd name="connsiteY0" fmla="*/ 5018 h 5018"/>
                <a:gd name="connsiteX1" fmla="*/ 28664 w 28664"/>
                <a:gd name="connsiteY1" fmla="*/ 0 h 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018">
                  <a:moveTo>
                    <a:pt x="0" y="5018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1" name="任意多边形: 形状 960">
              <a:extLst>
                <a:ext uri="{FF2B5EF4-FFF2-40B4-BE49-F238E27FC236}">
                  <a16:creationId xmlns:a16="http://schemas.microsoft.com/office/drawing/2014/main" id="{0F63CB9D-2CEB-74AF-49C6-A2EE966AF0B2}"/>
                </a:ext>
              </a:extLst>
            </p:cNvPr>
            <p:cNvSpPr/>
            <p:nvPr/>
          </p:nvSpPr>
          <p:spPr>
            <a:xfrm>
              <a:off x="3257564" y="1781622"/>
              <a:ext cx="28664" cy="88418"/>
            </a:xfrm>
            <a:custGeom>
              <a:avLst/>
              <a:gdLst>
                <a:gd name="connsiteX0" fmla="*/ 0 w 28664"/>
                <a:gd name="connsiteY0" fmla="*/ 0 h 88418"/>
                <a:gd name="connsiteX1" fmla="*/ 28664 w 28664"/>
                <a:gd name="connsiteY1" fmla="*/ 88419 h 8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8418">
                  <a:moveTo>
                    <a:pt x="0" y="0"/>
                  </a:moveTo>
                  <a:lnTo>
                    <a:pt x="28664" y="88419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2" name="任意多边形: 形状 961">
              <a:extLst>
                <a:ext uri="{FF2B5EF4-FFF2-40B4-BE49-F238E27FC236}">
                  <a16:creationId xmlns:a16="http://schemas.microsoft.com/office/drawing/2014/main" id="{F3D2A9C7-526A-C07D-D838-0DA0032B96D8}"/>
                </a:ext>
              </a:extLst>
            </p:cNvPr>
            <p:cNvSpPr/>
            <p:nvPr/>
          </p:nvSpPr>
          <p:spPr>
            <a:xfrm>
              <a:off x="4024228" y="1936542"/>
              <a:ext cx="28664" cy="21385"/>
            </a:xfrm>
            <a:custGeom>
              <a:avLst/>
              <a:gdLst>
                <a:gd name="connsiteX0" fmla="*/ 0 w 28664"/>
                <a:gd name="connsiteY0" fmla="*/ 0 h 21385"/>
                <a:gd name="connsiteX1" fmla="*/ 28664 w 28664"/>
                <a:gd name="connsiteY1" fmla="*/ 21385 h 21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1385">
                  <a:moveTo>
                    <a:pt x="0" y="0"/>
                  </a:moveTo>
                  <a:lnTo>
                    <a:pt x="28664" y="21385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3" name="任意多边形: 形状 962">
              <a:extLst>
                <a:ext uri="{FF2B5EF4-FFF2-40B4-BE49-F238E27FC236}">
                  <a16:creationId xmlns:a16="http://schemas.microsoft.com/office/drawing/2014/main" id="{43882FDB-6CAE-E2C0-2DD5-4A446E2A0003}"/>
                </a:ext>
              </a:extLst>
            </p:cNvPr>
            <p:cNvSpPr/>
            <p:nvPr/>
          </p:nvSpPr>
          <p:spPr>
            <a:xfrm>
              <a:off x="3612390" y="1578235"/>
              <a:ext cx="28659" cy="32416"/>
            </a:xfrm>
            <a:custGeom>
              <a:avLst/>
              <a:gdLst>
                <a:gd name="connsiteX0" fmla="*/ 0 w 28659"/>
                <a:gd name="connsiteY0" fmla="*/ 32417 h 32416"/>
                <a:gd name="connsiteX1" fmla="*/ 28659 w 28659"/>
                <a:gd name="connsiteY1" fmla="*/ 0 h 3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32416">
                  <a:moveTo>
                    <a:pt x="0" y="32417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4" name="任意多边形: 形状 963">
              <a:extLst>
                <a:ext uri="{FF2B5EF4-FFF2-40B4-BE49-F238E27FC236}">
                  <a16:creationId xmlns:a16="http://schemas.microsoft.com/office/drawing/2014/main" id="{9A18E107-D748-BD95-C4C9-EB3EC282BF2D}"/>
                </a:ext>
              </a:extLst>
            </p:cNvPr>
            <p:cNvSpPr/>
            <p:nvPr/>
          </p:nvSpPr>
          <p:spPr>
            <a:xfrm>
              <a:off x="2938568" y="2130787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5" name="任意多边形: 形状 964">
              <a:extLst>
                <a:ext uri="{FF2B5EF4-FFF2-40B4-BE49-F238E27FC236}">
                  <a16:creationId xmlns:a16="http://schemas.microsoft.com/office/drawing/2014/main" id="{41239B93-356B-AD16-1CEB-1CFA0B7E38B3}"/>
                </a:ext>
              </a:extLst>
            </p:cNvPr>
            <p:cNvSpPr/>
            <p:nvPr/>
          </p:nvSpPr>
          <p:spPr>
            <a:xfrm>
              <a:off x="4414882" y="1898881"/>
              <a:ext cx="28664" cy="82707"/>
            </a:xfrm>
            <a:custGeom>
              <a:avLst/>
              <a:gdLst>
                <a:gd name="connsiteX0" fmla="*/ 0 w 28664"/>
                <a:gd name="connsiteY0" fmla="*/ 82707 h 82707"/>
                <a:gd name="connsiteX1" fmla="*/ 28664 w 28664"/>
                <a:gd name="connsiteY1" fmla="*/ 0 h 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2707">
                  <a:moveTo>
                    <a:pt x="0" y="82707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6" name="任意多边形: 形状 965">
              <a:extLst>
                <a:ext uri="{FF2B5EF4-FFF2-40B4-BE49-F238E27FC236}">
                  <a16:creationId xmlns:a16="http://schemas.microsoft.com/office/drawing/2014/main" id="{FCC4E204-BFAF-8206-4B52-40B621191694}"/>
                </a:ext>
              </a:extLst>
            </p:cNvPr>
            <p:cNvSpPr/>
            <p:nvPr/>
          </p:nvSpPr>
          <p:spPr>
            <a:xfrm>
              <a:off x="2945734" y="2134419"/>
              <a:ext cx="28662" cy="14533"/>
            </a:xfrm>
            <a:custGeom>
              <a:avLst/>
              <a:gdLst>
                <a:gd name="connsiteX0" fmla="*/ 0 w 28662"/>
                <a:gd name="connsiteY0" fmla="*/ 0 h 14533"/>
                <a:gd name="connsiteX1" fmla="*/ 28663 w 28662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2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7" name="任意多边形: 形状 966">
              <a:extLst>
                <a:ext uri="{FF2B5EF4-FFF2-40B4-BE49-F238E27FC236}">
                  <a16:creationId xmlns:a16="http://schemas.microsoft.com/office/drawing/2014/main" id="{55F31B7E-2D52-B32B-A16C-7C18D8152B15}"/>
                </a:ext>
              </a:extLst>
            </p:cNvPr>
            <p:cNvSpPr/>
            <p:nvPr/>
          </p:nvSpPr>
          <p:spPr>
            <a:xfrm>
              <a:off x="3633886" y="1701246"/>
              <a:ext cx="28664" cy="60613"/>
            </a:xfrm>
            <a:custGeom>
              <a:avLst/>
              <a:gdLst>
                <a:gd name="connsiteX0" fmla="*/ 0 w 28664"/>
                <a:gd name="connsiteY0" fmla="*/ 0 h 60613"/>
                <a:gd name="connsiteX1" fmla="*/ 28664 w 28664"/>
                <a:gd name="connsiteY1" fmla="*/ 60614 h 6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0613">
                  <a:moveTo>
                    <a:pt x="0" y="0"/>
                  </a:moveTo>
                  <a:lnTo>
                    <a:pt x="28664" y="60614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8" name="任意多边形: 形状 967">
              <a:extLst>
                <a:ext uri="{FF2B5EF4-FFF2-40B4-BE49-F238E27FC236}">
                  <a16:creationId xmlns:a16="http://schemas.microsoft.com/office/drawing/2014/main" id="{685B35A5-FAA7-9731-D17A-10C310947415}"/>
                </a:ext>
              </a:extLst>
            </p:cNvPr>
            <p:cNvSpPr/>
            <p:nvPr/>
          </p:nvSpPr>
          <p:spPr>
            <a:xfrm>
              <a:off x="4393386" y="1802852"/>
              <a:ext cx="28664" cy="5033"/>
            </a:xfrm>
            <a:custGeom>
              <a:avLst/>
              <a:gdLst>
                <a:gd name="connsiteX0" fmla="*/ 0 w 28664"/>
                <a:gd name="connsiteY0" fmla="*/ 5034 h 5033"/>
                <a:gd name="connsiteX1" fmla="*/ 28664 w 28664"/>
                <a:gd name="connsiteY1" fmla="*/ 0 h 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033">
                  <a:moveTo>
                    <a:pt x="0" y="5034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9" name="任意多边形: 形状 968">
              <a:extLst>
                <a:ext uri="{FF2B5EF4-FFF2-40B4-BE49-F238E27FC236}">
                  <a16:creationId xmlns:a16="http://schemas.microsoft.com/office/drawing/2014/main" id="{BAFE001F-149E-C831-BFCE-EE1F18CC4FA8}"/>
                </a:ext>
              </a:extLst>
            </p:cNvPr>
            <p:cNvSpPr/>
            <p:nvPr/>
          </p:nvSpPr>
          <p:spPr>
            <a:xfrm>
              <a:off x="3286228" y="1790876"/>
              <a:ext cx="28664" cy="79165"/>
            </a:xfrm>
            <a:custGeom>
              <a:avLst/>
              <a:gdLst>
                <a:gd name="connsiteX0" fmla="*/ 0 w 28664"/>
                <a:gd name="connsiteY0" fmla="*/ 79166 h 79165"/>
                <a:gd name="connsiteX1" fmla="*/ 28664 w 28664"/>
                <a:gd name="connsiteY1" fmla="*/ 0 h 7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9165">
                  <a:moveTo>
                    <a:pt x="0" y="79166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0" name="任意多边形: 形状 969">
              <a:extLst>
                <a:ext uri="{FF2B5EF4-FFF2-40B4-BE49-F238E27FC236}">
                  <a16:creationId xmlns:a16="http://schemas.microsoft.com/office/drawing/2014/main" id="{1593A401-11DE-00C0-00D4-7FA31C06AEDD}"/>
                </a:ext>
              </a:extLst>
            </p:cNvPr>
            <p:cNvSpPr/>
            <p:nvPr/>
          </p:nvSpPr>
          <p:spPr>
            <a:xfrm>
              <a:off x="3271896" y="1758660"/>
              <a:ext cx="28664" cy="112888"/>
            </a:xfrm>
            <a:custGeom>
              <a:avLst/>
              <a:gdLst>
                <a:gd name="connsiteX0" fmla="*/ 0 w 28664"/>
                <a:gd name="connsiteY0" fmla="*/ 0 h 112888"/>
                <a:gd name="connsiteX1" fmla="*/ 28664 w 28664"/>
                <a:gd name="connsiteY1" fmla="*/ 112888 h 1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2888">
                  <a:moveTo>
                    <a:pt x="0" y="0"/>
                  </a:moveTo>
                  <a:lnTo>
                    <a:pt x="28664" y="112888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1" name="任意多边形: 形状 970">
              <a:extLst>
                <a:ext uri="{FF2B5EF4-FFF2-40B4-BE49-F238E27FC236}">
                  <a16:creationId xmlns:a16="http://schemas.microsoft.com/office/drawing/2014/main" id="{D50CC8F5-9CB6-C9E3-4F69-4C65D4CB9472}"/>
                </a:ext>
              </a:extLst>
            </p:cNvPr>
            <p:cNvSpPr/>
            <p:nvPr/>
          </p:nvSpPr>
          <p:spPr>
            <a:xfrm>
              <a:off x="4017064" y="1694077"/>
              <a:ext cx="28664" cy="55534"/>
            </a:xfrm>
            <a:custGeom>
              <a:avLst/>
              <a:gdLst>
                <a:gd name="connsiteX0" fmla="*/ 0 w 28664"/>
                <a:gd name="connsiteY0" fmla="*/ 55535 h 55534"/>
                <a:gd name="connsiteX1" fmla="*/ 28664 w 28664"/>
                <a:gd name="connsiteY1" fmla="*/ 0 h 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5534">
                  <a:moveTo>
                    <a:pt x="0" y="55535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2" name="任意多边形: 形状 971">
              <a:extLst>
                <a:ext uri="{FF2B5EF4-FFF2-40B4-BE49-F238E27FC236}">
                  <a16:creationId xmlns:a16="http://schemas.microsoft.com/office/drawing/2014/main" id="{55901470-5CDF-5BE9-93C2-C8CE9BB30C23}"/>
                </a:ext>
              </a:extLst>
            </p:cNvPr>
            <p:cNvSpPr/>
            <p:nvPr/>
          </p:nvSpPr>
          <p:spPr>
            <a:xfrm>
              <a:off x="2952900" y="2138056"/>
              <a:ext cx="28663" cy="14533"/>
            </a:xfrm>
            <a:custGeom>
              <a:avLst/>
              <a:gdLst>
                <a:gd name="connsiteX0" fmla="*/ 0 w 28663"/>
                <a:gd name="connsiteY0" fmla="*/ 0 h 14533"/>
                <a:gd name="connsiteX1" fmla="*/ 28663 w 28663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14533">
                  <a:moveTo>
                    <a:pt x="0" y="0"/>
                  </a:moveTo>
                  <a:lnTo>
                    <a:pt x="28663" y="14533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3" name="任意多边形: 形状 972">
              <a:extLst>
                <a:ext uri="{FF2B5EF4-FFF2-40B4-BE49-F238E27FC236}">
                  <a16:creationId xmlns:a16="http://schemas.microsoft.com/office/drawing/2014/main" id="{9787B825-A83B-4A6C-3C97-97B349357B9B}"/>
                </a:ext>
              </a:extLst>
            </p:cNvPr>
            <p:cNvSpPr/>
            <p:nvPr/>
          </p:nvSpPr>
          <p:spPr>
            <a:xfrm>
              <a:off x="4038560" y="1884268"/>
              <a:ext cx="28664" cy="61332"/>
            </a:xfrm>
            <a:custGeom>
              <a:avLst/>
              <a:gdLst>
                <a:gd name="connsiteX0" fmla="*/ 0 w 28664"/>
                <a:gd name="connsiteY0" fmla="*/ 0 h 61332"/>
                <a:gd name="connsiteX1" fmla="*/ 28664 w 28664"/>
                <a:gd name="connsiteY1" fmla="*/ 61332 h 6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1332">
                  <a:moveTo>
                    <a:pt x="0" y="0"/>
                  </a:moveTo>
                  <a:lnTo>
                    <a:pt x="28664" y="61332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4" name="任意多边形: 形状 973">
              <a:extLst>
                <a:ext uri="{FF2B5EF4-FFF2-40B4-BE49-F238E27FC236}">
                  <a16:creationId xmlns:a16="http://schemas.microsoft.com/office/drawing/2014/main" id="{07539DF0-FD95-1434-843F-BCF8D9219378}"/>
                </a:ext>
              </a:extLst>
            </p:cNvPr>
            <p:cNvSpPr/>
            <p:nvPr/>
          </p:nvSpPr>
          <p:spPr>
            <a:xfrm>
              <a:off x="4429214" y="1944645"/>
              <a:ext cx="28664" cy="43106"/>
            </a:xfrm>
            <a:custGeom>
              <a:avLst/>
              <a:gdLst>
                <a:gd name="connsiteX0" fmla="*/ 0 w 28664"/>
                <a:gd name="connsiteY0" fmla="*/ 43107 h 43106"/>
                <a:gd name="connsiteX1" fmla="*/ 28664 w 28664"/>
                <a:gd name="connsiteY1" fmla="*/ 0 h 4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3106">
                  <a:moveTo>
                    <a:pt x="0" y="43107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5" name="任意多边形: 形状 974">
              <a:extLst>
                <a:ext uri="{FF2B5EF4-FFF2-40B4-BE49-F238E27FC236}">
                  <a16:creationId xmlns:a16="http://schemas.microsoft.com/office/drawing/2014/main" id="{9A39226B-CB75-BF2E-198D-FC7F0FCBB2DB}"/>
                </a:ext>
              </a:extLst>
            </p:cNvPr>
            <p:cNvSpPr/>
            <p:nvPr/>
          </p:nvSpPr>
          <p:spPr>
            <a:xfrm>
              <a:off x="4052892" y="1923853"/>
              <a:ext cx="28664" cy="34074"/>
            </a:xfrm>
            <a:custGeom>
              <a:avLst/>
              <a:gdLst>
                <a:gd name="connsiteX0" fmla="*/ 0 w 28664"/>
                <a:gd name="connsiteY0" fmla="*/ 34075 h 34074"/>
                <a:gd name="connsiteX1" fmla="*/ 28664 w 28664"/>
                <a:gd name="connsiteY1" fmla="*/ 0 h 3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34074">
                  <a:moveTo>
                    <a:pt x="0" y="34075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6" name="任意多边形: 形状 975">
              <a:extLst>
                <a:ext uri="{FF2B5EF4-FFF2-40B4-BE49-F238E27FC236}">
                  <a16:creationId xmlns:a16="http://schemas.microsoft.com/office/drawing/2014/main" id="{1416DAAB-F957-37D0-3B69-60DEAE3AAD0E}"/>
                </a:ext>
              </a:extLst>
            </p:cNvPr>
            <p:cNvSpPr/>
            <p:nvPr/>
          </p:nvSpPr>
          <p:spPr>
            <a:xfrm>
              <a:off x="3648218" y="1710198"/>
              <a:ext cx="28664" cy="118555"/>
            </a:xfrm>
            <a:custGeom>
              <a:avLst/>
              <a:gdLst>
                <a:gd name="connsiteX0" fmla="*/ 0 w 28664"/>
                <a:gd name="connsiteY0" fmla="*/ 0 h 118555"/>
                <a:gd name="connsiteX1" fmla="*/ 28664 w 28664"/>
                <a:gd name="connsiteY1" fmla="*/ 118555 h 118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8555">
                  <a:moveTo>
                    <a:pt x="0" y="0"/>
                  </a:moveTo>
                  <a:lnTo>
                    <a:pt x="28664" y="118555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7" name="任意多边形: 形状 976">
              <a:extLst>
                <a:ext uri="{FF2B5EF4-FFF2-40B4-BE49-F238E27FC236}">
                  <a16:creationId xmlns:a16="http://schemas.microsoft.com/office/drawing/2014/main" id="{A8D8D36A-AA55-E8B6-98AC-0D770E764D9C}"/>
                </a:ext>
              </a:extLst>
            </p:cNvPr>
            <p:cNvSpPr/>
            <p:nvPr/>
          </p:nvSpPr>
          <p:spPr>
            <a:xfrm>
              <a:off x="3300560" y="1808267"/>
              <a:ext cx="28659" cy="63281"/>
            </a:xfrm>
            <a:custGeom>
              <a:avLst/>
              <a:gdLst>
                <a:gd name="connsiteX0" fmla="*/ 0 w 28659"/>
                <a:gd name="connsiteY0" fmla="*/ 63281 h 63281"/>
                <a:gd name="connsiteX1" fmla="*/ 28659 w 28659"/>
                <a:gd name="connsiteY1" fmla="*/ 0 h 6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63281">
                  <a:moveTo>
                    <a:pt x="0" y="63281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8" name="任意多边形: 形状 977">
              <a:extLst>
                <a:ext uri="{FF2B5EF4-FFF2-40B4-BE49-F238E27FC236}">
                  <a16:creationId xmlns:a16="http://schemas.microsoft.com/office/drawing/2014/main" id="{7C8BBC03-38D4-7BF7-2B02-D254AA9F18F5}"/>
                </a:ext>
              </a:extLst>
            </p:cNvPr>
            <p:cNvSpPr/>
            <p:nvPr/>
          </p:nvSpPr>
          <p:spPr>
            <a:xfrm>
              <a:off x="3691209" y="1997689"/>
              <a:ext cx="28664" cy="65587"/>
            </a:xfrm>
            <a:custGeom>
              <a:avLst/>
              <a:gdLst>
                <a:gd name="connsiteX0" fmla="*/ 0 w 28664"/>
                <a:gd name="connsiteY0" fmla="*/ 0 h 65587"/>
                <a:gd name="connsiteX1" fmla="*/ 28664 w 28664"/>
                <a:gd name="connsiteY1" fmla="*/ 65587 h 6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65587">
                  <a:moveTo>
                    <a:pt x="0" y="0"/>
                  </a:moveTo>
                  <a:lnTo>
                    <a:pt x="28664" y="65587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9" name="任意多边形: 形状 978">
              <a:extLst>
                <a:ext uri="{FF2B5EF4-FFF2-40B4-BE49-F238E27FC236}">
                  <a16:creationId xmlns:a16="http://schemas.microsoft.com/office/drawing/2014/main" id="{94447D3C-D4E0-8559-DE72-E77E15001CCA}"/>
                </a:ext>
              </a:extLst>
            </p:cNvPr>
            <p:cNvSpPr/>
            <p:nvPr/>
          </p:nvSpPr>
          <p:spPr>
            <a:xfrm>
              <a:off x="3662550" y="1761860"/>
              <a:ext cx="28659" cy="235829"/>
            </a:xfrm>
            <a:custGeom>
              <a:avLst/>
              <a:gdLst>
                <a:gd name="connsiteX0" fmla="*/ 0 w 28659"/>
                <a:gd name="connsiteY0" fmla="*/ 0 h 235829"/>
                <a:gd name="connsiteX1" fmla="*/ 28659 w 28659"/>
                <a:gd name="connsiteY1" fmla="*/ 235829 h 23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235829">
                  <a:moveTo>
                    <a:pt x="0" y="0"/>
                  </a:moveTo>
                  <a:lnTo>
                    <a:pt x="28659" y="235829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0" name="任意多边形: 形状 979">
              <a:extLst>
                <a:ext uri="{FF2B5EF4-FFF2-40B4-BE49-F238E27FC236}">
                  <a16:creationId xmlns:a16="http://schemas.microsoft.com/office/drawing/2014/main" id="{9BBCAEE8-89BE-F180-9E4C-58248B07D83B}"/>
                </a:ext>
              </a:extLst>
            </p:cNvPr>
            <p:cNvSpPr/>
            <p:nvPr/>
          </p:nvSpPr>
          <p:spPr>
            <a:xfrm>
              <a:off x="2967232" y="1429873"/>
              <a:ext cx="28663" cy="715446"/>
            </a:xfrm>
            <a:custGeom>
              <a:avLst/>
              <a:gdLst>
                <a:gd name="connsiteX0" fmla="*/ 0 w 28663"/>
                <a:gd name="connsiteY0" fmla="*/ 715447 h 715446"/>
                <a:gd name="connsiteX1" fmla="*/ 28663 w 28663"/>
                <a:gd name="connsiteY1" fmla="*/ 0 h 71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15446">
                  <a:moveTo>
                    <a:pt x="0" y="715447"/>
                  </a:moveTo>
                  <a:lnTo>
                    <a:pt x="28663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1" name="任意多边形: 形状 980">
              <a:extLst>
                <a:ext uri="{FF2B5EF4-FFF2-40B4-BE49-F238E27FC236}">
                  <a16:creationId xmlns:a16="http://schemas.microsoft.com/office/drawing/2014/main" id="{5CEDBB51-1704-B19B-6A3D-0A1E7BEDEBEF}"/>
                </a:ext>
              </a:extLst>
            </p:cNvPr>
            <p:cNvSpPr/>
            <p:nvPr/>
          </p:nvSpPr>
          <p:spPr>
            <a:xfrm>
              <a:off x="3641049" y="1578235"/>
              <a:ext cx="28664" cy="59654"/>
            </a:xfrm>
            <a:custGeom>
              <a:avLst/>
              <a:gdLst>
                <a:gd name="connsiteX0" fmla="*/ 0 w 28664"/>
                <a:gd name="connsiteY0" fmla="*/ 0 h 59654"/>
                <a:gd name="connsiteX1" fmla="*/ 28664 w 28664"/>
                <a:gd name="connsiteY1" fmla="*/ 59654 h 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9654">
                  <a:moveTo>
                    <a:pt x="0" y="0"/>
                  </a:moveTo>
                  <a:lnTo>
                    <a:pt x="28664" y="59654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2" name="任意多边形: 形状 981">
              <a:extLst>
                <a:ext uri="{FF2B5EF4-FFF2-40B4-BE49-F238E27FC236}">
                  <a16:creationId xmlns:a16="http://schemas.microsoft.com/office/drawing/2014/main" id="{D81F2C91-6DE5-C9BB-AECA-0FF8C9331926}"/>
                </a:ext>
              </a:extLst>
            </p:cNvPr>
            <p:cNvSpPr/>
            <p:nvPr/>
          </p:nvSpPr>
          <p:spPr>
            <a:xfrm>
              <a:off x="3264728" y="1545128"/>
              <a:ext cx="28664" cy="110193"/>
            </a:xfrm>
            <a:custGeom>
              <a:avLst/>
              <a:gdLst>
                <a:gd name="connsiteX0" fmla="*/ 0 w 28664"/>
                <a:gd name="connsiteY0" fmla="*/ 0 h 110193"/>
                <a:gd name="connsiteX1" fmla="*/ 28664 w 28664"/>
                <a:gd name="connsiteY1" fmla="*/ 110193 h 11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0193">
                  <a:moveTo>
                    <a:pt x="0" y="0"/>
                  </a:moveTo>
                  <a:lnTo>
                    <a:pt x="28664" y="11019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3" name="任意多边形: 形状 982">
              <a:extLst>
                <a:ext uri="{FF2B5EF4-FFF2-40B4-BE49-F238E27FC236}">
                  <a16:creationId xmlns:a16="http://schemas.microsoft.com/office/drawing/2014/main" id="{673D3F6A-F814-E0D3-76EB-0A7E704345F0}"/>
                </a:ext>
              </a:extLst>
            </p:cNvPr>
            <p:cNvSpPr/>
            <p:nvPr/>
          </p:nvSpPr>
          <p:spPr>
            <a:xfrm>
              <a:off x="3676882" y="1828753"/>
              <a:ext cx="28659" cy="110205"/>
            </a:xfrm>
            <a:custGeom>
              <a:avLst/>
              <a:gdLst>
                <a:gd name="connsiteX0" fmla="*/ 0 w 28659"/>
                <a:gd name="connsiteY0" fmla="*/ 0 h 110205"/>
                <a:gd name="connsiteX1" fmla="*/ 28659 w 28659"/>
                <a:gd name="connsiteY1" fmla="*/ 110206 h 1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10205">
                  <a:moveTo>
                    <a:pt x="0" y="0"/>
                  </a:moveTo>
                  <a:lnTo>
                    <a:pt x="28659" y="110206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4" name="任意多边形: 形状 983">
              <a:extLst>
                <a:ext uri="{FF2B5EF4-FFF2-40B4-BE49-F238E27FC236}">
                  <a16:creationId xmlns:a16="http://schemas.microsoft.com/office/drawing/2014/main" id="{C09BE937-ADC3-08F7-2B82-907310C4D1CF}"/>
                </a:ext>
              </a:extLst>
            </p:cNvPr>
            <p:cNvSpPr/>
            <p:nvPr/>
          </p:nvSpPr>
          <p:spPr>
            <a:xfrm>
              <a:off x="2974397" y="1433506"/>
              <a:ext cx="28663" cy="715445"/>
            </a:xfrm>
            <a:custGeom>
              <a:avLst/>
              <a:gdLst>
                <a:gd name="connsiteX0" fmla="*/ 0 w 28663"/>
                <a:gd name="connsiteY0" fmla="*/ 715446 h 715445"/>
                <a:gd name="connsiteX1" fmla="*/ 28663 w 28663"/>
                <a:gd name="connsiteY1" fmla="*/ 0 h 71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15445">
                  <a:moveTo>
                    <a:pt x="0" y="715446"/>
                  </a:moveTo>
                  <a:lnTo>
                    <a:pt x="28663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5" name="任意多边形: 形状 984">
              <a:extLst>
                <a:ext uri="{FF2B5EF4-FFF2-40B4-BE49-F238E27FC236}">
                  <a16:creationId xmlns:a16="http://schemas.microsoft.com/office/drawing/2014/main" id="{9106D628-5691-3ECA-769C-155E2AF98284}"/>
                </a:ext>
              </a:extLst>
            </p:cNvPr>
            <p:cNvSpPr/>
            <p:nvPr/>
          </p:nvSpPr>
          <p:spPr>
            <a:xfrm>
              <a:off x="4067224" y="1945600"/>
              <a:ext cx="28664" cy="100003"/>
            </a:xfrm>
            <a:custGeom>
              <a:avLst/>
              <a:gdLst>
                <a:gd name="connsiteX0" fmla="*/ 0 w 28664"/>
                <a:gd name="connsiteY0" fmla="*/ 0 h 100003"/>
                <a:gd name="connsiteX1" fmla="*/ 28664 w 28664"/>
                <a:gd name="connsiteY1" fmla="*/ 100003 h 10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00003">
                  <a:moveTo>
                    <a:pt x="0" y="0"/>
                  </a:moveTo>
                  <a:lnTo>
                    <a:pt x="28664" y="10000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6" name="任意多边形: 形状 985">
              <a:extLst>
                <a:ext uri="{FF2B5EF4-FFF2-40B4-BE49-F238E27FC236}">
                  <a16:creationId xmlns:a16="http://schemas.microsoft.com/office/drawing/2014/main" id="{DD06DF23-7003-8B41-9A87-52015B5DD1E4}"/>
                </a:ext>
              </a:extLst>
            </p:cNvPr>
            <p:cNvSpPr/>
            <p:nvPr/>
          </p:nvSpPr>
          <p:spPr>
            <a:xfrm>
              <a:off x="4422050" y="1716563"/>
              <a:ext cx="28664" cy="86288"/>
            </a:xfrm>
            <a:custGeom>
              <a:avLst/>
              <a:gdLst>
                <a:gd name="connsiteX0" fmla="*/ 0 w 28664"/>
                <a:gd name="connsiteY0" fmla="*/ 86289 h 86288"/>
                <a:gd name="connsiteX1" fmla="*/ 28664 w 28664"/>
                <a:gd name="connsiteY1" fmla="*/ 0 h 8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86288">
                  <a:moveTo>
                    <a:pt x="0" y="86289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7" name="任意多边形: 形状 986">
              <a:extLst>
                <a:ext uri="{FF2B5EF4-FFF2-40B4-BE49-F238E27FC236}">
                  <a16:creationId xmlns:a16="http://schemas.microsoft.com/office/drawing/2014/main" id="{813A16AF-67BE-7AC2-9CBA-009E77A9249F}"/>
                </a:ext>
              </a:extLst>
            </p:cNvPr>
            <p:cNvSpPr/>
            <p:nvPr/>
          </p:nvSpPr>
          <p:spPr>
            <a:xfrm>
              <a:off x="2981563" y="1437140"/>
              <a:ext cx="28663" cy="715449"/>
            </a:xfrm>
            <a:custGeom>
              <a:avLst/>
              <a:gdLst>
                <a:gd name="connsiteX0" fmla="*/ 0 w 28663"/>
                <a:gd name="connsiteY0" fmla="*/ 715449 h 715449"/>
                <a:gd name="connsiteX1" fmla="*/ 28663 w 28663"/>
                <a:gd name="connsiteY1" fmla="*/ 0 h 7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15449">
                  <a:moveTo>
                    <a:pt x="0" y="715449"/>
                  </a:moveTo>
                  <a:lnTo>
                    <a:pt x="28663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8" name="任意多边形: 形状 987">
              <a:extLst>
                <a:ext uri="{FF2B5EF4-FFF2-40B4-BE49-F238E27FC236}">
                  <a16:creationId xmlns:a16="http://schemas.microsoft.com/office/drawing/2014/main" id="{02432535-237F-2F82-11C9-8523F0A6A512}"/>
                </a:ext>
              </a:extLst>
            </p:cNvPr>
            <p:cNvSpPr/>
            <p:nvPr/>
          </p:nvSpPr>
          <p:spPr>
            <a:xfrm>
              <a:off x="3719873" y="2063276"/>
              <a:ext cx="28664" cy="42318"/>
            </a:xfrm>
            <a:custGeom>
              <a:avLst/>
              <a:gdLst>
                <a:gd name="connsiteX0" fmla="*/ 0 w 28664"/>
                <a:gd name="connsiteY0" fmla="*/ 0 h 42318"/>
                <a:gd name="connsiteX1" fmla="*/ 28664 w 28664"/>
                <a:gd name="connsiteY1" fmla="*/ 42318 h 4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2318">
                  <a:moveTo>
                    <a:pt x="0" y="0"/>
                  </a:moveTo>
                  <a:lnTo>
                    <a:pt x="28664" y="42318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9" name="任意多边形: 形状 988">
              <a:extLst>
                <a:ext uri="{FF2B5EF4-FFF2-40B4-BE49-F238E27FC236}">
                  <a16:creationId xmlns:a16="http://schemas.microsoft.com/office/drawing/2014/main" id="{9E6C8382-2AF1-D152-CDA8-3E09EC89CB27}"/>
                </a:ext>
              </a:extLst>
            </p:cNvPr>
            <p:cNvSpPr/>
            <p:nvPr/>
          </p:nvSpPr>
          <p:spPr>
            <a:xfrm>
              <a:off x="3293392" y="1576773"/>
              <a:ext cx="28664" cy="78547"/>
            </a:xfrm>
            <a:custGeom>
              <a:avLst/>
              <a:gdLst>
                <a:gd name="connsiteX0" fmla="*/ 0 w 28664"/>
                <a:gd name="connsiteY0" fmla="*/ 78548 h 78547"/>
                <a:gd name="connsiteX1" fmla="*/ 28664 w 28664"/>
                <a:gd name="connsiteY1" fmla="*/ 0 h 7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8547">
                  <a:moveTo>
                    <a:pt x="0" y="78548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0" name="任意多边形: 形状 989">
              <a:extLst>
                <a:ext uri="{FF2B5EF4-FFF2-40B4-BE49-F238E27FC236}">
                  <a16:creationId xmlns:a16="http://schemas.microsoft.com/office/drawing/2014/main" id="{089CEAF9-4E44-E340-C32C-2EDD63A87FAA}"/>
                </a:ext>
              </a:extLst>
            </p:cNvPr>
            <p:cNvSpPr/>
            <p:nvPr/>
          </p:nvSpPr>
          <p:spPr>
            <a:xfrm>
              <a:off x="4443546" y="1898881"/>
              <a:ext cx="28664" cy="96913"/>
            </a:xfrm>
            <a:custGeom>
              <a:avLst/>
              <a:gdLst>
                <a:gd name="connsiteX0" fmla="*/ 0 w 28664"/>
                <a:gd name="connsiteY0" fmla="*/ 0 h 96913"/>
                <a:gd name="connsiteX1" fmla="*/ 28664 w 28664"/>
                <a:gd name="connsiteY1" fmla="*/ 96914 h 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96913">
                  <a:moveTo>
                    <a:pt x="0" y="0"/>
                  </a:moveTo>
                  <a:lnTo>
                    <a:pt x="28664" y="96914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1" name="任意多边形: 形状 990">
              <a:extLst>
                <a:ext uri="{FF2B5EF4-FFF2-40B4-BE49-F238E27FC236}">
                  <a16:creationId xmlns:a16="http://schemas.microsoft.com/office/drawing/2014/main" id="{7E942CE8-0217-CD85-BB93-D5AFF494C6C3}"/>
                </a:ext>
              </a:extLst>
            </p:cNvPr>
            <p:cNvSpPr/>
            <p:nvPr/>
          </p:nvSpPr>
          <p:spPr>
            <a:xfrm>
              <a:off x="3705541" y="1938959"/>
              <a:ext cx="28664" cy="47894"/>
            </a:xfrm>
            <a:custGeom>
              <a:avLst/>
              <a:gdLst>
                <a:gd name="connsiteX0" fmla="*/ 0 w 28664"/>
                <a:gd name="connsiteY0" fmla="*/ 0 h 47894"/>
                <a:gd name="connsiteX1" fmla="*/ 28664 w 28664"/>
                <a:gd name="connsiteY1" fmla="*/ 47894 h 4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7894">
                  <a:moveTo>
                    <a:pt x="0" y="0"/>
                  </a:moveTo>
                  <a:lnTo>
                    <a:pt x="28664" y="47894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2" name="任意多边形: 形状 991">
              <a:extLst>
                <a:ext uri="{FF2B5EF4-FFF2-40B4-BE49-F238E27FC236}">
                  <a16:creationId xmlns:a16="http://schemas.microsoft.com/office/drawing/2014/main" id="{9468E86E-2517-B22F-55BA-B7FE90645A02}"/>
                </a:ext>
              </a:extLst>
            </p:cNvPr>
            <p:cNvSpPr/>
            <p:nvPr/>
          </p:nvSpPr>
          <p:spPr>
            <a:xfrm>
              <a:off x="4045729" y="1685115"/>
              <a:ext cx="28659" cy="8961"/>
            </a:xfrm>
            <a:custGeom>
              <a:avLst/>
              <a:gdLst>
                <a:gd name="connsiteX0" fmla="*/ 0 w 28659"/>
                <a:gd name="connsiteY0" fmla="*/ 8962 h 8961"/>
                <a:gd name="connsiteX1" fmla="*/ 28659 w 28659"/>
                <a:gd name="connsiteY1" fmla="*/ 0 h 8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8961">
                  <a:moveTo>
                    <a:pt x="0" y="8962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3" name="任意多边形: 形状 992">
              <a:extLst>
                <a:ext uri="{FF2B5EF4-FFF2-40B4-BE49-F238E27FC236}">
                  <a16:creationId xmlns:a16="http://schemas.microsoft.com/office/drawing/2014/main" id="{BA986B4B-0166-B4B4-15D6-D76CE2B17A5D}"/>
                </a:ext>
              </a:extLst>
            </p:cNvPr>
            <p:cNvSpPr/>
            <p:nvPr/>
          </p:nvSpPr>
          <p:spPr>
            <a:xfrm>
              <a:off x="3314892" y="1790876"/>
              <a:ext cx="28659" cy="165956"/>
            </a:xfrm>
            <a:custGeom>
              <a:avLst/>
              <a:gdLst>
                <a:gd name="connsiteX0" fmla="*/ 0 w 28659"/>
                <a:gd name="connsiteY0" fmla="*/ 0 h 165956"/>
                <a:gd name="connsiteX1" fmla="*/ 28659 w 28659"/>
                <a:gd name="connsiteY1" fmla="*/ 165957 h 16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65956">
                  <a:moveTo>
                    <a:pt x="0" y="0"/>
                  </a:moveTo>
                  <a:lnTo>
                    <a:pt x="28659" y="165957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4" name="任意多边形: 形状 993">
              <a:extLst>
                <a:ext uri="{FF2B5EF4-FFF2-40B4-BE49-F238E27FC236}">
                  <a16:creationId xmlns:a16="http://schemas.microsoft.com/office/drawing/2014/main" id="{2D3C45B8-2131-A7FC-D7F4-C33BE1C74A9D}"/>
                </a:ext>
              </a:extLst>
            </p:cNvPr>
            <p:cNvSpPr/>
            <p:nvPr/>
          </p:nvSpPr>
          <p:spPr>
            <a:xfrm>
              <a:off x="3669713" y="1637889"/>
              <a:ext cx="28664" cy="174582"/>
            </a:xfrm>
            <a:custGeom>
              <a:avLst/>
              <a:gdLst>
                <a:gd name="connsiteX0" fmla="*/ 0 w 28664"/>
                <a:gd name="connsiteY0" fmla="*/ 0 h 174582"/>
                <a:gd name="connsiteX1" fmla="*/ 28664 w 28664"/>
                <a:gd name="connsiteY1" fmla="*/ 174582 h 17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74582">
                  <a:moveTo>
                    <a:pt x="0" y="0"/>
                  </a:moveTo>
                  <a:lnTo>
                    <a:pt x="28664" y="174582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5" name="任意多边形: 形状 994">
              <a:extLst>
                <a:ext uri="{FF2B5EF4-FFF2-40B4-BE49-F238E27FC236}">
                  <a16:creationId xmlns:a16="http://schemas.microsoft.com/office/drawing/2014/main" id="{D756DC93-DBD5-E5CD-EFCD-1793726A84E4}"/>
                </a:ext>
              </a:extLst>
            </p:cNvPr>
            <p:cNvSpPr/>
            <p:nvPr/>
          </p:nvSpPr>
          <p:spPr>
            <a:xfrm>
              <a:off x="4095888" y="2045603"/>
              <a:ext cx="28664" cy="26067"/>
            </a:xfrm>
            <a:custGeom>
              <a:avLst/>
              <a:gdLst>
                <a:gd name="connsiteX0" fmla="*/ 0 w 28664"/>
                <a:gd name="connsiteY0" fmla="*/ 0 h 26067"/>
                <a:gd name="connsiteX1" fmla="*/ 28664 w 28664"/>
                <a:gd name="connsiteY1" fmla="*/ 26067 h 2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6067">
                  <a:moveTo>
                    <a:pt x="0" y="0"/>
                  </a:moveTo>
                  <a:lnTo>
                    <a:pt x="28664" y="26067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6" name="任意多边形: 形状 995">
              <a:extLst>
                <a:ext uri="{FF2B5EF4-FFF2-40B4-BE49-F238E27FC236}">
                  <a16:creationId xmlns:a16="http://schemas.microsoft.com/office/drawing/2014/main" id="{31E4EB1F-B554-66AE-75B7-930D3C61E212}"/>
                </a:ext>
              </a:extLst>
            </p:cNvPr>
            <p:cNvSpPr/>
            <p:nvPr/>
          </p:nvSpPr>
          <p:spPr>
            <a:xfrm>
              <a:off x="4081556" y="1923853"/>
              <a:ext cx="28664" cy="19134"/>
            </a:xfrm>
            <a:custGeom>
              <a:avLst/>
              <a:gdLst>
                <a:gd name="connsiteX0" fmla="*/ 0 w 28664"/>
                <a:gd name="connsiteY0" fmla="*/ 0 h 19134"/>
                <a:gd name="connsiteX1" fmla="*/ 28664 w 28664"/>
                <a:gd name="connsiteY1" fmla="*/ 19135 h 1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9134">
                  <a:moveTo>
                    <a:pt x="0" y="0"/>
                  </a:moveTo>
                  <a:lnTo>
                    <a:pt x="28664" y="19135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7" name="任意多边形: 形状 996">
              <a:extLst>
                <a:ext uri="{FF2B5EF4-FFF2-40B4-BE49-F238E27FC236}">
                  <a16:creationId xmlns:a16="http://schemas.microsoft.com/office/drawing/2014/main" id="{2AFA277E-DE76-45B6-4D8F-237A36DABDBC}"/>
                </a:ext>
              </a:extLst>
            </p:cNvPr>
            <p:cNvSpPr/>
            <p:nvPr/>
          </p:nvSpPr>
          <p:spPr>
            <a:xfrm>
              <a:off x="4457878" y="1944645"/>
              <a:ext cx="28664" cy="16436"/>
            </a:xfrm>
            <a:custGeom>
              <a:avLst/>
              <a:gdLst>
                <a:gd name="connsiteX0" fmla="*/ 0 w 28664"/>
                <a:gd name="connsiteY0" fmla="*/ 0 h 16436"/>
                <a:gd name="connsiteX1" fmla="*/ 28664 w 28664"/>
                <a:gd name="connsiteY1" fmla="*/ 16437 h 1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6436">
                  <a:moveTo>
                    <a:pt x="0" y="0"/>
                  </a:moveTo>
                  <a:lnTo>
                    <a:pt x="28664" y="16437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8" name="任意多边形: 形状 997">
              <a:extLst>
                <a:ext uri="{FF2B5EF4-FFF2-40B4-BE49-F238E27FC236}">
                  <a16:creationId xmlns:a16="http://schemas.microsoft.com/office/drawing/2014/main" id="{7626D160-9833-7A22-B440-B4BCF8BE78A1}"/>
                </a:ext>
              </a:extLst>
            </p:cNvPr>
            <p:cNvSpPr/>
            <p:nvPr/>
          </p:nvSpPr>
          <p:spPr>
            <a:xfrm>
              <a:off x="3343552" y="1956832"/>
              <a:ext cx="28664" cy="178098"/>
            </a:xfrm>
            <a:custGeom>
              <a:avLst/>
              <a:gdLst>
                <a:gd name="connsiteX0" fmla="*/ 0 w 28664"/>
                <a:gd name="connsiteY0" fmla="*/ 0 h 178098"/>
                <a:gd name="connsiteX1" fmla="*/ 28664 w 28664"/>
                <a:gd name="connsiteY1" fmla="*/ 178099 h 17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78098">
                  <a:moveTo>
                    <a:pt x="0" y="0"/>
                  </a:moveTo>
                  <a:lnTo>
                    <a:pt x="28664" y="178099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9" name="任意多边形: 形状 998">
              <a:extLst>
                <a:ext uri="{FF2B5EF4-FFF2-40B4-BE49-F238E27FC236}">
                  <a16:creationId xmlns:a16="http://schemas.microsoft.com/office/drawing/2014/main" id="{6BE594DA-6047-0E80-210E-EEAAC915FD59}"/>
                </a:ext>
              </a:extLst>
            </p:cNvPr>
            <p:cNvSpPr/>
            <p:nvPr/>
          </p:nvSpPr>
          <p:spPr>
            <a:xfrm>
              <a:off x="3698378" y="1812472"/>
              <a:ext cx="28664" cy="135418"/>
            </a:xfrm>
            <a:custGeom>
              <a:avLst/>
              <a:gdLst>
                <a:gd name="connsiteX0" fmla="*/ 0 w 28664"/>
                <a:gd name="connsiteY0" fmla="*/ 0 h 135418"/>
                <a:gd name="connsiteX1" fmla="*/ 28664 w 28664"/>
                <a:gd name="connsiteY1" fmla="*/ 135419 h 13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35418">
                  <a:moveTo>
                    <a:pt x="0" y="0"/>
                  </a:moveTo>
                  <a:lnTo>
                    <a:pt x="28664" y="135419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0" name="任意多边形: 形状 999">
              <a:extLst>
                <a:ext uri="{FF2B5EF4-FFF2-40B4-BE49-F238E27FC236}">
                  <a16:creationId xmlns:a16="http://schemas.microsoft.com/office/drawing/2014/main" id="{C5875EFD-7004-2FEC-4B90-8A2C649F19FD}"/>
                </a:ext>
              </a:extLst>
            </p:cNvPr>
            <p:cNvSpPr/>
            <p:nvPr/>
          </p:nvSpPr>
          <p:spPr>
            <a:xfrm>
              <a:off x="3372216" y="2109181"/>
              <a:ext cx="28664" cy="25750"/>
            </a:xfrm>
            <a:custGeom>
              <a:avLst/>
              <a:gdLst>
                <a:gd name="connsiteX0" fmla="*/ 0 w 28664"/>
                <a:gd name="connsiteY0" fmla="*/ 25751 h 25750"/>
                <a:gd name="connsiteX1" fmla="*/ 28664 w 28664"/>
                <a:gd name="connsiteY1" fmla="*/ 0 h 2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5750">
                  <a:moveTo>
                    <a:pt x="0" y="25751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1" name="任意多边形: 形状 1000">
              <a:extLst>
                <a:ext uri="{FF2B5EF4-FFF2-40B4-BE49-F238E27FC236}">
                  <a16:creationId xmlns:a16="http://schemas.microsoft.com/office/drawing/2014/main" id="{60A8ADB6-D8D0-768B-E3DD-209A2A289874}"/>
                </a:ext>
              </a:extLst>
            </p:cNvPr>
            <p:cNvSpPr/>
            <p:nvPr/>
          </p:nvSpPr>
          <p:spPr>
            <a:xfrm>
              <a:off x="3329220" y="1734482"/>
              <a:ext cx="28664" cy="73785"/>
            </a:xfrm>
            <a:custGeom>
              <a:avLst/>
              <a:gdLst>
                <a:gd name="connsiteX0" fmla="*/ 0 w 28664"/>
                <a:gd name="connsiteY0" fmla="*/ 73785 h 73785"/>
                <a:gd name="connsiteX1" fmla="*/ 28664 w 28664"/>
                <a:gd name="connsiteY1" fmla="*/ 0 h 7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3785">
                  <a:moveTo>
                    <a:pt x="0" y="73785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2" name="任意多边形: 形状 1001">
              <a:extLst>
                <a:ext uri="{FF2B5EF4-FFF2-40B4-BE49-F238E27FC236}">
                  <a16:creationId xmlns:a16="http://schemas.microsoft.com/office/drawing/2014/main" id="{5C778160-CC7D-6113-8E4D-A8BB21B6646F}"/>
                </a:ext>
              </a:extLst>
            </p:cNvPr>
            <p:cNvSpPr/>
            <p:nvPr/>
          </p:nvSpPr>
          <p:spPr>
            <a:xfrm>
              <a:off x="4472210" y="1995795"/>
              <a:ext cx="28664" cy="93979"/>
            </a:xfrm>
            <a:custGeom>
              <a:avLst/>
              <a:gdLst>
                <a:gd name="connsiteX0" fmla="*/ 0 w 28664"/>
                <a:gd name="connsiteY0" fmla="*/ 0 h 93979"/>
                <a:gd name="connsiteX1" fmla="*/ 28664 w 28664"/>
                <a:gd name="connsiteY1" fmla="*/ 93980 h 9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93979">
                  <a:moveTo>
                    <a:pt x="0" y="0"/>
                  </a:moveTo>
                  <a:lnTo>
                    <a:pt x="28664" y="93980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3" name="任意多边形: 形状 1002">
              <a:extLst>
                <a:ext uri="{FF2B5EF4-FFF2-40B4-BE49-F238E27FC236}">
                  <a16:creationId xmlns:a16="http://schemas.microsoft.com/office/drawing/2014/main" id="{2E1800E4-3DF3-837A-7F4B-4D2E49D78991}"/>
                </a:ext>
              </a:extLst>
            </p:cNvPr>
            <p:cNvSpPr/>
            <p:nvPr/>
          </p:nvSpPr>
          <p:spPr>
            <a:xfrm>
              <a:off x="3379384" y="2105564"/>
              <a:ext cx="28659" cy="42986"/>
            </a:xfrm>
            <a:custGeom>
              <a:avLst/>
              <a:gdLst>
                <a:gd name="connsiteX0" fmla="*/ 0 w 28659"/>
                <a:gd name="connsiteY0" fmla="*/ 42986 h 42986"/>
                <a:gd name="connsiteX1" fmla="*/ 28659 w 28659"/>
                <a:gd name="connsiteY1" fmla="*/ 0 h 4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42986">
                  <a:moveTo>
                    <a:pt x="0" y="42986"/>
                  </a:moveTo>
                  <a:lnTo>
                    <a:pt x="28659" y="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4" name="任意多边形: 形状 1003">
              <a:extLst>
                <a:ext uri="{FF2B5EF4-FFF2-40B4-BE49-F238E27FC236}">
                  <a16:creationId xmlns:a16="http://schemas.microsoft.com/office/drawing/2014/main" id="{B48B031E-5D68-57F5-235F-4ED7776C3F02}"/>
                </a:ext>
              </a:extLst>
            </p:cNvPr>
            <p:cNvSpPr/>
            <p:nvPr/>
          </p:nvSpPr>
          <p:spPr>
            <a:xfrm>
              <a:off x="3350720" y="1720240"/>
              <a:ext cx="28664" cy="428310"/>
            </a:xfrm>
            <a:custGeom>
              <a:avLst/>
              <a:gdLst>
                <a:gd name="connsiteX0" fmla="*/ 0 w 28664"/>
                <a:gd name="connsiteY0" fmla="*/ 0 h 428310"/>
                <a:gd name="connsiteX1" fmla="*/ 28664 w 28664"/>
                <a:gd name="connsiteY1" fmla="*/ 428310 h 42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28310">
                  <a:moveTo>
                    <a:pt x="0" y="0"/>
                  </a:moveTo>
                  <a:lnTo>
                    <a:pt x="28664" y="42831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5" name="任意多边形: 形状 1004">
              <a:extLst>
                <a:ext uri="{FF2B5EF4-FFF2-40B4-BE49-F238E27FC236}">
                  <a16:creationId xmlns:a16="http://schemas.microsoft.com/office/drawing/2014/main" id="{F9438BD9-D27F-ED6E-88F0-4C392AF61598}"/>
                </a:ext>
              </a:extLst>
            </p:cNvPr>
            <p:cNvSpPr/>
            <p:nvPr/>
          </p:nvSpPr>
          <p:spPr>
            <a:xfrm>
              <a:off x="3727042" y="1947891"/>
              <a:ext cx="28664" cy="126351"/>
            </a:xfrm>
            <a:custGeom>
              <a:avLst/>
              <a:gdLst>
                <a:gd name="connsiteX0" fmla="*/ 0 w 28664"/>
                <a:gd name="connsiteY0" fmla="*/ 0 h 126351"/>
                <a:gd name="connsiteX1" fmla="*/ 28664 w 28664"/>
                <a:gd name="connsiteY1" fmla="*/ 126351 h 12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26351">
                  <a:moveTo>
                    <a:pt x="0" y="0"/>
                  </a:moveTo>
                  <a:lnTo>
                    <a:pt x="28664" y="126351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6" name="任意多边形: 形状 1005">
              <a:extLst>
                <a:ext uri="{FF2B5EF4-FFF2-40B4-BE49-F238E27FC236}">
                  <a16:creationId xmlns:a16="http://schemas.microsoft.com/office/drawing/2014/main" id="{73DF3AAF-F77D-DC95-C354-D60FB19386E6}"/>
                </a:ext>
              </a:extLst>
            </p:cNvPr>
            <p:cNvSpPr/>
            <p:nvPr/>
          </p:nvSpPr>
          <p:spPr>
            <a:xfrm>
              <a:off x="3748537" y="2105594"/>
              <a:ext cx="28664" cy="7138"/>
            </a:xfrm>
            <a:custGeom>
              <a:avLst/>
              <a:gdLst>
                <a:gd name="connsiteX0" fmla="*/ 0 w 28664"/>
                <a:gd name="connsiteY0" fmla="*/ 0 h 7138"/>
                <a:gd name="connsiteX1" fmla="*/ 28664 w 28664"/>
                <a:gd name="connsiteY1" fmla="*/ 7138 h 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138">
                  <a:moveTo>
                    <a:pt x="0" y="0"/>
                  </a:moveTo>
                  <a:lnTo>
                    <a:pt x="28664" y="7138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7" name="任意多边形: 形状 1006">
              <a:extLst>
                <a:ext uri="{FF2B5EF4-FFF2-40B4-BE49-F238E27FC236}">
                  <a16:creationId xmlns:a16="http://schemas.microsoft.com/office/drawing/2014/main" id="{159552FA-3537-F2C6-3FCB-ED9575D2CBAB}"/>
                </a:ext>
              </a:extLst>
            </p:cNvPr>
            <p:cNvSpPr/>
            <p:nvPr/>
          </p:nvSpPr>
          <p:spPr>
            <a:xfrm>
              <a:off x="3734205" y="1986853"/>
              <a:ext cx="28664" cy="114631"/>
            </a:xfrm>
            <a:custGeom>
              <a:avLst/>
              <a:gdLst>
                <a:gd name="connsiteX0" fmla="*/ 0 w 28664"/>
                <a:gd name="connsiteY0" fmla="*/ 0 h 114631"/>
                <a:gd name="connsiteX1" fmla="*/ 28664 w 28664"/>
                <a:gd name="connsiteY1" fmla="*/ 114632 h 1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14631">
                  <a:moveTo>
                    <a:pt x="0" y="0"/>
                  </a:moveTo>
                  <a:lnTo>
                    <a:pt x="28664" y="114632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8" name="任意多边形: 形状 1007">
              <a:extLst>
                <a:ext uri="{FF2B5EF4-FFF2-40B4-BE49-F238E27FC236}">
                  <a16:creationId xmlns:a16="http://schemas.microsoft.com/office/drawing/2014/main" id="{91D22C0B-5B46-E6CB-43D1-04BA4C8BEDA6}"/>
                </a:ext>
              </a:extLst>
            </p:cNvPr>
            <p:cNvSpPr/>
            <p:nvPr/>
          </p:nvSpPr>
          <p:spPr>
            <a:xfrm>
              <a:off x="3386548" y="2141130"/>
              <a:ext cx="28664" cy="24549"/>
            </a:xfrm>
            <a:custGeom>
              <a:avLst/>
              <a:gdLst>
                <a:gd name="connsiteX0" fmla="*/ 0 w 28664"/>
                <a:gd name="connsiteY0" fmla="*/ 24550 h 24549"/>
                <a:gd name="connsiteX1" fmla="*/ 28664 w 28664"/>
                <a:gd name="connsiteY1" fmla="*/ 0 h 2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4549">
                  <a:moveTo>
                    <a:pt x="0" y="24550"/>
                  </a:moveTo>
                  <a:lnTo>
                    <a:pt x="28664" y="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9" name="任意多边形: 形状 1008">
              <a:extLst>
                <a:ext uri="{FF2B5EF4-FFF2-40B4-BE49-F238E27FC236}">
                  <a16:creationId xmlns:a16="http://schemas.microsoft.com/office/drawing/2014/main" id="{6301F4CC-4B4E-DF70-3D42-6E396E7763AC}"/>
                </a:ext>
              </a:extLst>
            </p:cNvPr>
            <p:cNvSpPr/>
            <p:nvPr/>
          </p:nvSpPr>
          <p:spPr>
            <a:xfrm>
              <a:off x="3357884" y="1734482"/>
              <a:ext cx="28664" cy="431198"/>
            </a:xfrm>
            <a:custGeom>
              <a:avLst/>
              <a:gdLst>
                <a:gd name="connsiteX0" fmla="*/ 0 w 28664"/>
                <a:gd name="connsiteY0" fmla="*/ 0 h 431198"/>
                <a:gd name="connsiteX1" fmla="*/ 28664 w 28664"/>
                <a:gd name="connsiteY1" fmla="*/ 431199 h 4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31198">
                  <a:moveTo>
                    <a:pt x="0" y="0"/>
                  </a:moveTo>
                  <a:lnTo>
                    <a:pt x="28664" y="431199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0" name="任意多边形: 形状 1009">
              <a:extLst>
                <a:ext uri="{FF2B5EF4-FFF2-40B4-BE49-F238E27FC236}">
                  <a16:creationId xmlns:a16="http://schemas.microsoft.com/office/drawing/2014/main" id="{50B19F99-C84A-728A-56BB-4D8DE987FBAB}"/>
                </a:ext>
              </a:extLst>
            </p:cNvPr>
            <p:cNvSpPr/>
            <p:nvPr/>
          </p:nvSpPr>
          <p:spPr>
            <a:xfrm>
              <a:off x="4124553" y="2071670"/>
              <a:ext cx="28659" cy="39680"/>
            </a:xfrm>
            <a:custGeom>
              <a:avLst/>
              <a:gdLst>
                <a:gd name="connsiteX0" fmla="*/ 0 w 28659"/>
                <a:gd name="connsiteY0" fmla="*/ 0 h 39680"/>
                <a:gd name="connsiteX1" fmla="*/ 28659 w 28659"/>
                <a:gd name="connsiteY1" fmla="*/ 39681 h 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39680">
                  <a:moveTo>
                    <a:pt x="0" y="0"/>
                  </a:moveTo>
                  <a:lnTo>
                    <a:pt x="28659" y="39681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1" name="任意多边形: 形状 1010">
              <a:extLst>
                <a:ext uri="{FF2B5EF4-FFF2-40B4-BE49-F238E27FC236}">
                  <a16:creationId xmlns:a16="http://schemas.microsoft.com/office/drawing/2014/main" id="{F1DF0B6F-3403-6DE5-1CC8-90FC747F7B52}"/>
                </a:ext>
              </a:extLst>
            </p:cNvPr>
            <p:cNvSpPr/>
            <p:nvPr/>
          </p:nvSpPr>
          <p:spPr>
            <a:xfrm>
              <a:off x="4450714" y="1716563"/>
              <a:ext cx="28659" cy="62201"/>
            </a:xfrm>
            <a:custGeom>
              <a:avLst/>
              <a:gdLst>
                <a:gd name="connsiteX0" fmla="*/ 0 w 28659"/>
                <a:gd name="connsiteY0" fmla="*/ 0 h 62201"/>
                <a:gd name="connsiteX1" fmla="*/ 28659 w 28659"/>
                <a:gd name="connsiteY1" fmla="*/ 62201 h 6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62201">
                  <a:moveTo>
                    <a:pt x="0" y="0"/>
                  </a:moveTo>
                  <a:lnTo>
                    <a:pt x="28659" y="62201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2" name="任意多边形: 形状 1011">
              <a:extLst>
                <a:ext uri="{FF2B5EF4-FFF2-40B4-BE49-F238E27FC236}">
                  <a16:creationId xmlns:a16="http://schemas.microsoft.com/office/drawing/2014/main" id="{38650BD8-4509-2F09-E54C-4D53B13A930A}"/>
                </a:ext>
              </a:extLst>
            </p:cNvPr>
            <p:cNvSpPr/>
            <p:nvPr/>
          </p:nvSpPr>
          <p:spPr>
            <a:xfrm>
              <a:off x="4074388" y="1685115"/>
              <a:ext cx="28664" cy="126532"/>
            </a:xfrm>
            <a:custGeom>
              <a:avLst/>
              <a:gdLst>
                <a:gd name="connsiteX0" fmla="*/ 0 w 28664"/>
                <a:gd name="connsiteY0" fmla="*/ 0 h 126532"/>
                <a:gd name="connsiteX1" fmla="*/ 28664 w 28664"/>
                <a:gd name="connsiteY1" fmla="*/ 126532 h 1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26532">
                  <a:moveTo>
                    <a:pt x="0" y="0"/>
                  </a:moveTo>
                  <a:lnTo>
                    <a:pt x="28664" y="126532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3" name="任意多边形: 形状 1012">
              <a:extLst>
                <a:ext uri="{FF2B5EF4-FFF2-40B4-BE49-F238E27FC236}">
                  <a16:creationId xmlns:a16="http://schemas.microsoft.com/office/drawing/2014/main" id="{E8F9E8DD-38E9-B02E-97E7-BB88E2828557}"/>
                </a:ext>
              </a:extLst>
            </p:cNvPr>
            <p:cNvSpPr/>
            <p:nvPr/>
          </p:nvSpPr>
          <p:spPr>
            <a:xfrm>
              <a:off x="4110220" y="1942988"/>
              <a:ext cx="28659" cy="83927"/>
            </a:xfrm>
            <a:custGeom>
              <a:avLst/>
              <a:gdLst>
                <a:gd name="connsiteX0" fmla="*/ 0 w 28659"/>
                <a:gd name="connsiteY0" fmla="*/ 0 h 83927"/>
                <a:gd name="connsiteX1" fmla="*/ 28659 w 28659"/>
                <a:gd name="connsiteY1" fmla="*/ 83928 h 8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83927">
                  <a:moveTo>
                    <a:pt x="0" y="0"/>
                  </a:moveTo>
                  <a:lnTo>
                    <a:pt x="28659" y="83928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4" name="任意多边形: 形状 1013">
              <a:extLst>
                <a:ext uri="{FF2B5EF4-FFF2-40B4-BE49-F238E27FC236}">
                  <a16:creationId xmlns:a16="http://schemas.microsoft.com/office/drawing/2014/main" id="{9BADE4F9-AAFC-FA7E-FF1C-03247377CA76}"/>
                </a:ext>
              </a:extLst>
            </p:cNvPr>
            <p:cNvSpPr/>
            <p:nvPr/>
          </p:nvSpPr>
          <p:spPr>
            <a:xfrm>
              <a:off x="3755706" y="2074242"/>
              <a:ext cx="28659" cy="18220"/>
            </a:xfrm>
            <a:custGeom>
              <a:avLst/>
              <a:gdLst>
                <a:gd name="connsiteX0" fmla="*/ 0 w 28659"/>
                <a:gd name="connsiteY0" fmla="*/ 0 h 18220"/>
                <a:gd name="connsiteX1" fmla="*/ 28659 w 28659"/>
                <a:gd name="connsiteY1" fmla="*/ 18220 h 1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8220">
                  <a:moveTo>
                    <a:pt x="0" y="0"/>
                  </a:moveTo>
                  <a:lnTo>
                    <a:pt x="28659" y="18220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5" name="任意多边形: 形状 1014">
              <a:extLst>
                <a:ext uri="{FF2B5EF4-FFF2-40B4-BE49-F238E27FC236}">
                  <a16:creationId xmlns:a16="http://schemas.microsoft.com/office/drawing/2014/main" id="{6063D2E5-659D-D047-8391-FF7A7C2B9F7C}"/>
                </a:ext>
              </a:extLst>
            </p:cNvPr>
            <p:cNvSpPr/>
            <p:nvPr/>
          </p:nvSpPr>
          <p:spPr>
            <a:xfrm>
              <a:off x="3024558" y="2174386"/>
              <a:ext cx="28664" cy="14533"/>
            </a:xfrm>
            <a:custGeom>
              <a:avLst/>
              <a:gdLst>
                <a:gd name="connsiteX0" fmla="*/ 0 w 28664"/>
                <a:gd name="connsiteY0" fmla="*/ 0 h 14533"/>
                <a:gd name="connsiteX1" fmla="*/ 28664 w 28664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533">
                  <a:moveTo>
                    <a:pt x="0" y="0"/>
                  </a:moveTo>
                  <a:lnTo>
                    <a:pt x="28664" y="1453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6" name="任意多边形: 形状 1015">
              <a:extLst>
                <a:ext uri="{FF2B5EF4-FFF2-40B4-BE49-F238E27FC236}">
                  <a16:creationId xmlns:a16="http://schemas.microsoft.com/office/drawing/2014/main" id="{C536FAFD-6839-875C-C442-B58374895485}"/>
                </a:ext>
              </a:extLst>
            </p:cNvPr>
            <p:cNvSpPr/>
            <p:nvPr/>
          </p:nvSpPr>
          <p:spPr>
            <a:xfrm>
              <a:off x="2995895" y="1429873"/>
              <a:ext cx="28663" cy="744512"/>
            </a:xfrm>
            <a:custGeom>
              <a:avLst/>
              <a:gdLst>
                <a:gd name="connsiteX0" fmla="*/ 0 w 28663"/>
                <a:gd name="connsiteY0" fmla="*/ 0 h 744512"/>
                <a:gd name="connsiteX1" fmla="*/ 28664 w 28663"/>
                <a:gd name="connsiteY1" fmla="*/ 744513 h 74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3" h="744512">
                  <a:moveTo>
                    <a:pt x="0" y="0"/>
                  </a:moveTo>
                  <a:lnTo>
                    <a:pt x="28664" y="74451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7" name="任意多边形: 形状 1016">
              <a:extLst>
                <a:ext uri="{FF2B5EF4-FFF2-40B4-BE49-F238E27FC236}">
                  <a16:creationId xmlns:a16="http://schemas.microsoft.com/office/drawing/2014/main" id="{4AB7A8F8-1431-CD7F-7C22-5B71722EAFEE}"/>
                </a:ext>
              </a:extLst>
            </p:cNvPr>
            <p:cNvSpPr/>
            <p:nvPr/>
          </p:nvSpPr>
          <p:spPr>
            <a:xfrm>
              <a:off x="4486542" y="1940456"/>
              <a:ext cx="28659" cy="20626"/>
            </a:xfrm>
            <a:custGeom>
              <a:avLst/>
              <a:gdLst>
                <a:gd name="connsiteX0" fmla="*/ 0 w 28659"/>
                <a:gd name="connsiteY0" fmla="*/ 20627 h 20626"/>
                <a:gd name="connsiteX1" fmla="*/ 28659 w 28659"/>
                <a:gd name="connsiteY1" fmla="*/ 0 h 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20626">
                  <a:moveTo>
                    <a:pt x="0" y="20627"/>
                  </a:moveTo>
                  <a:lnTo>
                    <a:pt x="28659" y="0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18" name="任意多边形: 形状 1017">
            <a:extLst>
              <a:ext uri="{FF2B5EF4-FFF2-40B4-BE49-F238E27FC236}">
                <a16:creationId xmlns:a16="http://schemas.microsoft.com/office/drawing/2014/main" id="{57ACA907-BE19-1DFD-74A1-D01BC5D31722}"/>
              </a:ext>
            </a:extLst>
          </p:cNvPr>
          <p:cNvSpPr/>
          <p:nvPr/>
        </p:nvSpPr>
        <p:spPr>
          <a:xfrm>
            <a:off x="3607478" y="2441332"/>
            <a:ext cx="1390634" cy="50621"/>
          </a:xfrm>
          <a:custGeom>
            <a:avLst/>
            <a:gdLst>
              <a:gd name="connsiteX0" fmla="*/ 0 w 1390634"/>
              <a:gd name="connsiteY0" fmla="*/ 50622 h 50621"/>
              <a:gd name="connsiteX1" fmla="*/ 1390635 w 1390634"/>
              <a:gd name="connsiteY1" fmla="*/ 0 h 5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634" h="50621">
                <a:moveTo>
                  <a:pt x="0" y="50622"/>
                </a:moveTo>
                <a:lnTo>
                  <a:pt x="1390635" y="0"/>
                </a:lnTo>
              </a:path>
            </a:pathLst>
          </a:custGeom>
          <a:ln w="3013" cap="flat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19" name="图形 35">
            <a:extLst>
              <a:ext uri="{FF2B5EF4-FFF2-40B4-BE49-F238E27FC236}">
                <a16:creationId xmlns:a16="http://schemas.microsoft.com/office/drawing/2014/main" id="{DE4169E7-D9E4-9EFA-5102-28CBA7E91C72}"/>
              </a:ext>
            </a:extLst>
          </p:cNvPr>
          <p:cNvGrpSpPr/>
          <p:nvPr/>
        </p:nvGrpSpPr>
        <p:grpSpPr>
          <a:xfrm>
            <a:off x="3485660" y="1700206"/>
            <a:ext cx="1128655" cy="759049"/>
            <a:chOff x="3003060" y="1433506"/>
            <a:chExt cx="1128655" cy="759049"/>
          </a:xfrm>
        </p:grpSpPr>
        <p:sp>
          <p:nvSpPr>
            <p:cNvPr id="1020" name="任意多边形: 形状 1019">
              <a:extLst>
                <a:ext uri="{FF2B5EF4-FFF2-40B4-BE49-F238E27FC236}">
                  <a16:creationId xmlns:a16="http://schemas.microsoft.com/office/drawing/2014/main" id="{DE15AE95-3257-19FA-0865-D8CEB1A6DC13}"/>
                </a:ext>
              </a:extLst>
            </p:cNvPr>
            <p:cNvSpPr/>
            <p:nvPr/>
          </p:nvSpPr>
          <p:spPr>
            <a:xfrm>
              <a:off x="3762869" y="2101485"/>
              <a:ext cx="28664" cy="12624"/>
            </a:xfrm>
            <a:custGeom>
              <a:avLst/>
              <a:gdLst>
                <a:gd name="connsiteX0" fmla="*/ 0 w 28664"/>
                <a:gd name="connsiteY0" fmla="*/ 0 h 12624"/>
                <a:gd name="connsiteX1" fmla="*/ 28664 w 28664"/>
                <a:gd name="connsiteY1" fmla="*/ 12624 h 12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2624">
                  <a:moveTo>
                    <a:pt x="0" y="0"/>
                  </a:moveTo>
                  <a:lnTo>
                    <a:pt x="28664" y="12624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1" name="任意多边形: 形状 1020">
              <a:extLst>
                <a:ext uri="{FF2B5EF4-FFF2-40B4-BE49-F238E27FC236}">
                  <a16:creationId xmlns:a16="http://schemas.microsoft.com/office/drawing/2014/main" id="{8F3F72EA-3B9D-72A4-7E46-B2F4BAF280D2}"/>
                </a:ext>
              </a:extLst>
            </p:cNvPr>
            <p:cNvSpPr/>
            <p:nvPr/>
          </p:nvSpPr>
          <p:spPr>
            <a:xfrm>
              <a:off x="3322056" y="1576773"/>
              <a:ext cx="28664" cy="143466"/>
            </a:xfrm>
            <a:custGeom>
              <a:avLst/>
              <a:gdLst>
                <a:gd name="connsiteX0" fmla="*/ 0 w 28664"/>
                <a:gd name="connsiteY0" fmla="*/ 0 h 143466"/>
                <a:gd name="connsiteX1" fmla="*/ 28664 w 28664"/>
                <a:gd name="connsiteY1" fmla="*/ 143467 h 14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3466">
                  <a:moveTo>
                    <a:pt x="0" y="0"/>
                  </a:moveTo>
                  <a:lnTo>
                    <a:pt x="28664" y="143467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2" name="任意多边形: 形状 1021">
              <a:extLst>
                <a:ext uri="{FF2B5EF4-FFF2-40B4-BE49-F238E27FC236}">
                  <a16:creationId xmlns:a16="http://schemas.microsoft.com/office/drawing/2014/main" id="{AB202FD8-AD03-020C-1409-253A2CF8B792}"/>
                </a:ext>
              </a:extLst>
            </p:cNvPr>
            <p:cNvSpPr/>
            <p:nvPr/>
          </p:nvSpPr>
          <p:spPr>
            <a:xfrm>
              <a:off x="3031722" y="2178023"/>
              <a:ext cx="28664" cy="14533"/>
            </a:xfrm>
            <a:custGeom>
              <a:avLst/>
              <a:gdLst>
                <a:gd name="connsiteX0" fmla="*/ 0 w 28664"/>
                <a:gd name="connsiteY0" fmla="*/ 0 h 14533"/>
                <a:gd name="connsiteX1" fmla="*/ 28664 w 28664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533">
                  <a:moveTo>
                    <a:pt x="0" y="0"/>
                  </a:moveTo>
                  <a:lnTo>
                    <a:pt x="28664" y="1453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3" name="任意多边形: 形状 1022">
              <a:extLst>
                <a:ext uri="{FF2B5EF4-FFF2-40B4-BE49-F238E27FC236}">
                  <a16:creationId xmlns:a16="http://schemas.microsoft.com/office/drawing/2014/main" id="{3078AC55-C53A-06FF-9205-0165C41D0D6E}"/>
                </a:ext>
              </a:extLst>
            </p:cNvPr>
            <p:cNvSpPr/>
            <p:nvPr/>
          </p:nvSpPr>
          <p:spPr>
            <a:xfrm>
              <a:off x="3003060" y="1433506"/>
              <a:ext cx="28661" cy="744516"/>
            </a:xfrm>
            <a:custGeom>
              <a:avLst/>
              <a:gdLst>
                <a:gd name="connsiteX0" fmla="*/ 0 w 28661"/>
                <a:gd name="connsiteY0" fmla="*/ 0 h 744516"/>
                <a:gd name="connsiteX1" fmla="*/ 28662 w 28661"/>
                <a:gd name="connsiteY1" fmla="*/ 744517 h 74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1" h="744516">
                  <a:moveTo>
                    <a:pt x="0" y="0"/>
                  </a:moveTo>
                  <a:lnTo>
                    <a:pt x="28662" y="744517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4" name="任意多边形: 形状 1023">
              <a:extLst>
                <a:ext uri="{FF2B5EF4-FFF2-40B4-BE49-F238E27FC236}">
                  <a16:creationId xmlns:a16="http://schemas.microsoft.com/office/drawing/2014/main" id="{ED189A32-9CAB-E338-FF41-F767A29CFF1C}"/>
                </a:ext>
              </a:extLst>
            </p:cNvPr>
            <p:cNvSpPr/>
            <p:nvPr/>
          </p:nvSpPr>
          <p:spPr>
            <a:xfrm>
              <a:off x="4103052" y="1811648"/>
              <a:ext cx="28664" cy="140020"/>
            </a:xfrm>
            <a:custGeom>
              <a:avLst/>
              <a:gdLst>
                <a:gd name="connsiteX0" fmla="*/ 0 w 28664"/>
                <a:gd name="connsiteY0" fmla="*/ 0 h 140020"/>
                <a:gd name="connsiteX1" fmla="*/ 28664 w 28664"/>
                <a:gd name="connsiteY1" fmla="*/ 140021 h 14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0020">
                  <a:moveTo>
                    <a:pt x="0" y="0"/>
                  </a:moveTo>
                  <a:lnTo>
                    <a:pt x="28664" y="140021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5" name="任意多边形: 形状 1024">
            <a:extLst>
              <a:ext uri="{FF2B5EF4-FFF2-40B4-BE49-F238E27FC236}">
                <a16:creationId xmlns:a16="http://schemas.microsoft.com/office/drawing/2014/main" id="{ABA98154-0CD8-86C4-90A2-21135A7DD1D1}"/>
              </a:ext>
            </a:extLst>
          </p:cNvPr>
          <p:cNvSpPr/>
          <p:nvPr/>
        </p:nvSpPr>
        <p:spPr>
          <a:xfrm>
            <a:off x="4843599" y="2446953"/>
            <a:ext cx="31025" cy="15733"/>
          </a:xfrm>
          <a:custGeom>
            <a:avLst/>
            <a:gdLst>
              <a:gd name="connsiteX0" fmla="*/ 0 w 31025"/>
              <a:gd name="connsiteY0" fmla="*/ 0 h 15733"/>
              <a:gd name="connsiteX1" fmla="*/ 31025 w 31025"/>
              <a:gd name="connsiteY1" fmla="*/ 15734 h 1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25" h="15733">
                <a:moveTo>
                  <a:pt x="0" y="0"/>
                </a:moveTo>
                <a:lnTo>
                  <a:pt x="31025" y="15734"/>
                </a:lnTo>
              </a:path>
            </a:pathLst>
          </a:custGeom>
          <a:ln w="3013" cap="sq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任意多边形: 形状 1025">
            <a:extLst>
              <a:ext uri="{FF2B5EF4-FFF2-40B4-BE49-F238E27FC236}">
                <a16:creationId xmlns:a16="http://schemas.microsoft.com/office/drawing/2014/main" id="{69712C9E-1A73-F44A-33BB-53B4B0FEBD86}"/>
              </a:ext>
            </a:extLst>
          </p:cNvPr>
          <p:cNvSpPr/>
          <p:nvPr/>
        </p:nvSpPr>
        <p:spPr>
          <a:xfrm>
            <a:off x="3883480" y="2375881"/>
            <a:ext cx="28664" cy="45975"/>
          </a:xfrm>
          <a:custGeom>
            <a:avLst/>
            <a:gdLst>
              <a:gd name="connsiteX0" fmla="*/ 0 w 28664"/>
              <a:gd name="connsiteY0" fmla="*/ 0 h 45975"/>
              <a:gd name="connsiteX1" fmla="*/ 28664 w 28664"/>
              <a:gd name="connsiteY1" fmla="*/ 45975 h 4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664" h="45975">
                <a:moveTo>
                  <a:pt x="0" y="0"/>
                </a:moveTo>
                <a:lnTo>
                  <a:pt x="28664" y="45975"/>
                </a:lnTo>
              </a:path>
            </a:pathLst>
          </a:custGeom>
          <a:ln w="12051" cap="rnd">
            <a:solidFill>
              <a:srgbClr val="0072BD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任意多边形: 形状 1026">
            <a:extLst>
              <a:ext uri="{FF2B5EF4-FFF2-40B4-BE49-F238E27FC236}">
                <a16:creationId xmlns:a16="http://schemas.microsoft.com/office/drawing/2014/main" id="{736232F5-8ADA-DCB6-8C73-EB6B4AE48575}"/>
              </a:ext>
            </a:extLst>
          </p:cNvPr>
          <p:cNvSpPr/>
          <p:nvPr/>
        </p:nvSpPr>
        <p:spPr>
          <a:xfrm>
            <a:off x="3486723" y="2448355"/>
            <a:ext cx="34767" cy="1265"/>
          </a:xfrm>
          <a:custGeom>
            <a:avLst/>
            <a:gdLst>
              <a:gd name="connsiteX0" fmla="*/ 34767 w 34767"/>
              <a:gd name="connsiteY0" fmla="*/ 0 h 1265"/>
              <a:gd name="connsiteX1" fmla="*/ 0 w 34767"/>
              <a:gd name="connsiteY1" fmla="*/ 1266 h 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67" h="1265">
                <a:moveTo>
                  <a:pt x="34767" y="0"/>
                </a:moveTo>
                <a:lnTo>
                  <a:pt x="0" y="1266"/>
                </a:lnTo>
              </a:path>
            </a:pathLst>
          </a:custGeom>
          <a:ln w="3013" cap="sq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8" name="图形 35">
            <a:extLst>
              <a:ext uri="{FF2B5EF4-FFF2-40B4-BE49-F238E27FC236}">
                <a16:creationId xmlns:a16="http://schemas.microsoft.com/office/drawing/2014/main" id="{691C6657-4548-4A57-100A-10343A7B6D10}"/>
              </a:ext>
            </a:extLst>
          </p:cNvPr>
          <p:cNvGrpSpPr/>
          <p:nvPr/>
        </p:nvGrpSpPr>
        <p:grpSpPr>
          <a:xfrm>
            <a:off x="3492826" y="1703840"/>
            <a:ext cx="1497811" cy="759048"/>
            <a:chOff x="3010226" y="1437140"/>
            <a:chExt cx="1497811" cy="759048"/>
          </a:xfrm>
        </p:grpSpPr>
        <p:sp>
          <p:nvSpPr>
            <p:cNvPr id="1029" name="任意多边形: 形状 1028">
              <a:extLst>
                <a:ext uri="{FF2B5EF4-FFF2-40B4-BE49-F238E27FC236}">
                  <a16:creationId xmlns:a16="http://schemas.microsoft.com/office/drawing/2014/main" id="{2665C88A-4201-187C-441B-60ADA9B785A1}"/>
                </a:ext>
              </a:extLst>
            </p:cNvPr>
            <p:cNvSpPr/>
            <p:nvPr/>
          </p:nvSpPr>
          <p:spPr>
            <a:xfrm>
              <a:off x="3010226" y="1437140"/>
              <a:ext cx="28664" cy="744515"/>
            </a:xfrm>
            <a:custGeom>
              <a:avLst/>
              <a:gdLst>
                <a:gd name="connsiteX0" fmla="*/ 0 w 28664"/>
                <a:gd name="connsiteY0" fmla="*/ 0 h 744515"/>
                <a:gd name="connsiteX1" fmla="*/ 28664 w 28664"/>
                <a:gd name="connsiteY1" fmla="*/ 744515 h 7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744515">
                  <a:moveTo>
                    <a:pt x="0" y="0"/>
                  </a:moveTo>
                  <a:lnTo>
                    <a:pt x="28664" y="744515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0" name="任意多边形: 形状 1029">
              <a:extLst>
                <a:ext uri="{FF2B5EF4-FFF2-40B4-BE49-F238E27FC236}">
                  <a16:creationId xmlns:a16="http://schemas.microsoft.com/office/drawing/2014/main" id="{C3FF7588-F549-193B-EAF7-7B40BCF6D890}"/>
                </a:ext>
              </a:extLst>
            </p:cNvPr>
            <p:cNvSpPr/>
            <p:nvPr/>
          </p:nvSpPr>
          <p:spPr>
            <a:xfrm>
              <a:off x="3038890" y="2181655"/>
              <a:ext cx="28659" cy="14533"/>
            </a:xfrm>
            <a:custGeom>
              <a:avLst/>
              <a:gdLst>
                <a:gd name="connsiteX0" fmla="*/ 0 w 28659"/>
                <a:gd name="connsiteY0" fmla="*/ 0 h 14533"/>
                <a:gd name="connsiteX1" fmla="*/ 28659 w 28659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4533">
                  <a:moveTo>
                    <a:pt x="0" y="0"/>
                  </a:moveTo>
                  <a:lnTo>
                    <a:pt x="28659" y="14533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1" name="任意多边形: 形状 1030">
              <a:extLst>
                <a:ext uri="{FF2B5EF4-FFF2-40B4-BE49-F238E27FC236}">
                  <a16:creationId xmlns:a16="http://schemas.microsoft.com/office/drawing/2014/main" id="{3D384E20-1258-8A0F-4136-A445F8F32216}"/>
                </a:ext>
              </a:extLst>
            </p:cNvPr>
            <p:cNvSpPr/>
            <p:nvPr/>
          </p:nvSpPr>
          <p:spPr>
            <a:xfrm>
              <a:off x="3777202" y="2112732"/>
              <a:ext cx="28664" cy="41217"/>
            </a:xfrm>
            <a:custGeom>
              <a:avLst/>
              <a:gdLst>
                <a:gd name="connsiteX0" fmla="*/ 0 w 28664"/>
                <a:gd name="connsiteY0" fmla="*/ 0 h 41217"/>
                <a:gd name="connsiteX1" fmla="*/ 28664 w 28664"/>
                <a:gd name="connsiteY1" fmla="*/ 41218 h 41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41217">
                  <a:moveTo>
                    <a:pt x="0" y="0"/>
                  </a:moveTo>
                  <a:lnTo>
                    <a:pt x="28664" y="41218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2" name="任意多边形: 形状 1031">
              <a:extLst>
                <a:ext uri="{FF2B5EF4-FFF2-40B4-BE49-F238E27FC236}">
                  <a16:creationId xmlns:a16="http://schemas.microsoft.com/office/drawing/2014/main" id="{622EF4CF-374C-FC61-C7DA-AC27BD4DA144}"/>
                </a:ext>
              </a:extLst>
            </p:cNvPr>
            <p:cNvSpPr/>
            <p:nvPr/>
          </p:nvSpPr>
          <p:spPr>
            <a:xfrm>
              <a:off x="4138880" y="2026916"/>
              <a:ext cx="28664" cy="24228"/>
            </a:xfrm>
            <a:custGeom>
              <a:avLst/>
              <a:gdLst>
                <a:gd name="connsiteX0" fmla="*/ 0 w 28664"/>
                <a:gd name="connsiteY0" fmla="*/ 0 h 24228"/>
                <a:gd name="connsiteX1" fmla="*/ 28664 w 28664"/>
                <a:gd name="connsiteY1" fmla="*/ 24228 h 2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4228">
                  <a:moveTo>
                    <a:pt x="0" y="0"/>
                  </a:moveTo>
                  <a:lnTo>
                    <a:pt x="28664" y="24228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3" name="任意多边形: 形状 1032">
              <a:extLst>
                <a:ext uri="{FF2B5EF4-FFF2-40B4-BE49-F238E27FC236}">
                  <a16:creationId xmlns:a16="http://schemas.microsoft.com/office/drawing/2014/main" id="{ADB05F7A-D384-3477-D7EC-132BBA8786F1}"/>
                </a:ext>
              </a:extLst>
            </p:cNvPr>
            <p:cNvSpPr/>
            <p:nvPr/>
          </p:nvSpPr>
          <p:spPr>
            <a:xfrm>
              <a:off x="4479373" y="1778764"/>
              <a:ext cx="28664" cy="149856"/>
            </a:xfrm>
            <a:custGeom>
              <a:avLst/>
              <a:gdLst>
                <a:gd name="connsiteX0" fmla="*/ 0 w 28664"/>
                <a:gd name="connsiteY0" fmla="*/ 0 h 149856"/>
                <a:gd name="connsiteX1" fmla="*/ 28664 w 28664"/>
                <a:gd name="connsiteY1" fmla="*/ 149857 h 14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9856">
                  <a:moveTo>
                    <a:pt x="0" y="0"/>
                  </a:moveTo>
                  <a:lnTo>
                    <a:pt x="28664" y="149857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4" name="文本框 1033">
            <a:extLst>
              <a:ext uri="{FF2B5EF4-FFF2-40B4-BE49-F238E27FC236}">
                <a16:creationId xmlns:a16="http://schemas.microsoft.com/office/drawing/2014/main" id="{8EBF9242-2393-5E46-DC03-DB309D63E504}"/>
              </a:ext>
            </a:extLst>
          </p:cNvPr>
          <p:cNvSpPr txBox="1"/>
          <p:nvPr/>
        </p:nvSpPr>
        <p:spPr>
          <a:xfrm>
            <a:off x="3234621" y="2415224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grpSp>
        <p:nvGrpSpPr>
          <p:cNvPr id="1035" name="图形 35">
            <a:extLst>
              <a:ext uri="{FF2B5EF4-FFF2-40B4-BE49-F238E27FC236}">
                <a16:creationId xmlns:a16="http://schemas.microsoft.com/office/drawing/2014/main" id="{F329C8FA-EDC1-25B3-114C-4DC8873098BB}"/>
              </a:ext>
            </a:extLst>
          </p:cNvPr>
          <p:cNvGrpSpPr/>
          <p:nvPr/>
        </p:nvGrpSpPr>
        <p:grpSpPr>
          <a:xfrm>
            <a:off x="3535823" y="2218368"/>
            <a:ext cx="1107157" cy="259052"/>
            <a:chOff x="3053223" y="1951668"/>
            <a:chExt cx="1107157" cy="259052"/>
          </a:xfrm>
        </p:grpSpPr>
        <p:sp>
          <p:nvSpPr>
            <p:cNvPr id="1036" name="任意多边形: 形状 1035">
              <a:extLst>
                <a:ext uri="{FF2B5EF4-FFF2-40B4-BE49-F238E27FC236}">
                  <a16:creationId xmlns:a16="http://schemas.microsoft.com/office/drawing/2014/main" id="{F2AA02BD-4C6A-96B5-C4B0-383ED6383B73}"/>
                </a:ext>
              </a:extLst>
            </p:cNvPr>
            <p:cNvSpPr/>
            <p:nvPr/>
          </p:nvSpPr>
          <p:spPr>
            <a:xfrm>
              <a:off x="4131716" y="1951668"/>
              <a:ext cx="28664" cy="96009"/>
            </a:xfrm>
            <a:custGeom>
              <a:avLst/>
              <a:gdLst>
                <a:gd name="connsiteX0" fmla="*/ 0 w 28664"/>
                <a:gd name="connsiteY0" fmla="*/ 0 h 96009"/>
                <a:gd name="connsiteX1" fmla="*/ 28664 w 28664"/>
                <a:gd name="connsiteY1" fmla="*/ 96009 h 9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96009">
                  <a:moveTo>
                    <a:pt x="0" y="0"/>
                  </a:moveTo>
                  <a:lnTo>
                    <a:pt x="28664" y="96009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7" name="任意多边形: 形状 1036">
              <a:extLst>
                <a:ext uri="{FF2B5EF4-FFF2-40B4-BE49-F238E27FC236}">
                  <a16:creationId xmlns:a16="http://schemas.microsoft.com/office/drawing/2014/main" id="{E129283C-00BC-D067-4067-75B34DE5EE04}"/>
                </a:ext>
              </a:extLst>
            </p:cNvPr>
            <p:cNvSpPr/>
            <p:nvPr/>
          </p:nvSpPr>
          <p:spPr>
            <a:xfrm>
              <a:off x="3408044" y="2105564"/>
              <a:ext cx="28664" cy="17727"/>
            </a:xfrm>
            <a:custGeom>
              <a:avLst/>
              <a:gdLst>
                <a:gd name="connsiteX0" fmla="*/ 0 w 28664"/>
                <a:gd name="connsiteY0" fmla="*/ 0 h 17727"/>
                <a:gd name="connsiteX1" fmla="*/ 28664 w 28664"/>
                <a:gd name="connsiteY1" fmla="*/ 17728 h 1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7727">
                  <a:moveTo>
                    <a:pt x="0" y="0"/>
                  </a:moveTo>
                  <a:lnTo>
                    <a:pt x="28664" y="17728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8" name="任意多边形: 形状 1037">
              <a:extLst>
                <a:ext uri="{FF2B5EF4-FFF2-40B4-BE49-F238E27FC236}">
                  <a16:creationId xmlns:a16="http://schemas.microsoft.com/office/drawing/2014/main" id="{D800A7EE-2329-C424-8505-466595726856}"/>
                </a:ext>
              </a:extLst>
            </p:cNvPr>
            <p:cNvSpPr/>
            <p:nvPr/>
          </p:nvSpPr>
          <p:spPr>
            <a:xfrm>
              <a:off x="3415212" y="2141130"/>
              <a:ext cx="28659" cy="2150"/>
            </a:xfrm>
            <a:custGeom>
              <a:avLst/>
              <a:gdLst>
                <a:gd name="connsiteX0" fmla="*/ 0 w 28659"/>
                <a:gd name="connsiteY0" fmla="*/ 0 h 2150"/>
                <a:gd name="connsiteX1" fmla="*/ 28659 w 28659"/>
                <a:gd name="connsiteY1" fmla="*/ 2150 h 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2150">
                  <a:moveTo>
                    <a:pt x="0" y="0"/>
                  </a:moveTo>
                  <a:lnTo>
                    <a:pt x="28659" y="2150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9" name="任意多边形: 形状 1038">
              <a:extLst>
                <a:ext uri="{FF2B5EF4-FFF2-40B4-BE49-F238E27FC236}">
                  <a16:creationId xmlns:a16="http://schemas.microsoft.com/office/drawing/2014/main" id="{9DD85FD5-504F-9871-0E4A-8FCFA7ECAC18}"/>
                </a:ext>
              </a:extLst>
            </p:cNvPr>
            <p:cNvSpPr/>
            <p:nvPr/>
          </p:nvSpPr>
          <p:spPr>
            <a:xfrm>
              <a:off x="3784365" y="2092462"/>
              <a:ext cx="28664" cy="57464"/>
            </a:xfrm>
            <a:custGeom>
              <a:avLst/>
              <a:gdLst>
                <a:gd name="connsiteX0" fmla="*/ 0 w 28664"/>
                <a:gd name="connsiteY0" fmla="*/ 0 h 57464"/>
                <a:gd name="connsiteX1" fmla="*/ 28664 w 28664"/>
                <a:gd name="connsiteY1" fmla="*/ 57464 h 5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7464">
                  <a:moveTo>
                    <a:pt x="0" y="0"/>
                  </a:moveTo>
                  <a:lnTo>
                    <a:pt x="28664" y="57464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0" name="任意多边形: 形状 1039">
              <a:extLst>
                <a:ext uri="{FF2B5EF4-FFF2-40B4-BE49-F238E27FC236}">
                  <a16:creationId xmlns:a16="http://schemas.microsoft.com/office/drawing/2014/main" id="{CE188F86-61A2-F508-CA29-36B3CA4EAAC4}"/>
                </a:ext>
              </a:extLst>
            </p:cNvPr>
            <p:cNvSpPr/>
            <p:nvPr/>
          </p:nvSpPr>
          <p:spPr>
            <a:xfrm>
              <a:off x="3053223" y="2188919"/>
              <a:ext cx="28659" cy="14533"/>
            </a:xfrm>
            <a:custGeom>
              <a:avLst/>
              <a:gdLst>
                <a:gd name="connsiteX0" fmla="*/ 0 w 28659"/>
                <a:gd name="connsiteY0" fmla="*/ 0 h 14533"/>
                <a:gd name="connsiteX1" fmla="*/ 28659 w 28659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4533">
                  <a:moveTo>
                    <a:pt x="0" y="0"/>
                  </a:moveTo>
                  <a:lnTo>
                    <a:pt x="28659" y="14533"/>
                  </a:lnTo>
                </a:path>
              </a:pathLst>
            </a:custGeom>
            <a:ln w="12051" cap="rnd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1" name="任意多边形: 形状 1040">
              <a:extLst>
                <a:ext uri="{FF2B5EF4-FFF2-40B4-BE49-F238E27FC236}">
                  <a16:creationId xmlns:a16="http://schemas.microsoft.com/office/drawing/2014/main" id="{B07219C8-DC74-03C8-DF44-199CFFC87F69}"/>
                </a:ext>
              </a:extLst>
            </p:cNvPr>
            <p:cNvSpPr/>
            <p:nvPr/>
          </p:nvSpPr>
          <p:spPr>
            <a:xfrm>
              <a:off x="3791534" y="2114109"/>
              <a:ext cx="28659" cy="47411"/>
            </a:xfrm>
            <a:custGeom>
              <a:avLst/>
              <a:gdLst>
                <a:gd name="connsiteX0" fmla="*/ 0 w 28659"/>
                <a:gd name="connsiteY0" fmla="*/ 0 h 47411"/>
                <a:gd name="connsiteX1" fmla="*/ 28659 w 28659"/>
                <a:gd name="connsiteY1" fmla="*/ 47412 h 4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47411">
                  <a:moveTo>
                    <a:pt x="0" y="0"/>
                  </a:moveTo>
                  <a:lnTo>
                    <a:pt x="28659" y="47412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2" name="任意多边形: 形状 1041">
              <a:extLst>
                <a:ext uri="{FF2B5EF4-FFF2-40B4-BE49-F238E27FC236}">
                  <a16:creationId xmlns:a16="http://schemas.microsoft.com/office/drawing/2014/main" id="{B9B2307B-30BB-2A8E-C566-B3B49EC556FB}"/>
                </a:ext>
              </a:extLst>
            </p:cNvPr>
            <p:cNvSpPr/>
            <p:nvPr/>
          </p:nvSpPr>
          <p:spPr>
            <a:xfrm>
              <a:off x="3060386" y="2192556"/>
              <a:ext cx="28664" cy="14533"/>
            </a:xfrm>
            <a:custGeom>
              <a:avLst/>
              <a:gdLst>
                <a:gd name="connsiteX0" fmla="*/ 0 w 28664"/>
                <a:gd name="connsiteY0" fmla="*/ 0 h 14533"/>
                <a:gd name="connsiteX1" fmla="*/ 28664 w 28664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533">
                  <a:moveTo>
                    <a:pt x="0" y="0"/>
                  </a:moveTo>
                  <a:lnTo>
                    <a:pt x="28664" y="14533"/>
                  </a:lnTo>
                </a:path>
              </a:pathLst>
            </a:custGeom>
            <a:ln w="12051" cap="rnd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3" name="任意多边形: 形状 1042">
              <a:extLst>
                <a:ext uri="{FF2B5EF4-FFF2-40B4-BE49-F238E27FC236}">
                  <a16:creationId xmlns:a16="http://schemas.microsoft.com/office/drawing/2014/main" id="{D884F635-F9D0-D3DD-EBCB-BC5266FA38B7}"/>
                </a:ext>
              </a:extLst>
            </p:cNvPr>
            <p:cNvSpPr/>
            <p:nvPr/>
          </p:nvSpPr>
          <p:spPr>
            <a:xfrm>
              <a:off x="3429544" y="2155156"/>
              <a:ext cx="28659" cy="16572"/>
            </a:xfrm>
            <a:custGeom>
              <a:avLst/>
              <a:gdLst>
                <a:gd name="connsiteX0" fmla="*/ 0 w 28659"/>
                <a:gd name="connsiteY0" fmla="*/ 0 h 16572"/>
                <a:gd name="connsiteX1" fmla="*/ 28659 w 28659"/>
                <a:gd name="connsiteY1" fmla="*/ 16573 h 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9" h="16572">
                  <a:moveTo>
                    <a:pt x="0" y="0"/>
                  </a:moveTo>
                  <a:lnTo>
                    <a:pt x="28659" y="16573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4" name="任意多边形: 形状 1043">
              <a:extLst>
                <a:ext uri="{FF2B5EF4-FFF2-40B4-BE49-F238E27FC236}">
                  <a16:creationId xmlns:a16="http://schemas.microsoft.com/office/drawing/2014/main" id="{B5AFBE56-8781-ED22-7EFD-F41ACCEAA4B7}"/>
                </a:ext>
              </a:extLst>
            </p:cNvPr>
            <p:cNvSpPr/>
            <p:nvPr/>
          </p:nvSpPr>
          <p:spPr>
            <a:xfrm>
              <a:off x="3067550" y="2196188"/>
              <a:ext cx="28664" cy="14533"/>
            </a:xfrm>
            <a:custGeom>
              <a:avLst/>
              <a:gdLst>
                <a:gd name="connsiteX0" fmla="*/ 0 w 28664"/>
                <a:gd name="connsiteY0" fmla="*/ 0 h 14533"/>
                <a:gd name="connsiteX1" fmla="*/ 28664 w 28664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533">
                  <a:moveTo>
                    <a:pt x="0" y="0"/>
                  </a:moveTo>
                  <a:lnTo>
                    <a:pt x="28664" y="14533"/>
                  </a:lnTo>
                </a:path>
              </a:pathLst>
            </a:custGeom>
            <a:ln w="12051" cap="rnd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5" name="任意多边形: 形状 1044">
              <a:extLst>
                <a:ext uri="{FF2B5EF4-FFF2-40B4-BE49-F238E27FC236}">
                  <a16:creationId xmlns:a16="http://schemas.microsoft.com/office/drawing/2014/main" id="{EAE708E3-D088-2419-62F2-34332104C7DD}"/>
                </a:ext>
              </a:extLst>
            </p:cNvPr>
            <p:cNvSpPr/>
            <p:nvPr/>
          </p:nvSpPr>
          <p:spPr>
            <a:xfrm>
              <a:off x="3436708" y="2123292"/>
              <a:ext cx="28664" cy="22992"/>
            </a:xfrm>
            <a:custGeom>
              <a:avLst/>
              <a:gdLst>
                <a:gd name="connsiteX0" fmla="*/ 0 w 28664"/>
                <a:gd name="connsiteY0" fmla="*/ 0 h 22992"/>
                <a:gd name="connsiteX1" fmla="*/ 28664 w 28664"/>
                <a:gd name="connsiteY1" fmla="*/ 22993 h 2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22992">
                  <a:moveTo>
                    <a:pt x="0" y="0"/>
                  </a:moveTo>
                  <a:lnTo>
                    <a:pt x="28664" y="22993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6" name="任意多边形: 形状 1045">
              <a:extLst>
                <a:ext uri="{FF2B5EF4-FFF2-40B4-BE49-F238E27FC236}">
                  <a16:creationId xmlns:a16="http://schemas.microsoft.com/office/drawing/2014/main" id="{656646D9-1594-48E2-1760-C07CBAC2F973}"/>
                </a:ext>
              </a:extLst>
            </p:cNvPr>
            <p:cNvSpPr/>
            <p:nvPr/>
          </p:nvSpPr>
          <p:spPr>
            <a:xfrm>
              <a:off x="3443871" y="2137302"/>
              <a:ext cx="28664" cy="5977"/>
            </a:xfrm>
            <a:custGeom>
              <a:avLst/>
              <a:gdLst>
                <a:gd name="connsiteX0" fmla="*/ 0 w 28664"/>
                <a:gd name="connsiteY0" fmla="*/ 5978 h 5977"/>
                <a:gd name="connsiteX1" fmla="*/ 28664 w 28664"/>
                <a:gd name="connsiteY1" fmla="*/ 0 h 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5977">
                  <a:moveTo>
                    <a:pt x="0" y="5978"/>
                  </a:moveTo>
                  <a:lnTo>
                    <a:pt x="28664" y="0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47" name="任意多边形: 形状 1046">
            <a:extLst>
              <a:ext uri="{FF2B5EF4-FFF2-40B4-BE49-F238E27FC236}">
                <a16:creationId xmlns:a16="http://schemas.microsoft.com/office/drawing/2014/main" id="{8E37EC38-0D25-6F81-1B15-B9A7C8780F09}"/>
              </a:ext>
            </a:extLst>
          </p:cNvPr>
          <p:cNvSpPr/>
          <p:nvPr/>
        </p:nvSpPr>
        <p:spPr>
          <a:xfrm>
            <a:off x="4225536" y="2469454"/>
            <a:ext cx="31030" cy="15733"/>
          </a:xfrm>
          <a:custGeom>
            <a:avLst/>
            <a:gdLst>
              <a:gd name="connsiteX0" fmla="*/ 0 w 31030"/>
              <a:gd name="connsiteY0" fmla="*/ 0 h 15733"/>
              <a:gd name="connsiteX1" fmla="*/ 31030 w 31030"/>
              <a:gd name="connsiteY1" fmla="*/ 15734 h 1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0" h="15733">
                <a:moveTo>
                  <a:pt x="0" y="0"/>
                </a:moveTo>
                <a:lnTo>
                  <a:pt x="31030" y="15734"/>
                </a:lnTo>
              </a:path>
            </a:pathLst>
          </a:custGeom>
          <a:ln w="3013" cap="rnd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8" name="图形 35">
            <a:extLst>
              <a:ext uri="{FF2B5EF4-FFF2-40B4-BE49-F238E27FC236}">
                <a16:creationId xmlns:a16="http://schemas.microsoft.com/office/drawing/2014/main" id="{1739BC79-392C-B3BA-3297-F071D4E844A4}"/>
              </a:ext>
            </a:extLst>
          </p:cNvPr>
          <p:cNvGrpSpPr/>
          <p:nvPr/>
        </p:nvGrpSpPr>
        <p:grpSpPr>
          <a:xfrm>
            <a:off x="3564482" y="2470152"/>
            <a:ext cx="42996" cy="21802"/>
            <a:chOff x="3081882" y="2203452"/>
            <a:chExt cx="42996" cy="21802"/>
          </a:xfrm>
        </p:grpSpPr>
        <p:sp>
          <p:nvSpPr>
            <p:cNvPr id="1049" name="任意多边形: 形状 1048">
              <a:extLst>
                <a:ext uri="{FF2B5EF4-FFF2-40B4-BE49-F238E27FC236}">
                  <a16:creationId xmlns:a16="http://schemas.microsoft.com/office/drawing/2014/main" id="{A9DD2D20-153F-6E4B-87CC-A090FC0724FD}"/>
                </a:ext>
              </a:extLst>
            </p:cNvPr>
            <p:cNvSpPr/>
            <p:nvPr/>
          </p:nvSpPr>
          <p:spPr>
            <a:xfrm>
              <a:off x="3081882" y="2203452"/>
              <a:ext cx="28664" cy="14538"/>
            </a:xfrm>
            <a:custGeom>
              <a:avLst/>
              <a:gdLst>
                <a:gd name="connsiteX0" fmla="*/ 0 w 28664"/>
                <a:gd name="connsiteY0" fmla="*/ 0 h 14538"/>
                <a:gd name="connsiteX1" fmla="*/ 28664 w 28664"/>
                <a:gd name="connsiteY1" fmla="*/ 14538 h 1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538">
                  <a:moveTo>
                    <a:pt x="0" y="0"/>
                  </a:moveTo>
                  <a:lnTo>
                    <a:pt x="28664" y="14538"/>
                  </a:lnTo>
                </a:path>
              </a:pathLst>
            </a:custGeom>
            <a:ln w="12051" cap="flat">
              <a:solidFill>
                <a:srgbClr val="0072BD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0" name="任意多边形: 形状 1049">
              <a:extLst>
                <a:ext uri="{FF2B5EF4-FFF2-40B4-BE49-F238E27FC236}">
                  <a16:creationId xmlns:a16="http://schemas.microsoft.com/office/drawing/2014/main" id="{59EA914B-0D2A-2375-3095-DF89E269CBE1}"/>
                </a:ext>
              </a:extLst>
            </p:cNvPr>
            <p:cNvSpPr/>
            <p:nvPr/>
          </p:nvSpPr>
          <p:spPr>
            <a:xfrm>
              <a:off x="3089050" y="2207089"/>
              <a:ext cx="28664" cy="14533"/>
            </a:xfrm>
            <a:custGeom>
              <a:avLst/>
              <a:gdLst>
                <a:gd name="connsiteX0" fmla="*/ 0 w 28664"/>
                <a:gd name="connsiteY0" fmla="*/ 0 h 14533"/>
                <a:gd name="connsiteX1" fmla="*/ 28664 w 28664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533">
                  <a:moveTo>
                    <a:pt x="0" y="0"/>
                  </a:moveTo>
                  <a:lnTo>
                    <a:pt x="28664" y="14533"/>
                  </a:lnTo>
                </a:path>
              </a:pathLst>
            </a:custGeom>
            <a:ln w="12051" cap="flat">
              <a:solidFill>
                <a:srgbClr val="00395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1" name="任意多边形: 形状 1050">
              <a:extLst>
                <a:ext uri="{FF2B5EF4-FFF2-40B4-BE49-F238E27FC236}">
                  <a16:creationId xmlns:a16="http://schemas.microsoft.com/office/drawing/2014/main" id="{D6BEA20A-7D8B-1519-890D-D81131DAA86F}"/>
                </a:ext>
              </a:extLst>
            </p:cNvPr>
            <p:cNvSpPr/>
            <p:nvPr/>
          </p:nvSpPr>
          <p:spPr>
            <a:xfrm>
              <a:off x="3096214" y="2210721"/>
              <a:ext cx="28664" cy="14533"/>
            </a:xfrm>
            <a:custGeom>
              <a:avLst/>
              <a:gdLst>
                <a:gd name="connsiteX0" fmla="*/ 0 w 28664"/>
                <a:gd name="connsiteY0" fmla="*/ 0 h 14533"/>
                <a:gd name="connsiteX1" fmla="*/ 28664 w 28664"/>
                <a:gd name="connsiteY1" fmla="*/ 14533 h 1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64" h="14533">
                  <a:moveTo>
                    <a:pt x="0" y="0"/>
                  </a:moveTo>
                  <a:lnTo>
                    <a:pt x="28664" y="14533"/>
                  </a:lnTo>
                </a:path>
              </a:pathLst>
            </a:custGeom>
            <a:ln w="12051" cap="flat">
              <a:solidFill>
                <a:srgbClr val="A2142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52" name="文本框 1051">
            <a:extLst>
              <a:ext uri="{FF2B5EF4-FFF2-40B4-BE49-F238E27FC236}">
                <a16:creationId xmlns:a16="http://schemas.microsoft.com/office/drawing/2014/main" id="{7EC203F2-9477-A8F0-FEF1-C98F318A1D69}"/>
              </a:ext>
            </a:extLst>
          </p:cNvPr>
          <p:cNvSpPr txBox="1"/>
          <p:nvPr/>
        </p:nvSpPr>
        <p:spPr>
          <a:xfrm>
            <a:off x="4814491" y="2442888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400</a:t>
            </a:r>
          </a:p>
        </p:txBody>
      </p:sp>
      <p:sp>
        <p:nvSpPr>
          <p:cNvPr id="1053" name="任意多边形: 形状 1052">
            <a:extLst>
              <a:ext uri="{FF2B5EF4-FFF2-40B4-BE49-F238E27FC236}">
                <a16:creationId xmlns:a16="http://schemas.microsoft.com/office/drawing/2014/main" id="{C05A644E-59C9-05D9-EC04-F36ED9520ACE}"/>
              </a:ext>
            </a:extLst>
          </p:cNvPr>
          <p:cNvSpPr/>
          <p:nvPr/>
        </p:nvSpPr>
        <p:spPr>
          <a:xfrm>
            <a:off x="3607478" y="2491954"/>
            <a:ext cx="31030" cy="15733"/>
          </a:xfrm>
          <a:custGeom>
            <a:avLst/>
            <a:gdLst>
              <a:gd name="connsiteX0" fmla="*/ 0 w 31030"/>
              <a:gd name="connsiteY0" fmla="*/ 0 h 15733"/>
              <a:gd name="connsiteX1" fmla="*/ 31030 w 31030"/>
              <a:gd name="connsiteY1" fmla="*/ 15734 h 1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0" h="15733">
                <a:moveTo>
                  <a:pt x="0" y="0"/>
                </a:moveTo>
                <a:lnTo>
                  <a:pt x="31030" y="15734"/>
                </a:lnTo>
              </a:path>
            </a:pathLst>
          </a:custGeom>
          <a:ln w="3013" cap="flat">
            <a:solidFill>
              <a:srgbClr val="262626"/>
            </a:solidFill>
            <a:prstDash val="solid"/>
            <a:round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4" name="文本框 1053">
            <a:extLst>
              <a:ext uri="{FF2B5EF4-FFF2-40B4-BE49-F238E27FC236}">
                <a16:creationId xmlns:a16="http://schemas.microsoft.com/office/drawing/2014/main" id="{E5A38BA7-3F02-F312-5984-1A95DF6C32E1}"/>
              </a:ext>
            </a:extLst>
          </p:cNvPr>
          <p:cNvSpPr txBox="1"/>
          <p:nvPr/>
        </p:nvSpPr>
        <p:spPr>
          <a:xfrm>
            <a:off x="4196428" y="2465384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200</a:t>
            </a:r>
          </a:p>
        </p:txBody>
      </p:sp>
      <p:sp>
        <p:nvSpPr>
          <p:cNvPr id="1055" name="文本框 1054">
            <a:extLst>
              <a:ext uri="{FF2B5EF4-FFF2-40B4-BE49-F238E27FC236}">
                <a16:creationId xmlns:a16="http://schemas.microsoft.com/office/drawing/2014/main" id="{DA7C9D35-2054-E2C1-2726-1054FF90D85B}"/>
              </a:ext>
            </a:extLst>
          </p:cNvPr>
          <p:cNvSpPr txBox="1"/>
          <p:nvPr/>
        </p:nvSpPr>
        <p:spPr>
          <a:xfrm>
            <a:off x="3578370" y="2487884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0</a:t>
            </a:r>
          </a:p>
        </p:txBody>
      </p:sp>
      <p:sp>
        <p:nvSpPr>
          <p:cNvPr id="1056" name="任意多边形: 形状 1055">
            <a:extLst>
              <a:ext uri="{FF2B5EF4-FFF2-40B4-BE49-F238E27FC236}">
                <a16:creationId xmlns:a16="http://schemas.microsoft.com/office/drawing/2014/main" id="{8DFA7DDD-7CC6-151B-A1CE-B3741AB12ADB}"/>
              </a:ext>
            </a:extLst>
          </p:cNvPr>
          <p:cNvSpPr/>
          <p:nvPr/>
        </p:nvSpPr>
        <p:spPr>
          <a:xfrm>
            <a:off x="3234859" y="2828530"/>
            <a:ext cx="1763253" cy="969538"/>
          </a:xfrm>
          <a:custGeom>
            <a:avLst/>
            <a:gdLst>
              <a:gd name="connsiteX0" fmla="*/ 0 w 1763253"/>
              <a:gd name="connsiteY0" fmla="*/ 969539 h 969538"/>
              <a:gd name="connsiteX1" fmla="*/ 1763254 w 1763253"/>
              <a:gd name="connsiteY1" fmla="*/ 969539 h 969538"/>
              <a:gd name="connsiteX2" fmla="*/ 1763254 w 1763253"/>
              <a:gd name="connsiteY2" fmla="*/ 0 h 969538"/>
              <a:gd name="connsiteX3" fmla="*/ 0 w 1763253"/>
              <a:gd name="connsiteY3" fmla="*/ 0 h 96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253" h="969538">
                <a:moveTo>
                  <a:pt x="0" y="969539"/>
                </a:moveTo>
                <a:lnTo>
                  <a:pt x="1763254" y="969539"/>
                </a:lnTo>
                <a:lnTo>
                  <a:pt x="17632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021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7" name="图片 1056">
            <a:extLst>
              <a:ext uri="{FF2B5EF4-FFF2-40B4-BE49-F238E27FC236}">
                <a16:creationId xmlns:a16="http://schemas.microsoft.com/office/drawing/2014/main" id="{9BCA305A-4EA7-D8A2-B340-395507BC9C6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4859" y="2828625"/>
            <a:ext cx="1763253" cy="969538"/>
          </a:xfrm>
          <a:custGeom>
            <a:avLst/>
            <a:gdLst>
              <a:gd name="connsiteX0" fmla="*/ -127 w 1763253"/>
              <a:gd name="connsiteY0" fmla="*/ 204 h 969538"/>
              <a:gd name="connsiteX1" fmla="*/ 1763127 w 1763253"/>
              <a:gd name="connsiteY1" fmla="*/ 204 h 969538"/>
              <a:gd name="connsiteX2" fmla="*/ 1763127 w 1763253"/>
              <a:gd name="connsiteY2" fmla="*/ 969742 h 969538"/>
              <a:gd name="connsiteX3" fmla="*/ -127 w 1763253"/>
              <a:gd name="connsiteY3" fmla="*/ 969742 h 96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253" h="969538">
                <a:moveTo>
                  <a:pt x="-127" y="204"/>
                </a:moveTo>
                <a:lnTo>
                  <a:pt x="1763127" y="204"/>
                </a:lnTo>
                <a:lnTo>
                  <a:pt x="1763127" y="969742"/>
                </a:lnTo>
                <a:lnTo>
                  <a:pt x="-127" y="969742"/>
                </a:lnTo>
                <a:close/>
              </a:path>
            </a:pathLst>
          </a:custGeom>
        </p:spPr>
      </p:pic>
      <p:grpSp>
        <p:nvGrpSpPr>
          <p:cNvPr id="1058" name="图形 35">
            <a:extLst>
              <a:ext uri="{FF2B5EF4-FFF2-40B4-BE49-F238E27FC236}">
                <a16:creationId xmlns:a16="http://schemas.microsoft.com/office/drawing/2014/main" id="{489110A3-664A-D655-73C9-922DC3344D6F}"/>
              </a:ext>
            </a:extLst>
          </p:cNvPr>
          <p:cNvGrpSpPr/>
          <p:nvPr/>
        </p:nvGrpSpPr>
        <p:grpSpPr>
          <a:xfrm>
            <a:off x="3234859" y="2828530"/>
            <a:ext cx="1763253" cy="969538"/>
            <a:chOff x="2752259" y="2561830"/>
            <a:chExt cx="1763253" cy="969538"/>
          </a:xfrm>
        </p:grpSpPr>
        <p:sp>
          <p:nvSpPr>
            <p:cNvPr id="1059" name="任意多边形: 形状 1058">
              <a:extLst>
                <a:ext uri="{FF2B5EF4-FFF2-40B4-BE49-F238E27FC236}">
                  <a16:creationId xmlns:a16="http://schemas.microsoft.com/office/drawing/2014/main" id="{6CB21F94-4D71-A4AF-399A-16215FB6F07D}"/>
                </a:ext>
              </a:extLst>
            </p:cNvPr>
            <p:cNvSpPr/>
            <p:nvPr/>
          </p:nvSpPr>
          <p:spPr>
            <a:xfrm>
              <a:off x="2752259" y="3531369"/>
              <a:ext cx="1763253" cy="5023"/>
            </a:xfrm>
            <a:custGeom>
              <a:avLst/>
              <a:gdLst>
                <a:gd name="connsiteX0" fmla="*/ 0 w 1763253"/>
                <a:gd name="connsiteY0" fmla="*/ 0 h 5023"/>
                <a:gd name="connsiteX1" fmla="*/ 1763254 w 1763253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53" h="5023">
                  <a:moveTo>
                    <a:pt x="0" y="0"/>
                  </a:moveTo>
                  <a:lnTo>
                    <a:pt x="1763254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0" name="任意多边形: 形状 1059">
              <a:extLst>
                <a:ext uri="{FF2B5EF4-FFF2-40B4-BE49-F238E27FC236}">
                  <a16:creationId xmlns:a16="http://schemas.microsoft.com/office/drawing/2014/main" id="{91D8BD67-804F-AD8F-1E6E-AC755528D583}"/>
                </a:ext>
              </a:extLst>
            </p:cNvPr>
            <p:cNvSpPr/>
            <p:nvPr/>
          </p:nvSpPr>
          <p:spPr>
            <a:xfrm>
              <a:off x="2752259" y="2561830"/>
              <a:ext cx="1763253" cy="5023"/>
            </a:xfrm>
            <a:custGeom>
              <a:avLst/>
              <a:gdLst>
                <a:gd name="connsiteX0" fmla="*/ 0 w 1763253"/>
                <a:gd name="connsiteY0" fmla="*/ 0 h 5023"/>
                <a:gd name="connsiteX1" fmla="*/ 1763254 w 1763253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53" h="5023">
                  <a:moveTo>
                    <a:pt x="0" y="0"/>
                  </a:moveTo>
                  <a:lnTo>
                    <a:pt x="1763254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1" name="任意多边形: 形状 1060">
              <a:extLst>
                <a:ext uri="{FF2B5EF4-FFF2-40B4-BE49-F238E27FC236}">
                  <a16:creationId xmlns:a16="http://schemas.microsoft.com/office/drawing/2014/main" id="{D5008010-A1EC-BC01-7B72-D2188BC37867}"/>
                </a:ext>
              </a:extLst>
            </p:cNvPr>
            <p:cNvSpPr/>
            <p:nvPr/>
          </p:nvSpPr>
          <p:spPr>
            <a:xfrm>
              <a:off x="3057437" y="3513736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2" name="任意多边形: 形状 1061">
              <a:extLst>
                <a:ext uri="{FF2B5EF4-FFF2-40B4-BE49-F238E27FC236}">
                  <a16:creationId xmlns:a16="http://schemas.microsoft.com/office/drawing/2014/main" id="{06FD7B09-2391-F57D-B3EE-A9BD0681DC79}"/>
                </a:ext>
              </a:extLst>
            </p:cNvPr>
            <p:cNvSpPr/>
            <p:nvPr/>
          </p:nvSpPr>
          <p:spPr>
            <a:xfrm>
              <a:off x="3396525" y="3513736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3" name="任意多边形: 形状 1062">
              <a:extLst>
                <a:ext uri="{FF2B5EF4-FFF2-40B4-BE49-F238E27FC236}">
                  <a16:creationId xmlns:a16="http://schemas.microsoft.com/office/drawing/2014/main" id="{8D96B0AC-05D6-72F4-FBD0-2662A95D5D39}"/>
                </a:ext>
              </a:extLst>
            </p:cNvPr>
            <p:cNvSpPr/>
            <p:nvPr/>
          </p:nvSpPr>
          <p:spPr>
            <a:xfrm>
              <a:off x="3735612" y="3513736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4" name="任意多边形: 形状 1063">
              <a:extLst>
                <a:ext uri="{FF2B5EF4-FFF2-40B4-BE49-F238E27FC236}">
                  <a16:creationId xmlns:a16="http://schemas.microsoft.com/office/drawing/2014/main" id="{A5C3C315-1CDC-117B-B0B0-09926DC441BC}"/>
                </a:ext>
              </a:extLst>
            </p:cNvPr>
            <p:cNvSpPr/>
            <p:nvPr/>
          </p:nvSpPr>
          <p:spPr>
            <a:xfrm>
              <a:off x="4074699" y="3513736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5" name="任意多边形: 形状 1064">
              <a:extLst>
                <a:ext uri="{FF2B5EF4-FFF2-40B4-BE49-F238E27FC236}">
                  <a16:creationId xmlns:a16="http://schemas.microsoft.com/office/drawing/2014/main" id="{9AB434FC-0DDF-8362-5758-1AE572967B74}"/>
                </a:ext>
              </a:extLst>
            </p:cNvPr>
            <p:cNvSpPr/>
            <p:nvPr/>
          </p:nvSpPr>
          <p:spPr>
            <a:xfrm>
              <a:off x="4413786" y="3513736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6" name="任意多边形: 形状 1065">
              <a:extLst>
                <a:ext uri="{FF2B5EF4-FFF2-40B4-BE49-F238E27FC236}">
                  <a16:creationId xmlns:a16="http://schemas.microsoft.com/office/drawing/2014/main" id="{BF8D00C5-DD36-D697-01B9-4F5FF34CE30D}"/>
                </a:ext>
              </a:extLst>
            </p:cNvPr>
            <p:cNvSpPr/>
            <p:nvPr/>
          </p:nvSpPr>
          <p:spPr>
            <a:xfrm>
              <a:off x="3057437" y="2561830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7" name="任意多边形: 形状 1066">
              <a:extLst>
                <a:ext uri="{FF2B5EF4-FFF2-40B4-BE49-F238E27FC236}">
                  <a16:creationId xmlns:a16="http://schemas.microsoft.com/office/drawing/2014/main" id="{BD7C5B80-D3AE-1248-078F-63E9F3C800DE}"/>
                </a:ext>
              </a:extLst>
            </p:cNvPr>
            <p:cNvSpPr/>
            <p:nvPr/>
          </p:nvSpPr>
          <p:spPr>
            <a:xfrm>
              <a:off x="3396525" y="2561830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8" name="任意多边形: 形状 1067">
              <a:extLst>
                <a:ext uri="{FF2B5EF4-FFF2-40B4-BE49-F238E27FC236}">
                  <a16:creationId xmlns:a16="http://schemas.microsoft.com/office/drawing/2014/main" id="{B91C239D-EBDA-57C7-E4B6-E92C302BC12C}"/>
                </a:ext>
              </a:extLst>
            </p:cNvPr>
            <p:cNvSpPr/>
            <p:nvPr/>
          </p:nvSpPr>
          <p:spPr>
            <a:xfrm>
              <a:off x="3735612" y="2561830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9" name="任意多边形: 形状 1068">
              <a:extLst>
                <a:ext uri="{FF2B5EF4-FFF2-40B4-BE49-F238E27FC236}">
                  <a16:creationId xmlns:a16="http://schemas.microsoft.com/office/drawing/2014/main" id="{88F0B41A-0A1F-3C53-9759-8A8C5145946D}"/>
                </a:ext>
              </a:extLst>
            </p:cNvPr>
            <p:cNvSpPr/>
            <p:nvPr/>
          </p:nvSpPr>
          <p:spPr>
            <a:xfrm>
              <a:off x="4074699" y="2561830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0" name="任意多边形: 形状 1069">
              <a:extLst>
                <a:ext uri="{FF2B5EF4-FFF2-40B4-BE49-F238E27FC236}">
                  <a16:creationId xmlns:a16="http://schemas.microsoft.com/office/drawing/2014/main" id="{C328CEB4-1B27-74A4-3C8F-54E39DCFD8A9}"/>
                </a:ext>
              </a:extLst>
            </p:cNvPr>
            <p:cNvSpPr/>
            <p:nvPr/>
          </p:nvSpPr>
          <p:spPr>
            <a:xfrm>
              <a:off x="4413786" y="2561830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71" name="文本框 1070">
            <a:extLst>
              <a:ext uri="{FF2B5EF4-FFF2-40B4-BE49-F238E27FC236}">
                <a16:creationId xmlns:a16="http://schemas.microsoft.com/office/drawing/2014/main" id="{6E1F3ADF-6B5F-BEEA-49CB-134EC96C8E22}"/>
              </a:ext>
            </a:extLst>
          </p:cNvPr>
          <p:cNvSpPr txBox="1"/>
          <p:nvPr/>
        </p:nvSpPr>
        <p:spPr>
          <a:xfrm>
            <a:off x="3415944" y="3797495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</a:t>
            </a:r>
          </a:p>
        </p:txBody>
      </p:sp>
      <p:sp>
        <p:nvSpPr>
          <p:cNvPr id="1072" name="文本框 1071">
            <a:extLst>
              <a:ext uri="{FF2B5EF4-FFF2-40B4-BE49-F238E27FC236}">
                <a16:creationId xmlns:a16="http://schemas.microsoft.com/office/drawing/2014/main" id="{A0BE4CE8-92D6-DA44-254A-48DE778481F6}"/>
              </a:ext>
            </a:extLst>
          </p:cNvPr>
          <p:cNvSpPr txBox="1"/>
          <p:nvPr/>
        </p:nvSpPr>
        <p:spPr>
          <a:xfrm>
            <a:off x="3724891" y="37974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sp>
        <p:nvSpPr>
          <p:cNvPr id="1073" name="文本框 1072">
            <a:extLst>
              <a:ext uri="{FF2B5EF4-FFF2-40B4-BE49-F238E27FC236}">
                <a16:creationId xmlns:a16="http://schemas.microsoft.com/office/drawing/2014/main" id="{19C2E2B9-7305-8F72-1BA5-E327A9B456B2}"/>
              </a:ext>
            </a:extLst>
          </p:cNvPr>
          <p:cNvSpPr txBox="1"/>
          <p:nvPr/>
        </p:nvSpPr>
        <p:spPr>
          <a:xfrm>
            <a:off x="4063978" y="37974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15</a:t>
            </a:r>
          </a:p>
        </p:txBody>
      </p:sp>
      <p:sp>
        <p:nvSpPr>
          <p:cNvPr id="1074" name="文本框 1073">
            <a:extLst>
              <a:ext uri="{FF2B5EF4-FFF2-40B4-BE49-F238E27FC236}">
                <a16:creationId xmlns:a16="http://schemas.microsoft.com/office/drawing/2014/main" id="{4295FBDC-A4B2-2F4F-B1E0-4ADF6E89D4F5}"/>
              </a:ext>
            </a:extLst>
          </p:cNvPr>
          <p:cNvSpPr txBox="1"/>
          <p:nvPr/>
        </p:nvSpPr>
        <p:spPr>
          <a:xfrm>
            <a:off x="4403065" y="37974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sp>
        <p:nvSpPr>
          <p:cNvPr id="1075" name="文本框 1074">
            <a:extLst>
              <a:ext uri="{FF2B5EF4-FFF2-40B4-BE49-F238E27FC236}">
                <a16:creationId xmlns:a16="http://schemas.microsoft.com/office/drawing/2014/main" id="{3BC4364C-2C40-72D5-7AB8-DD584C529EAC}"/>
              </a:ext>
            </a:extLst>
          </p:cNvPr>
          <p:cNvSpPr txBox="1"/>
          <p:nvPr/>
        </p:nvSpPr>
        <p:spPr>
          <a:xfrm>
            <a:off x="4742153" y="379749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25</a:t>
            </a:r>
          </a:p>
        </p:txBody>
      </p:sp>
      <p:sp>
        <p:nvSpPr>
          <p:cNvPr id="1076" name="文本框 1075">
            <a:extLst>
              <a:ext uri="{FF2B5EF4-FFF2-40B4-BE49-F238E27FC236}">
                <a16:creationId xmlns:a16="http://schemas.microsoft.com/office/drawing/2014/main" id="{23167152-9E31-D616-BD3C-B8A3C8FFA9C7}"/>
              </a:ext>
            </a:extLst>
          </p:cNvPr>
          <p:cNvSpPr txBox="1"/>
          <p:nvPr/>
        </p:nvSpPr>
        <p:spPr>
          <a:xfrm>
            <a:off x="4009975" y="3939826"/>
            <a:ext cx="218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grpSp>
        <p:nvGrpSpPr>
          <p:cNvPr id="1077" name="图形 35">
            <a:extLst>
              <a:ext uri="{FF2B5EF4-FFF2-40B4-BE49-F238E27FC236}">
                <a16:creationId xmlns:a16="http://schemas.microsoft.com/office/drawing/2014/main" id="{EAD99C8A-EFA3-2CFE-5206-B1B0F623A833}"/>
              </a:ext>
            </a:extLst>
          </p:cNvPr>
          <p:cNvGrpSpPr/>
          <p:nvPr/>
        </p:nvGrpSpPr>
        <p:grpSpPr>
          <a:xfrm>
            <a:off x="3234859" y="2828530"/>
            <a:ext cx="1763253" cy="969538"/>
            <a:chOff x="2752259" y="2561830"/>
            <a:chExt cx="1763253" cy="969538"/>
          </a:xfrm>
        </p:grpSpPr>
        <p:sp>
          <p:nvSpPr>
            <p:cNvPr id="1078" name="任意多边形: 形状 1077">
              <a:extLst>
                <a:ext uri="{FF2B5EF4-FFF2-40B4-BE49-F238E27FC236}">
                  <a16:creationId xmlns:a16="http://schemas.microsoft.com/office/drawing/2014/main" id="{BBAC58A2-3FBD-8D2F-8E18-C8DDFBF51268}"/>
                </a:ext>
              </a:extLst>
            </p:cNvPr>
            <p:cNvSpPr/>
            <p:nvPr/>
          </p:nvSpPr>
          <p:spPr>
            <a:xfrm>
              <a:off x="2752259" y="2561830"/>
              <a:ext cx="5023" cy="969538"/>
            </a:xfrm>
            <a:custGeom>
              <a:avLst/>
              <a:gdLst>
                <a:gd name="connsiteX0" fmla="*/ 0 w 5023"/>
                <a:gd name="connsiteY0" fmla="*/ 969539 h 969538"/>
                <a:gd name="connsiteX1" fmla="*/ 0 w 5023"/>
                <a:gd name="connsiteY1" fmla="*/ 0 h 96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969538">
                  <a:moveTo>
                    <a:pt x="0" y="969539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9" name="任意多边形: 形状 1078">
              <a:extLst>
                <a:ext uri="{FF2B5EF4-FFF2-40B4-BE49-F238E27FC236}">
                  <a16:creationId xmlns:a16="http://schemas.microsoft.com/office/drawing/2014/main" id="{76A1E2E7-7039-1E96-EC4B-592FA9C688ED}"/>
                </a:ext>
              </a:extLst>
            </p:cNvPr>
            <p:cNvSpPr/>
            <p:nvPr/>
          </p:nvSpPr>
          <p:spPr>
            <a:xfrm>
              <a:off x="4515513" y="2561830"/>
              <a:ext cx="5023" cy="969538"/>
            </a:xfrm>
            <a:custGeom>
              <a:avLst/>
              <a:gdLst>
                <a:gd name="connsiteX0" fmla="*/ 0 w 5023"/>
                <a:gd name="connsiteY0" fmla="*/ 969539 h 969538"/>
                <a:gd name="connsiteX1" fmla="*/ 0 w 5023"/>
                <a:gd name="connsiteY1" fmla="*/ 0 h 96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969538">
                  <a:moveTo>
                    <a:pt x="0" y="969539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0" name="任意多边形: 形状 1079">
              <a:extLst>
                <a:ext uri="{FF2B5EF4-FFF2-40B4-BE49-F238E27FC236}">
                  <a16:creationId xmlns:a16="http://schemas.microsoft.com/office/drawing/2014/main" id="{64FFD13E-D50C-B90B-35B9-BA97B8E8622B}"/>
                </a:ext>
              </a:extLst>
            </p:cNvPr>
            <p:cNvSpPr/>
            <p:nvPr/>
          </p:nvSpPr>
          <p:spPr>
            <a:xfrm>
              <a:off x="2752259" y="3531369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1" name="任意多边形: 形状 1080">
              <a:extLst>
                <a:ext uri="{FF2B5EF4-FFF2-40B4-BE49-F238E27FC236}">
                  <a16:creationId xmlns:a16="http://schemas.microsoft.com/office/drawing/2014/main" id="{C740589B-9C1E-18BC-1104-D04D686C563C}"/>
                </a:ext>
              </a:extLst>
            </p:cNvPr>
            <p:cNvSpPr/>
            <p:nvPr/>
          </p:nvSpPr>
          <p:spPr>
            <a:xfrm>
              <a:off x="2752259" y="3143553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2" name="任意多边形: 形状 1081">
              <a:extLst>
                <a:ext uri="{FF2B5EF4-FFF2-40B4-BE49-F238E27FC236}">
                  <a16:creationId xmlns:a16="http://schemas.microsoft.com/office/drawing/2014/main" id="{B8FEBFAA-FC52-02BD-01B5-9F4B09B13FB9}"/>
                </a:ext>
              </a:extLst>
            </p:cNvPr>
            <p:cNvSpPr/>
            <p:nvPr/>
          </p:nvSpPr>
          <p:spPr>
            <a:xfrm>
              <a:off x="2752259" y="2755738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3" name="任意多边形: 形状 1082">
              <a:extLst>
                <a:ext uri="{FF2B5EF4-FFF2-40B4-BE49-F238E27FC236}">
                  <a16:creationId xmlns:a16="http://schemas.microsoft.com/office/drawing/2014/main" id="{5342FA06-817D-A363-79A4-E08DAC0F5F20}"/>
                </a:ext>
              </a:extLst>
            </p:cNvPr>
            <p:cNvSpPr/>
            <p:nvPr/>
          </p:nvSpPr>
          <p:spPr>
            <a:xfrm>
              <a:off x="4497880" y="3531369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4" name="任意多边形: 形状 1083">
              <a:extLst>
                <a:ext uri="{FF2B5EF4-FFF2-40B4-BE49-F238E27FC236}">
                  <a16:creationId xmlns:a16="http://schemas.microsoft.com/office/drawing/2014/main" id="{B28CF377-1A43-7235-6A52-2613DF6DF9D2}"/>
                </a:ext>
              </a:extLst>
            </p:cNvPr>
            <p:cNvSpPr/>
            <p:nvPr/>
          </p:nvSpPr>
          <p:spPr>
            <a:xfrm>
              <a:off x="4497880" y="3143553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5" name="任意多边形: 形状 1084">
              <a:extLst>
                <a:ext uri="{FF2B5EF4-FFF2-40B4-BE49-F238E27FC236}">
                  <a16:creationId xmlns:a16="http://schemas.microsoft.com/office/drawing/2014/main" id="{76652EF0-B2EF-7DCE-5D4B-3F0F2050B227}"/>
                </a:ext>
              </a:extLst>
            </p:cNvPr>
            <p:cNvSpPr/>
            <p:nvPr/>
          </p:nvSpPr>
          <p:spPr>
            <a:xfrm>
              <a:off x="4497880" y="2755738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86" name="任意多边形: 形状 1085">
            <a:extLst>
              <a:ext uri="{FF2B5EF4-FFF2-40B4-BE49-F238E27FC236}">
                <a16:creationId xmlns:a16="http://schemas.microsoft.com/office/drawing/2014/main" id="{7D52BBD8-260D-AF28-675D-A4408A452834}"/>
              </a:ext>
            </a:extLst>
          </p:cNvPr>
          <p:cNvSpPr/>
          <p:nvPr/>
        </p:nvSpPr>
        <p:spPr>
          <a:xfrm>
            <a:off x="3234859" y="4134644"/>
            <a:ext cx="1763253" cy="964515"/>
          </a:xfrm>
          <a:custGeom>
            <a:avLst/>
            <a:gdLst>
              <a:gd name="connsiteX0" fmla="*/ 0 w 1763253"/>
              <a:gd name="connsiteY0" fmla="*/ 964515 h 964515"/>
              <a:gd name="connsiteX1" fmla="*/ 1763254 w 1763253"/>
              <a:gd name="connsiteY1" fmla="*/ 964515 h 964515"/>
              <a:gd name="connsiteX2" fmla="*/ 1763254 w 1763253"/>
              <a:gd name="connsiteY2" fmla="*/ 0 h 964515"/>
              <a:gd name="connsiteX3" fmla="*/ 0 w 1763253"/>
              <a:gd name="connsiteY3" fmla="*/ 0 h 9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253" h="964515">
                <a:moveTo>
                  <a:pt x="0" y="964515"/>
                </a:moveTo>
                <a:lnTo>
                  <a:pt x="1763254" y="964515"/>
                </a:lnTo>
                <a:lnTo>
                  <a:pt x="17632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021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87" name="图片 1086">
            <a:extLst>
              <a:ext uri="{FF2B5EF4-FFF2-40B4-BE49-F238E27FC236}">
                <a16:creationId xmlns:a16="http://schemas.microsoft.com/office/drawing/2014/main" id="{00274A7D-1A79-5482-82CE-E664594B9D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34859" y="4134740"/>
            <a:ext cx="1763253" cy="964512"/>
          </a:xfrm>
          <a:custGeom>
            <a:avLst/>
            <a:gdLst>
              <a:gd name="connsiteX0" fmla="*/ -127 w 1763253"/>
              <a:gd name="connsiteY0" fmla="*/ 464 h 964512"/>
              <a:gd name="connsiteX1" fmla="*/ 1763127 w 1763253"/>
              <a:gd name="connsiteY1" fmla="*/ 464 h 964512"/>
              <a:gd name="connsiteX2" fmla="*/ 1763127 w 1763253"/>
              <a:gd name="connsiteY2" fmla="*/ 964976 h 964512"/>
              <a:gd name="connsiteX3" fmla="*/ -127 w 1763253"/>
              <a:gd name="connsiteY3" fmla="*/ 964976 h 96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253" h="964512">
                <a:moveTo>
                  <a:pt x="-127" y="464"/>
                </a:moveTo>
                <a:lnTo>
                  <a:pt x="1763127" y="464"/>
                </a:lnTo>
                <a:lnTo>
                  <a:pt x="1763127" y="964976"/>
                </a:lnTo>
                <a:lnTo>
                  <a:pt x="-127" y="964976"/>
                </a:lnTo>
                <a:close/>
              </a:path>
            </a:pathLst>
          </a:custGeom>
        </p:spPr>
      </p:pic>
      <p:grpSp>
        <p:nvGrpSpPr>
          <p:cNvPr id="1088" name="图形 35">
            <a:extLst>
              <a:ext uri="{FF2B5EF4-FFF2-40B4-BE49-F238E27FC236}">
                <a16:creationId xmlns:a16="http://schemas.microsoft.com/office/drawing/2014/main" id="{C09D919B-F31F-E189-4D1B-1361B0C578F5}"/>
              </a:ext>
            </a:extLst>
          </p:cNvPr>
          <p:cNvGrpSpPr/>
          <p:nvPr/>
        </p:nvGrpSpPr>
        <p:grpSpPr>
          <a:xfrm>
            <a:off x="3234859" y="4134644"/>
            <a:ext cx="1763253" cy="964515"/>
            <a:chOff x="2752259" y="3867944"/>
            <a:chExt cx="1763253" cy="964515"/>
          </a:xfrm>
        </p:grpSpPr>
        <p:sp>
          <p:nvSpPr>
            <p:cNvPr id="1089" name="任意多边形: 形状 1088">
              <a:extLst>
                <a:ext uri="{FF2B5EF4-FFF2-40B4-BE49-F238E27FC236}">
                  <a16:creationId xmlns:a16="http://schemas.microsoft.com/office/drawing/2014/main" id="{32BA80C6-EA5B-7C0F-4573-018F6D9B3225}"/>
                </a:ext>
              </a:extLst>
            </p:cNvPr>
            <p:cNvSpPr/>
            <p:nvPr/>
          </p:nvSpPr>
          <p:spPr>
            <a:xfrm>
              <a:off x="2752259" y="4832460"/>
              <a:ext cx="1763253" cy="5023"/>
            </a:xfrm>
            <a:custGeom>
              <a:avLst/>
              <a:gdLst>
                <a:gd name="connsiteX0" fmla="*/ 0 w 1763253"/>
                <a:gd name="connsiteY0" fmla="*/ 0 h 5023"/>
                <a:gd name="connsiteX1" fmla="*/ 1763254 w 1763253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53" h="5023">
                  <a:moveTo>
                    <a:pt x="0" y="0"/>
                  </a:moveTo>
                  <a:lnTo>
                    <a:pt x="1763254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0" name="任意多边形: 形状 1089">
              <a:extLst>
                <a:ext uri="{FF2B5EF4-FFF2-40B4-BE49-F238E27FC236}">
                  <a16:creationId xmlns:a16="http://schemas.microsoft.com/office/drawing/2014/main" id="{8C029E45-D9F4-EE6A-D13D-8ED72376CF5E}"/>
                </a:ext>
              </a:extLst>
            </p:cNvPr>
            <p:cNvSpPr/>
            <p:nvPr/>
          </p:nvSpPr>
          <p:spPr>
            <a:xfrm>
              <a:off x="2752259" y="3867944"/>
              <a:ext cx="1763253" cy="5023"/>
            </a:xfrm>
            <a:custGeom>
              <a:avLst/>
              <a:gdLst>
                <a:gd name="connsiteX0" fmla="*/ 0 w 1763253"/>
                <a:gd name="connsiteY0" fmla="*/ 0 h 5023"/>
                <a:gd name="connsiteX1" fmla="*/ 1763254 w 1763253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53" h="5023">
                  <a:moveTo>
                    <a:pt x="0" y="0"/>
                  </a:moveTo>
                  <a:lnTo>
                    <a:pt x="1763254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1" name="任意多边形: 形状 1090">
              <a:extLst>
                <a:ext uri="{FF2B5EF4-FFF2-40B4-BE49-F238E27FC236}">
                  <a16:creationId xmlns:a16="http://schemas.microsoft.com/office/drawing/2014/main" id="{F62C85B9-2107-F49C-B5BC-48BBD6D6B6B8}"/>
                </a:ext>
              </a:extLst>
            </p:cNvPr>
            <p:cNvSpPr/>
            <p:nvPr/>
          </p:nvSpPr>
          <p:spPr>
            <a:xfrm>
              <a:off x="3069644" y="4814827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2" name="任意多边形: 形状 1091">
              <a:extLst>
                <a:ext uri="{FF2B5EF4-FFF2-40B4-BE49-F238E27FC236}">
                  <a16:creationId xmlns:a16="http://schemas.microsoft.com/office/drawing/2014/main" id="{0BFFD3B3-2CAC-0605-9274-34D32D881522}"/>
                </a:ext>
              </a:extLst>
            </p:cNvPr>
            <p:cNvSpPr/>
            <p:nvPr/>
          </p:nvSpPr>
          <p:spPr>
            <a:xfrm>
              <a:off x="3422295" y="4814827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3" name="任意多边形: 形状 1092">
              <a:extLst>
                <a:ext uri="{FF2B5EF4-FFF2-40B4-BE49-F238E27FC236}">
                  <a16:creationId xmlns:a16="http://schemas.microsoft.com/office/drawing/2014/main" id="{63AEA45D-72B8-9075-03D6-7EC177AEB4C7}"/>
                </a:ext>
              </a:extLst>
            </p:cNvPr>
            <p:cNvSpPr/>
            <p:nvPr/>
          </p:nvSpPr>
          <p:spPr>
            <a:xfrm>
              <a:off x="3774946" y="4814827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4" name="任意多边形: 形状 1093">
              <a:extLst>
                <a:ext uri="{FF2B5EF4-FFF2-40B4-BE49-F238E27FC236}">
                  <a16:creationId xmlns:a16="http://schemas.microsoft.com/office/drawing/2014/main" id="{D813ADC2-CB94-8F89-FF5E-06ECFED7133A}"/>
                </a:ext>
              </a:extLst>
            </p:cNvPr>
            <p:cNvSpPr/>
            <p:nvPr/>
          </p:nvSpPr>
          <p:spPr>
            <a:xfrm>
              <a:off x="4127597" y="4814827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5" name="任意多边形: 形状 1094">
              <a:extLst>
                <a:ext uri="{FF2B5EF4-FFF2-40B4-BE49-F238E27FC236}">
                  <a16:creationId xmlns:a16="http://schemas.microsoft.com/office/drawing/2014/main" id="{418E8CA9-946A-72F9-3578-AA5C2C291B5F}"/>
                </a:ext>
              </a:extLst>
            </p:cNvPr>
            <p:cNvSpPr/>
            <p:nvPr/>
          </p:nvSpPr>
          <p:spPr>
            <a:xfrm>
              <a:off x="4480248" y="4814827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6" name="任意多边形: 形状 1095">
              <a:extLst>
                <a:ext uri="{FF2B5EF4-FFF2-40B4-BE49-F238E27FC236}">
                  <a16:creationId xmlns:a16="http://schemas.microsoft.com/office/drawing/2014/main" id="{13B6AAC1-90CB-FC4C-9C9C-886A18AD5AE0}"/>
                </a:ext>
              </a:extLst>
            </p:cNvPr>
            <p:cNvSpPr/>
            <p:nvPr/>
          </p:nvSpPr>
          <p:spPr>
            <a:xfrm>
              <a:off x="3069644" y="3867944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7" name="任意多边形: 形状 1096">
              <a:extLst>
                <a:ext uri="{FF2B5EF4-FFF2-40B4-BE49-F238E27FC236}">
                  <a16:creationId xmlns:a16="http://schemas.microsoft.com/office/drawing/2014/main" id="{AA42F213-22C9-76EF-7665-5397309AFE8E}"/>
                </a:ext>
              </a:extLst>
            </p:cNvPr>
            <p:cNvSpPr/>
            <p:nvPr/>
          </p:nvSpPr>
          <p:spPr>
            <a:xfrm>
              <a:off x="3422295" y="3867944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8" name="任意多边形: 形状 1097">
              <a:extLst>
                <a:ext uri="{FF2B5EF4-FFF2-40B4-BE49-F238E27FC236}">
                  <a16:creationId xmlns:a16="http://schemas.microsoft.com/office/drawing/2014/main" id="{6A121465-02E8-56F1-2D5A-3BE9660B5623}"/>
                </a:ext>
              </a:extLst>
            </p:cNvPr>
            <p:cNvSpPr/>
            <p:nvPr/>
          </p:nvSpPr>
          <p:spPr>
            <a:xfrm>
              <a:off x="3774946" y="3867944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9" name="任意多边形: 形状 1098">
              <a:extLst>
                <a:ext uri="{FF2B5EF4-FFF2-40B4-BE49-F238E27FC236}">
                  <a16:creationId xmlns:a16="http://schemas.microsoft.com/office/drawing/2014/main" id="{B23AF35F-5F9F-DD90-5A6E-913666496DB6}"/>
                </a:ext>
              </a:extLst>
            </p:cNvPr>
            <p:cNvSpPr/>
            <p:nvPr/>
          </p:nvSpPr>
          <p:spPr>
            <a:xfrm>
              <a:off x="4127597" y="3867944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0" name="任意多边形: 形状 1099">
              <a:extLst>
                <a:ext uri="{FF2B5EF4-FFF2-40B4-BE49-F238E27FC236}">
                  <a16:creationId xmlns:a16="http://schemas.microsoft.com/office/drawing/2014/main" id="{ADBA82DA-AB3A-0378-4822-603B9AE2F2FC}"/>
                </a:ext>
              </a:extLst>
            </p:cNvPr>
            <p:cNvSpPr/>
            <p:nvPr/>
          </p:nvSpPr>
          <p:spPr>
            <a:xfrm>
              <a:off x="4480248" y="3867944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01" name="文本框 1100">
            <a:extLst>
              <a:ext uri="{FF2B5EF4-FFF2-40B4-BE49-F238E27FC236}">
                <a16:creationId xmlns:a16="http://schemas.microsoft.com/office/drawing/2014/main" id="{F2317C18-800D-A8F9-153C-F92E5A5F055B}"/>
              </a:ext>
            </a:extLst>
          </p:cNvPr>
          <p:cNvSpPr txBox="1"/>
          <p:nvPr/>
        </p:nvSpPr>
        <p:spPr>
          <a:xfrm>
            <a:off x="3428152" y="509858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</a:t>
            </a:r>
          </a:p>
        </p:txBody>
      </p:sp>
      <p:sp>
        <p:nvSpPr>
          <p:cNvPr id="1102" name="文本框 1101">
            <a:extLst>
              <a:ext uri="{FF2B5EF4-FFF2-40B4-BE49-F238E27FC236}">
                <a16:creationId xmlns:a16="http://schemas.microsoft.com/office/drawing/2014/main" id="{35945C33-7FF1-3164-24E0-133B1D6FC7DC}"/>
              </a:ext>
            </a:extLst>
          </p:cNvPr>
          <p:cNvSpPr txBox="1"/>
          <p:nvPr/>
        </p:nvSpPr>
        <p:spPr>
          <a:xfrm>
            <a:off x="3750661" y="509858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sp>
        <p:nvSpPr>
          <p:cNvPr id="1103" name="文本框 1102">
            <a:extLst>
              <a:ext uri="{FF2B5EF4-FFF2-40B4-BE49-F238E27FC236}">
                <a16:creationId xmlns:a16="http://schemas.microsoft.com/office/drawing/2014/main" id="{F6B4336D-55A0-20B3-4548-6245A04171A5}"/>
              </a:ext>
            </a:extLst>
          </p:cNvPr>
          <p:cNvSpPr txBox="1"/>
          <p:nvPr/>
        </p:nvSpPr>
        <p:spPr>
          <a:xfrm>
            <a:off x="4103312" y="509858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15</a:t>
            </a:r>
          </a:p>
        </p:txBody>
      </p:sp>
      <p:sp>
        <p:nvSpPr>
          <p:cNvPr id="1104" name="文本框 1103">
            <a:extLst>
              <a:ext uri="{FF2B5EF4-FFF2-40B4-BE49-F238E27FC236}">
                <a16:creationId xmlns:a16="http://schemas.microsoft.com/office/drawing/2014/main" id="{20A3FE91-1F97-FB84-0243-4AFEB50E9195}"/>
              </a:ext>
            </a:extLst>
          </p:cNvPr>
          <p:cNvSpPr txBox="1"/>
          <p:nvPr/>
        </p:nvSpPr>
        <p:spPr>
          <a:xfrm>
            <a:off x="4455963" y="509858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sp>
        <p:nvSpPr>
          <p:cNvPr id="1105" name="文本框 1104">
            <a:extLst>
              <a:ext uri="{FF2B5EF4-FFF2-40B4-BE49-F238E27FC236}">
                <a16:creationId xmlns:a16="http://schemas.microsoft.com/office/drawing/2014/main" id="{32080CA5-F1D3-182B-73FF-D5B80E0E070A}"/>
              </a:ext>
            </a:extLst>
          </p:cNvPr>
          <p:cNvSpPr txBox="1"/>
          <p:nvPr/>
        </p:nvSpPr>
        <p:spPr>
          <a:xfrm>
            <a:off x="4808614" y="509858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25</a:t>
            </a:r>
          </a:p>
        </p:txBody>
      </p:sp>
      <p:sp>
        <p:nvSpPr>
          <p:cNvPr id="1106" name="文本框 1105">
            <a:extLst>
              <a:ext uri="{FF2B5EF4-FFF2-40B4-BE49-F238E27FC236}">
                <a16:creationId xmlns:a16="http://schemas.microsoft.com/office/drawing/2014/main" id="{C9975B02-2C3A-5B90-937C-39F7545C07D2}"/>
              </a:ext>
            </a:extLst>
          </p:cNvPr>
          <p:cNvSpPr txBox="1"/>
          <p:nvPr/>
        </p:nvSpPr>
        <p:spPr>
          <a:xfrm>
            <a:off x="4009975" y="5240917"/>
            <a:ext cx="218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grpSp>
        <p:nvGrpSpPr>
          <p:cNvPr id="1107" name="图形 35">
            <a:extLst>
              <a:ext uri="{FF2B5EF4-FFF2-40B4-BE49-F238E27FC236}">
                <a16:creationId xmlns:a16="http://schemas.microsoft.com/office/drawing/2014/main" id="{734F5364-D743-8525-135D-35D4F45F4B36}"/>
              </a:ext>
            </a:extLst>
          </p:cNvPr>
          <p:cNvGrpSpPr/>
          <p:nvPr/>
        </p:nvGrpSpPr>
        <p:grpSpPr>
          <a:xfrm>
            <a:off x="3234859" y="4134644"/>
            <a:ext cx="1763253" cy="964515"/>
            <a:chOff x="2752259" y="3867944"/>
            <a:chExt cx="1763253" cy="964515"/>
          </a:xfrm>
        </p:grpSpPr>
        <p:sp>
          <p:nvSpPr>
            <p:cNvPr id="1108" name="任意多边形: 形状 1107">
              <a:extLst>
                <a:ext uri="{FF2B5EF4-FFF2-40B4-BE49-F238E27FC236}">
                  <a16:creationId xmlns:a16="http://schemas.microsoft.com/office/drawing/2014/main" id="{E57168CD-F9AC-7C72-A197-01DE6CE7736C}"/>
                </a:ext>
              </a:extLst>
            </p:cNvPr>
            <p:cNvSpPr/>
            <p:nvPr/>
          </p:nvSpPr>
          <p:spPr>
            <a:xfrm>
              <a:off x="2752259" y="3867944"/>
              <a:ext cx="5023" cy="964515"/>
            </a:xfrm>
            <a:custGeom>
              <a:avLst/>
              <a:gdLst>
                <a:gd name="connsiteX0" fmla="*/ 0 w 5023"/>
                <a:gd name="connsiteY0" fmla="*/ 964515 h 964515"/>
                <a:gd name="connsiteX1" fmla="*/ 0 w 5023"/>
                <a:gd name="connsiteY1" fmla="*/ 0 h 9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964515">
                  <a:moveTo>
                    <a:pt x="0" y="964515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9" name="任意多边形: 形状 1108">
              <a:extLst>
                <a:ext uri="{FF2B5EF4-FFF2-40B4-BE49-F238E27FC236}">
                  <a16:creationId xmlns:a16="http://schemas.microsoft.com/office/drawing/2014/main" id="{EDFD7755-5434-8637-7074-98F9EE204ACF}"/>
                </a:ext>
              </a:extLst>
            </p:cNvPr>
            <p:cNvSpPr/>
            <p:nvPr/>
          </p:nvSpPr>
          <p:spPr>
            <a:xfrm>
              <a:off x="4515513" y="3867944"/>
              <a:ext cx="5023" cy="964515"/>
            </a:xfrm>
            <a:custGeom>
              <a:avLst/>
              <a:gdLst>
                <a:gd name="connsiteX0" fmla="*/ 0 w 5023"/>
                <a:gd name="connsiteY0" fmla="*/ 964515 h 964515"/>
                <a:gd name="connsiteX1" fmla="*/ 0 w 5023"/>
                <a:gd name="connsiteY1" fmla="*/ 0 h 9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964515">
                  <a:moveTo>
                    <a:pt x="0" y="964515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0" name="任意多边形: 形状 1109">
              <a:extLst>
                <a:ext uri="{FF2B5EF4-FFF2-40B4-BE49-F238E27FC236}">
                  <a16:creationId xmlns:a16="http://schemas.microsoft.com/office/drawing/2014/main" id="{3F22B02F-BBAD-B76A-DD58-F876CF40E176}"/>
                </a:ext>
              </a:extLst>
            </p:cNvPr>
            <p:cNvSpPr/>
            <p:nvPr/>
          </p:nvSpPr>
          <p:spPr>
            <a:xfrm>
              <a:off x="2752259" y="4832460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1" name="任意多边形: 形状 1110">
              <a:extLst>
                <a:ext uri="{FF2B5EF4-FFF2-40B4-BE49-F238E27FC236}">
                  <a16:creationId xmlns:a16="http://schemas.microsoft.com/office/drawing/2014/main" id="{C19480CC-3EFB-B306-2D04-5ACF7186B9F8}"/>
                </a:ext>
              </a:extLst>
            </p:cNvPr>
            <p:cNvSpPr/>
            <p:nvPr/>
          </p:nvSpPr>
          <p:spPr>
            <a:xfrm>
              <a:off x="2752259" y="4446654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2" name="任意多边形: 形状 1111">
              <a:extLst>
                <a:ext uri="{FF2B5EF4-FFF2-40B4-BE49-F238E27FC236}">
                  <a16:creationId xmlns:a16="http://schemas.microsoft.com/office/drawing/2014/main" id="{76693214-EEF5-9216-F329-2B997E89A264}"/>
                </a:ext>
              </a:extLst>
            </p:cNvPr>
            <p:cNvSpPr/>
            <p:nvPr/>
          </p:nvSpPr>
          <p:spPr>
            <a:xfrm>
              <a:off x="2752259" y="4060847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3" name="任意多边形: 形状 1112">
              <a:extLst>
                <a:ext uri="{FF2B5EF4-FFF2-40B4-BE49-F238E27FC236}">
                  <a16:creationId xmlns:a16="http://schemas.microsoft.com/office/drawing/2014/main" id="{B44CC239-B9E6-0963-43AF-F098C529C9E3}"/>
                </a:ext>
              </a:extLst>
            </p:cNvPr>
            <p:cNvSpPr/>
            <p:nvPr/>
          </p:nvSpPr>
          <p:spPr>
            <a:xfrm>
              <a:off x="4497880" y="4832460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4" name="任意多边形: 形状 1113">
              <a:extLst>
                <a:ext uri="{FF2B5EF4-FFF2-40B4-BE49-F238E27FC236}">
                  <a16:creationId xmlns:a16="http://schemas.microsoft.com/office/drawing/2014/main" id="{4DF4D88D-21BF-E10C-7EF1-F9B6320A37FB}"/>
                </a:ext>
              </a:extLst>
            </p:cNvPr>
            <p:cNvSpPr/>
            <p:nvPr/>
          </p:nvSpPr>
          <p:spPr>
            <a:xfrm>
              <a:off x="4497880" y="4446654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5" name="任意多边形: 形状 1114">
              <a:extLst>
                <a:ext uri="{FF2B5EF4-FFF2-40B4-BE49-F238E27FC236}">
                  <a16:creationId xmlns:a16="http://schemas.microsoft.com/office/drawing/2014/main" id="{97AF65BF-784A-D6B3-2F06-3D95DF0FBD2F}"/>
                </a:ext>
              </a:extLst>
            </p:cNvPr>
            <p:cNvSpPr/>
            <p:nvPr/>
          </p:nvSpPr>
          <p:spPr>
            <a:xfrm>
              <a:off x="4497880" y="4060847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6" name="任意多边形: 形状 1115">
            <a:extLst>
              <a:ext uri="{FF2B5EF4-FFF2-40B4-BE49-F238E27FC236}">
                <a16:creationId xmlns:a16="http://schemas.microsoft.com/office/drawing/2014/main" id="{D0879F7B-DEBE-EA39-1EB1-69C14BDA3B19}"/>
              </a:ext>
            </a:extLst>
          </p:cNvPr>
          <p:cNvSpPr/>
          <p:nvPr/>
        </p:nvSpPr>
        <p:spPr>
          <a:xfrm>
            <a:off x="3234859" y="5440759"/>
            <a:ext cx="1763253" cy="964515"/>
          </a:xfrm>
          <a:custGeom>
            <a:avLst/>
            <a:gdLst>
              <a:gd name="connsiteX0" fmla="*/ 0 w 1763253"/>
              <a:gd name="connsiteY0" fmla="*/ 964515 h 964515"/>
              <a:gd name="connsiteX1" fmla="*/ 1763254 w 1763253"/>
              <a:gd name="connsiteY1" fmla="*/ 964515 h 964515"/>
              <a:gd name="connsiteX2" fmla="*/ 1763254 w 1763253"/>
              <a:gd name="connsiteY2" fmla="*/ 0 h 964515"/>
              <a:gd name="connsiteX3" fmla="*/ 0 w 1763253"/>
              <a:gd name="connsiteY3" fmla="*/ 0 h 9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253" h="964515">
                <a:moveTo>
                  <a:pt x="0" y="964515"/>
                </a:moveTo>
                <a:lnTo>
                  <a:pt x="1763254" y="964515"/>
                </a:lnTo>
                <a:lnTo>
                  <a:pt x="176325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5021" cap="sq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7" name="图片 1116">
            <a:extLst>
              <a:ext uri="{FF2B5EF4-FFF2-40B4-BE49-F238E27FC236}">
                <a16:creationId xmlns:a16="http://schemas.microsoft.com/office/drawing/2014/main" id="{90EAF3E6-32EF-E8DA-EC1E-09F5CEF0773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34859" y="5440854"/>
            <a:ext cx="1763253" cy="964512"/>
          </a:xfrm>
          <a:custGeom>
            <a:avLst/>
            <a:gdLst>
              <a:gd name="connsiteX0" fmla="*/ -127 w 1763253"/>
              <a:gd name="connsiteY0" fmla="*/ 724 h 964512"/>
              <a:gd name="connsiteX1" fmla="*/ 1763127 w 1763253"/>
              <a:gd name="connsiteY1" fmla="*/ 724 h 964512"/>
              <a:gd name="connsiteX2" fmla="*/ 1763127 w 1763253"/>
              <a:gd name="connsiteY2" fmla="*/ 965236 h 964512"/>
              <a:gd name="connsiteX3" fmla="*/ -127 w 1763253"/>
              <a:gd name="connsiteY3" fmla="*/ 965236 h 96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253" h="964512">
                <a:moveTo>
                  <a:pt x="-127" y="724"/>
                </a:moveTo>
                <a:lnTo>
                  <a:pt x="1763127" y="724"/>
                </a:lnTo>
                <a:lnTo>
                  <a:pt x="1763127" y="965236"/>
                </a:lnTo>
                <a:lnTo>
                  <a:pt x="-127" y="965236"/>
                </a:lnTo>
                <a:close/>
              </a:path>
            </a:pathLst>
          </a:custGeom>
        </p:spPr>
      </p:pic>
      <p:grpSp>
        <p:nvGrpSpPr>
          <p:cNvPr id="1118" name="图形 35">
            <a:extLst>
              <a:ext uri="{FF2B5EF4-FFF2-40B4-BE49-F238E27FC236}">
                <a16:creationId xmlns:a16="http://schemas.microsoft.com/office/drawing/2014/main" id="{C9F88C2B-0D03-99F1-508E-8C280DAB5D3F}"/>
              </a:ext>
            </a:extLst>
          </p:cNvPr>
          <p:cNvGrpSpPr/>
          <p:nvPr/>
        </p:nvGrpSpPr>
        <p:grpSpPr>
          <a:xfrm>
            <a:off x="3234859" y="5440759"/>
            <a:ext cx="1763253" cy="964515"/>
            <a:chOff x="2752259" y="5174059"/>
            <a:chExt cx="1763253" cy="964515"/>
          </a:xfrm>
        </p:grpSpPr>
        <p:sp>
          <p:nvSpPr>
            <p:cNvPr id="1119" name="任意多边形: 形状 1118">
              <a:extLst>
                <a:ext uri="{FF2B5EF4-FFF2-40B4-BE49-F238E27FC236}">
                  <a16:creationId xmlns:a16="http://schemas.microsoft.com/office/drawing/2014/main" id="{4FF742DD-40FF-C67B-659A-DBDA3ED101FA}"/>
                </a:ext>
              </a:extLst>
            </p:cNvPr>
            <p:cNvSpPr/>
            <p:nvPr/>
          </p:nvSpPr>
          <p:spPr>
            <a:xfrm>
              <a:off x="2752259" y="6138574"/>
              <a:ext cx="1763253" cy="5023"/>
            </a:xfrm>
            <a:custGeom>
              <a:avLst/>
              <a:gdLst>
                <a:gd name="connsiteX0" fmla="*/ 0 w 1763253"/>
                <a:gd name="connsiteY0" fmla="*/ 0 h 5023"/>
                <a:gd name="connsiteX1" fmla="*/ 1763254 w 1763253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53" h="5023">
                  <a:moveTo>
                    <a:pt x="0" y="0"/>
                  </a:moveTo>
                  <a:lnTo>
                    <a:pt x="1763254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0" name="任意多边形: 形状 1119">
              <a:extLst>
                <a:ext uri="{FF2B5EF4-FFF2-40B4-BE49-F238E27FC236}">
                  <a16:creationId xmlns:a16="http://schemas.microsoft.com/office/drawing/2014/main" id="{4F8228F2-10FF-F30A-ECCF-BFADB185E00E}"/>
                </a:ext>
              </a:extLst>
            </p:cNvPr>
            <p:cNvSpPr/>
            <p:nvPr/>
          </p:nvSpPr>
          <p:spPr>
            <a:xfrm>
              <a:off x="2752259" y="5174059"/>
              <a:ext cx="1763253" cy="5023"/>
            </a:xfrm>
            <a:custGeom>
              <a:avLst/>
              <a:gdLst>
                <a:gd name="connsiteX0" fmla="*/ 0 w 1763253"/>
                <a:gd name="connsiteY0" fmla="*/ 0 h 5023"/>
                <a:gd name="connsiteX1" fmla="*/ 1763254 w 1763253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53" h="5023">
                  <a:moveTo>
                    <a:pt x="0" y="0"/>
                  </a:moveTo>
                  <a:lnTo>
                    <a:pt x="1763254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1" name="任意多边形: 形状 1120">
              <a:extLst>
                <a:ext uri="{FF2B5EF4-FFF2-40B4-BE49-F238E27FC236}">
                  <a16:creationId xmlns:a16="http://schemas.microsoft.com/office/drawing/2014/main" id="{6F99407D-5EB3-936F-046A-1CA7564F9FE8}"/>
                </a:ext>
              </a:extLst>
            </p:cNvPr>
            <p:cNvSpPr/>
            <p:nvPr/>
          </p:nvSpPr>
          <p:spPr>
            <a:xfrm>
              <a:off x="3087277" y="6120942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2" name="任意多边形: 形状 1121">
              <a:extLst>
                <a:ext uri="{FF2B5EF4-FFF2-40B4-BE49-F238E27FC236}">
                  <a16:creationId xmlns:a16="http://schemas.microsoft.com/office/drawing/2014/main" id="{106644D1-4C3A-208C-5A69-CB0408DCA424}"/>
                </a:ext>
              </a:extLst>
            </p:cNvPr>
            <p:cNvSpPr/>
            <p:nvPr/>
          </p:nvSpPr>
          <p:spPr>
            <a:xfrm>
              <a:off x="3439928" y="6120942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3" name="任意多边形: 形状 1122">
              <a:extLst>
                <a:ext uri="{FF2B5EF4-FFF2-40B4-BE49-F238E27FC236}">
                  <a16:creationId xmlns:a16="http://schemas.microsoft.com/office/drawing/2014/main" id="{BE9DC58F-7F7C-03D2-76DE-744FE66CE1CD}"/>
                </a:ext>
              </a:extLst>
            </p:cNvPr>
            <p:cNvSpPr/>
            <p:nvPr/>
          </p:nvSpPr>
          <p:spPr>
            <a:xfrm>
              <a:off x="3792579" y="6120942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4" name="任意多边形: 形状 1123">
              <a:extLst>
                <a:ext uri="{FF2B5EF4-FFF2-40B4-BE49-F238E27FC236}">
                  <a16:creationId xmlns:a16="http://schemas.microsoft.com/office/drawing/2014/main" id="{EA784084-D877-E8A8-6EFC-942FB820997A}"/>
                </a:ext>
              </a:extLst>
            </p:cNvPr>
            <p:cNvSpPr/>
            <p:nvPr/>
          </p:nvSpPr>
          <p:spPr>
            <a:xfrm>
              <a:off x="4145229" y="6120942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5" name="任意多边形: 形状 1124">
              <a:extLst>
                <a:ext uri="{FF2B5EF4-FFF2-40B4-BE49-F238E27FC236}">
                  <a16:creationId xmlns:a16="http://schemas.microsoft.com/office/drawing/2014/main" id="{006EE790-7309-76D2-5BA9-86F0D537599D}"/>
                </a:ext>
              </a:extLst>
            </p:cNvPr>
            <p:cNvSpPr/>
            <p:nvPr/>
          </p:nvSpPr>
          <p:spPr>
            <a:xfrm>
              <a:off x="4497880" y="6120942"/>
              <a:ext cx="5023" cy="17632"/>
            </a:xfrm>
            <a:custGeom>
              <a:avLst/>
              <a:gdLst>
                <a:gd name="connsiteX0" fmla="*/ 0 w 5023"/>
                <a:gd name="connsiteY0" fmla="*/ 17633 h 17632"/>
                <a:gd name="connsiteX1" fmla="*/ 0 w 5023"/>
                <a:gd name="connsiteY1" fmla="*/ 0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17633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6" name="任意多边形: 形状 1125">
              <a:extLst>
                <a:ext uri="{FF2B5EF4-FFF2-40B4-BE49-F238E27FC236}">
                  <a16:creationId xmlns:a16="http://schemas.microsoft.com/office/drawing/2014/main" id="{359E24D3-97EE-9547-9D3C-BCCD680375E4}"/>
                </a:ext>
              </a:extLst>
            </p:cNvPr>
            <p:cNvSpPr/>
            <p:nvPr/>
          </p:nvSpPr>
          <p:spPr>
            <a:xfrm>
              <a:off x="3087277" y="5174059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7" name="任意多边形: 形状 1126">
              <a:extLst>
                <a:ext uri="{FF2B5EF4-FFF2-40B4-BE49-F238E27FC236}">
                  <a16:creationId xmlns:a16="http://schemas.microsoft.com/office/drawing/2014/main" id="{C1ED79E8-EC40-B9B5-6352-693DABAB3785}"/>
                </a:ext>
              </a:extLst>
            </p:cNvPr>
            <p:cNvSpPr/>
            <p:nvPr/>
          </p:nvSpPr>
          <p:spPr>
            <a:xfrm>
              <a:off x="3439928" y="5174059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8" name="任意多边形: 形状 1127">
              <a:extLst>
                <a:ext uri="{FF2B5EF4-FFF2-40B4-BE49-F238E27FC236}">
                  <a16:creationId xmlns:a16="http://schemas.microsoft.com/office/drawing/2014/main" id="{07782876-1327-A446-8CBA-4251C72B0A91}"/>
                </a:ext>
              </a:extLst>
            </p:cNvPr>
            <p:cNvSpPr/>
            <p:nvPr/>
          </p:nvSpPr>
          <p:spPr>
            <a:xfrm>
              <a:off x="3792579" y="5174059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9" name="任意多边形: 形状 1128">
              <a:extLst>
                <a:ext uri="{FF2B5EF4-FFF2-40B4-BE49-F238E27FC236}">
                  <a16:creationId xmlns:a16="http://schemas.microsoft.com/office/drawing/2014/main" id="{64B7EBB0-83E2-5137-CE41-7525CA641C22}"/>
                </a:ext>
              </a:extLst>
            </p:cNvPr>
            <p:cNvSpPr/>
            <p:nvPr/>
          </p:nvSpPr>
          <p:spPr>
            <a:xfrm>
              <a:off x="4145229" y="5174059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0" name="任意多边形: 形状 1129">
              <a:extLst>
                <a:ext uri="{FF2B5EF4-FFF2-40B4-BE49-F238E27FC236}">
                  <a16:creationId xmlns:a16="http://schemas.microsoft.com/office/drawing/2014/main" id="{28F12FFC-CC12-0297-7507-6F151512CAFF}"/>
                </a:ext>
              </a:extLst>
            </p:cNvPr>
            <p:cNvSpPr/>
            <p:nvPr/>
          </p:nvSpPr>
          <p:spPr>
            <a:xfrm>
              <a:off x="4497880" y="5174059"/>
              <a:ext cx="5023" cy="17632"/>
            </a:xfrm>
            <a:custGeom>
              <a:avLst/>
              <a:gdLst>
                <a:gd name="connsiteX0" fmla="*/ 0 w 5023"/>
                <a:gd name="connsiteY0" fmla="*/ 0 h 17632"/>
                <a:gd name="connsiteX1" fmla="*/ 0 w 5023"/>
                <a:gd name="connsiteY1" fmla="*/ 17633 h 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17632">
                  <a:moveTo>
                    <a:pt x="0" y="0"/>
                  </a:moveTo>
                  <a:lnTo>
                    <a:pt x="0" y="17633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31" name="文本框 1130">
            <a:extLst>
              <a:ext uri="{FF2B5EF4-FFF2-40B4-BE49-F238E27FC236}">
                <a16:creationId xmlns:a16="http://schemas.microsoft.com/office/drawing/2014/main" id="{39A3E0B6-7B5A-1068-5346-6F0D06B947BF}"/>
              </a:ext>
            </a:extLst>
          </p:cNvPr>
          <p:cNvSpPr txBox="1"/>
          <p:nvPr/>
        </p:nvSpPr>
        <p:spPr>
          <a:xfrm>
            <a:off x="3415643" y="64047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10</a:t>
            </a:r>
          </a:p>
        </p:txBody>
      </p:sp>
      <p:sp>
        <p:nvSpPr>
          <p:cNvPr id="1132" name="文本框 1131">
            <a:extLst>
              <a:ext uri="{FF2B5EF4-FFF2-40B4-BE49-F238E27FC236}">
                <a16:creationId xmlns:a16="http://schemas.microsoft.com/office/drawing/2014/main" id="{9C9D32F1-C1FE-F4F1-53A9-A92585CC1444}"/>
              </a:ext>
            </a:extLst>
          </p:cNvPr>
          <p:cNvSpPr txBox="1"/>
          <p:nvPr/>
        </p:nvSpPr>
        <p:spPr>
          <a:xfrm>
            <a:off x="3768294" y="64047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20</a:t>
            </a:r>
          </a:p>
        </p:txBody>
      </p:sp>
      <p:sp>
        <p:nvSpPr>
          <p:cNvPr id="1133" name="文本框 1132">
            <a:extLst>
              <a:ext uri="{FF2B5EF4-FFF2-40B4-BE49-F238E27FC236}">
                <a16:creationId xmlns:a16="http://schemas.microsoft.com/office/drawing/2014/main" id="{767E3ED4-9092-33DA-7EB2-6634A7302A43}"/>
              </a:ext>
            </a:extLst>
          </p:cNvPr>
          <p:cNvSpPr txBox="1"/>
          <p:nvPr/>
        </p:nvSpPr>
        <p:spPr>
          <a:xfrm>
            <a:off x="4120945" y="64047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30</a:t>
            </a:r>
          </a:p>
        </p:txBody>
      </p:sp>
      <p:sp>
        <p:nvSpPr>
          <p:cNvPr id="1134" name="文本框 1133">
            <a:extLst>
              <a:ext uri="{FF2B5EF4-FFF2-40B4-BE49-F238E27FC236}">
                <a16:creationId xmlns:a16="http://schemas.microsoft.com/office/drawing/2014/main" id="{3E8F3684-C45F-7825-AA12-5A221561D020}"/>
              </a:ext>
            </a:extLst>
          </p:cNvPr>
          <p:cNvSpPr txBox="1"/>
          <p:nvPr/>
        </p:nvSpPr>
        <p:spPr>
          <a:xfrm>
            <a:off x="4473595" y="64047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40</a:t>
            </a:r>
          </a:p>
        </p:txBody>
      </p:sp>
      <p:sp>
        <p:nvSpPr>
          <p:cNvPr id="1135" name="文本框 1134">
            <a:extLst>
              <a:ext uri="{FF2B5EF4-FFF2-40B4-BE49-F238E27FC236}">
                <a16:creationId xmlns:a16="http://schemas.microsoft.com/office/drawing/2014/main" id="{FD6189A3-855A-7C5A-DA90-CCF4901A8E07}"/>
              </a:ext>
            </a:extLst>
          </p:cNvPr>
          <p:cNvSpPr txBox="1"/>
          <p:nvPr/>
        </p:nvSpPr>
        <p:spPr>
          <a:xfrm>
            <a:off x="4826246" y="6404716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50</a:t>
            </a:r>
          </a:p>
        </p:txBody>
      </p:sp>
      <p:sp>
        <p:nvSpPr>
          <p:cNvPr id="1136" name="文本框 1135">
            <a:extLst>
              <a:ext uri="{FF2B5EF4-FFF2-40B4-BE49-F238E27FC236}">
                <a16:creationId xmlns:a16="http://schemas.microsoft.com/office/drawing/2014/main" id="{AA364FE9-FBDC-603A-7ED1-94E4FBB262D6}"/>
              </a:ext>
            </a:extLst>
          </p:cNvPr>
          <p:cNvSpPr txBox="1"/>
          <p:nvPr/>
        </p:nvSpPr>
        <p:spPr>
          <a:xfrm>
            <a:off x="4009975" y="6547032"/>
            <a:ext cx="218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50" spc="0" baseline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rPr>
              <a:t> </a:t>
            </a:r>
          </a:p>
        </p:txBody>
      </p:sp>
      <p:grpSp>
        <p:nvGrpSpPr>
          <p:cNvPr id="1137" name="图形 35">
            <a:extLst>
              <a:ext uri="{FF2B5EF4-FFF2-40B4-BE49-F238E27FC236}">
                <a16:creationId xmlns:a16="http://schemas.microsoft.com/office/drawing/2014/main" id="{E83640CB-DDE5-036D-8905-75420A5DC838}"/>
              </a:ext>
            </a:extLst>
          </p:cNvPr>
          <p:cNvGrpSpPr/>
          <p:nvPr/>
        </p:nvGrpSpPr>
        <p:grpSpPr>
          <a:xfrm>
            <a:off x="3234859" y="5440759"/>
            <a:ext cx="1763253" cy="964515"/>
            <a:chOff x="2752259" y="5174059"/>
            <a:chExt cx="1763253" cy="964515"/>
          </a:xfrm>
        </p:grpSpPr>
        <p:sp>
          <p:nvSpPr>
            <p:cNvPr id="1138" name="任意多边形: 形状 1137">
              <a:extLst>
                <a:ext uri="{FF2B5EF4-FFF2-40B4-BE49-F238E27FC236}">
                  <a16:creationId xmlns:a16="http://schemas.microsoft.com/office/drawing/2014/main" id="{7973FCDB-A093-55F9-70B1-2A92083493D1}"/>
                </a:ext>
              </a:extLst>
            </p:cNvPr>
            <p:cNvSpPr/>
            <p:nvPr/>
          </p:nvSpPr>
          <p:spPr>
            <a:xfrm>
              <a:off x="2752259" y="5174059"/>
              <a:ext cx="5023" cy="964515"/>
            </a:xfrm>
            <a:custGeom>
              <a:avLst/>
              <a:gdLst>
                <a:gd name="connsiteX0" fmla="*/ 0 w 5023"/>
                <a:gd name="connsiteY0" fmla="*/ 964515 h 964515"/>
                <a:gd name="connsiteX1" fmla="*/ 0 w 5023"/>
                <a:gd name="connsiteY1" fmla="*/ 0 h 9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964515">
                  <a:moveTo>
                    <a:pt x="0" y="964515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9" name="任意多边形: 形状 1138">
              <a:extLst>
                <a:ext uri="{FF2B5EF4-FFF2-40B4-BE49-F238E27FC236}">
                  <a16:creationId xmlns:a16="http://schemas.microsoft.com/office/drawing/2014/main" id="{16B9290E-32E4-7BF8-34F6-813B82B76716}"/>
                </a:ext>
              </a:extLst>
            </p:cNvPr>
            <p:cNvSpPr/>
            <p:nvPr/>
          </p:nvSpPr>
          <p:spPr>
            <a:xfrm>
              <a:off x="4515513" y="5174059"/>
              <a:ext cx="5023" cy="964515"/>
            </a:xfrm>
            <a:custGeom>
              <a:avLst/>
              <a:gdLst>
                <a:gd name="connsiteX0" fmla="*/ 0 w 5023"/>
                <a:gd name="connsiteY0" fmla="*/ 964515 h 964515"/>
                <a:gd name="connsiteX1" fmla="*/ 0 w 5023"/>
                <a:gd name="connsiteY1" fmla="*/ 0 h 9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23" h="964515">
                  <a:moveTo>
                    <a:pt x="0" y="964515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0" name="任意多边形: 形状 1139">
              <a:extLst>
                <a:ext uri="{FF2B5EF4-FFF2-40B4-BE49-F238E27FC236}">
                  <a16:creationId xmlns:a16="http://schemas.microsoft.com/office/drawing/2014/main" id="{64283E0B-6614-19AC-9548-50F1FE50AC79}"/>
                </a:ext>
              </a:extLst>
            </p:cNvPr>
            <p:cNvSpPr/>
            <p:nvPr/>
          </p:nvSpPr>
          <p:spPr>
            <a:xfrm>
              <a:off x="2752259" y="6138574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1" name="任意多边形: 形状 1140">
              <a:extLst>
                <a:ext uri="{FF2B5EF4-FFF2-40B4-BE49-F238E27FC236}">
                  <a16:creationId xmlns:a16="http://schemas.microsoft.com/office/drawing/2014/main" id="{717A5E92-603E-B839-FF6F-7DDB889D3A7E}"/>
                </a:ext>
              </a:extLst>
            </p:cNvPr>
            <p:cNvSpPr/>
            <p:nvPr/>
          </p:nvSpPr>
          <p:spPr>
            <a:xfrm>
              <a:off x="2752259" y="5752768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2" name="任意多边形: 形状 1141">
              <a:extLst>
                <a:ext uri="{FF2B5EF4-FFF2-40B4-BE49-F238E27FC236}">
                  <a16:creationId xmlns:a16="http://schemas.microsoft.com/office/drawing/2014/main" id="{2DB9E457-C342-360E-5D9C-8E43CF23E386}"/>
                </a:ext>
              </a:extLst>
            </p:cNvPr>
            <p:cNvSpPr/>
            <p:nvPr/>
          </p:nvSpPr>
          <p:spPr>
            <a:xfrm>
              <a:off x="2752259" y="5366962"/>
              <a:ext cx="17632" cy="5023"/>
            </a:xfrm>
            <a:custGeom>
              <a:avLst/>
              <a:gdLst>
                <a:gd name="connsiteX0" fmla="*/ 0 w 17632"/>
                <a:gd name="connsiteY0" fmla="*/ 0 h 5023"/>
                <a:gd name="connsiteX1" fmla="*/ 17633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0" y="0"/>
                  </a:moveTo>
                  <a:lnTo>
                    <a:pt x="17633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3" name="任意多边形: 形状 1142">
              <a:extLst>
                <a:ext uri="{FF2B5EF4-FFF2-40B4-BE49-F238E27FC236}">
                  <a16:creationId xmlns:a16="http://schemas.microsoft.com/office/drawing/2014/main" id="{C327B2CA-B0E6-5299-C048-18A93C8AA73C}"/>
                </a:ext>
              </a:extLst>
            </p:cNvPr>
            <p:cNvSpPr/>
            <p:nvPr/>
          </p:nvSpPr>
          <p:spPr>
            <a:xfrm>
              <a:off x="4497880" y="6138574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4" name="任意多边形: 形状 1143">
              <a:extLst>
                <a:ext uri="{FF2B5EF4-FFF2-40B4-BE49-F238E27FC236}">
                  <a16:creationId xmlns:a16="http://schemas.microsoft.com/office/drawing/2014/main" id="{5BCECA05-C384-585E-3180-554337744791}"/>
                </a:ext>
              </a:extLst>
            </p:cNvPr>
            <p:cNvSpPr/>
            <p:nvPr/>
          </p:nvSpPr>
          <p:spPr>
            <a:xfrm>
              <a:off x="4497880" y="5752768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5" name="任意多边形: 形状 1144">
              <a:extLst>
                <a:ext uri="{FF2B5EF4-FFF2-40B4-BE49-F238E27FC236}">
                  <a16:creationId xmlns:a16="http://schemas.microsoft.com/office/drawing/2014/main" id="{CB99202F-904B-3D56-A3D4-7538AFA3063D}"/>
                </a:ext>
              </a:extLst>
            </p:cNvPr>
            <p:cNvSpPr/>
            <p:nvPr/>
          </p:nvSpPr>
          <p:spPr>
            <a:xfrm>
              <a:off x="4497880" y="5366962"/>
              <a:ext cx="17632" cy="5023"/>
            </a:xfrm>
            <a:custGeom>
              <a:avLst/>
              <a:gdLst>
                <a:gd name="connsiteX0" fmla="*/ 17633 w 17632"/>
                <a:gd name="connsiteY0" fmla="*/ 0 h 5023"/>
                <a:gd name="connsiteX1" fmla="*/ 0 w 17632"/>
                <a:gd name="connsiteY1" fmla="*/ 0 h 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32" h="5023">
                  <a:moveTo>
                    <a:pt x="17633" y="0"/>
                  </a:moveTo>
                  <a:lnTo>
                    <a:pt x="0" y="0"/>
                  </a:lnTo>
                </a:path>
              </a:pathLst>
            </a:custGeom>
            <a:ln w="3013" cap="sq">
              <a:solidFill>
                <a:srgbClr val="262626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4" name="文本框 1153">
                <a:extLst>
                  <a:ext uri="{FF2B5EF4-FFF2-40B4-BE49-F238E27FC236}">
                    <a16:creationId xmlns:a16="http://schemas.microsoft.com/office/drawing/2014/main" id="{7B9F1103-3348-C58D-6455-D4B0E6623C2B}"/>
                  </a:ext>
                </a:extLst>
              </p:cNvPr>
              <p:cNvSpPr txBox="1"/>
              <p:nvPr/>
            </p:nvSpPr>
            <p:spPr>
              <a:xfrm>
                <a:off x="4005257" y="3889918"/>
                <a:ext cx="1967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54" name="文本框 1153">
                <a:extLst>
                  <a:ext uri="{FF2B5EF4-FFF2-40B4-BE49-F238E27FC236}">
                    <a16:creationId xmlns:a16="http://schemas.microsoft.com/office/drawing/2014/main" id="{7B9F1103-3348-C58D-6455-D4B0E6623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257" y="3889918"/>
                <a:ext cx="196721" cy="184666"/>
              </a:xfrm>
              <a:prstGeom prst="rect">
                <a:avLst/>
              </a:prstGeom>
              <a:blipFill>
                <a:blip r:embed="rId28"/>
                <a:stretch>
                  <a:fillRect l="-25000" r="-625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5" name="文本框 1154">
                <a:extLst>
                  <a:ext uri="{FF2B5EF4-FFF2-40B4-BE49-F238E27FC236}">
                    <a16:creationId xmlns:a16="http://schemas.microsoft.com/office/drawing/2014/main" id="{D3A37510-B0CB-3AA7-40D2-5368B4BC77E6}"/>
                  </a:ext>
                </a:extLst>
              </p:cNvPr>
              <p:cNvSpPr txBox="1"/>
              <p:nvPr/>
            </p:nvSpPr>
            <p:spPr>
              <a:xfrm>
                <a:off x="4015677" y="5209925"/>
                <a:ext cx="17267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55" name="文本框 1154">
                <a:extLst>
                  <a:ext uri="{FF2B5EF4-FFF2-40B4-BE49-F238E27FC236}">
                    <a16:creationId xmlns:a16="http://schemas.microsoft.com/office/drawing/2014/main" id="{D3A37510-B0CB-3AA7-40D2-5368B4BC7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677" y="5209925"/>
                <a:ext cx="172675" cy="184666"/>
              </a:xfrm>
              <a:prstGeom prst="rect">
                <a:avLst/>
              </a:prstGeom>
              <a:blipFill>
                <a:blip r:embed="rId29"/>
                <a:stretch>
                  <a:fillRect l="-28571" r="-357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6" name="文本框 1155">
                <a:extLst>
                  <a:ext uri="{FF2B5EF4-FFF2-40B4-BE49-F238E27FC236}">
                    <a16:creationId xmlns:a16="http://schemas.microsoft.com/office/drawing/2014/main" id="{0E67FCD5-C98F-F117-944D-59FD826352EA}"/>
                  </a:ext>
                </a:extLst>
              </p:cNvPr>
              <p:cNvSpPr txBox="1"/>
              <p:nvPr/>
            </p:nvSpPr>
            <p:spPr>
              <a:xfrm>
                <a:off x="4048667" y="6532947"/>
                <a:ext cx="9720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56" name="文本框 1155">
                <a:extLst>
                  <a:ext uri="{FF2B5EF4-FFF2-40B4-BE49-F238E27FC236}">
                    <a16:creationId xmlns:a16="http://schemas.microsoft.com/office/drawing/2014/main" id="{0E67FCD5-C98F-F117-944D-59FD82635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667" y="6532947"/>
                <a:ext cx="97206" cy="184666"/>
              </a:xfrm>
              <a:prstGeom prst="rect">
                <a:avLst/>
              </a:prstGeom>
              <a:blipFill>
                <a:blip r:embed="rId24"/>
                <a:stretch>
                  <a:fillRect l="-50000" r="-4375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7" name="文本框 1156">
                <a:extLst>
                  <a:ext uri="{FF2B5EF4-FFF2-40B4-BE49-F238E27FC236}">
                    <a16:creationId xmlns:a16="http://schemas.microsoft.com/office/drawing/2014/main" id="{142934D7-01F8-C4EE-973A-A31B71836A6B}"/>
                  </a:ext>
                </a:extLst>
              </p:cNvPr>
              <p:cNvSpPr txBox="1"/>
              <p:nvPr/>
            </p:nvSpPr>
            <p:spPr>
              <a:xfrm>
                <a:off x="6226487" y="3897061"/>
                <a:ext cx="1967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57" name="文本框 1156">
                <a:extLst>
                  <a:ext uri="{FF2B5EF4-FFF2-40B4-BE49-F238E27FC236}">
                    <a16:creationId xmlns:a16="http://schemas.microsoft.com/office/drawing/2014/main" id="{142934D7-01F8-C4EE-973A-A31B71836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487" y="3897061"/>
                <a:ext cx="196721" cy="184666"/>
              </a:xfrm>
              <a:prstGeom prst="rect">
                <a:avLst/>
              </a:prstGeom>
              <a:blipFill>
                <a:blip r:embed="rId28"/>
                <a:stretch>
                  <a:fillRect l="-24242" r="-3030" b="-290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8" name="文本框 1157">
                <a:extLst>
                  <a:ext uri="{FF2B5EF4-FFF2-40B4-BE49-F238E27FC236}">
                    <a16:creationId xmlns:a16="http://schemas.microsoft.com/office/drawing/2014/main" id="{31C0157A-362E-6420-E7B4-3559499398DA}"/>
                  </a:ext>
                </a:extLst>
              </p:cNvPr>
              <p:cNvSpPr txBox="1"/>
              <p:nvPr/>
            </p:nvSpPr>
            <p:spPr>
              <a:xfrm>
                <a:off x="6236907" y="5209925"/>
                <a:ext cx="17267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2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G</m:t>
                          </m:r>
                        </m:sub>
                      </m:sSub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58" name="文本框 1157">
                <a:extLst>
                  <a:ext uri="{FF2B5EF4-FFF2-40B4-BE49-F238E27FC236}">
                    <a16:creationId xmlns:a16="http://schemas.microsoft.com/office/drawing/2014/main" id="{31C0157A-362E-6420-E7B4-355949939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907" y="5209925"/>
                <a:ext cx="172675" cy="184666"/>
              </a:xfrm>
              <a:prstGeom prst="rect">
                <a:avLst/>
              </a:prstGeom>
              <a:blipFill>
                <a:blip r:embed="rId23"/>
                <a:stretch>
                  <a:fillRect l="-28571" r="-714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9" name="文本框 1158">
                <a:extLst>
                  <a:ext uri="{FF2B5EF4-FFF2-40B4-BE49-F238E27FC236}">
                    <a16:creationId xmlns:a16="http://schemas.microsoft.com/office/drawing/2014/main" id="{075904B4-F6EE-617B-2BD6-C23E08153856}"/>
                  </a:ext>
                </a:extLst>
              </p:cNvPr>
              <p:cNvSpPr txBox="1"/>
              <p:nvPr/>
            </p:nvSpPr>
            <p:spPr>
              <a:xfrm>
                <a:off x="6269897" y="6530566"/>
                <a:ext cx="9720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</m:oMath>
                  </m:oMathPara>
                </a14:m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59" name="文本框 1158">
                <a:extLst>
                  <a:ext uri="{FF2B5EF4-FFF2-40B4-BE49-F238E27FC236}">
                    <a16:creationId xmlns:a16="http://schemas.microsoft.com/office/drawing/2014/main" id="{075904B4-F6EE-617B-2BD6-C23E08153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897" y="6530566"/>
                <a:ext cx="97206" cy="184666"/>
              </a:xfrm>
              <a:prstGeom prst="rect">
                <a:avLst/>
              </a:prstGeom>
              <a:blipFill>
                <a:blip r:embed="rId24"/>
                <a:stretch>
                  <a:fillRect l="-53333" r="-53333" b="-290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0" name="矩形 1159">
                <a:extLst>
                  <a:ext uri="{FF2B5EF4-FFF2-40B4-BE49-F238E27FC236}">
                    <a16:creationId xmlns:a16="http://schemas.microsoft.com/office/drawing/2014/main" id="{5D8920F0-F19D-602C-F2B4-319C6249BB9D}"/>
                  </a:ext>
                </a:extLst>
              </p:cNvPr>
              <p:cNvSpPr/>
              <p:nvPr/>
            </p:nvSpPr>
            <p:spPr>
              <a:xfrm>
                <a:off x="3836040" y="1296926"/>
                <a:ext cx="1172062" cy="236952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7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20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zh-CN" sz="1200" i="1" smtClean="0">
                          <a:latin typeface="Cambria Math" panose="02040503050406030204" pitchFamily="18" charset="0"/>
                        </a:rPr>
                        <m:t>=0.02</m:t>
                      </m:r>
                      <m:r>
                        <a:rPr lang="en-US" altLang="zh-CN" sz="1200" i="1"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zh-CN" altLang="en-US" sz="1200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60" name="矩形 1159">
                <a:extLst>
                  <a:ext uri="{FF2B5EF4-FFF2-40B4-BE49-F238E27FC236}">
                    <a16:creationId xmlns:a16="http://schemas.microsoft.com/office/drawing/2014/main" id="{5D8920F0-F19D-602C-F2B4-319C6249B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040" y="1296926"/>
                <a:ext cx="1172062" cy="236952"/>
              </a:xfrm>
              <a:prstGeom prst="rect">
                <a:avLst/>
              </a:prstGeom>
              <a:blipFill>
                <a:blip r:embed="rId30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1" name="矩形 1160">
                <a:extLst>
                  <a:ext uri="{FF2B5EF4-FFF2-40B4-BE49-F238E27FC236}">
                    <a16:creationId xmlns:a16="http://schemas.microsoft.com/office/drawing/2014/main" id="{0D36C155-F8FB-CCCC-08A0-B119C74E17C8}"/>
                  </a:ext>
                </a:extLst>
              </p:cNvPr>
              <p:cNvSpPr/>
              <p:nvPr/>
            </p:nvSpPr>
            <p:spPr>
              <a:xfrm>
                <a:off x="3138951" y="1296926"/>
                <a:ext cx="1145112" cy="236952"/>
              </a:xfrm>
              <a:prstGeom prst="rect">
                <a:avLst/>
              </a:prstGeom>
              <a:noFill/>
            </p:spPr>
            <p:txBody>
              <a:bodyPr wrap="square" lIns="51780" tIns="25890" rIns="51780" bIns="25890">
                <a:spAutoFit/>
              </a:bodyPr>
              <a:lstStyle/>
              <a:p>
                <a:pPr algn="ctr" defTabSz="738979"/>
                <a14:m>
                  <m:oMath xmlns:m="http://schemas.openxmlformats.org/officeDocument/2006/math"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zh-CN" sz="1200" i="1" dirty="0">
                    <a:ln w="0"/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en-US" sz="1200" i="1" dirty="0">
                  <a:ln w="0"/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61" name="矩形 1160">
                <a:extLst>
                  <a:ext uri="{FF2B5EF4-FFF2-40B4-BE49-F238E27FC236}">
                    <a16:creationId xmlns:a16="http://schemas.microsoft.com/office/drawing/2014/main" id="{0D36C155-F8FB-CCCC-08A0-B119C74E1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951" y="1296926"/>
                <a:ext cx="1145112" cy="236952"/>
              </a:xfrm>
              <a:prstGeom prst="rect">
                <a:avLst/>
              </a:prstGeom>
              <a:blipFill>
                <a:blip r:embed="rId31"/>
                <a:stretch>
                  <a:fillRect t="-10256" b="-256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2" name="文本框 1161">
            <a:extLst>
              <a:ext uri="{FF2B5EF4-FFF2-40B4-BE49-F238E27FC236}">
                <a16:creationId xmlns:a16="http://schemas.microsoft.com/office/drawing/2014/main" id="{119A55F5-3B13-72FF-2C96-B61641BB946B}"/>
              </a:ext>
            </a:extLst>
          </p:cNvPr>
          <p:cNvSpPr txBox="1"/>
          <p:nvPr/>
        </p:nvSpPr>
        <p:spPr>
          <a:xfrm>
            <a:off x="3877439" y="2534240"/>
            <a:ext cx="22121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(s)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3" name="文本框 1162">
            <a:extLst>
              <a:ext uri="{FF2B5EF4-FFF2-40B4-BE49-F238E27FC236}">
                <a16:creationId xmlns:a16="http://schemas.microsoft.com/office/drawing/2014/main" id="{949A83A1-E910-69B9-4BB7-F7D27CF1D99E}"/>
              </a:ext>
            </a:extLst>
          </p:cNvPr>
          <p:cNvSpPr txBox="1"/>
          <p:nvPr/>
        </p:nvSpPr>
        <p:spPr>
          <a:xfrm>
            <a:off x="2028031" y="2497932"/>
            <a:ext cx="345112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4" name="文本框 1163">
            <a:extLst>
              <a:ext uri="{FF2B5EF4-FFF2-40B4-BE49-F238E27FC236}">
                <a16:creationId xmlns:a16="http://schemas.microsoft.com/office/drawing/2014/main" id="{A8EF4E6F-88F2-8920-BF25-E0B50CDAA8FE}"/>
              </a:ext>
            </a:extLst>
          </p:cNvPr>
          <p:cNvSpPr txBox="1"/>
          <p:nvPr/>
        </p:nvSpPr>
        <p:spPr>
          <a:xfrm>
            <a:off x="2668588" y="2478882"/>
            <a:ext cx="330824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5" name="文本框 1164">
            <a:extLst>
              <a:ext uri="{FF2B5EF4-FFF2-40B4-BE49-F238E27FC236}">
                <a16:creationId xmlns:a16="http://schemas.microsoft.com/office/drawing/2014/main" id="{DE064042-E3EE-BFD0-2A8A-4D9A09A7D9AC}"/>
              </a:ext>
            </a:extLst>
          </p:cNvPr>
          <p:cNvSpPr txBox="1"/>
          <p:nvPr/>
        </p:nvSpPr>
        <p:spPr>
          <a:xfrm>
            <a:off x="4214019" y="2502695"/>
            <a:ext cx="307012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6" name="文本框 1165">
            <a:extLst>
              <a:ext uri="{FF2B5EF4-FFF2-40B4-BE49-F238E27FC236}">
                <a16:creationId xmlns:a16="http://schemas.microsoft.com/office/drawing/2014/main" id="{902FA4A9-471A-EBD4-3624-573F3360561A}"/>
              </a:ext>
            </a:extLst>
          </p:cNvPr>
          <p:cNvSpPr txBox="1"/>
          <p:nvPr/>
        </p:nvSpPr>
        <p:spPr>
          <a:xfrm>
            <a:off x="4826000" y="2464595"/>
            <a:ext cx="330824" cy="1637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7" name="文本框 1166">
            <a:extLst>
              <a:ext uri="{FF2B5EF4-FFF2-40B4-BE49-F238E27FC236}">
                <a16:creationId xmlns:a16="http://schemas.microsoft.com/office/drawing/2014/main" id="{9B8DBF75-E2B6-5BFB-C8FD-3C166A28D6F9}"/>
              </a:ext>
            </a:extLst>
          </p:cNvPr>
          <p:cNvSpPr txBox="1"/>
          <p:nvPr/>
        </p:nvSpPr>
        <p:spPr>
          <a:xfrm>
            <a:off x="6426200" y="2490789"/>
            <a:ext cx="34511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8" name="文本框 1167">
            <a:extLst>
              <a:ext uri="{FF2B5EF4-FFF2-40B4-BE49-F238E27FC236}">
                <a16:creationId xmlns:a16="http://schemas.microsoft.com/office/drawing/2014/main" id="{37C22C42-BA5A-960B-80A2-9C3B501A6BAA}"/>
              </a:ext>
            </a:extLst>
          </p:cNvPr>
          <p:cNvSpPr txBox="1"/>
          <p:nvPr/>
        </p:nvSpPr>
        <p:spPr>
          <a:xfrm>
            <a:off x="7023895" y="2466976"/>
            <a:ext cx="349874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3" name="组合 1292">
            <a:extLst>
              <a:ext uri="{FF2B5EF4-FFF2-40B4-BE49-F238E27FC236}">
                <a16:creationId xmlns:a16="http://schemas.microsoft.com/office/drawing/2014/main" id="{71533D6B-7EB7-50F5-DC82-8B3D10BE46BA}"/>
              </a:ext>
            </a:extLst>
          </p:cNvPr>
          <p:cNvGrpSpPr/>
          <p:nvPr/>
        </p:nvGrpSpPr>
        <p:grpSpPr>
          <a:xfrm>
            <a:off x="8066151" y="826392"/>
            <a:ext cx="3466134" cy="5270767"/>
            <a:chOff x="7880407" y="1169304"/>
            <a:chExt cx="3466134" cy="5270767"/>
          </a:xfrm>
        </p:grpSpPr>
        <p:sp>
          <p:nvSpPr>
            <p:cNvPr id="1205" name="任意多边形: 形状 1204">
              <a:extLst>
                <a:ext uri="{FF2B5EF4-FFF2-40B4-BE49-F238E27FC236}">
                  <a16:creationId xmlns:a16="http://schemas.microsoft.com/office/drawing/2014/main" id="{7C4439C9-8452-177F-B74A-F06C97DCADDB}"/>
                </a:ext>
              </a:extLst>
            </p:cNvPr>
            <p:cNvSpPr/>
            <p:nvPr/>
          </p:nvSpPr>
          <p:spPr>
            <a:xfrm>
              <a:off x="8527745" y="4056150"/>
              <a:ext cx="2605278" cy="1795303"/>
            </a:xfrm>
            <a:custGeom>
              <a:avLst/>
              <a:gdLst>
                <a:gd name="connsiteX0" fmla="*/ 0 w 2605278"/>
                <a:gd name="connsiteY0" fmla="*/ 1795304 h 1795303"/>
                <a:gd name="connsiteX1" fmla="*/ 2605278 w 2605278"/>
                <a:gd name="connsiteY1" fmla="*/ 1795304 h 1795303"/>
                <a:gd name="connsiteX2" fmla="*/ 2605278 w 2605278"/>
                <a:gd name="connsiteY2" fmla="*/ 0 h 1795303"/>
                <a:gd name="connsiteX3" fmla="*/ 0 w 2605278"/>
                <a:gd name="connsiteY3" fmla="*/ 0 h 179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5278" h="1795303">
                  <a:moveTo>
                    <a:pt x="0" y="1795304"/>
                  </a:moveTo>
                  <a:lnTo>
                    <a:pt x="2605278" y="1795304"/>
                  </a:lnTo>
                  <a:lnTo>
                    <a:pt x="260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346" cap="sq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06" name="图形 14">
              <a:extLst>
                <a:ext uri="{FF2B5EF4-FFF2-40B4-BE49-F238E27FC236}">
                  <a16:creationId xmlns:a16="http://schemas.microsoft.com/office/drawing/2014/main" id="{96A17E1C-3FC2-45EF-7181-C32E6B25B4C3}"/>
                </a:ext>
              </a:extLst>
            </p:cNvPr>
            <p:cNvGrpSpPr/>
            <p:nvPr/>
          </p:nvGrpSpPr>
          <p:grpSpPr>
            <a:xfrm>
              <a:off x="8527745" y="4056150"/>
              <a:ext cx="2605278" cy="1795303"/>
              <a:chOff x="3854071" y="317618"/>
              <a:chExt cx="2605278" cy="1795303"/>
            </a:xfrm>
          </p:grpSpPr>
          <p:sp>
            <p:nvSpPr>
              <p:cNvPr id="1207" name="任意多边形: 形状 1206">
                <a:extLst>
                  <a:ext uri="{FF2B5EF4-FFF2-40B4-BE49-F238E27FC236}">
                    <a16:creationId xmlns:a16="http://schemas.microsoft.com/office/drawing/2014/main" id="{C86D6B10-883D-6652-9975-C1590EBFE88E}"/>
                  </a:ext>
                </a:extLst>
              </p:cNvPr>
              <p:cNvSpPr/>
              <p:nvPr/>
            </p:nvSpPr>
            <p:spPr>
              <a:xfrm>
                <a:off x="3854071" y="2112922"/>
                <a:ext cx="2605278" cy="8350"/>
              </a:xfrm>
              <a:custGeom>
                <a:avLst/>
                <a:gdLst>
                  <a:gd name="connsiteX0" fmla="*/ 0 w 2605278"/>
                  <a:gd name="connsiteY0" fmla="*/ 0 h 8350"/>
                  <a:gd name="connsiteX1" fmla="*/ 2605278 w 2605278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78" h="8350">
                    <a:moveTo>
                      <a:pt x="0" y="0"/>
                    </a:moveTo>
                    <a:lnTo>
                      <a:pt x="2605278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8" name="任意多边形: 形状 1207">
                <a:extLst>
                  <a:ext uri="{FF2B5EF4-FFF2-40B4-BE49-F238E27FC236}">
                    <a16:creationId xmlns:a16="http://schemas.microsoft.com/office/drawing/2014/main" id="{134B2B05-29A9-24B8-5CA6-30FB63C27536}"/>
                  </a:ext>
                </a:extLst>
              </p:cNvPr>
              <p:cNvSpPr/>
              <p:nvPr/>
            </p:nvSpPr>
            <p:spPr>
              <a:xfrm>
                <a:off x="3854071" y="317618"/>
                <a:ext cx="2605278" cy="8350"/>
              </a:xfrm>
              <a:custGeom>
                <a:avLst/>
                <a:gdLst>
                  <a:gd name="connsiteX0" fmla="*/ 0 w 2605278"/>
                  <a:gd name="connsiteY0" fmla="*/ 0 h 8350"/>
                  <a:gd name="connsiteX1" fmla="*/ 2605278 w 2605278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78" h="8350">
                    <a:moveTo>
                      <a:pt x="0" y="0"/>
                    </a:moveTo>
                    <a:lnTo>
                      <a:pt x="2605278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9" name="任意多边形: 形状 1208">
                <a:extLst>
                  <a:ext uri="{FF2B5EF4-FFF2-40B4-BE49-F238E27FC236}">
                    <a16:creationId xmlns:a16="http://schemas.microsoft.com/office/drawing/2014/main" id="{1D78F56B-8135-5B30-70C1-68B857B8A2FB}"/>
                  </a:ext>
                </a:extLst>
              </p:cNvPr>
              <p:cNvSpPr/>
              <p:nvPr/>
            </p:nvSpPr>
            <p:spPr>
              <a:xfrm>
                <a:off x="3935485" y="2086869"/>
                <a:ext cx="8350" cy="26052"/>
              </a:xfrm>
              <a:custGeom>
                <a:avLst/>
                <a:gdLst>
                  <a:gd name="connsiteX0" fmla="*/ 0 w 8350"/>
                  <a:gd name="connsiteY0" fmla="*/ 26053 h 26052"/>
                  <a:gd name="connsiteX1" fmla="*/ 0 w 8350"/>
                  <a:gd name="connsiteY1" fmla="*/ 0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26053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0" name="任意多边形: 形状 1209">
                <a:extLst>
                  <a:ext uri="{FF2B5EF4-FFF2-40B4-BE49-F238E27FC236}">
                    <a16:creationId xmlns:a16="http://schemas.microsoft.com/office/drawing/2014/main" id="{7937124B-A7C7-81C5-D5A0-C9E501F399A5}"/>
                  </a:ext>
                </a:extLst>
              </p:cNvPr>
              <p:cNvSpPr/>
              <p:nvPr/>
            </p:nvSpPr>
            <p:spPr>
              <a:xfrm>
                <a:off x="4749635" y="2086869"/>
                <a:ext cx="8350" cy="26052"/>
              </a:xfrm>
              <a:custGeom>
                <a:avLst/>
                <a:gdLst>
                  <a:gd name="connsiteX0" fmla="*/ 0 w 8350"/>
                  <a:gd name="connsiteY0" fmla="*/ 26053 h 26052"/>
                  <a:gd name="connsiteX1" fmla="*/ 0 w 8350"/>
                  <a:gd name="connsiteY1" fmla="*/ 0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26053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1" name="任意多边形: 形状 1210">
                <a:extLst>
                  <a:ext uri="{FF2B5EF4-FFF2-40B4-BE49-F238E27FC236}">
                    <a16:creationId xmlns:a16="http://schemas.microsoft.com/office/drawing/2014/main" id="{8D04A1CF-47EF-B729-F295-E0FCE651B66D}"/>
                  </a:ext>
                </a:extLst>
              </p:cNvPr>
              <p:cNvSpPr/>
              <p:nvPr/>
            </p:nvSpPr>
            <p:spPr>
              <a:xfrm>
                <a:off x="5563784" y="2086869"/>
                <a:ext cx="8350" cy="26052"/>
              </a:xfrm>
              <a:custGeom>
                <a:avLst/>
                <a:gdLst>
                  <a:gd name="connsiteX0" fmla="*/ 0 w 8350"/>
                  <a:gd name="connsiteY0" fmla="*/ 26053 h 26052"/>
                  <a:gd name="connsiteX1" fmla="*/ 0 w 8350"/>
                  <a:gd name="connsiteY1" fmla="*/ 0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26053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2" name="任意多边形: 形状 1211">
                <a:extLst>
                  <a:ext uri="{FF2B5EF4-FFF2-40B4-BE49-F238E27FC236}">
                    <a16:creationId xmlns:a16="http://schemas.microsoft.com/office/drawing/2014/main" id="{07291424-DFC8-CB76-D601-B5F2D0F9E85C}"/>
                  </a:ext>
                </a:extLst>
              </p:cNvPr>
              <p:cNvSpPr/>
              <p:nvPr/>
            </p:nvSpPr>
            <p:spPr>
              <a:xfrm>
                <a:off x="6377934" y="2086869"/>
                <a:ext cx="8350" cy="26052"/>
              </a:xfrm>
              <a:custGeom>
                <a:avLst/>
                <a:gdLst>
                  <a:gd name="connsiteX0" fmla="*/ 0 w 8350"/>
                  <a:gd name="connsiteY0" fmla="*/ 26053 h 26052"/>
                  <a:gd name="connsiteX1" fmla="*/ 0 w 8350"/>
                  <a:gd name="connsiteY1" fmla="*/ 0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26053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3" name="任意多边形: 形状 1212">
                <a:extLst>
                  <a:ext uri="{FF2B5EF4-FFF2-40B4-BE49-F238E27FC236}">
                    <a16:creationId xmlns:a16="http://schemas.microsoft.com/office/drawing/2014/main" id="{BDAB0193-0F09-1944-6166-C09BA8968D4B}"/>
                  </a:ext>
                </a:extLst>
              </p:cNvPr>
              <p:cNvSpPr/>
              <p:nvPr/>
            </p:nvSpPr>
            <p:spPr>
              <a:xfrm>
                <a:off x="3935485" y="317618"/>
                <a:ext cx="8350" cy="26052"/>
              </a:xfrm>
              <a:custGeom>
                <a:avLst/>
                <a:gdLst>
                  <a:gd name="connsiteX0" fmla="*/ 0 w 8350"/>
                  <a:gd name="connsiteY0" fmla="*/ 0 h 26052"/>
                  <a:gd name="connsiteX1" fmla="*/ 0 w 8350"/>
                  <a:gd name="connsiteY1" fmla="*/ 26053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0"/>
                    </a:moveTo>
                    <a:lnTo>
                      <a:pt x="0" y="26053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4" name="任意多边形: 形状 1213">
                <a:extLst>
                  <a:ext uri="{FF2B5EF4-FFF2-40B4-BE49-F238E27FC236}">
                    <a16:creationId xmlns:a16="http://schemas.microsoft.com/office/drawing/2014/main" id="{487B3DD5-E48B-2707-228E-9A8506DC3CDB}"/>
                  </a:ext>
                </a:extLst>
              </p:cNvPr>
              <p:cNvSpPr/>
              <p:nvPr/>
            </p:nvSpPr>
            <p:spPr>
              <a:xfrm>
                <a:off x="4749635" y="317618"/>
                <a:ext cx="8350" cy="26052"/>
              </a:xfrm>
              <a:custGeom>
                <a:avLst/>
                <a:gdLst>
                  <a:gd name="connsiteX0" fmla="*/ 0 w 8350"/>
                  <a:gd name="connsiteY0" fmla="*/ 0 h 26052"/>
                  <a:gd name="connsiteX1" fmla="*/ 0 w 8350"/>
                  <a:gd name="connsiteY1" fmla="*/ 26053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0"/>
                    </a:moveTo>
                    <a:lnTo>
                      <a:pt x="0" y="26053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5" name="任意多边形: 形状 1214">
                <a:extLst>
                  <a:ext uri="{FF2B5EF4-FFF2-40B4-BE49-F238E27FC236}">
                    <a16:creationId xmlns:a16="http://schemas.microsoft.com/office/drawing/2014/main" id="{22B782FB-BA5F-CE77-B9B9-263A18E42002}"/>
                  </a:ext>
                </a:extLst>
              </p:cNvPr>
              <p:cNvSpPr/>
              <p:nvPr/>
            </p:nvSpPr>
            <p:spPr>
              <a:xfrm>
                <a:off x="5563784" y="317618"/>
                <a:ext cx="8350" cy="26052"/>
              </a:xfrm>
              <a:custGeom>
                <a:avLst/>
                <a:gdLst>
                  <a:gd name="connsiteX0" fmla="*/ 0 w 8350"/>
                  <a:gd name="connsiteY0" fmla="*/ 0 h 26052"/>
                  <a:gd name="connsiteX1" fmla="*/ 0 w 8350"/>
                  <a:gd name="connsiteY1" fmla="*/ 26053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0"/>
                    </a:moveTo>
                    <a:lnTo>
                      <a:pt x="0" y="26053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6" name="任意多边形: 形状 1215">
                <a:extLst>
                  <a:ext uri="{FF2B5EF4-FFF2-40B4-BE49-F238E27FC236}">
                    <a16:creationId xmlns:a16="http://schemas.microsoft.com/office/drawing/2014/main" id="{B787BB21-62E4-7591-F19D-E254A87BBCE8}"/>
                  </a:ext>
                </a:extLst>
              </p:cNvPr>
              <p:cNvSpPr/>
              <p:nvPr/>
            </p:nvSpPr>
            <p:spPr>
              <a:xfrm>
                <a:off x="6377934" y="317618"/>
                <a:ext cx="8350" cy="26052"/>
              </a:xfrm>
              <a:custGeom>
                <a:avLst/>
                <a:gdLst>
                  <a:gd name="connsiteX0" fmla="*/ 0 w 8350"/>
                  <a:gd name="connsiteY0" fmla="*/ 0 h 26052"/>
                  <a:gd name="connsiteX1" fmla="*/ 0 w 8350"/>
                  <a:gd name="connsiteY1" fmla="*/ 26053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0"/>
                    </a:moveTo>
                    <a:lnTo>
                      <a:pt x="0" y="26053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17" name="图形 14">
              <a:extLst>
                <a:ext uri="{FF2B5EF4-FFF2-40B4-BE49-F238E27FC236}">
                  <a16:creationId xmlns:a16="http://schemas.microsoft.com/office/drawing/2014/main" id="{8A6A3C61-D376-9C54-45B3-DE06C26E61D2}"/>
                </a:ext>
              </a:extLst>
            </p:cNvPr>
            <p:cNvGrpSpPr/>
            <p:nvPr/>
          </p:nvGrpSpPr>
          <p:grpSpPr>
            <a:xfrm>
              <a:off x="8527745" y="4056150"/>
              <a:ext cx="2605278" cy="1795303"/>
              <a:chOff x="3854071" y="317618"/>
              <a:chExt cx="2605278" cy="1795303"/>
            </a:xfrm>
          </p:grpSpPr>
          <p:sp>
            <p:nvSpPr>
              <p:cNvPr id="1218" name="任意多边形: 形状 1217">
                <a:extLst>
                  <a:ext uri="{FF2B5EF4-FFF2-40B4-BE49-F238E27FC236}">
                    <a16:creationId xmlns:a16="http://schemas.microsoft.com/office/drawing/2014/main" id="{7B77CE7F-94CC-40AC-E662-214ADBF6A637}"/>
                  </a:ext>
                </a:extLst>
              </p:cNvPr>
              <p:cNvSpPr/>
              <p:nvPr/>
            </p:nvSpPr>
            <p:spPr>
              <a:xfrm>
                <a:off x="6459349" y="317618"/>
                <a:ext cx="8350" cy="1795303"/>
              </a:xfrm>
              <a:custGeom>
                <a:avLst/>
                <a:gdLst>
                  <a:gd name="connsiteX0" fmla="*/ 0 w 8350"/>
                  <a:gd name="connsiteY0" fmla="*/ 1795304 h 1795303"/>
                  <a:gd name="connsiteX1" fmla="*/ 0 w 8350"/>
                  <a:gd name="connsiteY1" fmla="*/ 0 h 179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1795303">
                    <a:moveTo>
                      <a:pt x="0" y="1795304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9" name="任意多边形: 形状 1218">
                <a:extLst>
                  <a:ext uri="{FF2B5EF4-FFF2-40B4-BE49-F238E27FC236}">
                    <a16:creationId xmlns:a16="http://schemas.microsoft.com/office/drawing/2014/main" id="{1415663C-A7AD-C81C-333F-1BFC386AF9BA}"/>
                  </a:ext>
                </a:extLst>
              </p:cNvPr>
              <p:cNvSpPr/>
              <p:nvPr/>
            </p:nvSpPr>
            <p:spPr>
              <a:xfrm>
                <a:off x="3854071" y="317618"/>
                <a:ext cx="8350" cy="1795303"/>
              </a:xfrm>
              <a:custGeom>
                <a:avLst/>
                <a:gdLst>
                  <a:gd name="connsiteX0" fmla="*/ 0 w 8350"/>
                  <a:gd name="connsiteY0" fmla="*/ 1795304 h 1795303"/>
                  <a:gd name="connsiteX1" fmla="*/ 0 w 8350"/>
                  <a:gd name="connsiteY1" fmla="*/ 0 h 179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1795303">
                    <a:moveTo>
                      <a:pt x="0" y="1795304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0" name="任意多边形: 形状 1219">
                <a:extLst>
                  <a:ext uri="{FF2B5EF4-FFF2-40B4-BE49-F238E27FC236}">
                    <a16:creationId xmlns:a16="http://schemas.microsoft.com/office/drawing/2014/main" id="{7720AC1D-F5F0-27B0-611F-D48670288934}"/>
                  </a:ext>
                </a:extLst>
              </p:cNvPr>
              <p:cNvSpPr/>
              <p:nvPr/>
            </p:nvSpPr>
            <p:spPr>
              <a:xfrm>
                <a:off x="6433296" y="1974825"/>
                <a:ext cx="26052" cy="8350"/>
              </a:xfrm>
              <a:custGeom>
                <a:avLst/>
                <a:gdLst>
                  <a:gd name="connsiteX0" fmla="*/ 26053 w 26052"/>
                  <a:gd name="connsiteY0" fmla="*/ 0 h 8350"/>
                  <a:gd name="connsiteX1" fmla="*/ 0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26053" y="0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1" name="任意多边形: 形状 1220">
                <a:extLst>
                  <a:ext uri="{FF2B5EF4-FFF2-40B4-BE49-F238E27FC236}">
                    <a16:creationId xmlns:a16="http://schemas.microsoft.com/office/drawing/2014/main" id="{CA92A749-0AE5-90DB-A89D-8721E181542D}"/>
                  </a:ext>
                </a:extLst>
              </p:cNvPr>
              <p:cNvSpPr/>
              <p:nvPr/>
            </p:nvSpPr>
            <p:spPr>
              <a:xfrm>
                <a:off x="6433296" y="1284318"/>
                <a:ext cx="26052" cy="8350"/>
              </a:xfrm>
              <a:custGeom>
                <a:avLst/>
                <a:gdLst>
                  <a:gd name="connsiteX0" fmla="*/ 26053 w 26052"/>
                  <a:gd name="connsiteY0" fmla="*/ 0 h 8350"/>
                  <a:gd name="connsiteX1" fmla="*/ 0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26053" y="0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2" name="任意多边形: 形状 1221">
                <a:extLst>
                  <a:ext uri="{FF2B5EF4-FFF2-40B4-BE49-F238E27FC236}">
                    <a16:creationId xmlns:a16="http://schemas.microsoft.com/office/drawing/2014/main" id="{5F11E83D-95BC-AB36-BB1C-6FBC688417CB}"/>
                  </a:ext>
                </a:extLst>
              </p:cNvPr>
              <p:cNvSpPr/>
              <p:nvPr/>
            </p:nvSpPr>
            <p:spPr>
              <a:xfrm>
                <a:off x="6433296" y="593818"/>
                <a:ext cx="26052" cy="8350"/>
              </a:xfrm>
              <a:custGeom>
                <a:avLst/>
                <a:gdLst>
                  <a:gd name="connsiteX0" fmla="*/ 26053 w 26052"/>
                  <a:gd name="connsiteY0" fmla="*/ 0 h 8350"/>
                  <a:gd name="connsiteX1" fmla="*/ 0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26053" y="0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3" name="任意多边形: 形状 1222">
                <a:extLst>
                  <a:ext uri="{FF2B5EF4-FFF2-40B4-BE49-F238E27FC236}">
                    <a16:creationId xmlns:a16="http://schemas.microsoft.com/office/drawing/2014/main" id="{1A34EB9A-FD88-1376-6106-6A6D6F49B202}"/>
                  </a:ext>
                </a:extLst>
              </p:cNvPr>
              <p:cNvSpPr/>
              <p:nvPr/>
            </p:nvSpPr>
            <p:spPr>
              <a:xfrm>
                <a:off x="3854071" y="1974825"/>
                <a:ext cx="26052" cy="8350"/>
              </a:xfrm>
              <a:custGeom>
                <a:avLst/>
                <a:gdLst>
                  <a:gd name="connsiteX0" fmla="*/ 0 w 26052"/>
                  <a:gd name="connsiteY0" fmla="*/ 0 h 8350"/>
                  <a:gd name="connsiteX1" fmla="*/ 26053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0" y="0"/>
                    </a:moveTo>
                    <a:lnTo>
                      <a:pt x="26053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4" name="任意多边形: 形状 1223">
                <a:extLst>
                  <a:ext uri="{FF2B5EF4-FFF2-40B4-BE49-F238E27FC236}">
                    <a16:creationId xmlns:a16="http://schemas.microsoft.com/office/drawing/2014/main" id="{5DBC7C7C-488F-5E74-388A-B338ABD1D23F}"/>
                  </a:ext>
                </a:extLst>
              </p:cNvPr>
              <p:cNvSpPr/>
              <p:nvPr/>
            </p:nvSpPr>
            <p:spPr>
              <a:xfrm>
                <a:off x="3854071" y="1284318"/>
                <a:ext cx="26052" cy="8350"/>
              </a:xfrm>
              <a:custGeom>
                <a:avLst/>
                <a:gdLst>
                  <a:gd name="connsiteX0" fmla="*/ 0 w 26052"/>
                  <a:gd name="connsiteY0" fmla="*/ 0 h 8350"/>
                  <a:gd name="connsiteX1" fmla="*/ 26053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0" y="0"/>
                    </a:moveTo>
                    <a:lnTo>
                      <a:pt x="26053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5" name="任意多边形: 形状 1224">
                <a:extLst>
                  <a:ext uri="{FF2B5EF4-FFF2-40B4-BE49-F238E27FC236}">
                    <a16:creationId xmlns:a16="http://schemas.microsoft.com/office/drawing/2014/main" id="{A0835F11-3A89-BFDB-DA8A-FAAD93EB3C13}"/>
                  </a:ext>
                </a:extLst>
              </p:cNvPr>
              <p:cNvSpPr/>
              <p:nvPr/>
            </p:nvSpPr>
            <p:spPr>
              <a:xfrm>
                <a:off x="3854071" y="593818"/>
                <a:ext cx="26052" cy="8350"/>
              </a:xfrm>
              <a:custGeom>
                <a:avLst/>
                <a:gdLst>
                  <a:gd name="connsiteX0" fmla="*/ 0 w 26052"/>
                  <a:gd name="connsiteY0" fmla="*/ 0 h 8350"/>
                  <a:gd name="connsiteX1" fmla="*/ 26053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0" y="0"/>
                    </a:moveTo>
                    <a:lnTo>
                      <a:pt x="26053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26" name="图形 14">
              <a:extLst>
                <a:ext uri="{FF2B5EF4-FFF2-40B4-BE49-F238E27FC236}">
                  <a16:creationId xmlns:a16="http://schemas.microsoft.com/office/drawing/2014/main" id="{5F76AECF-4852-A7BD-25CF-101488E4CDCD}"/>
                </a:ext>
              </a:extLst>
            </p:cNvPr>
            <p:cNvGrpSpPr/>
            <p:nvPr/>
          </p:nvGrpSpPr>
          <p:grpSpPr>
            <a:xfrm>
              <a:off x="8564625" y="4135031"/>
              <a:ext cx="2531516" cy="1429944"/>
              <a:chOff x="3890951" y="396499"/>
              <a:chExt cx="2531516" cy="1429944"/>
            </a:xfrm>
          </p:grpSpPr>
          <p:sp>
            <p:nvSpPr>
              <p:cNvPr id="1227" name="任意多边形: 形状 1226">
                <a:extLst>
                  <a:ext uri="{FF2B5EF4-FFF2-40B4-BE49-F238E27FC236}">
                    <a16:creationId xmlns:a16="http://schemas.microsoft.com/office/drawing/2014/main" id="{8BD5849A-166C-6B84-C44A-1B0E1B76E027}"/>
                  </a:ext>
                </a:extLst>
              </p:cNvPr>
              <p:cNvSpPr/>
              <p:nvPr/>
            </p:nvSpPr>
            <p:spPr>
              <a:xfrm>
                <a:off x="3935485" y="441034"/>
                <a:ext cx="2442448" cy="1340875"/>
              </a:xfrm>
              <a:custGeom>
                <a:avLst/>
                <a:gdLst>
                  <a:gd name="connsiteX0" fmla="*/ 0 w 2442448"/>
                  <a:gd name="connsiteY0" fmla="*/ 0 h 1340875"/>
                  <a:gd name="connsiteX1" fmla="*/ 203537 w 2442448"/>
                  <a:gd name="connsiteY1" fmla="*/ 174232 h 1340875"/>
                  <a:gd name="connsiteX2" fmla="*/ 407075 w 2442448"/>
                  <a:gd name="connsiteY2" fmla="*/ 397300 h 1340875"/>
                  <a:gd name="connsiteX3" fmla="*/ 610612 w 2442448"/>
                  <a:gd name="connsiteY3" fmla="*/ 577003 h 1340875"/>
                  <a:gd name="connsiteX4" fmla="*/ 814149 w 2442448"/>
                  <a:gd name="connsiteY4" fmla="*/ 654660 h 1340875"/>
                  <a:gd name="connsiteX5" fmla="*/ 1017687 w 2442448"/>
                  <a:gd name="connsiteY5" fmla="*/ 789091 h 1340875"/>
                  <a:gd name="connsiteX6" fmla="*/ 1221224 w 2442448"/>
                  <a:gd name="connsiteY6" fmla="*/ 937342 h 1340875"/>
                  <a:gd name="connsiteX7" fmla="*/ 1424761 w 2442448"/>
                  <a:gd name="connsiteY7" fmla="*/ 1118717 h 1340875"/>
                  <a:gd name="connsiteX8" fmla="*/ 1628299 w 2442448"/>
                  <a:gd name="connsiteY8" fmla="*/ 1272988 h 1340875"/>
                  <a:gd name="connsiteX9" fmla="*/ 1831836 w 2442448"/>
                  <a:gd name="connsiteY9" fmla="*/ 1340876 h 1340875"/>
                  <a:gd name="connsiteX10" fmla="*/ 2035374 w 2442448"/>
                  <a:gd name="connsiteY10" fmla="*/ 1319140 h 1340875"/>
                  <a:gd name="connsiteX11" fmla="*/ 2238911 w 2442448"/>
                  <a:gd name="connsiteY11" fmla="*/ 1262400 h 1340875"/>
                  <a:gd name="connsiteX12" fmla="*/ 2442448 w 2442448"/>
                  <a:gd name="connsiteY12" fmla="*/ 1260981 h 1340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42448" h="1340875">
                    <a:moveTo>
                      <a:pt x="0" y="0"/>
                    </a:moveTo>
                    <a:lnTo>
                      <a:pt x="203537" y="174232"/>
                    </a:lnTo>
                    <a:lnTo>
                      <a:pt x="407075" y="397300"/>
                    </a:lnTo>
                    <a:lnTo>
                      <a:pt x="610612" y="577003"/>
                    </a:lnTo>
                    <a:lnTo>
                      <a:pt x="814149" y="654660"/>
                    </a:lnTo>
                    <a:lnTo>
                      <a:pt x="1017687" y="789091"/>
                    </a:lnTo>
                    <a:lnTo>
                      <a:pt x="1221224" y="937342"/>
                    </a:lnTo>
                    <a:lnTo>
                      <a:pt x="1424761" y="1118717"/>
                    </a:lnTo>
                    <a:lnTo>
                      <a:pt x="1628299" y="1272988"/>
                    </a:lnTo>
                    <a:lnTo>
                      <a:pt x="1831836" y="1340876"/>
                    </a:lnTo>
                    <a:lnTo>
                      <a:pt x="2035374" y="1319140"/>
                    </a:lnTo>
                    <a:lnTo>
                      <a:pt x="2238911" y="1262400"/>
                    </a:lnTo>
                    <a:lnTo>
                      <a:pt x="2442448" y="1260981"/>
                    </a:lnTo>
                  </a:path>
                </a:pathLst>
              </a:custGeom>
              <a:noFill/>
              <a:ln w="22257" cap="flat">
                <a:solidFill>
                  <a:srgbClr val="00395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8" name="任意多边形: 形状 1227">
                <a:extLst>
                  <a:ext uri="{FF2B5EF4-FFF2-40B4-BE49-F238E27FC236}">
                    <a16:creationId xmlns:a16="http://schemas.microsoft.com/office/drawing/2014/main" id="{210175DB-5D1D-22FA-37AE-2BEC83A81BDE}"/>
                  </a:ext>
                </a:extLst>
              </p:cNvPr>
              <p:cNvSpPr/>
              <p:nvPr/>
            </p:nvSpPr>
            <p:spPr>
              <a:xfrm>
                <a:off x="3890951" y="396499"/>
                <a:ext cx="89068" cy="89068"/>
              </a:xfrm>
              <a:custGeom>
                <a:avLst/>
                <a:gdLst>
                  <a:gd name="connsiteX0" fmla="*/ 44972 w 89068"/>
                  <a:gd name="connsiteY0" fmla="*/ 22300 h 89068"/>
                  <a:gd name="connsiteX1" fmla="*/ 67240 w 89068"/>
                  <a:gd name="connsiteY1" fmla="*/ 44567 h 89068"/>
                  <a:gd name="connsiteX2" fmla="*/ 67240 w 89068"/>
                  <a:gd name="connsiteY2" fmla="*/ 44567 h 89068"/>
                  <a:gd name="connsiteX3" fmla="*/ 44972 w 89068"/>
                  <a:gd name="connsiteY3" fmla="*/ 66835 h 89068"/>
                  <a:gd name="connsiteX4" fmla="*/ 22705 w 89068"/>
                  <a:gd name="connsiteY4" fmla="*/ 44567 h 89068"/>
                  <a:gd name="connsiteX5" fmla="*/ 44972 w 89068"/>
                  <a:gd name="connsiteY5" fmla="*/ 22300 h 89068"/>
                  <a:gd name="connsiteX6" fmla="*/ 44972 w 89068"/>
                  <a:gd name="connsiteY6" fmla="*/ 33 h 89068"/>
                  <a:gd name="connsiteX7" fmla="*/ 438 w 89068"/>
                  <a:gd name="connsiteY7" fmla="*/ 44567 h 89068"/>
                  <a:gd name="connsiteX8" fmla="*/ 44972 w 89068"/>
                  <a:gd name="connsiteY8" fmla="*/ 89102 h 89068"/>
                  <a:gd name="connsiteX9" fmla="*/ 89507 w 89068"/>
                  <a:gd name="connsiteY9" fmla="*/ 44567 h 89068"/>
                  <a:gd name="connsiteX10" fmla="*/ 89507 w 89068"/>
                  <a:gd name="connsiteY10" fmla="*/ 44567 h 89068"/>
                  <a:gd name="connsiteX11" fmla="*/ 44972 w 89068"/>
                  <a:gd name="connsiteY11" fmla="*/ 33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4972" y="22300"/>
                    </a:moveTo>
                    <a:cubicBezTo>
                      <a:pt x="57270" y="22300"/>
                      <a:pt x="67240" y="32269"/>
                      <a:pt x="67240" y="44567"/>
                    </a:cubicBezTo>
                    <a:lnTo>
                      <a:pt x="67240" y="44567"/>
                    </a:lnTo>
                    <a:cubicBezTo>
                      <a:pt x="67240" y="56865"/>
                      <a:pt x="57270" y="66835"/>
                      <a:pt x="44972" y="66835"/>
                    </a:cubicBezTo>
                    <a:cubicBezTo>
                      <a:pt x="32674" y="66835"/>
                      <a:pt x="22705" y="56865"/>
                      <a:pt x="22705" y="44567"/>
                    </a:cubicBezTo>
                    <a:cubicBezTo>
                      <a:pt x="22705" y="32269"/>
                      <a:pt x="32674" y="22300"/>
                      <a:pt x="44972" y="22300"/>
                    </a:cubicBezTo>
                    <a:close/>
                    <a:moveTo>
                      <a:pt x="44972" y="33"/>
                    </a:moveTo>
                    <a:cubicBezTo>
                      <a:pt x="20376" y="33"/>
                      <a:pt x="438" y="19972"/>
                      <a:pt x="438" y="44567"/>
                    </a:cubicBezTo>
                    <a:cubicBezTo>
                      <a:pt x="438" y="69163"/>
                      <a:pt x="20376" y="89102"/>
                      <a:pt x="44972" y="89102"/>
                    </a:cubicBezTo>
                    <a:cubicBezTo>
                      <a:pt x="69568" y="89102"/>
                      <a:pt x="89507" y="69163"/>
                      <a:pt x="89507" y="44567"/>
                    </a:cubicBezTo>
                    <a:lnTo>
                      <a:pt x="89507" y="44567"/>
                    </a:lnTo>
                    <a:cubicBezTo>
                      <a:pt x="89507" y="19972"/>
                      <a:pt x="69568" y="33"/>
                      <a:pt x="44972" y="33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9" name="任意多边形: 形状 1228">
                <a:extLst>
                  <a:ext uri="{FF2B5EF4-FFF2-40B4-BE49-F238E27FC236}">
                    <a16:creationId xmlns:a16="http://schemas.microsoft.com/office/drawing/2014/main" id="{38B65AA0-B6BB-C898-A195-7FC60CD3E7DC}"/>
                  </a:ext>
                </a:extLst>
              </p:cNvPr>
              <p:cNvSpPr/>
              <p:nvPr/>
            </p:nvSpPr>
            <p:spPr>
              <a:xfrm>
                <a:off x="4094488" y="570732"/>
                <a:ext cx="89068" cy="89068"/>
              </a:xfrm>
              <a:custGeom>
                <a:avLst/>
                <a:gdLst>
                  <a:gd name="connsiteX0" fmla="*/ 44997 w 89068"/>
                  <a:gd name="connsiteY0" fmla="*/ 22320 h 89068"/>
                  <a:gd name="connsiteX1" fmla="*/ 67264 w 89068"/>
                  <a:gd name="connsiteY1" fmla="*/ 44588 h 89068"/>
                  <a:gd name="connsiteX2" fmla="*/ 67264 w 89068"/>
                  <a:gd name="connsiteY2" fmla="*/ 44588 h 89068"/>
                  <a:gd name="connsiteX3" fmla="*/ 44997 w 89068"/>
                  <a:gd name="connsiteY3" fmla="*/ 66856 h 89068"/>
                  <a:gd name="connsiteX4" fmla="*/ 22729 w 89068"/>
                  <a:gd name="connsiteY4" fmla="*/ 44588 h 89068"/>
                  <a:gd name="connsiteX5" fmla="*/ 44997 w 89068"/>
                  <a:gd name="connsiteY5" fmla="*/ 22320 h 89068"/>
                  <a:gd name="connsiteX6" fmla="*/ 44997 w 89068"/>
                  <a:gd name="connsiteY6" fmla="*/ 54 h 89068"/>
                  <a:gd name="connsiteX7" fmla="*/ 462 w 89068"/>
                  <a:gd name="connsiteY7" fmla="*/ 44588 h 89068"/>
                  <a:gd name="connsiteX8" fmla="*/ 44997 w 89068"/>
                  <a:gd name="connsiteY8" fmla="*/ 89122 h 89068"/>
                  <a:gd name="connsiteX9" fmla="*/ 89531 w 89068"/>
                  <a:gd name="connsiteY9" fmla="*/ 44588 h 89068"/>
                  <a:gd name="connsiteX10" fmla="*/ 89531 w 89068"/>
                  <a:gd name="connsiteY10" fmla="*/ 44588 h 89068"/>
                  <a:gd name="connsiteX11" fmla="*/ 44997 w 89068"/>
                  <a:gd name="connsiteY11" fmla="*/ 54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4997" y="22320"/>
                    </a:moveTo>
                    <a:cubicBezTo>
                      <a:pt x="57295" y="22320"/>
                      <a:pt x="67264" y="32290"/>
                      <a:pt x="67264" y="44588"/>
                    </a:cubicBezTo>
                    <a:lnTo>
                      <a:pt x="67264" y="44588"/>
                    </a:lnTo>
                    <a:cubicBezTo>
                      <a:pt x="67264" y="56886"/>
                      <a:pt x="57295" y="66856"/>
                      <a:pt x="44997" y="66856"/>
                    </a:cubicBezTo>
                    <a:cubicBezTo>
                      <a:pt x="32698" y="66856"/>
                      <a:pt x="22729" y="56886"/>
                      <a:pt x="22729" y="44588"/>
                    </a:cubicBezTo>
                    <a:cubicBezTo>
                      <a:pt x="22729" y="32290"/>
                      <a:pt x="32698" y="22320"/>
                      <a:pt x="44997" y="22320"/>
                    </a:cubicBezTo>
                    <a:close/>
                    <a:moveTo>
                      <a:pt x="44997" y="54"/>
                    </a:moveTo>
                    <a:cubicBezTo>
                      <a:pt x="20401" y="54"/>
                      <a:pt x="462" y="19992"/>
                      <a:pt x="462" y="44588"/>
                    </a:cubicBezTo>
                    <a:cubicBezTo>
                      <a:pt x="462" y="69184"/>
                      <a:pt x="20401" y="89122"/>
                      <a:pt x="44997" y="89122"/>
                    </a:cubicBezTo>
                    <a:cubicBezTo>
                      <a:pt x="69592" y="89122"/>
                      <a:pt x="89531" y="69184"/>
                      <a:pt x="89531" y="44588"/>
                    </a:cubicBezTo>
                    <a:lnTo>
                      <a:pt x="89531" y="44588"/>
                    </a:lnTo>
                    <a:cubicBezTo>
                      <a:pt x="89531" y="19992"/>
                      <a:pt x="69592" y="54"/>
                      <a:pt x="44997" y="54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0" name="任意多边形: 形状 1229">
                <a:extLst>
                  <a:ext uri="{FF2B5EF4-FFF2-40B4-BE49-F238E27FC236}">
                    <a16:creationId xmlns:a16="http://schemas.microsoft.com/office/drawing/2014/main" id="{892EDD8F-EAA3-2647-4790-2E5ED385841D}"/>
                  </a:ext>
                </a:extLst>
              </p:cNvPr>
              <p:cNvSpPr/>
              <p:nvPr/>
            </p:nvSpPr>
            <p:spPr>
              <a:xfrm>
                <a:off x="4298026" y="793799"/>
                <a:ext cx="89068" cy="89068"/>
              </a:xfrm>
              <a:custGeom>
                <a:avLst/>
                <a:gdLst>
                  <a:gd name="connsiteX0" fmla="*/ 45021 w 89068"/>
                  <a:gd name="connsiteY0" fmla="*/ 22347 h 89068"/>
                  <a:gd name="connsiteX1" fmla="*/ 67289 w 89068"/>
                  <a:gd name="connsiteY1" fmla="*/ 44615 h 89068"/>
                  <a:gd name="connsiteX2" fmla="*/ 67289 w 89068"/>
                  <a:gd name="connsiteY2" fmla="*/ 44615 h 89068"/>
                  <a:gd name="connsiteX3" fmla="*/ 45021 w 89068"/>
                  <a:gd name="connsiteY3" fmla="*/ 66882 h 89068"/>
                  <a:gd name="connsiteX4" fmla="*/ 22753 w 89068"/>
                  <a:gd name="connsiteY4" fmla="*/ 44615 h 89068"/>
                  <a:gd name="connsiteX5" fmla="*/ 45021 w 89068"/>
                  <a:gd name="connsiteY5" fmla="*/ 22347 h 89068"/>
                  <a:gd name="connsiteX6" fmla="*/ 45021 w 89068"/>
                  <a:gd name="connsiteY6" fmla="*/ 80 h 89068"/>
                  <a:gd name="connsiteX7" fmla="*/ 487 w 89068"/>
                  <a:gd name="connsiteY7" fmla="*/ 44615 h 89068"/>
                  <a:gd name="connsiteX8" fmla="*/ 45021 w 89068"/>
                  <a:gd name="connsiteY8" fmla="*/ 89149 h 89068"/>
                  <a:gd name="connsiteX9" fmla="*/ 89555 w 89068"/>
                  <a:gd name="connsiteY9" fmla="*/ 44615 h 89068"/>
                  <a:gd name="connsiteX10" fmla="*/ 89555 w 89068"/>
                  <a:gd name="connsiteY10" fmla="*/ 44615 h 89068"/>
                  <a:gd name="connsiteX11" fmla="*/ 45021 w 89068"/>
                  <a:gd name="connsiteY11" fmla="*/ 80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021" y="22347"/>
                    </a:moveTo>
                    <a:cubicBezTo>
                      <a:pt x="57319" y="22347"/>
                      <a:pt x="67289" y="32317"/>
                      <a:pt x="67289" y="44615"/>
                    </a:cubicBezTo>
                    <a:lnTo>
                      <a:pt x="67289" y="44615"/>
                    </a:lnTo>
                    <a:cubicBezTo>
                      <a:pt x="67289" y="56913"/>
                      <a:pt x="57319" y="66882"/>
                      <a:pt x="45021" y="66882"/>
                    </a:cubicBezTo>
                    <a:cubicBezTo>
                      <a:pt x="32723" y="66882"/>
                      <a:pt x="22753" y="56913"/>
                      <a:pt x="22753" y="44615"/>
                    </a:cubicBezTo>
                    <a:cubicBezTo>
                      <a:pt x="22753" y="32317"/>
                      <a:pt x="32723" y="22347"/>
                      <a:pt x="45021" y="22347"/>
                    </a:cubicBezTo>
                    <a:close/>
                    <a:moveTo>
                      <a:pt x="45021" y="80"/>
                    </a:moveTo>
                    <a:cubicBezTo>
                      <a:pt x="20425" y="80"/>
                      <a:pt x="487" y="20019"/>
                      <a:pt x="487" y="44615"/>
                    </a:cubicBezTo>
                    <a:cubicBezTo>
                      <a:pt x="487" y="69210"/>
                      <a:pt x="20425" y="89149"/>
                      <a:pt x="45021" y="89149"/>
                    </a:cubicBezTo>
                    <a:cubicBezTo>
                      <a:pt x="69617" y="89149"/>
                      <a:pt x="89555" y="69210"/>
                      <a:pt x="89555" y="44615"/>
                    </a:cubicBezTo>
                    <a:lnTo>
                      <a:pt x="89555" y="44615"/>
                    </a:lnTo>
                    <a:cubicBezTo>
                      <a:pt x="89555" y="20019"/>
                      <a:pt x="69617" y="80"/>
                      <a:pt x="45021" y="80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1" name="任意多边形: 形状 1230">
                <a:extLst>
                  <a:ext uri="{FF2B5EF4-FFF2-40B4-BE49-F238E27FC236}">
                    <a16:creationId xmlns:a16="http://schemas.microsoft.com/office/drawing/2014/main" id="{3F2540F3-995F-D275-D80C-EE39F965FC89}"/>
                  </a:ext>
                </a:extLst>
              </p:cNvPr>
              <p:cNvSpPr/>
              <p:nvPr/>
            </p:nvSpPr>
            <p:spPr>
              <a:xfrm>
                <a:off x="4501563" y="973503"/>
                <a:ext cx="89068" cy="89068"/>
              </a:xfrm>
              <a:custGeom>
                <a:avLst/>
                <a:gdLst>
                  <a:gd name="connsiteX0" fmla="*/ 45045 w 89068"/>
                  <a:gd name="connsiteY0" fmla="*/ 22369 h 89068"/>
                  <a:gd name="connsiteX1" fmla="*/ 67313 w 89068"/>
                  <a:gd name="connsiteY1" fmla="*/ 44636 h 89068"/>
                  <a:gd name="connsiteX2" fmla="*/ 67313 w 89068"/>
                  <a:gd name="connsiteY2" fmla="*/ 44636 h 89068"/>
                  <a:gd name="connsiteX3" fmla="*/ 45045 w 89068"/>
                  <a:gd name="connsiteY3" fmla="*/ 66904 h 89068"/>
                  <a:gd name="connsiteX4" fmla="*/ 22778 w 89068"/>
                  <a:gd name="connsiteY4" fmla="*/ 44636 h 89068"/>
                  <a:gd name="connsiteX5" fmla="*/ 45045 w 89068"/>
                  <a:gd name="connsiteY5" fmla="*/ 22369 h 89068"/>
                  <a:gd name="connsiteX6" fmla="*/ 45045 w 89068"/>
                  <a:gd name="connsiteY6" fmla="*/ 102 h 89068"/>
                  <a:gd name="connsiteX7" fmla="*/ 511 w 89068"/>
                  <a:gd name="connsiteY7" fmla="*/ 44636 h 89068"/>
                  <a:gd name="connsiteX8" fmla="*/ 45045 w 89068"/>
                  <a:gd name="connsiteY8" fmla="*/ 89171 h 89068"/>
                  <a:gd name="connsiteX9" fmla="*/ 89580 w 89068"/>
                  <a:gd name="connsiteY9" fmla="*/ 44636 h 89068"/>
                  <a:gd name="connsiteX10" fmla="*/ 89580 w 89068"/>
                  <a:gd name="connsiteY10" fmla="*/ 44636 h 89068"/>
                  <a:gd name="connsiteX11" fmla="*/ 45045 w 89068"/>
                  <a:gd name="connsiteY11" fmla="*/ 102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045" y="22369"/>
                    </a:moveTo>
                    <a:cubicBezTo>
                      <a:pt x="57344" y="22369"/>
                      <a:pt x="67313" y="32338"/>
                      <a:pt x="67313" y="44636"/>
                    </a:cubicBezTo>
                    <a:lnTo>
                      <a:pt x="67313" y="44636"/>
                    </a:lnTo>
                    <a:cubicBezTo>
                      <a:pt x="67313" y="56935"/>
                      <a:pt x="57344" y="66904"/>
                      <a:pt x="45045" y="66904"/>
                    </a:cubicBezTo>
                    <a:cubicBezTo>
                      <a:pt x="32747" y="66904"/>
                      <a:pt x="22778" y="56935"/>
                      <a:pt x="22778" y="44636"/>
                    </a:cubicBezTo>
                    <a:cubicBezTo>
                      <a:pt x="22778" y="32338"/>
                      <a:pt x="32747" y="22369"/>
                      <a:pt x="45045" y="22369"/>
                    </a:cubicBezTo>
                    <a:close/>
                    <a:moveTo>
                      <a:pt x="45045" y="102"/>
                    </a:moveTo>
                    <a:cubicBezTo>
                      <a:pt x="20450" y="102"/>
                      <a:pt x="511" y="20041"/>
                      <a:pt x="511" y="44636"/>
                    </a:cubicBezTo>
                    <a:cubicBezTo>
                      <a:pt x="511" y="69232"/>
                      <a:pt x="20450" y="89171"/>
                      <a:pt x="45045" y="89171"/>
                    </a:cubicBezTo>
                    <a:cubicBezTo>
                      <a:pt x="69641" y="89171"/>
                      <a:pt x="89580" y="69232"/>
                      <a:pt x="89580" y="44636"/>
                    </a:cubicBezTo>
                    <a:lnTo>
                      <a:pt x="89580" y="44636"/>
                    </a:lnTo>
                    <a:cubicBezTo>
                      <a:pt x="89580" y="20041"/>
                      <a:pt x="69641" y="102"/>
                      <a:pt x="45045" y="102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2" name="任意多边形: 形状 1231">
                <a:extLst>
                  <a:ext uri="{FF2B5EF4-FFF2-40B4-BE49-F238E27FC236}">
                    <a16:creationId xmlns:a16="http://schemas.microsoft.com/office/drawing/2014/main" id="{4B46669C-E707-89EE-FCE4-8445252BDF31}"/>
                  </a:ext>
                </a:extLst>
              </p:cNvPr>
              <p:cNvSpPr/>
              <p:nvPr/>
            </p:nvSpPr>
            <p:spPr>
              <a:xfrm>
                <a:off x="4705100" y="1051160"/>
                <a:ext cx="89068" cy="89068"/>
              </a:xfrm>
              <a:custGeom>
                <a:avLst/>
                <a:gdLst>
                  <a:gd name="connsiteX0" fmla="*/ 45070 w 89068"/>
                  <a:gd name="connsiteY0" fmla="*/ 22378 h 89068"/>
                  <a:gd name="connsiteX1" fmla="*/ 67337 w 89068"/>
                  <a:gd name="connsiteY1" fmla="*/ 44646 h 89068"/>
                  <a:gd name="connsiteX2" fmla="*/ 67337 w 89068"/>
                  <a:gd name="connsiteY2" fmla="*/ 44646 h 89068"/>
                  <a:gd name="connsiteX3" fmla="*/ 45070 w 89068"/>
                  <a:gd name="connsiteY3" fmla="*/ 66913 h 89068"/>
                  <a:gd name="connsiteX4" fmla="*/ 22802 w 89068"/>
                  <a:gd name="connsiteY4" fmla="*/ 44646 h 89068"/>
                  <a:gd name="connsiteX5" fmla="*/ 45070 w 89068"/>
                  <a:gd name="connsiteY5" fmla="*/ 22378 h 89068"/>
                  <a:gd name="connsiteX6" fmla="*/ 45070 w 89068"/>
                  <a:gd name="connsiteY6" fmla="*/ 111 h 89068"/>
                  <a:gd name="connsiteX7" fmla="*/ 535 w 89068"/>
                  <a:gd name="connsiteY7" fmla="*/ 44646 h 89068"/>
                  <a:gd name="connsiteX8" fmla="*/ 45070 w 89068"/>
                  <a:gd name="connsiteY8" fmla="*/ 89180 h 89068"/>
                  <a:gd name="connsiteX9" fmla="*/ 89604 w 89068"/>
                  <a:gd name="connsiteY9" fmla="*/ 44646 h 89068"/>
                  <a:gd name="connsiteX10" fmla="*/ 89604 w 89068"/>
                  <a:gd name="connsiteY10" fmla="*/ 44646 h 89068"/>
                  <a:gd name="connsiteX11" fmla="*/ 45070 w 89068"/>
                  <a:gd name="connsiteY11" fmla="*/ 111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070" y="22378"/>
                    </a:moveTo>
                    <a:cubicBezTo>
                      <a:pt x="57368" y="22378"/>
                      <a:pt x="67337" y="32347"/>
                      <a:pt x="67337" y="44646"/>
                    </a:cubicBezTo>
                    <a:lnTo>
                      <a:pt x="67337" y="44646"/>
                    </a:lnTo>
                    <a:cubicBezTo>
                      <a:pt x="67337" y="56944"/>
                      <a:pt x="57368" y="66913"/>
                      <a:pt x="45070" y="66913"/>
                    </a:cubicBezTo>
                    <a:cubicBezTo>
                      <a:pt x="32771" y="66913"/>
                      <a:pt x="22802" y="56944"/>
                      <a:pt x="22802" y="44646"/>
                    </a:cubicBezTo>
                    <a:cubicBezTo>
                      <a:pt x="22802" y="32347"/>
                      <a:pt x="32771" y="22378"/>
                      <a:pt x="45070" y="22378"/>
                    </a:cubicBezTo>
                    <a:close/>
                    <a:moveTo>
                      <a:pt x="45070" y="111"/>
                    </a:moveTo>
                    <a:cubicBezTo>
                      <a:pt x="20474" y="111"/>
                      <a:pt x="535" y="20050"/>
                      <a:pt x="535" y="44646"/>
                    </a:cubicBezTo>
                    <a:cubicBezTo>
                      <a:pt x="535" y="69241"/>
                      <a:pt x="20474" y="89180"/>
                      <a:pt x="45070" y="89180"/>
                    </a:cubicBezTo>
                    <a:cubicBezTo>
                      <a:pt x="69665" y="89180"/>
                      <a:pt x="89604" y="69241"/>
                      <a:pt x="89604" y="44646"/>
                    </a:cubicBezTo>
                    <a:lnTo>
                      <a:pt x="89604" y="44646"/>
                    </a:lnTo>
                    <a:cubicBezTo>
                      <a:pt x="89604" y="20050"/>
                      <a:pt x="69665" y="111"/>
                      <a:pt x="45070" y="111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3" name="任意多边形: 形状 1232">
                <a:extLst>
                  <a:ext uri="{FF2B5EF4-FFF2-40B4-BE49-F238E27FC236}">
                    <a16:creationId xmlns:a16="http://schemas.microsoft.com/office/drawing/2014/main" id="{EC52E180-AB11-B362-6D6A-1BD53C82BB69}"/>
                  </a:ext>
                </a:extLst>
              </p:cNvPr>
              <p:cNvSpPr/>
              <p:nvPr/>
            </p:nvSpPr>
            <p:spPr>
              <a:xfrm>
                <a:off x="4908638" y="1185591"/>
                <a:ext cx="89068" cy="89068"/>
              </a:xfrm>
              <a:custGeom>
                <a:avLst/>
                <a:gdLst>
                  <a:gd name="connsiteX0" fmla="*/ 45094 w 89068"/>
                  <a:gd name="connsiteY0" fmla="*/ 22394 h 89068"/>
                  <a:gd name="connsiteX1" fmla="*/ 67362 w 89068"/>
                  <a:gd name="connsiteY1" fmla="*/ 44662 h 89068"/>
                  <a:gd name="connsiteX2" fmla="*/ 67362 w 89068"/>
                  <a:gd name="connsiteY2" fmla="*/ 44662 h 89068"/>
                  <a:gd name="connsiteX3" fmla="*/ 45094 w 89068"/>
                  <a:gd name="connsiteY3" fmla="*/ 66929 h 89068"/>
                  <a:gd name="connsiteX4" fmla="*/ 22826 w 89068"/>
                  <a:gd name="connsiteY4" fmla="*/ 44662 h 89068"/>
                  <a:gd name="connsiteX5" fmla="*/ 45094 w 89068"/>
                  <a:gd name="connsiteY5" fmla="*/ 22394 h 89068"/>
                  <a:gd name="connsiteX6" fmla="*/ 45094 w 89068"/>
                  <a:gd name="connsiteY6" fmla="*/ 127 h 89068"/>
                  <a:gd name="connsiteX7" fmla="*/ 560 w 89068"/>
                  <a:gd name="connsiteY7" fmla="*/ 44662 h 89068"/>
                  <a:gd name="connsiteX8" fmla="*/ 45094 w 89068"/>
                  <a:gd name="connsiteY8" fmla="*/ 89196 h 89068"/>
                  <a:gd name="connsiteX9" fmla="*/ 89628 w 89068"/>
                  <a:gd name="connsiteY9" fmla="*/ 44662 h 89068"/>
                  <a:gd name="connsiteX10" fmla="*/ 89628 w 89068"/>
                  <a:gd name="connsiteY10" fmla="*/ 44662 h 89068"/>
                  <a:gd name="connsiteX11" fmla="*/ 45094 w 89068"/>
                  <a:gd name="connsiteY11" fmla="*/ 127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094" y="22394"/>
                    </a:moveTo>
                    <a:cubicBezTo>
                      <a:pt x="57392" y="22394"/>
                      <a:pt x="67362" y="32363"/>
                      <a:pt x="67362" y="44662"/>
                    </a:cubicBezTo>
                    <a:lnTo>
                      <a:pt x="67362" y="44662"/>
                    </a:lnTo>
                    <a:cubicBezTo>
                      <a:pt x="67362" y="56960"/>
                      <a:pt x="57392" y="66929"/>
                      <a:pt x="45094" y="66929"/>
                    </a:cubicBezTo>
                    <a:cubicBezTo>
                      <a:pt x="32796" y="66929"/>
                      <a:pt x="22826" y="56960"/>
                      <a:pt x="22826" y="44662"/>
                    </a:cubicBezTo>
                    <a:cubicBezTo>
                      <a:pt x="22826" y="32363"/>
                      <a:pt x="32796" y="22394"/>
                      <a:pt x="45094" y="22394"/>
                    </a:cubicBezTo>
                    <a:close/>
                    <a:moveTo>
                      <a:pt x="45094" y="127"/>
                    </a:moveTo>
                    <a:cubicBezTo>
                      <a:pt x="20498" y="127"/>
                      <a:pt x="560" y="20066"/>
                      <a:pt x="560" y="44662"/>
                    </a:cubicBezTo>
                    <a:cubicBezTo>
                      <a:pt x="560" y="69257"/>
                      <a:pt x="20498" y="89196"/>
                      <a:pt x="45094" y="89196"/>
                    </a:cubicBezTo>
                    <a:cubicBezTo>
                      <a:pt x="69690" y="89196"/>
                      <a:pt x="89628" y="69257"/>
                      <a:pt x="89628" y="44662"/>
                    </a:cubicBezTo>
                    <a:lnTo>
                      <a:pt x="89628" y="44662"/>
                    </a:lnTo>
                    <a:cubicBezTo>
                      <a:pt x="89628" y="20066"/>
                      <a:pt x="69690" y="127"/>
                      <a:pt x="45094" y="127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4" name="任意多边形: 形状 1233">
                <a:extLst>
                  <a:ext uri="{FF2B5EF4-FFF2-40B4-BE49-F238E27FC236}">
                    <a16:creationId xmlns:a16="http://schemas.microsoft.com/office/drawing/2014/main" id="{7FFD97FD-89BC-C18B-588A-14D19E54690D}"/>
                  </a:ext>
                </a:extLst>
              </p:cNvPr>
              <p:cNvSpPr/>
              <p:nvPr/>
            </p:nvSpPr>
            <p:spPr>
              <a:xfrm>
                <a:off x="5112175" y="1333833"/>
                <a:ext cx="89068" cy="89068"/>
              </a:xfrm>
              <a:custGeom>
                <a:avLst/>
                <a:gdLst>
                  <a:gd name="connsiteX0" fmla="*/ 45118 w 89068"/>
                  <a:gd name="connsiteY0" fmla="*/ 22412 h 89068"/>
                  <a:gd name="connsiteX1" fmla="*/ 67386 w 89068"/>
                  <a:gd name="connsiteY1" fmla="*/ 44679 h 89068"/>
                  <a:gd name="connsiteX2" fmla="*/ 67386 w 89068"/>
                  <a:gd name="connsiteY2" fmla="*/ 44679 h 89068"/>
                  <a:gd name="connsiteX3" fmla="*/ 45118 w 89068"/>
                  <a:gd name="connsiteY3" fmla="*/ 66947 h 89068"/>
                  <a:gd name="connsiteX4" fmla="*/ 22851 w 89068"/>
                  <a:gd name="connsiteY4" fmla="*/ 44679 h 89068"/>
                  <a:gd name="connsiteX5" fmla="*/ 45118 w 89068"/>
                  <a:gd name="connsiteY5" fmla="*/ 22412 h 89068"/>
                  <a:gd name="connsiteX6" fmla="*/ 45118 w 89068"/>
                  <a:gd name="connsiteY6" fmla="*/ 145 h 89068"/>
                  <a:gd name="connsiteX7" fmla="*/ 584 w 89068"/>
                  <a:gd name="connsiteY7" fmla="*/ 44679 h 89068"/>
                  <a:gd name="connsiteX8" fmla="*/ 45118 w 89068"/>
                  <a:gd name="connsiteY8" fmla="*/ 89214 h 89068"/>
                  <a:gd name="connsiteX9" fmla="*/ 89653 w 89068"/>
                  <a:gd name="connsiteY9" fmla="*/ 44679 h 89068"/>
                  <a:gd name="connsiteX10" fmla="*/ 89653 w 89068"/>
                  <a:gd name="connsiteY10" fmla="*/ 44679 h 89068"/>
                  <a:gd name="connsiteX11" fmla="*/ 45118 w 89068"/>
                  <a:gd name="connsiteY11" fmla="*/ 145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118" y="22412"/>
                    </a:moveTo>
                    <a:cubicBezTo>
                      <a:pt x="57417" y="22412"/>
                      <a:pt x="67386" y="32381"/>
                      <a:pt x="67386" y="44679"/>
                    </a:cubicBezTo>
                    <a:lnTo>
                      <a:pt x="67386" y="44679"/>
                    </a:lnTo>
                    <a:cubicBezTo>
                      <a:pt x="67386" y="56978"/>
                      <a:pt x="57417" y="66947"/>
                      <a:pt x="45118" y="66947"/>
                    </a:cubicBezTo>
                    <a:cubicBezTo>
                      <a:pt x="32820" y="66947"/>
                      <a:pt x="22851" y="56978"/>
                      <a:pt x="22851" y="44679"/>
                    </a:cubicBezTo>
                    <a:cubicBezTo>
                      <a:pt x="22851" y="32381"/>
                      <a:pt x="32820" y="22412"/>
                      <a:pt x="45118" y="22412"/>
                    </a:cubicBezTo>
                    <a:close/>
                    <a:moveTo>
                      <a:pt x="45118" y="145"/>
                    </a:moveTo>
                    <a:cubicBezTo>
                      <a:pt x="20523" y="145"/>
                      <a:pt x="584" y="20084"/>
                      <a:pt x="584" y="44679"/>
                    </a:cubicBezTo>
                    <a:cubicBezTo>
                      <a:pt x="584" y="69275"/>
                      <a:pt x="20523" y="89214"/>
                      <a:pt x="45118" y="89214"/>
                    </a:cubicBezTo>
                    <a:cubicBezTo>
                      <a:pt x="69714" y="89214"/>
                      <a:pt x="89653" y="69275"/>
                      <a:pt x="89653" y="44679"/>
                    </a:cubicBezTo>
                    <a:lnTo>
                      <a:pt x="89653" y="44679"/>
                    </a:lnTo>
                    <a:cubicBezTo>
                      <a:pt x="89653" y="20084"/>
                      <a:pt x="69714" y="145"/>
                      <a:pt x="45118" y="145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5" name="任意多边形: 形状 1234">
                <a:extLst>
                  <a:ext uri="{FF2B5EF4-FFF2-40B4-BE49-F238E27FC236}">
                    <a16:creationId xmlns:a16="http://schemas.microsoft.com/office/drawing/2014/main" id="{AD3BCA60-D546-3F8B-5011-04CA998DD9CA}"/>
                  </a:ext>
                </a:extLst>
              </p:cNvPr>
              <p:cNvSpPr/>
              <p:nvPr/>
            </p:nvSpPr>
            <p:spPr>
              <a:xfrm>
                <a:off x="5315712" y="1515217"/>
                <a:ext cx="89068" cy="89068"/>
              </a:xfrm>
              <a:custGeom>
                <a:avLst/>
                <a:gdLst>
                  <a:gd name="connsiteX0" fmla="*/ 45143 w 89068"/>
                  <a:gd name="connsiteY0" fmla="*/ 22434 h 89068"/>
                  <a:gd name="connsiteX1" fmla="*/ 67410 w 89068"/>
                  <a:gd name="connsiteY1" fmla="*/ 44701 h 89068"/>
                  <a:gd name="connsiteX2" fmla="*/ 67410 w 89068"/>
                  <a:gd name="connsiteY2" fmla="*/ 44701 h 89068"/>
                  <a:gd name="connsiteX3" fmla="*/ 45143 w 89068"/>
                  <a:gd name="connsiteY3" fmla="*/ 66969 h 89068"/>
                  <a:gd name="connsiteX4" fmla="*/ 22875 w 89068"/>
                  <a:gd name="connsiteY4" fmla="*/ 44701 h 89068"/>
                  <a:gd name="connsiteX5" fmla="*/ 45143 w 89068"/>
                  <a:gd name="connsiteY5" fmla="*/ 22434 h 89068"/>
                  <a:gd name="connsiteX6" fmla="*/ 45143 w 89068"/>
                  <a:gd name="connsiteY6" fmla="*/ 167 h 89068"/>
                  <a:gd name="connsiteX7" fmla="*/ 608 w 89068"/>
                  <a:gd name="connsiteY7" fmla="*/ 44701 h 89068"/>
                  <a:gd name="connsiteX8" fmla="*/ 45143 w 89068"/>
                  <a:gd name="connsiteY8" fmla="*/ 89236 h 89068"/>
                  <a:gd name="connsiteX9" fmla="*/ 89677 w 89068"/>
                  <a:gd name="connsiteY9" fmla="*/ 44701 h 89068"/>
                  <a:gd name="connsiteX10" fmla="*/ 89677 w 89068"/>
                  <a:gd name="connsiteY10" fmla="*/ 44701 h 89068"/>
                  <a:gd name="connsiteX11" fmla="*/ 45143 w 89068"/>
                  <a:gd name="connsiteY11" fmla="*/ 167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143" y="22434"/>
                    </a:moveTo>
                    <a:cubicBezTo>
                      <a:pt x="57441" y="22434"/>
                      <a:pt x="67410" y="32403"/>
                      <a:pt x="67410" y="44701"/>
                    </a:cubicBezTo>
                    <a:lnTo>
                      <a:pt x="67410" y="44701"/>
                    </a:lnTo>
                    <a:cubicBezTo>
                      <a:pt x="67410" y="56999"/>
                      <a:pt x="57441" y="66969"/>
                      <a:pt x="45143" y="66969"/>
                    </a:cubicBezTo>
                    <a:cubicBezTo>
                      <a:pt x="32845" y="66969"/>
                      <a:pt x="22875" y="56999"/>
                      <a:pt x="22875" y="44701"/>
                    </a:cubicBezTo>
                    <a:cubicBezTo>
                      <a:pt x="22875" y="32403"/>
                      <a:pt x="32845" y="22434"/>
                      <a:pt x="45143" y="22434"/>
                    </a:cubicBezTo>
                    <a:close/>
                    <a:moveTo>
                      <a:pt x="45143" y="167"/>
                    </a:moveTo>
                    <a:cubicBezTo>
                      <a:pt x="20547" y="167"/>
                      <a:pt x="608" y="20105"/>
                      <a:pt x="608" y="44701"/>
                    </a:cubicBezTo>
                    <a:cubicBezTo>
                      <a:pt x="608" y="69297"/>
                      <a:pt x="20547" y="89236"/>
                      <a:pt x="45143" y="89236"/>
                    </a:cubicBezTo>
                    <a:cubicBezTo>
                      <a:pt x="69738" y="89236"/>
                      <a:pt x="89677" y="69297"/>
                      <a:pt x="89677" y="44701"/>
                    </a:cubicBezTo>
                    <a:lnTo>
                      <a:pt x="89677" y="44701"/>
                    </a:lnTo>
                    <a:cubicBezTo>
                      <a:pt x="89677" y="20105"/>
                      <a:pt x="69738" y="167"/>
                      <a:pt x="45143" y="167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6" name="任意多边形: 形状 1235">
                <a:extLst>
                  <a:ext uri="{FF2B5EF4-FFF2-40B4-BE49-F238E27FC236}">
                    <a16:creationId xmlns:a16="http://schemas.microsoft.com/office/drawing/2014/main" id="{CEE49B75-99FC-F228-26EB-2017D4F6AC00}"/>
                  </a:ext>
                </a:extLst>
              </p:cNvPr>
              <p:cNvSpPr/>
              <p:nvPr/>
            </p:nvSpPr>
            <p:spPr>
              <a:xfrm>
                <a:off x="5519250" y="1669488"/>
                <a:ext cx="89068" cy="89068"/>
              </a:xfrm>
              <a:custGeom>
                <a:avLst/>
                <a:gdLst>
                  <a:gd name="connsiteX0" fmla="*/ 45167 w 89068"/>
                  <a:gd name="connsiteY0" fmla="*/ 22452 h 89068"/>
                  <a:gd name="connsiteX1" fmla="*/ 67435 w 89068"/>
                  <a:gd name="connsiteY1" fmla="*/ 44720 h 89068"/>
                  <a:gd name="connsiteX2" fmla="*/ 67435 w 89068"/>
                  <a:gd name="connsiteY2" fmla="*/ 44720 h 89068"/>
                  <a:gd name="connsiteX3" fmla="*/ 45167 w 89068"/>
                  <a:gd name="connsiteY3" fmla="*/ 66987 h 89068"/>
                  <a:gd name="connsiteX4" fmla="*/ 22900 w 89068"/>
                  <a:gd name="connsiteY4" fmla="*/ 44720 h 89068"/>
                  <a:gd name="connsiteX5" fmla="*/ 45167 w 89068"/>
                  <a:gd name="connsiteY5" fmla="*/ 22452 h 89068"/>
                  <a:gd name="connsiteX6" fmla="*/ 45167 w 89068"/>
                  <a:gd name="connsiteY6" fmla="*/ 185 h 89068"/>
                  <a:gd name="connsiteX7" fmla="*/ 633 w 89068"/>
                  <a:gd name="connsiteY7" fmla="*/ 44720 h 89068"/>
                  <a:gd name="connsiteX8" fmla="*/ 45167 w 89068"/>
                  <a:gd name="connsiteY8" fmla="*/ 89254 h 89068"/>
                  <a:gd name="connsiteX9" fmla="*/ 89702 w 89068"/>
                  <a:gd name="connsiteY9" fmla="*/ 44720 h 89068"/>
                  <a:gd name="connsiteX10" fmla="*/ 89702 w 89068"/>
                  <a:gd name="connsiteY10" fmla="*/ 44720 h 89068"/>
                  <a:gd name="connsiteX11" fmla="*/ 45167 w 89068"/>
                  <a:gd name="connsiteY11" fmla="*/ 185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167" y="22452"/>
                    </a:moveTo>
                    <a:cubicBezTo>
                      <a:pt x="57465" y="22452"/>
                      <a:pt x="67435" y="32421"/>
                      <a:pt x="67435" y="44720"/>
                    </a:cubicBezTo>
                    <a:lnTo>
                      <a:pt x="67435" y="44720"/>
                    </a:lnTo>
                    <a:cubicBezTo>
                      <a:pt x="67435" y="57018"/>
                      <a:pt x="57465" y="66987"/>
                      <a:pt x="45167" y="66987"/>
                    </a:cubicBezTo>
                    <a:cubicBezTo>
                      <a:pt x="32869" y="66987"/>
                      <a:pt x="22900" y="57018"/>
                      <a:pt x="22900" y="44720"/>
                    </a:cubicBezTo>
                    <a:cubicBezTo>
                      <a:pt x="22900" y="32421"/>
                      <a:pt x="32869" y="22452"/>
                      <a:pt x="45167" y="22452"/>
                    </a:cubicBezTo>
                    <a:close/>
                    <a:moveTo>
                      <a:pt x="45167" y="185"/>
                    </a:moveTo>
                    <a:cubicBezTo>
                      <a:pt x="20571" y="185"/>
                      <a:pt x="633" y="20124"/>
                      <a:pt x="633" y="44720"/>
                    </a:cubicBezTo>
                    <a:cubicBezTo>
                      <a:pt x="633" y="69315"/>
                      <a:pt x="20571" y="89254"/>
                      <a:pt x="45167" y="89254"/>
                    </a:cubicBezTo>
                    <a:cubicBezTo>
                      <a:pt x="69763" y="89254"/>
                      <a:pt x="89702" y="69315"/>
                      <a:pt x="89702" y="44720"/>
                    </a:cubicBezTo>
                    <a:lnTo>
                      <a:pt x="89702" y="44720"/>
                    </a:lnTo>
                    <a:cubicBezTo>
                      <a:pt x="89702" y="20124"/>
                      <a:pt x="69763" y="185"/>
                      <a:pt x="45167" y="185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7" name="任意多边形: 形状 1236">
                <a:extLst>
                  <a:ext uri="{FF2B5EF4-FFF2-40B4-BE49-F238E27FC236}">
                    <a16:creationId xmlns:a16="http://schemas.microsoft.com/office/drawing/2014/main" id="{270B7802-F234-52C1-8648-DDDFA803CF21}"/>
                  </a:ext>
                </a:extLst>
              </p:cNvPr>
              <p:cNvSpPr/>
              <p:nvPr/>
            </p:nvSpPr>
            <p:spPr>
              <a:xfrm>
                <a:off x="5722787" y="1737375"/>
                <a:ext cx="89068" cy="89068"/>
              </a:xfrm>
              <a:custGeom>
                <a:avLst/>
                <a:gdLst>
                  <a:gd name="connsiteX0" fmla="*/ 45192 w 89068"/>
                  <a:gd name="connsiteY0" fmla="*/ 22460 h 89068"/>
                  <a:gd name="connsiteX1" fmla="*/ 67459 w 89068"/>
                  <a:gd name="connsiteY1" fmla="*/ 44728 h 89068"/>
                  <a:gd name="connsiteX2" fmla="*/ 67459 w 89068"/>
                  <a:gd name="connsiteY2" fmla="*/ 44728 h 89068"/>
                  <a:gd name="connsiteX3" fmla="*/ 45192 w 89068"/>
                  <a:gd name="connsiteY3" fmla="*/ 66995 h 89068"/>
                  <a:gd name="connsiteX4" fmla="*/ 22924 w 89068"/>
                  <a:gd name="connsiteY4" fmla="*/ 44728 h 89068"/>
                  <a:gd name="connsiteX5" fmla="*/ 45192 w 89068"/>
                  <a:gd name="connsiteY5" fmla="*/ 22460 h 89068"/>
                  <a:gd name="connsiteX6" fmla="*/ 45192 w 89068"/>
                  <a:gd name="connsiteY6" fmla="*/ 193 h 89068"/>
                  <a:gd name="connsiteX7" fmla="*/ 657 w 89068"/>
                  <a:gd name="connsiteY7" fmla="*/ 44728 h 89068"/>
                  <a:gd name="connsiteX8" fmla="*/ 45192 w 89068"/>
                  <a:gd name="connsiteY8" fmla="*/ 89262 h 89068"/>
                  <a:gd name="connsiteX9" fmla="*/ 89726 w 89068"/>
                  <a:gd name="connsiteY9" fmla="*/ 44728 h 89068"/>
                  <a:gd name="connsiteX10" fmla="*/ 89726 w 89068"/>
                  <a:gd name="connsiteY10" fmla="*/ 44728 h 89068"/>
                  <a:gd name="connsiteX11" fmla="*/ 45192 w 89068"/>
                  <a:gd name="connsiteY11" fmla="*/ 193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192" y="22460"/>
                    </a:moveTo>
                    <a:cubicBezTo>
                      <a:pt x="57490" y="22460"/>
                      <a:pt x="67459" y="32430"/>
                      <a:pt x="67459" y="44728"/>
                    </a:cubicBezTo>
                    <a:lnTo>
                      <a:pt x="67459" y="44728"/>
                    </a:lnTo>
                    <a:cubicBezTo>
                      <a:pt x="67459" y="57026"/>
                      <a:pt x="57490" y="66995"/>
                      <a:pt x="45192" y="66995"/>
                    </a:cubicBezTo>
                    <a:cubicBezTo>
                      <a:pt x="32893" y="66995"/>
                      <a:pt x="22924" y="57026"/>
                      <a:pt x="22924" y="44728"/>
                    </a:cubicBezTo>
                    <a:cubicBezTo>
                      <a:pt x="22924" y="32430"/>
                      <a:pt x="32893" y="22460"/>
                      <a:pt x="45192" y="22460"/>
                    </a:cubicBezTo>
                    <a:close/>
                    <a:moveTo>
                      <a:pt x="45192" y="193"/>
                    </a:moveTo>
                    <a:cubicBezTo>
                      <a:pt x="20596" y="193"/>
                      <a:pt x="657" y="20132"/>
                      <a:pt x="657" y="44728"/>
                    </a:cubicBezTo>
                    <a:cubicBezTo>
                      <a:pt x="657" y="69323"/>
                      <a:pt x="20596" y="89262"/>
                      <a:pt x="45192" y="89262"/>
                    </a:cubicBezTo>
                    <a:cubicBezTo>
                      <a:pt x="69787" y="89262"/>
                      <a:pt x="89726" y="69323"/>
                      <a:pt x="89726" y="44728"/>
                    </a:cubicBezTo>
                    <a:lnTo>
                      <a:pt x="89726" y="44728"/>
                    </a:lnTo>
                    <a:cubicBezTo>
                      <a:pt x="89726" y="20132"/>
                      <a:pt x="69787" y="193"/>
                      <a:pt x="45192" y="193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8" name="任意多边形: 形状 1237">
                <a:extLst>
                  <a:ext uri="{FF2B5EF4-FFF2-40B4-BE49-F238E27FC236}">
                    <a16:creationId xmlns:a16="http://schemas.microsoft.com/office/drawing/2014/main" id="{E0D6A5F0-F183-855E-48B3-4E928528473D}"/>
                  </a:ext>
                </a:extLst>
              </p:cNvPr>
              <p:cNvSpPr/>
              <p:nvPr/>
            </p:nvSpPr>
            <p:spPr>
              <a:xfrm>
                <a:off x="5926324" y="1715639"/>
                <a:ext cx="89068" cy="89068"/>
              </a:xfrm>
              <a:custGeom>
                <a:avLst/>
                <a:gdLst>
                  <a:gd name="connsiteX0" fmla="*/ 45216 w 89068"/>
                  <a:gd name="connsiteY0" fmla="*/ 22458 h 89068"/>
                  <a:gd name="connsiteX1" fmla="*/ 67484 w 89068"/>
                  <a:gd name="connsiteY1" fmla="*/ 44725 h 89068"/>
                  <a:gd name="connsiteX2" fmla="*/ 67484 w 89068"/>
                  <a:gd name="connsiteY2" fmla="*/ 44725 h 89068"/>
                  <a:gd name="connsiteX3" fmla="*/ 45216 w 89068"/>
                  <a:gd name="connsiteY3" fmla="*/ 66993 h 89068"/>
                  <a:gd name="connsiteX4" fmla="*/ 22948 w 89068"/>
                  <a:gd name="connsiteY4" fmla="*/ 44725 h 89068"/>
                  <a:gd name="connsiteX5" fmla="*/ 45216 w 89068"/>
                  <a:gd name="connsiteY5" fmla="*/ 22458 h 89068"/>
                  <a:gd name="connsiteX6" fmla="*/ 45216 w 89068"/>
                  <a:gd name="connsiteY6" fmla="*/ 191 h 89068"/>
                  <a:gd name="connsiteX7" fmla="*/ 682 w 89068"/>
                  <a:gd name="connsiteY7" fmla="*/ 44725 h 89068"/>
                  <a:gd name="connsiteX8" fmla="*/ 45216 w 89068"/>
                  <a:gd name="connsiteY8" fmla="*/ 89260 h 89068"/>
                  <a:gd name="connsiteX9" fmla="*/ 89750 w 89068"/>
                  <a:gd name="connsiteY9" fmla="*/ 44725 h 89068"/>
                  <a:gd name="connsiteX10" fmla="*/ 89750 w 89068"/>
                  <a:gd name="connsiteY10" fmla="*/ 44725 h 89068"/>
                  <a:gd name="connsiteX11" fmla="*/ 45216 w 89068"/>
                  <a:gd name="connsiteY11" fmla="*/ 191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216" y="22458"/>
                    </a:moveTo>
                    <a:cubicBezTo>
                      <a:pt x="57514" y="22458"/>
                      <a:pt x="67484" y="32427"/>
                      <a:pt x="67484" y="44725"/>
                    </a:cubicBezTo>
                    <a:lnTo>
                      <a:pt x="67484" y="44725"/>
                    </a:lnTo>
                    <a:cubicBezTo>
                      <a:pt x="67484" y="57023"/>
                      <a:pt x="57514" y="66993"/>
                      <a:pt x="45216" y="66993"/>
                    </a:cubicBezTo>
                    <a:cubicBezTo>
                      <a:pt x="32918" y="66993"/>
                      <a:pt x="22948" y="57023"/>
                      <a:pt x="22948" y="44725"/>
                    </a:cubicBezTo>
                    <a:cubicBezTo>
                      <a:pt x="22948" y="32427"/>
                      <a:pt x="32918" y="22458"/>
                      <a:pt x="45216" y="22458"/>
                    </a:cubicBezTo>
                    <a:close/>
                    <a:moveTo>
                      <a:pt x="45216" y="191"/>
                    </a:moveTo>
                    <a:cubicBezTo>
                      <a:pt x="20620" y="191"/>
                      <a:pt x="682" y="20129"/>
                      <a:pt x="682" y="44725"/>
                    </a:cubicBezTo>
                    <a:cubicBezTo>
                      <a:pt x="682" y="69321"/>
                      <a:pt x="20620" y="89260"/>
                      <a:pt x="45216" y="89260"/>
                    </a:cubicBezTo>
                    <a:cubicBezTo>
                      <a:pt x="69812" y="89260"/>
                      <a:pt x="89750" y="69321"/>
                      <a:pt x="89750" y="44725"/>
                    </a:cubicBezTo>
                    <a:lnTo>
                      <a:pt x="89750" y="44725"/>
                    </a:lnTo>
                    <a:cubicBezTo>
                      <a:pt x="89750" y="20129"/>
                      <a:pt x="69812" y="191"/>
                      <a:pt x="45216" y="191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9" name="任意多边形: 形状 1238">
                <a:extLst>
                  <a:ext uri="{FF2B5EF4-FFF2-40B4-BE49-F238E27FC236}">
                    <a16:creationId xmlns:a16="http://schemas.microsoft.com/office/drawing/2014/main" id="{657F862F-2A44-6B44-675D-0583ED2F1A6A}"/>
                  </a:ext>
                </a:extLst>
              </p:cNvPr>
              <p:cNvSpPr/>
              <p:nvPr/>
            </p:nvSpPr>
            <p:spPr>
              <a:xfrm>
                <a:off x="6129862" y="1658899"/>
                <a:ext cx="89068" cy="89068"/>
              </a:xfrm>
              <a:custGeom>
                <a:avLst/>
                <a:gdLst>
                  <a:gd name="connsiteX0" fmla="*/ 45240 w 89068"/>
                  <a:gd name="connsiteY0" fmla="*/ 22451 h 89068"/>
                  <a:gd name="connsiteX1" fmla="*/ 67508 w 89068"/>
                  <a:gd name="connsiteY1" fmla="*/ 44718 h 89068"/>
                  <a:gd name="connsiteX2" fmla="*/ 67508 w 89068"/>
                  <a:gd name="connsiteY2" fmla="*/ 44718 h 89068"/>
                  <a:gd name="connsiteX3" fmla="*/ 45240 w 89068"/>
                  <a:gd name="connsiteY3" fmla="*/ 66986 h 89068"/>
                  <a:gd name="connsiteX4" fmla="*/ 22973 w 89068"/>
                  <a:gd name="connsiteY4" fmla="*/ 44718 h 89068"/>
                  <a:gd name="connsiteX5" fmla="*/ 45240 w 89068"/>
                  <a:gd name="connsiteY5" fmla="*/ 22451 h 89068"/>
                  <a:gd name="connsiteX6" fmla="*/ 45240 w 89068"/>
                  <a:gd name="connsiteY6" fmla="*/ 184 h 89068"/>
                  <a:gd name="connsiteX7" fmla="*/ 706 w 89068"/>
                  <a:gd name="connsiteY7" fmla="*/ 44718 h 89068"/>
                  <a:gd name="connsiteX8" fmla="*/ 45240 w 89068"/>
                  <a:gd name="connsiteY8" fmla="*/ 89253 h 89068"/>
                  <a:gd name="connsiteX9" fmla="*/ 89775 w 89068"/>
                  <a:gd name="connsiteY9" fmla="*/ 44718 h 89068"/>
                  <a:gd name="connsiteX10" fmla="*/ 89775 w 89068"/>
                  <a:gd name="connsiteY10" fmla="*/ 44718 h 89068"/>
                  <a:gd name="connsiteX11" fmla="*/ 45240 w 89068"/>
                  <a:gd name="connsiteY11" fmla="*/ 184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240" y="22451"/>
                    </a:moveTo>
                    <a:cubicBezTo>
                      <a:pt x="57539" y="22451"/>
                      <a:pt x="67508" y="32420"/>
                      <a:pt x="67508" y="44718"/>
                    </a:cubicBezTo>
                    <a:lnTo>
                      <a:pt x="67508" y="44718"/>
                    </a:lnTo>
                    <a:cubicBezTo>
                      <a:pt x="67508" y="57017"/>
                      <a:pt x="57539" y="66986"/>
                      <a:pt x="45240" y="66986"/>
                    </a:cubicBezTo>
                    <a:cubicBezTo>
                      <a:pt x="32942" y="66986"/>
                      <a:pt x="22973" y="57017"/>
                      <a:pt x="22973" y="44718"/>
                    </a:cubicBezTo>
                    <a:cubicBezTo>
                      <a:pt x="22973" y="32420"/>
                      <a:pt x="32942" y="22451"/>
                      <a:pt x="45240" y="22451"/>
                    </a:cubicBezTo>
                    <a:close/>
                    <a:moveTo>
                      <a:pt x="45240" y="184"/>
                    </a:moveTo>
                    <a:cubicBezTo>
                      <a:pt x="20645" y="184"/>
                      <a:pt x="706" y="20123"/>
                      <a:pt x="706" y="44718"/>
                    </a:cubicBezTo>
                    <a:cubicBezTo>
                      <a:pt x="706" y="69314"/>
                      <a:pt x="20645" y="89253"/>
                      <a:pt x="45240" y="89253"/>
                    </a:cubicBezTo>
                    <a:cubicBezTo>
                      <a:pt x="69836" y="89253"/>
                      <a:pt x="89775" y="69314"/>
                      <a:pt x="89775" y="44718"/>
                    </a:cubicBezTo>
                    <a:lnTo>
                      <a:pt x="89775" y="44718"/>
                    </a:lnTo>
                    <a:cubicBezTo>
                      <a:pt x="89775" y="20123"/>
                      <a:pt x="69836" y="184"/>
                      <a:pt x="45240" y="184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0" name="任意多边形: 形状 1239">
                <a:extLst>
                  <a:ext uri="{FF2B5EF4-FFF2-40B4-BE49-F238E27FC236}">
                    <a16:creationId xmlns:a16="http://schemas.microsoft.com/office/drawing/2014/main" id="{C779FF1A-ADC0-0F88-C9CE-BBEF88258742}"/>
                  </a:ext>
                </a:extLst>
              </p:cNvPr>
              <p:cNvSpPr/>
              <p:nvPr/>
            </p:nvSpPr>
            <p:spPr>
              <a:xfrm>
                <a:off x="6333399" y="1657480"/>
                <a:ext cx="89068" cy="89068"/>
              </a:xfrm>
              <a:custGeom>
                <a:avLst/>
                <a:gdLst>
                  <a:gd name="connsiteX0" fmla="*/ 45265 w 89068"/>
                  <a:gd name="connsiteY0" fmla="*/ 22451 h 89068"/>
                  <a:gd name="connsiteX1" fmla="*/ 67532 w 89068"/>
                  <a:gd name="connsiteY1" fmla="*/ 44718 h 89068"/>
                  <a:gd name="connsiteX2" fmla="*/ 67532 w 89068"/>
                  <a:gd name="connsiteY2" fmla="*/ 44718 h 89068"/>
                  <a:gd name="connsiteX3" fmla="*/ 45265 w 89068"/>
                  <a:gd name="connsiteY3" fmla="*/ 66986 h 89068"/>
                  <a:gd name="connsiteX4" fmla="*/ 22997 w 89068"/>
                  <a:gd name="connsiteY4" fmla="*/ 44718 h 89068"/>
                  <a:gd name="connsiteX5" fmla="*/ 45265 w 89068"/>
                  <a:gd name="connsiteY5" fmla="*/ 22451 h 89068"/>
                  <a:gd name="connsiteX6" fmla="*/ 45265 w 89068"/>
                  <a:gd name="connsiteY6" fmla="*/ 184 h 89068"/>
                  <a:gd name="connsiteX7" fmla="*/ 730 w 89068"/>
                  <a:gd name="connsiteY7" fmla="*/ 44718 h 89068"/>
                  <a:gd name="connsiteX8" fmla="*/ 45265 w 89068"/>
                  <a:gd name="connsiteY8" fmla="*/ 89253 h 89068"/>
                  <a:gd name="connsiteX9" fmla="*/ 89799 w 89068"/>
                  <a:gd name="connsiteY9" fmla="*/ 44718 h 89068"/>
                  <a:gd name="connsiteX10" fmla="*/ 89799 w 89068"/>
                  <a:gd name="connsiteY10" fmla="*/ 44718 h 89068"/>
                  <a:gd name="connsiteX11" fmla="*/ 45265 w 89068"/>
                  <a:gd name="connsiteY11" fmla="*/ 184 h 89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068" h="89068">
                    <a:moveTo>
                      <a:pt x="45265" y="22451"/>
                    </a:moveTo>
                    <a:cubicBezTo>
                      <a:pt x="57563" y="22451"/>
                      <a:pt x="67532" y="32420"/>
                      <a:pt x="67532" y="44718"/>
                    </a:cubicBezTo>
                    <a:lnTo>
                      <a:pt x="67532" y="44718"/>
                    </a:lnTo>
                    <a:cubicBezTo>
                      <a:pt x="67532" y="57016"/>
                      <a:pt x="57563" y="66986"/>
                      <a:pt x="45265" y="66986"/>
                    </a:cubicBezTo>
                    <a:cubicBezTo>
                      <a:pt x="32966" y="66986"/>
                      <a:pt x="22997" y="57016"/>
                      <a:pt x="22997" y="44718"/>
                    </a:cubicBezTo>
                    <a:cubicBezTo>
                      <a:pt x="22997" y="32420"/>
                      <a:pt x="32966" y="22451"/>
                      <a:pt x="45265" y="22451"/>
                    </a:cubicBezTo>
                    <a:close/>
                    <a:moveTo>
                      <a:pt x="45265" y="184"/>
                    </a:moveTo>
                    <a:cubicBezTo>
                      <a:pt x="20669" y="184"/>
                      <a:pt x="730" y="20123"/>
                      <a:pt x="730" y="44718"/>
                    </a:cubicBezTo>
                    <a:cubicBezTo>
                      <a:pt x="730" y="69314"/>
                      <a:pt x="20669" y="89253"/>
                      <a:pt x="45265" y="89253"/>
                    </a:cubicBezTo>
                    <a:cubicBezTo>
                      <a:pt x="69860" y="89253"/>
                      <a:pt x="89799" y="69314"/>
                      <a:pt x="89799" y="44718"/>
                    </a:cubicBezTo>
                    <a:lnTo>
                      <a:pt x="89799" y="44718"/>
                    </a:lnTo>
                    <a:cubicBezTo>
                      <a:pt x="89799" y="20123"/>
                      <a:pt x="69860" y="184"/>
                      <a:pt x="45265" y="184"/>
                    </a:cubicBezTo>
                    <a:close/>
                  </a:path>
                </a:pathLst>
              </a:custGeom>
              <a:solidFill>
                <a:srgbClr val="00395E"/>
              </a:solidFill>
              <a:ln w="22257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1" name="文本框 1240">
                  <a:extLst>
                    <a:ext uri="{FF2B5EF4-FFF2-40B4-BE49-F238E27FC236}">
                      <a16:creationId xmlns:a16="http://schemas.microsoft.com/office/drawing/2014/main" id="{8C098C13-E6BA-16E1-E5D8-401D70327AC8}"/>
                    </a:ext>
                  </a:extLst>
                </p:cNvPr>
                <p:cNvSpPr txBox="1"/>
                <p:nvPr/>
              </p:nvSpPr>
              <p:spPr>
                <a:xfrm rot="16200000">
                  <a:off x="7511989" y="4748086"/>
                  <a:ext cx="1087187" cy="3503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altLang="zh-CN" sz="14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bar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ba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/2,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/2+1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41" name="文本框 1240">
                  <a:extLst>
                    <a:ext uri="{FF2B5EF4-FFF2-40B4-BE49-F238E27FC236}">
                      <a16:creationId xmlns:a16="http://schemas.microsoft.com/office/drawing/2014/main" id="{8C098C13-E6BA-16E1-E5D8-401D70327A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11989" y="4748086"/>
                  <a:ext cx="1087187" cy="350352"/>
                </a:xfrm>
                <a:prstGeom prst="rect">
                  <a:avLst/>
                </a:prstGeom>
                <a:blipFill>
                  <a:blip r:embed="rId32"/>
                  <a:stretch>
                    <a:fillRect r="-1929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9" name="文本框 1248">
              <a:extLst>
                <a:ext uri="{FF2B5EF4-FFF2-40B4-BE49-F238E27FC236}">
                  <a16:creationId xmlns:a16="http://schemas.microsoft.com/office/drawing/2014/main" id="{A2D1770B-AB38-0F12-64CA-80B6D1D167D9}"/>
                </a:ext>
              </a:extLst>
            </p:cNvPr>
            <p:cNvSpPr txBox="1"/>
            <p:nvPr/>
          </p:nvSpPr>
          <p:spPr>
            <a:xfrm>
              <a:off x="8263128" y="4133003"/>
              <a:ext cx="28725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250" name="文本框 1249">
              <a:extLst>
                <a:ext uri="{FF2B5EF4-FFF2-40B4-BE49-F238E27FC236}">
                  <a16:creationId xmlns:a16="http://schemas.microsoft.com/office/drawing/2014/main" id="{5E2FADE0-2048-0315-E67D-3686AE2FC0B3}"/>
                </a:ext>
              </a:extLst>
            </p:cNvPr>
            <p:cNvSpPr txBox="1"/>
            <p:nvPr/>
          </p:nvSpPr>
          <p:spPr>
            <a:xfrm>
              <a:off x="8007946" y="5504603"/>
              <a:ext cx="51007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-0.2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grpSp>
          <p:nvGrpSpPr>
            <p:cNvPr id="1253" name="图形 14">
              <a:extLst>
                <a:ext uri="{FF2B5EF4-FFF2-40B4-BE49-F238E27FC236}">
                  <a16:creationId xmlns:a16="http://schemas.microsoft.com/office/drawing/2014/main" id="{D36BB212-95D2-03EA-A2F4-0AC7FB424EAE}"/>
                </a:ext>
              </a:extLst>
            </p:cNvPr>
            <p:cNvGrpSpPr/>
            <p:nvPr/>
          </p:nvGrpSpPr>
          <p:grpSpPr>
            <a:xfrm>
              <a:off x="8521903" y="1470159"/>
              <a:ext cx="2605278" cy="1795303"/>
              <a:chOff x="781179" y="317618"/>
              <a:chExt cx="2605278" cy="1795303"/>
            </a:xfrm>
          </p:grpSpPr>
          <p:sp>
            <p:nvSpPr>
              <p:cNvPr id="1254" name="任意多边形: 形状 1253">
                <a:extLst>
                  <a:ext uri="{FF2B5EF4-FFF2-40B4-BE49-F238E27FC236}">
                    <a16:creationId xmlns:a16="http://schemas.microsoft.com/office/drawing/2014/main" id="{CB2C0B92-8EAC-4833-B54E-0349EEA8BD70}"/>
                  </a:ext>
                </a:extLst>
              </p:cNvPr>
              <p:cNvSpPr/>
              <p:nvPr/>
            </p:nvSpPr>
            <p:spPr>
              <a:xfrm>
                <a:off x="781179" y="2112922"/>
                <a:ext cx="2605278" cy="8350"/>
              </a:xfrm>
              <a:custGeom>
                <a:avLst/>
                <a:gdLst>
                  <a:gd name="connsiteX0" fmla="*/ 0 w 2605278"/>
                  <a:gd name="connsiteY0" fmla="*/ 0 h 8350"/>
                  <a:gd name="connsiteX1" fmla="*/ 2605278 w 2605278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78" h="8350">
                    <a:moveTo>
                      <a:pt x="0" y="0"/>
                    </a:moveTo>
                    <a:lnTo>
                      <a:pt x="2605278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5" name="任意多边形: 形状 1254">
                <a:extLst>
                  <a:ext uri="{FF2B5EF4-FFF2-40B4-BE49-F238E27FC236}">
                    <a16:creationId xmlns:a16="http://schemas.microsoft.com/office/drawing/2014/main" id="{86198A2E-71D0-91D3-A50F-0A9A5DAAC1A4}"/>
                  </a:ext>
                </a:extLst>
              </p:cNvPr>
              <p:cNvSpPr/>
              <p:nvPr/>
            </p:nvSpPr>
            <p:spPr>
              <a:xfrm>
                <a:off x="781179" y="317618"/>
                <a:ext cx="2605278" cy="8350"/>
              </a:xfrm>
              <a:custGeom>
                <a:avLst/>
                <a:gdLst>
                  <a:gd name="connsiteX0" fmla="*/ 0 w 2605278"/>
                  <a:gd name="connsiteY0" fmla="*/ 0 h 8350"/>
                  <a:gd name="connsiteX1" fmla="*/ 2605278 w 2605278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78" h="8350">
                    <a:moveTo>
                      <a:pt x="0" y="0"/>
                    </a:moveTo>
                    <a:lnTo>
                      <a:pt x="2605278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6" name="任意多边形: 形状 1255">
                <a:extLst>
                  <a:ext uri="{FF2B5EF4-FFF2-40B4-BE49-F238E27FC236}">
                    <a16:creationId xmlns:a16="http://schemas.microsoft.com/office/drawing/2014/main" id="{C81507CB-8163-2CD7-5EB8-C6F641A14A7D}"/>
                  </a:ext>
                </a:extLst>
              </p:cNvPr>
              <p:cNvSpPr/>
              <p:nvPr/>
            </p:nvSpPr>
            <p:spPr>
              <a:xfrm>
                <a:off x="781179" y="2086869"/>
                <a:ext cx="8350" cy="26052"/>
              </a:xfrm>
              <a:custGeom>
                <a:avLst/>
                <a:gdLst>
                  <a:gd name="connsiteX0" fmla="*/ 0 w 8350"/>
                  <a:gd name="connsiteY0" fmla="*/ 26053 h 26052"/>
                  <a:gd name="connsiteX1" fmla="*/ 0 w 8350"/>
                  <a:gd name="connsiteY1" fmla="*/ 0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26053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7" name="任意多边形: 形状 1256">
                <a:extLst>
                  <a:ext uri="{FF2B5EF4-FFF2-40B4-BE49-F238E27FC236}">
                    <a16:creationId xmlns:a16="http://schemas.microsoft.com/office/drawing/2014/main" id="{BC5FE596-D0CB-1811-EA4A-902EAAF5247F}"/>
                  </a:ext>
                </a:extLst>
              </p:cNvPr>
              <p:cNvSpPr/>
              <p:nvPr/>
            </p:nvSpPr>
            <p:spPr>
              <a:xfrm>
                <a:off x="1823290" y="2086869"/>
                <a:ext cx="8350" cy="26052"/>
              </a:xfrm>
              <a:custGeom>
                <a:avLst/>
                <a:gdLst>
                  <a:gd name="connsiteX0" fmla="*/ 0 w 8350"/>
                  <a:gd name="connsiteY0" fmla="*/ 26053 h 26052"/>
                  <a:gd name="connsiteX1" fmla="*/ 0 w 8350"/>
                  <a:gd name="connsiteY1" fmla="*/ 0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26053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8" name="任意多边形: 形状 1257">
                <a:extLst>
                  <a:ext uri="{FF2B5EF4-FFF2-40B4-BE49-F238E27FC236}">
                    <a16:creationId xmlns:a16="http://schemas.microsoft.com/office/drawing/2014/main" id="{29808215-C8E4-D1F9-9F41-0ADA7B9C960E}"/>
                  </a:ext>
                </a:extLst>
              </p:cNvPr>
              <p:cNvSpPr/>
              <p:nvPr/>
            </p:nvSpPr>
            <p:spPr>
              <a:xfrm>
                <a:off x="2865401" y="2086869"/>
                <a:ext cx="8350" cy="26052"/>
              </a:xfrm>
              <a:custGeom>
                <a:avLst/>
                <a:gdLst>
                  <a:gd name="connsiteX0" fmla="*/ 0 w 8350"/>
                  <a:gd name="connsiteY0" fmla="*/ 26053 h 26052"/>
                  <a:gd name="connsiteX1" fmla="*/ 0 w 8350"/>
                  <a:gd name="connsiteY1" fmla="*/ 0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26053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9" name="任意多边形: 形状 1258">
                <a:extLst>
                  <a:ext uri="{FF2B5EF4-FFF2-40B4-BE49-F238E27FC236}">
                    <a16:creationId xmlns:a16="http://schemas.microsoft.com/office/drawing/2014/main" id="{9B4BC94E-E0D2-CB63-E928-5DB683BADFA6}"/>
                  </a:ext>
                </a:extLst>
              </p:cNvPr>
              <p:cNvSpPr/>
              <p:nvPr/>
            </p:nvSpPr>
            <p:spPr>
              <a:xfrm>
                <a:off x="781179" y="317618"/>
                <a:ext cx="8350" cy="26052"/>
              </a:xfrm>
              <a:custGeom>
                <a:avLst/>
                <a:gdLst>
                  <a:gd name="connsiteX0" fmla="*/ 0 w 8350"/>
                  <a:gd name="connsiteY0" fmla="*/ 0 h 26052"/>
                  <a:gd name="connsiteX1" fmla="*/ 0 w 8350"/>
                  <a:gd name="connsiteY1" fmla="*/ 26053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0"/>
                    </a:moveTo>
                    <a:lnTo>
                      <a:pt x="0" y="26053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0" name="任意多边形: 形状 1259">
                <a:extLst>
                  <a:ext uri="{FF2B5EF4-FFF2-40B4-BE49-F238E27FC236}">
                    <a16:creationId xmlns:a16="http://schemas.microsoft.com/office/drawing/2014/main" id="{036119B8-D32E-AC8D-BCBD-28C3B4204B24}"/>
                  </a:ext>
                </a:extLst>
              </p:cNvPr>
              <p:cNvSpPr/>
              <p:nvPr/>
            </p:nvSpPr>
            <p:spPr>
              <a:xfrm>
                <a:off x="1823290" y="317618"/>
                <a:ext cx="8350" cy="26052"/>
              </a:xfrm>
              <a:custGeom>
                <a:avLst/>
                <a:gdLst>
                  <a:gd name="connsiteX0" fmla="*/ 0 w 8350"/>
                  <a:gd name="connsiteY0" fmla="*/ 0 h 26052"/>
                  <a:gd name="connsiteX1" fmla="*/ 0 w 8350"/>
                  <a:gd name="connsiteY1" fmla="*/ 26053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0"/>
                    </a:moveTo>
                    <a:lnTo>
                      <a:pt x="0" y="26053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1" name="任意多边形: 形状 1260">
                <a:extLst>
                  <a:ext uri="{FF2B5EF4-FFF2-40B4-BE49-F238E27FC236}">
                    <a16:creationId xmlns:a16="http://schemas.microsoft.com/office/drawing/2014/main" id="{C162D655-3664-ED36-FEE9-6A0FADD323C5}"/>
                  </a:ext>
                </a:extLst>
              </p:cNvPr>
              <p:cNvSpPr/>
              <p:nvPr/>
            </p:nvSpPr>
            <p:spPr>
              <a:xfrm>
                <a:off x="2865401" y="317618"/>
                <a:ext cx="8350" cy="26052"/>
              </a:xfrm>
              <a:custGeom>
                <a:avLst/>
                <a:gdLst>
                  <a:gd name="connsiteX0" fmla="*/ 0 w 8350"/>
                  <a:gd name="connsiteY0" fmla="*/ 0 h 26052"/>
                  <a:gd name="connsiteX1" fmla="*/ 0 w 8350"/>
                  <a:gd name="connsiteY1" fmla="*/ 26053 h 2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26052">
                    <a:moveTo>
                      <a:pt x="0" y="0"/>
                    </a:moveTo>
                    <a:lnTo>
                      <a:pt x="0" y="26053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62" name="图形 14">
              <a:extLst>
                <a:ext uri="{FF2B5EF4-FFF2-40B4-BE49-F238E27FC236}">
                  <a16:creationId xmlns:a16="http://schemas.microsoft.com/office/drawing/2014/main" id="{F9F90C72-D6BC-42B8-A086-F910C2BCFB12}"/>
                </a:ext>
              </a:extLst>
            </p:cNvPr>
            <p:cNvGrpSpPr/>
            <p:nvPr/>
          </p:nvGrpSpPr>
          <p:grpSpPr>
            <a:xfrm>
              <a:off x="8521903" y="1470159"/>
              <a:ext cx="2605278" cy="1795303"/>
              <a:chOff x="781179" y="317618"/>
              <a:chExt cx="2605278" cy="1795303"/>
            </a:xfrm>
          </p:grpSpPr>
          <p:sp>
            <p:nvSpPr>
              <p:cNvPr id="1263" name="任意多边形: 形状 1262">
                <a:extLst>
                  <a:ext uri="{FF2B5EF4-FFF2-40B4-BE49-F238E27FC236}">
                    <a16:creationId xmlns:a16="http://schemas.microsoft.com/office/drawing/2014/main" id="{5BB5E890-96E5-896E-6A08-B9CB52FFF7D7}"/>
                  </a:ext>
                </a:extLst>
              </p:cNvPr>
              <p:cNvSpPr/>
              <p:nvPr/>
            </p:nvSpPr>
            <p:spPr>
              <a:xfrm>
                <a:off x="781179" y="317618"/>
                <a:ext cx="8350" cy="1795303"/>
              </a:xfrm>
              <a:custGeom>
                <a:avLst/>
                <a:gdLst>
                  <a:gd name="connsiteX0" fmla="*/ 0 w 8350"/>
                  <a:gd name="connsiteY0" fmla="*/ 1795304 h 1795303"/>
                  <a:gd name="connsiteX1" fmla="*/ 0 w 8350"/>
                  <a:gd name="connsiteY1" fmla="*/ 0 h 179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1795303">
                    <a:moveTo>
                      <a:pt x="0" y="1795304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4" name="任意多边形: 形状 1263">
                <a:extLst>
                  <a:ext uri="{FF2B5EF4-FFF2-40B4-BE49-F238E27FC236}">
                    <a16:creationId xmlns:a16="http://schemas.microsoft.com/office/drawing/2014/main" id="{54FECED9-A5F9-1D36-C3A3-213C4769A942}"/>
                  </a:ext>
                </a:extLst>
              </p:cNvPr>
              <p:cNvSpPr/>
              <p:nvPr/>
            </p:nvSpPr>
            <p:spPr>
              <a:xfrm>
                <a:off x="3386457" y="317618"/>
                <a:ext cx="8350" cy="1795303"/>
              </a:xfrm>
              <a:custGeom>
                <a:avLst/>
                <a:gdLst>
                  <a:gd name="connsiteX0" fmla="*/ 0 w 8350"/>
                  <a:gd name="connsiteY0" fmla="*/ 1795304 h 1795303"/>
                  <a:gd name="connsiteX1" fmla="*/ 0 w 8350"/>
                  <a:gd name="connsiteY1" fmla="*/ 0 h 179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350" h="1795303">
                    <a:moveTo>
                      <a:pt x="0" y="1795304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5" name="任意多边形: 形状 1264">
                <a:extLst>
                  <a:ext uri="{FF2B5EF4-FFF2-40B4-BE49-F238E27FC236}">
                    <a16:creationId xmlns:a16="http://schemas.microsoft.com/office/drawing/2014/main" id="{1F9DB5FD-AFA5-A34F-A386-AE6764E2FACC}"/>
                  </a:ext>
                </a:extLst>
              </p:cNvPr>
              <p:cNvSpPr/>
              <p:nvPr/>
            </p:nvSpPr>
            <p:spPr>
              <a:xfrm>
                <a:off x="781179" y="2112922"/>
                <a:ext cx="26052" cy="8350"/>
              </a:xfrm>
              <a:custGeom>
                <a:avLst/>
                <a:gdLst>
                  <a:gd name="connsiteX0" fmla="*/ 0 w 26052"/>
                  <a:gd name="connsiteY0" fmla="*/ 0 h 8350"/>
                  <a:gd name="connsiteX1" fmla="*/ 26053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0" y="0"/>
                    </a:moveTo>
                    <a:lnTo>
                      <a:pt x="26053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6" name="任意多边形: 形状 1265">
                <a:extLst>
                  <a:ext uri="{FF2B5EF4-FFF2-40B4-BE49-F238E27FC236}">
                    <a16:creationId xmlns:a16="http://schemas.microsoft.com/office/drawing/2014/main" id="{9620DC86-EEC3-9329-AA40-D6B5539ACB2B}"/>
                  </a:ext>
                </a:extLst>
              </p:cNvPr>
              <p:cNvSpPr/>
              <p:nvPr/>
            </p:nvSpPr>
            <p:spPr>
              <a:xfrm>
                <a:off x="781179" y="1215270"/>
                <a:ext cx="26052" cy="8350"/>
              </a:xfrm>
              <a:custGeom>
                <a:avLst/>
                <a:gdLst>
                  <a:gd name="connsiteX0" fmla="*/ 0 w 26052"/>
                  <a:gd name="connsiteY0" fmla="*/ 0 h 8350"/>
                  <a:gd name="connsiteX1" fmla="*/ 26053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0" y="0"/>
                    </a:moveTo>
                    <a:lnTo>
                      <a:pt x="26053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7" name="任意多边形: 形状 1266">
                <a:extLst>
                  <a:ext uri="{FF2B5EF4-FFF2-40B4-BE49-F238E27FC236}">
                    <a16:creationId xmlns:a16="http://schemas.microsoft.com/office/drawing/2014/main" id="{CE13EC7D-DCE8-B34C-24A6-852C472E3864}"/>
                  </a:ext>
                </a:extLst>
              </p:cNvPr>
              <p:cNvSpPr/>
              <p:nvPr/>
            </p:nvSpPr>
            <p:spPr>
              <a:xfrm>
                <a:off x="781179" y="317618"/>
                <a:ext cx="26052" cy="8350"/>
              </a:xfrm>
              <a:custGeom>
                <a:avLst/>
                <a:gdLst>
                  <a:gd name="connsiteX0" fmla="*/ 0 w 26052"/>
                  <a:gd name="connsiteY0" fmla="*/ 0 h 8350"/>
                  <a:gd name="connsiteX1" fmla="*/ 26053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0" y="0"/>
                    </a:moveTo>
                    <a:lnTo>
                      <a:pt x="26053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8" name="任意多边形: 形状 1267">
                <a:extLst>
                  <a:ext uri="{FF2B5EF4-FFF2-40B4-BE49-F238E27FC236}">
                    <a16:creationId xmlns:a16="http://schemas.microsoft.com/office/drawing/2014/main" id="{13823636-BAFA-06F4-E2C9-0E085CC7EAA5}"/>
                  </a:ext>
                </a:extLst>
              </p:cNvPr>
              <p:cNvSpPr/>
              <p:nvPr/>
            </p:nvSpPr>
            <p:spPr>
              <a:xfrm>
                <a:off x="3360404" y="2112922"/>
                <a:ext cx="26052" cy="8350"/>
              </a:xfrm>
              <a:custGeom>
                <a:avLst/>
                <a:gdLst>
                  <a:gd name="connsiteX0" fmla="*/ 26053 w 26052"/>
                  <a:gd name="connsiteY0" fmla="*/ 0 h 8350"/>
                  <a:gd name="connsiteX1" fmla="*/ 0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26053" y="0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9" name="任意多边形: 形状 1268">
                <a:extLst>
                  <a:ext uri="{FF2B5EF4-FFF2-40B4-BE49-F238E27FC236}">
                    <a16:creationId xmlns:a16="http://schemas.microsoft.com/office/drawing/2014/main" id="{08308BFB-01C3-F11F-D5C6-8B3F8535A666}"/>
                  </a:ext>
                </a:extLst>
              </p:cNvPr>
              <p:cNvSpPr/>
              <p:nvPr/>
            </p:nvSpPr>
            <p:spPr>
              <a:xfrm>
                <a:off x="3360404" y="1215270"/>
                <a:ext cx="26052" cy="8350"/>
              </a:xfrm>
              <a:custGeom>
                <a:avLst/>
                <a:gdLst>
                  <a:gd name="connsiteX0" fmla="*/ 26053 w 26052"/>
                  <a:gd name="connsiteY0" fmla="*/ 0 h 8350"/>
                  <a:gd name="connsiteX1" fmla="*/ 0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26053" y="0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0" name="任意多边形: 形状 1269">
                <a:extLst>
                  <a:ext uri="{FF2B5EF4-FFF2-40B4-BE49-F238E27FC236}">
                    <a16:creationId xmlns:a16="http://schemas.microsoft.com/office/drawing/2014/main" id="{D9A89376-BC88-14FA-07BE-96A0A0706685}"/>
                  </a:ext>
                </a:extLst>
              </p:cNvPr>
              <p:cNvSpPr/>
              <p:nvPr/>
            </p:nvSpPr>
            <p:spPr>
              <a:xfrm>
                <a:off x="3360404" y="317618"/>
                <a:ext cx="26052" cy="8350"/>
              </a:xfrm>
              <a:custGeom>
                <a:avLst/>
                <a:gdLst>
                  <a:gd name="connsiteX0" fmla="*/ 26053 w 26052"/>
                  <a:gd name="connsiteY0" fmla="*/ 0 h 8350"/>
                  <a:gd name="connsiteX1" fmla="*/ 0 w 26052"/>
                  <a:gd name="connsiteY1" fmla="*/ 0 h 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52" h="8350">
                    <a:moveTo>
                      <a:pt x="26053" y="0"/>
                    </a:moveTo>
                    <a:lnTo>
                      <a:pt x="0" y="0"/>
                    </a:lnTo>
                  </a:path>
                </a:pathLst>
              </a:custGeom>
              <a:ln w="5564" cap="sq">
                <a:solidFill>
                  <a:srgbClr val="262626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71" name="图形 14">
              <a:extLst>
                <a:ext uri="{FF2B5EF4-FFF2-40B4-BE49-F238E27FC236}">
                  <a16:creationId xmlns:a16="http://schemas.microsoft.com/office/drawing/2014/main" id="{FDEEB4FA-F671-39DF-D2CD-D0DBF3EA37D1}"/>
                </a:ext>
              </a:extLst>
            </p:cNvPr>
            <p:cNvGrpSpPr/>
            <p:nvPr/>
          </p:nvGrpSpPr>
          <p:grpSpPr>
            <a:xfrm>
              <a:off x="8521903" y="1807203"/>
              <a:ext cx="2604760" cy="1458260"/>
              <a:chOff x="781179" y="654662"/>
              <a:chExt cx="2604760" cy="1458260"/>
            </a:xfrm>
            <a:noFill/>
          </p:grpSpPr>
          <p:sp>
            <p:nvSpPr>
              <p:cNvPr id="1272" name="任意多边形: 形状 1271">
                <a:extLst>
                  <a:ext uri="{FF2B5EF4-FFF2-40B4-BE49-F238E27FC236}">
                    <a16:creationId xmlns:a16="http://schemas.microsoft.com/office/drawing/2014/main" id="{35473F2A-F9AF-5565-EA3F-F07D20CC3099}"/>
                  </a:ext>
                </a:extLst>
              </p:cNvPr>
              <p:cNvSpPr/>
              <p:nvPr/>
            </p:nvSpPr>
            <p:spPr>
              <a:xfrm>
                <a:off x="781179" y="724658"/>
                <a:ext cx="2604760" cy="1388264"/>
              </a:xfrm>
              <a:custGeom>
                <a:avLst/>
                <a:gdLst>
                  <a:gd name="connsiteX0" fmla="*/ 0 w 2604760"/>
                  <a:gd name="connsiteY0" fmla="*/ 1388264 h 1388264"/>
                  <a:gd name="connsiteX1" fmla="*/ 521 w 2604760"/>
                  <a:gd name="connsiteY1" fmla="*/ 1383555 h 1388264"/>
                  <a:gd name="connsiteX2" fmla="*/ 1042 w 2604760"/>
                  <a:gd name="connsiteY2" fmla="*/ 1370261 h 1388264"/>
                  <a:gd name="connsiteX3" fmla="*/ 1563 w 2604760"/>
                  <a:gd name="connsiteY3" fmla="*/ 1350730 h 1388264"/>
                  <a:gd name="connsiteX4" fmla="*/ 2084 w 2604760"/>
                  <a:gd name="connsiteY4" fmla="*/ 1328443 h 1388264"/>
                  <a:gd name="connsiteX5" fmla="*/ 2605 w 2604760"/>
                  <a:gd name="connsiteY5" fmla="*/ 1307317 h 1388264"/>
                  <a:gd name="connsiteX6" fmla="*/ 3126 w 2604760"/>
                  <a:gd name="connsiteY6" fmla="*/ 1290884 h 1388264"/>
                  <a:gd name="connsiteX7" fmla="*/ 3647 w 2604760"/>
                  <a:gd name="connsiteY7" fmla="*/ 1281690 h 1388264"/>
                  <a:gd name="connsiteX8" fmla="*/ 4168 w 2604760"/>
                  <a:gd name="connsiteY8" fmla="*/ 1280955 h 1388264"/>
                  <a:gd name="connsiteX9" fmla="*/ 4689 w 2604760"/>
                  <a:gd name="connsiteY9" fmla="*/ 1288420 h 1388264"/>
                  <a:gd name="connsiteX10" fmla="*/ 5211 w 2604760"/>
                  <a:gd name="connsiteY10" fmla="*/ 1302390 h 1388264"/>
                  <a:gd name="connsiteX11" fmla="*/ 5732 w 2604760"/>
                  <a:gd name="connsiteY11" fmla="*/ 1319909 h 1388264"/>
                  <a:gd name="connsiteX12" fmla="*/ 6253 w 2604760"/>
                  <a:gd name="connsiteY12" fmla="*/ 1337303 h 1388264"/>
                  <a:gd name="connsiteX13" fmla="*/ 6774 w 2604760"/>
                  <a:gd name="connsiteY13" fmla="*/ 1350972 h 1388264"/>
                  <a:gd name="connsiteX14" fmla="*/ 7295 w 2604760"/>
                  <a:gd name="connsiteY14" fmla="*/ 1358120 h 1388264"/>
                  <a:gd name="connsiteX15" fmla="*/ 7816 w 2604760"/>
                  <a:gd name="connsiteY15" fmla="*/ 1357185 h 1388264"/>
                  <a:gd name="connsiteX16" fmla="*/ 8337 w 2604760"/>
                  <a:gd name="connsiteY16" fmla="*/ 1348074 h 1388264"/>
                  <a:gd name="connsiteX17" fmla="*/ 8858 w 2604760"/>
                  <a:gd name="connsiteY17" fmla="*/ 1332125 h 1388264"/>
                  <a:gd name="connsiteX18" fmla="*/ 9379 w 2604760"/>
                  <a:gd name="connsiteY18" fmla="*/ 1311935 h 1388264"/>
                  <a:gd name="connsiteX19" fmla="*/ 9900 w 2604760"/>
                  <a:gd name="connsiteY19" fmla="*/ 1290733 h 1388264"/>
                  <a:gd name="connsiteX20" fmla="*/ 10421 w 2604760"/>
                  <a:gd name="connsiteY20" fmla="*/ 1271778 h 1388264"/>
                  <a:gd name="connsiteX21" fmla="*/ 10942 w 2604760"/>
                  <a:gd name="connsiteY21" fmla="*/ 1257708 h 1388264"/>
                  <a:gd name="connsiteX22" fmla="*/ 11463 w 2604760"/>
                  <a:gd name="connsiteY22" fmla="*/ 1250101 h 1388264"/>
                  <a:gd name="connsiteX23" fmla="*/ 11984 w 2604760"/>
                  <a:gd name="connsiteY23" fmla="*/ 1249274 h 1388264"/>
                  <a:gd name="connsiteX24" fmla="*/ 12505 w 2604760"/>
                  <a:gd name="connsiteY24" fmla="*/ 1254284 h 1388264"/>
                  <a:gd name="connsiteX25" fmla="*/ 13026 w 2604760"/>
                  <a:gd name="connsiteY25" fmla="*/ 1263094 h 1388264"/>
                  <a:gd name="connsiteX26" fmla="*/ 13547 w 2604760"/>
                  <a:gd name="connsiteY26" fmla="*/ 1273006 h 1388264"/>
                  <a:gd name="connsiteX27" fmla="*/ 14068 w 2604760"/>
                  <a:gd name="connsiteY27" fmla="*/ 1281306 h 1388264"/>
                  <a:gd name="connsiteX28" fmla="*/ 14590 w 2604760"/>
                  <a:gd name="connsiteY28" fmla="*/ 1285840 h 1388264"/>
                  <a:gd name="connsiteX29" fmla="*/ 15111 w 2604760"/>
                  <a:gd name="connsiteY29" fmla="*/ 1285331 h 1388264"/>
                  <a:gd name="connsiteX30" fmla="*/ 15632 w 2604760"/>
                  <a:gd name="connsiteY30" fmla="*/ 1279569 h 1388264"/>
                  <a:gd name="connsiteX31" fmla="*/ 16153 w 2604760"/>
                  <a:gd name="connsiteY31" fmla="*/ 1269340 h 1388264"/>
                  <a:gd name="connsiteX32" fmla="*/ 16674 w 2604760"/>
                  <a:gd name="connsiteY32" fmla="*/ 1256263 h 1388264"/>
                  <a:gd name="connsiteX33" fmla="*/ 17195 w 2604760"/>
                  <a:gd name="connsiteY33" fmla="*/ 1242477 h 1388264"/>
                  <a:gd name="connsiteX34" fmla="*/ 17716 w 2604760"/>
                  <a:gd name="connsiteY34" fmla="*/ 1230102 h 1388264"/>
                  <a:gd name="connsiteX35" fmla="*/ 18237 w 2604760"/>
                  <a:gd name="connsiteY35" fmla="*/ 1220775 h 1388264"/>
                  <a:gd name="connsiteX36" fmla="*/ 18758 w 2604760"/>
                  <a:gd name="connsiteY36" fmla="*/ 1215272 h 1388264"/>
                  <a:gd name="connsiteX37" fmla="*/ 19279 w 2604760"/>
                  <a:gd name="connsiteY37" fmla="*/ 1213418 h 1388264"/>
                  <a:gd name="connsiteX38" fmla="*/ 19800 w 2604760"/>
                  <a:gd name="connsiteY38" fmla="*/ 1214203 h 1388264"/>
                  <a:gd name="connsiteX39" fmla="*/ 20321 w 2604760"/>
                  <a:gd name="connsiteY39" fmla="*/ 1216107 h 1388264"/>
                  <a:gd name="connsiteX40" fmla="*/ 20842 w 2604760"/>
                  <a:gd name="connsiteY40" fmla="*/ 1217510 h 1388264"/>
                  <a:gd name="connsiteX41" fmla="*/ 21363 w 2604760"/>
                  <a:gd name="connsiteY41" fmla="*/ 1217109 h 1388264"/>
                  <a:gd name="connsiteX42" fmla="*/ 21884 w 2604760"/>
                  <a:gd name="connsiteY42" fmla="*/ 1214245 h 1388264"/>
                  <a:gd name="connsiteX43" fmla="*/ 22405 w 2604760"/>
                  <a:gd name="connsiteY43" fmla="*/ 1209034 h 1388264"/>
                  <a:gd name="connsiteX44" fmla="*/ 22926 w 2604760"/>
                  <a:gd name="connsiteY44" fmla="*/ 1202287 h 1388264"/>
                  <a:gd name="connsiteX45" fmla="*/ 23447 w 2604760"/>
                  <a:gd name="connsiteY45" fmla="*/ 1195273 h 1388264"/>
                  <a:gd name="connsiteX46" fmla="*/ 23969 w 2604760"/>
                  <a:gd name="connsiteY46" fmla="*/ 1189428 h 1388264"/>
                  <a:gd name="connsiteX47" fmla="*/ 24490 w 2604760"/>
                  <a:gd name="connsiteY47" fmla="*/ 1186021 h 1388264"/>
                  <a:gd name="connsiteX48" fmla="*/ 25011 w 2604760"/>
                  <a:gd name="connsiteY48" fmla="*/ 1185796 h 1388264"/>
                  <a:gd name="connsiteX49" fmla="*/ 25532 w 2604760"/>
                  <a:gd name="connsiteY49" fmla="*/ 1188727 h 1388264"/>
                  <a:gd name="connsiteX50" fmla="*/ 26053 w 2604760"/>
                  <a:gd name="connsiteY50" fmla="*/ 1193929 h 1388264"/>
                  <a:gd name="connsiteX51" fmla="*/ 26574 w 2604760"/>
                  <a:gd name="connsiteY51" fmla="*/ 1199757 h 1388264"/>
                  <a:gd name="connsiteX52" fmla="*/ 27095 w 2604760"/>
                  <a:gd name="connsiteY52" fmla="*/ 1204233 h 1388264"/>
                  <a:gd name="connsiteX53" fmla="*/ 27616 w 2604760"/>
                  <a:gd name="connsiteY53" fmla="*/ 1205552 h 1388264"/>
                  <a:gd name="connsiteX54" fmla="*/ 28137 w 2604760"/>
                  <a:gd name="connsiteY54" fmla="*/ 1202588 h 1388264"/>
                  <a:gd name="connsiteX55" fmla="*/ 28658 w 2604760"/>
                  <a:gd name="connsiteY55" fmla="*/ 1195198 h 1388264"/>
                  <a:gd name="connsiteX56" fmla="*/ 29179 w 2604760"/>
                  <a:gd name="connsiteY56" fmla="*/ 1184276 h 1388264"/>
                  <a:gd name="connsiteX57" fmla="*/ 29700 w 2604760"/>
                  <a:gd name="connsiteY57" fmla="*/ 1171684 h 1388264"/>
                  <a:gd name="connsiteX58" fmla="*/ 30221 w 2604760"/>
                  <a:gd name="connsiteY58" fmla="*/ 1159885 h 1388264"/>
                  <a:gd name="connsiteX59" fmla="*/ 30742 w 2604760"/>
                  <a:gd name="connsiteY59" fmla="*/ 1151468 h 1388264"/>
                  <a:gd name="connsiteX60" fmla="*/ 31263 w 2604760"/>
                  <a:gd name="connsiteY60" fmla="*/ 1148579 h 1388264"/>
                  <a:gd name="connsiteX61" fmla="*/ 31784 w 2604760"/>
                  <a:gd name="connsiteY61" fmla="*/ 1152378 h 1388264"/>
                  <a:gd name="connsiteX62" fmla="*/ 32305 w 2604760"/>
                  <a:gd name="connsiteY62" fmla="*/ 1162766 h 1388264"/>
                  <a:gd name="connsiteX63" fmla="*/ 32826 w 2604760"/>
                  <a:gd name="connsiteY63" fmla="*/ 1178322 h 1388264"/>
                  <a:gd name="connsiteX64" fmla="*/ 33348 w 2604760"/>
                  <a:gd name="connsiteY64" fmla="*/ 1196526 h 1388264"/>
                  <a:gd name="connsiteX65" fmla="*/ 33869 w 2604760"/>
                  <a:gd name="connsiteY65" fmla="*/ 1214145 h 1388264"/>
                  <a:gd name="connsiteX66" fmla="*/ 34390 w 2604760"/>
                  <a:gd name="connsiteY66" fmla="*/ 1227864 h 1388264"/>
                  <a:gd name="connsiteX67" fmla="*/ 34911 w 2604760"/>
                  <a:gd name="connsiteY67" fmla="*/ 1235012 h 1388264"/>
                  <a:gd name="connsiteX68" fmla="*/ 35432 w 2604760"/>
                  <a:gd name="connsiteY68" fmla="*/ 1234177 h 1388264"/>
                  <a:gd name="connsiteX69" fmla="*/ 35953 w 2604760"/>
                  <a:gd name="connsiteY69" fmla="*/ 1225526 h 1388264"/>
                  <a:gd name="connsiteX70" fmla="*/ 36474 w 2604760"/>
                  <a:gd name="connsiteY70" fmla="*/ 1210755 h 1388264"/>
                  <a:gd name="connsiteX71" fmla="*/ 36995 w 2604760"/>
                  <a:gd name="connsiteY71" fmla="*/ 1192843 h 1388264"/>
                  <a:gd name="connsiteX72" fmla="*/ 37516 w 2604760"/>
                  <a:gd name="connsiteY72" fmla="*/ 1175542 h 1388264"/>
                  <a:gd name="connsiteX73" fmla="*/ 38037 w 2604760"/>
                  <a:gd name="connsiteY73" fmla="*/ 1162732 h 1388264"/>
                  <a:gd name="connsiteX74" fmla="*/ 38558 w 2604760"/>
                  <a:gd name="connsiteY74" fmla="*/ 1157597 h 1388264"/>
                  <a:gd name="connsiteX75" fmla="*/ 39079 w 2604760"/>
                  <a:gd name="connsiteY75" fmla="*/ 1161881 h 1388264"/>
                  <a:gd name="connsiteX76" fmla="*/ 39600 w 2604760"/>
                  <a:gd name="connsiteY76" fmla="*/ 1175558 h 1388264"/>
                  <a:gd name="connsiteX77" fmla="*/ 40121 w 2604760"/>
                  <a:gd name="connsiteY77" fmla="*/ 1196810 h 1388264"/>
                  <a:gd name="connsiteX78" fmla="*/ 40642 w 2604760"/>
                  <a:gd name="connsiteY78" fmla="*/ 1222453 h 1388264"/>
                  <a:gd name="connsiteX79" fmla="*/ 41163 w 2604760"/>
                  <a:gd name="connsiteY79" fmla="*/ 1248481 h 1388264"/>
                  <a:gd name="connsiteX80" fmla="*/ 41684 w 2604760"/>
                  <a:gd name="connsiteY80" fmla="*/ 1270718 h 1388264"/>
                  <a:gd name="connsiteX81" fmla="*/ 42205 w 2604760"/>
                  <a:gd name="connsiteY81" fmla="*/ 1285665 h 1388264"/>
                  <a:gd name="connsiteX82" fmla="*/ 42727 w 2604760"/>
                  <a:gd name="connsiteY82" fmla="*/ 1291218 h 1388264"/>
                  <a:gd name="connsiteX83" fmla="*/ 43248 w 2604760"/>
                  <a:gd name="connsiteY83" fmla="*/ 1287051 h 1388264"/>
                  <a:gd name="connsiteX84" fmla="*/ 43769 w 2604760"/>
                  <a:gd name="connsiteY84" fmla="*/ 1274609 h 1388264"/>
                  <a:gd name="connsiteX85" fmla="*/ 44290 w 2604760"/>
                  <a:gd name="connsiteY85" fmla="*/ 1256823 h 1388264"/>
                  <a:gd name="connsiteX86" fmla="*/ 44811 w 2604760"/>
                  <a:gd name="connsiteY86" fmla="*/ 1237634 h 1388264"/>
                  <a:gd name="connsiteX87" fmla="*/ 45332 w 2604760"/>
                  <a:gd name="connsiteY87" fmla="*/ 1221318 h 1388264"/>
                  <a:gd name="connsiteX88" fmla="*/ 45853 w 2604760"/>
                  <a:gd name="connsiteY88" fmla="*/ 1211640 h 1388264"/>
                  <a:gd name="connsiteX89" fmla="*/ 46374 w 2604760"/>
                  <a:gd name="connsiteY89" fmla="*/ 1210997 h 1388264"/>
                  <a:gd name="connsiteX90" fmla="*/ 46895 w 2604760"/>
                  <a:gd name="connsiteY90" fmla="*/ 1220007 h 1388264"/>
                  <a:gd name="connsiteX91" fmla="*/ 47416 w 2604760"/>
                  <a:gd name="connsiteY91" fmla="*/ 1237534 h 1388264"/>
                  <a:gd name="connsiteX92" fmla="*/ 47937 w 2604760"/>
                  <a:gd name="connsiteY92" fmla="*/ 1260948 h 1388264"/>
                  <a:gd name="connsiteX93" fmla="*/ 48458 w 2604760"/>
                  <a:gd name="connsiteY93" fmla="*/ 1286633 h 1388264"/>
                  <a:gd name="connsiteX94" fmla="*/ 48979 w 2604760"/>
                  <a:gd name="connsiteY94" fmla="*/ 1310590 h 1388264"/>
                  <a:gd name="connsiteX95" fmla="*/ 49500 w 2604760"/>
                  <a:gd name="connsiteY95" fmla="*/ 1329195 h 1388264"/>
                  <a:gd name="connsiteX96" fmla="*/ 50021 w 2604760"/>
                  <a:gd name="connsiteY96" fmla="*/ 1339891 h 1388264"/>
                  <a:gd name="connsiteX97" fmla="*/ 50542 w 2604760"/>
                  <a:gd name="connsiteY97" fmla="*/ 1341695 h 1388264"/>
                  <a:gd name="connsiteX98" fmla="*/ 51063 w 2604760"/>
                  <a:gd name="connsiteY98" fmla="*/ 1335190 h 1388264"/>
                  <a:gd name="connsiteX99" fmla="*/ 51584 w 2604760"/>
                  <a:gd name="connsiteY99" fmla="*/ 1322372 h 1388264"/>
                  <a:gd name="connsiteX100" fmla="*/ 52106 w 2604760"/>
                  <a:gd name="connsiteY100" fmla="*/ 1306298 h 1388264"/>
                  <a:gd name="connsiteX101" fmla="*/ 52627 w 2604760"/>
                  <a:gd name="connsiteY101" fmla="*/ 1290516 h 1388264"/>
                  <a:gd name="connsiteX102" fmla="*/ 53148 w 2604760"/>
                  <a:gd name="connsiteY102" fmla="*/ 1278400 h 1388264"/>
                  <a:gd name="connsiteX103" fmla="*/ 53669 w 2604760"/>
                  <a:gd name="connsiteY103" fmla="*/ 1272430 h 1388264"/>
                  <a:gd name="connsiteX104" fmla="*/ 54190 w 2604760"/>
                  <a:gd name="connsiteY104" fmla="*/ 1273732 h 1388264"/>
                  <a:gd name="connsiteX105" fmla="*/ 54711 w 2604760"/>
                  <a:gd name="connsiteY105" fmla="*/ 1282057 h 1388264"/>
                  <a:gd name="connsiteX106" fmla="*/ 55232 w 2604760"/>
                  <a:gd name="connsiteY106" fmla="*/ 1295919 h 1388264"/>
                  <a:gd name="connsiteX107" fmla="*/ 55753 w 2604760"/>
                  <a:gd name="connsiteY107" fmla="*/ 1312895 h 1388264"/>
                  <a:gd name="connsiteX108" fmla="*/ 56274 w 2604760"/>
                  <a:gd name="connsiteY108" fmla="*/ 1330038 h 1388264"/>
                  <a:gd name="connsiteX109" fmla="*/ 56795 w 2604760"/>
                  <a:gd name="connsiteY109" fmla="*/ 1344501 h 1388264"/>
                  <a:gd name="connsiteX110" fmla="*/ 57316 w 2604760"/>
                  <a:gd name="connsiteY110" fmla="*/ 1354070 h 1388264"/>
                  <a:gd name="connsiteX111" fmla="*/ 57837 w 2604760"/>
                  <a:gd name="connsiteY111" fmla="*/ 1357627 h 1388264"/>
                  <a:gd name="connsiteX112" fmla="*/ 58358 w 2604760"/>
                  <a:gd name="connsiteY112" fmla="*/ 1355206 h 1388264"/>
                  <a:gd name="connsiteX113" fmla="*/ 58879 w 2604760"/>
                  <a:gd name="connsiteY113" fmla="*/ 1347882 h 1388264"/>
                  <a:gd name="connsiteX114" fmla="*/ 59400 w 2604760"/>
                  <a:gd name="connsiteY114" fmla="*/ 1337495 h 1388264"/>
                  <a:gd name="connsiteX115" fmla="*/ 59921 w 2604760"/>
                  <a:gd name="connsiteY115" fmla="*/ 1326305 h 1388264"/>
                  <a:gd name="connsiteX116" fmla="*/ 60442 w 2604760"/>
                  <a:gd name="connsiteY116" fmla="*/ 1316511 h 1388264"/>
                  <a:gd name="connsiteX117" fmla="*/ 60963 w 2604760"/>
                  <a:gd name="connsiteY117" fmla="*/ 1309814 h 1388264"/>
                  <a:gd name="connsiteX118" fmla="*/ 61485 w 2604760"/>
                  <a:gd name="connsiteY118" fmla="*/ 1307058 h 1388264"/>
                  <a:gd name="connsiteX119" fmla="*/ 62006 w 2604760"/>
                  <a:gd name="connsiteY119" fmla="*/ 1308202 h 1388264"/>
                  <a:gd name="connsiteX120" fmla="*/ 62527 w 2604760"/>
                  <a:gd name="connsiteY120" fmla="*/ 1312369 h 1388264"/>
                  <a:gd name="connsiteX121" fmla="*/ 63048 w 2604760"/>
                  <a:gd name="connsiteY121" fmla="*/ 1318130 h 1388264"/>
                  <a:gd name="connsiteX122" fmla="*/ 63569 w 2604760"/>
                  <a:gd name="connsiteY122" fmla="*/ 1323817 h 1388264"/>
                  <a:gd name="connsiteX123" fmla="*/ 64090 w 2604760"/>
                  <a:gd name="connsiteY123" fmla="*/ 1327833 h 1388264"/>
                  <a:gd name="connsiteX124" fmla="*/ 64611 w 2604760"/>
                  <a:gd name="connsiteY124" fmla="*/ 1329111 h 1388264"/>
                  <a:gd name="connsiteX125" fmla="*/ 65132 w 2604760"/>
                  <a:gd name="connsiteY125" fmla="*/ 1327291 h 1388264"/>
                  <a:gd name="connsiteX126" fmla="*/ 65653 w 2604760"/>
                  <a:gd name="connsiteY126" fmla="*/ 1322815 h 1388264"/>
                  <a:gd name="connsiteX127" fmla="*/ 66174 w 2604760"/>
                  <a:gd name="connsiteY127" fmla="*/ 1316678 h 1388264"/>
                  <a:gd name="connsiteX128" fmla="*/ 66695 w 2604760"/>
                  <a:gd name="connsiteY128" fmla="*/ 1310198 h 1388264"/>
                  <a:gd name="connsiteX129" fmla="*/ 67216 w 2604760"/>
                  <a:gd name="connsiteY129" fmla="*/ 1304645 h 1388264"/>
                  <a:gd name="connsiteX130" fmla="*/ 67737 w 2604760"/>
                  <a:gd name="connsiteY130" fmla="*/ 1300954 h 1388264"/>
                  <a:gd name="connsiteX131" fmla="*/ 68258 w 2604760"/>
                  <a:gd name="connsiteY131" fmla="*/ 1299509 h 1388264"/>
                  <a:gd name="connsiteX132" fmla="*/ 68779 w 2604760"/>
                  <a:gd name="connsiteY132" fmla="*/ 1300010 h 1388264"/>
                  <a:gd name="connsiteX133" fmla="*/ 69300 w 2604760"/>
                  <a:gd name="connsiteY133" fmla="*/ 1301505 h 1388264"/>
                  <a:gd name="connsiteX134" fmla="*/ 69821 w 2604760"/>
                  <a:gd name="connsiteY134" fmla="*/ 1302641 h 1388264"/>
                  <a:gd name="connsiteX135" fmla="*/ 70343 w 2604760"/>
                  <a:gd name="connsiteY135" fmla="*/ 1301998 h 1388264"/>
                  <a:gd name="connsiteX136" fmla="*/ 70864 w 2604760"/>
                  <a:gd name="connsiteY136" fmla="*/ 1298474 h 1388264"/>
                  <a:gd name="connsiteX137" fmla="*/ 71385 w 2604760"/>
                  <a:gd name="connsiteY137" fmla="*/ 1291552 h 1388264"/>
                  <a:gd name="connsiteX138" fmla="*/ 71906 w 2604760"/>
                  <a:gd name="connsiteY138" fmla="*/ 1281523 h 1388264"/>
                  <a:gd name="connsiteX139" fmla="*/ 72427 w 2604760"/>
                  <a:gd name="connsiteY139" fmla="*/ 1269457 h 1388264"/>
                  <a:gd name="connsiteX140" fmla="*/ 72948 w 2604760"/>
                  <a:gd name="connsiteY140" fmla="*/ 1257065 h 1388264"/>
                  <a:gd name="connsiteX141" fmla="*/ 73469 w 2604760"/>
                  <a:gd name="connsiteY141" fmla="*/ 1246352 h 1388264"/>
                  <a:gd name="connsiteX142" fmla="*/ 73990 w 2604760"/>
                  <a:gd name="connsiteY142" fmla="*/ 1239162 h 1388264"/>
                  <a:gd name="connsiteX143" fmla="*/ 74511 w 2604760"/>
                  <a:gd name="connsiteY143" fmla="*/ 1236724 h 1388264"/>
                  <a:gd name="connsiteX144" fmla="*/ 75032 w 2604760"/>
                  <a:gd name="connsiteY144" fmla="*/ 1239321 h 1388264"/>
                  <a:gd name="connsiteX145" fmla="*/ 75553 w 2604760"/>
                  <a:gd name="connsiteY145" fmla="*/ 1246135 h 1388264"/>
                  <a:gd name="connsiteX146" fmla="*/ 76074 w 2604760"/>
                  <a:gd name="connsiteY146" fmla="*/ 1255387 h 1388264"/>
                  <a:gd name="connsiteX147" fmla="*/ 76595 w 2604760"/>
                  <a:gd name="connsiteY147" fmla="*/ 1264622 h 1388264"/>
                  <a:gd name="connsiteX148" fmla="*/ 77116 w 2604760"/>
                  <a:gd name="connsiteY148" fmla="*/ 1271102 h 1388264"/>
                  <a:gd name="connsiteX149" fmla="*/ 77637 w 2604760"/>
                  <a:gd name="connsiteY149" fmla="*/ 1272446 h 1388264"/>
                  <a:gd name="connsiteX150" fmla="*/ 78158 w 2604760"/>
                  <a:gd name="connsiteY150" fmla="*/ 1267127 h 1388264"/>
                  <a:gd name="connsiteX151" fmla="*/ 78679 w 2604760"/>
                  <a:gd name="connsiteY151" fmla="*/ 1254936 h 1388264"/>
                  <a:gd name="connsiteX152" fmla="*/ 79200 w 2604760"/>
                  <a:gd name="connsiteY152" fmla="*/ 1237050 h 1388264"/>
                  <a:gd name="connsiteX153" fmla="*/ 79722 w 2604760"/>
                  <a:gd name="connsiteY153" fmla="*/ 1215865 h 1388264"/>
                  <a:gd name="connsiteX154" fmla="*/ 80243 w 2604760"/>
                  <a:gd name="connsiteY154" fmla="*/ 1194580 h 1388264"/>
                  <a:gd name="connsiteX155" fmla="*/ 80764 w 2604760"/>
                  <a:gd name="connsiteY155" fmla="*/ 1176652 h 1388264"/>
                  <a:gd name="connsiteX156" fmla="*/ 81285 w 2604760"/>
                  <a:gd name="connsiteY156" fmla="*/ 1165129 h 1388264"/>
                  <a:gd name="connsiteX157" fmla="*/ 81806 w 2604760"/>
                  <a:gd name="connsiteY157" fmla="*/ 1162006 h 1388264"/>
                  <a:gd name="connsiteX158" fmla="*/ 82327 w 2604760"/>
                  <a:gd name="connsiteY158" fmla="*/ 1167667 h 1388264"/>
                  <a:gd name="connsiteX159" fmla="*/ 82848 w 2604760"/>
                  <a:gd name="connsiteY159" fmla="*/ 1180836 h 1388264"/>
                  <a:gd name="connsiteX160" fmla="*/ 83369 w 2604760"/>
                  <a:gd name="connsiteY160" fmla="*/ 1198764 h 1388264"/>
                  <a:gd name="connsiteX161" fmla="*/ 83890 w 2604760"/>
                  <a:gd name="connsiteY161" fmla="*/ 1217735 h 1388264"/>
                  <a:gd name="connsiteX162" fmla="*/ 84411 w 2604760"/>
                  <a:gd name="connsiteY162" fmla="*/ 1233718 h 1388264"/>
                  <a:gd name="connsiteX163" fmla="*/ 84932 w 2604760"/>
                  <a:gd name="connsiteY163" fmla="*/ 1243070 h 1388264"/>
                  <a:gd name="connsiteX164" fmla="*/ 85453 w 2604760"/>
                  <a:gd name="connsiteY164" fmla="*/ 1243362 h 1388264"/>
                  <a:gd name="connsiteX165" fmla="*/ 85974 w 2604760"/>
                  <a:gd name="connsiteY165" fmla="*/ 1233910 h 1388264"/>
                  <a:gd name="connsiteX166" fmla="*/ 86495 w 2604760"/>
                  <a:gd name="connsiteY166" fmla="*/ 1215948 h 1388264"/>
                  <a:gd name="connsiteX167" fmla="*/ 87016 w 2604760"/>
                  <a:gd name="connsiteY167" fmla="*/ 1192384 h 1388264"/>
                  <a:gd name="connsiteX168" fmla="*/ 87537 w 2604760"/>
                  <a:gd name="connsiteY168" fmla="*/ 1167216 h 1388264"/>
                  <a:gd name="connsiteX169" fmla="*/ 88058 w 2604760"/>
                  <a:gd name="connsiteY169" fmla="*/ 1144871 h 1388264"/>
                  <a:gd name="connsiteX170" fmla="*/ 88579 w 2604760"/>
                  <a:gd name="connsiteY170" fmla="*/ 1129373 h 1388264"/>
                  <a:gd name="connsiteX171" fmla="*/ 89101 w 2604760"/>
                  <a:gd name="connsiteY171" fmla="*/ 1123545 h 1388264"/>
                  <a:gd name="connsiteX172" fmla="*/ 89622 w 2604760"/>
                  <a:gd name="connsiteY172" fmla="*/ 1128346 h 1388264"/>
                  <a:gd name="connsiteX173" fmla="*/ 90143 w 2604760"/>
                  <a:gd name="connsiteY173" fmla="*/ 1142750 h 1388264"/>
                  <a:gd name="connsiteX174" fmla="*/ 90664 w 2604760"/>
                  <a:gd name="connsiteY174" fmla="*/ 1164010 h 1388264"/>
                  <a:gd name="connsiteX175" fmla="*/ 91185 w 2604760"/>
                  <a:gd name="connsiteY175" fmla="*/ 1188201 h 1388264"/>
                  <a:gd name="connsiteX176" fmla="*/ 91706 w 2604760"/>
                  <a:gd name="connsiteY176" fmla="*/ 1210888 h 1388264"/>
                  <a:gd name="connsiteX177" fmla="*/ 92227 w 2604760"/>
                  <a:gd name="connsiteY177" fmla="*/ 1227906 h 1388264"/>
                  <a:gd name="connsiteX178" fmla="*/ 92748 w 2604760"/>
                  <a:gd name="connsiteY178" fmla="*/ 1236198 h 1388264"/>
                  <a:gd name="connsiteX179" fmla="*/ 93269 w 2604760"/>
                  <a:gd name="connsiteY179" fmla="*/ 1234453 h 1388264"/>
                  <a:gd name="connsiteX180" fmla="*/ 93790 w 2604760"/>
                  <a:gd name="connsiteY180" fmla="*/ 1223389 h 1388264"/>
                  <a:gd name="connsiteX181" fmla="*/ 94311 w 2604760"/>
                  <a:gd name="connsiteY181" fmla="*/ 1205444 h 1388264"/>
                  <a:gd name="connsiteX182" fmla="*/ 94832 w 2604760"/>
                  <a:gd name="connsiteY182" fmla="*/ 1184301 h 1388264"/>
                  <a:gd name="connsiteX183" fmla="*/ 95353 w 2604760"/>
                  <a:gd name="connsiteY183" fmla="*/ 1164169 h 1388264"/>
                  <a:gd name="connsiteX184" fmla="*/ 95874 w 2604760"/>
                  <a:gd name="connsiteY184" fmla="*/ 1149063 h 1388264"/>
                  <a:gd name="connsiteX185" fmla="*/ 96395 w 2604760"/>
                  <a:gd name="connsiteY185" fmla="*/ 1141949 h 1388264"/>
                  <a:gd name="connsiteX186" fmla="*/ 96916 w 2604760"/>
                  <a:gd name="connsiteY186" fmla="*/ 1144170 h 1388264"/>
                  <a:gd name="connsiteX187" fmla="*/ 97437 w 2604760"/>
                  <a:gd name="connsiteY187" fmla="*/ 1155276 h 1388264"/>
                  <a:gd name="connsiteX188" fmla="*/ 97958 w 2604760"/>
                  <a:gd name="connsiteY188" fmla="*/ 1173245 h 1388264"/>
                  <a:gd name="connsiteX189" fmla="*/ 98480 w 2604760"/>
                  <a:gd name="connsiteY189" fmla="*/ 1194939 h 1388264"/>
                  <a:gd name="connsiteX190" fmla="*/ 99001 w 2604760"/>
                  <a:gd name="connsiteY190" fmla="*/ 1216733 h 1388264"/>
                  <a:gd name="connsiteX191" fmla="*/ 99522 w 2604760"/>
                  <a:gd name="connsiteY191" fmla="*/ 1235079 h 1388264"/>
                  <a:gd name="connsiteX192" fmla="*/ 100043 w 2604760"/>
                  <a:gd name="connsiteY192" fmla="*/ 1247254 h 1388264"/>
                  <a:gd name="connsiteX193" fmla="*/ 100564 w 2604760"/>
                  <a:gd name="connsiteY193" fmla="*/ 1251880 h 1388264"/>
                  <a:gd name="connsiteX194" fmla="*/ 101085 w 2604760"/>
                  <a:gd name="connsiteY194" fmla="*/ 1249191 h 1388264"/>
                  <a:gd name="connsiteX195" fmla="*/ 101606 w 2604760"/>
                  <a:gd name="connsiteY195" fmla="*/ 1240765 h 1388264"/>
                  <a:gd name="connsiteX196" fmla="*/ 102127 w 2604760"/>
                  <a:gd name="connsiteY196" fmla="*/ 1229150 h 1388264"/>
                  <a:gd name="connsiteX197" fmla="*/ 102648 w 2604760"/>
                  <a:gd name="connsiteY197" fmla="*/ 1217293 h 1388264"/>
                  <a:gd name="connsiteX198" fmla="*/ 103169 w 2604760"/>
                  <a:gd name="connsiteY198" fmla="*/ 1208058 h 1388264"/>
                  <a:gd name="connsiteX199" fmla="*/ 103690 w 2604760"/>
                  <a:gd name="connsiteY199" fmla="*/ 1203598 h 1388264"/>
                  <a:gd name="connsiteX200" fmla="*/ 104211 w 2604760"/>
                  <a:gd name="connsiteY200" fmla="*/ 1204968 h 1388264"/>
                  <a:gd name="connsiteX201" fmla="*/ 104732 w 2604760"/>
                  <a:gd name="connsiteY201" fmla="*/ 1211957 h 1388264"/>
                  <a:gd name="connsiteX202" fmla="*/ 105253 w 2604760"/>
                  <a:gd name="connsiteY202" fmla="*/ 1223280 h 1388264"/>
                  <a:gd name="connsiteX203" fmla="*/ 105774 w 2604760"/>
                  <a:gd name="connsiteY203" fmla="*/ 1236924 h 1388264"/>
                  <a:gd name="connsiteX204" fmla="*/ 106295 w 2604760"/>
                  <a:gd name="connsiteY204" fmla="*/ 1250644 h 1388264"/>
                  <a:gd name="connsiteX205" fmla="*/ 106816 w 2604760"/>
                  <a:gd name="connsiteY205" fmla="*/ 1262393 h 1388264"/>
                  <a:gd name="connsiteX206" fmla="*/ 107337 w 2604760"/>
                  <a:gd name="connsiteY206" fmla="*/ 1270701 h 1388264"/>
                  <a:gd name="connsiteX207" fmla="*/ 107859 w 2604760"/>
                  <a:gd name="connsiteY207" fmla="*/ 1275010 h 1388264"/>
                  <a:gd name="connsiteX208" fmla="*/ 108380 w 2604760"/>
                  <a:gd name="connsiteY208" fmla="*/ 1275694 h 1388264"/>
                  <a:gd name="connsiteX209" fmla="*/ 108901 w 2604760"/>
                  <a:gd name="connsiteY209" fmla="*/ 1273866 h 1388264"/>
                  <a:gd name="connsiteX210" fmla="*/ 109422 w 2604760"/>
                  <a:gd name="connsiteY210" fmla="*/ 1271018 h 1388264"/>
                  <a:gd name="connsiteX211" fmla="*/ 109943 w 2604760"/>
                  <a:gd name="connsiteY211" fmla="*/ 1268664 h 1388264"/>
                  <a:gd name="connsiteX212" fmla="*/ 110464 w 2604760"/>
                  <a:gd name="connsiteY212" fmla="*/ 1268029 h 1388264"/>
                  <a:gd name="connsiteX213" fmla="*/ 110985 w 2604760"/>
                  <a:gd name="connsiteY213" fmla="*/ 1269833 h 1388264"/>
                  <a:gd name="connsiteX214" fmla="*/ 111506 w 2604760"/>
                  <a:gd name="connsiteY214" fmla="*/ 1274091 h 1388264"/>
                  <a:gd name="connsiteX215" fmla="*/ 112027 w 2604760"/>
                  <a:gd name="connsiteY215" fmla="*/ 1280112 h 1388264"/>
                  <a:gd name="connsiteX216" fmla="*/ 112548 w 2604760"/>
                  <a:gd name="connsiteY216" fmla="*/ 1286667 h 1388264"/>
                  <a:gd name="connsiteX217" fmla="*/ 113069 w 2604760"/>
                  <a:gd name="connsiteY217" fmla="*/ 1292337 h 1388264"/>
                  <a:gd name="connsiteX218" fmla="*/ 113590 w 2604760"/>
                  <a:gd name="connsiteY218" fmla="*/ 1295969 h 1388264"/>
                  <a:gd name="connsiteX219" fmla="*/ 114111 w 2604760"/>
                  <a:gd name="connsiteY219" fmla="*/ 1296921 h 1388264"/>
                  <a:gd name="connsiteX220" fmla="*/ 114632 w 2604760"/>
                  <a:gd name="connsiteY220" fmla="*/ 1295284 h 1388264"/>
                  <a:gd name="connsiteX221" fmla="*/ 115153 w 2604760"/>
                  <a:gd name="connsiteY221" fmla="*/ 1291844 h 1388264"/>
                  <a:gd name="connsiteX222" fmla="*/ 115674 w 2604760"/>
                  <a:gd name="connsiteY222" fmla="*/ 1287886 h 1388264"/>
                  <a:gd name="connsiteX223" fmla="*/ 116195 w 2604760"/>
                  <a:gd name="connsiteY223" fmla="*/ 1284905 h 1388264"/>
                  <a:gd name="connsiteX224" fmla="*/ 116716 w 2604760"/>
                  <a:gd name="connsiteY224" fmla="*/ 1284245 h 1388264"/>
                  <a:gd name="connsiteX225" fmla="*/ 117238 w 2604760"/>
                  <a:gd name="connsiteY225" fmla="*/ 1286734 h 1388264"/>
                  <a:gd name="connsiteX226" fmla="*/ 117759 w 2604760"/>
                  <a:gd name="connsiteY226" fmla="*/ 1292520 h 1388264"/>
                  <a:gd name="connsiteX227" fmla="*/ 118280 w 2604760"/>
                  <a:gd name="connsiteY227" fmla="*/ 1300987 h 1388264"/>
                  <a:gd name="connsiteX228" fmla="*/ 118801 w 2604760"/>
                  <a:gd name="connsiteY228" fmla="*/ 1310824 h 1388264"/>
                  <a:gd name="connsiteX229" fmla="*/ 119322 w 2604760"/>
                  <a:gd name="connsiteY229" fmla="*/ 1320210 h 1388264"/>
                  <a:gd name="connsiteX230" fmla="*/ 119843 w 2604760"/>
                  <a:gd name="connsiteY230" fmla="*/ 1327149 h 1388264"/>
                  <a:gd name="connsiteX231" fmla="*/ 120364 w 2604760"/>
                  <a:gd name="connsiteY231" fmla="*/ 1329921 h 1388264"/>
                  <a:gd name="connsiteX232" fmla="*/ 120885 w 2604760"/>
                  <a:gd name="connsiteY232" fmla="*/ 1327458 h 1388264"/>
                  <a:gd name="connsiteX233" fmla="*/ 121406 w 2604760"/>
                  <a:gd name="connsiteY233" fmla="*/ 1319725 h 1388264"/>
                  <a:gd name="connsiteX234" fmla="*/ 121927 w 2604760"/>
                  <a:gd name="connsiteY234" fmla="*/ 1307776 h 1388264"/>
                  <a:gd name="connsiteX235" fmla="*/ 122448 w 2604760"/>
                  <a:gd name="connsiteY235" fmla="*/ 1293572 h 1388264"/>
                  <a:gd name="connsiteX236" fmla="*/ 122969 w 2604760"/>
                  <a:gd name="connsiteY236" fmla="*/ 1279594 h 1388264"/>
                  <a:gd name="connsiteX237" fmla="*/ 123490 w 2604760"/>
                  <a:gd name="connsiteY237" fmla="*/ 1268405 h 1388264"/>
                  <a:gd name="connsiteX238" fmla="*/ 124011 w 2604760"/>
                  <a:gd name="connsiteY238" fmla="*/ 1262167 h 1388264"/>
                  <a:gd name="connsiteX239" fmla="*/ 124532 w 2604760"/>
                  <a:gd name="connsiteY239" fmla="*/ 1262201 h 1388264"/>
                  <a:gd name="connsiteX240" fmla="*/ 125053 w 2604760"/>
                  <a:gd name="connsiteY240" fmla="*/ 1268639 h 1388264"/>
                  <a:gd name="connsiteX241" fmla="*/ 125574 w 2604760"/>
                  <a:gd name="connsiteY241" fmla="*/ 1280337 h 1388264"/>
                  <a:gd name="connsiteX242" fmla="*/ 126095 w 2604760"/>
                  <a:gd name="connsiteY242" fmla="*/ 1295017 h 1388264"/>
                  <a:gd name="connsiteX243" fmla="*/ 126617 w 2604760"/>
                  <a:gd name="connsiteY243" fmla="*/ 1309713 h 1388264"/>
                  <a:gd name="connsiteX244" fmla="*/ 127138 w 2604760"/>
                  <a:gd name="connsiteY244" fmla="*/ 1321312 h 1388264"/>
                  <a:gd name="connsiteX245" fmla="*/ 127659 w 2604760"/>
                  <a:gd name="connsiteY245" fmla="*/ 1327090 h 1388264"/>
                  <a:gd name="connsiteX246" fmla="*/ 128180 w 2604760"/>
                  <a:gd name="connsiteY246" fmla="*/ 1325253 h 1388264"/>
                  <a:gd name="connsiteX247" fmla="*/ 128701 w 2604760"/>
                  <a:gd name="connsiteY247" fmla="*/ 1315358 h 1388264"/>
                  <a:gd name="connsiteX248" fmla="*/ 129222 w 2604760"/>
                  <a:gd name="connsiteY248" fmla="*/ 1298432 h 1388264"/>
                  <a:gd name="connsiteX249" fmla="*/ 129743 w 2604760"/>
                  <a:gd name="connsiteY249" fmla="*/ 1276889 h 1388264"/>
                  <a:gd name="connsiteX250" fmla="*/ 130264 w 2604760"/>
                  <a:gd name="connsiteY250" fmla="*/ 1253984 h 1388264"/>
                  <a:gd name="connsiteX251" fmla="*/ 130785 w 2604760"/>
                  <a:gd name="connsiteY251" fmla="*/ 1233334 h 1388264"/>
                  <a:gd name="connsiteX252" fmla="*/ 131306 w 2604760"/>
                  <a:gd name="connsiteY252" fmla="*/ 1218245 h 1388264"/>
                  <a:gd name="connsiteX253" fmla="*/ 131827 w 2604760"/>
                  <a:gd name="connsiteY253" fmla="*/ 1211147 h 1388264"/>
                  <a:gd name="connsiteX254" fmla="*/ 132348 w 2604760"/>
                  <a:gd name="connsiteY254" fmla="*/ 1213001 h 1388264"/>
                  <a:gd name="connsiteX255" fmla="*/ 132869 w 2604760"/>
                  <a:gd name="connsiteY255" fmla="*/ 1222988 h 1388264"/>
                  <a:gd name="connsiteX256" fmla="*/ 133390 w 2604760"/>
                  <a:gd name="connsiteY256" fmla="*/ 1238703 h 1388264"/>
                  <a:gd name="connsiteX257" fmla="*/ 133911 w 2604760"/>
                  <a:gd name="connsiteY257" fmla="*/ 1256681 h 1388264"/>
                  <a:gd name="connsiteX258" fmla="*/ 134432 w 2604760"/>
                  <a:gd name="connsiteY258" fmla="*/ 1273064 h 1388264"/>
                  <a:gd name="connsiteX259" fmla="*/ 134953 w 2604760"/>
                  <a:gd name="connsiteY259" fmla="*/ 1284262 h 1388264"/>
                  <a:gd name="connsiteX260" fmla="*/ 135474 w 2604760"/>
                  <a:gd name="connsiteY260" fmla="*/ 1287569 h 1388264"/>
                  <a:gd name="connsiteX261" fmla="*/ 135996 w 2604760"/>
                  <a:gd name="connsiteY261" fmla="*/ 1281682 h 1388264"/>
                  <a:gd name="connsiteX262" fmla="*/ 136517 w 2604760"/>
                  <a:gd name="connsiteY262" fmla="*/ 1267002 h 1388264"/>
                  <a:gd name="connsiteX263" fmla="*/ 137038 w 2604760"/>
                  <a:gd name="connsiteY263" fmla="*/ 1245575 h 1388264"/>
                  <a:gd name="connsiteX264" fmla="*/ 137559 w 2604760"/>
                  <a:gd name="connsiteY264" fmla="*/ 1220666 h 1388264"/>
                  <a:gd name="connsiteX265" fmla="*/ 138080 w 2604760"/>
                  <a:gd name="connsiteY265" fmla="*/ 1196158 h 1388264"/>
                  <a:gd name="connsiteX266" fmla="*/ 138601 w 2604760"/>
                  <a:gd name="connsiteY266" fmla="*/ 1175942 h 1388264"/>
                  <a:gd name="connsiteX267" fmla="*/ 139122 w 2604760"/>
                  <a:gd name="connsiteY267" fmla="*/ 1163158 h 1388264"/>
                  <a:gd name="connsiteX268" fmla="*/ 139643 w 2604760"/>
                  <a:gd name="connsiteY268" fmla="*/ 1159526 h 1388264"/>
                  <a:gd name="connsiteX269" fmla="*/ 140164 w 2604760"/>
                  <a:gd name="connsiteY269" fmla="*/ 1164937 h 1388264"/>
                  <a:gd name="connsiteX270" fmla="*/ 140685 w 2604760"/>
                  <a:gd name="connsiteY270" fmla="*/ 1177537 h 1388264"/>
                  <a:gd name="connsiteX271" fmla="*/ 141206 w 2604760"/>
                  <a:gd name="connsiteY271" fmla="*/ 1194255 h 1388264"/>
                  <a:gd name="connsiteX272" fmla="*/ 141727 w 2604760"/>
                  <a:gd name="connsiteY272" fmla="*/ 1211389 h 1388264"/>
                  <a:gd name="connsiteX273" fmla="*/ 142248 w 2604760"/>
                  <a:gd name="connsiteY273" fmla="*/ 1225342 h 1388264"/>
                  <a:gd name="connsiteX274" fmla="*/ 142769 w 2604760"/>
                  <a:gd name="connsiteY274" fmla="*/ 1233142 h 1388264"/>
                  <a:gd name="connsiteX275" fmla="*/ 143290 w 2604760"/>
                  <a:gd name="connsiteY275" fmla="*/ 1233058 h 1388264"/>
                  <a:gd name="connsiteX276" fmla="*/ 143811 w 2604760"/>
                  <a:gd name="connsiteY276" fmla="*/ 1224942 h 1388264"/>
                  <a:gd name="connsiteX277" fmla="*/ 144332 w 2604760"/>
                  <a:gd name="connsiteY277" fmla="*/ 1210187 h 1388264"/>
                  <a:gd name="connsiteX278" fmla="*/ 144853 w 2604760"/>
                  <a:gd name="connsiteY278" fmla="*/ 1191415 h 1388264"/>
                  <a:gd name="connsiteX279" fmla="*/ 145375 w 2604760"/>
                  <a:gd name="connsiteY279" fmla="*/ 1171868 h 1388264"/>
                  <a:gd name="connsiteX280" fmla="*/ 145896 w 2604760"/>
                  <a:gd name="connsiteY280" fmla="*/ 1154833 h 1388264"/>
                  <a:gd name="connsiteX281" fmla="*/ 146417 w 2604760"/>
                  <a:gd name="connsiteY281" fmla="*/ 1143042 h 1388264"/>
                  <a:gd name="connsiteX282" fmla="*/ 146938 w 2604760"/>
                  <a:gd name="connsiteY282" fmla="*/ 1138124 h 1388264"/>
                  <a:gd name="connsiteX283" fmla="*/ 147459 w 2604760"/>
                  <a:gd name="connsiteY283" fmla="*/ 1140270 h 1388264"/>
                  <a:gd name="connsiteX284" fmla="*/ 147980 w 2604760"/>
                  <a:gd name="connsiteY284" fmla="*/ 1148286 h 1388264"/>
                  <a:gd name="connsiteX285" fmla="*/ 148501 w 2604760"/>
                  <a:gd name="connsiteY285" fmla="*/ 1159960 h 1388264"/>
                  <a:gd name="connsiteX286" fmla="*/ 149022 w 2604760"/>
                  <a:gd name="connsiteY286" fmla="*/ 1172627 h 1388264"/>
                  <a:gd name="connsiteX287" fmla="*/ 149543 w 2604760"/>
                  <a:gd name="connsiteY287" fmla="*/ 1183650 h 1388264"/>
                  <a:gd name="connsiteX288" fmla="*/ 150064 w 2604760"/>
                  <a:gd name="connsiteY288" fmla="*/ 1190906 h 1388264"/>
                  <a:gd name="connsiteX289" fmla="*/ 150585 w 2604760"/>
                  <a:gd name="connsiteY289" fmla="*/ 1193211 h 1388264"/>
                  <a:gd name="connsiteX290" fmla="*/ 151106 w 2604760"/>
                  <a:gd name="connsiteY290" fmla="*/ 1190555 h 1388264"/>
                  <a:gd name="connsiteX291" fmla="*/ 151627 w 2604760"/>
                  <a:gd name="connsiteY291" fmla="*/ 1184042 h 1388264"/>
                  <a:gd name="connsiteX292" fmla="*/ 152148 w 2604760"/>
                  <a:gd name="connsiteY292" fmla="*/ 1175533 h 1388264"/>
                  <a:gd name="connsiteX293" fmla="*/ 152669 w 2604760"/>
                  <a:gd name="connsiteY293" fmla="*/ 1167091 h 1388264"/>
                  <a:gd name="connsiteX294" fmla="*/ 153190 w 2604760"/>
                  <a:gd name="connsiteY294" fmla="*/ 1160545 h 1388264"/>
                  <a:gd name="connsiteX295" fmla="*/ 153711 w 2604760"/>
                  <a:gd name="connsiteY295" fmla="*/ 1157163 h 1388264"/>
                  <a:gd name="connsiteX296" fmla="*/ 154232 w 2604760"/>
                  <a:gd name="connsiteY296" fmla="*/ 1157422 h 1388264"/>
                  <a:gd name="connsiteX297" fmla="*/ 154754 w 2604760"/>
                  <a:gd name="connsiteY297" fmla="*/ 1160945 h 1388264"/>
                  <a:gd name="connsiteX298" fmla="*/ 155275 w 2604760"/>
                  <a:gd name="connsiteY298" fmla="*/ 1166649 h 1388264"/>
                  <a:gd name="connsiteX299" fmla="*/ 155796 w 2604760"/>
                  <a:gd name="connsiteY299" fmla="*/ 1173020 h 1388264"/>
                  <a:gd name="connsiteX300" fmla="*/ 156317 w 2604760"/>
                  <a:gd name="connsiteY300" fmla="*/ 1178556 h 1388264"/>
                  <a:gd name="connsiteX301" fmla="*/ 156838 w 2604760"/>
                  <a:gd name="connsiteY301" fmla="*/ 1182088 h 1388264"/>
                  <a:gd name="connsiteX302" fmla="*/ 157359 w 2604760"/>
                  <a:gd name="connsiteY302" fmla="*/ 1183115 h 1388264"/>
                  <a:gd name="connsiteX303" fmla="*/ 157880 w 2604760"/>
                  <a:gd name="connsiteY303" fmla="*/ 1181846 h 1388264"/>
                  <a:gd name="connsiteX304" fmla="*/ 158401 w 2604760"/>
                  <a:gd name="connsiteY304" fmla="*/ 1179266 h 1388264"/>
                  <a:gd name="connsiteX305" fmla="*/ 158922 w 2604760"/>
                  <a:gd name="connsiteY305" fmla="*/ 1176853 h 1388264"/>
                  <a:gd name="connsiteX306" fmla="*/ 159443 w 2604760"/>
                  <a:gd name="connsiteY306" fmla="*/ 1176143 h 1388264"/>
                  <a:gd name="connsiteX307" fmla="*/ 159964 w 2604760"/>
                  <a:gd name="connsiteY307" fmla="*/ 1178255 h 1388264"/>
                  <a:gd name="connsiteX308" fmla="*/ 160485 w 2604760"/>
                  <a:gd name="connsiteY308" fmla="*/ 1183591 h 1388264"/>
                  <a:gd name="connsiteX309" fmla="*/ 161006 w 2604760"/>
                  <a:gd name="connsiteY309" fmla="*/ 1191683 h 1388264"/>
                  <a:gd name="connsiteX310" fmla="*/ 161527 w 2604760"/>
                  <a:gd name="connsiteY310" fmla="*/ 1201361 h 1388264"/>
                  <a:gd name="connsiteX311" fmla="*/ 162048 w 2604760"/>
                  <a:gd name="connsiteY311" fmla="*/ 1210997 h 1388264"/>
                  <a:gd name="connsiteX312" fmla="*/ 162569 w 2604760"/>
                  <a:gd name="connsiteY312" fmla="*/ 1218813 h 1388264"/>
                  <a:gd name="connsiteX313" fmla="*/ 163090 w 2604760"/>
                  <a:gd name="connsiteY313" fmla="*/ 1223288 h 1388264"/>
                  <a:gd name="connsiteX314" fmla="*/ 163611 w 2604760"/>
                  <a:gd name="connsiteY314" fmla="*/ 1223497 h 1388264"/>
                  <a:gd name="connsiteX315" fmla="*/ 164133 w 2604760"/>
                  <a:gd name="connsiteY315" fmla="*/ 1219397 h 1388264"/>
                  <a:gd name="connsiteX316" fmla="*/ 164654 w 2604760"/>
                  <a:gd name="connsiteY316" fmla="*/ 1211915 h 1388264"/>
                  <a:gd name="connsiteX317" fmla="*/ 165175 w 2604760"/>
                  <a:gd name="connsiteY317" fmla="*/ 1202880 h 1388264"/>
                  <a:gd name="connsiteX318" fmla="*/ 165696 w 2604760"/>
                  <a:gd name="connsiteY318" fmla="*/ 1194622 h 1388264"/>
                  <a:gd name="connsiteX319" fmla="*/ 166217 w 2604760"/>
                  <a:gd name="connsiteY319" fmla="*/ 1189520 h 1388264"/>
                  <a:gd name="connsiteX320" fmla="*/ 166738 w 2604760"/>
                  <a:gd name="connsiteY320" fmla="*/ 1189470 h 1388264"/>
                  <a:gd name="connsiteX321" fmla="*/ 167259 w 2604760"/>
                  <a:gd name="connsiteY321" fmla="*/ 1195432 h 1388264"/>
                  <a:gd name="connsiteX322" fmla="*/ 167780 w 2604760"/>
                  <a:gd name="connsiteY322" fmla="*/ 1207181 h 1388264"/>
                  <a:gd name="connsiteX323" fmla="*/ 168301 w 2604760"/>
                  <a:gd name="connsiteY323" fmla="*/ 1223263 h 1388264"/>
                  <a:gd name="connsiteX324" fmla="*/ 168822 w 2604760"/>
                  <a:gd name="connsiteY324" fmla="*/ 1241266 h 1388264"/>
                  <a:gd name="connsiteX325" fmla="*/ 169343 w 2604760"/>
                  <a:gd name="connsiteY325" fmla="*/ 1258251 h 1388264"/>
                  <a:gd name="connsiteX326" fmla="*/ 169864 w 2604760"/>
                  <a:gd name="connsiteY326" fmla="*/ 1271377 h 1388264"/>
                  <a:gd name="connsiteX327" fmla="*/ 170385 w 2604760"/>
                  <a:gd name="connsiteY327" fmla="*/ 1278383 h 1388264"/>
                  <a:gd name="connsiteX328" fmla="*/ 170906 w 2604760"/>
                  <a:gd name="connsiteY328" fmla="*/ 1278049 h 1388264"/>
                  <a:gd name="connsiteX329" fmla="*/ 171427 w 2604760"/>
                  <a:gd name="connsiteY329" fmla="*/ 1270492 h 1388264"/>
                  <a:gd name="connsiteX330" fmla="*/ 171948 w 2604760"/>
                  <a:gd name="connsiteY330" fmla="*/ 1257224 h 1388264"/>
                  <a:gd name="connsiteX331" fmla="*/ 172469 w 2604760"/>
                  <a:gd name="connsiteY331" fmla="*/ 1240949 h 1388264"/>
                  <a:gd name="connsiteX332" fmla="*/ 172990 w 2604760"/>
                  <a:gd name="connsiteY332" fmla="*/ 1224975 h 1388264"/>
                  <a:gd name="connsiteX333" fmla="*/ 173512 w 2604760"/>
                  <a:gd name="connsiteY333" fmla="*/ 1212608 h 1388264"/>
                  <a:gd name="connsiteX334" fmla="*/ 174033 w 2604760"/>
                  <a:gd name="connsiteY334" fmla="*/ 1206496 h 1388264"/>
                  <a:gd name="connsiteX335" fmla="*/ 174554 w 2604760"/>
                  <a:gd name="connsiteY335" fmla="*/ 1208183 h 1388264"/>
                  <a:gd name="connsiteX336" fmla="*/ 175075 w 2604760"/>
                  <a:gd name="connsiteY336" fmla="*/ 1217861 h 1388264"/>
                  <a:gd name="connsiteX337" fmla="*/ 175596 w 2604760"/>
                  <a:gd name="connsiteY337" fmla="*/ 1234185 h 1388264"/>
                  <a:gd name="connsiteX338" fmla="*/ 176117 w 2604760"/>
                  <a:gd name="connsiteY338" fmla="*/ 1254493 h 1388264"/>
                  <a:gd name="connsiteX339" fmla="*/ 176638 w 2604760"/>
                  <a:gd name="connsiteY339" fmla="*/ 1275285 h 1388264"/>
                  <a:gd name="connsiteX340" fmla="*/ 177159 w 2604760"/>
                  <a:gd name="connsiteY340" fmla="*/ 1292896 h 1388264"/>
                  <a:gd name="connsiteX341" fmla="*/ 177680 w 2604760"/>
                  <a:gd name="connsiteY341" fmla="*/ 1304244 h 1388264"/>
                  <a:gd name="connsiteX342" fmla="*/ 178201 w 2604760"/>
                  <a:gd name="connsiteY342" fmla="*/ 1307308 h 1388264"/>
                  <a:gd name="connsiteX343" fmla="*/ 178722 w 2604760"/>
                  <a:gd name="connsiteY343" fmla="*/ 1301539 h 1388264"/>
                  <a:gd name="connsiteX344" fmla="*/ 179243 w 2604760"/>
                  <a:gd name="connsiteY344" fmla="*/ 1288019 h 1388264"/>
                  <a:gd name="connsiteX345" fmla="*/ 179764 w 2604760"/>
                  <a:gd name="connsiteY345" fmla="*/ 1269256 h 1388264"/>
                  <a:gd name="connsiteX346" fmla="*/ 180285 w 2604760"/>
                  <a:gd name="connsiteY346" fmla="*/ 1248673 h 1388264"/>
                  <a:gd name="connsiteX347" fmla="*/ 180806 w 2604760"/>
                  <a:gd name="connsiteY347" fmla="*/ 1229885 h 1388264"/>
                  <a:gd name="connsiteX348" fmla="*/ 181327 w 2604760"/>
                  <a:gd name="connsiteY348" fmla="*/ 1216124 h 1388264"/>
                  <a:gd name="connsiteX349" fmla="*/ 181848 w 2604760"/>
                  <a:gd name="connsiteY349" fmla="*/ 1209694 h 1388264"/>
                  <a:gd name="connsiteX350" fmla="*/ 182369 w 2604760"/>
                  <a:gd name="connsiteY350" fmla="*/ 1211623 h 1388264"/>
                  <a:gd name="connsiteX351" fmla="*/ 182890 w 2604760"/>
                  <a:gd name="connsiteY351" fmla="*/ 1221426 h 1388264"/>
                  <a:gd name="connsiteX352" fmla="*/ 183412 w 2604760"/>
                  <a:gd name="connsiteY352" fmla="*/ 1237066 h 1388264"/>
                  <a:gd name="connsiteX353" fmla="*/ 183933 w 2604760"/>
                  <a:gd name="connsiteY353" fmla="*/ 1255395 h 1388264"/>
                  <a:gd name="connsiteX354" fmla="*/ 184454 w 2604760"/>
                  <a:gd name="connsiteY354" fmla="*/ 1272805 h 1388264"/>
                  <a:gd name="connsiteX355" fmla="*/ 184975 w 2604760"/>
                  <a:gd name="connsiteY355" fmla="*/ 1285974 h 1388264"/>
                  <a:gd name="connsiteX356" fmla="*/ 185496 w 2604760"/>
                  <a:gd name="connsiteY356" fmla="*/ 1292370 h 1388264"/>
                  <a:gd name="connsiteX357" fmla="*/ 186017 w 2604760"/>
                  <a:gd name="connsiteY357" fmla="*/ 1290700 h 1388264"/>
                  <a:gd name="connsiteX358" fmla="*/ 186538 w 2604760"/>
                  <a:gd name="connsiteY358" fmla="*/ 1281164 h 1388264"/>
                  <a:gd name="connsiteX359" fmla="*/ 187059 w 2604760"/>
                  <a:gd name="connsiteY359" fmla="*/ 1265415 h 1388264"/>
                  <a:gd name="connsiteX360" fmla="*/ 187580 w 2604760"/>
                  <a:gd name="connsiteY360" fmla="*/ 1246185 h 1388264"/>
                  <a:gd name="connsiteX361" fmla="*/ 188101 w 2604760"/>
                  <a:gd name="connsiteY361" fmla="*/ 1226628 h 1388264"/>
                  <a:gd name="connsiteX362" fmla="*/ 188622 w 2604760"/>
                  <a:gd name="connsiteY362" fmla="*/ 1209828 h 1388264"/>
                  <a:gd name="connsiteX363" fmla="*/ 189143 w 2604760"/>
                  <a:gd name="connsiteY363" fmla="*/ 1198246 h 1388264"/>
                  <a:gd name="connsiteX364" fmla="*/ 189664 w 2604760"/>
                  <a:gd name="connsiteY364" fmla="*/ 1193353 h 1388264"/>
                  <a:gd name="connsiteX365" fmla="*/ 190185 w 2604760"/>
                  <a:gd name="connsiteY365" fmla="*/ 1195340 h 1388264"/>
                  <a:gd name="connsiteX366" fmla="*/ 190706 w 2604760"/>
                  <a:gd name="connsiteY366" fmla="*/ 1203022 h 1388264"/>
                  <a:gd name="connsiteX367" fmla="*/ 191227 w 2604760"/>
                  <a:gd name="connsiteY367" fmla="*/ 1214145 h 1388264"/>
                  <a:gd name="connsiteX368" fmla="*/ 191748 w 2604760"/>
                  <a:gd name="connsiteY368" fmla="*/ 1225944 h 1388264"/>
                  <a:gd name="connsiteX369" fmla="*/ 192269 w 2604760"/>
                  <a:gd name="connsiteY369" fmla="*/ 1235730 h 1388264"/>
                  <a:gd name="connsiteX370" fmla="*/ 192791 w 2604760"/>
                  <a:gd name="connsiteY370" fmla="*/ 1241350 h 1388264"/>
                  <a:gd name="connsiteX371" fmla="*/ 193312 w 2604760"/>
                  <a:gd name="connsiteY371" fmla="*/ 1241509 h 1388264"/>
                  <a:gd name="connsiteX372" fmla="*/ 193833 w 2604760"/>
                  <a:gd name="connsiteY372" fmla="*/ 1235997 h 1388264"/>
                  <a:gd name="connsiteX373" fmla="*/ 194354 w 2604760"/>
                  <a:gd name="connsiteY373" fmla="*/ 1225752 h 1388264"/>
                  <a:gd name="connsiteX374" fmla="*/ 194875 w 2604760"/>
                  <a:gd name="connsiteY374" fmla="*/ 1212600 h 1388264"/>
                  <a:gd name="connsiteX375" fmla="*/ 195396 w 2604760"/>
                  <a:gd name="connsiteY375" fmla="*/ 1198772 h 1388264"/>
                  <a:gd name="connsiteX376" fmla="*/ 195917 w 2604760"/>
                  <a:gd name="connsiteY376" fmla="*/ 1186430 h 1388264"/>
                  <a:gd name="connsiteX377" fmla="*/ 196438 w 2604760"/>
                  <a:gd name="connsiteY377" fmla="*/ 1177253 h 1388264"/>
                  <a:gd name="connsiteX378" fmla="*/ 196959 w 2604760"/>
                  <a:gd name="connsiteY378" fmla="*/ 1172151 h 1388264"/>
                  <a:gd name="connsiteX379" fmla="*/ 197480 w 2604760"/>
                  <a:gd name="connsiteY379" fmla="*/ 1171149 h 1388264"/>
                  <a:gd name="connsiteX380" fmla="*/ 198001 w 2604760"/>
                  <a:gd name="connsiteY380" fmla="*/ 1173354 h 1388264"/>
                  <a:gd name="connsiteX381" fmla="*/ 198522 w 2604760"/>
                  <a:gd name="connsiteY381" fmla="*/ 1177228 h 1388264"/>
                  <a:gd name="connsiteX382" fmla="*/ 199043 w 2604760"/>
                  <a:gd name="connsiteY382" fmla="*/ 1181044 h 1388264"/>
                  <a:gd name="connsiteX383" fmla="*/ 199564 w 2604760"/>
                  <a:gd name="connsiteY383" fmla="*/ 1183324 h 1388264"/>
                  <a:gd name="connsiteX384" fmla="*/ 200085 w 2604760"/>
                  <a:gd name="connsiteY384" fmla="*/ 1183107 h 1388264"/>
                  <a:gd name="connsiteX385" fmla="*/ 200606 w 2604760"/>
                  <a:gd name="connsiteY385" fmla="*/ 1180118 h 1388264"/>
                  <a:gd name="connsiteX386" fmla="*/ 201127 w 2604760"/>
                  <a:gd name="connsiteY386" fmla="*/ 1174757 h 1388264"/>
                  <a:gd name="connsiteX387" fmla="*/ 201649 w 2604760"/>
                  <a:gd name="connsiteY387" fmla="*/ 1168068 h 1388264"/>
                  <a:gd name="connsiteX388" fmla="*/ 202170 w 2604760"/>
                  <a:gd name="connsiteY388" fmla="*/ 1161471 h 1388264"/>
                  <a:gd name="connsiteX389" fmla="*/ 202691 w 2604760"/>
                  <a:gd name="connsiteY389" fmla="*/ 1156369 h 1388264"/>
                  <a:gd name="connsiteX390" fmla="*/ 203212 w 2604760"/>
                  <a:gd name="connsiteY390" fmla="*/ 1153722 h 1388264"/>
                  <a:gd name="connsiteX391" fmla="*/ 203733 w 2604760"/>
                  <a:gd name="connsiteY391" fmla="*/ 1153798 h 1388264"/>
                  <a:gd name="connsiteX392" fmla="*/ 204254 w 2604760"/>
                  <a:gd name="connsiteY392" fmla="*/ 1156119 h 1388264"/>
                  <a:gd name="connsiteX393" fmla="*/ 204775 w 2604760"/>
                  <a:gd name="connsiteY393" fmla="*/ 1159568 h 1388264"/>
                  <a:gd name="connsiteX394" fmla="*/ 205296 w 2604760"/>
                  <a:gd name="connsiteY394" fmla="*/ 1162657 h 1388264"/>
                  <a:gd name="connsiteX395" fmla="*/ 205817 w 2604760"/>
                  <a:gd name="connsiteY395" fmla="*/ 1163868 h 1388264"/>
                  <a:gd name="connsiteX396" fmla="*/ 206338 w 2604760"/>
                  <a:gd name="connsiteY396" fmla="*/ 1162056 h 1388264"/>
                  <a:gd name="connsiteX397" fmla="*/ 206859 w 2604760"/>
                  <a:gd name="connsiteY397" fmla="*/ 1156795 h 1388264"/>
                  <a:gd name="connsiteX398" fmla="*/ 207380 w 2604760"/>
                  <a:gd name="connsiteY398" fmla="*/ 1148545 h 1388264"/>
                  <a:gd name="connsiteX399" fmla="*/ 207901 w 2604760"/>
                  <a:gd name="connsiteY399" fmla="*/ 1138542 h 1388264"/>
                  <a:gd name="connsiteX400" fmla="*/ 208422 w 2604760"/>
                  <a:gd name="connsiteY400" fmla="*/ 1128638 h 1388264"/>
                  <a:gd name="connsiteX401" fmla="*/ 208943 w 2604760"/>
                  <a:gd name="connsiteY401" fmla="*/ 1120872 h 1388264"/>
                  <a:gd name="connsiteX402" fmla="*/ 209464 w 2604760"/>
                  <a:gd name="connsiteY402" fmla="*/ 1117065 h 1388264"/>
                  <a:gd name="connsiteX403" fmla="*/ 209985 w 2604760"/>
                  <a:gd name="connsiteY403" fmla="*/ 1118359 h 1388264"/>
                  <a:gd name="connsiteX404" fmla="*/ 210506 w 2604760"/>
                  <a:gd name="connsiteY404" fmla="*/ 1124914 h 1388264"/>
                  <a:gd name="connsiteX405" fmla="*/ 211028 w 2604760"/>
                  <a:gd name="connsiteY405" fmla="*/ 1135753 h 1388264"/>
                  <a:gd name="connsiteX406" fmla="*/ 211549 w 2604760"/>
                  <a:gd name="connsiteY406" fmla="*/ 1148896 h 1388264"/>
                  <a:gd name="connsiteX407" fmla="*/ 212070 w 2604760"/>
                  <a:gd name="connsiteY407" fmla="*/ 1161722 h 1388264"/>
                  <a:gd name="connsiteX408" fmla="*/ 212591 w 2604760"/>
                  <a:gd name="connsiteY408" fmla="*/ 1171525 h 1388264"/>
                  <a:gd name="connsiteX409" fmla="*/ 213112 w 2604760"/>
                  <a:gd name="connsiteY409" fmla="*/ 1176093 h 1388264"/>
                  <a:gd name="connsiteX410" fmla="*/ 213633 w 2604760"/>
                  <a:gd name="connsiteY410" fmla="*/ 1174114 h 1388264"/>
                  <a:gd name="connsiteX411" fmla="*/ 214154 w 2604760"/>
                  <a:gd name="connsiteY411" fmla="*/ 1165538 h 1388264"/>
                  <a:gd name="connsiteX412" fmla="*/ 214675 w 2604760"/>
                  <a:gd name="connsiteY412" fmla="*/ 1151677 h 1388264"/>
                  <a:gd name="connsiteX413" fmla="*/ 215196 w 2604760"/>
                  <a:gd name="connsiteY413" fmla="*/ 1134993 h 1388264"/>
                  <a:gd name="connsiteX414" fmla="*/ 215717 w 2604760"/>
                  <a:gd name="connsiteY414" fmla="*/ 1118701 h 1388264"/>
                  <a:gd name="connsiteX415" fmla="*/ 216238 w 2604760"/>
                  <a:gd name="connsiteY415" fmla="*/ 1106126 h 1388264"/>
                  <a:gd name="connsiteX416" fmla="*/ 216759 w 2604760"/>
                  <a:gd name="connsiteY416" fmla="*/ 1099989 h 1388264"/>
                  <a:gd name="connsiteX417" fmla="*/ 217280 w 2604760"/>
                  <a:gd name="connsiteY417" fmla="*/ 1101884 h 1388264"/>
                  <a:gd name="connsiteX418" fmla="*/ 217801 w 2604760"/>
                  <a:gd name="connsiteY418" fmla="*/ 1111946 h 1388264"/>
                  <a:gd name="connsiteX419" fmla="*/ 218322 w 2604760"/>
                  <a:gd name="connsiteY419" fmla="*/ 1128755 h 1388264"/>
                  <a:gd name="connsiteX420" fmla="*/ 218843 w 2604760"/>
                  <a:gd name="connsiteY420" fmla="*/ 1149556 h 1388264"/>
                  <a:gd name="connsiteX421" fmla="*/ 219364 w 2604760"/>
                  <a:gd name="connsiteY421" fmla="*/ 1170707 h 1388264"/>
                  <a:gd name="connsiteX422" fmla="*/ 219885 w 2604760"/>
                  <a:gd name="connsiteY422" fmla="*/ 1188434 h 1388264"/>
                  <a:gd name="connsiteX423" fmla="*/ 220407 w 2604760"/>
                  <a:gd name="connsiteY423" fmla="*/ 1199599 h 1388264"/>
                  <a:gd name="connsiteX424" fmla="*/ 220928 w 2604760"/>
                  <a:gd name="connsiteY424" fmla="*/ 1202246 h 1388264"/>
                  <a:gd name="connsiteX425" fmla="*/ 221449 w 2604760"/>
                  <a:gd name="connsiteY425" fmla="*/ 1195983 h 1388264"/>
                  <a:gd name="connsiteX426" fmla="*/ 221970 w 2604760"/>
                  <a:gd name="connsiteY426" fmla="*/ 1182038 h 1388264"/>
                  <a:gd name="connsiteX427" fmla="*/ 222491 w 2604760"/>
                  <a:gd name="connsiteY427" fmla="*/ 1163158 h 1388264"/>
                  <a:gd name="connsiteX428" fmla="*/ 223012 w 2604760"/>
                  <a:gd name="connsiteY428" fmla="*/ 1143093 h 1388264"/>
                  <a:gd name="connsiteX429" fmla="*/ 223533 w 2604760"/>
                  <a:gd name="connsiteY429" fmla="*/ 1125849 h 1388264"/>
                  <a:gd name="connsiteX430" fmla="*/ 224054 w 2604760"/>
                  <a:gd name="connsiteY430" fmla="*/ 1114860 h 1388264"/>
                  <a:gd name="connsiteX431" fmla="*/ 224575 w 2604760"/>
                  <a:gd name="connsiteY431" fmla="*/ 1112397 h 1388264"/>
                  <a:gd name="connsiteX432" fmla="*/ 225096 w 2604760"/>
                  <a:gd name="connsiteY432" fmla="*/ 1119177 h 1388264"/>
                  <a:gd name="connsiteX433" fmla="*/ 225617 w 2604760"/>
                  <a:gd name="connsiteY433" fmla="*/ 1134250 h 1388264"/>
                  <a:gd name="connsiteX434" fmla="*/ 226138 w 2604760"/>
                  <a:gd name="connsiteY434" fmla="*/ 1155109 h 1388264"/>
                  <a:gd name="connsiteX435" fmla="*/ 226659 w 2604760"/>
                  <a:gd name="connsiteY435" fmla="*/ 1178113 h 1388264"/>
                  <a:gd name="connsiteX436" fmla="*/ 227180 w 2604760"/>
                  <a:gd name="connsiteY436" fmla="*/ 1199273 h 1388264"/>
                  <a:gd name="connsiteX437" fmla="*/ 227701 w 2604760"/>
                  <a:gd name="connsiteY437" fmla="*/ 1215038 h 1388264"/>
                  <a:gd name="connsiteX438" fmla="*/ 228222 w 2604760"/>
                  <a:gd name="connsiteY438" fmla="*/ 1222929 h 1388264"/>
                  <a:gd name="connsiteX439" fmla="*/ 228743 w 2604760"/>
                  <a:gd name="connsiteY439" fmla="*/ 1221936 h 1388264"/>
                  <a:gd name="connsiteX440" fmla="*/ 229264 w 2604760"/>
                  <a:gd name="connsiteY440" fmla="*/ 1212642 h 1388264"/>
                  <a:gd name="connsiteX441" fmla="*/ 229786 w 2604760"/>
                  <a:gd name="connsiteY441" fmla="*/ 1197127 h 1388264"/>
                  <a:gd name="connsiteX442" fmla="*/ 230307 w 2604760"/>
                  <a:gd name="connsiteY442" fmla="*/ 1178623 h 1388264"/>
                  <a:gd name="connsiteX443" fmla="*/ 230828 w 2604760"/>
                  <a:gd name="connsiteY443" fmla="*/ 1160795 h 1388264"/>
                  <a:gd name="connsiteX444" fmla="*/ 231349 w 2604760"/>
                  <a:gd name="connsiteY444" fmla="*/ 1147026 h 1388264"/>
                  <a:gd name="connsiteX445" fmla="*/ 231870 w 2604760"/>
                  <a:gd name="connsiteY445" fmla="*/ 1139786 h 1388264"/>
                  <a:gd name="connsiteX446" fmla="*/ 232391 w 2604760"/>
                  <a:gd name="connsiteY446" fmla="*/ 1140312 h 1388264"/>
                  <a:gd name="connsiteX447" fmla="*/ 232912 w 2604760"/>
                  <a:gd name="connsiteY447" fmla="*/ 1148412 h 1388264"/>
                  <a:gd name="connsiteX448" fmla="*/ 233433 w 2604760"/>
                  <a:gd name="connsiteY448" fmla="*/ 1162465 h 1388264"/>
                  <a:gd name="connsiteX449" fmla="*/ 233954 w 2604760"/>
                  <a:gd name="connsiteY449" fmla="*/ 1179750 h 1388264"/>
                  <a:gd name="connsiteX450" fmla="*/ 234475 w 2604760"/>
                  <a:gd name="connsiteY450" fmla="*/ 1197027 h 1388264"/>
                  <a:gd name="connsiteX451" fmla="*/ 234996 w 2604760"/>
                  <a:gd name="connsiteY451" fmla="*/ 1211239 h 1388264"/>
                  <a:gd name="connsiteX452" fmla="*/ 235517 w 2604760"/>
                  <a:gd name="connsiteY452" fmla="*/ 1220115 h 1388264"/>
                  <a:gd name="connsiteX453" fmla="*/ 236038 w 2604760"/>
                  <a:gd name="connsiteY453" fmla="*/ 1222453 h 1388264"/>
                  <a:gd name="connsiteX454" fmla="*/ 236559 w 2604760"/>
                  <a:gd name="connsiteY454" fmla="*/ 1218262 h 1388264"/>
                  <a:gd name="connsiteX455" fmla="*/ 237080 w 2604760"/>
                  <a:gd name="connsiteY455" fmla="*/ 1208725 h 1388264"/>
                  <a:gd name="connsiteX456" fmla="*/ 237601 w 2604760"/>
                  <a:gd name="connsiteY456" fmla="*/ 1196008 h 1388264"/>
                  <a:gd name="connsiteX457" fmla="*/ 238122 w 2604760"/>
                  <a:gd name="connsiteY457" fmla="*/ 1182698 h 1388264"/>
                  <a:gd name="connsiteX458" fmla="*/ 238643 w 2604760"/>
                  <a:gd name="connsiteY458" fmla="*/ 1171283 h 1388264"/>
                  <a:gd name="connsiteX459" fmla="*/ 239165 w 2604760"/>
                  <a:gd name="connsiteY459" fmla="*/ 1163609 h 1388264"/>
                  <a:gd name="connsiteX460" fmla="*/ 239686 w 2604760"/>
                  <a:gd name="connsiteY460" fmla="*/ 1160670 h 1388264"/>
                  <a:gd name="connsiteX461" fmla="*/ 240207 w 2604760"/>
                  <a:gd name="connsiteY461" fmla="*/ 1162515 h 1388264"/>
                  <a:gd name="connsiteX462" fmla="*/ 240728 w 2604760"/>
                  <a:gd name="connsiteY462" fmla="*/ 1168243 h 1388264"/>
                  <a:gd name="connsiteX463" fmla="*/ 241249 w 2604760"/>
                  <a:gd name="connsiteY463" fmla="*/ 1176193 h 1388264"/>
                  <a:gd name="connsiteX464" fmla="*/ 241770 w 2604760"/>
                  <a:gd name="connsiteY464" fmla="*/ 1184359 h 1388264"/>
                  <a:gd name="connsiteX465" fmla="*/ 242291 w 2604760"/>
                  <a:gd name="connsiteY465" fmla="*/ 1190889 h 1388264"/>
                  <a:gd name="connsiteX466" fmla="*/ 242812 w 2604760"/>
                  <a:gd name="connsiteY466" fmla="*/ 1194480 h 1388264"/>
                  <a:gd name="connsiteX467" fmla="*/ 243333 w 2604760"/>
                  <a:gd name="connsiteY467" fmla="*/ 1194555 h 1388264"/>
                  <a:gd name="connsiteX468" fmla="*/ 243854 w 2604760"/>
                  <a:gd name="connsiteY468" fmla="*/ 1191299 h 1388264"/>
                  <a:gd name="connsiteX469" fmla="*/ 244375 w 2604760"/>
                  <a:gd name="connsiteY469" fmla="*/ 1185579 h 1388264"/>
                  <a:gd name="connsiteX470" fmla="*/ 244896 w 2604760"/>
                  <a:gd name="connsiteY470" fmla="*/ 1178765 h 1388264"/>
                  <a:gd name="connsiteX471" fmla="*/ 245417 w 2604760"/>
                  <a:gd name="connsiteY471" fmla="*/ 1172385 h 1388264"/>
                  <a:gd name="connsiteX472" fmla="*/ 245938 w 2604760"/>
                  <a:gd name="connsiteY472" fmla="*/ 1167659 h 1388264"/>
                  <a:gd name="connsiteX473" fmla="*/ 246459 w 2604760"/>
                  <a:gd name="connsiteY473" fmla="*/ 1165237 h 1388264"/>
                  <a:gd name="connsiteX474" fmla="*/ 246980 w 2604760"/>
                  <a:gd name="connsiteY474" fmla="*/ 1165037 h 1388264"/>
                  <a:gd name="connsiteX475" fmla="*/ 247501 w 2604760"/>
                  <a:gd name="connsiteY475" fmla="*/ 1166415 h 1388264"/>
                  <a:gd name="connsiteX476" fmla="*/ 248022 w 2604760"/>
                  <a:gd name="connsiteY476" fmla="*/ 1168310 h 1388264"/>
                  <a:gd name="connsiteX477" fmla="*/ 248544 w 2604760"/>
                  <a:gd name="connsiteY477" fmla="*/ 1169496 h 1388264"/>
                  <a:gd name="connsiteX478" fmla="*/ 249065 w 2604760"/>
                  <a:gd name="connsiteY478" fmla="*/ 1168870 h 1388264"/>
                  <a:gd name="connsiteX479" fmla="*/ 249586 w 2604760"/>
                  <a:gd name="connsiteY479" fmla="*/ 1165763 h 1388264"/>
                  <a:gd name="connsiteX480" fmla="*/ 250107 w 2604760"/>
                  <a:gd name="connsiteY480" fmla="*/ 1160169 h 1388264"/>
                  <a:gd name="connsiteX481" fmla="*/ 250628 w 2604760"/>
                  <a:gd name="connsiteY481" fmla="*/ 1152754 h 1388264"/>
                  <a:gd name="connsiteX482" fmla="*/ 251149 w 2604760"/>
                  <a:gd name="connsiteY482" fmla="*/ 1144721 h 1388264"/>
                  <a:gd name="connsiteX483" fmla="*/ 251670 w 2604760"/>
                  <a:gd name="connsiteY483" fmla="*/ 1137581 h 1388264"/>
                  <a:gd name="connsiteX484" fmla="*/ 252191 w 2604760"/>
                  <a:gd name="connsiteY484" fmla="*/ 1132788 h 1388264"/>
                  <a:gd name="connsiteX485" fmla="*/ 252712 w 2604760"/>
                  <a:gd name="connsiteY485" fmla="*/ 1131419 h 1388264"/>
                  <a:gd name="connsiteX486" fmla="*/ 253233 w 2604760"/>
                  <a:gd name="connsiteY486" fmla="*/ 1133824 h 1388264"/>
                  <a:gd name="connsiteX487" fmla="*/ 253754 w 2604760"/>
                  <a:gd name="connsiteY487" fmla="*/ 1139452 h 1388264"/>
                  <a:gd name="connsiteX488" fmla="*/ 254275 w 2604760"/>
                  <a:gd name="connsiteY488" fmla="*/ 1146884 h 1388264"/>
                  <a:gd name="connsiteX489" fmla="*/ 254796 w 2604760"/>
                  <a:gd name="connsiteY489" fmla="*/ 1154182 h 1388264"/>
                  <a:gd name="connsiteX490" fmla="*/ 255317 w 2604760"/>
                  <a:gd name="connsiteY490" fmla="*/ 1159234 h 1388264"/>
                  <a:gd name="connsiteX491" fmla="*/ 255838 w 2604760"/>
                  <a:gd name="connsiteY491" fmla="*/ 1160286 h 1388264"/>
                  <a:gd name="connsiteX492" fmla="*/ 256359 w 2604760"/>
                  <a:gd name="connsiteY492" fmla="*/ 1156244 h 1388264"/>
                  <a:gd name="connsiteX493" fmla="*/ 256880 w 2604760"/>
                  <a:gd name="connsiteY493" fmla="*/ 1146992 h 1388264"/>
                  <a:gd name="connsiteX494" fmla="*/ 257401 w 2604760"/>
                  <a:gd name="connsiteY494" fmla="*/ 1133448 h 1388264"/>
                  <a:gd name="connsiteX495" fmla="*/ 257923 w 2604760"/>
                  <a:gd name="connsiteY495" fmla="*/ 1117516 h 1388264"/>
                  <a:gd name="connsiteX496" fmla="*/ 258444 w 2604760"/>
                  <a:gd name="connsiteY496" fmla="*/ 1101725 h 1388264"/>
                  <a:gd name="connsiteX497" fmla="*/ 258965 w 2604760"/>
                  <a:gd name="connsiteY497" fmla="*/ 1088816 h 1388264"/>
                  <a:gd name="connsiteX498" fmla="*/ 259486 w 2604760"/>
                  <a:gd name="connsiteY498" fmla="*/ 1081125 h 1388264"/>
                  <a:gd name="connsiteX499" fmla="*/ 260007 w 2604760"/>
                  <a:gd name="connsiteY499" fmla="*/ 1080107 h 1388264"/>
                  <a:gd name="connsiteX500" fmla="*/ 260528 w 2604760"/>
                  <a:gd name="connsiteY500" fmla="*/ 1085969 h 1388264"/>
                  <a:gd name="connsiteX501" fmla="*/ 261049 w 2604760"/>
                  <a:gd name="connsiteY501" fmla="*/ 1097617 h 1388264"/>
                  <a:gd name="connsiteX502" fmla="*/ 261570 w 2604760"/>
                  <a:gd name="connsiteY502" fmla="*/ 1112731 h 1388264"/>
                  <a:gd name="connsiteX503" fmla="*/ 262091 w 2604760"/>
                  <a:gd name="connsiteY503" fmla="*/ 1128246 h 1388264"/>
                  <a:gd name="connsiteX504" fmla="*/ 262612 w 2604760"/>
                  <a:gd name="connsiteY504" fmla="*/ 1140813 h 1388264"/>
                  <a:gd name="connsiteX505" fmla="*/ 263133 w 2604760"/>
                  <a:gd name="connsiteY505" fmla="*/ 1147585 h 1388264"/>
                  <a:gd name="connsiteX506" fmla="*/ 263654 w 2604760"/>
                  <a:gd name="connsiteY506" fmla="*/ 1146725 h 1388264"/>
                  <a:gd name="connsiteX507" fmla="*/ 264175 w 2604760"/>
                  <a:gd name="connsiteY507" fmla="*/ 1137823 h 1388264"/>
                  <a:gd name="connsiteX508" fmla="*/ 264696 w 2604760"/>
                  <a:gd name="connsiteY508" fmla="*/ 1121966 h 1388264"/>
                  <a:gd name="connsiteX509" fmla="*/ 265217 w 2604760"/>
                  <a:gd name="connsiteY509" fmla="*/ 1101617 h 1388264"/>
                  <a:gd name="connsiteX510" fmla="*/ 265738 w 2604760"/>
                  <a:gd name="connsiteY510" fmla="*/ 1080182 h 1388264"/>
                  <a:gd name="connsiteX511" fmla="*/ 266259 w 2604760"/>
                  <a:gd name="connsiteY511" fmla="*/ 1061419 h 1388264"/>
                  <a:gd name="connsiteX512" fmla="*/ 266780 w 2604760"/>
                  <a:gd name="connsiteY512" fmla="*/ 1048618 h 1388264"/>
                  <a:gd name="connsiteX513" fmla="*/ 267302 w 2604760"/>
                  <a:gd name="connsiteY513" fmla="*/ 1044008 h 1388264"/>
                  <a:gd name="connsiteX514" fmla="*/ 267823 w 2604760"/>
                  <a:gd name="connsiteY514" fmla="*/ 1048284 h 1388264"/>
                  <a:gd name="connsiteX515" fmla="*/ 268344 w 2604760"/>
                  <a:gd name="connsiteY515" fmla="*/ 1060575 h 1388264"/>
                  <a:gd name="connsiteX516" fmla="*/ 268865 w 2604760"/>
                  <a:gd name="connsiteY516" fmla="*/ 1078587 h 1388264"/>
                  <a:gd name="connsiteX517" fmla="*/ 269386 w 2604760"/>
                  <a:gd name="connsiteY517" fmla="*/ 1098886 h 1388264"/>
                  <a:gd name="connsiteX518" fmla="*/ 269907 w 2604760"/>
                  <a:gd name="connsiteY518" fmla="*/ 1117557 h 1388264"/>
                  <a:gd name="connsiteX519" fmla="*/ 270428 w 2604760"/>
                  <a:gd name="connsiteY519" fmla="*/ 1130951 h 1388264"/>
                  <a:gd name="connsiteX520" fmla="*/ 270949 w 2604760"/>
                  <a:gd name="connsiteY520" fmla="*/ 1136454 h 1388264"/>
                  <a:gd name="connsiteX521" fmla="*/ 271470 w 2604760"/>
                  <a:gd name="connsiteY521" fmla="*/ 1132972 h 1388264"/>
                  <a:gd name="connsiteX522" fmla="*/ 271991 w 2604760"/>
                  <a:gd name="connsiteY522" fmla="*/ 1121098 h 1388264"/>
                  <a:gd name="connsiteX523" fmla="*/ 272512 w 2604760"/>
                  <a:gd name="connsiteY523" fmla="*/ 1102978 h 1388264"/>
                  <a:gd name="connsiteX524" fmla="*/ 273033 w 2604760"/>
                  <a:gd name="connsiteY524" fmla="*/ 1081919 h 1388264"/>
                  <a:gd name="connsiteX525" fmla="*/ 273554 w 2604760"/>
                  <a:gd name="connsiteY525" fmla="*/ 1061786 h 1388264"/>
                  <a:gd name="connsiteX526" fmla="*/ 274075 w 2604760"/>
                  <a:gd name="connsiteY526" fmla="*/ 1046180 h 1388264"/>
                  <a:gd name="connsiteX527" fmla="*/ 274596 w 2604760"/>
                  <a:gd name="connsiteY527" fmla="*/ 1037729 h 1388264"/>
                  <a:gd name="connsiteX528" fmla="*/ 275117 w 2604760"/>
                  <a:gd name="connsiteY528" fmla="*/ 1037696 h 1388264"/>
                  <a:gd name="connsiteX529" fmla="*/ 275638 w 2604760"/>
                  <a:gd name="connsiteY529" fmla="*/ 1045837 h 1388264"/>
                  <a:gd name="connsiteX530" fmla="*/ 276159 w 2604760"/>
                  <a:gd name="connsiteY530" fmla="*/ 1060509 h 1388264"/>
                  <a:gd name="connsiteX531" fmla="*/ 276681 w 2604760"/>
                  <a:gd name="connsiteY531" fmla="*/ 1078896 h 1388264"/>
                  <a:gd name="connsiteX532" fmla="*/ 277202 w 2604760"/>
                  <a:gd name="connsiteY532" fmla="*/ 1097475 h 1388264"/>
                  <a:gd name="connsiteX533" fmla="*/ 277723 w 2604760"/>
                  <a:gd name="connsiteY533" fmla="*/ 1112789 h 1388264"/>
                  <a:gd name="connsiteX534" fmla="*/ 278244 w 2604760"/>
                  <a:gd name="connsiteY534" fmla="*/ 1122192 h 1388264"/>
                  <a:gd name="connsiteX535" fmla="*/ 278765 w 2604760"/>
                  <a:gd name="connsiteY535" fmla="*/ 1124254 h 1388264"/>
                  <a:gd name="connsiteX536" fmla="*/ 279286 w 2604760"/>
                  <a:gd name="connsiteY536" fmla="*/ 1119002 h 1388264"/>
                  <a:gd name="connsiteX537" fmla="*/ 279807 w 2604760"/>
                  <a:gd name="connsiteY537" fmla="*/ 1107763 h 1388264"/>
                  <a:gd name="connsiteX538" fmla="*/ 280328 w 2604760"/>
                  <a:gd name="connsiteY538" fmla="*/ 1092949 h 1388264"/>
                  <a:gd name="connsiteX539" fmla="*/ 280849 w 2604760"/>
                  <a:gd name="connsiteY539" fmla="*/ 1077551 h 1388264"/>
                  <a:gd name="connsiteX540" fmla="*/ 281370 w 2604760"/>
                  <a:gd name="connsiteY540" fmla="*/ 1064483 h 1388264"/>
                  <a:gd name="connsiteX541" fmla="*/ 281891 w 2604760"/>
                  <a:gd name="connsiteY541" fmla="*/ 1056016 h 1388264"/>
                  <a:gd name="connsiteX542" fmla="*/ 282412 w 2604760"/>
                  <a:gd name="connsiteY542" fmla="*/ 1053361 h 1388264"/>
                  <a:gd name="connsiteX543" fmla="*/ 282933 w 2604760"/>
                  <a:gd name="connsiteY543" fmla="*/ 1056592 h 1388264"/>
                  <a:gd name="connsiteX544" fmla="*/ 283454 w 2604760"/>
                  <a:gd name="connsiteY544" fmla="*/ 1064751 h 1388264"/>
                  <a:gd name="connsiteX545" fmla="*/ 283975 w 2604760"/>
                  <a:gd name="connsiteY545" fmla="*/ 1075982 h 1388264"/>
                  <a:gd name="connsiteX546" fmla="*/ 284496 w 2604760"/>
                  <a:gd name="connsiteY546" fmla="*/ 1087914 h 1388264"/>
                  <a:gd name="connsiteX547" fmla="*/ 285017 w 2604760"/>
                  <a:gd name="connsiteY547" fmla="*/ 1098235 h 1388264"/>
                  <a:gd name="connsiteX548" fmla="*/ 285538 w 2604760"/>
                  <a:gd name="connsiteY548" fmla="*/ 1105174 h 1388264"/>
                  <a:gd name="connsiteX549" fmla="*/ 286060 w 2604760"/>
                  <a:gd name="connsiteY549" fmla="*/ 1107855 h 1388264"/>
                  <a:gd name="connsiteX550" fmla="*/ 286581 w 2604760"/>
                  <a:gd name="connsiteY550" fmla="*/ 1106310 h 1388264"/>
                  <a:gd name="connsiteX551" fmla="*/ 287102 w 2604760"/>
                  <a:gd name="connsiteY551" fmla="*/ 1101350 h 1388264"/>
                  <a:gd name="connsiteX552" fmla="*/ 287623 w 2604760"/>
                  <a:gd name="connsiteY552" fmla="*/ 1094394 h 1388264"/>
                  <a:gd name="connsiteX553" fmla="*/ 288144 w 2604760"/>
                  <a:gd name="connsiteY553" fmla="*/ 1087179 h 1388264"/>
                  <a:gd name="connsiteX554" fmla="*/ 288665 w 2604760"/>
                  <a:gd name="connsiteY554" fmla="*/ 1081342 h 1388264"/>
                  <a:gd name="connsiteX555" fmla="*/ 289186 w 2604760"/>
                  <a:gd name="connsiteY555" fmla="*/ 1078027 h 1388264"/>
                  <a:gd name="connsiteX556" fmla="*/ 289707 w 2604760"/>
                  <a:gd name="connsiteY556" fmla="*/ 1077610 h 1388264"/>
                  <a:gd name="connsiteX557" fmla="*/ 290228 w 2604760"/>
                  <a:gd name="connsiteY557" fmla="*/ 1079714 h 1388264"/>
                  <a:gd name="connsiteX558" fmla="*/ 290749 w 2604760"/>
                  <a:gd name="connsiteY558" fmla="*/ 1083380 h 1388264"/>
                  <a:gd name="connsiteX559" fmla="*/ 291270 w 2604760"/>
                  <a:gd name="connsiteY559" fmla="*/ 1087355 h 1388264"/>
                  <a:gd name="connsiteX560" fmla="*/ 291791 w 2604760"/>
                  <a:gd name="connsiteY560" fmla="*/ 1090361 h 1388264"/>
                  <a:gd name="connsiteX561" fmla="*/ 292312 w 2604760"/>
                  <a:gd name="connsiteY561" fmla="*/ 1091446 h 1388264"/>
                  <a:gd name="connsiteX562" fmla="*/ 292833 w 2604760"/>
                  <a:gd name="connsiteY562" fmla="*/ 1090286 h 1388264"/>
                  <a:gd name="connsiteX563" fmla="*/ 293354 w 2604760"/>
                  <a:gd name="connsiteY563" fmla="*/ 1087204 h 1388264"/>
                  <a:gd name="connsiteX564" fmla="*/ 293875 w 2604760"/>
                  <a:gd name="connsiteY564" fmla="*/ 1083063 h 1388264"/>
                  <a:gd name="connsiteX565" fmla="*/ 294396 w 2604760"/>
                  <a:gd name="connsiteY565" fmla="*/ 1079004 h 1388264"/>
                  <a:gd name="connsiteX566" fmla="*/ 294917 w 2604760"/>
                  <a:gd name="connsiteY566" fmla="*/ 1076182 h 1388264"/>
                  <a:gd name="connsiteX567" fmla="*/ 295439 w 2604760"/>
                  <a:gd name="connsiteY567" fmla="*/ 1075547 h 1388264"/>
                  <a:gd name="connsiteX568" fmla="*/ 295960 w 2604760"/>
                  <a:gd name="connsiteY568" fmla="*/ 1077585 h 1388264"/>
                  <a:gd name="connsiteX569" fmla="*/ 296481 w 2604760"/>
                  <a:gd name="connsiteY569" fmla="*/ 1082127 h 1388264"/>
                  <a:gd name="connsiteX570" fmla="*/ 297002 w 2604760"/>
                  <a:gd name="connsiteY570" fmla="*/ 1088273 h 1388264"/>
                  <a:gd name="connsiteX571" fmla="*/ 297523 w 2604760"/>
                  <a:gd name="connsiteY571" fmla="*/ 1094519 h 1388264"/>
                  <a:gd name="connsiteX572" fmla="*/ 298044 w 2604760"/>
                  <a:gd name="connsiteY572" fmla="*/ 1099145 h 1388264"/>
                  <a:gd name="connsiteX573" fmla="*/ 298565 w 2604760"/>
                  <a:gd name="connsiteY573" fmla="*/ 1100632 h 1388264"/>
                  <a:gd name="connsiteX574" fmla="*/ 299086 w 2604760"/>
                  <a:gd name="connsiteY574" fmla="*/ 1098043 h 1388264"/>
                  <a:gd name="connsiteX575" fmla="*/ 299607 w 2604760"/>
                  <a:gd name="connsiteY575" fmla="*/ 1091254 h 1388264"/>
                  <a:gd name="connsiteX576" fmla="*/ 300128 w 2604760"/>
                  <a:gd name="connsiteY576" fmla="*/ 1081067 h 1388264"/>
                  <a:gd name="connsiteX577" fmla="*/ 300649 w 2604760"/>
                  <a:gd name="connsiteY577" fmla="*/ 1069084 h 1388264"/>
                  <a:gd name="connsiteX578" fmla="*/ 301170 w 2604760"/>
                  <a:gd name="connsiteY578" fmla="*/ 1057394 h 1388264"/>
                  <a:gd name="connsiteX579" fmla="*/ 301691 w 2604760"/>
                  <a:gd name="connsiteY579" fmla="*/ 1048184 h 1388264"/>
                  <a:gd name="connsiteX580" fmla="*/ 302212 w 2604760"/>
                  <a:gd name="connsiteY580" fmla="*/ 1043282 h 1388264"/>
                  <a:gd name="connsiteX581" fmla="*/ 302733 w 2604760"/>
                  <a:gd name="connsiteY581" fmla="*/ 1043791 h 1388264"/>
                  <a:gd name="connsiteX582" fmla="*/ 303254 w 2604760"/>
                  <a:gd name="connsiteY582" fmla="*/ 1049837 h 1388264"/>
                  <a:gd name="connsiteX583" fmla="*/ 303775 w 2604760"/>
                  <a:gd name="connsiteY583" fmla="*/ 1060408 h 1388264"/>
                  <a:gd name="connsiteX584" fmla="*/ 304296 w 2604760"/>
                  <a:gd name="connsiteY584" fmla="*/ 1073543 h 1388264"/>
                  <a:gd name="connsiteX585" fmla="*/ 304818 w 2604760"/>
                  <a:gd name="connsiteY585" fmla="*/ 1086578 h 1388264"/>
                  <a:gd name="connsiteX586" fmla="*/ 305339 w 2604760"/>
                  <a:gd name="connsiteY586" fmla="*/ 1096698 h 1388264"/>
                  <a:gd name="connsiteX587" fmla="*/ 305860 w 2604760"/>
                  <a:gd name="connsiteY587" fmla="*/ 1101508 h 1388264"/>
                  <a:gd name="connsiteX588" fmla="*/ 306381 w 2604760"/>
                  <a:gd name="connsiteY588" fmla="*/ 1099529 h 1388264"/>
                  <a:gd name="connsiteX589" fmla="*/ 306902 w 2604760"/>
                  <a:gd name="connsiteY589" fmla="*/ 1090561 h 1388264"/>
                  <a:gd name="connsiteX590" fmla="*/ 307423 w 2604760"/>
                  <a:gd name="connsiteY590" fmla="*/ 1075698 h 1388264"/>
                  <a:gd name="connsiteX591" fmla="*/ 307944 w 2604760"/>
                  <a:gd name="connsiteY591" fmla="*/ 1057168 h 1388264"/>
                  <a:gd name="connsiteX592" fmla="*/ 308465 w 2604760"/>
                  <a:gd name="connsiteY592" fmla="*/ 1037988 h 1388264"/>
                  <a:gd name="connsiteX593" fmla="*/ 308986 w 2604760"/>
                  <a:gd name="connsiteY593" fmla="*/ 1021429 h 1388264"/>
                  <a:gd name="connsiteX594" fmla="*/ 309507 w 2604760"/>
                  <a:gd name="connsiteY594" fmla="*/ 1010390 h 1388264"/>
                  <a:gd name="connsiteX595" fmla="*/ 310028 w 2604760"/>
                  <a:gd name="connsiteY595" fmla="*/ 1006816 h 1388264"/>
                  <a:gd name="connsiteX596" fmla="*/ 310549 w 2604760"/>
                  <a:gd name="connsiteY596" fmla="*/ 1011242 h 1388264"/>
                  <a:gd name="connsiteX597" fmla="*/ 311070 w 2604760"/>
                  <a:gd name="connsiteY597" fmla="*/ 1022690 h 1388264"/>
                  <a:gd name="connsiteX598" fmla="*/ 311591 w 2604760"/>
                  <a:gd name="connsiteY598" fmla="*/ 1038873 h 1388264"/>
                  <a:gd name="connsiteX599" fmla="*/ 312112 w 2604760"/>
                  <a:gd name="connsiteY599" fmla="*/ 1056626 h 1388264"/>
                  <a:gd name="connsiteX600" fmla="*/ 312633 w 2604760"/>
                  <a:gd name="connsiteY600" fmla="*/ 1072408 h 1388264"/>
                  <a:gd name="connsiteX601" fmla="*/ 313154 w 2604760"/>
                  <a:gd name="connsiteY601" fmla="*/ 1082996 h 1388264"/>
                  <a:gd name="connsiteX602" fmla="*/ 313675 w 2604760"/>
                  <a:gd name="connsiteY602" fmla="*/ 1086077 h 1388264"/>
                  <a:gd name="connsiteX603" fmla="*/ 314197 w 2604760"/>
                  <a:gd name="connsiteY603" fmla="*/ 1080741 h 1388264"/>
                  <a:gd name="connsiteX604" fmla="*/ 314718 w 2604760"/>
                  <a:gd name="connsiteY604" fmla="*/ 1067606 h 1388264"/>
                  <a:gd name="connsiteX605" fmla="*/ 315239 w 2604760"/>
                  <a:gd name="connsiteY605" fmla="*/ 1048693 h 1388264"/>
                  <a:gd name="connsiteX606" fmla="*/ 315760 w 2604760"/>
                  <a:gd name="connsiteY606" fmla="*/ 1027099 h 1388264"/>
                  <a:gd name="connsiteX607" fmla="*/ 316281 w 2604760"/>
                  <a:gd name="connsiteY607" fmla="*/ 1006491 h 1388264"/>
                  <a:gd name="connsiteX608" fmla="*/ 316802 w 2604760"/>
                  <a:gd name="connsiteY608" fmla="*/ 990392 h 1388264"/>
                  <a:gd name="connsiteX609" fmla="*/ 317323 w 2604760"/>
                  <a:gd name="connsiteY609" fmla="*/ 981448 h 1388264"/>
                  <a:gd name="connsiteX610" fmla="*/ 317844 w 2604760"/>
                  <a:gd name="connsiteY610" fmla="*/ 980889 h 1388264"/>
                  <a:gd name="connsiteX611" fmla="*/ 318365 w 2604760"/>
                  <a:gd name="connsiteY611" fmla="*/ 988321 h 1388264"/>
                  <a:gd name="connsiteX612" fmla="*/ 318886 w 2604760"/>
                  <a:gd name="connsiteY612" fmla="*/ 1001990 h 1388264"/>
                  <a:gd name="connsiteX613" fmla="*/ 319407 w 2604760"/>
                  <a:gd name="connsiteY613" fmla="*/ 1019050 h 1388264"/>
                  <a:gd name="connsiteX614" fmla="*/ 319928 w 2604760"/>
                  <a:gd name="connsiteY614" fmla="*/ 1036126 h 1388264"/>
                  <a:gd name="connsiteX615" fmla="*/ 320449 w 2604760"/>
                  <a:gd name="connsiteY615" fmla="*/ 1049829 h 1388264"/>
                  <a:gd name="connsiteX616" fmla="*/ 320970 w 2604760"/>
                  <a:gd name="connsiteY616" fmla="*/ 1057486 h 1388264"/>
                  <a:gd name="connsiteX617" fmla="*/ 321491 w 2604760"/>
                  <a:gd name="connsiteY617" fmla="*/ 1057636 h 1388264"/>
                  <a:gd name="connsiteX618" fmla="*/ 322012 w 2604760"/>
                  <a:gd name="connsiteY618" fmla="*/ 1050229 h 1388264"/>
                  <a:gd name="connsiteX619" fmla="*/ 322533 w 2604760"/>
                  <a:gd name="connsiteY619" fmla="*/ 1036610 h 1388264"/>
                  <a:gd name="connsiteX620" fmla="*/ 323055 w 2604760"/>
                  <a:gd name="connsiteY620" fmla="*/ 1019175 h 1388264"/>
                  <a:gd name="connsiteX621" fmla="*/ 323576 w 2604760"/>
                  <a:gd name="connsiteY621" fmla="*/ 1001013 h 1388264"/>
                  <a:gd name="connsiteX622" fmla="*/ 324097 w 2604760"/>
                  <a:gd name="connsiteY622" fmla="*/ 985306 h 1388264"/>
                  <a:gd name="connsiteX623" fmla="*/ 324618 w 2604760"/>
                  <a:gd name="connsiteY623" fmla="*/ 974593 h 1388264"/>
                  <a:gd name="connsiteX624" fmla="*/ 325139 w 2604760"/>
                  <a:gd name="connsiteY624" fmla="*/ 970317 h 1388264"/>
                  <a:gd name="connsiteX625" fmla="*/ 325660 w 2604760"/>
                  <a:gd name="connsiteY625" fmla="*/ 972597 h 1388264"/>
                  <a:gd name="connsiteX626" fmla="*/ 326181 w 2604760"/>
                  <a:gd name="connsiteY626" fmla="*/ 980405 h 1388264"/>
                  <a:gd name="connsiteX627" fmla="*/ 326702 w 2604760"/>
                  <a:gd name="connsiteY627" fmla="*/ 991803 h 1388264"/>
                  <a:gd name="connsiteX628" fmla="*/ 327223 w 2604760"/>
                  <a:gd name="connsiteY628" fmla="*/ 1004286 h 1388264"/>
                  <a:gd name="connsiteX629" fmla="*/ 327744 w 2604760"/>
                  <a:gd name="connsiteY629" fmla="*/ 1015250 h 1388264"/>
                  <a:gd name="connsiteX630" fmla="*/ 328265 w 2604760"/>
                  <a:gd name="connsiteY630" fmla="*/ 1022532 h 1388264"/>
                  <a:gd name="connsiteX631" fmla="*/ 328786 w 2604760"/>
                  <a:gd name="connsiteY631" fmla="*/ 1024878 h 1388264"/>
                  <a:gd name="connsiteX632" fmla="*/ 329307 w 2604760"/>
                  <a:gd name="connsiteY632" fmla="*/ 1022122 h 1388264"/>
                  <a:gd name="connsiteX633" fmla="*/ 329828 w 2604760"/>
                  <a:gd name="connsiteY633" fmla="*/ 1015100 h 1388264"/>
                  <a:gd name="connsiteX634" fmla="*/ 330349 w 2604760"/>
                  <a:gd name="connsiteY634" fmla="*/ 1005347 h 1388264"/>
                  <a:gd name="connsiteX635" fmla="*/ 330870 w 2604760"/>
                  <a:gd name="connsiteY635" fmla="*/ 994825 h 1388264"/>
                  <a:gd name="connsiteX636" fmla="*/ 331391 w 2604760"/>
                  <a:gd name="connsiteY636" fmla="*/ 985498 h 1388264"/>
                  <a:gd name="connsiteX637" fmla="*/ 331912 w 2604760"/>
                  <a:gd name="connsiteY637" fmla="*/ 978943 h 1388264"/>
                  <a:gd name="connsiteX638" fmla="*/ 332434 w 2604760"/>
                  <a:gd name="connsiteY638" fmla="*/ 975946 h 1388264"/>
                  <a:gd name="connsiteX639" fmla="*/ 332955 w 2604760"/>
                  <a:gd name="connsiteY639" fmla="*/ 976438 h 1388264"/>
                  <a:gd name="connsiteX640" fmla="*/ 333476 w 2604760"/>
                  <a:gd name="connsiteY640" fmla="*/ 979645 h 1388264"/>
                  <a:gd name="connsiteX641" fmla="*/ 333997 w 2604760"/>
                  <a:gd name="connsiteY641" fmla="*/ 984321 h 1388264"/>
                  <a:gd name="connsiteX642" fmla="*/ 334519 w 2604760"/>
                  <a:gd name="connsiteY642" fmla="*/ 989014 h 1388264"/>
                  <a:gd name="connsiteX643" fmla="*/ 335037 w 2604760"/>
                  <a:gd name="connsiteY643" fmla="*/ 992362 h 1388264"/>
                  <a:gd name="connsiteX644" fmla="*/ 335563 w 2604760"/>
                  <a:gd name="connsiteY644" fmla="*/ 993464 h 1388264"/>
                  <a:gd name="connsiteX645" fmla="*/ 336081 w 2604760"/>
                  <a:gd name="connsiteY645" fmla="*/ 992095 h 1388264"/>
                  <a:gd name="connsiteX646" fmla="*/ 336599 w 2604760"/>
                  <a:gd name="connsiteY646" fmla="*/ 988788 h 1388264"/>
                  <a:gd name="connsiteX647" fmla="*/ 337125 w 2604760"/>
                  <a:gd name="connsiteY647" fmla="*/ 984555 h 1388264"/>
                  <a:gd name="connsiteX648" fmla="*/ 337642 w 2604760"/>
                  <a:gd name="connsiteY648" fmla="*/ 980580 h 1388264"/>
                  <a:gd name="connsiteX649" fmla="*/ 338168 w 2604760"/>
                  <a:gd name="connsiteY649" fmla="*/ 977933 h 1388264"/>
                  <a:gd name="connsiteX650" fmla="*/ 338686 w 2604760"/>
                  <a:gd name="connsiteY650" fmla="*/ 977307 h 1388264"/>
                  <a:gd name="connsiteX651" fmla="*/ 339204 w 2604760"/>
                  <a:gd name="connsiteY651" fmla="*/ 978877 h 1388264"/>
                  <a:gd name="connsiteX652" fmla="*/ 339730 w 2604760"/>
                  <a:gd name="connsiteY652" fmla="*/ 982208 h 1388264"/>
                  <a:gd name="connsiteX653" fmla="*/ 340248 w 2604760"/>
                  <a:gd name="connsiteY653" fmla="*/ 986258 h 1388264"/>
                  <a:gd name="connsiteX654" fmla="*/ 340774 w 2604760"/>
                  <a:gd name="connsiteY654" fmla="*/ 989698 h 1388264"/>
                  <a:gd name="connsiteX655" fmla="*/ 341291 w 2604760"/>
                  <a:gd name="connsiteY655" fmla="*/ 991210 h 1388264"/>
                  <a:gd name="connsiteX656" fmla="*/ 341809 w 2604760"/>
                  <a:gd name="connsiteY656" fmla="*/ 989849 h 1388264"/>
                  <a:gd name="connsiteX657" fmla="*/ 342335 w 2604760"/>
                  <a:gd name="connsiteY657" fmla="*/ 985239 h 1388264"/>
                  <a:gd name="connsiteX658" fmla="*/ 342853 w 2604760"/>
                  <a:gd name="connsiteY658" fmla="*/ 977774 h 1388264"/>
                  <a:gd name="connsiteX659" fmla="*/ 343379 w 2604760"/>
                  <a:gd name="connsiteY659" fmla="*/ 968581 h 1388264"/>
                  <a:gd name="connsiteX660" fmla="*/ 343897 w 2604760"/>
                  <a:gd name="connsiteY660" fmla="*/ 959354 h 1388264"/>
                  <a:gd name="connsiteX661" fmla="*/ 344414 w 2604760"/>
                  <a:gd name="connsiteY661" fmla="*/ 951972 h 1388264"/>
                  <a:gd name="connsiteX662" fmla="*/ 344940 w 2604760"/>
                  <a:gd name="connsiteY662" fmla="*/ 948064 h 1388264"/>
                  <a:gd name="connsiteX663" fmla="*/ 345458 w 2604760"/>
                  <a:gd name="connsiteY663" fmla="*/ 948598 h 1388264"/>
                  <a:gd name="connsiteX664" fmla="*/ 345984 w 2604760"/>
                  <a:gd name="connsiteY664" fmla="*/ 953692 h 1388264"/>
                  <a:gd name="connsiteX665" fmla="*/ 346502 w 2604760"/>
                  <a:gd name="connsiteY665" fmla="*/ 962543 h 1388264"/>
                  <a:gd name="connsiteX666" fmla="*/ 347020 w 2604760"/>
                  <a:gd name="connsiteY666" fmla="*/ 973507 h 1388264"/>
                  <a:gd name="connsiteX667" fmla="*/ 347546 w 2604760"/>
                  <a:gd name="connsiteY667" fmla="*/ 984363 h 1388264"/>
                  <a:gd name="connsiteX668" fmla="*/ 348063 w 2604760"/>
                  <a:gd name="connsiteY668" fmla="*/ 992704 h 1388264"/>
                  <a:gd name="connsiteX669" fmla="*/ 348590 w 2604760"/>
                  <a:gd name="connsiteY669" fmla="*/ 996470 h 1388264"/>
                  <a:gd name="connsiteX670" fmla="*/ 349107 w 2604760"/>
                  <a:gd name="connsiteY670" fmla="*/ 994366 h 1388264"/>
                  <a:gd name="connsiteX671" fmla="*/ 349625 w 2604760"/>
                  <a:gd name="connsiteY671" fmla="*/ 986200 h 1388264"/>
                  <a:gd name="connsiteX672" fmla="*/ 350151 w 2604760"/>
                  <a:gd name="connsiteY672" fmla="*/ 972973 h 1388264"/>
                  <a:gd name="connsiteX673" fmla="*/ 350669 w 2604760"/>
                  <a:gd name="connsiteY673" fmla="*/ 956723 h 1388264"/>
                  <a:gd name="connsiteX674" fmla="*/ 351195 w 2604760"/>
                  <a:gd name="connsiteY674" fmla="*/ 940156 h 1388264"/>
                  <a:gd name="connsiteX675" fmla="*/ 351713 w 2604760"/>
                  <a:gd name="connsiteY675" fmla="*/ 926145 h 1388264"/>
                  <a:gd name="connsiteX676" fmla="*/ 352230 w 2604760"/>
                  <a:gd name="connsiteY676" fmla="*/ 917202 h 1388264"/>
                  <a:gd name="connsiteX677" fmla="*/ 352756 w 2604760"/>
                  <a:gd name="connsiteY677" fmla="*/ 914964 h 1388264"/>
                  <a:gd name="connsiteX678" fmla="*/ 353274 w 2604760"/>
                  <a:gd name="connsiteY678" fmla="*/ 919849 h 1388264"/>
                  <a:gd name="connsiteX679" fmla="*/ 353800 w 2604760"/>
                  <a:gd name="connsiteY679" fmla="*/ 930938 h 1388264"/>
                  <a:gd name="connsiteX680" fmla="*/ 354318 w 2604760"/>
                  <a:gd name="connsiteY680" fmla="*/ 946093 h 1388264"/>
                  <a:gd name="connsiteX681" fmla="*/ 354836 w 2604760"/>
                  <a:gd name="connsiteY681" fmla="*/ 962376 h 1388264"/>
                  <a:gd name="connsiteX682" fmla="*/ 355362 w 2604760"/>
                  <a:gd name="connsiteY682" fmla="*/ 976547 h 1388264"/>
                  <a:gd name="connsiteX683" fmla="*/ 355879 w 2604760"/>
                  <a:gd name="connsiteY683" fmla="*/ 985657 h 1388264"/>
                  <a:gd name="connsiteX684" fmla="*/ 356405 w 2604760"/>
                  <a:gd name="connsiteY684" fmla="*/ 987636 h 1388264"/>
                  <a:gd name="connsiteX685" fmla="*/ 356923 w 2604760"/>
                  <a:gd name="connsiteY685" fmla="*/ 981732 h 1388264"/>
                  <a:gd name="connsiteX686" fmla="*/ 357441 w 2604760"/>
                  <a:gd name="connsiteY686" fmla="*/ 968664 h 1388264"/>
                  <a:gd name="connsiteX687" fmla="*/ 357967 w 2604760"/>
                  <a:gd name="connsiteY687" fmla="*/ 950511 h 1388264"/>
                  <a:gd name="connsiteX688" fmla="*/ 358485 w 2604760"/>
                  <a:gd name="connsiteY688" fmla="*/ 930236 h 1388264"/>
                  <a:gd name="connsiteX689" fmla="*/ 359011 w 2604760"/>
                  <a:gd name="connsiteY689" fmla="*/ 911206 h 1388264"/>
                  <a:gd name="connsiteX690" fmla="*/ 359528 w 2604760"/>
                  <a:gd name="connsiteY690" fmla="*/ 896610 h 1388264"/>
                  <a:gd name="connsiteX691" fmla="*/ 360046 w 2604760"/>
                  <a:gd name="connsiteY691" fmla="*/ 888852 h 1388264"/>
                  <a:gd name="connsiteX692" fmla="*/ 360572 w 2604760"/>
                  <a:gd name="connsiteY692" fmla="*/ 889086 h 1388264"/>
                  <a:gd name="connsiteX693" fmla="*/ 361090 w 2604760"/>
                  <a:gd name="connsiteY693" fmla="*/ 896919 h 1388264"/>
                  <a:gd name="connsiteX694" fmla="*/ 361616 w 2604760"/>
                  <a:gd name="connsiteY694" fmla="*/ 910571 h 1388264"/>
                  <a:gd name="connsiteX695" fmla="*/ 362134 w 2604760"/>
                  <a:gd name="connsiteY695" fmla="*/ 927247 h 1388264"/>
                  <a:gd name="connsiteX696" fmla="*/ 362651 w 2604760"/>
                  <a:gd name="connsiteY696" fmla="*/ 943663 h 1388264"/>
                  <a:gd name="connsiteX697" fmla="*/ 363177 w 2604760"/>
                  <a:gd name="connsiteY697" fmla="*/ 956565 h 1388264"/>
                  <a:gd name="connsiteX698" fmla="*/ 363695 w 2604760"/>
                  <a:gd name="connsiteY698" fmla="*/ 963362 h 1388264"/>
                  <a:gd name="connsiteX699" fmla="*/ 364221 w 2604760"/>
                  <a:gd name="connsiteY699" fmla="*/ 962644 h 1388264"/>
                  <a:gd name="connsiteX700" fmla="*/ 364739 w 2604760"/>
                  <a:gd name="connsiteY700" fmla="*/ 954444 h 1388264"/>
                  <a:gd name="connsiteX701" fmla="*/ 365257 w 2604760"/>
                  <a:gd name="connsiteY701" fmla="*/ 940181 h 1388264"/>
                  <a:gd name="connsiteX702" fmla="*/ 365783 w 2604760"/>
                  <a:gd name="connsiteY702" fmla="*/ 922304 h 1388264"/>
                  <a:gd name="connsiteX703" fmla="*/ 366300 w 2604760"/>
                  <a:gd name="connsiteY703" fmla="*/ 903816 h 1388264"/>
                  <a:gd name="connsiteX704" fmla="*/ 366827 w 2604760"/>
                  <a:gd name="connsiteY704" fmla="*/ 887817 h 1388264"/>
                  <a:gd name="connsiteX705" fmla="*/ 367344 w 2604760"/>
                  <a:gd name="connsiteY705" fmla="*/ 876895 h 1388264"/>
                  <a:gd name="connsiteX706" fmla="*/ 367862 w 2604760"/>
                  <a:gd name="connsiteY706" fmla="*/ 872586 h 1388264"/>
                  <a:gd name="connsiteX707" fmla="*/ 368388 w 2604760"/>
                  <a:gd name="connsiteY707" fmla="*/ 875108 h 1388264"/>
                  <a:gd name="connsiteX708" fmla="*/ 368906 w 2604760"/>
                  <a:gd name="connsiteY708" fmla="*/ 883366 h 1388264"/>
                  <a:gd name="connsiteX709" fmla="*/ 369432 w 2604760"/>
                  <a:gd name="connsiteY709" fmla="*/ 895349 h 1388264"/>
                  <a:gd name="connsiteX710" fmla="*/ 369949 w 2604760"/>
                  <a:gd name="connsiteY710" fmla="*/ 908492 h 1388264"/>
                  <a:gd name="connsiteX711" fmla="*/ 370467 w 2604760"/>
                  <a:gd name="connsiteY711" fmla="*/ 920133 h 1388264"/>
                  <a:gd name="connsiteX712" fmla="*/ 370993 w 2604760"/>
                  <a:gd name="connsiteY712" fmla="*/ 927948 h 1388264"/>
                  <a:gd name="connsiteX713" fmla="*/ 371511 w 2604760"/>
                  <a:gd name="connsiteY713" fmla="*/ 930478 h 1388264"/>
                  <a:gd name="connsiteX714" fmla="*/ 372037 w 2604760"/>
                  <a:gd name="connsiteY714" fmla="*/ 927372 h 1388264"/>
                  <a:gd name="connsiteX715" fmla="*/ 372555 w 2604760"/>
                  <a:gd name="connsiteY715" fmla="*/ 919398 h 1388264"/>
                  <a:gd name="connsiteX716" fmla="*/ 373072 w 2604760"/>
                  <a:gd name="connsiteY716" fmla="*/ 908167 h 1388264"/>
                  <a:gd name="connsiteX717" fmla="*/ 373599 w 2604760"/>
                  <a:gd name="connsiteY717" fmla="*/ 895750 h 1388264"/>
                  <a:gd name="connsiteX718" fmla="*/ 374116 w 2604760"/>
                  <a:gd name="connsiteY718" fmla="*/ 884327 h 1388264"/>
                  <a:gd name="connsiteX719" fmla="*/ 374642 w 2604760"/>
                  <a:gd name="connsiteY719" fmla="*/ 875784 h 1388264"/>
                  <a:gd name="connsiteX720" fmla="*/ 375160 w 2604760"/>
                  <a:gd name="connsiteY720" fmla="*/ 871283 h 1388264"/>
                  <a:gd name="connsiteX721" fmla="*/ 375678 w 2604760"/>
                  <a:gd name="connsiteY721" fmla="*/ 871041 h 1388264"/>
                  <a:gd name="connsiteX722" fmla="*/ 376204 w 2604760"/>
                  <a:gd name="connsiteY722" fmla="*/ 874373 h 1388264"/>
                  <a:gd name="connsiteX723" fmla="*/ 376722 w 2604760"/>
                  <a:gd name="connsiteY723" fmla="*/ 879976 h 1388264"/>
                  <a:gd name="connsiteX724" fmla="*/ 377248 w 2604760"/>
                  <a:gd name="connsiteY724" fmla="*/ 886272 h 1388264"/>
                  <a:gd name="connsiteX725" fmla="*/ 377765 w 2604760"/>
                  <a:gd name="connsiteY725" fmla="*/ 891708 h 1388264"/>
                  <a:gd name="connsiteX726" fmla="*/ 378283 w 2604760"/>
                  <a:gd name="connsiteY726" fmla="*/ 895032 h 1388264"/>
                  <a:gd name="connsiteX727" fmla="*/ 378809 w 2604760"/>
                  <a:gd name="connsiteY727" fmla="*/ 895566 h 1388264"/>
                  <a:gd name="connsiteX728" fmla="*/ 379327 w 2604760"/>
                  <a:gd name="connsiteY728" fmla="*/ 893378 h 1388264"/>
                  <a:gd name="connsiteX729" fmla="*/ 379853 w 2604760"/>
                  <a:gd name="connsiteY729" fmla="*/ 889203 h 1388264"/>
                  <a:gd name="connsiteX730" fmla="*/ 380371 w 2604760"/>
                  <a:gd name="connsiteY730" fmla="*/ 884160 h 1388264"/>
                  <a:gd name="connsiteX731" fmla="*/ 380888 w 2604760"/>
                  <a:gd name="connsiteY731" fmla="*/ 879425 h 1388264"/>
                  <a:gd name="connsiteX732" fmla="*/ 381414 w 2604760"/>
                  <a:gd name="connsiteY732" fmla="*/ 876001 h 1388264"/>
                  <a:gd name="connsiteX733" fmla="*/ 381932 w 2604760"/>
                  <a:gd name="connsiteY733" fmla="*/ 874532 h 1388264"/>
                  <a:gd name="connsiteX734" fmla="*/ 382458 w 2604760"/>
                  <a:gd name="connsiteY734" fmla="*/ 875091 h 1388264"/>
                  <a:gd name="connsiteX735" fmla="*/ 382976 w 2604760"/>
                  <a:gd name="connsiteY735" fmla="*/ 877154 h 1388264"/>
                  <a:gd name="connsiteX736" fmla="*/ 383494 w 2604760"/>
                  <a:gd name="connsiteY736" fmla="*/ 879709 h 1388264"/>
                  <a:gd name="connsiteX737" fmla="*/ 384020 w 2604760"/>
                  <a:gd name="connsiteY737" fmla="*/ 881563 h 1388264"/>
                  <a:gd name="connsiteX738" fmla="*/ 384537 w 2604760"/>
                  <a:gd name="connsiteY738" fmla="*/ 881713 h 1388264"/>
                  <a:gd name="connsiteX739" fmla="*/ 385063 w 2604760"/>
                  <a:gd name="connsiteY739" fmla="*/ 879584 h 1388264"/>
                  <a:gd name="connsiteX740" fmla="*/ 385581 w 2604760"/>
                  <a:gd name="connsiteY740" fmla="*/ 875158 h 1388264"/>
                  <a:gd name="connsiteX741" fmla="*/ 386099 w 2604760"/>
                  <a:gd name="connsiteY741" fmla="*/ 869046 h 1388264"/>
                  <a:gd name="connsiteX742" fmla="*/ 386625 w 2604760"/>
                  <a:gd name="connsiteY742" fmla="*/ 862382 h 1388264"/>
                  <a:gd name="connsiteX743" fmla="*/ 387143 w 2604760"/>
                  <a:gd name="connsiteY743" fmla="*/ 856587 h 1388264"/>
                  <a:gd name="connsiteX744" fmla="*/ 387669 w 2604760"/>
                  <a:gd name="connsiteY744" fmla="*/ 853038 h 1388264"/>
                  <a:gd name="connsiteX745" fmla="*/ 388186 w 2604760"/>
                  <a:gd name="connsiteY745" fmla="*/ 852662 h 1388264"/>
                  <a:gd name="connsiteX746" fmla="*/ 388704 w 2604760"/>
                  <a:gd name="connsiteY746" fmla="*/ 855727 h 1388264"/>
                  <a:gd name="connsiteX747" fmla="*/ 389230 w 2604760"/>
                  <a:gd name="connsiteY747" fmla="*/ 861789 h 1388264"/>
                  <a:gd name="connsiteX748" fmla="*/ 389748 w 2604760"/>
                  <a:gd name="connsiteY748" fmla="*/ 869705 h 1388264"/>
                  <a:gd name="connsiteX749" fmla="*/ 390274 w 2604760"/>
                  <a:gd name="connsiteY749" fmla="*/ 877813 h 1388264"/>
                  <a:gd name="connsiteX750" fmla="*/ 390792 w 2604760"/>
                  <a:gd name="connsiteY750" fmla="*/ 884210 h 1388264"/>
                  <a:gd name="connsiteX751" fmla="*/ 391309 w 2604760"/>
                  <a:gd name="connsiteY751" fmla="*/ 887132 h 1388264"/>
                  <a:gd name="connsiteX752" fmla="*/ 391836 w 2604760"/>
                  <a:gd name="connsiteY752" fmla="*/ 885412 h 1388264"/>
                  <a:gd name="connsiteX753" fmla="*/ 392353 w 2604760"/>
                  <a:gd name="connsiteY753" fmla="*/ 878782 h 1388264"/>
                  <a:gd name="connsiteX754" fmla="*/ 392879 w 2604760"/>
                  <a:gd name="connsiteY754" fmla="*/ 867952 h 1388264"/>
                  <a:gd name="connsiteX755" fmla="*/ 393397 w 2604760"/>
                  <a:gd name="connsiteY755" fmla="*/ 854533 h 1388264"/>
                  <a:gd name="connsiteX756" fmla="*/ 393915 w 2604760"/>
                  <a:gd name="connsiteY756" fmla="*/ 840755 h 1388264"/>
                  <a:gd name="connsiteX757" fmla="*/ 394441 w 2604760"/>
                  <a:gd name="connsiteY757" fmla="*/ 829081 h 1388264"/>
                  <a:gd name="connsiteX758" fmla="*/ 394959 w 2604760"/>
                  <a:gd name="connsiteY758" fmla="*/ 821641 h 1388264"/>
                  <a:gd name="connsiteX759" fmla="*/ 395485 w 2604760"/>
                  <a:gd name="connsiteY759" fmla="*/ 819871 h 1388264"/>
                  <a:gd name="connsiteX760" fmla="*/ 396002 w 2604760"/>
                  <a:gd name="connsiteY760" fmla="*/ 824113 h 1388264"/>
                  <a:gd name="connsiteX761" fmla="*/ 396520 w 2604760"/>
                  <a:gd name="connsiteY761" fmla="*/ 833599 h 1388264"/>
                  <a:gd name="connsiteX762" fmla="*/ 397046 w 2604760"/>
                  <a:gd name="connsiteY762" fmla="*/ 846500 h 1388264"/>
                  <a:gd name="connsiteX763" fmla="*/ 397564 w 2604760"/>
                  <a:gd name="connsiteY763" fmla="*/ 860261 h 1388264"/>
                  <a:gd name="connsiteX764" fmla="*/ 398090 w 2604760"/>
                  <a:gd name="connsiteY764" fmla="*/ 872085 h 1388264"/>
                  <a:gd name="connsiteX765" fmla="*/ 398608 w 2604760"/>
                  <a:gd name="connsiteY765" fmla="*/ 879408 h 1388264"/>
                  <a:gd name="connsiteX766" fmla="*/ 399125 w 2604760"/>
                  <a:gd name="connsiteY766" fmla="*/ 880419 h 1388264"/>
                  <a:gd name="connsiteX767" fmla="*/ 399651 w 2604760"/>
                  <a:gd name="connsiteY767" fmla="*/ 874448 h 1388264"/>
                  <a:gd name="connsiteX768" fmla="*/ 400169 w 2604760"/>
                  <a:gd name="connsiteY768" fmla="*/ 862107 h 1388264"/>
                  <a:gd name="connsiteX769" fmla="*/ 400695 w 2604760"/>
                  <a:gd name="connsiteY769" fmla="*/ 845222 h 1388264"/>
                  <a:gd name="connsiteX770" fmla="*/ 401213 w 2604760"/>
                  <a:gd name="connsiteY770" fmla="*/ 826501 h 1388264"/>
                  <a:gd name="connsiteX771" fmla="*/ 401731 w 2604760"/>
                  <a:gd name="connsiteY771" fmla="*/ 809041 h 1388264"/>
                  <a:gd name="connsiteX772" fmla="*/ 402257 w 2604760"/>
                  <a:gd name="connsiteY772" fmla="*/ 795705 h 1388264"/>
                  <a:gd name="connsiteX773" fmla="*/ 402774 w 2604760"/>
                  <a:gd name="connsiteY773" fmla="*/ 788683 h 1388264"/>
                  <a:gd name="connsiteX774" fmla="*/ 403300 w 2604760"/>
                  <a:gd name="connsiteY774" fmla="*/ 788983 h 1388264"/>
                  <a:gd name="connsiteX775" fmla="*/ 403818 w 2604760"/>
                  <a:gd name="connsiteY775" fmla="*/ 796256 h 1388264"/>
                  <a:gd name="connsiteX776" fmla="*/ 404336 w 2604760"/>
                  <a:gd name="connsiteY776" fmla="*/ 808790 h 1388264"/>
                  <a:gd name="connsiteX777" fmla="*/ 404862 w 2604760"/>
                  <a:gd name="connsiteY777" fmla="*/ 823912 h 1388264"/>
                  <a:gd name="connsiteX778" fmla="*/ 405380 w 2604760"/>
                  <a:gd name="connsiteY778" fmla="*/ 838500 h 1388264"/>
                  <a:gd name="connsiteX779" fmla="*/ 405906 w 2604760"/>
                  <a:gd name="connsiteY779" fmla="*/ 849598 h 1388264"/>
                  <a:gd name="connsiteX780" fmla="*/ 406423 w 2604760"/>
                  <a:gd name="connsiteY780" fmla="*/ 854850 h 1388264"/>
                  <a:gd name="connsiteX781" fmla="*/ 406941 w 2604760"/>
                  <a:gd name="connsiteY781" fmla="*/ 852955 h 1388264"/>
                  <a:gd name="connsiteX782" fmla="*/ 407467 w 2604760"/>
                  <a:gd name="connsiteY782" fmla="*/ 843936 h 1388264"/>
                  <a:gd name="connsiteX783" fmla="*/ 407985 w 2604760"/>
                  <a:gd name="connsiteY783" fmla="*/ 829123 h 1388264"/>
                  <a:gd name="connsiteX784" fmla="*/ 408511 w 2604760"/>
                  <a:gd name="connsiteY784" fmla="*/ 810886 h 1388264"/>
                  <a:gd name="connsiteX785" fmla="*/ 409029 w 2604760"/>
                  <a:gd name="connsiteY785" fmla="*/ 792148 h 1388264"/>
                  <a:gd name="connsiteX786" fmla="*/ 409546 w 2604760"/>
                  <a:gd name="connsiteY786" fmla="*/ 775882 h 1388264"/>
                  <a:gd name="connsiteX787" fmla="*/ 410072 w 2604760"/>
                  <a:gd name="connsiteY787" fmla="*/ 764584 h 1388264"/>
                  <a:gd name="connsiteX788" fmla="*/ 410590 w 2604760"/>
                  <a:gd name="connsiteY788" fmla="*/ 759824 h 1388264"/>
                  <a:gd name="connsiteX789" fmla="*/ 411116 w 2604760"/>
                  <a:gd name="connsiteY789" fmla="*/ 761862 h 1388264"/>
                  <a:gd name="connsiteX790" fmla="*/ 411634 w 2604760"/>
                  <a:gd name="connsiteY790" fmla="*/ 769636 h 1388264"/>
                  <a:gd name="connsiteX791" fmla="*/ 412152 w 2604760"/>
                  <a:gd name="connsiteY791" fmla="*/ 781042 h 1388264"/>
                  <a:gd name="connsiteX792" fmla="*/ 412678 w 2604760"/>
                  <a:gd name="connsiteY792" fmla="*/ 793468 h 1388264"/>
                  <a:gd name="connsiteX793" fmla="*/ 413195 w 2604760"/>
                  <a:gd name="connsiteY793" fmla="*/ 804264 h 1388264"/>
                  <a:gd name="connsiteX794" fmla="*/ 413721 w 2604760"/>
                  <a:gd name="connsiteY794" fmla="*/ 811170 h 1388264"/>
                  <a:gd name="connsiteX795" fmla="*/ 414239 w 2604760"/>
                  <a:gd name="connsiteY795" fmla="*/ 812690 h 1388264"/>
                  <a:gd name="connsiteX796" fmla="*/ 414757 w 2604760"/>
                  <a:gd name="connsiteY796" fmla="*/ 808381 h 1388264"/>
                  <a:gd name="connsiteX797" fmla="*/ 415283 w 2604760"/>
                  <a:gd name="connsiteY797" fmla="*/ 798954 h 1388264"/>
                  <a:gd name="connsiteX798" fmla="*/ 415801 w 2604760"/>
                  <a:gd name="connsiteY798" fmla="*/ 786019 h 1388264"/>
                  <a:gd name="connsiteX799" fmla="*/ 416327 w 2604760"/>
                  <a:gd name="connsiteY799" fmla="*/ 771723 h 1388264"/>
                  <a:gd name="connsiteX800" fmla="*/ 416844 w 2604760"/>
                  <a:gd name="connsiteY800" fmla="*/ 758321 h 1388264"/>
                  <a:gd name="connsiteX801" fmla="*/ 417362 w 2604760"/>
                  <a:gd name="connsiteY801" fmla="*/ 747808 h 1388264"/>
                  <a:gd name="connsiteX802" fmla="*/ 417888 w 2604760"/>
                  <a:gd name="connsiteY802" fmla="*/ 741579 h 1388264"/>
                  <a:gd name="connsiteX803" fmla="*/ 418406 w 2604760"/>
                  <a:gd name="connsiteY803" fmla="*/ 740068 h 1388264"/>
                  <a:gd name="connsiteX804" fmla="*/ 418932 w 2604760"/>
                  <a:gd name="connsiteY804" fmla="*/ 742740 h 1388264"/>
                  <a:gd name="connsiteX805" fmla="*/ 419450 w 2604760"/>
                  <a:gd name="connsiteY805" fmla="*/ 748251 h 1388264"/>
                  <a:gd name="connsiteX806" fmla="*/ 419967 w 2604760"/>
                  <a:gd name="connsiteY806" fmla="*/ 754889 h 1388264"/>
                  <a:gd name="connsiteX807" fmla="*/ 420494 w 2604760"/>
                  <a:gd name="connsiteY807" fmla="*/ 760927 h 1388264"/>
                  <a:gd name="connsiteX808" fmla="*/ 421011 w 2604760"/>
                  <a:gd name="connsiteY808" fmla="*/ 764910 h 1388264"/>
                  <a:gd name="connsiteX809" fmla="*/ 421537 w 2604760"/>
                  <a:gd name="connsiteY809" fmla="*/ 765870 h 1388264"/>
                  <a:gd name="connsiteX810" fmla="*/ 422055 w 2604760"/>
                  <a:gd name="connsiteY810" fmla="*/ 763590 h 1388264"/>
                  <a:gd name="connsiteX811" fmla="*/ 422573 w 2604760"/>
                  <a:gd name="connsiteY811" fmla="*/ 758572 h 1388264"/>
                  <a:gd name="connsiteX812" fmla="*/ 423099 w 2604760"/>
                  <a:gd name="connsiteY812" fmla="*/ 751942 h 1388264"/>
                  <a:gd name="connsiteX813" fmla="*/ 423617 w 2604760"/>
                  <a:gd name="connsiteY813" fmla="*/ 744986 h 1388264"/>
                  <a:gd name="connsiteX814" fmla="*/ 424143 w 2604760"/>
                  <a:gd name="connsiteY814" fmla="*/ 738899 h 1388264"/>
                  <a:gd name="connsiteX815" fmla="*/ 424660 w 2604760"/>
                  <a:gd name="connsiteY815" fmla="*/ 734540 h 1388264"/>
                  <a:gd name="connsiteX816" fmla="*/ 425178 w 2604760"/>
                  <a:gd name="connsiteY816" fmla="*/ 732344 h 1388264"/>
                  <a:gd name="connsiteX817" fmla="*/ 425704 w 2604760"/>
                  <a:gd name="connsiteY817" fmla="*/ 732177 h 1388264"/>
                  <a:gd name="connsiteX818" fmla="*/ 426222 w 2604760"/>
                  <a:gd name="connsiteY818" fmla="*/ 733413 h 1388264"/>
                  <a:gd name="connsiteX819" fmla="*/ 426748 w 2604760"/>
                  <a:gd name="connsiteY819" fmla="*/ 735058 h 1388264"/>
                  <a:gd name="connsiteX820" fmla="*/ 427266 w 2604760"/>
                  <a:gd name="connsiteY820" fmla="*/ 736085 h 1388264"/>
                  <a:gd name="connsiteX821" fmla="*/ 427783 w 2604760"/>
                  <a:gd name="connsiteY821" fmla="*/ 735734 h 1388264"/>
                  <a:gd name="connsiteX822" fmla="*/ 428309 w 2604760"/>
                  <a:gd name="connsiteY822" fmla="*/ 733638 h 1388264"/>
                  <a:gd name="connsiteX823" fmla="*/ 428827 w 2604760"/>
                  <a:gd name="connsiteY823" fmla="*/ 729914 h 1388264"/>
                  <a:gd name="connsiteX824" fmla="*/ 429353 w 2604760"/>
                  <a:gd name="connsiteY824" fmla="*/ 725179 h 1388264"/>
                  <a:gd name="connsiteX825" fmla="*/ 429871 w 2604760"/>
                  <a:gd name="connsiteY825" fmla="*/ 720486 h 1388264"/>
                  <a:gd name="connsiteX826" fmla="*/ 430389 w 2604760"/>
                  <a:gd name="connsiteY826" fmla="*/ 716996 h 1388264"/>
                  <a:gd name="connsiteX827" fmla="*/ 430915 w 2604760"/>
                  <a:gd name="connsiteY827" fmla="*/ 715660 h 1388264"/>
                  <a:gd name="connsiteX828" fmla="*/ 431432 w 2604760"/>
                  <a:gd name="connsiteY828" fmla="*/ 716887 h 1388264"/>
                  <a:gd name="connsiteX829" fmla="*/ 431958 w 2604760"/>
                  <a:gd name="connsiteY829" fmla="*/ 720453 h 1388264"/>
                  <a:gd name="connsiteX830" fmla="*/ 432476 w 2604760"/>
                  <a:gd name="connsiteY830" fmla="*/ 725588 h 1388264"/>
                  <a:gd name="connsiteX831" fmla="*/ 432994 w 2604760"/>
                  <a:gd name="connsiteY831" fmla="*/ 731116 h 1388264"/>
                  <a:gd name="connsiteX832" fmla="*/ 433520 w 2604760"/>
                  <a:gd name="connsiteY832" fmla="*/ 735667 h 1388264"/>
                  <a:gd name="connsiteX833" fmla="*/ 434038 w 2604760"/>
                  <a:gd name="connsiteY833" fmla="*/ 737930 h 1388264"/>
                  <a:gd name="connsiteX834" fmla="*/ 434564 w 2604760"/>
                  <a:gd name="connsiteY834" fmla="*/ 736936 h 1388264"/>
                  <a:gd name="connsiteX835" fmla="*/ 435081 w 2604760"/>
                  <a:gd name="connsiteY835" fmla="*/ 732369 h 1388264"/>
                  <a:gd name="connsiteX836" fmla="*/ 435599 w 2604760"/>
                  <a:gd name="connsiteY836" fmla="*/ 724653 h 1388264"/>
                  <a:gd name="connsiteX837" fmla="*/ 436125 w 2604760"/>
                  <a:gd name="connsiteY837" fmla="*/ 714925 h 1388264"/>
                  <a:gd name="connsiteX838" fmla="*/ 436643 w 2604760"/>
                  <a:gd name="connsiteY838" fmla="*/ 704863 h 1388264"/>
                  <a:gd name="connsiteX839" fmla="*/ 437169 w 2604760"/>
                  <a:gd name="connsiteY839" fmla="*/ 696388 h 1388264"/>
                  <a:gd name="connsiteX840" fmla="*/ 437687 w 2604760"/>
                  <a:gd name="connsiteY840" fmla="*/ 691244 h 1388264"/>
                  <a:gd name="connsiteX841" fmla="*/ 438204 w 2604760"/>
                  <a:gd name="connsiteY841" fmla="*/ 690659 h 1388264"/>
                  <a:gd name="connsiteX842" fmla="*/ 438731 w 2604760"/>
                  <a:gd name="connsiteY842" fmla="*/ 694926 h 1388264"/>
                  <a:gd name="connsiteX843" fmla="*/ 439248 w 2604760"/>
                  <a:gd name="connsiteY843" fmla="*/ 703402 h 1388264"/>
                  <a:gd name="connsiteX844" fmla="*/ 439774 w 2604760"/>
                  <a:gd name="connsiteY844" fmla="*/ 714574 h 1388264"/>
                  <a:gd name="connsiteX845" fmla="*/ 440292 w 2604760"/>
                  <a:gd name="connsiteY845" fmla="*/ 726365 h 1388264"/>
                  <a:gd name="connsiteX846" fmla="*/ 440810 w 2604760"/>
                  <a:gd name="connsiteY846" fmla="*/ 736485 h 1388264"/>
                  <a:gd name="connsiteX847" fmla="*/ 441336 w 2604760"/>
                  <a:gd name="connsiteY847" fmla="*/ 742865 h 1388264"/>
                  <a:gd name="connsiteX848" fmla="*/ 441854 w 2604760"/>
                  <a:gd name="connsiteY848" fmla="*/ 744042 h 1388264"/>
                  <a:gd name="connsiteX849" fmla="*/ 442380 w 2604760"/>
                  <a:gd name="connsiteY849" fmla="*/ 739475 h 1388264"/>
                  <a:gd name="connsiteX850" fmla="*/ 442897 w 2604760"/>
                  <a:gd name="connsiteY850" fmla="*/ 729722 h 1388264"/>
                  <a:gd name="connsiteX851" fmla="*/ 443415 w 2604760"/>
                  <a:gd name="connsiteY851" fmla="*/ 716336 h 1388264"/>
                  <a:gd name="connsiteX852" fmla="*/ 443941 w 2604760"/>
                  <a:gd name="connsiteY852" fmla="*/ 701606 h 1388264"/>
                  <a:gd name="connsiteX853" fmla="*/ 444459 w 2604760"/>
                  <a:gd name="connsiteY853" fmla="*/ 688146 h 1388264"/>
                  <a:gd name="connsiteX854" fmla="*/ 444985 w 2604760"/>
                  <a:gd name="connsiteY854" fmla="*/ 678351 h 1388264"/>
                  <a:gd name="connsiteX855" fmla="*/ 445503 w 2604760"/>
                  <a:gd name="connsiteY855" fmla="*/ 674009 h 1388264"/>
                  <a:gd name="connsiteX856" fmla="*/ 446020 w 2604760"/>
                  <a:gd name="connsiteY856" fmla="*/ 675904 h 1388264"/>
                  <a:gd name="connsiteX857" fmla="*/ 446546 w 2604760"/>
                  <a:gd name="connsiteY857" fmla="*/ 683703 h 1388264"/>
                  <a:gd name="connsiteX858" fmla="*/ 447064 w 2604760"/>
                  <a:gd name="connsiteY858" fmla="*/ 695945 h 1388264"/>
                  <a:gd name="connsiteX859" fmla="*/ 447590 w 2604760"/>
                  <a:gd name="connsiteY859" fmla="*/ 710299 h 1388264"/>
                  <a:gd name="connsiteX860" fmla="*/ 448108 w 2604760"/>
                  <a:gd name="connsiteY860" fmla="*/ 724002 h 1388264"/>
                  <a:gd name="connsiteX861" fmla="*/ 448626 w 2604760"/>
                  <a:gd name="connsiteY861" fmla="*/ 734381 h 1388264"/>
                  <a:gd name="connsiteX862" fmla="*/ 449152 w 2604760"/>
                  <a:gd name="connsiteY862" fmla="*/ 739400 h 1388264"/>
                  <a:gd name="connsiteX863" fmla="*/ 449669 w 2604760"/>
                  <a:gd name="connsiteY863" fmla="*/ 737972 h 1388264"/>
                  <a:gd name="connsiteX864" fmla="*/ 450195 w 2604760"/>
                  <a:gd name="connsiteY864" fmla="*/ 730189 h 1388264"/>
                  <a:gd name="connsiteX865" fmla="*/ 450713 w 2604760"/>
                  <a:gd name="connsiteY865" fmla="*/ 717322 h 1388264"/>
                  <a:gd name="connsiteX866" fmla="*/ 451231 w 2604760"/>
                  <a:gd name="connsiteY866" fmla="*/ 701573 h 1388264"/>
                  <a:gd name="connsiteX867" fmla="*/ 451757 w 2604760"/>
                  <a:gd name="connsiteY867" fmla="*/ 685591 h 1388264"/>
                  <a:gd name="connsiteX868" fmla="*/ 452275 w 2604760"/>
                  <a:gd name="connsiteY868" fmla="*/ 671988 h 1388264"/>
                  <a:gd name="connsiteX869" fmla="*/ 452801 w 2604760"/>
                  <a:gd name="connsiteY869" fmla="*/ 662895 h 1388264"/>
                  <a:gd name="connsiteX870" fmla="*/ 453318 w 2604760"/>
                  <a:gd name="connsiteY870" fmla="*/ 659663 h 1388264"/>
                  <a:gd name="connsiteX871" fmla="*/ 453836 w 2604760"/>
                  <a:gd name="connsiteY871" fmla="*/ 662569 h 1388264"/>
                  <a:gd name="connsiteX872" fmla="*/ 454362 w 2604760"/>
                  <a:gd name="connsiteY872" fmla="*/ 670744 h 1388264"/>
                  <a:gd name="connsiteX873" fmla="*/ 454880 w 2604760"/>
                  <a:gd name="connsiteY873" fmla="*/ 682276 h 1388264"/>
                  <a:gd name="connsiteX874" fmla="*/ 455406 w 2604760"/>
                  <a:gd name="connsiteY874" fmla="*/ 694659 h 1388264"/>
                  <a:gd name="connsiteX875" fmla="*/ 455924 w 2604760"/>
                  <a:gd name="connsiteY875" fmla="*/ 705306 h 1388264"/>
                  <a:gd name="connsiteX876" fmla="*/ 456441 w 2604760"/>
                  <a:gd name="connsiteY876" fmla="*/ 712069 h 1388264"/>
                  <a:gd name="connsiteX877" fmla="*/ 456967 w 2604760"/>
                  <a:gd name="connsiteY877" fmla="*/ 713522 h 1388264"/>
                  <a:gd name="connsiteX878" fmla="*/ 457485 w 2604760"/>
                  <a:gd name="connsiteY878" fmla="*/ 709272 h 1388264"/>
                  <a:gd name="connsiteX879" fmla="*/ 458011 w 2604760"/>
                  <a:gd name="connsiteY879" fmla="*/ 699953 h 1388264"/>
                  <a:gd name="connsiteX880" fmla="*/ 458529 w 2604760"/>
                  <a:gd name="connsiteY880" fmla="*/ 687152 h 1388264"/>
                  <a:gd name="connsiteX881" fmla="*/ 459047 w 2604760"/>
                  <a:gd name="connsiteY881" fmla="*/ 672948 h 1388264"/>
                  <a:gd name="connsiteX882" fmla="*/ 459573 w 2604760"/>
                  <a:gd name="connsiteY882" fmla="*/ 659546 h 1388264"/>
                  <a:gd name="connsiteX883" fmla="*/ 460090 w 2604760"/>
                  <a:gd name="connsiteY883" fmla="*/ 648850 h 1388264"/>
                  <a:gd name="connsiteX884" fmla="*/ 460617 w 2604760"/>
                  <a:gd name="connsiteY884" fmla="*/ 642236 h 1388264"/>
                  <a:gd name="connsiteX885" fmla="*/ 461134 w 2604760"/>
                  <a:gd name="connsiteY885" fmla="*/ 640291 h 1388264"/>
                  <a:gd name="connsiteX886" fmla="*/ 461652 w 2604760"/>
                  <a:gd name="connsiteY886" fmla="*/ 642662 h 1388264"/>
                  <a:gd name="connsiteX887" fmla="*/ 462178 w 2604760"/>
                  <a:gd name="connsiteY887" fmla="*/ 648123 h 1388264"/>
                  <a:gd name="connsiteX888" fmla="*/ 462696 w 2604760"/>
                  <a:gd name="connsiteY888" fmla="*/ 654912 h 1388264"/>
                  <a:gd name="connsiteX889" fmla="*/ 463222 w 2604760"/>
                  <a:gd name="connsiteY889" fmla="*/ 661183 h 1388264"/>
                  <a:gd name="connsiteX890" fmla="*/ 463740 w 2604760"/>
                  <a:gd name="connsiteY890" fmla="*/ 665358 h 1388264"/>
                  <a:gd name="connsiteX891" fmla="*/ 464257 w 2604760"/>
                  <a:gd name="connsiteY891" fmla="*/ 666352 h 1388264"/>
                  <a:gd name="connsiteX892" fmla="*/ 464783 w 2604760"/>
                  <a:gd name="connsiteY892" fmla="*/ 663730 h 1388264"/>
                  <a:gd name="connsiteX893" fmla="*/ 465301 w 2604760"/>
                  <a:gd name="connsiteY893" fmla="*/ 657768 h 1388264"/>
                  <a:gd name="connsiteX894" fmla="*/ 465827 w 2604760"/>
                  <a:gd name="connsiteY894" fmla="*/ 649451 h 1388264"/>
                  <a:gd name="connsiteX895" fmla="*/ 466345 w 2604760"/>
                  <a:gd name="connsiteY895" fmla="*/ 640132 h 1388264"/>
                  <a:gd name="connsiteX896" fmla="*/ 466863 w 2604760"/>
                  <a:gd name="connsiteY896" fmla="*/ 631214 h 1388264"/>
                  <a:gd name="connsiteX897" fmla="*/ 467389 w 2604760"/>
                  <a:gd name="connsiteY897" fmla="*/ 623815 h 1388264"/>
                  <a:gd name="connsiteX898" fmla="*/ 467906 w 2604760"/>
                  <a:gd name="connsiteY898" fmla="*/ 618655 h 1388264"/>
                  <a:gd name="connsiteX899" fmla="*/ 468432 w 2604760"/>
                  <a:gd name="connsiteY899" fmla="*/ 615908 h 1388264"/>
                  <a:gd name="connsiteX900" fmla="*/ 468950 w 2604760"/>
                  <a:gd name="connsiteY900" fmla="*/ 615206 h 1388264"/>
                  <a:gd name="connsiteX901" fmla="*/ 469468 w 2604760"/>
                  <a:gd name="connsiteY901" fmla="*/ 615691 h 1388264"/>
                  <a:gd name="connsiteX902" fmla="*/ 469994 w 2604760"/>
                  <a:gd name="connsiteY902" fmla="*/ 616284 h 1388264"/>
                  <a:gd name="connsiteX903" fmla="*/ 470512 w 2604760"/>
                  <a:gd name="connsiteY903" fmla="*/ 616050 h 1388264"/>
                  <a:gd name="connsiteX904" fmla="*/ 471038 w 2604760"/>
                  <a:gd name="connsiteY904" fmla="*/ 614388 h 1388264"/>
                  <a:gd name="connsiteX905" fmla="*/ 471555 w 2604760"/>
                  <a:gd name="connsiteY905" fmla="*/ 611115 h 1388264"/>
                  <a:gd name="connsiteX906" fmla="*/ 472073 w 2604760"/>
                  <a:gd name="connsiteY906" fmla="*/ 606422 h 1388264"/>
                  <a:gd name="connsiteX907" fmla="*/ 472599 w 2604760"/>
                  <a:gd name="connsiteY907" fmla="*/ 600902 h 1388264"/>
                  <a:gd name="connsiteX908" fmla="*/ 473117 w 2604760"/>
                  <a:gd name="connsiteY908" fmla="*/ 595425 h 1388264"/>
                  <a:gd name="connsiteX909" fmla="*/ 473643 w 2604760"/>
                  <a:gd name="connsiteY909" fmla="*/ 590924 h 1388264"/>
                  <a:gd name="connsiteX910" fmla="*/ 474161 w 2604760"/>
                  <a:gd name="connsiteY910" fmla="*/ 588093 h 1388264"/>
                  <a:gd name="connsiteX911" fmla="*/ 474678 w 2604760"/>
                  <a:gd name="connsiteY911" fmla="*/ 587141 h 1388264"/>
                  <a:gd name="connsiteX912" fmla="*/ 475204 w 2604760"/>
                  <a:gd name="connsiteY912" fmla="*/ 587742 h 1388264"/>
                  <a:gd name="connsiteX913" fmla="*/ 475722 w 2604760"/>
                  <a:gd name="connsiteY913" fmla="*/ 589137 h 1388264"/>
                  <a:gd name="connsiteX914" fmla="*/ 476248 w 2604760"/>
                  <a:gd name="connsiteY914" fmla="*/ 590323 h 1388264"/>
                  <a:gd name="connsiteX915" fmla="*/ 476766 w 2604760"/>
                  <a:gd name="connsiteY915" fmla="*/ 590214 h 1388264"/>
                  <a:gd name="connsiteX916" fmla="*/ 477284 w 2604760"/>
                  <a:gd name="connsiteY916" fmla="*/ 587934 h 1388264"/>
                  <a:gd name="connsiteX917" fmla="*/ 477810 w 2604760"/>
                  <a:gd name="connsiteY917" fmla="*/ 583075 h 1388264"/>
                  <a:gd name="connsiteX918" fmla="*/ 478327 w 2604760"/>
                  <a:gd name="connsiteY918" fmla="*/ 575835 h 1388264"/>
                  <a:gd name="connsiteX919" fmla="*/ 478853 w 2604760"/>
                  <a:gd name="connsiteY919" fmla="*/ 567017 h 1388264"/>
                  <a:gd name="connsiteX920" fmla="*/ 479371 w 2604760"/>
                  <a:gd name="connsiteY920" fmla="*/ 557807 h 1388264"/>
                  <a:gd name="connsiteX921" fmla="*/ 479889 w 2604760"/>
                  <a:gd name="connsiteY921" fmla="*/ 549598 h 1388264"/>
                  <a:gd name="connsiteX922" fmla="*/ 480415 w 2604760"/>
                  <a:gd name="connsiteY922" fmla="*/ 543753 h 1388264"/>
                  <a:gd name="connsiteX923" fmla="*/ 480933 w 2604760"/>
                  <a:gd name="connsiteY923" fmla="*/ 541315 h 1388264"/>
                  <a:gd name="connsiteX924" fmla="*/ 481459 w 2604760"/>
                  <a:gd name="connsiteY924" fmla="*/ 542718 h 1388264"/>
                  <a:gd name="connsiteX925" fmla="*/ 481976 w 2604760"/>
                  <a:gd name="connsiteY925" fmla="*/ 547569 h 1388264"/>
                  <a:gd name="connsiteX926" fmla="*/ 482494 w 2604760"/>
                  <a:gd name="connsiteY926" fmla="*/ 554734 h 1388264"/>
                  <a:gd name="connsiteX927" fmla="*/ 483020 w 2604760"/>
                  <a:gd name="connsiteY927" fmla="*/ 562533 h 1388264"/>
                  <a:gd name="connsiteX928" fmla="*/ 483538 w 2604760"/>
                  <a:gd name="connsiteY928" fmla="*/ 569113 h 1388264"/>
                  <a:gd name="connsiteX929" fmla="*/ 484064 w 2604760"/>
                  <a:gd name="connsiteY929" fmla="*/ 572745 h 1388264"/>
                  <a:gd name="connsiteX930" fmla="*/ 484582 w 2604760"/>
                  <a:gd name="connsiteY930" fmla="*/ 572228 h 1388264"/>
                  <a:gd name="connsiteX931" fmla="*/ 485099 w 2604760"/>
                  <a:gd name="connsiteY931" fmla="*/ 567101 h 1388264"/>
                  <a:gd name="connsiteX932" fmla="*/ 485625 w 2604760"/>
                  <a:gd name="connsiteY932" fmla="*/ 557815 h 1388264"/>
                  <a:gd name="connsiteX933" fmla="*/ 486143 w 2604760"/>
                  <a:gd name="connsiteY933" fmla="*/ 545691 h 1388264"/>
                  <a:gd name="connsiteX934" fmla="*/ 486669 w 2604760"/>
                  <a:gd name="connsiteY934" fmla="*/ 532664 h 1388264"/>
                  <a:gd name="connsiteX935" fmla="*/ 487187 w 2604760"/>
                  <a:gd name="connsiteY935" fmla="*/ 520915 h 1388264"/>
                  <a:gd name="connsiteX936" fmla="*/ 487705 w 2604760"/>
                  <a:gd name="connsiteY936" fmla="*/ 512507 h 1388264"/>
                  <a:gd name="connsiteX937" fmla="*/ 488231 w 2604760"/>
                  <a:gd name="connsiteY937" fmla="*/ 508949 h 1388264"/>
                  <a:gd name="connsiteX938" fmla="*/ 488748 w 2604760"/>
                  <a:gd name="connsiteY938" fmla="*/ 510853 h 1388264"/>
                  <a:gd name="connsiteX939" fmla="*/ 489275 w 2604760"/>
                  <a:gd name="connsiteY939" fmla="*/ 517826 h 1388264"/>
                  <a:gd name="connsiteX940" fmla="*/ 489792 w 2604760"/>
                  <a:gd name="connsiteY940" fmla="*/ 528522 h 1388264"/>
                  <a:gd name="connsiteX941" fmla="*/ 490310 w 2604760"/>
                  <a:gd name="connsiteY941" fmla="*/ 540864 h 1388264"/>
                  <a:gd name="connsiteX942" fmla="*/ 490836 w 2604760"/>
                  <a:gd name="connsiteY942" fmla="*/ 552446 h 1388264"/>
                  <a:gd name="connsiteX943" fmla="*/ 491354 w 2604760"/>
                  <a:gd name="connsiteY943" fmla="*/ 561030 h 1388264"/>
                  <a:gd name="connsiteX944" fmla="*/ 491880 w 2604760"/>
                  <a:gd name="connsiteY944" fmla="*/ 564879 h 1388264"/>
                  <a:gd name="connsiteX945" fmla="*/ 492398 w 2604760"/>
                  <a:gd name="connsiteY945" fmla="*/ 563151 h 1388264"/>
                  <a:gd name="connsiteX946" fmla="*/ 492915 w 2604760"/>
                  <a:gd name="connsiteY946" fmla="*/ 556020 h 1388264"/>
                  <a:gd name="connsiteX947" fmla="*/ 493441 w 2604760"/>
                  <a:gd name="connsiteY947" fmla="*/ 544672 h 1388264"/>
                  <a:gd name="connsiteX948" fmla="*/ 493959 w 2604760"/>
                  <a:gd name="connsiteY948" fmla="*/ 531144 h 1388264"/>
                  <a:gd name="connsiteX949" fmla="*/ 494485 w 2604760"/>
                  <a:gd name="connsiteY949" fmla="*/ 517884 h 1388264"/>
                  <a:gd name="connsiteX950" fmla="*/ 495003 w 2604760"/>
                  <a:gd name="connsiteY950" fmla="*/ 507288 h 1388264"/>
                  <a:gd name="connsiteX951" fmla="*/ 495521 w 2604760"/>
                  <a:gd name="connsiteY951" fmla="*/ 501217 h 1388264"/>
                  <a:gd name="connsiteX952" fmla="*/ 496047 w 2604760"/>
                  <a:gd name="connsiteY952" fmla="*/ 500683 h 1388264"/>
                  <a:gd name="connsiteX953" fmla="*/ 496564 w 2604760"/>
                  <a:gd name="connsiteY953" fmla="*/ 505676 h 1388264"/>
                  <a:gd name="connsiteX954" fmla="*/ 497090 w 2604760"/>
                  <a:gd name="connsiteY954" fmla="*/ 515221 h 1388264"/>
                  <a:gd name="connsiteX955" fmla="*/ 497608 w 2604760"/>
                  <a:gd name="connsiteY955" fmla="*/ 527495 h 1388264"/>
                  <a:gd name="connsiteX956" fmla="*/ 498126 w 2604760"/>
                  <a:gd name="connsiteY956" fmla="*/ 540213 h 1388264"/>
                  <a:gd name="connsiteX957" fmla="*/ 498652 w 2604760"/>
                  <a:gd name="connsiteY957" fmla="*/ 551035 h 1388264"/>
                  <a:gd name="connsiteX958" fmla="*/ 499170 w 2604760"/>
                  <a:gd name="connsiteY958" fmla="*/ 558091 h 1388264"/>
                  <a:gd name="connsiteX959" fmla="*/ 499696 w 2604760"/>
                  <a:gd name="connsiteY959" fmla="*/ 560212 h 1388264"/>
                  <a:gd name="connsiteX960" fmla="*/ 500213 w 2604760"/>
                  <a:gd name="connsiteY960" fmla="*/ 557147 h 1388264"/>
                  <a:gd name="connsiteX961" fmla="*/ 500731 w 2604760"/>
                  <a:gd name="connsiteY961" fmla="*/ 549582 h 1388264"/>
                  <a:gd name="connsiteX962" fmla="*/ 501257 w 2604760"/>
                  <a:gd name="connsiteY962" fmla="*/ 539044 h 1388264"/>
                  <a:gd name="connsiteX963" fmla="*/ 501775 w 2604760"/>
                  <a:gd name="connsiteY963" fmla="*/ 527570 h 1388264"/>
                  <a:gd name="connsiteX964" fmla="*/ 502301 w 2604760"/>
                  <a:gd name="connsiteY964" fmla="*/ 517291 h 1388264"/>
                  <a:gd name="connsiteX965" fmla="*/ 502819 w 2604760"/>
                  <a:gd name="connsiteY965" fmla="*/ 509943 h 1388264"/>
                  <a:gd name="connsiteX966" fmla="*/ 503336 w 2604760"/>
                  <a:gd name="connsiteY966" fmla="*/ 506670 h 1388264"/>
                  <a:gd name="connsiteX967" fmla="*/ 503862 w 2604760"/>
                  <a:gd name="connsiteY967" fmla="*/ 507822 h 1388264"/>
                  <a:gd name="connsiteX968" fmla="*/ 504380 w 2604760"/>
                  <a:gd name="connsiteY968" fmla="*/ 512974 h 1388264"/>
                  <a:gd name="connsiteX969" fmla="*/ 504906 w 2604760"/>
                  <a:gd name="connsiteY969" fmla="*/ 520949 h 1388264"/>
                  <a:gd name="connsiteX970" fmla="*/ 505424 w 2604760"/>
                  <a:gd name="connsiteY970" fmla="*/ 530051 h 1388264"/>
                  <a:gd name="connsiteX971" fmla="*/ 505942 w 2604760"/>
                  <a:gd name="connsiteY971" fmla="*/ 538468 h 1388264"/>
                  <a:gd name="connsiteX972" fmla="*/ 506468 w 2604760"/>
                  <a:gd name="connsiteY972" fmla="*/ 544664 h 1388264"/>
                  <a:gd name="connsiteX973" fmla="*/ 506985 w 2604760"/>
                  <a:gd name="connsiteY973" fmla="*/ 547636 h 1388264"/>
                  <a:gd name="connsiteX974" fmla="*/ 507512 w 2604760"/>
                  <a:gd name="connsiteY974" fmla="*/ 547010 h 1388264"/>
                  <a:gd name="connsiteX975" fmla="*/ 508029 w 2604760"/>
                  <a:gd name="connsiteY975" fmla="*/ 543052 h 1388264"/>
                  <a:gd name="connsiteX976" fmla="*/ 508547 w 2604760"/>
                  <a:gd name="connsiteY976" fmla="*/ 536647 h 1388264"/>
                  <a:gd name="connsiteX977" fmla="*/ 509073 w 2604760"/>
                  <a:gd name="connsiteY977" fmla="*/ 529099 h 1388264"/>
                  <a:gd name="connsiteX978" fmla="*/ 509591 w 2604760"/>
                  <a:gd name="connsiteY978" fmla="*/ 521800 h 1388264"/>
                  <a:gd name="connsiteX979" fmla="*/ 510117 w 2604760"/>
                  <a:gd name="connsiteY979" fmla="*/ 515914 h 1388264"/>
                  <a:gd name="connsiteX980" fmla="*/ 510635 w 2604760"/>
                  <a:gd name="connsiteY980" fmla="*/ 512181 h 1388264"/>
                  <a:gd name="connsiteX981" fmla="*/ 511152 w 2604760"/>
                  <a:gd name="connsiteY981" fmla="*/ 510895 h 1388264"/>
                  <a:gd name="connsiteX982" fmla="*/ 511678 w 2604760"/>
                  <a:gd name="connsiteY982" fmla="*/ 511847 h 1388264"/>
                  <a:gd name="connsiteX983" fmla="*/ 512196 w 2604760"/>
                  <a:gd name="connsiteY983" fmla="*/ 514360 h 1388264"/>
                  <a:gd name="connsiteX984" fmla="*/ 512722 w 2604760"/>
                  <a:gd name="connsiteY984" fmla="*/ 517433 h 1388264"/>
                  <a:gd name="connsiteX985" fmla="*/ 513240 w 2604760"/>
                  <a:gd name="connsiteY985" fmla="*/ 520005 h 1388264"/>
                  <a:gd name="connsiteX986" fmla="*/ 513758 w 2604760"/>
                  <a:gd name="connsiteY986" fmla="*/ 521266 h 1388264"/>
                  <a:gd name="connsiteX987" fmla="*/ 514284 w 2604760"/>
                  <a:gd name="connsiteY987" fmla="*/ 520823 h 1388264"/>
                  <a:gd name="connsiteX988" fmla="*/ 514801 w 2604760"/>
                  <a:gd name="connsiteY988" fmla="*/ 518686 h 1388264"/>
                  <a:gd name="connsiteX989" fmla="*/ 515327 w 2604760"/>
                  <a:gd name="connsiteY989" fmla="*/ 515204 h 1388264"/>
                  <a:gd name="connsiteX990" fmla="*/ 515845 w 2604760"/>
                  <a:gd name="connsiteY990" fmla="*/ 510970 h 1388264"/>
                  <a:gd name="connsiteX991" fmla="*/ 516363 w 2604760"/>
                  <a:gd name="connsiteY991" fmla="*/ 506770 h 1388264"/>
                  <a:gd name="connsiteX992" fmla="*/ 516889 w 2604760"/>
                  <a:gd name="connsiteY992" fmla="*/ 503305 h 1388264"/>
                  <a:gd name="connsiteX993" fmla="*/ 517407 w 2604760"/>
                  <a:gd name="connsiteY993" fmla="*/ 500975 h 1388264"/>
                  <a:gd name="connsiteX994" fmla="*/ 517933 w 2604760"/>
                  <a:gd name="connsiteY994" fmla="*/ 499814 h 1388264"/>
                  <a:gd name="connsiteX995" fmla="*/ 518450 w 2604760"/>
                  <a:gd name="connsiteY995" fmla="*/ 499480 h 1388264"/>
                  <a:gd name="connsiteX996" fmla="*/ 518968 w 2604760"/>
                  <a:gd name="connsiteY996" fmla="*/ 499430 h 1388264"/>
                  <a:gd name="connsiteX997" fmla="*/ 519494 w 2604760"/>
                  <a:gd name="connsiteY997" fmla="*/ 498963 h 1388264"/>
                  <a:gd name="connsiteX998" fmla="*/ 520012 w 2604760"/>
                  <a:gd name="connsiteY998" fmla="*/ 497384 h 1388264"/>
                  <a:gd name="connsiteX999" fmla="*/ 520538 w 2604760"/>
                  <a:gd name="connsiteY999" fmla="*/ 494186 h 1388264"/>
                  <a:gd name="connsiteX1000" fmla="*/ 521056 w 2604760"/>
                  <a:gd name="connsiteY1000" fmla="*/ 489235 h 1388264"/>
                  <a:gd name="connsiteX1001" fmla="*/ 521573 w 2604760"/>
                  <a:gd name="connsiteY1001" fmla="*/ 482897 h 1388264"/>
                  <a:gd name="connsiteX1002" fmla="*/ 522099 w 2604760"/>
                  <a:gd name="connsiteY1002" fmla="*/ 475899 h 1388264"/>
                  <a:gd name="connsiteX1003" fmla="*/ 522617 w 2604760"/>
                  <a:gd name="connsiteY1003" fmla="*/ 469169 h 1388264"/>
                  <a:gd name="connsiteX1004" fmla="*/ 523143 w 2604760"/>
                  <a:gd name="connsiteY1004" fmla="*/ 463641 h 1388264"/>
                  <a:gd name="connsiteX1005" fmla="*/ 523661 w 2604760"/>
                  <a:gd name="connsiteY1005" fmla="*/ 460092 h 1388264"/>
                  <a:gd name="connsiteX1006" fmla="*/ 524179 w 2604760"/>
                  <a:gd name="connsiteY1006" fmla="*/ 458973 h 1388264"/>
                  <a:gd name="connsiteX1007" fmla="*/ 524705 w 2604760"/>
                  <a:gd name="connsiteY1007" fmla="*/ 460184 h 1388264"/>
                  <a:gd name="connsiteX1008" fmla="*/ 525222 w 2604760"/>
                  <a:gd name="connsiteY1008" fmla="*/ 463048 h 1388264"/>
                  <a:gd name="connsiteX1009" fmla="*/ 525748 w 2604760"/>
                  <a:gd name="connsiteY1009" fmla="*/ 466455 h 1388264"/>
                  <a:gd name="connsiteX1010" fmla="*/ 526266 w 2604760"/>
                  <a:gd name="connsiteY1010" fmla="*/ 469110 h 1388264"/>
                  <a:gd name="connsiteX1011" fmla="*/ 526784 w 2604760"/>
                  <a:gd name="connsiteY1011" fmla="*/ 469770 h 1388264"/>
                  <a:gd name="connsiteX1012" fmla="*/ 527310 w 2604760"/>
                  <a:gd name="connsiteY1012" fmla="*/ 467490 h 1388264"/>
                  <a:gd name="connsiteX1013" fmla="*/ 527828 w 2604760"/>
                  <a:gd name="connsiteY1013" fmla="*/ 461837 h 1388264"/>
                  <a:gd name="connsiteX1014" fmla="*/ 528354 w 2604760"/>
                  <a:gd name="connsiteY1014" fmla="*/ 452986 h 1388264"/>
                  <a:gd name="connsiteX1015" fmla="*/ 528871 w 2604760"/>
                  <a:gd name="connsiteY1015" fmla="*/ 441822 h 1388264"/>
                  <a:gd name="connsiteX1016" fmla="*/ 529389 w 2604760"/>
                  <a:gd name="connsiteY1016" fmla="*/ 429722 h 1388264"/>
                  <a:gd name="connsiteX1017" fmla="*/ 529915 w 2604760"/>
                  <a:gd name="connsiteY1017" fmla="*/ 418349 h 1388264"/>
                  <a:gd name="connsiteX1018" fmla="*/ 530433 w 2604760"/>
                  <a:gd name="connsiteY1018" fmla="*/ 409298 h 1388264"/>
                  <a:gd name="connsiteX1019" fmla="*/ 530959 w 2604760"/>
                  <a:gd name="connsiteY1019" fmla="*/ 403820 h 1388264"/>
                  <a:gd name="connsiteX1020" fmla="*/ 531477 w 2604760"/>
                  <a:gd name="connsiteY1020" fmla="*/ 402559 h 1388264"/>
                  <a:gd name="connsiteX1021" fmla="*/ 531994 w 2604760"/>
                  <a:gd name="connsiteY1021" fmla="*/ 405365 h 1388264"/>
                  <a:gd name="connsiteX1022" fmla="*/ 532521 w 2604760"/>
                  <a:gd name="connsiteY1022" fmla="*/ 411260 h 1388264"/>
                  <a:gd name="connsiteX1023" fmla="*/ 533038 w 2604760"/>
                  <a:gd name="connsiteY1023" fmla="*/ 418616 h 1388264"/>
                  <a:gd name="connsiteX1024" fmla="*/ 533564 w 2604760"/>
                  <a:gd name="connsiteY1024" fmla="*/ 425480 h 1388264"/>
                  <a:gd name="connsiteX1025" fmla="*/ 534082 w 2604760"/>
                  <a:gd name="connsiteY1025" fmla="*/ 429973 h 1388264"/>
                  <a:gd name="connsiteX1026" fmla="*/ 534600 w 2604760"/>
                  <a:gd name="connsiteY1026" fmla="*/ 430607 h 1388264"/>
                  <a:gd name="connsiteX1027" fmla="*/ 535126 w 2604760"/>
                  <a:gd name="connsiteY1027" fmla="*/ 426608 h 1388264"/>
                  <a:gd name="connsiteX1028" fmla="*/ 535644 w 2604760"/>
                  <a:gd name="connsiteY1028" fmla="*/ 418049 h 1388264"/>
                  <a:gd name="connsiteX1029" fmla="*/ 536170 w 2604760"/>
                  <a:gd name="connsiteY1029" fmla="*/ 405891 h 1388264"/>
                  <a:gd name="connsiteX1030" fmla="*/ 536687 w 2604760"/>
                  <a:gd name="connsiteY1030" fmla="*/ 391787 h 1388264"/>
                  <a:gd name="connsiteX1031" fmla="*/ 537205 w 2604760"/>
                  <a:gd name="connsiteY1031" fmla="*/ 377825 h 1388264"/>
                  <a:gd name="connsiteX1032" fmla="*/ 537731 w 2604760"/>
                  <a:gd name="connsiteY1032" fmla="*/ 366102 h 1388264"/>
                  <a:gd name="connsiteX1033" fmla="*/ 538249 w 2604760"/>
                  <a:gd name="connsiteY1033" fmla="*/ 358311 h 1388264"/>
                  <a:gd name="connsiteX1034" fmla="*/ 538775 w 2604760"/>
                  <a:gd name="connsiteY1034" fmla="*/ 355464 h 1388264"/>
                  <a:gd name="connsiteX1035" fmla="*/ 539293 w 2604760"/>
                  <a:gd name="connsiteY1035" fmla="*/ 357668 h 1388264"/>
                  <a:gd name="connsiteX1036" fmla="*/ 539810 w 2604760"/>
                  <a:gd name="connsiteY1036" fmla="*/ 364081 h 1388264"/>
                  <a:gd name="connsiteX1037" fmla="*/ 540336 w 2604760"/>
                  <a:gd name="connsiteY1037" fmla="*/ 373116 h 1388264"/>
                  <a:gd name="connsiteX1038" fmla="*/ 540854 w 2604760"/>
                  <a:gd name="connsiteY1038" fmla="*/ 382660 h 1388264"/>
                  <a:gd name="connsiteX1039" fmla="*/ 541380 w 2604760"/>
                  <a:gd name="connsiteY1039" fmla="*/ 390535 h 1388264"/>
                  <a:gd name="connsiteX1040" fmla="*/ 541898 w 2604760"/>
                  <a:gd name="connsiteY1040" fmla="*/ 394918 h 1388264"/>
                  <a:gd name="connsiteX1041" fmla="*/ 542416 w 2604760"/>
                  <a:gd name="connsiteY1041" fmla="*/ 394710 h 1388264"/>
                  <a:gd name="connsiteX1042" fmla="*/ 542942 w 2604760"/>
                  <a:gd name="connsiteY1042" fmla="*/ 389683 h 1388264"/>
                  <a:gd name="connsiteX1043" fmla="*/ 543459 w 2604760"/>
                  <a:gd name="connsiteY1043" fmla="*/ 380556 h 1388264"/>
                  <a:gd name="connsiteX1044" fmla="*/ 543985 w 2604760"/>
                  <a:gd name="connsiteY1044" fmla="*/ 368774 h 1388264"/>
                  <a:gd name="connsiteX1045" fmla="*/ 544503 w 2604760"/>
                  <a:gd name="connsiteY1045" fmla="*/ 356290 h 1388264"/>
                  <a:gd name="connsiteX1046" fmla="*/ 545021 w 2604760"/>
                  <a:gd name="connsiteY1046" fmla="*/ 345168 h 1388264"/>
                  <a:gd name="connsiteX1047" fmla="*/ 545547 w 2604760"/>
                  <a:gd name="connsiteY1047" fmla="*/ 337160 h 1388264"/>
                  <a:gd name="connsiteX1048" fmla="*/ 546065 w 2604760"/>
                  <a:gd name="connsiteY1048" fmla="*/ 333377 h 1388264"/>
                  <a:gd name="connsiteX1049" fmla="*/ 546591 w 2604760"/>
                  <a:gd name="connsiteY1049" fmla="*/ 334145 h 1388264"/>
                  <a:gd name="connsiteX1050" fmla="*/ 547108 w 2604760"/>
                  <a:gd name="connsiteY1050" fmla="*/ 338997 h 1388264"/>
                  <a:gd name="connsiteX1051" fmla="*/ 547626 w 2604760"/>
                  <a:gd name="connsiteY1051" fmla="*/ 346737 h 1388264"/>
                  <a:gd name="connsiteX1052" fmla="*/ 548152 w 2604760"/>
                  <a:gd name="connsiteY1052" fmla="*/ 355689 h 1388264"/>
                  <a:gd name="connsiteX1053" fmla="*/ 548670 w 2604760"/>
                  <a:gd name="connsiteY1053" fmla="*/ 363956 h 1388264"/>
                  <a:gd name="connsiteX1054" fmla="*/ 549196 w 2604760"/>
                  <a:gd name="connsiteY1054" fmla="*/ 369893 h 1388264"/>
                  <a:gd name="connsiteX1055" fmla="*/ 549714 w 2604760"/>
                  <a:gd name="connsiteY1055" fmla="*/ 372448 h 1388264"/>
                  <a:gd name="connsiteX1056" fmla="*/ 550231 w 2604760"/>
                  <a:gd name="connsiteY1056" fmla="*/ 371296 h 1388264"/>
                  <a:gd name="connsiteX1057" fmla="*/ 550757 w 2604760"/>
                  <a:gd name="connsiteY1057" fmla="*/ 366828 h 1388264"/>
                  <a:gd name="connsiteX1058" fmla="*/ 551275 w 2604760"/>
                  <a:gd name="connsiteY1058" fmla="*/ 360023 h 1388264"/>
                  <a:gd name="connsiteX1059" fmla="*/ 551801 w 2604760"/>
                  <a:gd name="connsiteY1059" fmla="*/ 352290 h 1388264"/>
                  <a:gd name="connsiteX1060" fmla="*/ 552319 w 2604760"/>
                  <a:gd name="connsiteY1060" fmla="*/ 345126 h 1388264"/>
                  <a:gd name="connsiteX1061" fmla="*/ 552837 w 2604760"/>
                  <a:gd name="connsiteY1061" fmla="*/ 339840 h 1388264"/>
                  <a:gd name="connsiteX1062" fmla="*/ 553363 w 2604760"/>
                  <a:gd name="connsiteY1062" fmla="*/ 337210 h 1388264"/>
                  <a:gd name="connsiteX1063" fmla="*/ 553880 w 2604760"/>
                  <a:gd name="connsiteY1063" fmla="*/ 337485 h 1388264"/>
                  <a:gd name="connsiteX1064" fmla="*/ 554407 w 2604760"/>
                  <a:gd name="connsiteY1064" fmla="*/ 340358 h 1388264"/>
                  <a:gd name="connsiteX1065" fmla="*/ 554924 w 2604760"/>
                  <a:gd name="connsiteY1065" fmla="*/ 345126 h 1388264"/>
                  <a:gd name="connsiteX1066" fmla="*/ 555442 w 2604760"/>
                  <a:gd name="connsiteY1066" fmla="*/ 350729 h 1388264"/>
                  <a:gd name="connsiteX1067" fmla="*/ 555968 w 2604760"/>
                  <a:gd name="connsiteY1067" fmla="*/ 356006 h 1388264"/>
                  <a:gd name="connsiteX1068" fmla="*/ 556486 w 2604760"/>
                  <a:gd name="connsiteY1068" fmla="*/ 359981 h 1388264"/>
                  <a:gd name="connsiteX1069" fmla="*/ 557012 w 2604760"/>
                  <a:gd name="connsiteY1069" fmla="*/ 362077 h 1388264"/>
                  <a:gd name="connsiteX1070" fmla="*/ 557530 w 2604760"/>
                  <a:gd name="connsiteY1070" fmla="*/ 362236 h 1388264"/>
                  <a:gd name="connsiteX1071" fmla="*/ 558047 w 2604760"/>
                  <a:gd name="connsiteY1071" fmla="*/ 360774 h 1388264"/>
                  <a:gd name="connsiteX1072" fmla="*/ 558573 w 2604760"/>
                  <a:gd name="connsiteY1072" fmla="*/ 358319 h 1388264"/>
                  <a:gd name="connsiteX1073" fmla="*/ 559091 w 2604760"/>
                  <a:gd name="connsiteY1073" fmla="*/ 355647 h 1388264"/>
                  <a:gd name="connsiteX1074" fmla="*/ 559617 w 2604760"/>
                  <a:gd name="connsiteY1074" fmla="*/ 353535 h 1388264"/>
                  <a:gd name="connsiteX1075" fmla="*/ 560135 w 2604760"/>
                  <a:gd name="connsiteY1075" fmla="*/ 352574 h 1388264"/>
                  <a:gd name="connsiteX1076" fmla="*/ 560653 w 2604760"/>
                  <a:gd name="connsiteY1076" fmla="*/ 352958 h 1388264"/>
                  <a:gd name="connsiteX1077" fmla="*/ 561179 w 2604760"/>
                  <a:gd name="connsiteY1077" fmla="*/ 354470 h 1388264"/>
                  <a:gd name="connsiteX1078" fmla="*/ 561696 w 2604760"/>
                  <a:gd name="connsiteY1078" fmla="*/ 356641 h 1388264"/>
                  <a:gd name="connsiteX1079" fmla="*/ 562222 w 2604760"/>
                  <a:gd name="connsiteY1079" fmla="*/ 358870 h 1388264"/>
                  <a:gd name="connsiteX1080" fmla="*/ 562740 w 2604760"/>
                  <a:gd name="connsiteY1080" fmla="*/ 360591 h 1388264"/>
                  <a:gd name="connsiteX1081" fmla="*/ 563258 w 2604760"/>
                  <a:gd name="connsiteY1081" fmla="*/ 361325 h 1388264"/>
                  <a:gd name="connsiteX1082" fmla="*/ 563784 w 2604760"/>
                  <a:gd name="connsiteY1082" fmla="*/ 360849 h 1388264"/>
                  <a:gd name="connsiteX1083" fmla="*/ 564302 w 2604760"/>
                  <a:gd name="connsiteY1083" fmla="*/ 359305 h 1388264"/>
                  <a:gd name="connsiteX1084" fmla="*/ 564828 w 2604760"/>
                  <a:gd name="connsiteY1084" fmla="*/ 357142 h 1388264"/>
                  <a:gd name="connsiteX1085" fmla="*/ 565345 w 2604760"/>
                  <a:gd name="connsiteY1085" fmla="*/ 355004 h 1388264"/>
                  <a:gd name="connsiteX1086" fmla="*/ 565863 w 2604760"/>
                  <a:gd name="connsiteY1086" fmla="*/ 353493 h 1388264"/>
                  <a:gd name="connsiteX1087" fmla="*/ 566389 w 2604760"/>
                  <a:gd name="connsiteY1087" fmla="*/ 353100 h 1388264"/>
                  <a:gd name="connsiteX1088" fmla="*/ 566907 w 2604760"/>
                  <a:gd name="connsiteY1088" fmla="*/ 354144 h 1388264"/>
                  <a:gd name="connsiteX1089" fmla="*/ 567433 w 2604760"/>
                  <a:gd name="connsiteY1089" fmla="*/ 356633 h 1388264"/>
                  <a:gd name="connsiteX1090" fmla="*/ 567951 w 2604760"/>
                  <a:gd name="connsiteY1090" fmla="*/ 360181 h 1388264"/>
                  <a:gd name="connsiteX1091" fmla="*/ 568468 w 2604760"/>
                  <a:gd name="connsiteY1091" fmla="*/ 364014 h 1388264"/>
                  <a:gd name="connsiteX1092" fmla="*/ 568994 w 2604760"/>
                  <a:gd name="connsiteY1092" fmla="*/ 367187 h 1388264"/>
                  <a:gd name="connsiteX1093" fmla="*/ 569512 w 2604760"/>
                  <a:gd name="connsiteY1093" fmla="*/ 368857 h 1388264"/>
                  <a:gd name="connsiteX1094" fmla="*/ 570038 w 2604760"/>
                  <a:gd name="connsiteY1094" fmla="*/ 368440 h 1388264"/>
                  <a:gd name="connsiteX1095" fmla="*/ 570556 w 2604760"/>
                  <a:gd name="connsiteY1095" fmla="*/ 365718 h 1388264"/>
                  <a:gd name="connsiteX1096" fmla="*/ 571074 w 2604760"/>
                  <a:gd name="connsiteY1096" fmla="*/ 360916 h 1388264"/>
                  <a:gd name="connsiteX1097" fmla="*/ 571600 w 2604760"/>
                  <a:gd name="connsiteY1097" fmla="*/ 354687 h 1388264"/>
                  <a:gd name="connsiteX1098" fmla="*/ 572117 w 2604760"/>
                  <a:gd name="connsiteY1098" fmla="*/ 348007 h 1388264"/>
                  <a:gd name="connsiteX1099" fmla="*/ 572644 w 2604760"/>
                  <a:gd name="connsiteY1099" fmla="*/ 341995 h 1388264"/>
                  <a:gd name="connsiteX1100" fmla="*/ 573161 w 2604760"/>
                  <a:gd name="connsiteY1100" fmla="*/ 337627 h 1388264"/>
                  <a:gd name="connsiteX1101" fmla="*/ 573679 w 2604760"/>
                  <a:gd name="connsiteY1101" fmla="*/ 335598 h 1388264"/>
                  <a:gd name="connsiteX1102" fmla="*/ 574205 w 2604760"/>
                  <a:gd name="connsiteY1102" fmla="*/ 336241 h 1388264"/>
                  <a:gd name="connsiteX1103" fmla="*/ 574723 w 2604760"/>
                  <a:gd name="connsiteY1103" fmla="*/ 339381 h 1388264"/>
                  <a:gd name="connsiteX1104" fmla="*/ 575249 w 2604760"/>
                  <a:gd name="connsiteY1104" fmla="*/ 344324 h 1388264"/>
                  <a:gd name="connsiteX1105" fmla="*/ 575766 w 2604760"/>
                  <a:gd name="connsiteY1105" fmla="*/ 349944 h 1388264"/>
                  <a:gd name="connsiteX1106" fmla="*/ 576284 w 2604760"/>
                  <a:gd name="connsiteY1106" fmla="*/ 354862 h 1388264"/>
                  <a:gd name="connsiteX1107" fmla="*/ 576810 w 2604760"/>
                  <a:gd name="connsiteY1107" fmla="*/ 357777 h 1388264"/>
                  <a:gd name="connsiteX1108" fmla="*/ 577328 w 2604760"/>
                  <a:gd name="connsiteY1108" fmla="*/ 357743 h 1388264"/>
                  <a:gd name="connsiteX1109" fmla="*/ 577854 w 2604760"/>
                  <a:gd name="connsiteY1109" fmla="*/ 354303 h 1388264"/>
                  <a:gd name="connsiteX1110" fmla="*/ 578372 w 2604760"/>
                  <a:gd name="connsiteY1110" fmla="*/ 347598 h 1388264"/>
                  <a:gd name="connsiteX1111" fmla="*/ 578889 w 2604760"/>
                  <a:gd name="connsiteY1111" fmla="*/ 338379 h 1388264"/>
                  <a:gd name="connsiteX1112" fmla="*/ 579416 w 2604760"/>
                  <a:gd name="connsiteY1112" fmla="*/ 327849 h 1388264"/>
                  <a:gd name="connsiteX1113" fmla="*/ 579933 w 2604760"/>
                  <a:gd name="connsiteY1113" fmla="*/ 317487 h 1388264"/>
                  <a:gd name="connsiteX1114" fmla="*/ 580459 w 2604760"/>
                  <a:gd name="connsiteY1114" fmla="*/ 308744 h 1388264"/>
                  <a:gd name="connsiteX1115" fmla="*/ 580977 w 2604760"/>
                  <a:gd name="connsiteY1115" fmla="*/ 302790 h 1388264"/>
                  <a:gd name="connsiteX1116" fmla="*/ 581495 w 2604760"/>
                  <a:gd name="connsiteY1116" fmla="*/ 300302 h 1388264"/>
                  <a:gd name="connsiteX1117" fmla="*/ 582021 w 2604760"/>
                  <a:gd name="connsiteY1117" fmla="*/ 301304 h 1388264"/>
                  <a:gd name="connsiteX1118" fmla="*/ 582539 w 2604760"/>
                  <a:gd name="connsiteY1118" fmla="*/ 305195 h 1388264"/>
                  <a:gd name="connsiteX1119" fmla="*/ 583065 w 2604760"/>
                  <a:gd name="connsiteY1119" fmla="*/ 310806 h 1388264"/>
                  <a:gd name="connsiteX1120" fmla="*/ 583582 w 2604760"/>
                  <a:gd name="connsiteY1120" fmla="*/ 316618 h 1388264"/>
                  <a:gd name="connsiteX1121" fmla="*/ 584100 w 2604760"/>
                  <a:gd name="connsiteY1121" fmla="*/ 321060 h 1388264"/>
                  <a:gd name="connsiteX1122" fmla="*/ 584626 w 2604760"/>
                  <a:gd name="connsiteY1122" fmla="*/ 322781 h 1388264"/>
                  <a:gd name="connsiteX1123" fmla="*/ 585144 w 2604760"/>
                  <a:gd name="connsiteY1123" fmla="*/ 320894 h 1388264"/>
                  <a:gd name="connsiteX1124" fmla="*/ 585670 w 2604760"/>
                  <a:gd name="connsiteY1124" fmla="*/ 315174 h 1388264"/>
                  <a:gd name="connsiteX1125" fmla="*/ 586188 w 2604760"/>
                  <a:gd name="connsiteY1125" fmla="*/ 306088 h 1388264"/>
                  <a:gd name="connsiteX1126" fmla="*/ 586705 w 2604760"/>
                  <a:gd name="connsiteY1126" fmla="*/ 294699 h 1388264"/>
                  <a:gd name="connsiteX1127" fmla="*/ 587231 w 2604760"/>
                  <a:gd name="connsiteY1127" fmla="*/ 282524 h 1388264"/>
                  <a:gd name="connsiteX1128" fmla="*/ 587749 w 2604760"/>
                  <a:gd name="connsiteY1128" fmla="*/ 271228 h 1388264"/>
                  <a:gd name="connsiteX1129" fmla="*/ 588275 w 2604760"/>
                  <a:gd name="connsiteY1129" fmla="*/ 262290 h 1388264"/>
                  <a:gd name="connsiteX1130" fmla="*/ 588793 w 2604760"/>
                  <a:gd name="connsiteY1130" fmla="*/ 256713 h 1388264"/>
                  <a:gd name="connsiteX1131" fmla="*/ 589311 w 2604760"/>
                  <a:gd name="connsiteY1131" fmla="*/ 254830 h 1388264"/>
                  <a:gd name="connsiteX1132" fmla="*/ 589837 w 2604760"/>
                  <a:gd name="connsiteY1132" fmla="*/ 256296 h 1388264"/>
                  <a:gd name="connsiteX1133" fmla="*/ 590354 w 2604760"/>
                  <a:gd name="connsiteY1133" fmla="*/ 260206 h 1388264"/>
                  <a:gd name="connsiteX1134" fmla="*/ 590880 w 2604760"/>
                  <a:gd name="connsiteY1134" fmla="*/ 265249 h 1388264"/>
                  <a:gd name="connsiteX1135" fmla="*/ 591398 w 2604760"/>
                  <a:gd name="connsiteY1135" fmla="*/ 269923 h 1388264"/>
                  <a:gd name="connsiteX1136" fmla="*/ 591916 w 2604760"/>
                  <a:gd name="connsiteY1136" fmla="*/ 272798 h 1388264"/>
                  <a:gd name="connsiteX1137" fmla="*/ 592442 w 2604760"/>
                  <a:gd name="connsiteY1137" fmla="*/ 272811 h 1388264"/>
                  <a:gd name="connsiteX1138" fmla="*/ 592960 w 2604760"/>
                  <a:gd name="connsiteY1138" fmla="*/ 269481 h 1388264"/>
                  <a:gd name="connsiteX1139" fmla="*/ 593486 w 2604760"/>
                  <a:gd name="connsiteY1139" fmla="*/ 262969 h 1388264"/>
                  <a:gd name="connsiteX1140" fmla="*/ 594003 w 2604760"/>
                  <a:gd name="connsiteY1140" fmla="*/ 254020 h 1388264"/>
                  <a:gd name="connsiteX1141" fmla="*/ 594521 w 2604760"/>
                  <a:gd name="connsiteY1141" fmla="*/ 243832 h 1388264"/>
                  <a:gd name="connsiteX1142" fmla="*/ 595047 w 2604760"/>
                  <a:gd name="connsiteY1142" fmla="*/ 233838 h 1388264"/>
                  <a:gd name="connsiteX1143" fmla="*/ 595565 w 2604760"/>
                  <a:gd name="connsiteY1143" fmla="*/ 225396 h 1388264"/>
                  <a:gd name="connsiteX1144" fmla="*/ 596091 w 2604760"/>
                  <a:gd name="connsiteY1144" fmla="*/ 219475 h 1388264"/>
                  <a:gd name="connsiteX1145" fmla="*/ 596609 w 2604760"/>
                  <a:gd name="connsiteY1145" fmla="*/ 216471 h 1388264"/>
                  <a:gd name="connsiteX1146" fmla="*/ 597126 w 2604760"/>
                  <a:gd name="connsiteY1146" fmla="*/ 216216 h 1388264"/>
                  <a:gd name="connsiteX1147" fmla="*/ 597652 w 2604760"/>
                  <a:gd name="connsiteY1147" fmla="*/ 218101 h 1388264"/>
                  <a:gd name="connsiteX1148" fmla="*/ 598170 w 2604760"/>
                  <a:gd name="connsiteY1148" fmla="*/ 221205 h 1388264"/>
                  <a:gd name="connsiteX1149" fmla="*/ 598696 w 2604760"/>
                  <a:gd name="connsiteY1149" fmla="*/ 224423 h 1388264"/>
                  <a:gd name="connsiteX1150" fmla="*/ 599214 w 2604760"/>
                  <a:gd name="connsiteY1150" fmla="*/ 226676 h 1388264"/>
                  <a:gd name="connsiteX1151" fmla="*/ 599732 w 2604760"/>
                  <a:gd name="connsiteY1151" fmla="*/ 227166 h 1388264"/>
                  <a:gd name="connsiteX1152" fmla="*/ 600258 w 2604760"/>
                  <a:gd name="connsiteY1152" fmla="*/ 225564 h 1388264"/>
                  <a:gd name="connsiteX1153" fmla="*/ 600776 w 2604760"/>
                  <a:gd name="connsiteY1153" fmla="*/ 222021 h 1388264"/>
                  <a:gd name="connsiteX1154" fmla="*/ 601301 w 2604760"/>
                  <a:gd name="connsiteY1154" fmla="*/ 217066 h 1388264"/>
                  <a:gd name="connsiteX1155" fmla="*/ 601819 w 2604760"/>
                  <a:gd name="connsiteY1155" fmla="*/ 211463 h 1388264"/>
                  <a:gd name="connsiteX1156" fmla="*/ 602337 w 2604760"/>
                  <a:gd name="connsiteY1156" fmla="*/ 206088 h 1388264"/>
                  <a:gd name="connsiteX1157" fmla="*/ 602863 w 2604760"/>
                  <a:gd name="connsiteY1157" fmla="*/ 201744 h 1388264"/>
                  <a:gd name="connsiteX1158" fmla="*/ 603381 w 2604760"/>
                  <a:gd name="connsiteY1158" fmla="*/ 198948 h 1388264"/>
                  <a:gd name="connsiteX1159" fmla="*/ 603907 w 2604760"/>
                  <a:gd name="connsiteY1159" fmla="*/ 197800 h 1388264"/>
                  <a:gd name="connsiteX1160" fmla="*/ 604425 w 2604760"/>
                  <a:gd name="connsiteY1160" fmla="*/ 198012 h 1388264"/>
                  <a:gd name="connsiteX1161" fmla="*/ 604942 w 2604760"/>
                  <a:gd name="connsiteY1161" fmla="*/ 199071 h 1388264"/>
                  <a:gd name="connsiteX1162" fmla="*/ 605468 w 2604760"/>
                  <a:gd name="connsiteY1162" fmla="*/ 200372 h 1388264"/>
                  <a:gd name="connsiteX1163" fmla="*/ 605986 w 2604760"/>
                  <a:gd name="connsiteY1163" fmla="*/ 201319 h 1388264"/>
                  <a:gd name="connsiteX1164" fmla="*/ 606512 w 2604760"/>
                  <a:gd name="connsiteY1164" fmla="*/ 201441 h 1388264"/>
                  <a:gd name="connsiteX1165" fmla="*/ 607030 w 2604760"/>
                  <a:gd name="connsiteY1165" fmla="*/ 200549 h 1388264"/>
                  <a:gd name="connsiteX1166" fmla="*/ 607547 w 2604760"/>
                  <a:gd name="connsiteY1166" fmla="*/ 198822 h 1388264"/>
                  <a:gd name="connsiteX1167" fmla="*/ 608074 w 2604760"/>
                  <a:gd name="connsiteY1167" fmla="*/ 196743 h 1388264"/>
                  <a:gd name="connsiteX1168" fmla="*/ 608591 w 2604760"/>
                  <a:gd name="connsiteY1168" fmla="*/ 194892 h 1388264"/>
                  <a:gd name="connsiteX1169" fmla="*/ 609117 w 2604760"/>
                  <a:gd name="connsiteY1169" fmla="*/ 193764 h 1388264"/>
                  <a:gd name="connsiteX1170" fmla="*/ 609635 w 2604760"/>
                  <a:gd name="connsiteY1170" fmla="*/ 193689 h 1388264"/>
                  <a:gd name="connsiteX1171" fmla="*/ 610153 w 2604760"/>
                  <a:gd name="connsiteY1171" fmla="*/ 194792 h 1388264"/>
                  <a:gd name="connsiteX1172" fmla="*/ 610679 w 2604760"/>
                  <a:gd name="connsiteY1172" fmla="*/ 196938 h 1388264"/>
                  <a:gd name="connsiteX1173" fmla="*/ 611197 w 2604760"/>
                  <a:gd name="connsiteY1173" fmla="*/ 199691 h 1388264"/>
                  <a:gd name="connsiteX1174" fmla="*/ 611723 w 2604760"/>
                  <a:gd name="connsiteY1174" fmla="*/ 202393 h 1388264"/>
                  <a:gd name="connsiteX1175" fmla="*/ 612240 w 2604760"/>
                  <a:gd name="connsiteY1175" fmla="*/ 204354 h 1388264"/>
                  <a:gd name="connsiteX1176" fmla="*/ 612758 w 2604760"/>
                  <a:gd name="connsiteY1176" fmla="*/ 205050 h 1388264"/>
                  <a:gd name="connsiteX1177" fmla="*/ 613284 w 2604760"/>
                  <a:gd name="connsiteY1177" fmla="*/ 204235 h 1388264"/>
                  <a:gd name="connsiteX1178" fmla="*/ 613802 w 2604760"/>
                  <a:gd name="connsiteY1178" fmla="*/ 201990 h 1388264"/>
                  <a:gd name="connsiteX1179" fmla="*/ 614328 w 2604760"/>
                  <a:gd name="connsiteY1179" fmla="*/ 198746 h 1388264"/>
                  <a:gd name="connsiteX1180" fmla="*/ 614846 w 2604760"/>
                  <a:gd name="connsiteY1180" fmla="*/ 195268 h 1388264"/>
                  <a:gd name="connsiteX1181" fmla="*/ 615363 w 2604760"/>
                  <a:gd name="connsiteY1181" fmla="*/ 192490 h 1388264"/>
                  <a:gd name="connsiteX1182" fmla="*/ 615889 w 2604760"/>
                  <a:gd name="connsiteY1182" fmla="*/ 191254 h 1388264"/>
                  <a:gd name="connsiteX1183" fmla="*/ 616407 w 2604760"/>
                  <a:gd name="connsiteY1183" fmla="*/ 192075 h 1388264"/>
                  <a:gd name="connsiteX1184" fmla="*/ 616933 w 2604760"/>
                  <a:gd name="connsiteY1184" fmla="*/ 195050 h 1388264"/>
                  <a:gd name="connsiteX1185" fmla="*/ 617451 w 2604760"/>
                  <a:gd name="connsiteY1185" fmla="*/ 199882 h 1388264"/>
                  <a:gd name="connsiteX1186" fmla="*/ 617969 w 2604760"/>
                  <a:gd name="connsiteY1186" fmla="*/ 205935 h 1388264"/>
                  <a:gd name="connsiteX1187" fmla="*/ 618495 w 2604760"/>
                  <a:gd name="connsiteY1187" fmla="*/ 212285 h 1388264"/>
                  <a:gd name="connsiteX1188" fmla="*/ 619012 w 2604760"/>
                  <a:gd name="connsiteY1188" fmla="*/ 217862 h 1388264"/>
                  <a:gd name="connsiteX1189" fmla="*/ 619538 w 2604760"/>
                  <a:gd name="connsiteY1189" fmla="*/ 221678 h 1388264"/>
                  <a:gd name="connsiteX1190" fmla="*/ 620056 w 2604760"/>
                  <a:gd name="connsiteY1190" fmla="*/ 223065 h 1388264"/>
                  <a:gd name="connsiteX1191" fmla="*/ 620574 w 2604760"/>
                  <a:gd name="connsiteY1191" fmla="*/ 221826 h 1388264"/>
                  <a:gd name="connsiteX1192" fmla="*/ 621100 w 2604760"/>
                  <a:gd name="connsiteY1192" fmla="*/ 218261 h 1388264"/>
                  <a:gd name="connsiteX1193" fmla="*/ 621618 w 2604760"/>
                  <a:gd name="connsiteY1193" fmla="*/ 213123 h 1388264"/>
                  <a:gd name="connsiteX1194" fmla="*/ 622144 w 2604760"/>
                  <a:gd name="connsiteY1194" fmla="*/ 207505 h 1388264"/>
                  <a:gd name="connsiteX1195" fmla="*/ 622661 w 2604760"/>
                  <a:gd name="connsiteY1195" fmla="*/ 202638 h 1388264"/>
                  <a:gd name="connsiteX1196" fmla="*/ 623179 w 2604760"/>
                  <a:gd name="connsiteY1196" fmla="*/ 199624 h 1388264"/>
                  <a:gd name="connsiteX1197" fmla="*/ 623705 w 2604760"/>
                  <a:gd name="connsiteY1197" fmla="*/ 199199 h 1388264"/>
                  <a:gd name="connsiteX1198" fmla="*/ 624223 w 2604760"/>
                  <a:gd name="connsiteY1198" fmla="*/ 201597 h 1388264"/>
                  <a:gd name="connsiteX1199" fmla="*/ 624749 w 2604760"/>
                  <a:gd name="connsiteY1199" fmla="*/ 206537 h 1388264"/>
                  <a:gd name="connsiteX1200" fmla="*/ 625267 w 2604760"/>
                  <a:gd name="connsiteY1200" fmla="*/ 213274 h 1388264"/>
                  <a:gd name="connsiteX1201" fmla="*/ 625784 w 2604760"/>
                  <a:gd name="connsiteY1201" fmla="*/ 220710 h 1388264"/>
                  <a:gd name="connsiteX1202" fmla="*/ 626311 w 2604760"/>
                  <a:gd name="connsiteY1202" fmla="*/ 227579 h 1388264"/>
                  <a:gd name="connsiteX1203" fmla="*/ 626828 w 2604760"/>
                  <a:gd name="connsiteY1203" fmla="*/ 232687 h 1388264"/>
                  <a:gd name="connsiteX1204" fmla="*/ 627354 w 2604760"/>
                  <a:gd name="connsiteY1204" fmla="*/ 235163 h 1388264"/>
                  <a:gd name="connsiteX1205" fmla="*/ 627872 w 2604760"/>
                  <a:gd name="connsiteY1205" fmla="*/ 234619 h 1388264"/>
                  <a:gd name="connsiteX1206" fmla="*/ 628390 w 2604760"/>
                  <a:gd name="connsiteY1206" fmla="*/ 231211 h 1388264"/>
                  <a:gd name="connsiteX1207" fmla="*/ 628916 w 2604760"/>
                  <a:gd name="connsiteY1207" fmla="*/ 225595 h 1388264"/>
                  <a:gd name="connsiteX1208" fmla="*/ 629434 w 2604760"/>
                  <a:gd name="connsiteY1208" fmla="*/ 218789 h 1388264"/>
                  <a:gd name="connsiteX1209" fmla="*/ 629960 w 2604760"/>
                  <a:gd name="connsiteY1209" fmla="*/ 212000 h 1388264"/>
                  <a:gd name="connsiteX1210" fmla="*/ 630477 w 2604760"/>
                  <a:gd name="connsiteY1210" fmla="*/ 206402 h 1388264"/>
                  <a:gd name="connsiteX1211" fmla="*/ 630995 w 2604760"/>
                  <a:gd name="connsiteY1211" fmla="*/ 202940 h 1388264"/>
                  <a:gd name="connsiteX1212" fmla="*/ 631521 w 2604760"/>
                  <a:gd name="connsiteY1212" fmla="*/ 202147 h 1388264"/>
                  <a:gd name="connsiteX1213" fmla="*/ 632039 w 2604760"/>
                  <a:gd name="connsiteY1213" fmla="*/ 204049 h 1388264"/>
                  <a:gd name="connsiteX1214" fmla="*/ 632565 w 2604760"/>
                  <a:gd name="connsiteY1214" fmla="*/ 208150 h 1388264"/>
                  <a:gd name="connsiteX1215" fmla="*/ 633083 w 2604760"/>
                  <a:gd name="connsiteY1215" fmla="*/ 213545 h 1388264"/>
                  <a:gd name="connsiteX1216" fmla="*/ 633600 w 2604760"/>
                  <a:gd name="connsiteY1216" fmla="*/ 219109 h 1388264"/>
                  <a:gd name="connsiteX1217" fmla="*/ 634126 w 2604760"/>
                  <a:gd name="connsiteY1217" fmla="*/ 223702 h 1388264"/>
                  <a:gd name="connsiteX1218" fmla="*/ 634644 w 2604760"/>
                  <a:gd name="connsiteY1218" fmla="*/ 226370 h 1388264"/>
                  <a:gd name="connsiteX1219" fmla="*/ 635170 w 2604760"/>
                  <a:gd name="connsiteY1219" fmla="*/ 226515 h 1388264"/>
                  <a:gd name="connsiteX1220" fmla="*/ 635688 w 2604760"/>
                  <a:gd name="connsiteY1220" fmla="*/ 223999 h 1388264"/>
                  <a:gd name="connsiteX1221" fmla="*/ 636206 w 2604760"/>
                  <a:gd name="connsiteY1221" fmla="*/ 219146 h 1388264"/>
                  <a:gd name="connsiteX1222" fmla="*/ 636732 w 2604760"/>
                  <a:gd name="connsiteY1222" fmla="*/ 212641 h 1388264"/>
                  <a:gd name="connsiteX1223" fmla="*/ 637249 w 2604760"/>
                  <a:gd name="connsiteY1223" fmla="*/ 205386 h 1388264"/>
                  <a:gd name="connsiteX1224" fmla="*/ 637775 w 2604760"/>
                  <a:gd name="connsiteY1224" fmla="*/ 198376 h 1388264"/>
                  <a:gd name="connsiteX1225" fmla="*/ 638293 w 2604760"/>
                  <a:gd name="connsiteY1225" fmla="*/ 192552 h 1388264"/>
                  <a:gd name="connsiteX1226" fmla="*/ 638811 w 2604760"/>
                  <a:gd name="connsiteY1226" fmla="*/ 188610 h 1388264"/>
                  <a:gd name="connsiteX1227" fmla="*/ 639337 w 2604760"/>
                  <a:gd name="connsiteY1227" fmla="*/ 186842 h 1388264"/>
                  <a:gd name="connsiteX1228" fmla="*/ 639855 w 2604760"/>
                  <a:gd name="connsiteY1228" fmla="*/ 187067 h 1388264"/>
                  <a:gd name="connsiteX1229" fmla="*/ 640381 w 2604760"/>
                  <a:gd name="connsiteY1229" fmla="*/ 188732 h 1388264"/>
                  <a:gd name="connsiteX1230" fmla="*/ 640898 w 2604760"/>
                  <a:gd name="connsiteY1230" fmla="*/ 191074 h 1388264"/>
                  <a:gd name="connsiteX1231" fmla="*/ 641416 w 2604760"/>
                  <a:gd name="connsiteY1231" fmla="*/ 193257 h 1388264"/>
                  <a:gd name="connsiteX1232" fmla="*/ 641942 w 2604760"/>
                  <a:gd name="connsiteY1232" fmla="*/ 194490 h 1388264"/>
                  <a:gd name="connsiteX1233" fmla="*/ 642460 w 2604760"/>
                  <a:gd name="connsiteY1233" fmla="*/ 194168 h 1388264"/>
                  <a:gd name="connsiteX1234" fmla="*/ 642986 w 2604760"/>
                  <a:gd name="connsiteY1234" fmla="*/ 192010 h 1388264"/>
                  <a:gd name="connsiteX1235" fmla="*/ 643504 w 2604760"/>
                  <a:gd name="connsiteY1235" fmla="*/ 188105 h 1388264"/>
                  <a:gd name="connsiteX1236" fmla="*/ 644021 w 2604760"/>
                  <a:gd name="connsiteY1236" fmla="*/ 182845 h 1388264"/>
                  <a:gd name="connsiteX1237" fmla="*/ 644547 w 2604760"/>
                  <a:gd name="connsiteY1237" fmla="*/ 176794 h 1388264"/>
                  <a:gd name="connsiteX1238" fmla="*/ 645065 w 2604760"/>
                  <a:gd name="connsiteY1238" fmla="*/ 170606 h 1388264"/>
                  <a:gd name="connsiteX1239" fmla="*/ 645591 w 2604760"/>
                  <a:gd name="connsiteY1239" fmla="*/ 164938 h 1388264"/>
                  <a:gd name="connsiteX1240" fmla="*/ 646109 w 2604760"/>
                  <a:gd name="connsiteY1240" fmla="*/ 160324 h 1388264"/>
                  <a:gd name="connsiteX1241" fmla="*/ 646627 w 2604760"/>
                  <a:gd name="connsiteY1241" fmla="*/ 157016 h 1388264"/>
                  <a:gd name="connsiteX1242" fmla="*/ 647153 w 2604760"/>
                  <a:gd name="connsiteY1242" fmla="*/ 154919 h 1388264"/>
                  <a:gd name="connsiteX1243" fmla="*/ 647671 w 2604760"/>
                  <a:gd name="connsiteY1243" fmla="*/ 153686 h 1388264"/>
                  <a:gd name="connsiteX1244" fmla="*/ 648197 w 2604760"/>
                  <a:gd name="connsiteY1244" fmla="*/ 152862 h 1388264"/>
                  <a:gd name="connsiteX1245" fmla="*/ 648714 w 2604760"/>
                  <a:gd name="connsiteY1245" fmla="*/ 151990 h 1388264"/>
                  <a:gd name="connsiteX1246" fmla="*/ 649232 w 2604760"/>
                  <a:gd name="connsiteY1246" fmla="*/ 150654 h 1388264"/>
                  <a:gd name="connsiteX1247" fmla="*/ 649758 w 2604760"/>
                  <a:gd name="connsiteY1247" fmla="*/ 148539 h 1388264"/>
                  <a:gd name="connsiteX1248" fmla="*/ 650276 w 2604760"/>
                  <a:gd name="connsiteY1248" fmla="*/ 145547 h 1388264"/>
                  <a:gd name="connsiteX1249" fmla="*/ 650802 w 2604760"/>
                  <a:gd name="connsiteY1249" fmla="*/ 141844 h 1388264"/>
                  <a:gd name="connsiteX1250" fmla="*/ 651320 w 2604760"/>
                  <a:gd name="connsiteY1250" fmla="*/ 137799 h 1388264"/>
                  <a:gd name="connsiteX1251" fmla="*/ 651837 w 2604760"/>
                  <a:gd name="connsiteY1251" fmla="*/ 133826 h 1388264"/>
                  <a:gd name="connsiteX1252" fmla="*/ 652363 w 2604760"/>
                  <a:gd name="connsiteY1252" fmla="*/ 130264 h 1388264"/>
                  <a:gd name="connsiteX1253" fmla="*/ 652881 w 2604760"/>
                  <a:gd name="connsiteY1253" fmla="*/ 127341 h 1388264"/>
                  <a:gd name="connsiteX1254" fmla="*/ 653407 w 2604760"/>
                  <a:gd name="connsiteY1254" fmla="*/ 125143 h 1388264"/>
                  <a:gd name="connsiteX1255" fmla="*/ 653925 w 2604760"/>
                  <a:gd name="connsiteY1255" fmla="*/ 123552 h 1388264"/>
                  <a:gd name="connsiteX1256" fmla="*/ 654442 w 2604760"/>
                  <a:gd name="connsiteY1256" fmla="*/ 122236 h 1388264"/>
                  <a:gd name="connsiteX1257" fmla="*/ 654969 w 2604760"/>
                  <a:gd name="connsiteY1257" fmla="*/ 120746 h 1388264"/>
                  <a:gd name="connsiteX1258" fmla="*/ 655486 w 2604760"/>
                  <a:gd name="connsiteY1258" fmla="*/ 118690 h 1388264"/>
                  <a:gd name="connsiteX1259" fmla="*/ 656012 w 2604760"/>
                  <a:gd name="connsiteY1259" fmla="*/ 115860 h 1388264"/>
                  <a:gd name="connsiteX1260" fmla="*/ 656530 w 2604760"/>
                  <a:gd name="connsiteY1260" fmla="*/ 112237 h 1388264"/>
                  <a:gd name="connsiteX1261" fmla="*/ 657048 w 2604760"/>
                  <a:gd name="connsiteY1261" fmla="*/ 107983 h 1388264"/>
                  <a:gd name="connsiteX1262" fmla="*/ 657574 w 2604760"/>
                  <a:gd name="connsiteY1262" fmla="*/ 103442 h 1388264"/>
                  <a:gd name="connsiteX1263" fmla="*/ 658092 w 2604760"/>
                  <a:gd name="connsiteY1263" fmla="*/ 99149 h 1388264"/>
                  <a:gd name="connsiteX1264" fmla="*/ 658618 w 2604760"/>
                  <a:gd name="connsiteY1264" fmla="*/ 95716 h 1388264"/>
                  <a:gd name="connsiteX1265" fmla="*/ 659135 w 2604760"/>
                  <a:gd name="connsiteY1265" fmla="*/ 93627 h 1388264"/>
                  <a:gd name="connsiteX1266" fmla="*/ 659653 w 2604760"/>
                  <a:gd name="connsiteY1266" fmla="*/ 93084 h 1388264"/>
                  <a:gd name="connsiteX1267" fmla="*/ 660179 w 2604760"/>
                  <a:gd name="connsiteY1267" fmla="*/ 93956 h 1388264"/>
                  <a:gd name="connsiteX1268" fmla="*/ 660697 w 2604760"/>
                  <a:gd name="connsiteY1268" fmla="*/ 95844 h 1388264"/>
                  <a:gd name="connsiteX1269" fmla="*/ 661223 w 2604760"/>
                  <a:gd name="connsiteY1269" fmla="*/ 98132 h 1388264"/>
                  <a:gd name="connsiteX1270" fmla="*/ 661741 w 2604760"/>
                  <a:gd name="connsiteY1270" fmla="*/ 100062 h 1388264"/>
                  <a:gd name="connsiteX1271" fmla="*/ 662258 w 2604760"/>
                  <a:gd name="connsiteY1271" fmla="*/ 100875 h 1388264"/>
                  <a:gd name="connsiteX1272" fmla="*/ 662784 w 2604760"/>
                  <a:gd name="connsiteY1272" fmla="*/ 100019 h 1388264"/>
                  <a:gd name="connsiteX1273" fmla="*/ 663302 w 2604760"/>
                  <a:gd name="connsiteY1273" fmla="*/ 97314 h 1388264"/>
                  <a:gd name="connsiteX1274" fmla="*/ 663828 w 2604760"/>
                  <a:gd name="connsiteY1274" fmla="*/ 92978 h 1388264"/>
                  <a:gd name="connsiteX1275" fmla="*/ 664346 w 2604760"/>
                  <a:gd name="connsiteY1275" fmla="*/ 87569 h 1388264"/>
                  <a:gd name="connsiteX1276" fmla="*/ 664864 w 2604760"/>
                  <a:gd name="connsiteY1276" fmla="*/ 81895 h 1388264"/>
                  <a:gd name="connsiteX1277" fmla="*/ 665390 w 2604760"/>
                  <a:gd name="connsiteY1277" fmla="*/ 76912 h 1388264"/>
                  <a:gd name="connsiteX1278" fmla="*/ 665907 w 2604760"/>
                  <a:gd name="connsiteY1278" fmla="*/ 73548 h 1388264"/>
                  <a:gd name="connsiteX1279" fmla="*/ 666433 w 2604760"/>
                  <a:gd name="connsiteY1279" fmla="*/ 72479 h 1388264"/>
                  <a:gd name="connsiteX1280" fmla="*/ 666951 w 2604760"/>
                  <a:gd name="connsiteY1280" fmla="*/ 73931 h 1388264"/>
                  <a:gd name="connsiteX1281" fmla="*/ 667469 w 2604760"/>
                  <a:gd name="connsiteY1281" fmla="*/ 77645 h 1388264"/>
                  <a:gd name="connsiteX1282" fmla="*/ 667995 w 2604760"/>
                  <a:gd name="connsiteY1282" fmla="*/ 82943 h 1388264"/>
                  <a:gd name="connsiteX1283" fmla="*/ 668513 w 2604760"/>
                  <a:gd name="connsiteY1283" fmla="*/ 88865 h 1388264"/>
                  <a:gd name="connsiteX1284" fmla="*/ 669039 w 2604760"/>
                  <a:gd name="connsiteY1284" fmla="*/ 94314 h 1388264"/>
                  <a:gd name="connsiteX1285" fmla="*/ 669557 w 2604760"/>
                  <a:gd name="connsiteY1285" fmla="*/ 98253 h 1388264"/>
                  <a:gd name="connsiteX1286" fmla="*/ 670074 w 2604760"/>
                  <a:gd name="connsiteY1286" fmla="*/ 99927 h 1388264"/>
                  <a:gd name="connsiteX1287" fmla="*/ 670600 w 2604760"/>
                  <a:gd name="connsiteY1287" fmla="*/ 99036 h 1388264"/>
                  <a:gd name="connsiteX1288" fmla="*/ 671118 w 2604760"/>
                  <a:gd name="connsiteY1288" fmla="*/ 95804 h 1388264"/>
                  <a:gd name="connsiteX1289" fmla="*/ 671644 w 2604760"/>
                  <a:gd name="connsiteY1289" fmla="*/ 90915 h 1388264"/>
                  <a:gd name="connsiteX1290" fmla="*/ 672162 w 2604760"/>
                  <a:gd name="connsiteY1290" fmla="*/ 85382 h 1388264"/>
                  <a:gd name="connsiteX1291" fmla="*/ 672679 w 2604760"/>
                  <a:gd name="connsiteY1291" fmla="*/ 80369 h 1388264"/>
                  <a:gd name="connsiteX1292" fmla="*/ 673206 w 2604760"/>
                  <a:gd name="connsiteY1292" fmla="*/ 76969 h 1388264"/>
                  <a:gd name="connsiteX1293" fmla="*/ 673723 w 2604760"/>
                  <a:gd name="connsiteY1293" fmla="*/ 75986 h 1388264"/>
                  <a:gd name="connsiteX1294" fmla="*/ 674249 w 2604760"/>
                  <a:gd name="connsiteY1294" fmla="*/ 77759 h 1388264"/>
                  <a:gd name="connsiteX1295" fmla="*/ 674767 w 2604760"/>
                  <a:gd name="connsiteY1295" fmla="*/ 82108 h 1388264"/>
                  <a:gd name="connsiteX1296" fmla="*/ 675285 w 2604760"/>
                  <a:gd name="connsiteY1296" fmla="*/ 88377 h 1388264"/>
                  <a:gd name="connsiteX1297" fmla="*/ 675811 w 2604760"/>
                  <a:gd name="connsiteY1297" fmla="*/ 95580 h 1388264"/>
                  <a:gd name="connsiteX1298" fmla="*/ 676328 w 2604760"/>
                  <a:gd name="connsiteY1298" fmla="*/ 102583 h 1388264"/>
                  <a:gd name="connsiteX1299" fmla="*/ 676855 w 2604760"/>
                  <a:gd name="connsiteY1299" fmla="*/ 108316 h 1388264"/>
                  <a:gd name="connsiteX1300" fmla="*/ 677372 w 2604760"/>
                  <a:gd name="connsiteY1300" fmla="*/ 111969 h 1388264"/>
                  <a:gd name="connsiteX1301" fmla="*/ 677890 w 2604760"/>
                  <a:gd name="connsiteY1301" fmla="*/ 113130 h 1388264"/>
                  <a:gd name="connsiteX1302" fmla="*/ 678416 w 2604760"/>
                  <a:gd name="connsiteY1302" fmla="*/ 111873 h 1388264"/>
                  <a:gd name="connsiteX1303" fmla="*/ 678934 w 2604760"/>
                  <a:gd name="connsiteY1303" fmla="*/ 108734 h 1388264"/>
                  <a:gd name="connsiteX1304" fmla="*/ 679460 w 2604760"/>
                  <a:gd name="connsiteY1304" fmla="*/ 104591 h 1388264"/>
                  <a:gd name="connsiteX1305" fmla="*/ 679978 w 2604760"/>
                  <a:gd name="connsiteY1305" fmla="*/ 100473 h 1388264"/>
                  <a:gd name="connsiteX1306" fmla="*/ 680495 w 2604760"/>
                  <a:gd name="connsiteY1306" fmla="*/ 97353 h 1388264"/>
                  <a:gd name="connsiteX1307" fmla="*/ 681021 w 2604760"/>
                  <a:gd name="connsiteY1307" fmla="*/ 95979 h 1388264"/>
                  <a:gd name="connsiteX1308" fmla="*/ 681539 w 2604760"/>
                  <a:gd name="connsiteY1308" fmla="*/ 96754 h 1388264"/>
                  <a:gd name="connsiteX1309" fmla="*/ 682065 w 2604760"/>
                  <a:gd name="connsiteY1309" fmla="*/ 99668 h 1388264"/>
                  <a:gd name="connsiteX1310" fmla="*/ 682583 w 2604760"/>
                  <a:gd name="connsiteY1310" fmla="*/ 104289 h 1388264"/>
                  <a:gd name="connsiteX1311" fmla="*/ 683101 w 2604760"/>
                  <a:gd name="connsiteY1311" fmla="*/ 109875 h 1388264"/>
                  <a:gd name="connsiteX1312" fmla="*/ 683627 w 2604760"/>
                  <a:gd name="connsiteY1312" fmla="*/ 115557 h 1388264"/>
                  <a:gd name="connsiteX1313" fmla="*/ 684144 w 2604760"/>
                  <a:gd name="connsiteY1313" fmla="*/ 120517 h 1388264"/>
                  <a:gd name="connsiteX1314" fmla="*/ 684670 w 2604760"/>
                  <a:gd name="connsiteY1314" fmla="*/ 124120 h 1388264"/>
                  <a:gd name="connsiteX1315" fmla="*/ 685188 w 2604760"/>
                  <a:gd name="connsiteY1315" fmla="*/ 125978 h 1388264"/>
                  <a:gd name="connsiteX1316" fmla="*/ 685706 w 2604760"/>
                  <a:gd name="connsiteY1316" fmla="*/ 126026 h 1388264"/>
                  <a:gd name="connsiteX1317" fmla="*/ 686232 w 2604760"/>
                  <a:gd name="connsiteY1317" fmla="*/ 124548 h 1388264"/>
                  <a:gd name="connsiteX1318" fmla="*/ 686750 w 2604760"/>
                  <a:gd name="connsiteY1318" fmla="*/ 122099 h 1388264"/>
                  <a:gd name="connsiteX1319" fmla="*/ 687276 w 2604760"/>
                  <a:gd name="connsiteY1319" fmla="*/ 119353 h 1388264"/>
                  <a:gd name="connsiteX1320" fmla="*/ 687793 w 2604760"/>
                  <a:gd name="connsiteY1320" fmla="*/ 116937 h 1388264"/>
                  <a:gd name="connsiteX1321" fmla="*/ 688311 w 2604760"/>
                  <a:gd name="connsiteY1321" fmla="*/ 115340 h 1388264"/>
                  <a:gd name="connsiteX1322" fmla="*/ 688837 w 2604760"/>
                  <a:gd name="connsiteY1322" fmla="*/ 114869 h 1388264"/>
                  <a:gd name="connsiteX1323" fmla="*/ 689355 w 2604760"/>
                  <a:gd name="connsiteY1323" fmla="*/ 115603 h 1388264"/>
                  <a:gd name="connsiteX1324" fmla="*/ 689881 w 2604760"/>
                  <a:gd name="connsiteY1324" fmla="*/ 117342 h 1388264"/>
                  <a:gd name="connsiteX1325" fmla="*/ 690399 w 2604760"/>
                  <a:gd name="connsiteY1325" fmla="*/ 119658 h 1388264"/>
                  <a:gd name="connsiteX1326" fmla="*/ 690916 w 2604760"/>
                  <a:gd name="connsiteY1326" fmla="*/ 122042 h 1388264"/>
                  <a:gd name="connsiteX1327" fmla="*/ 691442 w 2604760"/>
                  <a:gd name="connsiteY1327" fmla="*/ 124051 h 1388264"/>
                  <a:gd name="connsiteX1328" fmla="*/ 691960 w 2604760"/>
                  <a:gd name="connsiteY1328" fmla="*/ 125370 h 1388264"/>
                  <a:gd name="connsiteX1329" fmla="*/ 692486 w 2604760"/>
                  <a:gd name="connsiteY1329" fmla="*/ 125816 h 1388264"/>
                  <a:gd name="connsiteX1330" fmla="*/ 693004 w 2604760"/>
                  <a:gd name="connsiteY1330" fmla="*/ 125350 h 1388264"/>
                  <a:gd name="connsiteX1331" fmla="*/ 693522 w 2604760"/>
                  <a:gd name="connsiteY1331" fmla="*/ 124116 h 1388264"/>
                  <a:gd name="connsiteX1332" fmla="*/ 694048 w 2604760"/>
                  <a:gd name="connsiteY1332" fmla="*/ 122425 h 1388264"/>
                  <a:gd name="connsiteX1333" fmla="*/ 694565 w 2604760"/>
                  <a:gd name="connsiteY1333" fmla="*/ 120632 h 1388264"/>
                  <a:gd name="connsiteX1334" fmla="*/ 695092 w 2604760"/>
                  <a:gd name="connsiteY1334" fmla="*/ 119014 h 1388264"/>
                  <a:gd name="connsiteX1335" fmla="*/ 695609 w 2604760"/>
                  <a:gd name="connsiteY1335" fmla="*/ 117719 h 1388264"/>
                  <a:gd name="connsiteX1336" fmla="*/ 696127 w 2604760"/>
                  <a:gd name="connsiteY1336" fmla="*/ 116797 h 1388264"/>
                  <a:gd name="connsiteX1337" fmla="*/ 696653 w 2604760"/>
                  <a:gd name="connsiteY1337" fmla="*/ 116215 h 1388264"/>
                  <a:gd name="connsiteX1338" fmla="*/ 697171 w 2604760"/>
                  <a:gd name="connsiteY1338" fmla="*/ 115816 h 1388264"/>
                  <a:gd name="connsiteX1339" fmla="*/ 697697 w 2604760"/>
                  <a:gd name="connsiteY1339" fmla="*/ 115335 h 1388264"/>
                  <a:gd name="connsiteX1340" fmla="*/ 698215 w 2604760"/>
                  <a:gd name="connsiteY1340" fmla="*/ 114479 h 1388264"/>
                  <a:gd name="connsiteX1341" fmla="*/ 698732 w 2604760"/>
                  <a:gd name="connsiteY1341" fmla="*/ 113066 h 1388264"/>
                  <a:gd name="connsiteX1342" fmla="*/ 699258 w 2604760"/>
                  <a:gd name="connsiteY1342" fmla="*/ 111082 h 1388264"/>
                  <a:gd name="connsiteX1343" fmla="*/ 699776 w 2604760"/>
                  <a:gd name="connsiteY1343" fmla="*/ 108637 h 1388264"/>
                  <a:gd name="connsiteX1344" fmla="*/ 700302 w 2604760"/>
                  <a:gd name="connsiteY1344" fmla="*/ 105915 h 1388264"/>
                  <a:gd name="connsiteX1345" fmla="*/ 700820 w 2604760"/>
                  <a:gd name="connsiteY1345" fmla="*/ 103170 h 1388264"/>
                  <a:gd name="connsiteX1346" fmla="*/ 701338 w 2604760"/>
                  <a:gd name="connsiteY1346" fmla="*/ 100712 h 1388264"/>
                  <a:gd name="connsiteX1347" fmla="*/ 701864 w 2604760"/>
                  <a:gd name="connsiteY1347" fmla="*/ 98824 h 1388264"/>
                  <a:gd name="connsiteX1348" fmla="*/ 702381 w 2604760"/>
                  <a:gd name="connsiteY1348" fmla="*/ 97627 h 1388264"/>
                  <a:gd name="connsiteX1349" fmla="*/ 702907 w 2604760"/>
                  <a:gd name="connsiteY1349" fmla="*/ 97030 h 1388264"/>
                  <a:gd name="connsiteX1350" fmla="*/ 703425 w 2604760"/>
                  <a:gd name="connsiteY1350" fmla="*/ 96784 h 1388264"/>
                  <a:gd name="connsiteX1351" fmla="*/ 703943 w 2604760"/>
                  <a:gd name="connsiteY1351" fmla="*/ 96575 h 1388264"/>
                  <a:gd name="connsiteX1352" fmla="*/ 704469 w 2604760"/>
                  <a:gd name="connsiteY1352" fmla="*/ 96047 h 1388264"/>
                  <a:gd name="connsiteX1353" fmla="*/ 704987 w 2604760"/>
                  <a:gd name="connsiteY1353" fmla="*/ 94820 h 1388264"/>
                  <a:gd name="connsiteX1354" fmla="*/ 705513 w 2604760"/>
                  <a:gd name="connsiteY1354" fmla="*/ 92567 h 1388264"/>
                  <a:gd name="connsiteX1355" fmla="*/ 706030 w 2604760"/>
                  <a:gd name="connsiteY1355" fmla="*/ 89141 h 1388264"/>
                  <a:gd name="connsiteX1356" fmla="*/ 706548 w 2604760"/>
                  <a:gd name="connsiteY1356" fmla="*/ 84670 h 1388264"/>
                  <a:gd name="connsiteX1357" fmla="*/ 707074 w 2604760"/>
                  <a:gd name="connsiteY1357" fmla="*/ 79509 h 1388264"/>
                  <a:gd name="connsiteX1358" fmla="*/ 707592 w 2604760"/>
                  <a:gd name="connsiteY1358" fmla="*/ 74147 h 1388264"/>
                  <a:gd name="connsiteX1359" fmla="*/ 708118 w 2604760"/>
                  <a:gd name="connsiteY1359" fmla="*/ 69134 h 1388264"/>
                  <a:gd name="connsiteX1360" fmla="*/ 708636 w 2604760"/>
                  <a:gd name="connsiteY1360" fmla="*/ 65022 h 1388264"/>
                  <a:gd name="connsiteX1361" fmla="*/ 709153 w 2604760"/>
                  <a:gd name="connsiteY1361" fmla="*/ 62254 h 1388264"/>
                  <a:gd name="connsiteX1362" fmla="*/ 709679 w 2604760"/>
                  <a:gd name="connsiteY1362" fmla="*/ 61024 h 1388264"/>
                  <a:gd name="connsiteX1363" fmla="*/ 710197 w 2604760"/>
                  <a:gd name="connsiteY1363" fmla="*/ 61190 h 1388264"/>
                  <a:gd name="connsiteX1364" fmla="*/ 710723 w 2604760"/>
                  <a:gd name="connsiteY1364" fmla="*/ 62317 h 1388264"/>
                  <a:gd name="connsiteX1365" fmla="*/ 711241 w 2604760"/>
                  <a:gd name="connsiteY1365" fmla="*/ 63800 h 1388264"/>
                  <a:gd name="connsiteX1366" fmla="*/ 711759 w 2604760"/>
                  <a:gd name="connsiteY1366" fmla="*/ 64957 h 1388264"/>
                  <a:gd name="connsiteX1367" fmla="*/ 712285 w 2604760"/>
                  <a:gd name="connsiteY1367" fmla="*/ 65118 h 1388264"/>
                  <a:gd name="connsiteX1368" fmla="*/ 712802 w 2604760"/>
                  <a:gd name="connsiteY1368" fmla="*/ 63733 h 1388264"/>
                  <a:gd name="connsiteX1369" fmla="*/ 713328 w 2604760"/>
                  <a:gd name="connsiteY1369" fmla="*/ 60533 h 1388264"/>
                  <a:gd name="connsiteX1370" fmla="*/ 713846 w 2604760"/>
                  <a:gd name="connsiteY1370" fmla="*/ 55620 h 1388264"/>
                  <a:gd name="connsiteX1371" fmla="*/ 714364 w 2604760"/>
                  <a:gd name="connsiteY1371" fmla="*/ 49463 h 1388264"/>
                  <a:gd name="connsiteX1372" fmla="*/ 714890 w 2604760"/>
                  <a:gd name="connsiteY1372" fmla="*/ 42775 h 1388264"/>
                  <a:gd name="connsiteX1373" fmla="*/ 715408 w 2604760"/>
                  <a:gd name="connsiteY1373" fmla="*/ 36392 h 1388264"/>
                  <a:gd name="connsiteX1374" fmla="*/ 715934 w 2604760"/>
                  <a:gd name="connsiteY1374" fmla="*/ 31141 h 1388264"/>
                  <a:gd name="connsiteX1375" fmla="*/ 716452 w 2604760"/>
                  <a:gd name="connsiteY1375" fmla="*/ 27694 h 1388264"/>
                  <a:gd name="connsiteX1376" fmla="*/ 716969 w 2604760"/>
                  <a:gd name="connsiteY1376" fmla="*/ 26408 h 1388264"/>
                  <a:gd name="connsiteX1377" fmla="*/ 717495 w 2604760"/>
                  <a:gd name="connsiteY1377" fmla="*/ 27229 h 1388264"/>
                  <a:gd name="connsiteX1378" fmla="*/ 718013 w 2604760"/>
                  <a:gd name="connsiteY1378" fmla="*/ 29699 h 1388264"/>
                  <a:gd name="connsiteX1379" fmla="*/ 718539 w 2604760"/>
                  <a:gd name="connsiteY1379" fmla="*/ 33063 h 1388264"/>
                  <a:gd name="connsiteX1380" fmla="*/ 719057 w 2604760"/>
                  <a:gd name="connsiteY1380" fmla="*/ 36405 h 1388264"/>
                  <a:gd name="connsiteX1381" fmla="*/ 719574 w 2604760"/>
                  <a:gd name="connsiteY1381" fmla="*/ 38819 h 1388264"/>
                  <a:gd name="connsiteX1382" fmla="*/ 720101 w 2604760"/>
                  <a:gd name="connsiteY1382" fmla="*/ 39570 h 1388264"/>
                  <a:gd name="connsiteX1383" fmla="*/ 720618 w 2604760"/>
                  <a:gd name="connsiteY1383" fmla="*/ 38257 h 1388264"/>
                  <a:gd name="connsiteX1384" fmla="*/ 721144 w 2604760"/>
                  <a:gd name="connsiteY1384" fmla="*/ 34895 h 1388264"/>
                  <a:gd name="connsiteX1385" fmla="*/ 721662 w 2604760"/>
                  <a:gd name="connsiteY1385" fmla="*/ 29920 h 1388264"/>
                  <a:gd name="connsiteX1386" fmla="*/ 722180 w 2604760"/>
                  <a:gd name="connsiteY1386" fmla="*/ 24089 h 1388264"/>
                  <a:gd name="connsiteX1387" fmla="*/ 722706 w 2604760"/>
                  <a:gd name="connsiteY1387" fmla="*/ 18329 h 1388264"/>
                  <a:gd name="connsiteX1388" fmla="*/ 723223 w 2604760"/>
                  <a:gd name="connsiteY1388" fmla="*/ 13556 h 1388264"/>
                  <a:gd name="connsiteX1389" fmla="*/ 723750 w 2604760"/>
                  <a:gd name="connsiteY1389" fmla="*/ 10515 h 1388264"/>
                  <a:gd name="connsiteX1390" fmla="*/ 724267 w 2604760"/>
                  <a:gd name="connsiteY1390" fmla="*/ 9642 h 1388264"/>
                  <a:gd name="connsiteX1391" fmla="*/ 724785 w 2604760"/>
                  <a:gd name="connsiteY1391" fmla="*/ 10983 h 1388264"/>
                  <a:gd name="connsiteX1392" fmla="*/ 725311 w 2604760"/>
                  <a:gd name="connsiteY1392" fmla="*/ 14175 h 1388264"/>
                  <a:gd name="connsiteX1393" fmla="*/ 725829 w 2604760"/>
                  <a:gd name="connsiteY1393" fmla="*/ 18506 h 1388264"/>
                  <a:gd name="connsiteX1394" fmla="*/ 726355 w 2604760"/>
                  <a:gd name="connsiteY1394" fmla="*/ 23073 h 1388264"/>
                  <a:gd name="connsiteX1395" fmla="*/ 726873 w 2604760"/>
                  <a:gd name="connsiteY1395" fmla="*/ 26986 h 1388264"/>
                  <a:gd name="connsiteX1396" fmla="*/ 727390 w 2604760"/>
                  <a:gd name="connsiteY1396" fmla="*/ 29550 h 1388264"/>
                  <a:gd name="connsiteX1397" fmla="*/ 727916 w 2604760"/>
                  <a:gd name="connsiteY1397" fmla="*/ 30380 h 1388264"/>
                  <a:gd name="connsiteX1398" fmla="*/ 728434 w 2604760"/>
                  <a:gd name="connsiteY1398" fmla="*/ 29441 h 1388264"/>
                  <a:gd name="connsiteX1399" fmla="*/ 728960 w 2604760"/>
                  <a:gd name="connsiteY1399" fmla="*/ 27050 h 1388264"/>
                  <a:gd name="connsiteX1400" fmla="*/ 729478 w 2604760"/>
                  <a:gd name="connsiteY1400" fmla="*/ 23817 h 1388264"/>
                  <a:gd name="connsiteX1401" fmla="*/ 729996 w 2604760"/>
                  <a:gd name="connsiteY1401" fmla="*/ 20505 h 1388264"/>
                  <a:gd name="connsiteX1402" fmla="*/ 730522 w 2604760"/>
                  <a:gd name="connsiteY1402" fmla="*/ 17852 h 1388264"/>
                  <a:gd name="connsiteX1403" fmla="*/ 731039 w 2604760"/>
                  <a:gd name="connsiteY1403" fmla="*/ 16427 h 1388264"/>
                  <a:gd name="connsiteX1404" fmla="*/ 731565 w 2604760"/>
                  <a:gd name="connsiteY1404" fmla="*/ 16550 h 1388264"/>
                  <a:gd name="connsiteX1405" fmla="*/ 732083 w 2604760"/>
                  <a:gd name="connsiteY1405" fmla="*/ 18270 h 1388264"/>
                  <a:gd name="connsiteX1406" fmla="*/ 732601 w 2604760"/>
                  <a:gd name="connsiteY1406" fmla="*/ 21341 h 1388264"/>
                  <a:gd name="connsiteX1407" fmla="*/ 733127 w 2604760"/>
                  <a:gd name="connsiteY1407" fmla="*/ 25257 h 1388264"/>
                  <a:gd name="connsiteX1408" fmla="*/ 733645 w 2604760"/>
                  <a:gd name="connsiteY1408" fmla="*/ 29368 h 1388264"/>
                  <a:gd name="connsiteX1409" fmla="*/ 734171 w 2604760"/>
                  <a:gd name="connsiteY1409" fmla="*/ 33067 h 1388264"/>
                  <a:gd name="connsiteX1410" fmla="*/ 734688 w 2604760"/>
                  <a:gd name="connsiteY1410" fmla="*/ 35939 h 1388264"/>
                  <a:gd name="connsiteX1411" fmla="*/ 735206 w 2604760"/>
                  <a:gd name="connsiteY1411" fmla="*/ 37804 h 1388264"/>
                  <a:gd name="connsiteX1412" fmla="*/ 735732 w 2604760"/>
                  <a:gd name="connsiteY1412" fmla="*/ 38679 h 1388264"/>
                  <a:gd name="connsiteX1413" fmla="*/ 736250 w 2604760"/>
                  <a:gd name="connsiteY1413" fmla="*/ 38764 h 1388264"/>
                  <a:gd name="connsiteX1414" fmla="*/ 736776 w 2604760"/>
                  <a:gd name="connsiteY1414" fmla="*/ 38415 h 1388264"/>
                  <a:gd name="connsiteX1415" fmla="*/ 737294 w 2604760"/>
                  <a:gd name="connsiteY1415" fmla="*/ 38075 h 1388264"/>
                  <a:gd name="connsiteX1416" fmla="*/ 737811 w 2604760"/>
                  <a:gd name="connsiteY1416" fmla="*/ 38137 h 1388264"/>
                  <a:gd name="connsiteX1417" fmla="*/ 738338 w 2604760"/>
                  <a:gd name="connsiteY1417" fmla="*/ 38832 h 1388264"/>
                  <a:gd name="connsiteX1418" fmla="*/ 738855 w 2604760"/>
                  <a:gd name="connsiteY1418" fmla="*/ 40202 h 1388264"/>
                  <a:gd name="connsiteX1419" fmla="*/ 739381 w 2604760"/>
                  <a:gd name="connsiteY1419" fmla="*/ 42158 h 1388264"/>
                  <a:gd name="connsiteX1420" fmla="*/ 739899 w 2604760"/>
                  <a:gd name="connsiteY1420" fmla="*/ 44517 h 1388264"/>
                  <a:gd name="connsiteX1421" fmla="*/ 740417 w 2604760"/>
                  <a:gd name="connsiteY1421" fmla="*/ 47013 h 1388264"/>
                  <a:gd name="connsiteX1422" fmla="*/ 740943 w 2604760"/>
                  <a:gd name="connsiteY1422" fmla="*/ 49345 h 1388264"/>
                  <a:gd name="connsiteX1423" fmla="*/ 741460 w 2604760"/>
                  <a:gd name="connsiteY1423" fmla="*/ 51291 h 1388264"/>
                  <a:gd name="connsiteX1424" fmla="*/ 741987 w 2604760"/>
                  <a:gd name="connsiteY1424" fmla="*/ 52799 h 1388264"/>
                  <a:gd name="connsiteX1425" fmla="*/ 742504 w 2604760"/>
                  <a:gd name="connsiteY1425" fmla="*/ 53974 h 1388264"/>
                  <a:gd name="connsiteX1426" fmla="*/ 743022 w 2604760"/>
                  <a:gd name="connsiteY1426" fmla="*/ 54985 h 1388264"/>
                  <a:gd name="connsiteX1427" fmla="*/ 743548 w 2604760"/>
                  <a:gd name="connsiteY1427" fmla="*/ 55996 h 1388264"/>
                  <a:gd name="connsiteX1428" fmla="*/ 744066 w 2604760"/>
                  <a:gd name="connsiteY1428" fmla="*/ 57170 h 1388264"/>
                  <a:gd name="connsiteX1429" fmla="*/ 744592 w 2604760"/>
                  <a:gd name="connsiteY1429" fmla="*/ 58661 h 1388264"/>
                  <a:gd name="connsiteX1430" fmla="*/ 745109 w 2604760"/>
                  <a:gd name="connsiteY1430" fmla="*/ 60546 h 1388264"/>
                  <a:gd name="connsiteX1431" fmla="*/ 745627 w 2604760"/>
                  <a:gd name="connsiteY1431" fmla="*/ 62740 h 1388264"/>
                  <a:gd name="connsiteX1432" fmla="*/ 746153 w 2604760"/>
                  <a:gd name="connsiteY1432" fmla="*/ 65003 h 1388264"/>
                  <a:gd name="connsiteX1433" fmla="*/ 746671 w 2604760"/>
                  <a:gd name="connsiteY1433" fmla="*/ 67042 h 1388264"/>
                  <a:gd name="connsiteX1434" fmla="*/ 747197 w 2604760"/>
                  <a:gd name="connsiteY1434" fmla="*/ 68625 h 1388264"/>
                  <a:gd name="connsiteX1435" fmla="*/ 747715 w 2604760"/>
                  <a:gd name="connsiteY1435" fmla="*/ 69611 h 1388264"/>
                  <a:gd name="connsiteX1436" fmla="*/ 748233 w 2604760"/>
                  <a:gd name="connsiteY1436" fmla="*/ 69939 h 1388264"/>
                  <a:gd name="connsiteX1437" fmla="*/ 748759 w 2604760"/>
                  <a:gd name="connsiteY1437" fmla="*/ 69652 h 1388264"/>
                  <a:gd name="connsiteX1438" fmla="*/ 749276 w 2604760"/>
                  <a:gd name="connsiteY1438" fmla="*/ 68941 h 1388264"/>
                  <a:gd name="connsiteX1439" fmla="*/ 749802 w 2604760"/>
                  <a:gd name="connsiteY1439" fmla="*/ 68124 h 1388264"/>
                  <a:gd name="connsiteX1440" fmla="*/ 750320 w 2604760"/>
                  <a:gd name="connsiteY1440" fmla="*/ 67534 h 1388264"/>
                  <a:gd name="connsiteX1441" fmla="*/ 750838 w 2604760"/>
                  <a:gd name="connsiteY1441" fmla="*/ 67423 h 1388264"/>
                  <a:gd name="connsiteX1442" fmla="*/ 751364 w 2604760"/>
                  <a:gd name="connsiteY1442" fmla="*/ 67937 h 1388264"/>
                  <a:gd name="connsiteX1443" fmla="*/ 751882 w 2604760"/>
                  <a:gd name="connsiteY1443" fmla="*/ 69137 h 1388264"/>
                  <a:gd name="connsiteX1444" fmla="*/ 752408 w 2604760"/>
                  <a:gd name="connsiteY1444" fmla="*/ 70978 h 1388264"/>
                  <a:gd name="connsiteX1445" fmla="*/ 752925 w 2604760"/>
                  <a:gd name="connsiteY1445" fmla="*/ 73241 h 1388264"/>
                  <a:gd name="connsiteX1446" fmla="*/ 753443 w 2604760"/>
                  <a:gd name="connsiteY1446" fmla="*/ 75538 h 1388264"/>
                  <a:gd name="connsiteX1447" fmla="*/ 753969 w 2604760"/>
                  <a:gd name="connsiteY1447" fmla="*/ 77428 h 1388264"/>
                  <a:gd name="connsiteX1448" fmla="*/ 754487 w 2604760"/>
                  <a:gd name="connsiteY1448" fmla="*/ 78561 h 1388264"/>
                  <a:gd name="connsiteX1449" fmla="*/ 755013 w 2604760"/>
                  <a:gd name="connsiteY1449" fmla="*/ 78736 h 1388264"/>
                  <a:gd name="connsiteX1450" fmla="*/ 755531 w 2604760"/>
                  <a:gd name="connsiteY1450" fmla="*/ 77884 h 1388264"/>
                  <a:gd name="connsiteX1451" fmla="*/ 756048 w 2604760"/>
                  <a:gd name="connsiteY1451" fmla="*/ 76063 h 1388264"/>
                  <a:gd name="connsiteX1452" fmla="*/ 756574 w 2604760"/>
                  <a:gd name="connsiteY1452" fmla="*/ 73487 h 1388264"/>
                  <a:gd name="connsiteX1453" fmla="*/ 757092 w 2604760"/>
                  <a:gd name="connsiteY1453" fmla="*/ 70523 h 1388264"/>
                  <a:gd name="connsiteX1454" fmla="*/ 757618 w 2604760"/>
                  <a:gd name="connsiteY1454" fmla="*/ 67605 h 1388264"/>
                  <a:gd name="connsiteX1455" fmla="*/ 758136 w 2604760"/>
                  <a:gd name="connsiteY1455" fmla="*/ 65130 h 1388264"/>
                  <a:gd name="connsiteX1456" fmla="*/ 758654 w 2604760"/>
                  <a:gd name="connsiteY1456" fmla="*/ 63400 h 1388264"/>
                  <a:gd name="connsiteX1457" fmla="*/ 759180 w 2604760"/>
                  <a:gd name="connsiteY1457" fmla="*/ 62605 h 1388264"/>
                  <a:gd name="connsiteX1458" fmla="*/ 759697 w 2604760"/>
                  <a:gd name="connsiteY1458" fmla="*/ 62791 h 1388264"/>
                  <a:gd name="connsiteX1459" fmla="*/ 760224 w 2604760"/>
                  <a:gd name="connsiteY1459" fmla="*/ 63803 h 1388264"/>
                  <a:gd name="connsiteX1460" fmla="*/ 760741 w 2604760"/>
                  <a:gd name="connsiteY1460" fmla="*/ 65291 h 1388264"/>
                  <a:gd name="connsiteX1461" fmla="*/ 761259 w 2604760"/>
                  <a:gd name="connsiteY1461" fmla="*/ 66784 h 1388264"/>
                  <a:gd name="connsiteX1462" fmla="*/ 761785 w 2604760"/>
                  <a:gd name="connsiteY1462" fmla="*/ 67823 h 1388264"/>
                  <a:gd name="connsiteX1463" fmla="*/ 762303 w 2604760"/>
                  <a:gd name="connsiteY1463" fmla="*/ 68030 h 1388264"/>
                  <a:gd name="connsiteX1464" fmla="*/ 762829 w 2604760"/>
                  <a:gd name="connsiteY1464" fmla="*/ 67142 h 1388264"/>
                  <a:gd name="connsiteX1465" fmla="*/ 763346 w 2604760"/>
                  <a:gd name="connsiteY1465" fmla="*/ 65035 h 1388264"/>
                  <a:gd name="connsiteX1466" fmla="*/ 763864 w 2604760"/>
                  <a:gd name="connsiteY1466" fmla="*/ 61779 h 1388264"/>
                  <a:gd name="connsiteX1467" fmla="*/ 764390 w 2604760"/>
                  <a:gd name="connsiteY1467" fmla="*/ 57648 h 1388264"/>
                  <a:gd name="connsiteX1468" fmla="*/ 764908 w 2604760"/>
                  <a:gd name="connsiteY1468" fmla="*/ 53090 h 1388264"/>
                  <a:gd name="connsiteX1469" fmla="*/ 765434 w 2604760"/>
                  <a:gd name="connsiteY1469" fmla="*/ 48620 h 1388264"/>
                  <a:gd name="connsiteX1470" fmla="*/ 765952 w 2604760"/>
                  <a:gd name="connsiteY1470" fmla="*/ 44731 h 1388264"/>
                  <a:gd name="connsiteX1471" fmla="*/ 766469 w 2604760"/>
                  <a:gd name="connsiteY1471" fmla="*/ 41807 h 1388264"/>
                  <a:gd name="connsiteX1472" fmla="*/ 766996 w 2604760"/>
                  <a:gd name="connsiteY1472" fmla="*/ 40072 h 1388264"/>
                  <a:gd name="connsiteX1473" fmla="*/ 767513 w 2604760"/>
                  <a:gd name="connsiteY1473" fmla="*/ 39531 h 1388264"/>
                  <a:gd name="connsiteX1474" fmla="*/ 768039 w 2604760"/>
                  <a:gd name="connsiteY1474" fmla="*/ 39969 h 1388264"/>
                  <a:gd name="connsiteX1475" fmla="*/ 768557 w 2604760"/>
                  <a:gd name="connsiteY1475" fmla="*/ 40987 h 1388264"/>
                  <a:gd name="connsiteX1476" fmla="*/ 769075 w 2604760"/>
                  <a:gd name="connsiteY1476" fmla="*/ 42079 h 1388264"/>
                  <a:gd name="connsiteX1477" fmla="*/ 769601 w 2604760"/>
                  <a:gd name="connsiteY1477" fmla="*/ 42721 h 1388264"/>
                  <a:gd name="connsiteX1478" fmla="*/ 770119 w 2604760"/>
                  <a:gd name="connsiteY1478" fmla="*/ 42468 h 1388264"/>
                  <a:gd name="connsiteX1479" fmla="*/ 770645 w 2604760"/>
                  <a:gd name="connsiteY1479" fmla="*/ 41026 h 1388264"/>
                  <a:gd name="connsiteX1480" fmla="*/ 771162 w 2604760"/>
                  <a:gd name="connsiteY1480" fmla="*/ 38319 h 1388264"/>
                  <a:gd name="connsiteX1481" fmla="*/ 771680 w 2604760"/>
                  <a:gd name="connsiteY1481" fmla="*/ 34504 h 1388264"/>
                  <a:gd name="connsiteX1482" fmla="*/ 772206 w 2604760"/>
                  <a:gd name="connsiteY1482" fmla="*/ 29961 h 1388264"/>
                  <a:gd name="connsiteX1483" fmla="*/ 772724 w 2604760"/>
                  <a:gd name="connsiteY1483" fmla="*/ 25221 h 1388264"/>
                  <a:gd name="connsiteX1484" fmla="*/ 773250 w 2604760"/>
                  <a:gd name="connsiteY1484" fmla="*/ 20846 h 1388264"/>
                  <a:gd name="connsiteX1485" fmla="*/ 773768 w 2604760"/>
                  <a:gd name="connsiteY1485" fmla="*/ 17304 h 1388264"/>
                  <a:gd name="connsiteX1486" fmla="*/ 774285 w 2604760"/>
                  <a:gd name="connsiteY1486" fmla="*/ 14884 h 1388264"/>
                  <a:gd name="connsiteX1487" fmla="*/ 774811 w 2604760"/>
                  <a:gd name="connsiteY1487" fmla="*/ 13674 h 1388264"/>
                  <a:gd name="connsiteX1488" fmla="*/ 775329 w 2604760"/>
                  <a:gd name="connsiteY1488" fmla="*/ 13568 h 1388264"/>
                  <a:gd name="connsiteX1489" fmla="*/ 775855 w 2604760"/>
                  <a:gd name="connsiteY1489" fmla="*/ 14271 h 1388264"/>
                  <a:gd name="connsiteX1490" fmla="*/ 776373 w 2604760"/>
                  <a:gd name="connsiteY1490" fmla="*/ 15331 h 1388264"/>
                  <a:gd name="connsiteX1491" fmla="*/ 776891 w 2604760"/>
                  <a:gd name="connsiteY1491" fmla="*/ 16231 h 1388264"/>
                  <a:gd name="connsiteX1492" fmla="*/ 777417 w 2604760"/>
                  <a:gd name="connsiteY1492" fmla="*/ 16531 h 1388264"/>
                  <a:gd name="connsiteX1493" fmla="*/ 777934 w 2604760"/>
                  <a:gd name="connsiteY1493" fmla="*/ 15964 h 1388264"/>
                  <a:gd name="connsiteX1494" fmla="*/ 778460 w 2604760"/>
                  <a:gd name="connsiteY1494" fmla="*/ 14466 h 1388264"/>
                  <a:gd name="connsiteX1495" fmla="*/ 778978 w 2604760"/>
                  <a:gd name="connsiteY1495" fmla="*/ 12160 h 1388264"/>
                  <a:gd name="connsiteX1496" fmla="*/ 779496 w 2604760"/>
                  <a:gd name="connsiteY1496" fmla="*/ 9325 h 1388264"/>
                  <a:gd name="connsiteX1497" fmla="*/ 780022 w 2604760"/>
                  <a:gd name="connsiteY1497" fmla="*/ 6366 h 1388264"/>
                  <a:gd name="connsiteX1498" fmla="*/ 780540 w 2604760"/>
                  <a:gd name="connsiteY1498" fmla="*/ 3713 h 1388264"/>
                  <a:gd name="connsiteX1499" fmla="*/ 781066 w 2604760"/>
                  <a:gd name="connsiteY1499" fmla="*/ 1692 h 1388264"/>
                  <a:gd name="connsiteX1500" fmla="*/ 781583 w 2604760"/>
                  <a:gd name="connsiteY1500" fmla="*/ 458 h 1388264"/>
                  <a:gd name="connsiteX1501" fmla="*/ 782101 w 2604760"/>
                  <a:gd name="connsiteY1501" fmla="*/ 0 h 1388264"/>
                  <a:gd name="connsiteX1502" fmla="*/ 782627 w 2604760"/>
                  <a:gd name="connsiteY1502" fmla="*/ 195 h 1388264"/>
                  <a:gd name="connsiteX1503" fmla="*/ 783145 w 2604760"/>
                  <a:gd name="connsiteY1503" fmla="*/ 837 h 1388264"/>
                  <a:gd name="connsiteX1504" fmla="*/ 783671 w 2604760"/>
                  <a:gd name="connsiteY1504" fmla="*/ 1633 h 1388264"/>
                  <a:gd name="connsiteX1505" fmla="*/ 784189 w 2604760"/>
                  <a:gd name="connsiteY1505" fmla="*/ 2275 h 1388264"/>
                  <a:gd name="connsiteX1506" fmla="*/ 784706 w 2604760"/>
                  <a:gd name="connsiteY1506" fmla="*/ 2555 h 1388264"/>
                  <a:gd name="connsiteX1507" fmla="*/ 785233 w 2604760"/>
                  <a:gd name="connsiteY1507" fmla="*/ 2446 h 1388264"/>
                  <a:gd name="connsiteX1508" fmla="*/ 785750 w 2604760"/>
                  <a:gd name="connsiteY1508" fmla="*/ 2084 h 1388264"/>
                  <a:gd name="connsiteX1509" fmla="*/ 786276 w 2604760"/>
                  <a:gd name="connsiteY1509" fmla="*/ 1671 h 1388264"/>
                  <a:gd name="connsiteX1510" fmla="*/ 786794 w 2604760"/>
                  <a:gd name="connsiteY1510" fmla="*/ 1404 h 1388264"/>
                  <a:gd name="connsiteX1511" fmla="*/ 787312 w 2604760"/>
                  <a:gd name="connsiteY1511" fmla="*/ 1455 h 1388264"/>
                  <a:gd name="connsiteX1512" fmla="*/ 787838 w 2604760"/>
                  <a:gd name="connsiteY1512" fmla="*/ 1948 h 1388264"/>
                  <a:gd name="connsiteX1513" fmla="*/ 788355 w 2604760"/>
                  <a:gd name="connsiteY1513" fmla="*/ 2900 h 1388264"/>
                  <a:gd name="connsiteX1514" fmla="*/ 788882 w 2604760"/>
                  <a:gd name="connsiteY1514" fmla="*/ 4164 h 1388264"/>
                  <a:gd name="connsiteX1515" fmla="*/ 789399 w 2604760"/>
                  <a:gd name="connsiteY1515" fmla="*/ 5485 h 1388264"/>
                  <a:gd name="connsiteX1516" fmla="*/ 789917 w 2604760"/>
                  <a:gd name="connsiteY1516" fmla="*/ 6610 h 1388264"/>
                  <a:gd name="connsiteX1517" fmla="*/ 790443 w 2604760"/>
                  <a:gd name="connsiteY1517" fmla="*/ 7372 h 1388264"/>
                  <a:gd name="connsiteX1518" fmla="*/ 790961 w 2604760"/>
                  <a:gd name="connsiteY1518" fmla="*/ 7699 h 1388264"/>
                  <a:gd name="connsiteX1519" fmla="*/ 791487 w 2604760"/>
                  <a:gd name="connsiteY1519" fmla="*/ 7616 h 1388264"/>
                  <a:gd name="connsiteX1520" fmla="*/ 792005 w 2604760"/>
                  <a:gd name="connsiteY1520" fmla="*/ 7274 h 1388264"/>
                  <a:gd name="connsiteX1521" fmla="*/ 792522 w 2604760"/>
                  <a:gd name="connsiteY1521" fmla="*/ 6979 h 1388264"/>
                  <a:gd name="connsiteX1522" fmla="*/ 793048 w 2604760"/>
                  <a:gd name="connsiteY1522" fmla="*/ 7133 h 1388264"/>
                  <a:gd name="connsiteX1523" fmla="*/ 793566 w 2604760"/>
                  <a:gd name="connsiteY1523" fmla="*/ 8068 h 1388264"/>
                  <a:gd name="connsiteX1524" fmla="*/ 794092 w 2604760"/>
                  <a:gd name="connsiteY1524" fmla="*/ 9938 h 1388264"/>
                  <a:gd name="connsiteX1525" fmla="*/ 794610 w 2604760"/>
                  <a:gd name="connsiteY1525" fmla="*/ 12696 h 1388264"/>
                  <a:gd name="connsiteX1526" fmla="*/ 795128 w 2604760"/>
                  <a:gd name="connsiteY1526" fmla="*/ 16144 h 1388264"/>
                  <a:gd name="connsiteX1527" fmla="*/ 795654 w 2604760"/>
                  <a:gd name="connsiteY1527" fmla="*/ 19954 h 1388264"/>
                  <a:gd name="connsiteX1528" fmla="*/ 796171 w 2604760"/>
                  <a:gd name="connsiteY1528" fmla="*/ 23675 h 1388264"/>
                  <a:gd name="connsiteX1529" fmla="*/ 796697 w 2604760"/>
                  <a:gd name="connsiteY1529" fmla="*/ 26798 h 1388264"/>
                  <a:gd name="connsiteX1530" fmla="*/ 797215 w 2604760"/>
                  <a:gd name="connsiteY1530" fmla="*/ 28921 h 1388264"/>
                  <a:gd name="connsiteX1531" fmla="*/ 797733 w 2604760"/>
                  <a:gd name="connsiteY1531" fmla="*/ 29875 h 1388264"/>
                  <a:gd name="connsiteX1532" fmla="*/ 798259 w 2604760"/>
                  <a:gd name="connsiteY1532" fmla="*/ 29756 h 1388264"/>
                  <a:gd name="connsiteX1533" fmla="*/ 798777 w 2604760"/>
                  <a:gd name="connsiteY1533" fmla="*/ 28870 h 1388264"/>
                  <a:gd name="connsiteX1534" fmla="*/ 799303 w 2604760"/>
                  <a:gd name="connsiteY1534" fmla="*/ 27672 h 1388264"/>
                  <a:gd name="connsiteX1535" fmla="*/ 799820 w 2604760"/>
                  <a:gd name="connsiteY1535" fmla="*/ 26723 h 1388264"/>
                  <a:gd name="connsiteX1536" fmla="*/ 800338 w 2604760"/>
                  <a:gd name="connsiteY1536" fmla="*/ 26601 h 1388264"/>
                  <a:gd name="connsiteX1537" fmla="*/ 800864 w 2604760"/>
                  <a:gd name="connsiteY1537" fmla="*/ 27729 h 1388264"/>
                  <a:gd name="connsiteX1538" fmla="*/ 801382 w 2604760"/>
                  <a:gd name="connsiteY1538" fmla="*/ 30250 h 1388264"/>
                  <a:gd name="connsiteX1539" fmla="*/ 801908 w 2604760"/>
                  <a:gd name="connsiteY1539" fmla="*/ 34016 h 1388264"/>
                  <a:gd name="connsiteX1540" fmla="*/ 802426 w 2604760"/>
                  <a:gd name="connsiteY1540" fmla="*/ 38658 h 1388264"/>
                  <a:gd name="connsiteX1541" fmla="*/ 802943 w 2604760"/>
                  <a:gd name="connsiteY1541" fmla="*/ 43666 h 1388264"/>
                  <a:gd name="connsiteX1542" fmla="*/ 803469 w 2604760"/>
                  <a:gd name="connsiteY1542" fmla="*/ 48430 h 1388264"/>
                  <a:gd name="connsiteX1543" fmla="*/ 803987 w 2604760"/>
                  <a:gd name="connsiteY1543" fmla="*/ 52334 h 1388264"/>
                  <a:gd name="connsiteX1544" fmla="*/ 804513 w 2604760"/>
                  <a:gd name="connsiteY1544" fmla="*/ 54905 h 1388264"/>
                  <a:gd name="connsiteX1545" fmla="*/ 805031 w 2604760"/>
                  <a:gd name="connsiteY1545" fmla="*/ 55960 h 1388264"/>
                  <a:gd name="connsiteX1546" fmla="*/ 805549 w 2604760"/>
                  <a:gd name="connsiteY1546" fmla="*/ 55631 h 1388264"/>
                  <a:gd name="connsiteX1547" fmla="*/ 806075 w 2604760"/>
                  <a:gd name="connsiteY1547" fmla="*/ 54302 h 1388264"/>
                  <a:gd name="connsiteX1548" fmla="*/ 806592 w 2604760"/>
                  <a:gd name="connsiteY1548" fmla="*/ 52509 h 1388264"/>
                  <a:gd name="connsiteX1549" fmla="*/ 807119 w 2604760"/>
                  <a:gd name="connsiteY1549" fmla="*/ 50861 h 1388264"/>
                  <a:gd name="connsiteX1550" fmla="*/ 807636 w 2604760"/>
                  <a:gd name="connsiteY1550" fmla="*/ 49937 h 1388264"/>
                  <a:gd name="connsiteX1551" fmla="*/ 808154 w 2604760"/>
                  <a:gd name="connsiteY1551" fmla="*/ 50152 h 1388264"/>
                  <a:gd name="connsiteX1552" fmla="*/ 808680 w 2604760"/>
                  <a:gd name="connsiteY1552" fmla="*/ 51670 h 1388264"/>
                  <a:gd name="connsiteX1553" fmla="*/ 809198 w 2604760"/>
                  <a:gd name="connsiteY1553" fmla="*/ 54376 h 1388264"/>
                  <a:gd name="connsiteX1554" fmla="*/ 809724 w 2604760"/>
                  <a:gd name="connsiteY1554" fmla="*/ 57946 h 1388264"/>
                  <a:gd name="connsiteX1555" fmla="*/ 810241 w 2604760"/>
                  <a:gd name="connsiteY1555" fmla="*/ 61917 h 1388264"/>
                  <a:gd name="connsiteX1556" fmla="*/ 810759 w 2604760"/>
                  <a:gd name="connsiteY1556" fmla="*/ 65754 h 1388264"/>
                  <a:gd name="connsiteX1557" fmla="*/ 811285 w 2604760"/>
                  <a:gd name="connsiteY1557" fmla="*/ 68931 h 1388264"/>
                  <a:gd name="connsiteX1558" fmla="*/ 811803 w 2604760"/>
                  <a:gd name="connsiteY1558" fmla="*/ 71039 h 1388264"/>
                  <a:gd name="connsiteX1559" fmla="*/ 812329 w 2604760"/>
                  <a:gd name="connsiteY1559" fmla="*/ 71882 h 1388264"/>
                  <a:gd name="connsiteX1560" fmla="*/ 812847 w 2604760"/>
                  <a:gd name="connsiteY1560" fmla="*/ 71511 h 1388264"/>
                  <a:gd name="connsiteX1561" fmla="*/ 813365 w 2604760"/>
                  <a:gd name="connsiteY1561" fmla="*/ 70184 h 1388264"/>
                  <a:gd name="connsiteX1562" fmla="*/ 813890 w 2604760"/>
                  <a:gd name="connsiteY1562" fmla="*/ 68290 h 1388264"/>
                  <a:gd name="connsiteX1563" fmla="*/ 814408 w 2604760"/>
                  <a:gd name="connsiteY1563" fmla="*/ 66268 h 1388264"/>
                  <a:gd name="connsiteX1564" fmla="*/ 814934 w 2604760"/>
                  <a:gd name="connsiteY1564" fmla="*/ 64536 h 1388264"/>
                  <a:gd name="connsiteX1565" fmla="*/ 815452 w 2604760"/>
                  <a:gd name="connsiteY1565" fmla="*/ 63418 h 1388264"/>
                  <a:gd name="connsiteX1566" fmla="*/ 815970 w 2604760"/>
                  <a:gd name="connsiteY1566" fmla="*/ 63100 h 1388264"/>
                  <a:gd name="connsiteX1567" fmla="*/ 816496 w 2604760"/>
                  <a:gd name="connsiteY1567" fmla="*/ 63592 h 1388264"/>
                  <a:gd name="connsiteX1568" fmla="*/ 817014 w 2604760"/>
                  <a:gd name="connsiteY1568" fmla="*/ 64743 h 1388264"/>
                  <a:gd name="connsiteX1569" fmla="*/ 817540 w 2604760"/>
                  <a:gd name="connsiteY1569" fmla="*/ 66283 h 1388264"/>
                  <a:gd name="connsiteX1570" fmla="*/ 818057 w 2604760"/>
                  <a:gd name="connsiteY1570" fmla="*/ 67892 h 1388264"/>
                  <a:gd name="connsiteX1571" fmla="*/ 818575 w 2604760"/>
                  <a:gd name="connsiteY1571" fmla="*/ 69263 h 1388264"/>
                  <a:gd name="connsiteX1572" fmla="*/ 819101 w 2604760"/>
                  <a:gd name="connsiteY1572" fmla="*/ 70138 h 1388264"/>
                  <a:gd name="connsiteX1573" fmla="*/ 819619 w 2604760"/>
                  <a:gd name="connsiteY1573" fmla="*/ 70343 h 1388264"/>
                  <a:gd name="connsiteX1574" fmla="*/ 820145 w 2604760"/>
                  <a:gd name="connsiteY1574" fmla="*/ 69816 h 1388264"/>
                  <a:gd name="connsiteX1575" fmla="*/ 820663 w 2604760"/>
                  <a:gd name="connsiteY1575" fmla="*/ 68622 h 1388264"/>
                  <a:gd name="connsiteX1576" fmla="*/ 821180 w 2604760"/>
                  <a:gd name="connsiteY1576" fmla="*/ 66921 h 1388264"/>
                  <a:gd name="connsiteX1577" fmla="*/ 821706 w 2604760"/>
                  <a:gd name="connsiteY1577" fmla="*/ 64922 h 1388264"/>
                  <a:gd name="connsiteX1578" fmla="*/ 822224 w 2604760"/>
                  <a:gd name="connsiteY1578" fmla="*/ 62836 h 1388264"/>
                  <a:gd name="connsiteX1579" fmla="*/ 822750 w 2604760"/>
                  <a:gd name="connsiteY1579" fmla="*/ 60857 h 1388264"/>
                  <a:gd name="connsiteX1580" fmla="*/ 823268 w 2604760"/>
                  <a:gd name="connsiteY1580" fmla="*/ 59162 h 1388264"/>
                  <a:gd name="connsiteX1581" fmla="*/ 823786 w 2604760"/>
                  <a:gd name="connsiteY1581" fmla="*/ 57858 h 1388264"/>
                  <a:gd name="connsiteX1582" fmla="*/ 824312 w 2604760"/>
                  <a:gd name="connsiteY1582" fmla="*/ 56950 h 1388264"/>
                  <a:gd name="connsiteX1583" fmla="*/ 824829 w 2604760"/>
                  <a:gd name="connsiteY1583" fmla="*/ 56334 h 1388264"/>
                  <a:gd name="connsiteX1584" fmla="*/ 825355 w 2604760"/>
                  <a:gd name="connsiteY1584" fmla="*/ 55864 h 1388264"/>
                  <a:gd name="connsiteX1585" fmla="*/ 825873 w 2604760"/>
                  <a:gd name="connsiteY1585" fmla="*/ 55411 h 1388264"/>
                  <a:gd name="connsiteX1586" fmla="*/ 826391 w 2604760"/>
                  <a:gd name="connsiteY1586" fmla="*/ 54869 h 1388264"/>
                  <a:gd name="connsiteX1587" fmla="*/ 826917 w 2604760"/>
                  <a:gd name="connsiteY1587" fmla="*/ 54133 h 1388264"/>
                  <a:gd name="connsiteX1588" fmla="*/ 827435 w 2604760"/>
                  <a:gd name="connsiteY1588" fmla="*/ 53112 h 1388264"/>
                  <a:gd name="connsiteX1589" fmla="*/ 827961 w 2604760"/>
                  <a:gd name="connsiteY1589" fmla="*/ 51776 h 1388264"/>
                  <a:gd name="connsiteX1590" fmla="*/ 828478 w 2604760"/>
                  <a:gd name="connsiteY1590" fmla="*/ 50183 h 1388264"/>
                  <a:gd name="connsiteX1591" fmla="*/ 828996 w 2604760"/>
                  <a:gd name="connsiteY1591" fmla="*/ 48438 h 1388264"/>
                  <a:gd name="connsiteX1592" fmla="*/ 829522 w 2604760"/>
                  <a:gd name="connsiteY1592" fmla="*/ 46646 h 1388264"/>
                  <a:gd name="connsiteX1593" fmla="*/ 830040 w 2604760"/>
                  <a:gd name="connsiteY1593" fmla="*/ 44894 h 1388264"/>
                  <a:gd name="connsiteX1594" fmla="*/ 830566 w 2604760"/>
                  <a:gd name="connsiteY1594" fmla="*/ 43273 h 1388264"/>
                  <a:gd name="connsiteX1595" fmla="*/ 831084 w 2604760"/>
                  <a:gd name="connsiteY1595" fmla="*/ 41853 h 1388264"/>
                  <a:gd name="connsiteX1596" fmla="*/ 831601 w 2604760"/>
                  <a:gd name="connsiteY1596" fmla="*/ 40637 h 1388264"/>
                  <a:gd name="connsiteX1597" fmla="*/ 832127 w 2604760"/>
                  <a:gd name="connsiteY1597" fmla="*/ 39520 h 1388264"/>
                  <a:gd name="connsiteX1598" fmla="*/ 832645 w 2604760"/>
                  <a:gd name="connsiteY1598" fmla="*/ 38354 h 1388264"/>
                  <a:gd name="connsiteX1599" fmla="*/ 833171 w 2604760"/>
                  <a:gd name="connsiteY1599" fmla="*/ 37031 h 1388264"/>
                  <a:gd name="connsiteX1600" fmla="*/ 833689 w 2604760"/>
                  <a:gd name="connsiteY1600" fmla="*/ 35518 h 1388264"/>
                  <a:gd name="connsiteX1601" fmla="*/ 834207 w 2604760"/>
                  <a:gd name="connsiteY1601" fmla="*/ 33829 h 1388264"/>
                  <a:gd name="connsiteX1602" fmla="*/ 834733 w 2604760"/>
                  <a:gd name="connsiteY1602" fmla="*/ 31998 h 1388264"/>
                  <a:gd name="connsiteX1603" fmla="*/ 835250 w 2604760"/>
                  <a:gd name="connsiteY1603" fmla="*/ 30111 h 1388264"/>
                  <a:gd name="connsiteX1604" fmla="*/ 835777 w 2604760"/>
                  <a:gd name="connsiteY1604" fmla="*/ 28340 h 1388264"/>
                  <a:gd name="connsiteX1605" fmla="*/ 836294 w 2604760"/>
                  <a:gd name="connsiteY1605" fmla="*/ 26900 h 1388264"/>
                  <a:gd name="connsiteX1606" fmla="*/ 836812 w 2604760"/>
                  <a:gd name="connsiteY1606" fmla="*/ 25953 h 1388264"/>
                  <a:gd name="connsiteX1607" fmla="*/ 837338 w 2604760"/>
                  <a:gd name="connsiteY1607" fmla="*/ 25536 h 1388264"/>
                  <a:gd name="connsiteX1608" fmla="*/ 837856 w 2604760"/>
                  <a:gd name="connsiteY1608" fmla="*/ 25584 h 1388264"/>
                  <a:gd name="connsiteX1609" fmla="*/ 838382 w 2604760"/>
                  <a:gd name="connsiteY1609" fmla="*/ 25965 h 1388264"/>
                  <a:gd name="connsiteX1610" fmla="*/ 838900 w 2604760"/>
                  <a:gd name="connsiteY1610" fmla="*/ 26469 h 1388264"/>
                  <a:gd name="connsiteX1611" fmla="*/ 839417 w 2604760"/>
                  <a:gd name="connsiteY1611" fmla="*/ 26795 h 1388264"/>
                  <a:gd name="connsiteX1612" fmla="*/ 839943 w 2604760"/>
                  <a:gd name="connsiteY1612" fmla="*/ 26616 h 1388264"/>
                  <a:gd name="connsiteX1613" fmla="*/ 840461 w 2604760"/>
                  <a:gd name="connsiteY1613" fmla="*/ 25704 h 1388264"/>
                  <a:gd name="connsiteX1614" fmla="*/ 840987 w 2604760"/>
                  <a:gd name="connsiteY1614" fmla="*/ 24022 h 1388264"/>
                  <a:gd name="connsiteX1615" fmla="*/ 841505 w 2604760"/>
                  <a:gd name="connsiteY1615" fmla="*/ 21725 h 1388264"/>
                  <a:gd name="connsiteX1616" fmla="*/ 842023 w 2604760"/>
                  <a:gd name="connsiteY1616" fmla="*/ 19089 h 1388264"/>
                  <a:gd name="connsiteX1617" fmla="*/ 842549 w 2604760"/>
                  <a:gd name="connsiteY1617" fmla="*/ 16490 h 1388264"/>
                  <a:gd name="connsiteX1618" fmla="*/ 843066 w 2604760"/>
                  <a:gd name="connsiteY1618" fmla="*/ 14386 h 1388264"/>
                  <a:gd name="connsiteX1619" fmla="*/ 843592 w 2604760"/>
                  <a:gd name="connsiteY1619" fmla="*/ 13236 h 1388264"/>
                  <a:gd name="connsiteX1620" fmla="*/ 844110 w 2604760"/>
                  <a:gd name="connsiteY1620" fmla="*/ 13350 h 1388264"/>
                  <a:gd name="connsiteX1621" fmla="*/ 844628 w 2604760"/>
                  <a:gd name="connsiteY1621" fmla="*/ 14767 h 1388264"/>
                  <a:gd name="connsiteX1622" fmla="*/ 845154 w 2604760"/>
                  <a:gd name="connsiteY1622" fmla="*/ 17257 h 1388264"/>
                  <a:gd name="connsiteX1623" fmla="*/ 845672 w 2604760"/>
                  <a:gd name="connsiteY1623" fmla="*/ 20408 h 1388264"/>
                  <a:gd name="connsiteX1624" fmla="*/ 846198 w 2604760"/>
                  <a:gd name="connsiteY1624" fmla="*/ 23692 h 1388264"/>
                  <a:gd name="connsiteX1625" fmla="*/ 846715 w 2604760"/>
                  <a:gd name="connsiteY1625" fmla="*/ 26514 h 1388264"/>
                  <a:gd name="connsiteX1626" fmla="*/ 847233 w 2604760"/>
                  <a:gd name="connsiteY1626" fmla="*/ 28309 h 1388264"/>
                  <a:gd name="connsiteX1627" fmla="*/ 847759 w 2604760"/>
                  <a:gd name="connsiteY1627" fmla="*/ 28701 h 1388264"/>
                  <a:gd name="connsiteX1628" fmla="*/ 848277 w 2604760"/>
                  <a:gd name="connsiteY1628" fmla="*/ 27629 h 1388264"/>
                  <a:gd name="connsiteX1629" fmla="*/ 848803 w 2604760"/>
                  <a:gd name="connsiteY1629" fmla="*/ 25363 h 1388264"/>
                  <a:gd name="connsiteX1630" fmla="*/ 849321 w 2604760"/>
                  <a:gd name="connsiteY1630" fmla="*/ 22418 h 1388264"/>
                  <a:gd name="connsiteX1631" fmla="*/ 849838 w 2604760"/>
                  <a:gd name="connsiteY1631" fmla="*/ 19460 h 1388264"/>
                  <a:gd name="connsiteX1632" fmla="*/ 850364 w 2604760"/>
                  <a:gd name="connsiteY1632" fmla="*/ 17221 h 1388264"/>
                  <a:gd name="connsiteX1633" fmla="*/ 850882 w 2604760"/>
                  <a:gd name="connsiteY1633" fmla="*/ 16369 h 1388264"/>
                  <a:gd name="connsiteX1634" fmla="*/ 851408 w 2604760"/>
                  <a:gd name="connsiteY1634" fmla="*/ 17330 h 1388264"/>
                  <a:gd name="connsiteX1635" fmla="*/ 851926 w 2604760"/>
                  <a:gd name="connsiteY1635" fmla="*/ 20157 h 1388264"/>
                  <a:gd name="connsiteX1636" fmla="*/ 852444 w 2604760"/>
                  <a:gd name="connsiteY1636" fmla="*/ 24516 h 1388264"/>
                  <a:gd name="connsiteX1637" fmla="*/ 852970 w 2604760"/>
                  <a:gd name="connsiteY1637" fmla="*/ 29798 h 1388264"/>
                  <a:gd name="connsiteX1638" fmla="*/ 853487 w 2604760"/>
                  <a:gd name="connsiteY1638" fmla="*/ 35242 h 1388264"/>
                  <a:gd name="connsiteX1639" fmla="*/ 854014 w 2604760"/>
                  <a:gd name="connsiteY1639" fmla="*/ 40058 h 1388264"/>
                  <a:gd name="connsiteX1640" fmla="*/ 854531 w 2604760"/>
                  <a:gd name="connsiteY1640" fmla="*/ 43556 h 1388264"/>
                  <a:gd name="connsiteX1641" fmla="*/ 855049 w 2604760"/>
                  <a:gd name="connsiteY1641" fmla="*/ 45304 h 1388264"/>
                  <a:gd name="connsiteX1642" fmla="*/ 855575 w 2604760"/>
                  <a:gd name="connsiteY1642" fmla="*/ 45242 h 1388264"/>
                  <a:gd name="connsiteX1643" fmla="*/ 856093 w 2604760"/>
                  <a:gd name="connsiteY1643" fmla="*/ 43689 h 1388264"/>
                  <a:gd name="connsiteX1644" fmla="*/ 856619 w 2604760"/>
                  <a:gd name="connsiteY1644" fmla="*/ 41260 h 1388264"/>
                  <a:gd name="connsiteX1645" fmla="*/ 857136 w 2604760"/>
                  <a:gd name="connsiteY1645" fmla="*/ 38727 h 1388264"/>
                  <a:gd name="connsiteX1646" fmla="*/ 857654 w 2604760"/>
                  <a:gd name="connsiteY1646" fmla="*/ 36886 h 1388264"/>
                  <a:gd name="connsiteX1647" fmla="*/ 858180 w 2604760"/>
                  <a:gd name="connsiteY1647" fmla="*/ 36415 h 1388264"/>
                  <a:gd name="connsiteX1648" fmla="*/ 858698 w 2604760"/>
                  <a:gd name="connsiteY1648" fmla="*/ 37724 h 1388264"/>
                  <a:gd name="connsiteX1649" fmla="*/ 859224 w 2604760"/>
                  <a:gd name="connsiteY1649" fmla="*/ 40857 h 1388264"/>
                  <a:gd name="connsiteX1650" fmla="*/ 859742 w 2604760"/>
                  <a:gd name="connsiteY1650" fmla="*/ 45481 h 1388264"/>
                  <a:gd name="connsiteX1651" fmla="*/ 860260 w 2604760"/>
                  <a:gd name="connsiteY1651" fmla="*/ 50980 h 1388264"/>
                  <a:gd name="connsiteX1652" fmla="*/ 860786 w 2604760"/>
                  <a:gd name="connsiteY1652" fmla="*/ 56599 h 1388264"/>
                  <a:gd name="connsiteX1653" fmla="*/ 861303 w 2604760"/>
                  <a:gd name="connsiteY1653" fmla="*/ 61602 h 1388264"/>
                  <a:gd name="connsiteX1654" fmla="*/ 861829 w 2604760"/>
                  <a:gd name="connsiteY1654" fmla="*/ 65403 h 1388264"/>
                  <a:gd name="connsiteX1655" fmla="*/ 862347 w 2604760"/>
                  <a:gd name="connsiteY1655" fmla="*/ 67675 h 1388264"/>
                  <a:gd name="connsiteX1656" fmla="*/ 862865 w 2604760"/>
                  <a:gd name="connsiteY1656" fmla="*/ 68397 h 1388264"/>
                  <a:gd name="connsiteX1657" fmla="*/ 863391 w 2604760"/>
                  <a:gd name="connsiteY1657" fmla="*/ 67858 h 1388264"/>
                  <a:gd name="connsiteX1658" fmla="*/ 863909 w 2604760"/>
                  <a:gd name="connsiteY1658" fmla="*/ 66583 h 1388264"/>
                  <a:gd name="connsiteX1659" fmla="*/ 864435 w 2604760"/>
                  <a:gd name="connsiteY1659" fmla="*/ 65203 h 1388264"/>
                  <a:gd name="connsiteX1660" fmla="*/ 864952 w 2604760"/>
                  <a:gd name="connsiteY1660" fmla="*/ 64313 h 1388264"/>
                  <a:gd name="connsiteX1661" fmla="*/ 865470 w 2604760"/>
                  <a:gd name="connsiteY1661" fmla="*/ 64360 h 1388264"/>
                  <a:gd name="connsiteX1662" fmla="*/ 865996 w 2604760"/>
                  <a:gd name="connsiteY1662" fmla="*/ 65575 h 1388264"/>
                  <a:gd name="connsiteX1663" fmla="*/ 866514 w 2604760"/>
                  <a:gd name="connsiteY1663" fmla="*/ 67947 h 1388264"/>
                  <a:gd name="connsiteX1664" fmla="*/ 867040 w 2604760"/>
                  <a:gd name="connsiteY1664" fmla="*/ 71225 h 1388264"/>
                  <a:gd name="connsiteX1665" fmla="*/ 867558 w 2604760"/>
                  <a:gd name="connsiteY1665" fmla="*/ 74969 h 1388264"/>
                  <a:gd name="connsiteX1666" fmla="*/ 868075 w 2604760"/>
                  <a:gd name="connsiteY1666" fmla="*/ 78662 h 1388264"/>
                  <a:gd name="connsiteX1667" fmla="*/ 868601 w 2604760"/>
                  <a:gd name="connsiteY1667" fmla="*/ 81852 h 1388264"/>
                  <a:gd name="connsiteX1668" fmla="*/ 869119 w 2604760"/>
                  <a:gd name="connsiteY1668" fmla="*/ 84248 h 1388264"/>
                  <a:gd name="connsiteX1669" fmla="*/ 869645 w 2604760"/>
                  <a:gd name="connsiteY1669" fmla="*/ 85753 h 1388264"/>
                  <a:gd name="connsiteX1670" fmla="*/ 870163 w 2604760"/>
                  <a:gd name="connsiteY1670" fmla="*/ 86436 h 1388264"/>
                  <a:gd name="connsiteX1671" fmla="*/ 870681 w 2604760"/>
                  <a:gd name="connsiteY1671" fmla="*/ 86513 h 1388264"/>
                  <a:gd name="connsiteX1672" fmla="*/ 871207 w 2604760"/>
                  <a:gd name="connsiteY1672" fmla="*/ 86302 h 1388264"/>
                  <a:gd name="connsiteX1673" fmla="*/ 871724 w 2604760"/>
                  <a:gd name="connsiteY1673" fmla="*/ 86147 h 1388264"/>
                  <a:gd name="connsiteX1674" fmla="*/ 872250 w 2604760"/>
                  <a:gd name="connsiteY1674" fmla="*/ 86313 h 1388264"/>
                  <a:gd name="connsiteX1675" fmla="*/ 872768 w 2604760"/>
                  <a:gd name="connsiteY1675" fmla="*/ 86908 h 1388264"/>
                  <a:gd name="connsiteX1676" fmla="*/ 873286 w 2604760"/>
                  <a:gd name="connsiteY1676" fmla="*/ 87893 h 1388264"/>
                  <a:gd name="connsiteX1677" fmla="*/ 873812 w 2604760"/>
                  <a:gd name="connsiteY1677" fmla="*/ 89144 h 1388264"/>
                  <a:gd name="connsiteX1678" fmla="*/ 874330 w 2604760"/>
                  <a:gd name="connsiteY1678" fmla="*/ 90487 h 1388264"/>
                  <a:gd name="connsiteX1679" fmla="*/ 874856 w 2604760"/>
                  <a:gd name="connsiteY1679" fmla="*/ 91712 h 1388264"/>
                  <a:gd name="connsiteX1680" fmla="*/ 875373 w 2604760"/>
                  <a:gd name="connsiteY1680" fmla="*/ 92613 h 1388264"/>
                  <a:gd name="connsiteX1681" fmla="*/ 875891 w 2604760"/>
                  <a:gd name="connsiteY1681" fmla="*/ 93064 h 1388264"/>
                  <a:gd name="connsiteX1682" fmla="*/ 876417 w 2604760"/>
                  <a:gd name="connsiteY1682" fmla="*/ 93084 h 1388264"/>
                  <a:gd name="connsiteX1683" fmla="*/ 876935 w 2604760"/>
                  <a:gd name="connsiteY1683" fmla="*/ 92818 h 1388264"/>
                  <a:gd name="connsiteX1684" fmla="*/ 877461 w 2604760"/>
                  <a:gd name="connsiteY1684" fmla="*/ 92459 h 1388264"/>
                  <a:gd name="connsiteX1685" fmla="*/ 877979 w 2604760"/>
                  <a:gd name="connsiteY1685" fmla="*/ 92188 h 1388264"/>
                  <a:gd name="connsiteX1686" fmla="*/ 878496 w 2604760"/>
                  <a:gd name="connsiteY1686" fmla="*/ 92156 h 1388264"/>
                  <a:gd name="connsiteX1687" fmla="*/ 879022 w 2604760"/>
                  <a:gd name="connsiteY1687" fmla="*/ 92473 h 1388264"/>
                  <a:gd name="connsiteX1688" fmla="*/ 879540 w 2604760"/>
                  <a:gd name="connsiteY1688" fmla="*/ 93154 h 1388264"/>
                  <a:gd name="connsiteX1689" fmla="*/ 880066 w 2604760"/>
                  <a:gd name="connsiteY1689" fmla="*/ 94066 h 1388264"/>
                  <a:gd name="connsiteX1690" fmla="*/ 880584 w 2604760"/>
                  <a:gd name="connsiteY1690" fmla="*/ 94962 h 1388264"/>
                  <a:gd name="connsiteX1691" fmla="*/ 881102 w 2604760"/>
                  <a:gd name="connsiteY1691" fmla="*/ 95576 h 1388264"/>
                  <a:gd name="connsiteX1692" fmla="*/ 881628 w 2604760"/>
                  <a:gd name="connsiteY1692" fmla="*/ 95716 h 1388264"/>
                  <a:gd name="connsiteX1693" fmla="*/ 882146 w 2604760"/>
                  <a:gd name="connsiteY1693" fmla="*/ 95276 h 1388264"/>
                  <a:gd name="connsiteX1694" fmla="*/ 882672 w 2604760"/>
                  <a:gd name="connsiteY1694" fmla="*/ 94218 h 1388264"/>
                  <a:gd name="connsiteX1695" fmla="*/ 883189 w 2604760"/>
                  <a:gd name="connsiteY1695" fmla="*/ 92583 h 1388264"/>
                  <a:gd name="connsiteX1696" fmla="*/ 883707 w 2604760"/>
                  <a:gd name="connsiteY1696" fmla="*/ 90540 h 1388264"/>
                  <a:gd name="connsiteX1697" fmla="*/ 884233 w 2604760"/>
                  <a:gd name="connsiteY1697" fmla="*/ 88377 h 1388264"/>
                  <a:gd name="connsiteX1698" fmla="*/ 884751 w 2604760"/>
                  <a:gd name="connsiteY1698" fmla="*/ 86400 h 1388264"/>
                  <a:gd name="connsiteX1699" fmla="*/ 885277 w 2604760"/>
                  <a:gd name="connsiteY1699" fmla="*/ 84854 h 1388264"/>
                  <a:gd name="connsiteX1700" fmla="*/ 885795 w 2604760"/>
                  <a:gd name="connsiteY1700" fmla="*/ 83890 h 1388264"/>
                  <a:gd name="connsiteX1701" fmla="*/ 886312 w 2604760"/>
                  <a:gd name="connsiteY1701" fmla="*/ 83589 h 1388264"/>
                  <a:gd name="connsiteX1702" fmla="*/ 886838 w 2604760"/>
                  <a:gd name="connsiteY1702" fmla="*/ 83943 h 1388264"/>
                  <a:gd name="connsiteX1703" fmla="*/ 887356 w 2604760"/>
                  <a:gd name="connsiteY1703" fmla="*/ 84799 h 1388264"/>
                  <a:gd name="connsiteX1704" fmla="*/ 887882 w 2604760"/>
                  <a:gd name="connsiteY1704" fmla="*/ 85852 h 1388264"/>
                  <a:gd name="connsiteX1705" fmla="*/ 888400 w 2604760"/>
                  <a:gd name="connsiteY1705" fmla="*/ 86732 h 1388264"/>
                  <a:gd name="connsiteX1706" fmla="*/ 888918 w 2604760"/>
                  <a:gd name="connsiteY1706" fmla="*/ 87128 h 1388264"/>
                  <a:gd name="connsiteX1707" fmla="*/ 889444 w 2604760"/>
                  <a:gd name="connsiteY1707" fmla="*/ 86824 h 1388264"/>
                  <a:gd name="connsiteX1708" fmla="*/ 889961 w 2604760"/>
                  <a:gd name="connsiteY1708" fmla="*/ 85689 h 1388264"/>
                  <a:gd name="connsiteX1709" fmla="*/ 890487 w 2604760"/>
                  <a:gd name="connsiteY1709" fmla="*/ 83684 h 1388264"/>
                  <a:gd name="connsiteX1710" fmla="*/ 891005 w 2604760"/>
                  <a:gd name="connsiteY1710" fmla="*/ 80919 h 1388264"/>
                  <a:gd name="connsiteX1711" fmla="*/ 891523 w 2604760"/>
                  <a:gd name="connsiteY1711" fmla="*/ 77677 h 1388264"/>
                  <a:gd name="connsiteX1712" fmla="*/ 892049 w 2604760"/>
                  <a:gd name="connsiteY1712" fmla="*/ 74345 h 1388264"/>
                  <a:gd name="connsiteX1713" fmla="*/ 892567 w 2604760"/>
                  <a:gd name="connsiteY1713" fmla="*/ 71303 h 1388264"/>
                  <a:gd name="connsiteX1714" fmla="*/ 893093 w 2604760"/>
                  <a:gd name="connsiteY1714" fmla="*/ 68878 h 1388264"/>
                  <a:gd name="connsiteX1715" fmla="*/ 893610 w 2604760"/>
                  <a:gd name="connsiteY1715" fmla="*/ 67336 h 1388264"/>
                  <a:gd name="connsiteX1716" fmla="*/ 894128 w 2604760"/>
                  <a:gd name="connsiteY1716" fmla="*/ 66851 h 1388264"/>
                  <a:gd name="connsiteX1717" fmla="*/ 894654 w 2604760"/>
                  <a:gd name="connsiteY1717" fmla="*/ 67427 h 1388264"/>
                  <a:gd name="connsiteX1718" fmla="*/ 895172 w 2604760"/>
                  <a:gd name="connsiteY1718" fmla="*/ 68837 h 1388264"/>
                  <a:gd name="connsiteX1719" fmla="*/ 895698 w 2604760"/>
                  <a:gd name="connsiteY1719" fmla="*/ 70683 h 1388264"/>
                  <a:gd name="connsiteX1720" fmla="*/ 896216 w 2604760"/>
                  <a:gd name="connsiteY1720" fmla="*/ 72499 h 1388264"/>
                  <a:gd name="connsiteX1721" fmla="*/ 896733 w 2604760"/>
                  <a:gd name="connsiteY1721" fmla="*/ 73835 h 1388264"/>
                  <a:gd name="connsiteX1722" fmla="*/ 897259 w 2604760"/>
                  <a:gd name="connsiteY1722" fmla="*/ 74296 h 1388264"/>
                  <a:gd name="connsiteX1723" fmla="*/ 897777 w 2604760"/>
                  <a:gd name="connsiteY1723" fmla="*/ 73602 h 1388264"/>
                  <a:gd name="connsiteX1724" fmla="*/ 898303 w 2604760"/>
                  <a:gd name="connsiteY1724" fmla="*/ 71673 h 1388264"/>
                  <a:gd name="connsiteX1725" fmla="*/ 898821 w 2604760"/>
                  <a:gd name="connsiteY1725" fmla="*/ 68693 h 1388264"/>
                  <a:gd name="connsiteX1726" fmla="*/ 899339 w 2604760"/>
                  <a:gd name="connsiteY1726" fmla="*/ 65066 h 1388264"/>
                  <a:gd name="connsiteX1727" fmla="*/ 899865 w 2604760"/>
                  <a:gd name="connsiteY1727" fmla="*/ 61315 h 1388264"/>
                  <a:gd name="connsiteX1728" fmla="*/ 900382 w 2604760"/>
                  <a:gd name="connsiteY1728" fmla="*/ 57987 h 1388264"/>
                  <a:gd name="connsiteX1729" fmla="*/ 900908 w 2604760"/>
                  <a:gd name="connsiteY1729" fmla="*/ 55586 h 1388264"/>
                  <a:gd name="connsiteX1730" fmla="*/ 901426 w 2604760"/>
                  <a:gd name="connsiteY1730" fmla="*/ 54507 h 1388264"/>
                  <a:gd name="connsiteX1731" fmla="*/ 901944 w 2604760"/>
                  <a:gd name="connsiteY1731" fmla="*/ 54930 h 1388264"/>
                  <a:gd name="connsiteX1732" fmla="*/ 902470 w 2604760"/>
                  <a:gd name="connsiteY1732" fmla="*/ 56754 h 1388264"/>
                  <a:gd name="connsiteX1733" fmla="*/ 902988 w 2604760"/>
                  <a:gd name="connsiteY1733" fmla="*/ 59606 h 1388264"/>
                  <a:gd name="connsiteX1734" fmla="*/ 903514 w 2604760"/>
                  <a:gd name="connsiteY1734" fmla="*/ 62930 h 1388264"/>
                  <a:gd name="connsiteX1735" fmla="*/ 904032 w 2604760"/>
                  <a:gd name="connsiteY1735" fmla="*/ 66098 h 1388264"/>
                  <a:gd name="connsiteX1736" fmla="*/ 904549 w 2604760"/>
                  <a:gd name="connsiteY1736" fmla="*/ 68518 h 1388264"/>
                  <a:gd name="connsiteX1737" fmla="*/ 905075 w 2604760"/>
                  <a:gd name="connsiteY1737" fmla="*/ 69729 h 1388264"/>
                  <a:gd name="connsiteX1738" fmla="*/ 905593 w 2604760"/>
                  <a:gd name="connsiteY1738" fmla="*/ 69508 h 1388264"/>
                  <a:gd name="connsiteX1739" fmla="*/ 906119 w 2604760"/>
                  <a:gd name="connsiteY1739" fmla="*/ 67930 h 1388264"/>
                  <a:gd name="connsiteX1740" fmla="*/ 906637 w 2604760"/>
                  <a:gd name="connsiteY1740" fmla="*/ 65365 h 1388264"/>
                  <a:gd name="connsiteX1741" fmla="*/ 907154 w 2604760"/>
                  <a:gd name="connsiteY1741" fmla="*/ 62378 h 1388264"/>
                  <a:gd name="connsiteX1742" fmla="*/ 907681 w 2604760"/>
                  <a:gd name="connsiteY1742" fmla="*/ 59612 h 1388264"/>
                  <a:gd name="connsiteX1743" fmla="*/ 908198 w 2604760"/>
                  <a:gd name="connsiteY1743" fmla="*/ 57656 h 1388264"/>
                  <a:gd name="connsiteX1744" fmla="*/ 908724 w 2604760"/>
                  <a:gd name="connsiteY1744" fmla="*/ 56950 h 1388264"/>
                  <a:gd name="connsiteX1745" fmla="*/ 909242 w 2604760"/>
                  <a:gd name="connsiteY1745" fmla="*/ 57709 h 1388264"/>
                  <a:gd name="connsiteX1746" fmla="*/ 909760 w 2604760"/>
                  <a:gd name="connsiteY1746" fmla="*/ 59875 h 1388264"/>
                  <a:gd name="connsiteX1747" fmla="*/ 910286 w 2604760"/>
                  <a:gd name="connsiteY1747" fmla="*/ 63128 h 1388264"/>
                  <a:gd name="connsiteX1748" fmla="*/ 910804 w 2604760"/>
                  <a:gd name="connsiteY1748" fmla="*/ 66944 h 1388264"/>
                  <a:gd name="connsiteX1749" fmla="*/ 911330 w 2604760"/>
                  <a:gd name="connsiteY1749" fmla="*/ 70720 h 1388264"/>
                  <a:gd name="connsiteX1750" fmla="*/ 911847 w 2604760"/>
                  <a:gd name="connsiteY1750" fmla="*/ 73912 h 1388264"/>
                  <a:gd name="connsiteX1751" fmla="*/ 912365 w 2604760"/>
                  <a:gd name="connsiteY1751" fmla="*/ 76142 h 1388264"/>
                  <a:gd name="connsiteX1752" fmla="*/ 912891 w 2604760"/>
                  <a:gd name="connsiteY1752" fmla="*/ 77251 h 1388264"/>
                  <a:gd name="connsiteX1753" fmla="*/ 913409 w 2604760"/>
                  <a:gd name="connsiteY1753" fmla="*/ 77319 h 1388264"/>
                  <a:gd name="connsiteX1754" fmla="*/ 913935 w 2604760"/>
                  <a:gd name="connsiteY1754" fmla="*/ 76652 h 1388264"/>
                  <a:gd name="connsiteX1755" fmla="*/ 914453 w 2604760"/>
                  <a:gd name="connsiteY1755" fmla="*/ 75717 h 1388264"/>
                  <a:gd name="connsiteX1756" fmla="*/ 914970 w 2604760"/>
                  <a:gd name="connsiteY1756" fmla="*/ 75021 h 1388264"/>
                  <a:gd name="connsiteX1757" fmla="*/ 915496 w 2604760"/>
                  <a:gd name="connsiteY1757" fmla="*/ 74979 h 1388264"/>
                  <a:gd name="connsiteX1758" fmla="*/ 916014 w 2604760"/>
                  <a:gd name="connsiteY1758" fmla="*/ 75809 h 1388264"/>
                  <a:gd name="connsiteX1759" fmla="*/ 916540 w 2604760"/>
                  <a:gd name="connsiteY1759" fmla="*/ 77528 h 1388264"/>
                  <a:gd name="connsiteX1760" fmla="*/ 917058 w 2604760"/>
                  <a:gd name="connsiteY1760" fmla="*/ 79978 h 1388264"/>
                  <a:gd name="connsiteX1761" fmla="*/ 917576 w 2604760"/>
                  <a:gd name="connsiteY1761" fmla="*/ 82862 h 1388264"/>
                  <a:gd name="connsiteX1762" fmla="*/ 918102 w 2604760"/>
                  <a:gd name="connsiteY1762" fmla="*/ 85801 h 1388264"/>
                  <a:gd name="connsiteX1763" fmla="*/ 918619 w 2604760"/>
                  <a:gd name="connsiteY1763" fmla="*/ 88429 h 1388264"/>
                  <a:gd name="connsiteX1764" fmla="*/ 919145 w 2604760"/>
                  <a:gd name="connsiteY1764" fmla="*/ 90505 h 1388264"/>
                  <a:gd name="connsiteX1765" fmla="*/ 919663 w 2604760"/>
                  <a:gd name="connsiteY1765" fmla="*/ 91991 h 1388264"/>
                  <a:gd name="connsiteX1766" fmla="*/ 920181 w 2604760"/>
                  <a:gd name="connsiteY1766" fmla="*/ 93029 h 1388264"/>
                  <a:gd name="connsiteX1767" fmla="*/ 920707 w 2604760"/>
                  <a:gd name="connsiteY1767" fmla="*/ 93869 h 1388264"/>
                  <a:gd name="connsiteX1768" fmla="*/ 921225 w 2604760"/>
                  <a:gd name="connsiteY1768" fmla="*/ 94795 h 1388264"/>
                  <a:gd name="connsiteX1769" fmla="*/ 921751 w 2604760"/>
                  <a:gd name="connsiteY1769" fmla="*/ 96084 h 1388264"/>
                  <a:gd name="connsiteX1770" fmla="*/ 922268 w 2604760"/>
                  <a:gd name="connsiteY1770" fmla="*/ 97944 h 1388264"/>
                  <a:gd name="connsiteX1771" fmla="*/ 922786 w 2604760"/>
                  <a:gd name="connsiteY1771" fmla="*/ 100419 h 1388264"/>
                  <a:gd name="connsiteX1772" fmla="*/ 923312 w 2604760"/>
                  <a:gd name="connsiteY1772" fmla="*/ 103342 h 1388264"/>
                  <a:gd name="connsiteX1773" fmla="*/ 923830 w 2604760"/>
                  <a:gd name="connsiteY1773" fmla="*/ 106374 h 1388264"/>
                  <a:gd name="connsiteX1774" fmla="*/ 924356 w 2604760"/>
                  <a:gd name="connsiteY1774" fmla="*/ 109123 h 1388264"/>
                  <a:gd name="connsiteX1775" fmla="*/ 924874 w 2604760"/>
                  <a:gd name="connsiteY1775" fmla="*/ 111260 h 1388264"/>
                  <a:gd name="connsiteX1776" fmla="*/ 925391 w 2604760"/>
                  <a:gd name="connsiteY1776" fmla="*/ 112570 h 1388264"/>
                  <a:gd name="connsiteX1777" fmla="*/ 925917 w 2604760"/>
                  <a:gd name="connsiteY1777" fmla="*/ 112999 h 1388264"/>
                  <a:gd name="connsiteX1778" fmla="*/ 926435 w 2604760"/>
                  <a:gd name="connsiteY1778" fmla="*/ 112695 h 1388264"/>
                  <a:gd name="connsiteX1779" fmla="*/ 926961 w 2604760"/>
                  <a:gd name="connsiteY1779" fmla="*/ 112033 h 1388264"/>
                  <a:gd name="connsiteX1780" fmla="*/ 927479 w 2604760"/>
                  <a:gd name="connsiteY1780" fmla="*/ 111528 h 1388264"/>
                  <a:gd name="connsiteX1781" fmla="*/ 927997 w 2604760"/>
                  <a:gd name="connsiteY1781" fmla="*/ 111688 h 1388264"/>
                  <a:gd name="connsiteX1782" fmla="*/ 928523 w 2604760"/>
                  <a:gd name="connsiteY1782" fmla="*/ 112858 h 1388264"/>
                  <a:gd name="connsiteX1783" fmla="*/ 929041 w 2604760"/>
                  <a:gd name="connsiteY1783" fmla="*/ 115176 h 1388264"/>
                  <a:gd name="connsiteX1784" fmla="*/ 929567 w 2604760"/>
                  <a:gd name="connsiteY1784" fmla="*/ 118567 h 1388264"/>
                  <a:gd name="connsiteX1785" fmla="*/ 930084 w 2604760"/>
                  <a:gd name="connsiteY1785" fmla="*/ 122737 h 1388264"/>
                  <a:gd name="connsiteX1786" fmla="*/ 930602 w 2604760"/>
                  <a:gd name="connsiteY1786" fmla="*/ 127169 h 1388264"/>
                  <a:gd name="connsiteX1787" fmla="*/ 931128 w 2604760"/>
                  <a:gd name="connsiteY1787" fmla="*/ 131204 h 1388264"/>
                  <a:gd name="connsiteX1788" fmla="*/ 931646 w 2604760"/>
                  <a:gd name="connsiteY1788" fmla="*/ 134214 h 1388264"/>
                  <a:gd name="connsiteX1789" fmla="*/ 932172 w 2604760"/>
                  <a:gd name="connsiteY1789" fmla="*/ 135783 h 1388264"/>
                  <a:gd name="connsiteX1790" fmla="*/ 932690 w 2604760"/>
                  <a:gd name="connsiteY1790" fmla="*/ 135773 h 1388264"/>
                  <a:gd name="connsiteX1791" fmla="*/ 933207 w 2604760"/>
                  <a:gd name="connsiteY1791" fmla="*/ 134324 h 1388264"/>
                  <a:gd name="connsiteX1792" fmla="*/ 933733 w 2604760"/>
                  <a:gd name="connsiteY1792" fmla="*/ 131828 h 1388264"/>
                  <a:gd name="connsiteX1793" fmla="*/ 934251 w 2604760"/>
                  <a:gd name="connsiteY1793" fmla="*/ 128906 h 1388264"/>
                  <a:gd name="connsiteX1794" fmla="*/ 934777 w 2604760"/>
                  <a:gd name="connsiteY1794" fmla="*/ 126311 h 1388264"/>
                  <a:gd name="connsiteX1795" fmla="*/ 935295 w 2604760"/>
                  <a:gd name="connsiteY1795" fmla="*/ 124735 h 1388264"/>
                  <a:gd name="connsiteX1796" fmla="*/ 935813 w 2604760"/>
                  <a:gd name="connsiteY1796" fmla="*/ 124635 h 1388264"/>
                  <a:gd name="connsiteX1797" fmla="*/ 936339 w 2604760"/>
                  <a:gd name="connsiteY1797" fmla="*/ 126149 h 1388264"/>
                  <a:gd name="connsiteX1798" fmla="*/ 936856 w 2604760"/>
                  <a:gd name="connsiteY1798" fmla="*/ 129125 h 1388264"/>
                  <a:gd name="connsiteX1799" fmla="*/ 937382 w 2604760"/>
                  <a:gd name="connsiteY1799" fmla="*/ 133156 h 1388264"/>
                  <a:gd name="connsiteX1800" fmla="*/ 937900 w 2604760"/>
                  <a:gd name="connsiteY1800" fmla="*/ 137605 h 1388264"/>
                  <a:gd name="connsiteX1801" fmla="*/ 938418 w 2604760"/>
                  <a:gd name="connsiteY1801" fmla="*/ 141703 h 1388264"/>
                  <a:gd name="connsiteX1802" fmla="*/ 938944 w 2604760"/>
                  <a:gd name="connsiteY1802" fmla="*/ 144717 h 1388264"/>
                  <a:gd name="connsiteX1803" fmla="*/ 939462 w 2604760"/>
                  <a:gd name="connsiteY1803" fmla="*/ 146144 h 1388264"/>
                  <a:gd name="connsiteX1804" fmla="*/ 939988 w 2604760"/>
                  <a:gd name="connsiteY1804" fmla="*/ 145797 h 1388264"/>
                  <a:gd name="connsiteX1805" fmla="*/ 940505 w 2604760"/>
                  <a:gd name="connsiteY1805" fmla="*/ 143788 h 1388264"/>
                  <a:gd name="connsiteX1806" fmla="*/ 941023 w 2604760"/>
                  <a:gd name="connsiteY1806" fmla="*/ 140480 h 1388264"/>
                  <a:gd name="connsiteX1807" fmla="*/ 941549 w 2604760"/>
                  <a:gd name="connsiteY1807" fmla="*/ 136463 h 1388264"/>
                  <a:gd name="connsiteX1808" fmla="*/ 942067 w 2604760"/>
                  <a:gd name="connsiteY1808" fmla="*/ 132467 h 1388264"/>
                  <a:gd name="connsiteX1809" fmla="*/ 942593 w 2604760"/>
                  <a:gd name="connsiteY1809" fmla="*/ 129205 h 1388264"/>
                  <a:gd name="connsiteX1810" fmla="*/ 943111 w 2604760"/>
                  <a:gd name="connsiteY1810" fmla="*/ 127209 h 1388264"/>
                  <a:gd name="connsiteX1811" fmla="*/ 943628 w 2604760"/>
                  <a:gd name="connsiteY1811" fmla="*/ 126735 h 1388264"/>
                  <a:gd name="connsiteX1812" fmla="*/ 944154 w 2604760"/>
                  <a:gd name="connsiteY1812" fmla="*/ 127762 h 1388264"/>
                  <a:gd name="connsiteX1813" fmla="*/ 944672 w 2604760"/>
                  <a:gd name="connsiteY1813" fmla="*/ 130026 h 1388264"/>
                  <a:gd name="connsiteX1814" fmla="*/ 945198 w 2604760"/>
                  <a:gd name="connsiteY1814" fmla="*/ 133043 h 1388264"/>
                  <a:gd name="connsiteX1815" fmla="*/ 945716 w 2604760"/>
                  <a:gd name="connsiteY1815" fmla="*/ 136173 h 1388264"/>
                  <a:gd name="connsiteX1816" fmla="*/ 946234 w 2604760"/>
                  <a:gd name="connsiteY1816" fmla="*/ 138754 h 1388264"/>
                  <a:gd name="connsiteX1817" fmla="*/ 946760 w 2604760"/>
                  <a:gd name="connsiteY1817" fmla="*/ 140265 h 1388264"/>
                  <a:gd name="connsiteX1818" fmla="*/ 947277 w 2604760"/>
                  <a:gd name="connsiteY1818" fmla="*/ 140404 h 1388264"/>
                  <a:gd name="connsiteX1819" fmla="*/ 947803 w 2604760"/>
                  <a:gd name="connsiteY1819" fmla="*/ 139104 h 1388264"/>
                  <a:gd name="connsiteX1820" fmla="*/ 948321 w 2604760"/>
                  <a:gd name="connsiteY1820" fmla="*/ 136516 h 1388264"/>
                  <a:gd name="connsiteX1821" fmla="*/ 948839 w 2604760"/>
                  <a:gd name="connsiteY1821" fmla="*/ 132989 h 1388264"/>
                  <a:gd name="connsiteX1822" fmla="*/ 949365 w 2604760"/>
                  <a:gd name="connsiteY1822" fmla="*/ 129032 h 1388264"/>
                  <a:gd name="connsiteX1823" fmla="*/ 949883 w 2604760"/>
                  <a:gd name="connsiteY1823" fmla="*/ 125222 h 1388264"/>
                  <a:gd name="connsiteX1824" fmla="*/ 950409 w 2604760"/>
                  <a:gd name="connsiteY1824" fmla="*/ 122078 h 1388264"/>
                  <a:gd name="connsiteX1825" fmla="*/ 950927 w 2604760"/>
                  <a:gd name="connsiteY1825" fmla="*/ 119966 h 1388264"/>
                  <a:gd name="connsiteX1826" fmla="*/ 951444 w 2604760"/>
                  <a:gd name="connsiteY1826" fmla="*/ 119048 h 1388264"/>
                  <a:gd name="connsiteX1827" fmla="*/ 951970 w 2604760"/>
                  <a:gd name="connsiteY1827" fmla="*/ 119291 h 1388264"/>
                  <a:gd name="connsiteX1828" fmla="*/ 952488 w 2604760"/>
                  <a:gd name="connsiteY1828" fmla="*/ 120467 h 1388264"/>
                  <a:gd name="connsiteX1829" fmla="*/ 953014 w 2604760"/>
                  <a:gd name="connsiteY1829" fmla="*/ 122194 h 1388264"/>
                  <a:gd name="connsiteX1830" fmla="*/ 953532 w 2604760"/>
                  <a:gd name="connsiteY1830" fmla="*/ 124001 h 1388264"/>
                  <a:gd name="connsiteX1831" fmla="*/ 954049 w 2604760"/>
                  <a:gd name="connsiteY1831" fmla="*/ 125427 h 1388264"/>
                  <a:gd name="connsiteX1832" fmla="*/ 954576 w 2604760"/>
                  <a:gd name="connsiteY1832" fmla="*/ 126112 h 1388264"/>
                  <a:gd name="connsiteX1833" fmla="*/ 955093 w 2604760"/>
                  <a:gd name="connsiteY1833" fmla="*/ 125856 h 1388264"/>
                  <a:gd name="connsiteX1834" fmla="*/ 955619 w 2604760"/>
                  <a:gd name="connsiteY1834" fmla="*/ 124630 h 1388264"/>
                  <a:gd name="connsiteX1835" fmla="*/ 956137 w 2604760"/>
                  <a:gd name="connsiteY1835" fmla="*/ 122565 h 1388264"/>
                  <a:gd name="connsiteX1836" fmla="*/ 956655 w 2604760"/>
                  <a:gd name="connsiteY1836" fmla="*/ 119936 h 1388264"/>
                  <a:gd name="connsiteX1837" fmla="*/ 957181 w 2604760"/>
                  <a:gd name="connsiteY1837" fmla="*/ 117118 h 1388264"/>
                  <a:gd name="connsiteX1838" fmla="*/ 957699 w 2604760"/>
                  <a:gd name="connsiteY1838" fmla="*/ 114524 h 1388264"/>
                  <a:gd name="connsiteX1839" fmla="*/ 958225 w 2604760"/>
                  <a:gd name="connsiteY1839" fmla="*/ 112501 h 1388264"/>
                  <a:gd name="connsiteX1840" fmla="*/ 958742 w 2604760"/>
                  <a:gd name="connsiteY1840" fmla="*/ 111260 h 1388264"/>
                  <a:gd name="connsiteX1841" fmla="*/ 959260 w 2604760"/>
                  <a:gd name="connsiteY1841" fmla="*/ 110846 h 1388264"/>
                  <a:gd name="connsiteX1842" fmla="*/ 959786 w 2604760"/>
                  <a:gd name="connsiteY1842" fmla="*/ 111158 h 1388264"/>
                  <a:gd name="connsiteX1843" fmla="*/ 960304 w 2604760"/>
                  <a:gd name="connsiteY1843" fmla="*/ 111982 h 1388264"/>
                  <a:gd name="connsiteX1844" fmla="*/ 960830 w 2604760"/>
                  <a:gd name="connsiteY1844" fmla="*/ 113027 h 1388264"/>
                  <a:gd name="connsiteX1845" fmla="*/ 961348 w 2604760"/>
                  <a:gd name="connsiteY1845" fmla="*/ 113971 h 1388264"/>
                  <a:gd name="connsiteX1846" fmla="*/ 961865 w 2604760"/>
                  <a:gd name="connsiteY1846" fmla="*/ 114537 h 1388264"/>
                  <a:gd name="connsiteX1847" fmla="*/ 962391 w 2604760"/>
                  <a:gd name="connsiteY1847" fmla="*/ 114581 h 1388264"/>
                  <a:gd name="connsiteX1848" fmla="*/ 962909 w 2604760"/>
                  <a:gd name="connsiteY1848" fmla="*/ 114120 h 1388264"/>
                  <a:gd name="connsiteX1849" fmla="*/ 963435 w 2604760"/>
                  <a:gd name="connsiteY1849" fmla="*/ 113299 h 1388264"/>
                  <a:gd name="connsiteX1850" fmla="*/ 963953 w 2604760"/>
                  <a:gd name="connsiteY1850" fmla="*/ 112341 h 1388264"/>
                  <a:gd name="connsiteX1851" fmla="*/ 964471 w 2604760"/>
                  <a:gd name="connsiteY1851" fmla="*/ 111498 h 1388264"/>
                  <a:gd name="connsiteX1852" fmla="*/ 964997 w 2604760"/>
                  <a:gd name="connsiteY1852" fmla="*/ 111018 h 1388264"/>
                  <a:gd name="connsiteX1853" fmla="*/ 965514 w 2604760"/>
                  <a:gd name="connsiteY1853" fmla="*/ 111074 h 1388264"/>
                  <a:gd name="connsiteX1854" fmla="*/ 966040 w 2604760"/>
                  <a:gd name="connsiteY1854" fmla="*/ 111695 h 1388264"/>
                  <a:gd name="connsiteX1855" fmla="*/ 966558 w 2604760"/>
                  <a:gd name="connsiteY1855" fmla="*/ 112744 h 1388264"/>
                  <a:gd name="connsiteX1856" fmla="*/ 967076 w 2604760"/>
                  <a:gd name="connsiteY1856" fmla="*/ 113964 h 1388264"/>
                  <a:gd name="connsiteX1857" fmla="*/ 967602 w 2604760"/>
                  <a:gd name="connsiteY1857" fmla="*/ 115074 h 1388264"/>
                  <a:gd name="connsiteX1858" fmla="*/ 968120 w 2604760"/>
                  <a:gd name="connsiteY1858" fmla="*/ 115830 h 1388264"/>
                  <a:gd name="connsiteX1859" fmla="*/ 968646 w 2604760"/>
                  <a:gd name="connsiteY1859" fmla="*/ 116058 h 1388264"/>
                  <a:gd name="connsiteX1860" fmla="*/ 969163 w 2604760"/>
                  <a:gd name="connsiteY1860" fmla="*/ 115702 h 1388264"/>
                  <a:gd name="connsiteX1861" fmla="*/ 969681 w 2604760"/>
                  <a:gd name="connsiteY1861" fmla="*/ 114872 h 1388264"/>
                  <a:gd name="connsiteX1862" fmla="*/ 970207 w 2604760"/>
                  <a:gd name="connsiteY1862" fmla="*/ 113873 h 1388264"/>
                  <a:gd name="connsiteX1863" fmla="*/ 970725 w 2604760"/>
                  <a:gd name="connsiteY1863" fmla="*/ 113133 h 1388264"/>
                  <a:gd name="connsiteX1864" fmla="*/ 971251 w 2604760"/>
                  <a:gd name="connsiteY1864" fmla="*/ 113069 h 1388264"/>
                  <a:gd name="connsiteX1865" fmla="*/ 971769 w 2604760"/>
                  <a:gd name="connsiteY1865" fmla="*/ 113973 h 1388264"/>
                  <a:gd name="connsiteX1866" fmla="*/ 972286 w 2604760"/>
                  <a:gd name="connsiteY1866" fmla="*/ 115964 h 1388264"/>
                  <a:gd name="connsiteX1867" fmla="*/ 972813 w 2604760"/>
                  <a:gd name="connsiteY1867" fmla="*/ 118966 h 1388264"/>
                  <a:gd name="connsiteX1868" fmla="*/ 973330 w 2604760"/>
                  <a:gd name="connsiteY1868" fmla="*/ 122684 h 1388264"/>
                  <a:gd name="connsiteX1869" fmla="*/ 973856 w 2604760"/>
                  <a:gd name="connsiteY1869" fmla="*/ 126612 h 1388264"/>
                  <a:gd name="connsiteX1870" fmla="*/ 974374 w 2604760"/>
                  <a:gd name="connsiteY1870" fmla="*/ 130126 h 1388264"/>
                  <a:gd name="connsiteX1871" fmla="*/ 974892 w 2604760"/>
                  <a:gd name="connsiteY1871" fmla="*/ 132664 h 1388264"/>
                  <a:gd name="connsiteX1872" fmla="*/ 975418 w 2604760"/>
                  <a:gd name="connsiteY1872" fmla="*/ 133863 h 1388264"/>
                  <a:gd name="connsiteX1873" fmla="*/ 975936 w 2604760"/>
                  <a:gd name="connsiteY1873" fmla="*/ 133627 h 1388264"/>
                  <a:gd name="connsiteX1874" fmla="*/ 976462 w 2604760"/>
                  <a:gd name="connsiteY1874" fmla="*/ 132124 h 1388264"/>
                  <a:gd name="connsiteX1875" fmla="*/ 976979 w 2604760"/>
                  <a:gd name="connsiteY1875" fmla="*/ 129790 h 1388264"/>
                  <a:gd name="connsiteX1876" fmla="*/ 977497 w 2604760"/>
                  <a:gd name="connsiteY1876" fmla="*/ 127304 h 1388264"/>
                  <a:gd name="connsiteX1877" fmla="*/ 978023 w 2604760"/>
                  <a:gd name="connsiteY1877" fmla="*/ 125471 h 1388264"/>
                  <a:gd name="connsiteX1878" fmla="*/ 978541 w 2604760"/>
                  <a:gd name="connsiteY1878" fmla="*/ 125019 h 1388264"/>
                  <a:gd name="connsiteX1879" fmla="*/ 979067 w 2604760"/>
                  <a:gd name="connsiteY1879" fmla="*/ 126407 h 1388264"/>
                  <a:gd name="connsiteX1880" fmla="*/ 979585 w 2604760"/>
                  <a:gd name="connsiteY1880" fmla="*/ 129735 h 1388264"/>
                  <a:gd name="connsiteX1881" fmla="*/ 980102 w 2604760"/>
                  <a:gd name="connsiteY1881" fmla="*/ 134759 h 1388264"/>
                  <a:gd name="connsiteX1882" fmla="*/ 980628 w 2604760"/>
                  <a:gd name="connsiteY1882" fmla="*/ 140908 h 1388264"/>
                  <a:gd name="connsiteX1883" fmla="*/ 981146 w 2604760"/>
                  <a:gd name="connsiteY1883" fmla="*/ 147347 h 1388264"/>
                  <a:gd name="connsiteX1884" fmla="*/ 981672 w 2604760"/>
                  <a:gd name="connsiteY1884" fmla="*/ 153109 h 1388264"/>
                  <a:gd name="connsiteX1885" fmla="*/ 982190 w 2604760"/>
                  <a:gd name="connsiteY1885" fmla="*/ 157328 h 1388264"/>
                  <a:gd name="connsiteX1886" fmla="*/ 982708 w 2604760"/>
                  <a:gd name="connsiteY1886" fmla="*/ 159451 h 1388264"/>
                  <a:gd name="connsiteX1887" fmla="*/ 983234 w 2604760"/>
                  <a:gd name="connsiteY1887" fmla="*/ 159345 h 1388264"/>
                  <a:gd name="connsiteX1888" fmla="*/ 983751 w 2604760"/>
                  <a:gd name="connsiteY1888" fmla="*/ 157281 h 1388264"/>
                  <a:gd name="connsiteX1889" fmla="*/ 984277 w 2604760"/>
                  <a:gd name="connsiteY1889" fmla="*/ 153883 h 1388264"/>
                  <a:gd name="connsiteX1890" fmla="*/ 984795 w 2604760"/>
                  <a:gd name="connsiteY1890" fmla="*/ 150057 h 1388264"/>
                  <a:gd name="connsiteX1891" fmla="*/ 985313 w 2604760"/>
                  <a:gd name="connsiteY1891" fmla="*/ 146848 h 1388264"/>
                  <a:gd name="connsiteX1892" fmla="*/ 985839 w 2604760"/>
                  <a:gd name="connsiteY1892" fmla="*/ 145192 h 1388264"/>
                  <a:gd name="connsiteX1893" fmla="*/ 986357 w 2604760"/>
                  <a:gd name="connsiteY1893" fmla="*/ 145701 h 1388264"/>
                  <a:gd name="connsiteX1894" fmla="*/ 986883 w 2604760"/>
                  <a:gd name="connsiteY1894" fmla="*/ 148548 h 1388264"/>
                  <a:gd name="connsiteX1895" fmla="*/ 987400 w 2604760"/>
                  <a:gd name="connsiteY1895" fmla="*/ 153479 h 1388264"/>
                  <a:gd name="connsiteX1896" fmla="*/ 987918 w 2604760"/>
                  <a:gd name="connsiteY1896" fmla="*/ 159869 h 1388264"/>
                  <a:gd name="connsiteX1897" fmla="*/ 988444 w 2604760"/>
                  <a:gd name="connsiteY1897" fmla="*/ 166799 h 1388264"/>
                  <a:gd name="connsiteX1898" fmla="*/ 988962 w 2604760"/>
                  <a:gd name="connsiteY1898" fmla="*/ 173209 h 1388264"/>
                  <a:gd name="connsiteX1899" fmla="*/ 989488 w 2604760"/>
                  <a:gd name="connsiteY1899" fmla="*/ 178124 h 1388264"/>
                  <a:gd name="connsiteX1900" fmla="*/ 990006 w 2604760"/>
                  <a:gd name="connsiteY1900" fmla="*/ 180887 h 1388264"/>
                  <a:gd name="connsiteX1901" fmla="*/ 990523 w 2604760"/>
                  <a:gd name="connsiteY1901" fmla="*/ 181275 h 1388264"/>
                  <a:gd name="connsiteX1902" fmla="*/ 991049 w 2604760"/>
                  <a:gd name="connsiteY1902" fmla="*/ 179501 h 1388264"/>
                  <a:gd name="connsiteX1903" fmla="*/ 991567 w 2604760"/>
                  <a:gd name="connsiteY1903" fmla="*/ 176146 h 1388264"/>
                  <a:gd name="connsiteX1904" fmla="*/ 992093 w 2604760"/>
                  <a:gd name="connsiteY1904" fmla="*/ 172065 h 1388264"/>
                  <a:gd name="connsiteX1905" fmla="*/ 992611 w 2604760"/>
                  <a:gd name="connsiteY1905" fmla="*/ 168244 h 1388264"/>
                  <a:gd name="connsiteX1906" fmla="*/ 993129 w 2604760"/>
                  <a:gd name="connsiteY1906" fmla="*/ 165588 h 1388264"/>
                  <a:gd name="connsiteX1907" fmla="*/ 993655 w 2604760"/>
                  <a:gd name="connsiteY1907" fmla="*/ 164720 h 1388264"/>
                  <a:gd name="connsiteX1908" fmla="*/ 994172 w 2604760"/>
                  <a:gd name="connsiteY1908" fmla="*/ 165879 h 1388264"/>
                  <a:gd name="connsiteX1909" fmla="*/ 994698 w 2604760"/>
                  <a:gd name="connsiteY1909" fmla="*/ 168911 h 1388264"/>
                  <a:gd name="connsiteX1910" fmla="*/ 995216 w 2604760"/>
                  <a:gd name="connsiteY1910" fmla="*/ 173332 h 1388264"/>
                  <a:gd name="connsiteX1911" fmla="*/ 995734 w 2604760"/>
                  <a:gd name="connsiteY1911" fmla="*/ 178417 h 1388264"/>
                  <a:gd name="connsiteX1912" fmla="*/ 996260 w 2604760"/>
                  <a:gd name="connsiteY1912" fmla="*/ 183319 h 1388264"/>
                  <a:gd name="connsiteX1913" fmla="*/ 996778 w 2604760"/>
                  <a:gd name="connsiteY1913" fmla="*/ 187236 h 1388264"/>
                  <a:gd name="connsiteX1914" fmla="*/ 997304 w 2604760"/>
                  <a:gd name="connsiteY1914" fmla="*/ 189589 h 1388264"/>
                  <a:gd name="connsiteX1915" fmla="*/ 997822 w 2604760"/>
                  <a:gd name="connsiteY1915" fmla="*/ 190129 h 1388264"/>
                  <a:gd name="connsiteX1916" fmla="*/ 998339 w 2604760"/>
                  <a:gd name="connsiteY1916" fmla="*/ 188959 h 1388264"/>
                  <a:gd name="connsiteX1917" fmla="*/ 998865 w 2604760"/>
                  <a:gd name="connsiteY1917" fmla="*/ 186469 h 1388264"/>
                  <a:gd name="connsiteX1918" fmla="*/ 999383 w 2604760"/>
                  <a:gd name="connsiteY1918" fmla="*/ 183257 h 1388264"/>
                  <a:gd name="connsiteX1919" fmla="*/ 999909 w 2604760"/>
                  <a:gd name="connsiteY1919" fmla="*/ 180005 h 1388264"/>
                  <a:gd name="connsiteX1920" fmla="*/ 1000427 w 2604760"/>
                  <a:gd name="connsiteY1920" fmla="*/ 177354 h 1388264"/>
                  <a:gd name="connsiteX1921" fmla="*/ 1000944 w 2604760"/>
                  <a:gd name="connsiteY1921" fmla="*/ 175774 h 1388264"/>
                  <a:gd name="connsiteX1922" fmla="*/ 1001471 w 2604760"/>
                  <a:gd name="connsiteY1922" fmla="*/ 175466 h 1388264"/>
                  <a:gd name="connsiteX1923" fmla="*/ 1001988 w 2604760"/>
                  <a:gd name="connsiteY1923" fmla="*/ 176348 h 1388264"/>
                  <a:gd name="connsiteX1924" fmla="*/ 1002514 w 2604760"/>
                  <a:gd name="connsiteY1924" fmla="*/ 178109 h 1388264"/>
                  <a:gd name="connsiteX1925" fmla="*/ 1003032 w 2604760"/>
                  <a:gd name="connsiteY1925" fmla="*/ 180302 h 1388264"/>
                  <a:gd name="connsiteX1926" fmla="*/ 1003550 w 2604760"/>
                  <a:gd name="connsiteY1926" fmla="*/ 182435 h 1388264"/>
                  <a:gd name="connsiteX1927" fmla="*/ 1004076 w 2604760"/>
                  <a:gd name="connsiteY1927" fmla="*/ 184054 h 1388264"/>
                  <a:gd name="connsiteX1928" fmla="*/ 1004594 w 2604760"/>
                  <a:gd name="connsiteY1928" fmla="*/ 184828 h 1388264"/>
                  <a:gd name="connsiteX1929" fmla="*/ 1005120 w 2604760"/>
                  <a:gd name="connsiteY1929" fmla="*/ 184618 h 1388264"/>
                  <a:gd name="connsiteX1930" fmla="*/ 1005637 w 2604760"/>
                  <a:gd name="connsiteY1930" fmla="*/ 183506 h 1388264"/>
                  <a:gd name="connsiteX1931" fmla="*/ 1006155 w 2604760"/>
                  <a:gd name="connsiteY1931" fmla="*/ 181755 h 1388264"/>
                  <a:gd name="connsiteX1932" fmla="*/ 1006681 w 2604760"/>
                  <a:gd name="connsiteY1932" fmla="*/ 179720 h 1388264"/>
                  <a:gd name="connsiteX1933" fmla="*/ 1007199 w 2604760"/>
                  <a:gd name="connsiteY1933" fmla="*/ 177767 h 1388264"/>
                  <a:gd name="connsiteX1934" fmla="*/ 1007725 w 2604760"/>
                  <a:gd name="connsiteY1934" fmla="*/ 176204 h 1388264"/>
                  <a:gd name="connsiteX1935" fmla="*/ 1008243 w 2604760"/>
                  <a:gd name="connsiteY1935" fmla="*/ 175229 h 1388264"/>
                  <a:gd name="connsiteX1936" fmla="*/ 1008760 w 2604760"/>
                  <a:gd name="connsiteY1936" fmla="*/ 174886 h 1388264"/>
                  <a:gd name="connsiteX1937" fmla="*/ 1009286 w 2604760"/>
                  <a:gd name="connsiteY1937" fmla="*/ 175030 h 1388264"/>
                  <a:gd name="connsiteX1938" fmla="*/ 1009804 w 2604760"/>
                  <a:gd name="connsiteY1938" fmla="*/ 175380 h 1388264"/>
                  <a:gd name="connsiteX1939" fmla="*/ 1010330 w 2604760"/>
                  <a:gd name="connsiteY1939" fmla="*/ 175613 h 1388264"/>
                  <a:gd name="connsiteX1940" fmla="*/ 1010848 w 2604760"/>
                  <a:gd name="connsiteY1940" fmla="*/ 175467 h 1388264"/>
                  <a:gd name="connsiteX1941" fmla="*/ 1011366 w 2604760"/>
                  <a:gd name="connsiteY1941" fmla="*/ 174785 h 1388264"/>
                  <a:gd name="connsiteX1942" fmla="*/ 1011892 w 2604760"/>
                  <a:gd name="connsiteY1942" fmla="*/ 173527 h 1388264"/>
                  <a:gd name="connsiteX1943" fmla="*/ 1012409 w 2604760"/>
                  <a:gd name="connsiteY1943" fmla="*/ 171780 h 1388264"/>
                  <a:gd name="connsiteX1944" fmla="*/ 1012935 w 2604760"/>
                  <a:gd name="connsiteY1944" fmla="*/ 169771 h 1388264"/>
                  <a:gd name="connsiteX1945" fmla="*/ 1013453 w 2604760"/>
                  <a:gd name="connsiteY1945" fmla="*/ 167836 h 1388264"/>
                  <a:gd name="connsiteX1946" fmla="*/ 1013971 w 2604760"/>
                  <a:gd name="connsiteY1946" fmla="*/ 166321 h 1388264"/>
                  <a:gd name="connsiteX1947" fmla="*/ 1014497 w 2604760"/>
                  <a:gd name="connsiteY1947" fmla="*/ 165484 h 1388264"/>
                  <a:gd name="connsiteX1948" fmla="*/ 1015015 w 2604760"/>
                  <a:gd name="connsiteY1948" fmla="*/ 165433 h 1388264"/>
                  <a:gd name="connsiteX1949" fmla="*/ 1015541 w 2604760"/>
                  <a:gd name="connsiteY1949" fmla="*/ 166122 h 1388264"/>
                  <a:gd name="connsiteX1950" fmla="*/ 1016058 w 2604760"/>
                  <a:gd name="connsiteY1950" fmla="*/ 167354 h 1388264"/>
                  <a:gd name="connsiteX1951" fmla="*/ 1016576 w 2604760"/>
                  <a:gd name="connsiteY1951" fmla="*/ 168789 h 1388264"/>
                  <a:gd name="connsiteX1952" fmla="*/ 1017102 w 2604760"/>
                  <a:gd name="connsiteY1952" fmla="*/ 169972 h 1388264"/>
                  <a:gd name="connsiteX1953" fmla="*/ 1017620 w 2604760"/>
                  <a:gd name="connsiteY1953" fmla="*/ 170451 h 1388264"/>
                  <a:gd name="connsiteX1954" fmla="*/ 1018146 w 2604760"/>
                  <a:gd name="connsiteY1954" fmla="*/ 169910 h 1388264"/>
                  <a:gd name="connsiteX1955" fmla="*/ 1018664 w 2604760"/>
                  <a:gd name="connsiteY1955" fmla="*/ 168259 h 1388264"/>
                  <a:gd name="connsiteX1956" fmla="*/ 1019181 w 2604760"/>
                  <a:gd name="connsiteY1956" fmla="*/ 165634 h 1388264"/>
                  <a:gd name="connsiteX1957" fmla="*/ 1019708 w 2604760"/>
                  <a:gd name="connsiteY1957" fmla="*/ 162356 h 1388264"/>
                  <a:gd name="connsiteX1958" fmla="*/ 1020225 w 2604760"/>
                  <a:gd name="connsiteY1958" fmla="*/ 158907 h 1388264"/>
                  <a:gd name="connsiteX1959" fmla="*/ 1020751 w 2604760"/>
                  <a:gd name="connsiteY1959" fmla="*/ 155879 h 1388264"/>
                  <a:gd name="connsiteX1960" fmla="*/ 1021269 w 2604760"/>
                  <a:gd name="connsiteY1960" fmla="*/ 153860 h 1388264"/>
                  <a:gd name="connsiteX1961" fmla="*/ 1021787 w 2604760"/>
                  <a:gd name="connsiteY1961" fmla="*/ 153274 h 1388264"/>
                  <a:gd name="connsiteX1962" fmla="*/ 1022313 w 2604760"/>
                  <a:gd name="connsiteY1962" fmla="*/ 154267 h 1388264"/>
                  <a:gd name="connsiteX1963" fmla="*/ 1022830 w 2604760"/>
                  <a:gd name="connsiteY1963" fmla="*/ 156695 h 1388264"/>
                  <a:gd name="connsiteX1964" fmla="*/ 1023357 w 2604760"/>
                  <a:gd name="connsiteY1964" fmla="*/ 160171 h 1388264"/>
                  <a:gd name="connsiteX1965" fmla="*/ 1023874 w 2604760"/>
                  <a:gd name="connsiteY1965" fmla="*/ 164108 h 1388264"/>
                  <a:gd name="connsiteX1966" fmla="*/ 1024392 w 2604760"/>
                  <a:gd name="connsiteY1966" fmla="*/ 167771 h 1388264"/>
                  <a:gd name="connsiteX1967" fmla="*/ 1024918 w 2604760"/>
                  <a:gd name="connsiteY1967" fmla="*/ 170409 h 1388264"/>
                  <a:gd name="connsiteX1968" fmla="*/ 1025436 w 2604760"/>
                  <a:gd name="connsiteY1968" fmla="*/ 171444 h 1388264"/>
                  <a:gd name="connsiteX1969" fmla="*/ 1025962 w 2604760"/>
                  <a:gd name="connsiteY1969" fmla="*/ 170626 h 1388264"/>
                  <a:gd name="connsiteX1970" fmla="*/ 1026480 w 2604760"/>
                  <a:gd name="connsiteY1970" fmla="*/ 168072 h 1388264"/>
                  <a:gd name="connsiteX1971" fmla="*/ 1026997 w 2604760"/>
                  <a:gd name="connsiteY1971" fmla="*/ 164221 h 1388264"/>
                  <a:gd name="connsiteX1972" fmla="*/ 1027523 w 2604760"/>
                  <a:gd name="connsiteY1972" fmla="*/ 159766 h 1388264"/>
                  <a:gd name="connsiteX1973" fmla="*/ 1028041 w 2604760"/>
                  <a:gd name="connsiteY1973" fmla="*/ 155579 h 1388264"/>
                  <a:gd name="connsiteX1974" fmla="*/ 1028567 w 2604760"/>
                  <a:gd name="connsiteY1974" fmla="*/ 152562 h 1388264"/>
                  <a:gd name="connsiteX1975" fmla="*/ 1029085 w 2604760"/>
                  <a:gd name="connsiteY1975" fmla="*/ 151428 h 1388264"/>
                  <a:gd name="connsiteX1976" fmla="*/ 1029603 w 2604760"/>
                  <a:gd name="connsiteY1976" fmla="*/ 152524 h 1388264"/>
                  <a:gd name="connsiteX1977" fmla="*/ 1030129 w 2604760"/>
                  <a:gd name="connsiteY1977" fmla="*/ 155782 h 1388264"/>
                  <a:gd name="connsiteX1978" fmla="*/ 1030646 w 2604760"/>
                  <a:gd name="connsiteY1978" fmla="*/ 160763 h 1388264"/>
                  <a:gd name="connsiteX1979" fmla="*/ 1031172 w 2604760"/>
                  <a:gd name="connsiteY1979" fmla="*/ 166738 h 1388264"/>
                  <a:gd name="connsiteX1980" fmla="*/ 1031690 w 2604760"/>
                  <a:gd name="connsiteY1980" fmla="*/ 172765 h 1388264"/>
                  <a:gd name="connsiteX1981" fmla="*/ 1032208 w 2604760"/>
                  <a:gd name="connsiteY1981" fmla="*/ 177847 h 1388264"/>
                  <a:gd name="connsiteX1982" fmla="*/ 1032734 w 2604760"/>
                  <a:gd name="connsiteY1982" fmla="*/ 181152 h 1388264"/>
                  <a:gd name="connsiteX1983" fmla="*/ 1033252 w 2604760"/>
                  <a:gd name="connsiteY1983" fmla="*/ 182214 h 1388264"/>
                  <a:gd name="connsiteX1984" fmla="*/ 1033778 w 2604760"/>
                  <a:gd name="connsiteY1984" fmla="*/ 181017 h 1388264"/>
                  <a:gd name="connsiteX1985" fmla="*/ 1034295 w 2604760"/>
                  <a:gd name="connsiteY1985" fmla="*/ 177955 h 1388264"/>
                  <a:gd name="connsiteX1986" fmla="*/ 1034813 w 2604760"/>
                  <a:gd name="connsiteY1986" fmla="*/ 173763 h 1388264"/>
                  <a:gd name="connsiteX1987" fmla="*/ 1035339 w 2604760"/>
                  <a:gd name="connsiteY1987" fmla="*/ 169410 h 1388264"/>
                  <a:gd name="connsiteX1988" fmla="*/ 1035857 w 2604760"/>
                  <a:gd name="connsiteY1988" fmla="*/ 165937 h 1388264"/>
                  <a:gd name="connsiteX1989" fmla="*/ 1036383 w 2604760"/>
                  <a:gd name="connsiteY1989" fmla="*/ 164229 h 1388264"/>
                  <a:gd name="connsiteX1990" fmla="*/ 1036901 w 2604760"/>
                  <a:gd name="connsiteY1990" fmla="*/ 164802 h 1388264"/>
                  <a:gd name="connsiteX1991" fmla="*/ 1037418 w 2604760"/>
                  <a:gd name="connsiteY1991" fmla="*/ 167721 h 1388264"/>
                  <a:gd name="connsiteX1992" fmla="*/ 1037944 w 2604760"/>
                  <a:gd name="connsiteY1992" fmla="*/ 172630 h 1388264"/>
                  <a:gd name="connsiteX1993" fmla="*/ 1038462 w 2604760"/>
                  <a:gd name="connsiteY1993" fmla="*/ 178832 h 1388264"/>
                  <a:gd name="connsiteX1994" fmla="*/ 1038988 w 2604760"/>
                  <a:gd name="connsiteY1994" fmla="*/ 185406 h 1388264"/>
                  <a:gd name="connsiteX1995" fmla="*/ 1039506 w 2604760"/>
                  <a:gd name="connsiteY1995" fmla="*/ 191364 h 1388264"/>
                  <a:gd name="connsiteX1996" fmla="*/ 1040024 w 2604760"/>
                  <a:gd name="connsiteY1996" fmla="*/ 195848 h 1388264"/>
                  <a:gd name="connsiteX1997" fmla="*/ 1040550 w 2604760"/>
                  <a:gd name="connsiteY1997" fmla="*/ 198323 h 1388264"/>
                  <a:gd name="connsiteX1998" fmla="*/ 1041067 w 2604760"/>
                  <a:gd name="connsiteY1998" fmla="*/ 198673 h 1388264"/>
                  <a:gd name="connsiteX1999" fmla="*/ 1041594 w 2604760"/>
                  <a:gd name="connsiteY1999" fmla="*/ 197182 h 1388264"/>
                  <a:gd name="connsiteX2000" fmla="*/ 1042111 w 2604760"/>
                  <a:gd name="connsiteY2000" fmla="*/ 194457 h 1388264"/>
                  <a:gd name="connsiteX2001" fmla="*/ 1042629 w 2604760"/>
                  <a:gd name="connsiteY2001" fmla="*/ 191308 h 1388264"/>
                  <a:gd name="connsiteX2002" fmla="*/ 1043155 w 2604760"/>
                  <a:gd name="connsiteY2002" fmla="*/ 188618 h 1388264"/>
                  <a:gd name="connsiteX2003" fmla="*/ 1043673 w 2604760"/>
                  <a:gd name="connsiteY2003" fmla="*/ 187153 h 1388264"/>
                  <a:gd name="connsiteX2004" fmla="*/ 1044199 w 2604760"/>
                  <a:gd name="connsiteY2004" fmla="*/ 187395 h 1388264"/>
                  <a:gd name="connsiteX2005" fmla="*/ 1044717 w 2604760"/>
                  <a:gd name="connsiteY2005" fmla="*/ 189446 h 1388264"/>
                  <a:gd name="connsiteX2006" fmla="*/ 1045234 w 2604760"/>
                  <a:gd name="connsiteY2006" fmla="*/ 193041 h 1388264"/>
                  <a:gd name="connsiteX2007" fmla="*/ 1045760 w 2604760"/>
                  <a:gd name="connsiteY2007" fmla="*/ 197637 h 1388264"/>
                  <a:gd name="connsiteX2008" fmla="*/ 1046278 w 2604760"/>
                  <a:gd name="connsiteY2008" fmla="*/ 202540 h 1388264"/>
                  <a:gd name="connsiteX2009" fmla="*/ 1046804 w 2604760"/>
                  <a:gd name="connsiteY2009" fmla="*/ 207039 h 1388264"/>
                  <a:gd name="connsiteX2010" fmla="*/ 1047322 w 2604760"/>
                  <a:gd name="connsiteY2010" fmla="*/ 210542 h 1388264"/>
                  <a:gd name="connsiteX2011" fmla="*/ 1047839 w 2604760"/>
                  <a:gd name="connsiteY2011" fmla="*/ 212694 h 1388264"/>
                  <a:gd name="connsiteX2012" fmla="*/ 1048366 w 2604760"/>
                  <a:gd name="connsiteY2012" fmla="*/ 213441 h 1388264"/>
                  <a:gd name="connsiteX2013" fmla="*/ 1048883 w 2604760"/>
                  <a:gd name="connsiteY2013" fmla="*/ 213022 h 1388264"/>
                  <a:gd name="connsiteX2014" fmla="*/ 1049409 w 2604760"/>
                  <a:gd name="connsiteY2014" fmla="*/ 211885 h 1388264"/>
                  <a:gd name="connsiteX2015" fmla="*/ 1049927 w 2604760"/>
                  <a:gd name="connsiteY2015" fmla="*/ 210567 h 1388264"/>
                  <a:gd name="connsiteX2016" fmla="*/ 1050445 w 2604760"/>
                  <a:gd name="connsiteY2016" fmla="*/ 209585 h 1388264"/>
                  <a:gd name="connsiteX2017" fmla="*/ 1050971 w 2604760"/>
                  <a:gd name="connsiteY2017" fmla="*/ 209345 h 1388264"/>
                  <a:gd name="connsiteX2018" fmla="*/ 1051489 w 2604760"/>
                  <a:gd name="connsiteY2018" fmla="*/ 210052 h 1388264"/>
                  <a:gd name="connsiteX2019" fmla="*/ 1052015 w 2604760"/>
                  <a:gd name="connsiteY2019" fmla="*/ 211665 h 1388264"/>
                  <a:gd name="connsiteX2020" fmla="*/ 1052532 w 2604760"/>
                  <a:gd name="connsiteY2020" fmla="*/ 213900 h 1388264"/>
                  <a:gd name="connsiteX2021" fmla="*/ 1053050 w 2604760"/>
                  <a:gd name="connsiteY2021" fmla="*/ 216329 h 1388264"/>
                  <a:gd name="connsiteX2022" fmla="*/ 1053576 w 2604760"/>
                  <a:gd name="connsiteY2022" fmla="*/ 218506 h 1388264"/>
                  <a:gd name="connsiteX2023" fmla="*/ 1054094 w 2604760"/>
                  <a:gd name="connsiteY2023" fmla="*/ 220084 h 1388264"/>
                  <a:gd name="connsiteX2024" fmla="*/ 1054620 w 2604760"/>
                  <a:gd name="connsiteY2024" fmla="*/ 220875 h 1388264"/>
                  <a:gd name="connsiteX2025" fmla="*/ 1055138 w 2604760"/>
                  <a:gd name="connsiteY2025" fmla="*/ 220874 h 1388264"/>
                  <a:gd name="connsiteX2026" fmla="*/ 1055655 w 2604760"/>
                  <a:gd name="connsiteY2026" fmla="*/ 220265 h 1388264"/>
                  <a:gd name="connsiteX2027" fmla="*/ 1056181 w 2604760"/>
                  <a:gd name="connsiteY2027" fmla="*/ 219393 h 1388264"/>
                  <a:gd name="connsiteX2028" fmla="*/ 1056699 w 2604760"/>
                  <a:gd name="connsiteY2028" fmla="*/ 218676 h 1388264"/>
                  <a:gd name="connsiteX2029" fmla="*/ 1057225 w 2604760"/>
                  <a:gd name="connsiteY2029" fmla="*/ 218479 h 1388264"/>
                  <a:gd name="connsiteX2030" fmla="*/ 1057743 w 2604760"/>
                  <a:gd name="connsiteY2030" fmla="*/ 219015 h 1388264"/>
                  <a:gd name="connsiteX2031" fmla="*/ 1058261 w 2604760"/>
                  <a:gd name="connsiteY2031" fmla="*/ 220299 h 1388264"/>
                  <a:gd name="connsiteX2032" fmla="*/ 1058787 w 2604760"/>
                  <a:gd name="connsiteY2032" fmla="*/ 222158 h 1388264"/>
                  <a:gd name="connsiteX2033" fmla="*/ 1059304 w 2604760"/>
                  <a:gd name="connsiteY2033" fmla="*/ 224267 h 1388264"/>
                  <a:gd name="connsiteX2034" fmla="*/ 1059830 w 2604760"/>
                  <a:gd name="connsiteY2034" fmla="*/ 226182 h 1388264"/>
                  <a:gd name="connsiteX2035" fmla="*/ 1060348 w 2604760"/>
                  <a:gd name="connsiteY2035" fmla="*/ 227432 h 1388264"/>
                  <a:gd name="connsiteX2036" fmla="*/ 1060866 w 2604760"/>
                  <a:gd name="connsiteY2036" fmla="*/ 227649 h 1388264"/>
                  <a:gd name="connsiteX2037" fmla="*/ 1061392 w 2604760"/>
                  <a:gd name="connsiteY2037" fmla="*/ 226678 h 1388264"/>
                  <a:gd name="connsiteX2038" fmla="*/ 1061910 w 2604760"/>
                  <a:gd name="connsiteY2038" fmla="*/ 224629 h 1388264"/>
                  <a:gd name="connsiteX2039" fmla="*/ 1062436 w 2604760"/>
                  <a:gd name="connsiteY2039" fmla="*/ 221829 h 1388264"/>
                  <a:gd name="connsiteX2040" fmla="*/ 1062954 w 2604760"/>
                  <a:gd name="connsiteY2040" fmla="*/ 218757 h 1388264"/>
                  <a:gd name="connsiteX2041" fmla="*/ 1063471 w 2604760"/>
                  <a:gd name="connsiteY2041" fmla="*/ 215984 h 1388264"/>
                  <a:gd name="connsiteX2042" fmla="*/ 1063997 w 2604760"/>
                  <a:gd name="connsiteY2042" fmla="*/ 214083 h 1388264"/>
                  <a:gd name="connsiteX2043" fmla="*/ 1064515 w 2604760"/>
                  <a:gd name="connsiteY2043" fmla="*/ 213485 h 1388264"/>
                  <a:gd name="connsiteX2044" fmla="*/ 1065041 w 2604760"/>
                  <a:gd name="connsiteY2044" fmla="*/ 214348 h 1388264"/>
                  <a:gd name="connsiteX2045" fmla="*/ 1065559 w 2604760"/>
                  <a:gd name="connsiteY2045" fmla="*/ 216504 h 1388264"/>
                  <a:gd name="connsiteX2046" fmla="*/ 1066076 w 2604760"/>
                  <a:gd name="connsiteY2046" fmla="*/ 219515 h 1388264"/>
                  <a:gd name="connsiteX2047" fmla="*/ 1066603 w 2604760"/>
                  <a:gd name="connsiteY2047" fmla="*/ 222779 h 1388264"/>
                  <a:gd name="connsiteX2048" fmla="*/ 1067120 w 2604760"/>
                  <a:gd name="connsiteY2048" fmla="*/ 225619 h 1388264"/>
                  <a:gd name="connsiteX2049" fmla="*/ 1067646 w 2604760"/>
                  <a:gd name="connsiteY2049" fmla="*/ 227368 h 1388264"/>
                  <a:gd name="connsiteX2050" fmla="*/ 1068164 w 2604760"/>
                  <a:gd name="connsiteY2050" fmla="*/ 227508 h 1388264"/>
                  <a:gd name="connsiteX2051" fmla="*/ 1068682 w 2604760"/>
                  <a:gd name="connsiteY2051" fmla="*/ 225816 h 1388264"/>
                  <a:gd name="connsiteX2052" fmla="*/ 1069208 w 2604760"/>
                  <a:gd name="connsiteY2052" fmla="*/ 222427 h 1388264"/>
                  <a:gd name="connsiteX2053" fmla="*/ 1069725 w 2604760"/>
                  <a:gd name="connsiteY2053" fmla="*/ 217807 h 1388264"/>
                  <a:gd name="connsiteX2054" fmla="*/ 1070252 w 2604760"/>
                  <a:gd name="connsiteY2054" fmla="*/ 212633 h 1388264"/>
                  <a:gd name="connsiteX2055" fmla="*/ 1070769 w 2604760"/>
                  <a:gd name="connsiteY2055" fmla="*/ 207703 h 1388264"/>
                  <a:gd name="connsiteX2056" fmla="*/ 1071287 w 2604760"/>
                  <a:gd name="connsiteY2056" fmla="*/ 203830 h 1388264"/>
                  <a:gd name="connsiteX2057" fmla="*/ 1071813 w 2604760"/>
                  <a:gd name="connsiteY2057" fmla="*/ 201686 h 1388264"/>
                  <a:gd name="connsiteX2058" fmla="*/ 1072331 w 2604760"/>
                  <a:gd name="connsiteY2058" fmla="*/ 201617 h 1388264"/>
                  <a:gd name="connsiteX2059" fmla="*/ 1072857 w 2604760"/>
                  <a:gd name="connsiteY2059" fmla="*/ 203547 h 1388264"/>
                  <a:gd name="connsiteX2060" fmla="*/ 1073375 w 2604760"/>
                  <a:gd name="connsiteY2060" fmla="*/ 207015 h 1388264"/>
                  <a:gd name="connsiteX2061" fmla="*/ 1073892 w 2604760"/>
                  <a:gd name="connsiteY2061" fmla="*/ 211306 h 1388264"/>
                  <a:gd name="connsiteX2062" fmla="*/ 1074418 w 2604760"/>
                  <a:gd name="connsiteY2062" fmla="*/ 215562 h 1388264"/>
                  <a:gd name="connsiteX2063" fmla="*/ 1074936 w 2604760"/>
                  <a:gd name="connsiteY2063" fmla="*/ 218899 h 1388264"/>
                  <a:gd name="connsiteX2064" fmla="*/ 1075462 w 2604760"/>
                  <a:gd name="connsiteY2064" fmla="*/ 220549 h 1388264"/>
                  <a:gd name="connsiteX2065" fmla="*/ 1075980 w 2604760"/>
                  <a:gd name="connsiteY2065" fmla="*/ 220049 h 1388264"/>
                  <a:gd name="connsiteX2066" fmla="*/ 1076498 w 2604760"/>
                  <a:gd name="connsiteY2066" fmla="*/ 217358 h 1388264"/>
                  <a:gd name="connsiteX2067" fmla="*/ 1077024 w 2604760"/>
                  <a:gd name="connsiteY2067" fmla="*/ 212854 h 1388264"/>
                  <a:gd name="connsiteX2068" fmla="*/ 1077541 w 2604760"/>
                  <a:gd name="connsiteY2068" fmla="*/ 207227 h 1388264"/>
                  <a:gd name="connsiteX2069" fmla="*/ 1078067 w 2604760"/>
                  <a:gd name="connsiteY2069" fmla="*/ 201366 h 1388264"/>
                  <a:gd name="connsiteX2070" fmla="*/ 1078585 w 2604760"/>
                  <a:gd name="connsiteY2070" fmla="*/ 196237 h 1388264"/>
                  <a:gd name="connsiteX2071" fmla="*/ 1079103 w 2604760"/>
                  <a:gd name="connsiteY2071" fmla="*/ 192721 h 1388264"/>
                  <a:gd name="connsiteX2072" fmla="*/ 1079629 w 2604760"/>
                  <a:gd name="connsiteY2072" fmla="*/ 191405 h 1388264"/>
                  <a:gd name="connsiteX2073" fmla="*/ 1080147 w 2604760"/>
                  <a:gd name="connsiteY2073" fmla="*/ 192439 h 1388264"/>
                  <a:gd name="connsiteX2074" fmla="*/ 1080673 w 2604760"/>
                  <a:gd name="connsiteY2074" fmla="*/ 195527 h 1388264"/>
                  <a:gd name="connsiteX2075" fmla="*/ 1081190 w 2604760"/>
                  <a:gd name="connsiteY2075" fmla="*/ 200029 h 1388264"/>
                  <a:gd name="connsiteX2076" fmla="*/ 1081708 w 2604760"/>
                  <a:gd name="connsiteY2076" fmla="*/ 205082 h 1388264"/>
                  <a:gd name="connsiteX2077" fmla="*/ 1082234 w 2604760"/>
                  <a:gd name="connsiteY2077" fmla="*/ 209725 h 1388264"/>
                  <a:gd name="connsiteX2078" fmla="*/ 1082752 w 2604760"/>
                  <a:gd name="connsiteY2078" fmla="*/ 213057 h 1388264"/>
                  <a:gd name="connsiteX2079" fmla="*/ 1083278 w 2604760"/>
                  <a:gd name="connsiteY2079" fmla="*/ 214435 h 1388264"/>
                  <a:gd name="connsiteX2080" fmla="*/ 1083796 w 2604760"/>
                  <a:gd name="connsiteY2080" fmla="*/ 213628 h 1388264"/>
                  <a:gd name="connsiteX2081" fmla="*/ 1084313 w 2604760"/>
                  <a:gd name="connsiteY2081" fmla="*/ 210842 h 1388264"/>
                  <a:gd name="connsiteX2082" fmla="*/ 1084840 w 2604760"/>
                  <a:gd name="connsiteY2082" fmla="*/ 206640 h 1388264"/>
                  <a:gd name="connsiteX2083" fmla="*/ 1085357 w 2604760"/>
                  <a:gd name="connsiteY2083" fmla="*/ 201821 h 1388264"/>
                  <a:gd name="connsiteX2084" fmla="*/ 1085883 w 2604760"/>
                  <a:gd name="connsiteY2084" fmla="*/ 197289 h 1388264"/>
                  <a:gd name="connsiteX2085" fmla="*/ 1086401 w 2604760"/>
                  <a:gd name="connsiteY2085" fmla="*/ 193907 h 1388264"/>
                  <a:gd name="connsiteX2086" fmla="*/ 1086919 w 2604760"/>
                  <a:gd name="connsiteY2086" fmla="*/ 192316 h 1388264"/>
                  <a:gd name="connsiteX2087" fmla="*/ 1087445 w 2604760"/>
                  <a:gd name="connsiteY2087" fmla="*/ 192795 h 1388264"/>
                  <a:gd name="connsiteX2088" fmla="*/ 1087962 w 2604760"/>
                  <a:gd name="connsiteY2088" fmla="*/ 195210 h 1388264"/>
                  <a:gd name="connsiteX2089" fmla="*/ 1088489 w 2604760"/>
                  <a:gd name="connsiteY2089" fmla="*/ 199080 h 1388264"/>
                  <a:gd name="connsiteX2090" fmla="*/ 1089006 w 2604760"/>
                  <a:gd name="connsiteY2090" fmla="*/ 203693 h 1388264"/>
                  <a:gd name="connsiteX2091" fmla="*/ 1089524 w 2604760"/>
                  <a:gd name="connsiteY2091" fmla="*/ 208234 h 1388264"/>
                  <a:gd name="connsiteX2092" fmla="*/ 1090050 w 2604760"/>
                  <a:gd name="connsiteY2092" fmla="*/ 211940 h 1388264"/>
                  <a:gd name="connsiteX2093" fmla="*/ 1090568 w 2604760"/>
                  <a:gd name="connsiteY2093" fmla="*/ 214245 h 1388264"/>
                  <a:gd name="connsiteX2094" fmla="*/ 1091094 w 2604760"/>
                  <a:gd name="connsiteY2094" fmla="*/ 214913 h 1388264"/>
                  <a:gd name="connsiteX2095" fmla="*/ 1091612 w 2604760"/>
                  <a:gd name="connsiteY2095" fmla="*/ 214072 h 1388264"/>
                  <a:gd name="connsiteX2096" fmla="*/ 1092129 w 2604760"/>
                  <a:gd name="connsiteY2096" fmla="*/ 212158 h 1388264"/>
                  <a:gd name="connsiteX2097" fmla="*/ 1092655 w 2604760"/>
                  <a:gd name="connsiteY2097" fmla="*/ 209782 h 1388264"/>
                  <a:gd name="connsiteX2098" fmla="*/ 1093173 w 2604760"/>
                  <a:gd name="connsiteY2098" fmla="*/ 207597 h 1388264"/>
                  <a:gd name="connsiteX2099" fmla="*/ 1093699 w 2604760"/>
                  <a:gd name="connsiteY2099" fmla="*/ 206187 h 1388264"/>
                  <a:gd name="connsiteX2100" fmla="*/ 1094217 w 2604760"/>
                  <a:gd name="connsiteY2100" fmla="*/ 205956 h 1388264"/>
                  <a:gd name="connsiteX2101" fmla="*/ 1094735 w 2604760"/>
                  <a:gd name="connsiteY2101" fmla="*/ 207054 h 1388264"/>
                  <a:gd name="connsiteX2102" fmla="*/ 1095261 w 2604760"/>
                  <a:gd name="connsiteY2102" fmla="*/ 209328 h 1388264"/>
                  <a:gd name="connsiteX2103" fmla="*/ 1095778 w 2604760"/>
                  <a:gd name="connsiteY2103" fmla="*/ 212379 h 1388264"/>
                  <a:gd name="connsiteX2104" fmla="*/ 1096304 w 2604760"/>
                  <a:gd name="connsiteY2104" fmla="*/ 215668 h 1388264"/>
                  <a:gd name="connsiteX2105" fmla="*/ 1096822 w 2604760"/>
                  <a:gd name="connsiteY2105" fmla="*/ 218666 h 1388264"/>
                  <a:gd name="connsiteX2106" fmla="*/ 1097340 w 2604760"/>
                  <a:gd name="connsiteY2106" fmla="*/ 220964 h 1388264"/>
                  <a:gd name="connsiteX2107" fmla="*/ 1097866 w 2604760"/>
                  <a:gd name="connsiteY2107" fmla="*/ 222342 h 1388264"/>
                  <a:gd name="connsiteX2108" fmla="*/ 1098384 w 2604760"/>
                  <a:gd name="connsiteY2108" fmla="*/ 222821 h 1388264"/>
                  <a:gd name="connsiteX2109" fmla="*/ 1098910 w 2604760"/>
                  <a:gd name="connsiteY2109" fmla="*/ 222654 h 1388264"/>
                  <a:gd name="connsiteX2110" fmla="*/ 1099427 w 2604760"/>
                  <a:gd name="connsiteY2110" fmla="*/ 222268 h 1388264"/>
                  <a:gd name="connsiteX2111" fmla="*/ 1099945 w 2604760"/>
                  <a:gd name="connsiteY2111" fmla="*/ 222138 h 1388264"/>
                  <a:gd name="connsiteX2112" fmla="*/ 1100471 w 2604760"/>
                  <a:gd name="connsiteY2112" fmla="*/ 222652 h 1388264"/>
                  <a:gd name="connsiteX2113" fmla="*/ 1100989 w 2604760"/>
                  <a:gd name="connsiteY2113" fmla="*/ 224016 h 1388264"/>
                  <a:gd name="connsiteX2114" fmla="*/ 1101515 w 2604760"/>
                  <a:gd name="connsiteY2114" fmla="*/ 226223 h 1388264"/>
                  <a:gd name="connsiteX2115" fmla="*/ 1102033 w 2604760"/>
                  <a:gd name="connsiteY2115" fmla="*/ 229059 h 1388264"/>
                  <a:gd name="connsiteX2116" fmla="*/ 1102550 w 2604760"/>
                  <a:gd name="connsiteY2116" fmla="*/ 232139 h 1388264"/>
                  <a:gd name="connsiteX2117" fmla="*/ 1103076 w 2604760"/>
                  <a:gd name="connsiteY2117" fmla="*/ 234973 h 1388264"/>
                  <a:gd name="connsiteX2118" fmla="*/ 1103594 w 2604760"/>
                  <a:gd name="connsiteY2118" fmla="*/ 237082 h 1388264"/>
                  <a:gd name="connsiteX2119" fmla="*/ 1104120 w 2604760"/>
                  <a:gd name="connsiteY2119" fmla="*/ 238149 h 1388264"/>
                  <a:gd name="connsiteX2120" fmla="*/ 1104638 w 2604760"/>
                  <a:gd name="connsiteY2120" fmla="*/ 238113 h 1388264"/>
                  <a:gd name="connsiteX2121" fmla="*/ 1105156 w 2604760"/>
                  <a:gd name="connsiteY2121" fmla="*/ 237180 h 1388264"/>
                  <a:gd name="connsiteX2122" fmla="*/ 1105682 w 2604760"/>
                  <a:gd name="connsiteY2122" fmla="*/ 235762 h 1388264"/>
                  <a:gd name="connsiteX2123" fmla="*/ 1106199 w 2604760"/>
                  <a:gd name="connsiteY2123" fmla="*/ 234399 h 1388264"/>
                  <a:gd name="connsiteX2124" fmla="*/ 1106725 w 2604760"/>
                  <a:gd name="connsiteY2124" fmla="*/ 233669 h 1388264"/>
                  <a:gd name="connsiteX2125" fmla="*/ 1107243 w 2604760"/>
                  <a:gd name="connsiteY2125" fmla="*/ 234073 h 1388264"/>
                  <a:gd name="connsiteX2126" fmla="*/ 1107761 w 2604760"/>
                  <a:gd name="connsiteY2126" fmla="*/ 235898 h 1388264"/>
                  <a:gd name="connsiteX2127" fmla="*/ 1108287 w 2604760"/>
                  <a:gd name="connsiteY2127" fmla="*/ 239112 h 1388264"/>
                  <a:gd name="connsiteX2128" fmla="*/ 1108805 w 2604760"/>
                  <a:gd name="connsiteY2128" fmla="*/ 243358 h 1388264"/>
                  <a:gd name="connsiteX2129" fmla="*/ 1109331 w 2604760"/>
                  <a:gd name="connsiteY2129" fmla="*/ 248046 h 1388264"/>
                  <a:gd name="connsiteX2130" fmla="*/ 1109849 w 2604760"/>
                  <a:gd name="connsiteY2130" fmla="*/ 252467 h 1388264"/>
                  <a:gd name="connsiteX2131" fmla="*/ 1110366 w 2604760"/>
                  <a:gd name="connsiteY2131" fmla="*/ 255909 h 1388264"/>
                  <a:gd name="connsiteX2132" fmla="*/ 1110892 w 2604760"/>
                  <a:gd name="connsiteY2132" fmla="*/ 257792 h 1388264"/>
                  <a:gd name="connsiteX2133" fmla="*/ 1111410 w 2604760"/>
                  <a:gd name="connsiteY2133" fmla="*/ 257801 h 1388264"/>
                  <a:gd name="connsiteX2134" fmla="*/ 1111936 w 2604760"/>
                  <a:gd name="connsiteY2134" fmla="*/ 256000 h 1388264"/>
                  <a:gd name="connsiteX2135" fmla="*/ 1112454 w 2604760"/>
                  <a:gd name="connsiteY2135" fmla="*/ 252831 h 1388264"/>
                  <a:gd name="connsiteX2136" fmla="*/ 1112971 w 2604760"/>
                  <a:gd name="connsiteY2136" fmla="*/ 249004 h 1388264"/>
                  <a:gd name="connsiteX2137" fmla="*/ 1113498 w 2604760"/>
                  <a:gd name="connsiteY2137" fmla="*/ 245339 h 1388264"/>
                  <a:gd name="connsiteX2138" fmla="*/ 1114015 w 2604760"/>
                  <a:gd name="connsiteY2138" fmla="*/ 242643 h 1388264"/>
                  <a:gd name="connsiteX2139" fmla="*/ 1114541 w 2604760"/>
                  <a:gd name="connsiteY2139" fmla="*/ 241591 h 1388264"/>
                  <a:gd name="connsiteX2140" fmla="*/ 1115059 w 2604760"/>
                  <a:gd name="connsiteY2140" fmla="*/ 242579 h 1388264"/>
                  <a:gd name="connsiteX2141" fmla="*/ 1115577 w 2604760"/>
                  <a:gd name="connsiteY2141" fmla="*/ 245597 h 1388264"/>
                  <a:gd name="connsiteX2142" fmla="*/ 1116103 w 2604760"/>
                  <a:gd name="connsiteY2142" fmla="*/ 250199 h 1388264"/>
                  <a:gd name="connsiteX2143" fmla="*/ 1116621 w 2604760"/>
                  <a:gd name="connsiteY2143" fmla="*/ 255618 h 1388264"/>
                  <a:gd name="connsiteX2144" fmla="*/ 1117147 w 2604760"/>
                  <a:gd name="connsiteY2144" fmla="*/ 260940 h 1388264"/>
                  <a:gd name="connsiteX2145" fmla="*/ 1117664 w 2604760"/>
                  <a:gd name="connsiteY2145" fmla="*/ 265254 h 1388264"/>
                  <a:gd name="connsiteX2146" fmla="*/ 1118182 w 2604760"/>
                  <a:gd name="connsiteY2146" fmla="*/ 267792 h 1388264"/>
                  <a:gd name="connsiteX2147" fmla="*/ 1118708 w 2604760"/>
                  <a:gd name="connsiteY2147" fmla="*/ 268062 h 1388264"/>
                  <a:gd name="connsiteX2148" fmla="*/ 1119226 w 2604760"/>
                  <a:gd name="connsiteY2148" fmla="*/ 265996 h 1388264"/>
                  <a:gd name="connsiteX2149" fmla="*/ 1119752 w 2604760"/>
                  <a:gd name="connsiteY2149" fmla="*/ 261983 h 1388264"/>
                  <a:gd name="connsiteX2150" fmla="*/ 1120270 w 2604760"/>
                  <a:gd name="connsiteY2150" fmla="*/ 256763 h 1388264"/>
                  <a:gd name="connsiteX2151" fmla="*/ 1120787 w 2604760"/>
                  <a:gd name="connsiteY2151" fmla="*/ 251258 h 1388264"/>
                  <a:gd name="connsiteX2152" fmla="*/ 1121313 w 2604760"/>
                  <a:gd name="connsiteY2152" fmla="*/ 246425 h 1388264"/>
                  <a:gd name="connsiteX2153" fmla="*/ 1121831 w 2604760"/>
                  <a:gd name="connsiteY2153" fmla="*/ 243120 h 1388264"/>
                  <a:gd name="connsiteX2154" fmla="*/ 1122357 w 2604760"/>
                  <a:gd name="connsiteY2154" fmla="*/ 241949 h 1388264"/>
                  <a:gd name="connsiteX2155" fmla="*/ 1122875 w 2604760"/>
                  <a:gd name="connsiteY2155" fmla="*/ 243103 h 1388264"/>
                  <a:gd name="connsiteX2156" fmla="*/ 1123393 w 2604760"/>
                  <a:gd name="connsiteY2156" fmla="*/ 246298 h 1388264"/>
                  <a:gd name="connsiteX2157" fmla="*/ 1123919 w 2604760"/>
                  <a:gd name="connsiteY2157" fmla="*/ 250863 h 1388264"/>
                  <a:gd name="connsiteX2158" fmla="*/ 1124436 w 2604760"/>
                  <a:gd name="connsiteY2158" fmla="*/ 255909 h 1388264"/>
                  <a:gd name="connsiteX2159" fmla="*/ 1124962 w 2604760"/>
                  <a:gd name="connsiteY2159" fmla="*/ 260487 h 1388264"/>
                  <a:gd name="connsiteX2160" fmla="*/ 1125480 w 2604760"/>
                  <a:gd name="connsiteY2160" fmla="*/ 263714 h 1388264"/>
                  <a:gd name="connsiteX2161" fmla="*/ 1125998 w 2604760"/>
                  <a:gd name="connsiteY2161" fmla="*/ 264923 h 1388264"/>
                  <a:gd name="connsiteX2162" fmla="*/ 1126524 w 2604760"/>
                  <a:gd name="connsiteY2162" fmla="*/ 263816 h 1388264"/>
                  <a:gd name="connsiteX2163" fmla="*/ 1127042 w 2604760"/>
                  <a:gd name="connsiteY2163" fmla="*/ 260546 h 1388264"/>
                  <a:gd name="connsiteX2164" fmla="*/ 1127568 w 2604760"/>
                  <a:gd name="connsiteY2164" fmla="*/ 255668 h 1388264"/>
                  <a:gd name="connsiteX2165" fmla="*/ 1128085 w 2604760"/>
                  <a:gd name="connsiteY2165" fmla="*/ 249991 h 1388264"/>
                  <a:gd name="connsiteX2166" fmla="*/ 1128603 w 2604760"/>
                  <a:gd name="connsiteY2166" fmla="*/ 244432 h 1388264"/>
                  <a:gd name="connsiteX2167" fmla="*/ 1129129 w 2604760"/>
                  <a:gd name="connsiteY2167" fmla="*/ 239874 h 1388264"/>
                  <a:gd name="connsiteX2168" fmla="*/ 1129647 w 2604760"/>
                  <a:gd name="connsiteY2168" fmla="*/ 237022 h 1388264"/>
                  <a:gd name="connsiteX2169" fmla="*/ 1130173 w 2604760"/>
                  <a:gd name="connsiteY2169" fmla="*/ 236245 h 1388264"/>
                  <a:gd name="connsiteX2170" fmla="*/ 1130691 w 2604760"/>
                  <a:gd name="connsiteY2170" fmla="*/ 237489 h 1388264"/>
                  <a:gd name="connsiteX2171" fmla="*/ 1131208 w 2604760"/>
                  <a:gd name="connsiteY2171" fmla="*/ 240312 h 1388264"/>
                  <a:gd name="connsiteX2172" fmla="*/ 1131735 w 2604760"/>
                  <a:gd name="connsiteY2172" fmla="*/ 244020 h 1388264"/>
                  <a:gd name="connsiteX2173" fmla="*/ 1132252 w 2604760"/>
                  <a:gd name="connsiteY2173" fmla="*/ 247804 h 1388264"/>
                  <a:gd name="connsiteX2174" fmla="*/ 1132778 w 2604760"/>
                  <a:gd name="connsiteY2174" fmla="*/ 250864 h 1388264"/>
                  <a:gd name="connsiteX2175" fmla="*/ 1133296 w 2604760"/>
                  <a:gd name="connsiteY2175" fmla="*/ 252541 h 1388264"/>
                  <a:gd name="connsiteX2176" fmla="*/ 1133814 w 2604760"/>
                  <a:gd name="connsiteY2176" fmla="*/ 252447 h 1388264"/>
                  <a:gd name="connsiteX2177" fmla="*/ 1134340 w 2604760"/>
                  <a:gd name="connsiteY2177" fmla="*/ 250568 h 1388264"/>
                  <a:gd name="connsiteX2178" fmla="*/ 1134857 w 2604760"/>
                  <a:gd name="connsiteY2178" fmla="*/ 247250 h 1388264"/>
                  <a:gd name="connsiteX2179" fmla="*/ 1135384 w 2604760"/>
                  <a:gd name="connsiteY2179" fmla="*/ 243098 h 1388264"/>
                  <a:gd name="connsiteX2180" fmla="*/ 1135901 w 2604760"/>
                  <a:gd name="connsiteY2180" fmla="*/ 238831 h 1388264"/>
                  <a:gd name="connsiteX2181" fmla="*/ 1136419 w 2604760"/>
                  <a:gd name="connsiteY2181" fmla="*/ 235143 h 1388264"/>
                  <a:gd name="connsiteX2182" fmla="*/ 1136945 w 2604760"/>
                  <a:gd name="connsiteY2182" fmla="*/ 232595 h 1388264"/>
                  <a:gd name="connsiteX2183" fmla="*/ 1137463 w 2604760"/>
                  <a:gd name="connsiteY2183" fmla="*/ 231505 h 1388264"/>
                  <a:gd name="connsiteX2184" fmla="*/ 1137989 w 2604760"/>
                  <a:gd name="connsiteY2184" fmla="*/ 231882 h 1388264"/>
                  <a:gd name="connsiteX2185" fmla="*/ 1138506 w 2604760"/>
                  <a:gd name="connsiteY2185" fmla="*/ 233435 h 1388264"/>
                  <a:gd name="connsiteX2186" fmla="*/ 1139024 w 2604760"/>
                  <a:gd name="connsiteY2186" fmla="*/ 235651 h 1388264"/>
                  <a:gd name="connsiteX2187" fmla="*/ 1139550 w 2604760"/>
                  <a:gd name="connsiteY2187" fmla="*/ 237938 h 1388264"/>
                  <a:gd name="connsiteX2188" fmla="*/ 1140068 w 2604760"/>
                  <a:gd name="connsiteY2188" fmla="*/ 239748 h 1388264"/>
                  <a:gd name="connsiteX2189" fmla="*/ 1140594 w 2604760"/>
                  <a:gd name="connsiteY2189" fmla="*/ 240676 h 1388264"/>
                  <a:gd name="connsiteX2190" fmla="*/ 1141112 w 2604760"/>
                  <a:gd name="connsiteY2190" fmla="*/ 240533 h 1388264"/>
                  <a:gd name="connsiteX2191" fmla="*/ 1141630 w 2604760"/>
                  <a:gd name="connsiteY2191" fmla="*/ 239392 h 1388264"/>
                  <a:gd name="connsiteX2192" fmla="*/ 1142156 w 2604760"/>
                  <a:gd name="connsiteY2192" fmla="*/ 237573 h 1388264"/>
                  <a:gd name="connsiteX2193" fmla="*/ 1142673 w 2604760"/>
                  <a:gd name="connsiteY2193" fmla="*/ 235557 h 1388264"/>
                  <a:gd name="connsiteX2194" fmla="*/ 1143199 w 2604760"/>
                  <a:gd name="connsiteY2194" fmla="*/ 233848 h 1388264"/>
                  <a:gd name="connsiteX2195" fmla="*/ 1143717 w 2604760"/>
                  <a:gd name="connsiteY2195" fmla="*/ 232838 h 1388264"/>
                  <a:gd name="connsiteX2196" fmla="*/ 1144235 w 2604760"/>
                  <a:gd name="connsiteY2196" fmla="*/ 232735 h 1388264"/>
                  <a:gd name="connsiteX2197" fmla="*/ 1144761 w 2604760"/>
                  <a:gd name="connsiteY2197" fmla="*/ 233537 h 1388264"/>
                  <a:gd name="connsiteX2198" fmla="*/ 1145279 w 2604760"/>
                  <a:gd name="connsiteY2198" fmla="*/ 235033 h 1388264"/>
                  <a:gd name="connsiteX2199" fmla="*/ 1145805 w 2604760"/>
                  <a:gd name="connsiteY2199" fmla="*/ 236838 h 1388264"/>
                  <a:gd name="connsiteX2200" fmla="*/ 1146322 w 2604760"/>
                  <a:gd name="connsiteY2200" fmla="*/ 238471 h 1388264"/>
                  <a:gd name="connsiteX2201" fmla="*/ 1146840 w 2604760"/>
                  <a:gd name="connsiteY2201" fmla="*/ 239484 h 1388264"/>
                  <a:gd name="connsiteX2202" fmla="*/ 1147366 w 2604760"/>
                  <a:gd name="connsiteY2202" fmla="*/ 239602 h 1388264"/>
                  <a:gd name="connsiteX2203" fmla="*/ 1147884 w 2604760"/>
                  <a:gd name="connsiteY2203" fmla="*/ 238803 h 1388264"/>
                  <a:gd name="connsiteX2204" fmla="*/ 1148410 w 2604760"/>
                  <a:gd name="connsiteY2204" fmla="*/ 237313 h 1388264"/>
                  <a:gd name="connsiteX2205" fmla="*/ 1148928 w 2604760"/>
                  <a:gd name="connsiteY2205" fmla="*/ 235552 h 1388264"/>
                  <a:gd name="connsiteX2206" fmla="*/ 1149445 w 2604760"/>
                  <a:gd name="connsiteY2206" fmla="*/ 234057 h 1388264"/>
                  <a:gd name="connsiteX2207" fmla="*/ 1149971 w 2604760"/>
                  <a:gd name="connsiteY2207" fmla="*/ 233366 h 1388264"/>
                  <a:gd name="connsiteX2208" fmla="*/ 1150489 w 2604760"/>
                  <a:gd name="connsiteY2208" fmla="*/ 233894 h 1388264"/>
                  <a:gd name="connsiteX2209" fmla="*/ 1151015 w 2604760"/>
                  <a:gd name="connsiteY2209" fmla="*/ 235799 h 1388264"/>
                  <a:gd name="connsiteX2210" fmla="*/ 1151533 w 2604760"/>
                  <a:gd name="connsiteY2210" fmla="*/ 238924 h 1388264"/>
                  <a:gd name="connsiteX2211" fmla="*/ 1152051 w 2604760"/>
                  <a:gd name="connsiteY2211" fmla="*/ 242834 h 1388264"/>
                  <a:gd name="connsiteX2212" fmla="*/ 1152577 w 2604760"/>
                  <a:gd name="connsiteY2212" fmla="*/ 246909 h 1388264"/>
                  <a:gd name="connsiteX2213" fmla="*/ 1153094 w 2604760"/>
                  <a:gd name="connsiteY2213" fmla="*/ 250462 h 1388264"/>
                  <a:gd name="connsiteX2214" fmla="*/ 1153621 w 2604760"/>
                  <a:gd name="connsiteY2214" fmla="*/ 252855 h 1388264"/>
                  <a:gd name="connsiteX2215" fmla="*/ 1154138 w 2604760"/>
                  <a:gd name="connsiteY2215" fmla="*/ 253634 h 1388264"/>
                  <a:gd name="connsiteX2216" fmla="*/ 1154656 w 2604760"/>
                  <a:gd name="connsiteY2216" fmla="*/ 252665 h 1388264"/>
                  <a:gd name="connsiteX2217" fmla="*/ 1155182 w 2604760"/>
                  <a:gd name="connsiteY2217" fmla="*/ 250214 h 1388264"/>
                  <a:gd name="connsiteX2218" fmla="*/ 1155700 w 2604760"/>
                  <a:gd name="connsiteY2218" fmla="*/ 246896 h 1388264"/>
                  <a:gd name="connsiteX2219" fmla="*/ 1156226 w 2604760"/>
                  <a:gd name="connsiteY2219" fmla="*/ 243543 h 1388264"/>
                  <a:gd name="connsiteX2220" fmla="*/ 1156743 w 2604760"/>
                  <a:gd name="connsiteY2220" fmla="*/ 241015 h 1388264"/>
                  <a:gd name="connsiteX2221" fmla="*/ 1157261 w 2604760"/>
                  <a:gd name="connsiteY2221" fmla="*/ 240062 h 1388264"/>
                  <a:gd name="connsiteX2222" fmla="*/ 1157787 w 2604760"/>
                  <a:gd name="connsiteY2222" fmla="*/ 241180 h 1388264"/>
                  <a:gd name="connsiteX2223" fmla="*/ 1158305 w 2604760"/>
                  <a:gd name="connsiteY2223" fmla="*/ 244490 h 1388264"/>
                  <a:gd name="connsiteX2224" fmla="*/ 1158831 w 2604760"/>
                  <a:gd name="connsiteY2224" fmla="*/ 249658 h 1388264"/>
                  <a:gd name="connsiteX2225" fmla="*/ 1159349 w 2604760"/>
                  <a:gd name="connsiteY2225" fmla="*/ 255950 h 1388264"/>
                  <a:gd name="connsiteX2226" fmla="*/ 1159866 w 2604760"/>
                  <a:gd name="connsiteY2226" fmla="*/ 262397 h 1388264"/>
                  <a:gd name="connsiteX2227" fmla="*/ 1160393 w 2604760"/>
                  <a:gd name="connsiteY2227" fmla="*/ 268003 h 1388264"/>
                  <a:gd name="connsiteX2228" fmla="*/ 1160910 w 2604760"/>
                  <a:gd name="connsiteY2228" fmla="*/ 271904 h 1388264"/>
                  <a:gd name="connsiteX2229" fmla="*/ 1161436 w 2604760"/>
                  <a:gd name="connsiteY2229" fmla="*/ 273514 h 1388264"/>
                  <a:gd name="connsiteX2230" fmla="*/ 1161954 w 2604760"/>
                  <a:gd name="connsiteY2230" fmla="*/ 272654 h 1388264"/>
                  <a:gd name="connsiteX2231" fmla="*/ 1162472 w 2604760"/>
                  <a:gd name="connsiteY2231" fmla="*/ 269638 h 1388264"/>
                  <a:gd name="connsiteX2232" fmla="*/ 1162998 w 2604760"/>
                  <a:gd name="connsiteY2232" fmla="*/ 265232 h 1388264"/>
                  <a:gd name="connsiteX2233" fmla="*/ 1163516 w 2604760"/>
                  <a:gd name="connsiteY2233" fmla="*/ 260471 h 1388264"/>
                  <a:gd name="connsiteX2234" fmla="*/ 1164042 w 2604760"/>
                  <a:gd name="connsiteY2234" fmla="*/ 256436 h 1388264"/>
                  <a:gd name="connsiteX2235" fmla="*/ 1164559 w 2604760"/>
                  <a:gd name="connsiteY2235" fmla="*/ 254070 h 1388264"/>
                  <a:gd name="connsiteX2236" fmla="*/ 1165077 w 2604760"/>
                  <a:gd name="connsiteY2236" fmla="*/ 254035 h 1388264"/>
                  <a:gd name="connsiteX2237" fmla="*/ 1165603 w 2604760"/>
                  <a:gd name="connsiteY2237" fmla="*/ 256583 h 1388264"/>
                  <a:gd name="connsiteX2238" fmla="*/ 1166121 w 2604760"/>
                  <a:gd name="connsiteY2238" fmla="*/ 261452 h 1388264"/>
                  <a:gd name="connsiteX2239" fmla="*/ 1166647 w 2604760"/>
                  <a:gd name="connsiteY2239" fmla="*/ 267900 h 1388264"/>
                  <a:gd name="connsiteX2240" fmla="*/ 1167165 w 2604760"/>
                  <a:gd name="connsiteY2240" fmla="*/ 274885 h 1388264"/>
                  <a:gd name="connsiteX2241" fmla="*/ 1167682 w 2604760"/>
                  <a:gd name="connsiteY2241" fmla="*/ 281305 h 1388264"/>
                  <a:gd name="connsiteX2242" fmla="*/ 1168208 w 2604760"/>
                  <a:gd name="connsiteY2242" fmla="*/ 286181 h 1388264"/>
                  <a:gd name="connsiteX2243" fmla="*/ 1168726 w 2604760"/>
                  <a:gd name="connsiteY2243" fmla="*/ 288803 h 1388264"/>
                  <a:gd name="connsiteX2244" fmla="*/ 1169252 w 2604760"/>
                  <a:gd name="connsiteY2244" fmla="*/ 288845 h 1388264"/>
                  <a:gd name="connsiteX2245" fmla="*/ 1169770 w 2604760"/>
                  <a:gd name="connsiteY2245" fmla="*/ 286482 h 1388264"/>
                  <a:gd name="connsiteX2246" fmla="*/ 1170288 w 2604760"/>
                  <a:gd name="connsiteY2246" fmla="*/ 282349 h 1388264"/>
                  <a:gd name="connsiteX2247" fmla="*/ 1170814 w 2604760"/>
                  <a:gd name="connsiteY2247" fmla="*/ 277370 h 1388264"/>
                  <a:gd name="connsiteX2248" fmla="*/ 1171331 w 2604760"/>
                  <a:gd name="connsiteY2248" fmla="*/ 272597 h 1388264"/>
                  <a:gd name="connsiteX2249" fmla="*/ 1171857 w 2604760"/>
                  <a:gd name="connsiteY2249" fmla="*/ 268978 h 1388264"/>
                  <a:gd name="connsiteX2250" fmla="*/ 1172375 w 2604760"/>
                  <a:gd name="connsiteY2250" fmla="*/ 267248 h 1388264"/>
                  <a:gd name="connsiteX2251" fmla="*/ 1172893 w 2604760"/>
                  <a:gd name="connsiteY2251" fmla="*/ 267795 h 1388264"/>
                  <a:gd name="connsiteX2252" fmla="*/ 1173419 w 2604760"/>
                  <a:gd name="connsiteY2252" fmla="*/ 270560 h 1388264"/>
                  <a:gd name="connsiteX2253" fmla="*/ 1173937 w 2604760"/>
                  <a:gd name="connsiteY2253" fmla="*/ 275024 h 1388264"/>
                  <a:gd name="connsiteX2254" fmla="*/ 1174463 w 2604760"/>
                  <a:gd name="connsiteY2254" fmla="*/ 280353 h 1388264"/>
                  <a:gd name="connsiteX2255" fmla="*/ 1174980 w 2604760"/>
                  <a:gd name="connsiteY2255" fmla="*/ 285605 h 1388264"/>
                  <a:gd name="connsiteX2256" fmla="*/ 1175498 w 2604760"/>
                  <a:gd name="connsiteY2256" fmla="*/ 289906 h 1388264"/>
                  <a:gd name="connsiteX2257" fmla="*/ 1176024 w 2604760"/>
                  <a:gd name="connsiteY2257" fmla="*/ 292578 h 1388264"/>
                  <a:gd name="connsiteX2258" fmla="*/ 1176542 w 2604760"/>
                  <a:gd name="connsiteY2258" fmla="*/ 293229 h 1388264"/>
                  <a:gd name="connsiteX2259" fmla="*/ 1177068 w 2604760"/>
                  <a:gd name="connsiteY2259" fmla="*/ 291868 h 1388264"/>
                  <a:gd name="connsiteX2260" fmla="*/ 1177586 w 2604760"/>
                  <a:gd name="connsiteY2260" fmla="*/ 288870 h 1388264"/>
                  <a:gd name="connsiteX2261" fmla="*/ 1178103 w 2604760"/>
                  <a:gd name="connsiteY2261" fmla="*/ 284912 h 1388264"/>
                  <a:gd name="connsiteX2262" fmla="*/ 1178630 w 2604760"/>
                  <a:gd name="connsiteY2262" fmla="*/ 280779 h 1388264"/>
                  <a:gd name="connsiteX2263" fmla="*/ 1179147 w 2604760"/>
                  <a:gd name="connsiteY2263" fmla="*/ 277212 h 1388264"/>
                  <a:gd name="connsiteX2264" fmla="*/ 1179673 w 2604760"/>
                  <a:gd name="connsiteY2264" fmla="*/ 274803 h 1388264"/>
                  <a:gd name="connsiteX2265" fmla="*/ 1180191 w 2604760"/>
                  <a:gd name="connsiteY2265" fmla="*/ 273912 h 1388264"/>
                  <a:gd name="connsiteX2266" fmla="*/ 1180709 w 2604760"/>
                  <a:gd name="connsiteY2266" fmla="*/ 274580 h 1388264"/>
                  <a:gd name="connsiteX2267" fmla="*/ 1181235 w 2604760"/>
                  <a:gd name="connsiteY2267" fmla="*/ 276528 h 1388264"/>
                  <a:gd name="connsiteX2268" fmla="*/ 1181752 w 2604760"/>
                  <a:gd name="connsiteY2268" fmla="*/ 279209 h 1388264"/>
                  <a:gd name="connsiteX2269" fmla="*/ 1182279 w 2604760"/>
                  <a:gd name="connsiteY2269" fmla="*/ 281990 h 1388264"/>
                  <a:gd name="connsiteX2270" fmla="*/ 1182796 w 2604760"/>
                  <a:gd name="connsiteY2270" fmla="*/ 284236 h 1388264"/>
                  <a:gd name="connsiteX2271" fmla="*/ 1183314 w 2604760"/>
                  <a:gd name="connsiteY2271" fmla="*/ 285505 h 1388264"/>
                  <a:gd name="connsiteX2272" fmla="*/ 1183840 w 2604760"/>
                  <a:gd name="connsiteY2272" fmla="*/ 285547 h 1388264"/>
                  <a:gd name="connsiteX2273" fmla="*/ 1184358 w 2604760"/>
                  <a:gd name="connsiteY2273" fmla="*/ 284370 h 1388264"/>
                  <a:gd name="connsiteX2274" fmla="*/ 1184884 w 2604760"/>
                  <a:gd name="connsiteY2274" fmla="*/ 282248 h 1388264"/>
                  <a:gd name="connsiteX2275" fmla="*/ 1185402 w 2604760"/>
                  <a:gd name="connsiteY2275" fmla="*/ 279627 h 1388264"/>
                  <a:gd name="connsiteX2276" fmla="*/ 1185919 w 2604760"/>
                  <a:gd name="connsiteY2276" fmla="*/ 277036 h 1388264"/>
                  <a:gd name="connsiteX2277" fmla="*/ 1186445 w 2604760"/>
                  <a:gd name="connsiteY2277" fmla="*/ 274929 h 1388264"/>
                  <a:gd name="connsiteX2278" fmla="*/ 1186963 w 2604760"/>
                  <a:gd name="connsiteY2278" fmla="*/ 273598 h 1388264"/>
                  <a:gd name="connsiteX2279" fmla="*/ 1187489 w 2604760"/>
                  <a:gd name="connsiteY2279" fmla="*/ 273141 h 1388264"/>
                  <a:gd name="connsiteX2280" fmla="*/ 1188007 w 2604760"/>
                  <a:gd name="connsiteY2280" fmla="*/ 273461 h 1388264"/>
                  <a:gd name="connsiteX2281" fmla="*/ 1188525 w 2604760"/>
                  <a:gd name="connsiteY2281" fmla="*/ 274280 h 1388264"/>
                  <a:gd name="connsiteX2282" fmla="*/ 1189051 w 2604760"/>
                  <a:gd name="connsiteY2282" fmla="*/ 275190 h 1388264"/>
                  <a:gd name="connsiteX2283" fmla="*/ 1189568 w 2604760"/>
                  <a:gd name="connsiteY2283" fmla="*/ 275753 h 1388264"/>
                  <a:gd name="connsiteX2284" fmla="*/ 1190094 w 2604760"/>
                  <a:gd name="connsiteY2284" fmla="*/ 275618 h 1388264"/>
                  <a:gd name="connsiteX2285" fmla="*/ 1190612 w 2604760"/>
                  <a:gd name="connsiteY2285" fmla="*/ 274631 h 1388264"/>
                  <a:gd name="connsiteX2286" fmla="*/ 1191130 w 2604760"/>
                  <a:gd name="connsiteY2286" fmla="*/ 272858 h 1388264"/>
                  <a:gd name="connsiteX2287" fmla="*/ 1191656 w 2604760"/>
                  <a:gd name="connsiteY2287" fmla="*/ 270565 h 1388264"/>
                  <a:gd name="connsiteX2288" fmla="*/ 1192174 w 2604760"/>
                  <a:gd name="connsiteY2288" fmla="*/ 268166 h 1388264"/>
                  <a:gd name="connsiteX2289" fmla="*/ 1192700 w 2604760"/>
                  <a:gd name="connsiteY2289" fmla="*/ 266140 h 1388264"/>
                  <a:gd name="connsiteX2290" fmla="*/ 1193217 w 2604760"/>
                  <a:gd name="connsiteY2290" fmla="*/ 264922 h 1388264"/>
                  <a:gd name="connsiteX2291" fmla="*/ 1193735 w 2604760"/>
                  <a:gd name="connsiteY2291" fmla="*/ 264780 h 1388264"/>
                  <a:gd name="connsiteX2292" fmla="*/ 1194261 w 2604760"/>
                  <a:gd name="connsiteY2292" fmla="*/ 265725 h 1388264"/>
                  <a:gd name="connsiteX2293" fmla="*/ 1194779 w 2604760"/>
                  <a:gd name="connsiteY2293" fmla="*/ 267499 h 1388264"/>
                  <a:gd name="connsiteX2294" fmla="*/ 1195305 w 2604760"/>
                  <a:gd name="connsiteY2294" fmla="*/ 269644 h 1388264"/>
                  <a:gd name="connsiteX2295" fmla="*/ 1195823 w 2604760"/>
                  <a:gd name="connsiteY2295" fmla="*/ 271597 h 1388264"/>
                  <a:gd name="connsiteX2296" fmla="*/ 1196340 w 2604760"/>
                  <a:gd name="connsiteY2296" fmla="*/ 272802 h 1388264"/>
                  <a:gd name="connsiteX2297" fmla="*/ 1196866 w 2604760"/>
                  <a:gd name="connsiteY2297" fmla="*/ 272801 h 1388264"/>
                  <a:gd name="connsiteX2298" fmla="*/ 1197384 w 2604760"/>
                  <a:gd name="connsiteY2298" fmla="*/ 271352 h 1388264"/>
                  <a:gd name="connsiteX2299" fmla="*/ 1197910 w 2604760"/>
                  <a:gd name="connsiteY2299" fmla="*/ 268522 h 1388264"/>
                  <a:gd name="connsiteX2300" fmla="*/ 1198428 w 2604760"/>
                  <a:gd name="connsiteY2300" fmla="*/ 264703 h 1388264"/>
                  <a:gd name="connsiteX2301" fmla="*/ 1198946 w 2604760"/>
                  <a:gd name="connsiteY2301" fmla="*/ 260544 h 1388264"/>
                  <a:gd name="connsiteX2302" fmla="*/ 1199472 w 2604760"/>
                  <a:gd name="connsiteY2302" fmla="*/ 256811 h 1388264"/>
                  <a:gd name="connsiteX2303" fmla="*/ 1199989 w 2604760"/>
                  <a:gd name="connsiteY2303" fmla="*/ 254238 h 1388264"/>
                  <a:gd name="connsiteX2304" fmla="*/ 1200516 w 2604760"/>
                  <a:gd name="connsiteY2304" fmla="*/ 253393 h 1388264"/>
                  <a:gd name="connsiteX2305" fmla="*/ 1201033 w 2604760"/>
                  <a:gd name="connsiteY2305" fmla="*/ 254557 h 1388264"/>
                  <a:gd name="connsiteX2306" fmla="*/ 1201551 w 2604760"/>
                  <a:gd name="connsiteY2306" fmla="*/ 257626 h 1388264"/>
                  <a:gd name="connsiteX2307" fmla="*/ 1202077 w 2604760"/>
                  <a:gd name="connsiteY2307" fmla="*/ 262081 h 1388264"/>
                  <a:gd name="connsiteX2308" fmla="*/ 1202595 w 2604760"/>
                  <a:gd name="connsiteY2308" fmla="*/ 267088 h 1388264"/>
                  <a:gd name="connsiteX2309" fmla="*/ 1203121 w 2604760"/>
                  <a:gd name="connsiteY2309" fmla="*/ 271684 h 1388264"/>
                  <a:gd name="connsiteX2310" fmla="*/ 1203638 w 2604760"/>
                  <a:gd name="connsiteY2310" fmla="*/ 274974 h 1388264"/>
                  <a:gd name="connsiteX2311" fmla="*/ 1204156 w 2604760"/>
                  <a:gd name="connsiteY2311" fmla="*/ 276286 h 1388264"/>
                  <a:gd name="connsiteX2312" fmla="*/ 1204682 w 2604760"/>
                  <a:gd name="connsiteY2312" fmla="*/ 275287 h 1388264"/>
                  <a:gd name="connsiteX2313" fmla="*/ 1205200 w 2604760"/>
                  <a:gd name="connsiteY2313" fmla="*/ 272080 h 1388264"/>
                  <a:gd name="connsiteX2314" fmla="*/ 1205726 w 2604760"/>
                  <a:gd name="connsiteY2314" fmla="*/ 267234 h 1388264"/>
                  <a:gd name="connsiteX2315" fmla="*/ 1206244 w 2604760"/>
                  <a:gd name="connsiteY2315" fmla="*/ 261685 h 1388264"/>
                  <a:gd name="connsiteX2316" fmla="*/ 1206762 w 2604760"/>
                  <a:gd name="connsiteY2316" fmla="*/ 256531 h 1388264"/>
                  <a:gd name="connsiteX2317" fmla="*/ 1207288 w 2604760"/>
                  <a:gd name="connsiteY2317" fmla="*/ 252813 h 1388264"/>
                  <a:gd name="connsiteX2318" fmla="*/ 1207805 w 2604760"/>
                  <a:gd name="connsiteY2318" fmla="*/ 251338 h 1388264"/>
                  <a:gd name="connsiteX2319" fmla="*/ 1208331 w 2604760"/>
                  <a:gd name="connsiteY2319" fmla="*/ 252547 h 1388264"/>
                  <a:gd name="connsiteX2320" fmla="*/ 1208849 w 2604760"/>
                  <a:gd name="connsiteY2320" fmla="*/ 256407 h 1388264"/>
                  <a:gd name="connsiteX2321" fmla="*/ 1209367 w 2604760"/>
                  <a:gd name="connsiteY2321" fmla="*/ 262349 h 1388264"/>
                  <a:gd name="connsiteX2322" fmla="*/ 1209893 w 2604760"/>
                  <a:gd name="connsiteY2322" fmla="*/ 269370 h 1388264"/>
                  <a:gd name="connsiteX2323" fmla="*/ 1210411 w 2604760"/>
                  <a:gd name="connsiteY2323" fmla="*/ 276254 h 1388264"/>
                  <a:gd name="connsiteX2324" fmla="*/ 1210937 w 2604760"/>
                  <a:gd name="connsiteY2324" fmla="*/ 281839 h 1388264"/>
                  <a:gd name="connsiteX2325" fmla="*/ 1211454 w 2604760"/>
                  <a:gd name="connsiteY2325" fmla="*/ 285230 h 1388264"/>
                  <a:gd name="connsiteX2326" fmla="*/ 1211972 w 2604760"/>
                  <a:gd name="connsiteY2326" fmla="*/ 285906 h 1388264"/>
                  <a:gd name="connsiteX2327" fmla="*/ 1212498 w 2604760"/>
                  <a:gd name="connsiteY2327" fmla="*/ 283852 h 1388264"/>
                  <a:gd name="connsiteX2328" fmla="*/ 1213016 w 2604760"/>
                  <a:gd name="connsiteY2328" fmla="*/ 279593 h 1388264"/>
                  <a:gd name="connsiteX2329" fmla="*/ 1213542 w 2604760"/>
                  <a:gd name="connsiteY2329" fmla="*/ 274105 h 1388264"/>
                  <a:gd name="connsiteX2330" fmla="*/ 1214060 w 2604760"/>
                  <a:gd name="connsiteY2330" fmla="*/ 268588 h 1388264"/>
                  <a:gd name="connsiteX2331" fmla="*/ 1214577 w 2604760"/>
                  <a:gd name="connsiteY2331" fmla="*/ 264212 h 1388264"/>
                  <a:gd name="connsiteX2332" fmla="*/ 1215103 w 2604760"/>
                  <a:gd name="connsiteY2332" fmla="*/ 261919 h 1388264"/>
                  <a:gd name="connsiteX2333" fmla="*/ 1215621 w 2604760"/>
                  <a:gd name="connsiteY2333" fmla="*/ 262289 h 1388264"/>
                  <a:gd name="connsiteX2334" fmla="*/ 1216147 w 2604760"/>
                  <a:gd name="connsiteY2334" fmla="*/ 265424 h 1388264"/>
                  <a:gd name="connsiteX2335" fmla="*/ 1216665 w 2604760"/>
                  <a:gd name="connsiteY2335" fmla="*/ 270890 h 1388264"/>
                  <a:gd name="connsiteX2336" fmla="*/ 1217183 w 2604760"/>
                  <a:gd name="connsiteY2336" fmla="*/ 277781 h 1388264"/>
                  <a:gd name="connsiteX2337" fmla="*/ 1217709 w 2604760"/>
                  <a:gd name="connsiteY2337" fmla="*/ 284946 h 1388264"/>
                  <a:gd name="connsiteX2338" fmla="*/ 1218226 w 2604760"/>
                  <a:gd name="connsiteY2338" fmla="*/ 291233 h 1388264"/>
                  <a:gd name="connsiteX2339" fmla="*/ 1218752 w 2604760"/>
                  <a:gd name="connsiteY2339" fmla="*/ 295709 h 1388264"/>
                  <a:gd name="connsiteX2340" fmla="*/ 1219270 w 2604760"/>
                  <a:gd name="connsiteY2340" fmla="*/ 297788 h 1388264"/>
                  <a:gd name="connsiteX2341" fmla="*/ 1219788 w 2604760"/>
                  <a:gd name="connsiteY2341" fmla="*/ 297337 h 1388264"/>
                  <a:gd name="connsiteX2342" fmla="*/ 1220314 w 2604760"/>
                  <a:gd name="connsiteY2342" fmla="*/ 294699 h 1388264"/>
                  <a:gd name="connsiteX2343" fmla="*/ 1220832 w 2604760"/>
                  <a:gd name="connsiteY2343" fmla="*/ 290666 h 1388264"/>
                  <a:gd name="connsiteX2344" fmla="*/ 1221358 w 2604760"/>
                  <a:gd name="connsiteY2344" fmla="*/ 286257 h 1388264"/>
                  <a:gd name="connsiteX2345" fmla="*/ 1221875 w 2604760"/>
                  <a:gd name="connsiteY2345" fmla="*/ 282507 h 1388264"/>
                  <a:gd name="connsiteX2346" fmla="*/ 1222393 w 2604760"/>
                  <a:gd name="connsiteY2346" fmla="*/ 280228 h 1388264"/>
                  <a:gd name="connsiteX2347" fmla="*/ 1222919 w 2604760"/>
                  <a:gd name="connsiteY2347" fmla="*/ 279952 h 1388264"/>
                  <a:gd name="connsiteX2348" fmla="*/ 1223437 w 2604760"/>
                  <a:gd name="connsiteY2348" fmla="*/ 281798 h 1388264"/>
                  <a:gd name="connsiteX2349" fmla="*/ 1223963 w 2604760"/>
                  <a:gd name="connsiteY2349" fmla="*/ 285480 h 1388264"/>
                  <a:gd name="connsiteX2350" fmla="*/ 1224481 w 2604760"/>
                  <a:gd name="connsiteY2350" fmla="*/ 290357 h 1388264"/>
                  <a:gd name="connsiteX2351" fmla="*/ 1224998 w 2604760"/>
                  <a:gd name="connsiteY2351" fmla="*/ 295567 h 1388264"/>
                  <a:gd name="connsiteX2352" fmla="*/ 1225524 w 2604760"/>
                  <a:gd name="connsiteY2352" fmla="*/ 300243 h 1388264"/>
                  <a:gd name="connsiteX2353" fmla="*/ 1226042 w 2604760"/>
                  <a:gd name="connsiteY2353" fmla="*/ 303700 h 1388264"/>
                  <a:gd name="connsiteX2354" fmla="*/ 1226568 w 2604760"/>
                  <a:gd name="connsiteY2354" fmla="*/ 305521 h 1388264"/>
                  <a:gd name="connsiteX2355" fmla="*/ 1227086 w 2604760"/>
                  <a:gd name="connsiteY2355" fmla="*/ 305604 h 1388264"/>
                  <a:gd name="connsiteX2356" fmla="*/ 1227604 w 2604760"/>
                  <a:gd name="connsiteY2356" fmla="*/ 304218 h 1388264"/>
                  <a:gd name="connsiteX2357" fmla="*/ 1228130 w 2604760"/>
                  <a:gd name="connsiteY2357" fmla="*/ 301905 h 1388264"/>
                  <a:gd name="connsiteX2358" fmla="*/ 1228648 w 2604760"/>
                  <a:gd name="connsiteY2358" fmla="*/ 299383 h 1388264"/>
                  <a:gd name="connsiteX2359" fmla="*/ 1229174 w 2604760"/>
                  <a:gd name="connsiteY2359" fmla="*/ 297346 h 1388264"/>
                  <a:gd name="connsiteX2360" fmla="*/ 1229691 w 2604760"/>
                  <a:gd name="connsiteY2360" fmla="*/ 296285 h 1388264"/>
                  <a:gd name="connsiteX2361" fmla="*/ 1230209 w 2604760"/>
                  <a:gd name="connsiteY2361" fmla="*/ 296427 h 1388264"/>
                  <a:gd name="connsiteX2362" fmla="*/ 1230735 w 2604760"/>
                  <a:gd name="connsiteY2362" fmla="*/ 297730 h 1388264"/>
                  <a:gd name="connsiteX2363" fmla="*/ 1231253 w 2604760"/>
                  <a:gd name="connsiteY2363" fmla="*/ 299893 h 1388264"/>
                  <a:gd name="connsiteX2364" fmla="*/ 1231779 w 2604760"/>
                  <a:gd name="connsiteY2364" fmla="*/ 302439 h 1388264"/>
                  <a:gd name="connsiteX2365" fmla="*/ 1232297 w 2604760"/>
                  <a:gd name="connsiteY2365" fmla="*/ 304819 h 1388264"/>
                  <a:gd name="connsiteX2366" fmla="*/ 1232814 w 2604760"/>
                  <a:gd name="connsiteY2366" fmla="*/ 306531 h 1388264"/>
                  <a:gd name="connsiteX2367" fmla="*/ 1233340 w 2604760"/>
                  <a:gd name="connsiteY2367" fmla="*/ 307266 h 1388264"/>
                  <a:gd name="connsiteX2368" fmla="*/ 1233858 w 2604760"/>
                  <a:gd name="connsiteY2368" fmla="*/ 306949 h 1388264"/>
                  <a:gd name="connsiteX2369" fmla="*/ 1234384 w 2604760"/>
                  <a:gd name="connsiteY2369" fmla="*/ 305763 h 1388264"/>
                  <a:gd name="connsiteX2370" fmla="*/ 1234902 w 2604760"/>
                  <a:gd name="connsiteY2370" fmla="*/ 304084 h 1388264"/>
                  <a:gd name="connsiteX2371" fmla="*/ 1235420 w 2604760"/>
                  <a:gd name="connsiteY2371" fmla="*/ 302398 h 1388264"/>
                  <a:gd name="connsiteX2372" fmla="*/ 1235946 w 2604760"/>
                  <a:gd name="connsiteY2372" fmla="*/ 301212 h 1388264"/>
                  <a:gd name="connsiteX2373" fmla="*/ 1236463 w 2604760"/>
                  <a:gd name="connsiteY2373" fmla="*/ 300911 h 1388264"/>
                  <a:gd name="connsiteX2374" fmla="*/ 1236989 w 2604760"/>
                  <a:gd name="connsiteY2374" fmla="*/ 301629 h 1388264"/>
                  <a:gd name="connsiteX2375" fmla="*/ 1237507 w 2604760"/>
                  <a:gd name="connsiteY2375" fmla="*/ 303241 h 1388264"/>
                  <a:gd name="connsiteX2376" fmla="*/ 1238025 w 2604760"/>
                  <a:gd name="connsiteY2376" fmla="*/ 305362 h 1388264"/>
                  <a:gd name="connsiteX2377" fmla="*/ 1238551 w 2604760"/>
                  <a:gd name="connsiteY2377" fmla="*/ 307475 h 1388264"/>
                  <a:gd name="connsiteX2378" fmla="*/ 1239069 w 2604760"/>
                  <a:gd name="connsiteY2378" fmla="*/ 309044 h 1388264"/>
                  <a:gd name="connsiteX2379" fmla="*/ 1239595 w 2604760"/>
                  <a:gd name="connsiteY2379" fmla="*/ 309596 h 1388264"/>
                  <a:gd name="connsiteX2380" fmla="*/ 1240112 w 2604760"/>
                  <a:gd name="connsiteY2380" fmla="*/ 308852 h 1388264"/>
                  <a:gd name="connsiteX2381" fmla="*/ 1240630 w 2604760"/>
                  <a:gd name="connsiteY2381" fmla="*/ 306773 h 1388264"/>
                  <a:gd name="connsiteX2382" fmla="*/ 1241156 w 2604760"/>
                  <a:gd name="connsiteY2382" fmla="*/ 303634 h 1388264"/>
                  <a:gd name="connsiteX2383" fmla="*/ 1241674 w 2604760"/>
                  <a:gd name="connsiteY2383" fmla="*/ 299984 h 1388264"/>
                  <a:gd name="connsiteX2384" fmla="*/ 1242200 w 2604760"/>
                  <a:gd name="connsiteY2384" fmla="*/ 296494 h 1388264"/>
                  <a:gd name="connsiteX2385" fmla="*/ 1242718 w 2604760"/>
                  <a:gd name="connsiteY2385" fmla="*/ 293830 h 1388264"/>
                  <a:gd name="connsiteX2386" fmla="*/ 1243235 w 2604760"/>
                  <a:gd name="connsiteY2386" fmla="*/ 292536 h 1388264"/>
                  <a:gd name="connsiteX2387" fmla="*/ 1243761 w 2604760"/>
                  <a:gd name="connsiteY2387" fmla="*/ 292895 h 1388264"/>
                  <a:gd name="connsiteX2388" fmla="*/ 1244279 w 2604760"/>
                  <a:gd name="connsiteY2388" fmla="*/ 294882 h 1388264"/>
                  <a:gd name="connsiteX2389" fmla="*/ 1244805 w 2604760"/>
                  <a:gd name="connsiteY2389" fmla="*/ 298114 h 1388264"/>
                  <a:gd name="connsiteX2390" fmla="*/ 1245323 w 2604760"/>
                  <a:gd name="connsiteY2390" fmla="*/ 301930 h 1388264"/>
                  <a:gd name="connsiteX2391" fmla="*/ 1245841 w 2604760"/>
                  <a:gd name="connsiteY2391" fmla="*/ 305479 h 1388264"/>
                  <a:gd name="connsiteX2392" fmla="*/ 1246367 w 2604760"/>
                  <a:gd name="connsiteY2392" fmla="*/ 307959 h 1388264"/>
                  <a:gd name="connsiteX2393" fmla="*/ 1246884 w 2604760"/>
                  <a:gd name="connsiteY2393" fmla="*/ 308719 h 1388264"/>
                  <a:gd name="connsiteX2394" fmla="*/ 1247411 w 2604760"/>
                  <a:gd name="connsiteY2394" fmla="*/ 307424 h 1388264"/>
                  <a:gd name="connsiteX2395" fmla="*/ 1247928 w 2604760"/>
                  <a:gd name="connsiteY2395" fmla="*/ 304076 h 1388264"/>
                  <a:gd name="connsiteX2396" fmla="*/ 1248446 w 2604760"/>
                  <a:gd name="connsiteY2396" fmla="*/ 299124 h 1388264"/>
                  <a:gd name="connsiteX2397" fmla="*/ 1248972 w 2604760"/>
                  <a:gd name="connsiteY2397" fmla="*/ 293346 h 1388264"/>
                  <a:gd name="connsiteX2398" fmla="*/ 1249490 w 2604760"/>
                  <a:gd name="connsiteY2398" fmla="*/ 287726 h 1388264"/>
                  <a:gd name="connsiteX2399" fmla="*/ 1250016 w 2604760"/>
                  <a:gd name="connsiteY2399" fmla="*/ 283234 h 1388264"/>
                  <a:gd name="connsiteX2400" fmla="*/ 1250533 w 2604760"/>
                  <a:gd name="connsiteY2400" fmla="*/ 280629 h 1388264"/>
                  <a:gd name="connsiteX2401" fmla="*/ 1251051 w 2604760"/>
                  <a:gd name="connsiteY2401" fmla="*/ 280336 h 1388264"/>
                  <a:gd name="connsiteX2402" fmla="*/ 1251577 w 2604760"/>
                  <a:gd name="connsiteY2402" fmla="*/ 282416 h 1388264"/>
                  <a:gd name="connsiteX2403" fmla="*/ 1252095 w 2604760"/>
                  <a:gd name="connsiteY2403" fmla="*/ 286474 h 1388264"/>
                  <a:gd name="connsiteX2404" fmla="*/ 1252621 w 2604760"/>
                  <a:gd name="connsiteY2404" fmla="*/ 291718 h 1388264"/>
                  <a:gd name="connsiteX2405" fmla="*/ 1253139 w 2604760"/>
                  <a:gd name="connsiteY2405" fmla="*/ 297095 h 1388264"/>
                  <a:gd name="connsiteX2406" fmla="*/ 1253657 w 2604760"/>
                  <a:gd name="connsiteY2406" fmla="*/ 301496 h 1388264"/>
                  <a:gd name="connsiteX2407" fmla="*/ 1254183 w 2604760"/>
                  <a:gd name="connsiteY2407" fmla="*/ 304009 h 1388264"/>
                  <a:gd name="connsiteX2408" fmla="*/ 1254700 w 2604760"/>
                  <a:gd name="connsiteY2408" fmla="*/ 304068 h 1388264"/>
                  <a:gd name="connsiteX2409" fmla="*/ 1255226 w 2604760"/>
                  <a:gd name="connsiteY2409" fmla="*/ 301546 h 1388264"/>
                  <a:gd name="connsiteX2410" fmla="*/ 1255744 w 2604760"/>
                  <a:gd name="connsiteY2410" fmla="*/ 296786 h 1388264"/>
                  <a:gd name="connsiteX2411" fmla="*/ 1256262 w 2604760"/>
                  <a:gd name="connsiteY2411" fmla="*/ 290590 h 1388264"/>
                  <a:gd name="connsiteX2412" fmla="*/ 1256788 w 2604760"/>
                  <a:gd name="connsiteY2412" fmla="*/ 284052 h 1388264"/>
                  <a:gd name="connsiteX2413" fmla="*/ 1257306 w 2604760"/>
                  <a:gd name="connsiteY2413" fmla="*/ 278341 h 1388264"/>
                  <a:gd name="connsiteX2414" fmla="*/ 1257832 w 2604760"/>
                  <a:gd name="connsiteY2414" fmla="*/ 274428 h 1388264"/>
                  <a:gd name="connsiteX2415" fmla="*/ 1258349 w 2604760"/>
                  <a:gd name="connsiteY2415" fmla="*/ 272975 h 1388264"/>
                  <a:gd name="connsiteX2416" fmla="*/ 1258867 w 2604760"/>
                  <a:gd name="connsiteY2416" fmla="*/ 274227 h 1388264"/>
                  <a:gd name="connsiteX2417" fmla="*/ 1259393 w 2604760"/>
                  <a:gd name="connsiteY2417" fmla="*/ 277965 h 1388264"/>
                  <a:gd name="connsiteX2418" fmla="*/ 1259911 w 2604760"/>
                  <a:gd name="connsiteY2418" fmla="*/ 283476 h 1388264"/>
                  <a:gd name="connsiteX2419" fmla="*/ 1260437 w 2604760"/>
                  <a:gd name="connsiteY2419" fmla="*/ 289705 h 1388264"/>
                  <a:gd name="connsiteX2420" fmla="*/ 1260955 w 2604760"/>
                  <a:gd name="connsiteY2420" fmla="*/ 295467 h 1388264"/>
                  <a:gd name="connsiteX2421" fmla="*/ 1261472 w 2604760"/>
                  <a:gd name="connsiteY2421" fmla="*/ 299717 h 1388264"/>
                  <a:gd name="connsiteX2422" fmla="*/ 1261998 w 2604760"/>
                  <a:gd name="connsiteY2422" fmla="*/ 301738 h 1388264"/>
                  <a:gd name="connsiteX2423" fmla="*/ 1262516 w 2604760"/>
                  <a:gd name="connsiteY2423" fmla="*/ 301212 h 1388264"/>
                  <a:gd name="connsiteX2424" fmla="*/ 1263042 w 2604760"/>
                  <a:gd name="connsiteY2424" fmla="*/ 298298 h 1388264"/>
                  <a:gd name="connsiteX2425" fmla="*/ 1263560 w 2604760"/>
                  <a:gd name="connsiteY2425" fmla="*/ 293605 h 1388264"/>
                  <a:gd name="connsiteX2426" fmla="*/ 1264078 w 2604760"/>
                  <a:gd name="connsiteY2426" fmla="*/ 288102 h 1388264"/>
                  <a:gd name="connsiteX2427" fmla="*/ 1264604 w 2604760"/>
                  <a:gd name="connsiteY2427" fmla="*/ 282908 h 1388264"/>
                  <a:gd name="connsiteX2428" fmla="*/ 1265121 w 2604760"/>
                  <a:gd name="connsiteY2428" fmla="*/ 279000 h 1388264"/>
                  <a:gd name="connsiteX2429" fmla="*/ 1265648 w 2604760"/>
                  <a:gd name="connsiteY2429" fmla="*/ 277114 h 1388264"/>
                  <a:gd name="connsiteX2430" fmla="*/ 1266165 w 2604760"/>
                  <a:gd name="connsiteY2430" fmla="*/ 277602 h 1388264"/>
                  <a:gd name="connsiteX2431" fmla="*/ 1266683 w 2604760"/>
                  <a:gd name="connsiteY2431" fmla="*/ 280386 h 1388264"/>
                  <a:gd name="connsiteX2432" fmla="*/ 1267209 w 2604760"/>
                  <a:gd name="connsiteY2432" fmla="*/ 284962 h 1388264"/>
                  <a:gd name="connsiteX2433" fmla="*/ 1267727 w 2604760"/>
                  <a:gd name="connsiteY2433" fmla="*/ 290457 h 1388264"/>
                  <a:gd name="connsiteX2434" fmla="*/ 1268253 w 2604760"/>
                  <a:gd name="connsiteY2434" fmla="*/ 295876 h 1388264"/>
                  <a:gd name="connsiteX2435" fmla="*/ 1268770 w 2604760"/>
                  <a:gd name="connsiteY2435" fmla="*/ 300327 h 1388264"/>
                  <a:gd name="connsiteX2436" fmla="*/ 1269288 w 2604760"/>
                  <a:gd name="connsiteY2436" fmla="*/ 303174 h 1388264"/>
                  <a:gd name="connsiteX2437" fmla="*/ 1269814 w 2604760"/>
                  <a:gd name="connsiteY2437" fmla="*/ 304093 h 1388264"/>
                  <a:gd name="connsiteX2438" fmla="*/ 1270332 w 2604760"/>
                  <a:gd name="connsiteY2438" fmla="*/ 303158 h 1388264"/>
                  <a:gd name="connsiteX2439" fmla="*/ 1270858 w 2604760"/>
                  <a:gd name="connsiteY2439" fmla="*/ 300786 h 1388264"/>
                  <a:gd name="connsiteX2440" fmla="*/ 1271376 w 2604760"/>
                  <a:gd name="connsiteY2440" fmla="*/ 297680 h 1388264"/>
                  <a:gd name="connsiteX2441" fmla="*/ 1271893 w 2604760"/>
                  <a:gd name="connsiteY2441" fmla="*/ 294665 h 1388264"/>
                  <a:gd name="connsiteX2442" fmla="*/ 1272419 w 2604760"/>
                  <a:gd name="connsiteY2442" fmla="*/ 292503 h 1388264"/>
                  <a:gd name="connsiteX2443" fmla="*/ 1272937 w 2604760"/>
                  <a:gd name="connsiteY2443" fmla="*/ 291701 h 1388264"/>
                  <a:gd name="connsiteX2444" fmla="*/ 1273463 w 2604760"/>
                  <a:gd name="connsiteY2444" fmla="*/ 292469 h 1388264"/>
                  <a:gd name="connsiteX2445" fmla="*/ 1273981 w 2604760"/>
                  <a:gd name="connsiteY2445" fmla="*/ 294690 h 1388264"/>
                  <a:gd name="connsiteX2446" fmla="*/ 1274499 w 2604760"/>
                  <a:gd name="connsiteY2446" fmla="*/ 297947 h 1388264"/>
                  <a:gd name="connsiteX2447" fmla="*/ 1275025 w 2604760"/>
                  <a:gd name="connsiteY2447" fmla="*/ 301646 h 1388264"/>
                  <a:gd name="connsiteX2448" fmla="*/ 1275543 w 2604760"/>
                  <a:gd name="connsiteY2448" fmla="*/ 305120 h 1388264"/>
                  <a:gd name="connsiteX2449" fmla="*/ 1276069 w 2604760"/>
                  <a:gd name="connsiteY2449" fmla="*/ 307817 h 1388264"/>
                  <a:gd name="connsiteX2450" fmla="*/ 1276586 w 2604760"/>
                  <a:gd name="connsiteY2450" fmla="*/ 309420 h 1388264"/>
                  <a:gd name="connsiteX2451" fmla="*/ 1277104 w 2604760"/>
                  <a:gd name="connsiteY2451" fmla="*/ 309896 h 1388264"/>
                  <a:gd name="connsiteX2452" fmla="*/ 1277630 w 2604760"/>
                  <a:gd name="connsiteY2452" fmla="*/ 309462 h 1388264"/>
                  <a:gd name="connsiteX2453" fmla="*/ 1278148 w 2604760"/>
                  <a:gd name="connsiteY2453" fmla="*/ 308502 h 1388264"/>
                  <a:gd name="connsiteX2454" fmla="*/ 1278674 w 2604760"/>
                  <a:gd name="connsiteY2454" fmla="*/ 307541 h 1388264"/>
                  <a:gd name="connsiteX2455" fmla="*/ 1279192 w 2604760"/>
                  <a:gd name="connsiteY2455" fmla="*/ 307107 h 1388264"/>
                  <a:gd name="connsiteX2456" fmla="*/ 1279709 w 2604760"/>
                  <a:gd name="connsiteY2456" fmla="*/ 307558 h 1388264"/>
                  <a:gd name="connsiteX2457" fmla="*/ 1280235 w 2604760"/>
                  <a:gd name="connsiteY2457" fmla="*/ 309019 h 1388264"/>
                  <a:gd name="connsiteX2458" fmla="*/ 1280753 w 2604760"/>
                  <a:gd name="connsiteY2458" fmla="*/ 311316 h 1388264"/>
                  <a:gd name="connsiteX2459" fmla="*/ 1281279 w 2604760"/>
                  <a:gd name="connsiteY2459" fmla="*/ 314063 h 1388264"/>
                  <a:gd name="connsiteX2460" fmla="*/ 1281797 w 2604760"/>
                  <a:gd name="connsiteY2460" fmla="*/ 316743 h 1388264"/>
                  <a:gd name="connsiteX2461" fmla="*/ 1282315 w 2604760"/>
                  <a:gd name="connsiteY2461" fmla="*/ 318848 h 1388264"/>
                  <a:gd name="connsiteX2462" fmla="*/ 1282841 w 2604760"/>
                  <a:gd name="connsiteY2462" fmla="*/ 319992 h 1388264"/>
                  <a:gd name="connsiteX2463" fmla="*/ 1283358 w 2604760"/>
                  <a:gd name="connsiteY2463" fmla="*/ 319967 h 1388264"/>
                  <a:gd name="connsiteX2464" fmla="*/ 1283884 w 2604760"/>
                  <a:gd name="connsiteY2464" fmla="*/ 318864 h 1388264"/>
                  <a:gd name="connsiteX2465" fmla="*/ 1284402 w 2604760"/>
                  <a:gd name="connsiteY2465" fmla="*/ 317036 h 1388264"/>
                  <a:gd name="connsiteX2466" fmla="*/ 1284920 w 2604760"/>
                  <a:gd name="connsiteY2466" fmla="*/ 315057 h 1388264"/>
                  <a:gd name="connsiteX2467" fmla="*/ 1285446 w 2604760"/>
                  <a:gd name="connsiteY2467" fmla="*/ 313537 h 1388264"/>
                  <a:gd name="connsiteX2468" fmla="*/ 1285964 w 2604760"/>
                  <a:gd name="connsiteY2468" fmla="*/ 313028 h 1388264"/>
                  <a:gd name="connsiteX2469" fmla="*/ 1286490 w 2604760"/>
                  <a:gd name="connsiteY2469" fmla="*/ 313913 h 1388264"/>
                  <a:gd name="connsiteX2470" fmla="*/ 1287007 w 2604760"/>
                  <a:gd name="connsiteY2470" fmla="*/ 316276 h 1388264"/>
                  <a:gd name="connsiteX2471" fmla="*/ 1287525 w 2604760"/>
                  <a:gd name="connsiteY2471" fmla="*/ 319866 h 1388264"/>
                  <a:gd name="connsiteX2472" fmla="*/ 1288051 w 2604760"/>
                  <a:gd name="connsiteY2472" fmla="*/ 324125 h 1388264"/>
                  <a:gd name="connsiteX2473" fmla="*/ 1288569 w 2604760"/>
                  <a:gd name="connsiteY2473" fmla="*/ 328275 h 1388264"/>
                  <a:gd name="connsiteX2474" fmla="*/ 1289095 w 2604760"/>
                  <a:gd name="connsiteY2474" fmla="*/ 331548 h 1388264"/>
                  <a:gd name="connsiteX2475" fmla="*/ 1289613 w 2604760"/>
                  <a:gd name="connsiteY2475" fmla="*/ 333294 h 1388264"/>
                  <a:gd name="connsiteX2476" fmla="*/ 1290130 w 2604760"/>
                  <a:gd name="connsiteY2476" fmla="*/ 333143 h 1388264"/>
                  <a:gd name="connsiteX2477" fmla="*/ 1290656 w 2604760"/>
                  <a:gd name="connsiteY2477" fmla="*/ 331072 h 1388264"/>
                  <a:gd name="connsiteX2478" fmla="*/ 1291174 w 2604760"/>
                  <a:gd name="connsiteY2478" fmla="*/ 327415 h 1388264"/>
                  <a:gd name="connsiteX2479" fmla="*/ 1291700 w 2604760"/>
                  <a:gd name="connsiteY2479" fmla="*/ 322839 h 1388264"/>
                  <a:gd name="connsiteX2480" fmla="*/ 1292218 w 2604760"/>
                  <a:gd name="connsiteY2480" fmla="*/ 318255 h 1388264"/>
                  <a:gd name="connsiteX2481" fmla="*/ 1292736 w 2604760"/>
                  <a:gd name="connsiteY2481" fmla="*/ 314614 h 1388264"/>
                  <a:gd name="connsiteX2482" fmla="*/ 1293262 w 2604760"/>
                  <a:gd name="connsiteY2482" fmla="*/ 312685 h 1388264"/>
                  <a:gd name="connsiteX2483" fmla="*/ 1293779 w 2604760"/>
                  <a:gd name="connsiteY2483" fmla="*/ 312936 h 1388264"/>
                  <a:gd name="connsiteX2484" fmla="*/ 1294306 w 2604760"/>
                  <a:gd name="connsiteY2484" fmla="*/ 315399 h 1388264"/>
                  <a:gd name="connsiteX2485" fmla="*/ 1294823 w 2604760"/>
                  <a:gd name="connsiteY2485" fmla="*/ 319699 h 1388264"/>
                  <a:gd name="connsiteX2486" fmla="*/ 1295341 w 2604760"/>
                  <a:gd name="connsiteY2486" fmla="*/ 325085 h 1388264"/>
                  <a:gd name="connsiteX2487" fmla="*/ 1295867 w 2604760"/>
                  <a:gd name="connsiteY2487" fmla="*/ 330538 h 1388264"/>
                  <a:gd name="connsiteX2488" fmla="*/ 1296385 w 2604760"/>
                  <a:gd name="connsiteY2488" fmla="*/ 334989 h 1388264"/>
                  <a:gd name="connsiteX2489" fmla="*/ 1296911 w 2604760"/>
                  <a:gd name="connsiteY2489" fmla="*/ 337552 h 1388264"/>
                  <a:gd name="connsiteX2490" fmla="*/ 1297429 w 2604760"/>
                  <a:gd name="connsiteY2490" fmla="*/ 337677 h 1388264"/>
                  <a:gd name="connsiteX2491" fmla="*/ 1297946 w 2604760"/>
                  <a:gd name="connsiteY2491" fmla="*/ 335264 h 1388264"/>
                  <a:gd name="connsiteX2492" fmla="*/ 1298472 w 2604760"/>
                  <a:gd name="connsiteY2492" fmla="*/ 330647 h 1388264"/>
                  <a:gd name="connsiteX2493" fmla="*/ 1298990 w 2604760"/>
                  <a:gd name="connsiteY2493" fmla="*/ 324576 h 1388264"/>
                  <a:gd name="connsiteX2494" fmla="*/ 1299516 w 2604760"/>
                  <a:gd name="connsiteY2494" fmla="*/ 318105 h 1388264"/>
                  <a:gd name="connsiteX2495" fmla="*/ 1300034 w 2604760"/>
                  <a:gd name="connsiteY2495" fmla="*/ 312393 h 1388264"/>
                  <a:gd name="connsiteX2496" fmla="*/ 1300552 w 2604760"/>
                  <a:gd name="connsiteY2496" fmla="*/ 308435 h 1388264"/>
                  <a:gd name="connsiteX2497" fmla="*/ 1301078 w 2604760"/>
                  <a:gd name="connsiteY2497" fmla="*/ 306873 h 1388264"/>
                  <a:gd name="connsiteX2498" fmla="*/ 1301595 w 2604760"/>
                  <a:gd name="connsiteY2498" fmla="*/ 307901 h 1388264"/>
                  <a:gd name="connsiteX2499" fmla="*/ 1302121 w 2604760"/>
                  <a:gd name="connsiteY2499" fmla="*/ 311266 h 1388264"/>
                  <a:gd name="connsiteX2500" fmla="*/ 1302639 w 2604760"/>
                  <a:gd name="connsiteY2500" fmla="*/ 316284 h 1388264"/>
                  <a:gd name="connsiteX2501" fmla="*/ 1303157 w 2604760"/>
                  <a:gd name="connsiteY2501" fmla="*/ 321937 h 1388264"/>
                  <a:gd name="connsiteX2502" fmla="*/ 1303683 w 2604760"/>
                  <a:gd name="connsiteY2502" fmla="*/ 327073 h 1388264"/>
                  <a:gd name="connsiteX2503" fmla="*/ 1304201 w 2604760"/>
                  <a:gd name="connsiteY2503" fmla="*/ 330638 h 1388264"/>
                  <a:gd name="connsiteX2504" fmla="*/ 1304727 w 2604760"/>
                  <a:gd name="connsiteY2504" fmla="*/ 331916 h 1388264"/>
                  <a:gd name="connsiteX2505" fmla="*/ 1305244 w 2604760"/>
                  <a:gd name="connsiteY2505" fmla="*/ 330621 h 1388264"/>
                  <a:gd name="connsiteX2506" fmla="*/ 1305762 w 2604760"/>
                  <a:gd name="connsiteY2506" fmla="*/ 326906 h 1388264"/>
                  <a:gd name="connsiteX2507" fmla="*/ 1306288 w 2604760"/>
                  <a:gd name="connsiteY2507" fmla="*/ 321378 h 1388264"/>
                  <a:gd name="connsiteX2508" fmla="*/ 1306806 w 2604760"/>
                  <a:gd name="connsiteY2508" fmla="*/ 314990 h 1388264"/>
                  <a:gd name="connsiteX2509" fmla="*/ 1307332 w 2604760"/>
                  <a:gd name="connsiteY2509" fmla="*/ 308844 h 1388264"/>
                  <a:gd name="connsiteX2510" fmla="*/ 1307850 w 2604760"/>
                  <a:gd name="connsiteY2510" fmla="*/ 303984 h 1388264"/>
                  <a:gd name="connsiteX2511" fmla="*/ 1308367 w 2604760"/>
                  <a:gd name="connsiteY2511" fmla="*/ 301128 h 1388264"/>
                  <a:gd name="connsiteX2512" fmla="*/ 1308893 w 2604760"/>
                  <a:gd name="connsiteY2512" fmla="*/ 300602 h 1388264"/>
                  <a:gd name="connsiteX2513" fmla="*/ 1309411 w 2604760"/>
                  <a:gd name="connsiteY2513" fmla="*/ 302364 h 1388264"/>
                  <a:gd name="connsiteX2514" fmla="*/ 1309937 w 2604760"/>
                  <a:gd name="connsiteY2514" fmla="*/ 305930 h 1388264"/>
                  <a:gd name="connsiteX2515" fmla="*/ 1310455 w 2604760"/>
                  <a:gd name="connsiteY2515" fmla="*/ 310514 h 1388264"/>
                  <a:gd name="connsiteX2516" fmla="*/ 1310973 w 2604760"/>
                  <a:gd name="connsiteY2516" fmla="*/ 315123 h 1388264"/>
                  <a:gd name="connsiteX2517" fmla="*/ 1311499 w 2604760"/>
                  <a:gd name="connsiteY2517" fmla="*/ 318789 h 1388264"/>
                  <a:gd name="connsiteX2518" fmla="*/ 1312016 w 2604760"/>
                  <a:gd name="connsiteY2518" fmla="*/ 320802 h 1388264"/>
                  <a:gd name="connsiteX2519" fmla="*/ 1312542 w 2604760"/>
                  <a:gd name="connsiteY2519" fmla="*/ 320818 h 1388264"/>
                  <a:gd name="connsiteX2520" fmla="*/ 1313060 w 2604760"/>
                  <a:gd name="connsiteY2520" fmla="*/ 318873 h 1388264"/>
                  <a:gd name="connsiteX2521" fmla="*/ 1313578 w 2604760"/>
                  <a:gd name="connsiteY2521" fmla="*/ 315341 h 1388264"/>
                  <a:gd name="connsiteX2522" fmla="*/ 1314104 w 2604760"/>
                  <a:gd name="connsiteY2522" fmla="*/ 310923 h 1388264"/>
                  <a:gd name="connsiteX2523" fmla="*/ 1314622 w 2604760"/>
                  <a:gd name="connsiteY2523" fmla="*/ 306473 h 1388264"/>
                  <a:gd name="connsiteX2524" fmla="*/ 1315148 w 2604760"/>
                  <a:gd name="connsiteY2524" fmla="*/ 302790 h 1388264"/>
                  <a:gd name="connsiteX2525" fmla="*/ 1315665 w 2604760"/>
                  <a:gd name="connsiteY2525" fmla="*/ 300469 h 1388264"/>
                  <a:gd name="connsiteX2526" fmla="*/ 1316183 w 2604760"/>
                  <a:gd name="connsiteY2526" fmla="*/ 299792 h 1388264"/>
                  <a:gd name="connsiteX2527" fmla="*/ 1316709 w 2604760"/>
                  <a:gd name="connsiteY2527" fmla="*/ 300736 h 1388264"/>
                  <a:gd name="connsiteX2528" fmla="*/ 1317227 w 2604760"/>
                  <a:gd name="connsiteY2528" fmla="*/ 302974 h 1388264"/>
                  <a:gd name="connsiteX2529" fmla="*/ 1317753 w 2604760"/>
                  <a:gd name="connsiteY2529" fmla="*/ 305947 h 1388264"/>
                  <a:gd name="connsiteX2530" fmla="*/ 1318271 w 2604760"/>
                  <a:gd name="connsiteY2530" fmla="*/ 308994 h 1388264"/>
                  <a:gd name="connsiteX2531" fmla="*/ 1318788 w 2604760"/>
                  <a:gd name="connsiteY2531" fmla="*/ 311458 h 1388264"/>
                  <a:gd name="connsiteX2532" fmla="*/ 1319314 w 2604760"/>
                  <a:gd name="connsiteY2532" fmla="*/ 312886 h 1388264"/>
                  <a:gd name="connsiteX2533" fmla="*/ 1319832 w 2604760"/>
                  <a:gd name="connsiteY2533" fmla="*/ 313119 h 1388264"/>
                  <a:gd name="connsiteX2534" fmla="*/ 1320358 w 2604760"/>
                  <a:gd name="connsiteY2534" fmla="*/ 312259 h 1388264"/>
                  <a:gd name="connsiteX2535" fmla="*/ 1320876 w 2604760"/>
                  <a:gd name="connsiteY2535" fmla="*/ 310648 h 1388264"/>
                  <a:gd name="connsiteX2536" fmla="*/ 1321394 w 2604760"/>
                  <a:gd name="connsiteY2536" fmla="*/ 308769 h 1388264"/>
                  <a:gd name="connsiteX2537" fmla="*/ 1321920 w 2604760"/>
                  <a:gd name="connsiteY2537" fmla="*/ 307149 h 1388264"/>
                  <a:gd name="connsiteX2538" fmla="*/ 1322438 w 2604760"/>
                  <a:gd name="connsiteY2538" fmla="*/ 306255 h 1388264"/>
                  <a:gd name="connsiteX2539" fmla="*/ 1322964 w 2604760"/>
                  <a:gd name="connsiteY2539" fmla="*/ 306356 h 1388264"/>
                  <a:gd name="connsiteX2540" fmla="*/ 1323481 w 2604760"/>
                  <a:gd name="connsiteY2540" fmla="*/ 307433 h 1388264"/>
                  <a:gd name="connsiteX2541" fmla="*/ 1323999 w 2604760"/>
                  <a:gd name="connsiteY2541" fmla="*/ 309245 h 1388264"/>
                  <a:gd name="connsiteX2542" fmla="*/ 1324525 w 2604760"/>
                  <a:gd name="connsiteY2542" fmla="*/ 311374 h 1388264"/>
                  <a:gd name="connsiteX2543" fmla="*/ 1325043 w 2604760"/>
                  <a:gd name="connsiteY2543" fmla="*/ 313353 h 1388264"/>
                  <a:gd name="connsiteX2544" fmla="*/ 1325569 w 2604760"/>
                  <a:gd name="connsiteY2544" fmla="*/ 314764 h 1388264"/>
                  <a:gd name="connsiteX2545" fmla="*/ 1326087 w 2604760"/>
                  <a:gd name="connsiteY2545" fmla="*/ 315299 h 1388264"/>
                  <a:gd name="connsiteX2546" fmla="*/ 1326604 w 2604760"/>
                  <a:gd name="connsiteY2546" fmla="*/ 314906 h 1388264"/>
                  <a:gd name="connsiteX2547" fmla="*/ 1327130 w 2604760"/>
                  <a:gd name="connsiteY2547" fmla="*/ 313787 h 1388264"/>
                  <a:gd name="connsiteX2548" fmla="*/ 1327648 w 2604760"/>
                  <a:gd name="connsiteY2548" fmla="*/ 312368 h 1388264"/>
                  <a:gd name="connsiteX2549" fmla="*/ 1328174 w 2604760"/>
                  <a:gd name="connsiteY2549" fmla="*/ 311165 h 1388264"/>
                  <a:gd name="connsiteX2550" fmla="*/ 1328692 w 2604760"/>
                  <a:gd name="connsiteY2550" fmla="*/ 310681 h 1388264"/>
                  <a:gd name="connsiteX2551" fmla="*/ 1329210 w 2604760"/>
                  <a:gd name="connsiteY2551" fmla="*/ 311307 h 1388264"/>
                  <a:gd name="connsiteX2552" fmla="*/ 1329736 w 2604760"/>
                  <a:gd name="connsiteY2552" fmla="*/ 313211 h 1388264"/>
                  <a:gd name="connsiteX2553" fmla="*/ 1330253 w 2604760"/>
                  <a:gd name="connsiteY2553" fmla="*/ 316292 h 1388264"/>
                  <a:gd name="connsiteX2554" fmla="*/ 1330779 w 2604760"/>
                  <a:gd name="connsiteY2554" fmla="*/ 320167 h 1388264"/>
                  <a:gd name="connsiteX2555" fmla="*/ 1331297 w 2604760"/>
                  <a:gd name="connsiteY2555" fmla="*/ 324192 h 1388264"/>
                  <a:gd name="connsiteX2556" fmla="*/ 1331815 w 2604760"/>
                  <a:gd name="connsiteY2556" fmla="*/ 327674 h 1388264"/>
                  <a:gd name="connsiteX2557" fmla="*/ 1332341 w 2604760"/>
                  <a:gd name="connsiteY2557" fmla="*/ 329970 h 1388264"/>
                  <a:gd name="connsiteX2558" fmla="*/ 1332859 w 2604760"/>
                  <a:gd name="connsiteY2558" fmla="*/ 330680 h 1388264"/>
                  <a:gd name="connsiteX2559" fmla="*/ 1333385 w 2604760"/>
                  <a:gd name="connsiteY2559" fmla="*/ 329695 h 1388264"/>
                  <a:gd name="connsiteX2560" fmla="*/ 1333902 w 2604760"/>
                  <a:gd name="connsiteY2560" fmla="*/ 327273 h 1388264"/>
                  <a:gd name="connsiteX2561" fmla="*/ 1334420 w 2604760"/>
                  <a:gd name="connsiteY2561" fmla="*/ 323975 h 1388264"/>
                  <a:gd name="connsiteX2562" fmla="*/ 1334946 w 2604760"/>
                  <a:gd name="connsiteY2562" fmla="*/ 320593 h 1388264"/>
                  <a:gd name="connsiteX2563" fmla="*/ 1335464 w 2604760"/>
                  <a:gd name="connsiteY2563" fmla="*/ 317996 h 1388264"/>
                  <a:gd name="connsiteX2564" fmla="*/ 1335990 w 2604760"/>
                  <a:gd name="connsiteY2564" fmla="*/ 316935 h 1388264"/>
                  <a:gd name="connsiteX2565" fmla="*/ 1336508 w 2604760"/>
                  <a:gd name="connsiteY2565" fmla="*/ 317887 h 1388264"/>
                  <a:gd name="connsiteX2566" fmla="*/ 1337025 w 2604760"/>
                  <a:gd name="connsiteY2566" fmla="*/ 320944 h 1388264"/>
                  <a:gd name="connsiteX2567" fmla="*/ 1337551 w 2604760"/>
                  <a:gd name="connsiteY2567" fmla="*/ 325803 h 1388264"/>
                  <a:gd name="connsiteX2568" fmla="*/ 1338069 w 2604760"/>
                  <a:gd name="connsiteY2568" fmla="*/ 331799 h 1388264"/>
                  <a:gd name="connsiteX2569" fmla="*/ 1338595 w 2604760"/>
                  <a:gd name="connsiteY2569" fmla="*/ 338003 h 1388264"/>
                  <a:gd name="connsiteX2570" fmla="*/ 1339113 w 2604760"/>
                  <a:gd name="connsiteY2570" fmla="*/ 343356 h 1388264"/>
                  <a:gd name="connsiteX2571" fmla="*/ 1339631 w 2604760"/>
                  <a:gd name="connsiteY2571" fmla="*/ 346946 h 1388264"/>
                  <a:gd name="connsiteX2572" fmla="*/ 1340157 w 2604760"/>
                  <a:gd name="connsiteY2572" fmla="*/ 348165 h 1388264"/>
                  <a:gd name="connsiteX2573" fmla="*/ 1340674 w 2604760"/>
                  <a:gd name="connsiteY2573" fmla="*/ 346871 h 1388264"/>
                  <a:gd name="connsiteX2574" fmla="*/ 1341200 w 2604760"/>
                  <a:gd name="connsiteY2574" fmla="*/ 343389 h 1388264"/>
                  <a:gd name="connsiteX2575" fmla="*/ 1341718 w 2604760"/>
                  <a:gd name="connsiteY2575" fmla="*/ 338429 h 1388264"/>
                  <a:gd name="connsiteX2576" fmla="*/ 1342236 w 2604760"/>
                  <a:gd name="connsiteY2576" fmla="*/ 333018 h 1388264"/>
                  <a:gd name="connsiteX2577" fmla="*/ 1342762 w 2604760"/>
                  <a:gd name="connsiteY2577" fmla="*/ 328292 h 1388264"/>
                  <a:gd name="connsiteX2578" fmla="*/ 1343280 w 2604760"/>
                  <a:gd name="connsiteY2578" fmla="*/ 325302 h 1388264"/>
                  <a:gd name="connsiteX2579" fmla="*/ 1343806 w 2604760"/>
                  <a:gd name="connsiteY2579" fmla="*/ 324726 h 1388264"/>
                  <a:gd name="connsiteX2580" fmla="*/ 1344324 w 2604760"/>
                  <a:gd name="connsiteY2580" fmla="*/ 326805 h 1388264"/>
                  <a:gd name="connsiteX2581" fmla="*/ 1344841 w 2604760"/>
                  <a:gd name="connsiteY2581" fmla="*/ 331264 h 1388264"/>
                  <a:gd name="connsiteX2582" fmla="*/ 1345367 w 2604760"/>
                  <a:gd name="connsiteY2582" fmla="*/ 337419 h 1388264"/>
                  <a:gd name="connsiteX2583" fmla="*/ 1345885 w 2604760"/>
                  <a:gd name="connsiteY2583" fmla="*/ 344249 h 1388264"/>
                  <a:gd name="connsiteX2584" fmla="*/ 1346411 w 2604760"/>
                  <a:gd name="connsiteY2584" fmla="*/ 350554 h 1388264"/>
                  <a:gd name="connsiteX2585" fmla="*/ 1346929 w 2604760"/>
                  <a:gd name="connsiteY2585" fmla="*/ 355221 h 1388264"/>
                  <a:gd name="connsiteX2586" fmla="*/ 1347446 w 2604760"/>
                  <a:gd name="connsiteY2586" fmla="*/ 357434 h 1388264"/>
                  <a:gd name="connsiteX2587" fmla="*/ 1347973 w 2604760"/>
                  <a:gd name="connsiteY2587" fmla="*/ 356858 h 1388264"/>
                  <a:gd name="connsiteX2588" fmla="*/ 1348490 w 2604760"/>
                  <a:gd name="connsiteY2588" fmla="*/ 353685 h 1388264"/>
                  <a:gd name="connsiteX2589" fmla="*/ 1349016 w 2604760"/>
                  <a:gd name="connsiteY2589" fmla="*/ 348533 h 1388264"/>
                  <a:gd name="connsiteX2590" fmla="*/ 1349534 w 2604760"/>
                  <a:gd name="connsiteY2590" fmla="*/ 342379 h 1388264"/>
                  <a:gd name="connsiteX2591" fmla="*/ 1350052 w 2604760"/>
                  <a:gd name="connsiteY2591" fmla="*/ 336408 h 1388264"/>
                  <a:gd name="connsiteX2592" fmla="*/ 1350578 w 2604760"/>
                  <a:gd name="connsiteY2592" fmla="*/ 331749 h 1388264"/>
                  <a:gd name="connsiteX2593" fmla="*/ 1351096 w 2604760"/>
                  <a:gd name="connsiteY2593" fmla="*/ 329235 h 1388264"/>
                  <a:gd name="connsiteX2594" fmla="*/ 1351622 w 2604760"/>
                  <a:gd name="connsiteY2594" fmla="*/ 329269 h 1388264"/>
                  <a:gd name="connsiteX2595" fmla="*/ 1352139 w 2604760"/>
                  <a:gd name="connsiteY2595" fmla="*/ 331757 h 1388264"/>
                  <a:gd name="connsiteX2596" fmla="*/ 1352657 w 2604760"/>
                  <a:gd name="connsiteY2596" fmla="*/ 336166 h 1388264"/>
                  <a:gd name="connsiteX2597" fmla="*/ 1353183 w 2604760"/>
                  <a:gd name="connsiteY2597" fmla="*/ 341661 h 1388264"/>
                  <a:gd name="connsiteX2598" fmla="*/ 1353701 w 2604760"/>
                  <a:gd name="connsiteY2598" fmla="*/ 347147 h 1388264"/>
                  <a:gd name="connsiteX2599" fmla="*/ 1354227 w 2604760"/>
                  <a:gd name="connsiteY2599" fmla="*/ 351564 h 1388264"/>
                  <a:gd name="connsiteX2600" fmla="*/ 1354745 w 2604760"/>
                  <a:gd name="connsiteY2600" fmla="*/ 354061 h 1388264"/>
                  <a:gd name="connsiteX2601" fmla="*/ 1355262 w 2604760"/>
                  <a:gd name="connsiteY2601" fmla="*/ 354228 h 1388264"/>
                  <a:gd name="connsiteX2602" fmla="*/ 1355788 w 2604760"/>
                  <a:gd name="connsiteY2602" fmla="*/ 352065 h 1388264"/>
                  <a:gd name="connsiteX2603" fmla="*/ 1356306 w 2604760"/>
                  <a:gd name="connsiteY2603" fmla="*/ 348015 h 1388264"/>
                  <a:gd name="connsiteX2604" fmla="*/ 1356832 w 2604760"/>
                  <a:gd name="connsiteY2604" fmla="*/ 342805 h 1388264"/>
                  <a:gd name="connsiteX2605" fmla="*/ 1357350 w 2604760"/>
                  <a:gd name="connsiteY2605" fmla="*/ 337394 h 1388264"/>
                  <a:gd name="connsiteX2606" fmla="*/ 1357868 w 2604760"/>
                  <a:gd name="connsiteY2606" fmla="*/ 332742 h 1388264"/>
                  <a:gd name="connsiteX2607" fmla="*/ 1358394 w 2604760"/>
                  <a:gd name="connsiteY2607" fmla="*/ 329603 h 1388264"/>
                  <a:gd name="connsiteX2608" fmla="*/ 1358911 w 2604760"/>
                  <a:gd name="connsiteY2608" fmla="*/ 328367 h 1388264"/>
                  <a:gd name="connsiteX2609" fmla="*/ 1359437 w 2604760"/>
                  <a:gd name="connsiteY2609" fmla="*/ 329043 h 1388264"/>
                  <a:gd name="connsiteX2610" fmla="*/ 1359955 w 2604760"/>
                  <a:gd name="connsiteY2610" fmla="*/ 331264 h 1388264"/>
                  <a:gd name="connsiteX2611" fmla="*/ 1360473 w 2604760"/>
                  <a:gd name="connsiteY2611" fmla="*/ 334421 h 1388264"/>
                  <a:gd name="connsiteX2612" fmla="*/ 1360999 w 2604760"/>
                  <a:gd name="connsiteY2612" fmla="*/ 337728 h 1388264"/>
                  <a:gd name="connsiteX2613" fmla="*/ 1361517 w 2604760"/>
                  <a:gd name="connsiteY2613" fmla="*/ 340408 h 1388264"/>
                  <a:gd name="connsiteX2614" fmla="*/ 1362043 w 2604760"/>
                  <a:gd name="connsiteY2614" fmla="*/ 341853 h 1388264"/>
                  <a:gd name="connsiteX2615" fmla="*/ 1362560 w 2604760"/>
                  <a:gd name="connsiteY2615" fmla="*/ 341761 h 1388264"/>
                  <a:gd name="connsiteX2616" fmla="*/ 1363078 w 2604760"/>
                  <a:gd name="connsiteY2616" fmla="*/ 340183 h 1388264"/>
                  <a:gd name="connsiteX2617" fmla="*/ 1363604 w 2604760"/>
                  <a:gd name="connsiteY2617" fmla="*/ 337452 h 1388264"/>
                  <a:gd name="connsiteX2618" fmla="*/ 1364122 w 2604760"/>
                  <a:gd name="connsiteY2618" fmla="*/ 334079 h 1388264"/>
                  <a:gd name="connsiteX2619" fmla="*/ 1364648 w 2604760"/>
                  <a:gd name="connsiteY2619" fmla="*/ 330713 h 1388264"/>
                  <a:gd name="connsiteX2620" fmla="*/ 1365166 w 2604760"/>
                  <a:gd name="connsiteY2620" fmla="*/ 327949 h 1388264"/>
                  <a:gd name="connsiteX2621" fmla="*/ 1365683 w 2604760"/>
                  <a:gd name="connsiteY2621" fmla="*/ 326246 h 1388264"/>
                  <a:gd name="connsiteX2622" fmla="*/ 1366210 w 2604760"/>
                  <a:gd name="connsiteY2622" fmla="*/ 325770 h 1388264"/>
                  <a:gd name="connsiteX2623" fmla="*/ 1366727 w 2604760"/>
                  <a:gd name="connsiteY2623" fmla="*/ 326371 h 1388264"/>
                  <a:gd name="connsiteX2624" fmla="*/ 1367253 w 2604760"/>
                  <a:gd name="connsiteY2624" fmla="*/ 327666 h 1388264"/>
                  <a:gd name="connsiteX2625" fmla="*/ 1367771 w 2604760"/>
                  <a:gd name="connsiteY2625" fmla="*/ 329144 h 1388264"/>
                  <a:gd name="connsiteX2626" fmla="*/ 1368289 w 2604760"/>
                  <a:gd name="connsiteY2626" fmla="*/ 330279 h 1388264"/>
                  <a:gd name="connsiteX2627" fmla="*/ 1368815 w 2604760"/>
                  <a:gd name="connsiteY2627" fmla="*/ 330663 h 1388264"/>
                  <a:gd name="connsiteX2628" fmla="*/ 1369333 w 2604760"/>
                  <a:gd name="connsiteY2628" fmla="*/ 330070 h 1388264"/>
                  <a:gd name="connsiteX2629" fmla="*/ 1369859 w 2604760"/>
                  <a:gd name="connsiteY2629" fmla="*/ 328542 h 1388264"/>
                  <a:gd name="connsiteX2630" fmla="*/ 1370376 w 2604760"/>
                  <a:gd name="connsiteY2630" fmla="*/ 326380 h 1388264"/>
                  <a:gd name="connsiteX2631" fmla="*/ 1370894 w 2604760"/>
                  <a:gd name="connsiteY2631" fmla="*/ 324067 h 1388264"/>
                  <a:gd name="connsiteX2632" fmla="*/ 1371420 w 2604760"/>
                  <a:gd name="connsiteY2632" fmla="*/ 322121 h 1388264"/>
                  <a:gd name="connsiteX2633" fmla="*/ 1371938 w 2604760"/>
                  <a:gd name="connsiteY2633" fmla="*/ 320985 h 1388264"/>
                  <a:gd name="connsiteX2634" fmla="*/ 1372464 w 2604760"/>
                  <a:gd name="connsiteY2634" fmla="*/ 320960 h 1388264"/>
                  <a:gd name="connsiteX2635" fmla="*/ 1372982 w 2604760"/>
                  <a:gd name="connsiteY2635" fmla="*/ 322104 h 1388264"/>
                  <a:gd name="connsiteX2636" fmla="*/ 1373499 w 2604760"/>
                  <a:gd name="connsiteY2636" fmla="*/ 324200 h 1388264"/>
                  <a:gd name="connsiteX2637" fmla="*/ 1374025 w 2604760"/>
                  <a:gd name="connsiteY2637" fmla="*/ 326772 h 1388264"/>
                  <a:gd name="connsiteX2638" fmla="*/ 1374543 w 2604760"/>
                  <a:gd name="connsiteY2638" fmla="*/ 329160 h 1388264"/>
                  <a:gd name="connsiteX2639" fmla="*/ 1375069 w 2604760"/>
                  <a:gd name="connsiteY2639" fmla="*/ 330747 h 1388264"/>
                  <a:gd name="connsiteX2640" fmla="*/ 1375587 w 2604760"/>
                  <a:gd name="connsiteY2640" fmla="*/ 331064 h 1388264"/>
                  <a:gd name="connsiteX2641" fmla="*/ 1376105 w 2604760"/>
                  <a:gd name="connsiteY2641" fmla="*/ 329912 h 1388264"/>
                  <a:gd name="connsiteX2642" fmla="*/ 1376631 w 2604760"/>
                  <a:gd name="connsiteY2642" fmla="*/ 327407 h 1388264"/>
                  <a:gd name="connsiteX2643" fmla="*/ 1377148 w 2604760"/>
                  <a:gd name="connsiteY2643" fmla="*/ 323966 h 1388264"/>
                  <a:gd name="connsiteX2644" fmla="*/ 1377674 w 2604760"/>
                  <a:gd name="connsiteY2644" fmla="*/ 320284 h 1388264"/>
                  <a:gd name="connsiteX2645" fmla="*/ 1378192 w 2604760"/>
                  <a:gd name="connsiteY2645" fmla="*/ 317136 h 1388264"/>
                  <a:gd name="connsiteX2646" fmla="*/ 1378710 w 2604760"/>
                  <a:gd name="connsiteY2646" fmla="*/ 315290 h 1388264"/>
                  <a:gd name="connsiteX2647" fmla="*/ 1379236 w 2604760"/>
                  <a:gd name="connsiteY2647" fmla="*/ 315257 h 1388264"/>
                  <a:gd name="connsiteX2648" fmla="*/ 1379754 w 2604760"/>
                  <a:gd name="connsiteY2648" fmla="*/ 317236 h 1388264"/>
                  <a:gd name="connsiteX2649" fmla="*/ 1380280 w 2604760"/>
                  <a:gd name="connsiteY2649" fmla="*/ 321010 h 1388264"/>
                  <a:gd name="connsiteX2650" fmla="*/ 1380797 w 2604760"/>
                  <a:gd name="connsiteY2650" fmla="*/ 326029 h 1388264"/>
                  <a:gd name="connsiteX2651" fmla="*/ 1381315 w 2604760"/>
                  <a:gd name="connsiteY2651" fmla="*/ 331440 h 1388264"/>
                  <a:gd name="connsiteX2652" fmla="*/ 1381841 w 2604760"/>
                  <a:gd name="connsiteY2652" fmla="*/ 336266 h 1388264"/>
                  <a:gd name="connsiteX2653" fmla="*/ 1382359 w 2604760"/>
                  <a:gd name="connsiteY2653" fmla="*/ 339615 h 1388264"/>
                  <a:gd name="connsiteX2654" fmla="*/ 1382885 w 2604760"/>
                  <a:gd name="connsiteY2654" fmla="*/ 340834 h 1388264"/>
                  <a:gd name="connsiteX2655" fmla="*/ 1383403 w 2604760"/>
                  <a:gd name="connsiteY2655" fmla="*/ 339715 h 1388264"/>
                  <a:gd name="connsiteX2656" fmla="*/ 1383920 w 2604760"/>
                  <a:gd name="connsiteY2656" fmla="*/ 336492 h 1388264"/>
                  <a:gd name="connsiteX2657" fmla="*/ 1384446 w 2604760"/>
                  <a:gd name="connsiteY2657" fmla="*/ 331807 h 1388264"/>
                  <a:gd name="connsiteX2658" fmla="*/ 1384964 w 2604760"/>
                  <a:gd name="connsiteY2658" fmla="*/ 326622 h 1388264"/>
                  <a:gd name="connsiteX2659" fmla="*/ 1385490 w 2604760"/>
                  <a:gd name="connsiteY2659" fmla="*/ 322046 h 1388264"/>
                  <a:gd name="connsiteX2660" fmla="*/ 1386008 w 2604760"/>
                  <a:gd name="connsiteY2660" fmla="*/ 319123 h 1388264"/>
                  <a:gd name="connsiteX2661" fmla="*/ 1386526 w 2604760"/>
                  <a:gd name="connsiteY2661" fmla="*/ 318622 h 1388264"/>
                  <a:gd name="connsiteX2662" fmla="*/ 1387052 w 2604760"/>
                  <a:gd name="connsiteY2662" fmla="*/ 320843 h 1388264"/>
                  <a:gd name="connsiteX2663" fmla="*/ 1387569 w 2604760"/>
                  <a:gd name="connsiteY2663" fmla="*/ 325545 h 1388264"/>
                  <a:gd name="connsiteX2664" fmla="*/ 1388095 w 2604760"/>
                  <a:gd name="connsiteY2664" fmla="*/ 332049 h 1388264"/>
                  <a:gd name="connsiteX2665" fmla="*/ 1388613 w 2604760"/>
                  <a:gd name="connsiteY2665" fmla="*/ 339339 h 1388264"/>
                  <a:gd name="connsiteX2666" fmla="*/ 1389131 w 2604760"/>
                  <a:gd name="connsiteY2666" fmla="*/ 346245 h 1388264"/>
                  <a:gd name="connsiteX2667" fmla="*/ 1389657 w 2604760"/>
                  <a:gd name="connsiteY2667" fmla="*/ 351614 h 1388264"/>
                  <a:gd name="connsiteX2668" fmla="*/ 1390175 w 2604760"/>
                  <a:gd name="connsiteY2668" fmla="*/ 354595 h 1388264"/>
                  <a:gd name="connsiteX2669" fmla="*/ 1390701 w 2604760"/>
                  <a:gd name="connsiteY2669" fmla="*/ 354770 h 1388264"/>
                  <a:gd name="connsiteX2670" fmla="*/ 1391219 w 2604760"/>
                  <a:gd name="connsiteY2670" fmla="*/ 352274 h 1388264"/>
                  <a:gd name="connsiteX2671" fmla="*/ 1391736 w 2604760"/>
                  <a:gd name="connsiteY2671" fmla="*/ 347731 h 1388264"/>
                  <a:gd name="connsiteX2672" fmla="*/ 1392262 w 2604760"/>
                  <a:gd name="connsiteY2672" fmla="*/ 342137 h 1388264"/>
                  <a:gd name="connsiteX2673" fmla="*/ 1392780 w 2604760"/>
                  <a:gd name="connsiteY2673" fmla="*/ 336684 h 1388264"/>
                  <a:gd name="connsiteX2674" fmla="*/ 1393306 w 2604760"/>
                  <a:gd name="connsiteY2674" fmla="*/ 332575 h 1388264"/>
                  <a:gd name="connsiteX2675" fmla="*/ 1393824 w 2604760"/>
                  <a:gd name="connsiteY2675" fmla="*/ 330763 h 1388264"/>
                  <a:gd name="connsiteX2676" fmla="*/ 1394341 w 2604760"/>
                  <a:gd name="connsiteY2676" fmla="*/ 331715 h 1388264"/>
                  <a:gd name="connsiteX2677" fmla="*/ 1394868 w 2604760"/>
                  <a:gd name="connsiteY2677" fmla="*/ 335356 h 1388264"/>
                  <a:gd name="connsiteX2678" fmla="*/ 1395385 w 2604760"/>
                  <a:gd name="connsiteY2678" fmla="*/ 341109 h 1388264"/>
                  <a:gd name="connsiteX2679" fmla="*/ 1395911 w 2604760"/>
                  <a:gd name="connsiteY2679" fmla="*/ 348074 h 1388264"/>
                  <a:gd name="connsiteX2680" fmla="*/ 1396429 w 2604760"/>
                  <a:gd name="connsiteY2680" fmla="*/ 355121 h 1388264"/>
                  <a:gd name="connsiteX2681" fmla="*/ 1396947 w 2604760"/>
                  <a:gd name="connsiteY2681" fmla="*/ 361117 h 1388264"/>
                  <a:gd name="connsiteX2682" fmla="*/ 1397473 w 2604760"/>
                  <a:gd name="connsiteY2682" fmla="*/ 365108 h 1388264"/>
                  <a:gd name="connsiteX2683" fmla="*/ 1397991 w 2604760"/>
                  <a:gd name="connsiteY2683" fmla="*/ 366544 h 1388264"/>
                  <a:gd name="connsiteX2684" fmla="*/ 1398517 w 2604760"/>
                  <a:gd name="connsiteY2684" fmla="*/ 365392 h 1388264"/>
                  <a:gd name="connsiteX2685" fmla="*/ 1399034 w 2604760"/>
                  <a:gd name="connsiteY2685" fmla="*/ 362094 h 1388264"/>
                  <a:gd name="connsiteX2686" fmla="*/ 1399552 w 2604760"/>
                  <a:gd name="connsiteY2686" fmla="*/ 357443 h 1388264"/>
                  <a:gd name="connsiteX2687" fmla="*/ 1400078 w 2604760"/>
                  <a:gd name="connsiteY2687" fmla="*/ 352466 h 1388264"/>
                  <a:gd name="connsiteX2688" fmla="*/ 1400596 w 2604760"/>
                  <a:gd name="connsiteY2688" fmla="*/ 348224 h 1388264"/>
                  <a:gd name="connsiteX2689" fmla="*/ 1401122 w 2604760"/>
                  <a:gd name="connsiteY2689" fmla="*/ 345594 h 1388264"/>
                  <a:gd name="connsiteX2690" fmla="*/ 1401640 w 2604760"/>
                  <a:gd name="connsiteY2690" fmla="*/ 345109 h 1388264"/>
                  <a:gd name="connsiteX2691" fmla="*/ 1402157 w 2604760"/>
                  <a:gd name="connsiteY2691" fmla="*/ 346813 h 1388264"/>
                  <a:gd name="connsiteX2692" fmla="*/ 1402683 w 2604760"/>
                  <a:gd name="connsiteY2692" fmla="*/ 350336 h 1388264"/>
                  <a:gd name="connsiteX2693" fmla="*/ 1403201 w 2604760"/>
                  <a:gd name="connsiteY2693" fmla="*/ 355038 h 1388264"/>
                  <a:gd name="connsiteX2694" fmla="*/ 1403727 w 2604760"/>
                  <a:gd name="connsiteY2694" fmla="*/ 360056 h 1388264"/>
                  <a:gd name="connsiteX2695" fmla="*/ 1404245 w 2604760"/>
                  <a:gd name="connsiteY2695" fmla="*/ 364515 h 1388264"/>
                  <a:gd name="connsiteX2696" fmla="*/ 1404763 w 2604760"/>
                  <a:gd name="connsiteY2696" fmla="*/ 367630 h 1388264"/>
                  <a:gd name="connsiteX2697" fmla="*/ 1405289 w 2604760"/>
                  <a:gd name="connsiteY2697" fmla="*/ 368949 h 1388264"/>
                  <a:gd name="connsiteX2698" fmla="*/ 1405806 w 2604760"/>
                  <a:gd name="connsiteY2698" fmla="*/ 368398 h 1388264"/>
                  <a:gd name="connsiteX2699" fmla="*/ 1406332 w 2604760"/>
                  <a:gd name="connsiteY2699" fmla="*/ 366285 h 1388264"/>
                  <a:gd name="connsiteX2700" fmla="*/ 1406850 w 2604760"/>
                  <a:gd name="connsiteY2700" fmla="*/ 363171 h 1388264"/>
                  <a:gd name="connsiteX2701" fmla="*/ 1407368 w 2604760"/>
                  <a:gd name="connsiteY2701" fmla="*/ 359747 h 1388264"/>
                  <a:gd name="connsiteX2702" fmla="*/ 1407894 w 2604760"/>
                  <a:gd name="connsiteY2702" fmla="*/ 356724 h 1388264"/>
                  <a:gd name="connsiteX2703" fmla="*/ 1408412 w 2604760"/>
                  <a:gd name="connsiteY2703" fmla="*/ 354687 h 1388264"/>
                  <a:gd name="connsiteX2704" fmla="*/ 1408938 w 2604760"/>
                  <a:gd name="connsiteY2704" fmla="*/ 353960 h 1388264"/>
                  <a:gd name="connsiteX2705" fmla="*/ 1409456 w 2604760"/>
                  <a:gd name="connsiteY2705" fmla="*/ 354545 h 1388264"/>
                  <a:gd name="connsiteX2706" fmla="*/ 1409973 w 2604760"/>
                  <a:gd name="connsiteY2706" fmla="*/ 356140 h 1388264"/>
                  <a:gd name="connsiteX2707" fmla="*/ 1410499 w 2604760"/>
                  <a:gd name="connsiteY2707" fmla="*/ 358261 h 1388264"/>
                  <a:gd name="connsiteX2708" fmla="*/ 1411017 w 2604760"/>
                  <a:gd name="connsiteY2708" fmla="*/ 360348 h 1388264"/>
                  <a:gd name="connsiteX2709" fmla="*/ 1411543 w 2604760"/>
                  <a:gd name="connsiteY2709" fmla="*/ 361868 h 1388264"/>
                  <a:gd name="connsiteX2710" fmla="*/ 1412061 w 2604760"/>
                  <a:gd name="connsiteY2710" fmla="*/ 362428 h 1388264"/>
                  <a:gd name="connsiteX2711" fmla="*/ 1412578 w 2604760"/>
                  <a:gd name="connsiteY2711" fmla="*/ 361885 h 1388264"/>
                  <a:gd name="connsiteX2712" fmla="*/ 1413105 w 2604760"/>
                  <a:gd name="connsiteY2712" fmla="*/ 360373 h 1388264"/>
                  <a:gd name="connsiteX2713" fmla="*/ 1413622 w 2604760"/>
                  <a:gd name="connsiteY2713" fmla="*/ 358269 h 1388264"/>
                  <a:gd name="connsiteX2714" fmla="*/ 1414148 w 2604760"/>
                  <a:gd name="connsiteY2714" fmla="*/ 356065 h 1388264"/>
                  <a:gd name="connsiteX2715" fmla="*/ 1414666 w 2604760"/>
                  <a:gd name="connsiteY2715" fmla="*/ 354211 h 1388264"/>
                  <a:gd name="connsiteX2716" fmla="*/ 1415184 w 2604760"/>
                  <a:gd name="connsiteY2716" fmla="*/ 353084 h 1388264"/>
                  <a:gd name="connsiteX2717" fmla="*/ 1415710 w 2604760"/>
                  <a:gd name="connsiteY2717" fmla="*/ 352858 h 1388264"/>
                  <a:gd name="connsiteX2718" fmla="*/ 1416227 w 2604760"/>
                  <a:gd name="connsiteY2718" fmla="*/ 353510 h 1388264"/>
                  <a:gd name="connsiteX2719" fmla="*/ 1416754 w 2604760"/>
                  <a:gd name="connsiteY2719" fmla="*/ 354779 h 1388264"/>
                  <a:gd name="connsiteX2720" fmla="*/ 1417271 w 2604760"/>
                  <a:gd name="connsiteY2720" fmla="*/ 356190 h 1388264"/>
                  <a:gd name="connsiteX2721" fmla="*/ 1417789 w 2604760"/>
                  <a:gd name="connsiteY2721" fmla="*/ 357192 h 1388264"/>
                  <a:gd name="connsiteX2722" fmla="*/ 1418315 w 2604760"/>
                  <a:gd name="connsiteY2722" fmla="*/ 357309 h 1388264"/>
                  <a:gd name="connsiteX2723" fmla="*/ 1418833 w 2604760"/>
                  <a:gd name="connsiteY2723" fmla="*/ 356257 h 1388264"/>
                  <a:gd name="connsiteX2724" fmla="*/ 1419359 w 2604760"/>
                  <a:gd name="connsiteY2724" fmla="*/ 354011 h 1388264"/>
                  <a:gd name="connsiteX2725" fmla="*/ 1419877 w 2604760"/>
                  <a:gd name="connsiteY2725" fmla="*/ 350804 h 1388264"/>
                  <a:gd name="connsiteX2726" fmla="*/ 1420394 w 2604760"/>
                  <a:gd name="connsiteY2726" fmla="*/ 347155 h 1388264"/>
                  <a:gd name="connsiteX2727" fmla="*/ 1420920 w 2604760"/>
                  <a:gd name="connsiteY2727" fmla="*/ 343706 h 1388264"/>
                  <a:gd name="connsiteX2728" fmla="*/ 1421438 w 2604760"/>
                  <a:gd name="connsiteY2728" fmla="*/ 341093 h 1388264"/>
                  <a:gd name="connsiteX2729" fmla="*/ 1421964 w 2604760"/>
                  <a:gd name="connsiteY2729" fmla="*/ 339824 h 1388264"/>
                  <a:gd name="connsiteX2730" fmla="*/ 1422482 w 2604760"/>
                  <a:gd name="connsiteY2730" fmla="*/ 340132 h 1388264"/>
                  <a:gd name="connsiteX2731" fmla="*/ 1423000 w 2604760"/>
                  <a:gd name="connsiteY2731" fmla="*/ 341936 h 1388264"/>
                  <a:gd name="connsiteX2732" fmla="*/ 1423526 w 2604760"/>
                  <a:gd name="connsiteY2732" fmla="*/ 344867 h 1388264"/>
                  <a:gd name="connsiteX2733" fmla="*/ 1424043 w 2604760"/>
                  <a:gd name="connsiteY2733" fmla="*/ 348282 h 1388264"/>
                  <a:gd name="connsiteX2734" fmla="*/ 1424569 w 2604760"/>
                  <a:gd name="connsiteY2734" fmla="*/ 351397 h 1388264"/>
                  <a:gd name="connsiteX2735" fmla="*/ 1425087 w 2604760"/>
                  <a:gd name="connsiteY2735" fmla="*/ 353384 h 1388264"/>
                  <a:gd name="connsiteX2736" fmla="*/ 1425605 w 2604760"/>
                  <a:gd name="connsiteY2736" fmla="*/ 353626 h 1388264"/>
                  <a:gd name="connsiteX2737" fmla="*/ 1426131 w 2604760"/>
                  <a:gd name="connsiteY2737" fmla="*/ 351831 h 1388264"/>
                  <a:gd name="connsiteX2738" fmla="*/ 1426649 w 2604760"/>
                  <a:gd name="connsiteY2738" fmla="*/ 348132 h 1388264"/>
                  <a:gd name="connsiteX2739" fmla="*/ 1427175 w 2604760"/>
                  <a:gd name="connsiteY2739" fmla="*/ 343038 h 1388264"/>
                  <a:gd name="connsiteX2740" fmla="*/ 1427692 w 2604760"/>
                  <a:gd name="connsiteY2740" fmla="*/ 337369 h 1388264"/>
                  <a:gd name="connsiteX2741" fmla="*/ 1428210 w 2604760"/>
                  <a:gd name="connsiteY2741" fmla="*/ 332099 h 1388264"/>
                  <a:gd name="connsiteX2742" fmla="*/ 1428736 w 2604760"/>
                  <a:gd name="connsiteY2742" fmla="*/ 328175 h 1388264"/>
                  <a:gd name="connsiteX2743" fmla="*/ 1429254 w 2604760"/>
                  <a:gd name="connsiteY2743" fmla="*/ 326329 h 1388264"/>
                  <a:gd name="connsiteX2744" fmla="*/ 1429780 w 2604760"/>
                  <a:gd name="connsiteY2744" fmla="*/ 326939 h 1388264"/>
                  <a:gd name="connsiteX2745" fmla="*/ 1430298 w 2604760"/>
                  <a:gd name="connsiteY2745" fmla="*/ 329903 h 1388264"/>
                  <a:gd name="connsiteX2746" fmla="*/ 1430815 w 2604760"/>
                  <a:gd name="connsiteY2746" fmla="*/ 334671 h 1388264"/>
                  <a:gd name="connsiteX2747" fmla="*/ 1431341 w 2604760"/>
                  <a:gd name="connsiteY2747" fmla="*/ 340358 h 1388264"/>
                  <a:gd name="connsiteX2748" fmla="*/ 1431859 w 2604760"/>
                  <a:gd name="connsiteY2748" fmla="*/ 345861 h 1388264"/>
                  <a:gd name="connsiteX2749" fmla="*/ 1432385 w 2604760"/>
                  <a:gd name="connsiteY2749" fmla="*/ 350094 h 1388264"/>
                  <a:gd name="connsiteX2750" fmla="*/ 1432903 w 2604760"/>
                  <a:gd name="connsiteY2750" fmla="*/ 352182 h 1388264"/>
                  <a:gd name="connsiteX2751" fmla="*/ 1433421 w 2604760"/>
                  <a:gd name="connsiteY2751" fmla="*/ 351656 h 1388264"/>
                  <a:gd name="connsiteX2752" fmla="*/ 1433947 w 2604760"/>
                  <a:gd name="connsiteY2752" fmla="*/ 348541 h 1388264"/>
                  <a:gd name="connsiteX2753" fmla="*/ 1434464 w 2604760"/>
                  <a:gd name="connsiteY2753" fmla="*/ 343397 h 1388264"/>
                  <a:gd name="connsiteX2754" fmla="*/ 1434991 w 2604760"/>
                  <a:gd name="connsiteY2754" fmla="*/ 337143 h 1388264"/>
                  <a:gd name="connsiteX2755" fmla="*/ 1435508 w 2604760"/>
                  <a:gd name="connsiteY2755" fmla="*/ 330914 h 1388264"/>
                  <a:gd name="connsiteX2756" fmla="*/ 1436026 w 2604760"/>
                  <a:gd name="connsiteY2756" fmla="*/ 325887 h 1388264"/>
                  <a:gd name="connsiteX2757" fmla="*/ 1436552 w 2604760"/>
                  <a:gd name="connsiteY2757" fmla="*/ 323065 h 1388264"/>
                  <a:gd name="connsiteX2758" fmla="*/ 1437070 w 2604760"/>
                  <a:gd name="connsiteY2758" fmla="*/ 323056 h 1388264"/>
                  <a:gd name="connsiteX2759" fmla="*/ 1437596 w 2604760"/>
                  <a:gd name="connsiteY2759" fmla="*/ 325895 h 1388264"/>
                  <a:gd name="connsiteX2760" fmla="*/ 1438114 w 2604760"/>
                  <a:gd name="connsiteY2760" fmla="*/ 331106 h 1388264"/>
                  <a:gd name="connsiteX2761" fmla="*/ 1438631 w 2604760"/>
                  <a:gd name="connsiteY2761" fmla="*/ 337736 h 1388264"/>
                  <a:gd name="connsiteX2762" fmla="*/ 1439157 w 2604760"/>
                  <a:gd name="connsiteY2762" fmla="*/ 344658 h 1388264"/>
                  <a:gd name="connsiteX2763" fmla="*/ 1439675 w 2604760"/>
                  <a:gd name="connsiteY2763" fmla="*/ 350670 h 1388264"/>
                  <a:gd name="connsiteX2764" fmla="*/ 1440201 w 2604760"/>
                  <a:gd name="connsiteY2764" fmla="*/ 354754 h 1388264"/>
                  <a:gd name="connsiteX2765" fmla="*/ 1440719 w 2604760"/>
                  <a:gd name="connsiteY2765" fmla="*/ 356257 h 1388264"/>
                  <a:gd name="connsiteX2766" fmla="*/ 1441237 w 2604760"/>
                  <a:gd name="connsiteY2766" fmla="*/ 355054 h 1388264"/>
                  <a:gd name="connsiteX2767" fmla="*/ 1441763 w 2604760"/>
                  <a:gd name="connsiteY2767" fmla="*/ 351531 h 1388264"/>
                  <a:gd name="connsiteX2768" fmla="*/ 1442280 w 2604760"/>
                  <a:gd name="connsiteY2768" fmla="*/ 346487 h 1388264"/>
                  <a:gd name="connsiteX2769" fmla="*/ 1442806 w 2604760"/>
                  <a:gd name="connsiteY2769" fmla="*/ 340993 h 1388264"/>
                  <a:gd name="connsiteX2770" fmla="*/ 1443324 w 2604760"/>
                  <a:gd name="connsiteY2770" fmla="*/ 336191 h 1388264"/>
                  <a:gd name="connsiteX2771" fmla="*/ 1443842 w 2604760"/>
                  <a:gd name="connsiteY2771" fmla="*/ 333127 h 1388264"/>
                  <a:gd name="connsiteX2772" fmla="*/ 1444368 w 2604760"/>
                  <a:gd name="connsiteY2772" fmla="*/ 332484 h 1388264"/>
                  <a:gd name="connsiteX2773" fmla="*/ 1444886 w 2604760"/>
                  <a:gd name="connsiteY2773" fmla="*/ 334463 h 1388264"/>
                  <a:gd name="connsiteX2774" fmla="*/ 1445412 w 2604760"/>
                  <a:gd name="connsiteY2774" fmla="*/ 338713 h 1388264"/>
                  <a:gd name="connsiteX2775" fmla="*/ 1445929 w 2604760"/>
                  <a:gd name="connsiteY2775" fmla="*/ 344483 h 1388264"/>
                  <a:gd name="connsiteX2776" fmla="*/ 1446447 w 2604760"/>
                  <a:gd name="connsiteY2776" fmla="*/ 350804 h 1388264"/>
                  <a:gd name="connsiteX2777" fmla="*/ 1446973 w 2604760"/>
                  <a:gd name="connsiteY2777" fmla="*/ 356666 h 1388264"/>
                  <a:gd name="connsiteX2778" fmla="*/ 1447491 w 2604760"/>
                  <a:gd name="connsiteY2778" fmla="*/ 361158 h 1388264"/>
                  <a:gd name="connsiteX2779" fmla="*/ 1448017 w 2604760"/>
                  <a:gd name="connsiteY2779" fmla="*/ 363680 h 1388264"/>
                  <a:gd name="connsiteX2780" fmla="*/ 1448535 w 2604760"/>
                  <a:gd name="connsiteY2780" fmla="*/ 364014 h 1388264"/>
                  <a:gd name="connsiteX2781" fmla="*/ 1449052 w 2604760"/>
                  <a:gd name="connsiteY2781" fmla="*/ 362444 h 1388264"/>
                  <a:gd name="connsiteX2782" fmla="*/ 1449578 w 2604760"/>
                  <a:gd name="connsiteY2782" fmla="*/ 359555 h 1388264"/>
                  <a:gd name="connsiteX2783" fmla="*/ 1450096 w 2604760"/>
                  <a:gd name="connsiteY2783" fmla="*/ 356165 h 1388264"/>
                  <a:gd name="connsiteX2784" fmla="*/ 1450622 w 2604760"/>
                  <a:gd name="connsiteY2784" fmla="*/ 353134 h 1388264"/>
                  <a:gd name="connsiteX2785" fmla="*/ 1451140 w 2604760"/>
                  <a:gd name="connsiteY2785" fmla="*/ 351205 h 1388264"/>
                  <a:gd name="connsiteX2786" fmla="*/ 1451658 w 2604760"/>
                  <a:gd name="connsiteY2786" fmla="*/ 350904 h 1388264"/>
                  <a:gd name="connsiteX2787" fmla="*/ 1452184 w 2604760"/>
                  <a:gd name="connsiteY2787" fmla="*/ 352341 h 1388264"/>
                  <a:gd name="connsiteX2788" fmla="*/ 1452701 w 2604760"/>
                  <a:gd name="connsiteY2788" fmla="*/ 355255 h 1388264"/>
                  <a:gd name="connsiteX2789" fmla="*/ 1453227 w 2604760"/>
                  <a:gd name="connsiteY2789" fmla="*/ 359079 h 1388264"/>
                  <a:gd name="connsiteX2790" fmla="*/ 1453745 w 2604760"/>
                  <a:gd name="connsiteY2790" fmla="*/ 363137 h 1388264"/>
                  <a:gd name="connsiteX2791" fmla="*/ 1454263 w 2604760"/>
                  <a:gd name="connsiteY2791" fmla="*/ 366770 h 1388264"/>
                  <a:gd name="connsiteX2792" fmla="*/ 1454789 w 2604760"/>
                  <a:gd name="connsiteY2792" fmla="*/ 369433 h 1388264"/>
                  <a:gd name="connsiteX2793" fmla="*/ 1455307 w 2604760"/>
                  <a:gd name="connsiteY2793" fmla="*/ 370811 h 1388264"/>
                  <a:gd name="connsiteX2794" fmla="*/ 1455833 w 2604760"/>
                  <a:gd name="connsiteY2794" fmla="*/ 370903 h 1388264"/>
                  <a:gd name="connsiteX2795" fmla="*/ 1456351 w 2604760"/>
                  <a:gd name="connsiteY2795" fmla="*/ 370001 h 1388264"/>
                  <a:gd name="connsiteX2796" fmla="*/ 1456868 w 2604760"/>
                  <a:gd name="connsiteY2796" fmla="*/ 368640 h 1388264"/>
                  <a:gd name="connsiteX2797" fmla="*/ 1457394 w 2604760"/>
                  <a:gd name="connsiteY2797" fmla="*/ 367379 h 1388264"/>
                  <a:gd name="connsiteX2798" fmla="*/ 1457912 w 2604760"/>
                  <a:gd name="connsiteY2798" fmla="*/ 366695 h 1388264"/>
                  <a:gd name="connsiteX2799" fmla="*/ 1458438 w 2604760"/>
                  <a:gd name="connsiteY2799" fmla="*/ 366903 h 1388264"/>
                  <a:gd name="connsiteX2800" fmla="*/ 1458956 w 2604760"/>
                  <a:gd name="connsiteY2800" fmla="*/ 368072 h 1388264"/>
                  <a:gd name="connsiteX2801" fmla="*/ 1459473 w 2604760"/>
                  <a:gd name="connsiteY2801" fmla="*/ 370043 h 1388264"/>
                  <a:gd name="connsiteX2802" fmla="*/ 1460000 w 2604760"/>
                  <a:gd name="connsiteY2802" fmla="*/ 372415 h 1388264"/>
                  <a:gd name="connsiteX2803" fmla="*/ 1460517 w 2604760"/>
                  <a:gd name="connsiteY2803" fmla="*/ 374661 h 1388264"/>
                  <a:gd name="connsiteX2804" fmla="*/ 1461043 w 2604760"/>
                  <a:gd name="connsiteY2804" fmla="*/ 376272 h 1388264"/>
                  <a:gd name="connsiteX2805" fmla="*/ 1461561 w 2604760"/>
                  <a:gd name="connsiteY2805" fmla="*/ 376890 h 1388264"/>
                  <a:gd name="connsiteX2806" fmla="*/ 1462079 w 2604760"/>
                  <a:gd name="connsiteY2806" fmla="*/ 376406 h 1388264"/>
                  <a:gd name="connsiteX2807" fmla="*/ 1462605 w 2604760"/>
                  <a:gd name="connsiteY2807" fmla="*/ 374920 h 1388264"/>
                  <a:gd name="connsiteX2808" fmla="*/ 1463122 w 2604760"/>
                  <a:gd name="connsiteY2808" fmla="*/ 372815 h 1388264"/>
                  <a:gd name="connsiteX2809" fmla="*/ 1463649 w 2604760"/>
                  <a:gd name="connsiteY2809" fmla="*/ 370644 h 1388264"/>
                  <a:gd name="connsiteX2810" fmla="*/ 1464166 w 2604760"/>
                  <a:gd name="connsiteY2810" fmla="*/ 369033 h 1388264"/>
                  <a:gd name="connsiteX2811" fmla="*/ 1464684 w 2604760"/>
                  <a:gd name="connsiteY2811" fmla="*/ 368498 h 1388264"/>
                  <a:gd name="connsiteX2812" fmla="*/ 1465210 w 2604760"/>
                  <a:gd name="connsiteY2812" fmla="*/ 369300 h 1388264"/>
                  <a:gd name="connsiteX2813" fmla="*/ 1465728 w 2604760"/>
                  <a:gd name="connsiteY2813" fmla="*/ 371371 h 1388264"/>
                  <a:gd name="connsiteX2814" fmla="*/ 1466254 w 2604760"/>
                  <a:gd name="connsiteY2814" fmla="*/ 374385 h 1388264"/>
                  <a:gd name="connsiteX2815" fmla="*/ 1466772 w 2604760"/>
                  <a:gd name="connsiteY2815" fmla="*/ 377767 h 1388264"/>
                  <a:gd name="connsiteX2816" fmla="*/ 1467289 w 2604760"/>
                  <a:gd name="connsiteY2816" fmla="*/ 380823 h 1388264"/>
                  <a:gd name="connsiteX2817" fmla="*/ 1467815 w 2604760"/>
                  <a:gd name="connsiteY2817" fmla="*/ 382852 h 1388264"/>
                  <a:gd name="connsiteX2818" fmla="*/ 1468333 w 2604760"/>
                  <a:gd name="connsiteY2818" fmla="*/ 383303 h 1388264"/>
                  <a:gd name="connsiteX2819" fmla="*/ 1468859 w 2604760"/>
                  <a:gd name="connsiteY2819" fmla="*/ 381917 h 1388264"/>
                  <a:gd name="connsiteX2820" fmla="*/ 1469377 w 2604760"/>
                  <a:gd name="connsiteY2820" fmla="*/ 378786 h 1388264"/>
                  <a:gd name="connsiteX2821" fmla="*/ 1469895 w 2604760"/>
                  <a:gd name="connsiteY2821" fmla="*/ 374385 h 1388264"/>
                  <a:gd name="connsiteX2822" fmla="*/ 1470421 w 2604760"/>
                  <a:gd name="connsiteY2822" fmla="*/ 369433 h 1388264"/>
                  <a:gd name="connsiteX2823" fmla="*/ 1470938 w 2604760"/>
                  <a:gd name="connsiteY2823" fmla="*/ 364816 h 1388264"/>
                  <a:gd name="connsiteX2824" fmla="*/ 1471464 w 2604760"/>
                  <a:gd name="connsiteY2824" fmla="*/ 361392 h 1388264"/>
                  <a:gd name="connsiteX2825" fmla="*/ 1471982 w 2604760"/>
                  <a:gd name="connsiteY2825" fmla="*/ 359814 h 1388264"/>
                  <a:gd name="connsiteX2826" fmla="*/ 1472500 w 2604760"/>
                  <a:gd name="connsiteY2826" fmla="*/ 360390 h 1388264"/>
                  <a:gd name="connsiteX2827" fmla="*/ 1473026 w 2604760"/>
                  <a:gd name="connsiteY2827" fmla="*/ 362987 h 1388264"/>
                  <a:gd name="connsiteX2828" fmla="*/ 1473544 w 2604760"/>
                  <a:gd name="connsiteY2828" fmla="*/ 367079 h 1388264"/>
                  <a:gd name="connsiteX2829" fmla="*/ 1474070 w 2604760"/>
                  <a:gd name="connsiteY2829" fmla="*/ 371813 h 1388264"/>
                  <a:gd name="connsiteX2830" fmla="*/ 1474587 w 2604760"/>
                  <a:gd name="connsiteY2830" fmla="*/ 376197 h 1388264"/>
                  <a:gd name="connsiteX2831" fmla="*/ 1475105 w 2604760"/>
                  <a:gd name="connsiteY2831" fmla="*/ 379287 h 1388264"/>
                  <a:gd name="connsiteX2832" fmla="*/ 1475631 w 2604760"/>
                  <a:gd name="connsiteY2832" fmla="*/ 380314 h 1388264"/>
                  <a:gd name="connsiteX2833" fmla="*/ 1476149 w 2604760"/>
                  <a:gd name="connsiteY2833" fmla="*/ 378886 h 1388264"/>
                  <a:gd name="connsiteX2834" fmla="*/ 1476675 w 2604760"/>
                  <a:gd name="connsiteY2834" fmla="*/ 375062 h 1388264"/>
                  <a:gd name="connsiteX2835" fmla="*/ 1477193 w 2604760"/>
                  <a:gd name="connsiteY2835" fmla="*/ 369375 h 1388264"/>
                  <a:gd name="connsiteX2836" fmla="*/ 1477710 w 2604760"/>
                  <a:gd name="connsiteY2836" fmla="*/ 362712 h 1388264"/>
                  <a:gd name="connsiteX2837" fmla="*/ 1478237 w 2604760"/>
                  <a:gd name="connsiteY2837" fmla="*/ 356132 h 1388264"/>
                  <a:gd name="connsiteX2838" fmla="*/ 1478754 w 2604760"/>
                  <a:gd name="connsiteY2838" fmla="*/ 350687 h 1388264"/>
                  <a:gd name="connsiteX2839" fmla="*/ 1479280 w 2604760"/>
                  <a:gd name="connsiteY2839" fmla="*/ 347272 h 1388264"/>
                  <a:gd name="connsiteX2840" fmla="*/ 1479798 w 2604760"/>
                  <a:gd name="connsiteY2840" fmla="*/ 346395 h 1388264"/>
                  <a:gd name="connsiteX2841" fmla="*/ 1480316 w 2604760"/>
                  <a:gd name="connsiteY2841" fmla="*/ 348115 h 1388264"/>
                  <a:gd name="connsiteX2842" fmla="*/ 1480842 w 2604760"/>
                  <a:gd name="connsiteY2842" fmla="*/ 351981 h 1388264"/>
                  <a:gd name="connsiteX2843" fmla="*/ 1481359 w 2604760"/>
                  <a:gd name="connsiteY2843" fmla="*/ 357117 h 1388264"/>
                  <a:gd name="connsiteX2844" fmla="*/ 1481886 w 2604760"/>
                  <a:gd name="connsiteY2844" fmla="*/ 362444 h 1388264"/>
                  <a:gd name="connsiteX2845" fmla="*/ 1482403 w 2604760"/>
                  <a:gd name="connsiteY2845" fmla="*/ 366853 h 1388264"/>
                  <a:gd name="connsiteX2846" fmla="*/ 1482921 w 2604760"/>
                  <a:gd name="connsiteY2846" fmla="*/ 369408 h 1388264"/>
                  <a:gd name="connsiteX2847" fmla="*/ 1483447 w 2604760"/>
                  <a:gd name="connsiteY2847" fmla="*/ 369492 h 1388264"/>
                  <a:gd name="connsiteX2848" fmla="*/ 1483965 w 2604760"/>
                  <a:gd name="connsiteY2848" fmla="*/ 366962 h 1388264"/>
                  <a:gd name="connsiteX2849" fmla="*/ 1484491 w 2604760"/>
                  <a:gd name="connsiteY2849" fmla="*/ 362185 h 1388264"/>
                  <a:gd name="connsiteX2850" fmla="*/ 1485008 w 2604760"/>
                  <a:gd name="connsiteY2850" fmla="*/ 355931 h 1388264"/>
                  <a:gd name="connsiteX2851" fmla="*/ 1485526 w 2604760"/>
                  <a:gd name="connsiteY2851" fmla="*/ 349251 h 1388264"/>
                  <a:gd name="connsiteX2852" fmla="*/ 1486052 w 2604760"/>
                  <a:gd name="connsiteY2852" fmla="*/ 343197 h 1388264"/>
                  <a:gd name="connsiteX2853" fmla="*/ 1486570 w 2604760"/>
                  <a:gd name="connsiteY2853" fmla="*/ 338746 h 1388264"/>
                  <a:gd name="connsiteX2854" fmla="*/ 1487096 w 2604760"/>
                  <a:gd name="connsiteY2854" fmla="*/ 336600 h 1388264"/>
                  <a:gd name="connsiteX2855" fmla="*/ 1487614 w 2604760"/>
                  <a:gd name="connsiteY2855" fmla="*/ 337035 h 1388264"/>
                  <a:gd name="connsiteX2856" fmla="*/ 1488132 w 2604760"/>
                  <a:gd name="connsiteY2856" fmla="*/ 339815 h 1388264"/>
                  <a:gd name="connsiteX2857" fmla="*/ 1488658 w 2604760"/>
                  <a:gd name="connsiteY2857" fmla="*/ 344266 h 1388264"/>
                  <a:gd name="connsiteX2858" fmla="*/ 1489175 w 2604760"/>
                  <a:gd name="connsiteY2858" fmla="*/ 349426 h 1388264"/>
                  <a:gd name="connsiteX2859" fmla="*/ 1489701 w 2604760"/>
                  <a:gd name="connsiteY2859" fmla="*/ 354286 h 1388264"/>
                  <a:gd name="connsiteX2860" fmla="*/ 1490219 w 2604760"/>
                  <a:gd name="connsiteY2860" fmla="*/ 357902 h 1388264"/>
                  <a:gd name="connsiteX2861" fmla="*/ 1490737 w 2604760"/>
                  <a:gd name="connsiteY2861" fmla="*/ 359597 h 1388264"/>
                  <a:gd name="connsiteX2862" fmla="*/ 1491263 w 2604760"/>
                  <a:gd name="connsiteY2862" fmla="*/ 359062 h 1388264"/>
                  <a:gd name="connsiteX2863" fmla="*/ 1491781 w 2604760"/>
                  <a:gd name="connsiteY2863" fmla="*/ 356466 h 1388264"/>
                  <a:gd name="connsiteX2864" fmla="*/ 1492307 w 2604760"/>
                  <a:gd name="connsiteY2864" fmla="*/ 352366 h 1388264"/>
                  <a:gd name="connsiteX2865" fmla="*/ 1492824 w 2604760"/>
                  <a:gd name="connsiteY2865" fmla="*/ 347581 h 1388264"/>
                  <a:gd name="connsiteX2866" fmla="*/ 1493342 w 2604760"/>
                  <a:gd name="connsiteY2866" fmla="*/ 343005 h 1388264"/>
                  <a:gd name="connsiteX2867" fmla="*/ 1493868 w 2604760"/>
                  <a:gd name="connsiteY2867" fmla="*/ 339448 h 1388264"/>
                  <a:gd name="connsiteX2868" fmla="*/ 1494386 w 2604760"/>
                  <a:gd name="connsiteY2868" fmla="*/ 337561 h 1388264"/>
                  <a:gd name="connsiteX2869" fmla="*/ 1494912 w 2604760"/>
                  <a:gd name="connsiteY2869" fmla="*/ 337636 h 1388264"/>
                  <a:gd name="connsiteX2870" fmla="*/ 1495430 w 2604760"/>
                  <a:gd name="connsiteY2870" fmla="*/ 339573 h 1388264"/>
                  <a:gd name="connsiteX2871" fmla="*/ 1495947 w 2604760"/>
                  <a:gd name="connsiteY2871" fmla="*/ 342888 h 1388264"/>
                  <a:gd name="connsiteX2872" fmla="*/ 1496473 w 2604760"/>
                  <a:gd name="connsiteY2872" fmla="*/ 346896 h 1388264"/>
                  <a:gd name="connsiteX2873" fmla="*/ 1496991 w 2604760"/>
                  <a:gd name="connsiteY2873" fmla="*/ 350812 h 1388264"/>
                  <a:gd name="connsiteX2874" fmla="*/ 1497517 w 2604760"/>
                  <a:gd name="connsiteY2874" fmla="*/ 353986 h 1388264"/>
                  <a:gd name="connsiteX2875" fmla="*/ 1498035 w 2604760"/>
                  <a:gd name="connsiteY2875" fmla="*/ 355906 h 1388264"/>
                  <a:gd name="connsiteX2876" fmla="*/ 1498553 w 2604760"/>
                  <a:gd name="connsiteY2876" fmla="*/ 356365 h 1388264"/>
                  <a:gd name="connsiteX2877" fmla="*/ 1499079 w 2604760"/>
                  <a:gd name="connsiteY2877" fmla="*/ 355489 h 1388264"/>
                  <a:gd name="connsiteX2878" fmla="*/ 1499596 w 2604760"/>
                  <a:gd name="connsiteY2878" fmla="*/ 353727 h 1388264"/>
                  <a:gd name="connsiteX2879" fmla="*/ 1500122 w 2604760"/>
                  <a:gd name="connsiteY2879" fmla="*/ 351672 h 1388264"/>
                  <a:gd name="connsiteX2880" fmla="*/ 1500640 w 2604760"/>
                  <a:gd name="connsiteY2880" fmla="*/ 349952 h 1388264"/>
                  <a:gd name="connsiteX2881" fmla="*/ 1501158 w 2604760"/>
                  <a:gd name="connsiteY2881" fmla="*/ 349042 h 1388264"/>
                  <a:gd name="connsiteX2882" fmla="*/ 1501684 w 2604760"/>
                  <a:gd name="connsiteY2882" fmla="*/ 349243 h 1388264"/>
                  <a:gd name="connsiteX2883" fmla="*/ 1502202 w 2604760"/>
                  <a:gd name="connsiteY2883" fmla="*/ 350579 h 1388264"/>
                  <a:gd name="connsiteX2884" fmla="*/ 1502728 w 2604760"/>
                  <a:gd name="connsiteY2884" fmla="*/ 352850 h 1388264"/>
                  <a:gd name="connsiteX2885" fmla="*/ 1503245 w 2604760"/>
                  <a:gd name="connsiteY2885" fmla="*/ 355589 h 1388264"/>
                  <a:gd name="connsiteX2886" fmla="*/ 1503763 w 2604760"/>
                  <a:gd name="connsiteY2886" fmla="*/ 358253 h 1388264"/>
                  <a:gd name="connsiteX2887" fmla="*/ 1504289 w 2604760"/>
                  <a:gd name="connsiteY2887" fmla="*/ 360365 h 1388264"/>
                  <a:gd name="connsiteX2888" fmla="*/ 1504807 w 2604760"/>
                  <a:gd name="connsiteY2888" fmla="*/ 361601 h 1388264"/>
                  <a:gd name="connsiteX2889" fmla="*/ 1505333 w 2604760"/>
                  <a:gd name="connsiteY2889" fmla="*/ 361885 h 1388264"/>
                  <a:gd name="connsiteX2890" fmla="*/ 1505851 w 2604760"/>
                  <a:gd name="connsiteY2890" fmla="*/ 361359 h 1388264"/>
                  <a:gd name="connsiteX2891" fmla="*/ 1506368 w 2604760"/>
                  <a:gd name="connsiteY2891" fmla="*/ 360398 h 1388264"/>
                  <a:gd name="connsiteX2892" fmla="*/ 1506895 w 2604760"/>
                  <a:gd name="connsiteY2892" fmla="*/ 359530 h 1388264"/>
                  <a:gd name="connsiteX2893" fmla="*/ 1507412 w 2604760"/>
                  <a:gd name="connsiteY2893" fmla="*/ 359321 h 1388264"/>
                  <a:gd name="connsiteX2894" fmla="*/ 1507938 w 2604760"/>
                  <a:gd name="connsiteY2894" fmla="*/ 360165 h 1388264"/>
                  <a:gd name="connsiteX2895" fmla="*/ 1508456 w 2604760"/>
                  <a:gd name="connsiteY2895" fmla="*/ 362194 h 1388264"/>
                  <a:gd name="connsiteX2896" fmla="*/ 1508974 w 2604760"/>
                  <a:gd name="connsiteY2896" fmla="*/ 365283 h 1388264"/>
                  <a:gd name="connsiteX2897" fmla="*/ 1509500 w 2604760"/>
                  <a:gd name="connsiteY2897" fmla="*/ 369016 h 1388264"/>
                  <a:gd name="connsiteX2898" fmla="*/ 1510018 w 2604760"/>
                  <a:gd name="connsiteY2898" fmla="*/ 372824 h 1388264"/>
                  <a:gd name="connsiteX2899" fmla="*/ 1510544 w 2604760"/>
                  <a:gd name="connsiteY2899" fmla="*/ 376055 h 1388264"/>
                  <a:gd name="connsiteX2900" fmla="*/ 1511061 w 2604760"/>
                  <a:gd name="connsiteY2900" fmla="*/ 378109 h 1388264"/>
                  <a:gd name="connsiteX2901" fmla="*/ 1511579 w 2604760"/>
                  <a:gd name="connsiteY2901" fmla="*/ 378627 h 1388264"/>
                  <a:gd name="connsiteX2902" fmla="*/ 1512105 w 2604760"/>
                  <a:gd name="connsiteY2902" fmla="*/ 377558 h 1388264"/>
                  <a:gd name="connsiteX2903" fmla="*/ 1512623 w 2604760"/>
                  <a:gd name="connsiteY2903" fmla="*/ 375220 h 1388264"/>
                  <a:gd name="connsiteX2904" fmla="*/ 1513149 w 2604760"/>
                  <a:gd name="connsiteY2904" fmla="*/ 372214 h 1388264"/>
                  <a:gd name="connsiteX2905" fmla="*/ 1513667 w 2604760"/>
                  <a:gd name="connsiteY2905" fmla="*/ 369317 h 1388264"/>
                  <a:gd name="connsiteX2906" fmla="*/ 1514184 w 2604760"/>
                  <a:gd name="connsiteY2906" fmla="*/ 367338 h 1388264"/>
                  <a:gd name="connsiteX2907" fmla="*/ 1514710 w 2604760"/>
                  <a:gd name="connsiteY2907" fmla="*/ 366953 h 1388264"/>
                  <a:gd name="connsiteX2908" fmla="*/ 1515228 w 2604760"/>
                  <a:gd name="connsiteY2908" fmla="*/ 368557 h 1388264"/>
                  <a:gd name="connsiteX2909" fmla="*/ 1515754 w 2604760"/>
                  <a:gd name="connsiteY2909" fmla="*/ 372114 h 1388264"/>
                  <a:gd name="connsiteX2910" fmla="*/ 1516272 w 2604760"/>
                  <a:gd name="connsiteY2910" fmla="*/ 377174 h 1388264"/>
                  <a:gd name="connsiteX2911" fmla="*/ 1516790 w 2604760"/>
                  <a:gd name="connsiteY2911" fmla="*/ 382969 h 1388264"/>
                  <a:gd name="connsiteX2912" fmla="*/ 1517316 w 2604760"/>
                  <a:gd name="connsiteY2912" fmla="*/ 388539 h 1388264"/>
                  <a:gd name="connsiteX2913" fmla="*/ 1517833 w 2604760"/>
                  <a:gd name="connsiteY2913" fmla="*/ 392914 h 1388264"/>
                  <a:gd name="connsiteX2914" fmla="*/ 1518359 w 2604760"/>
                  <a:gd name="connsiteY2914" fmla="*/ 395311 h 1388264"/>
                  <a:gd name="connsiteX2915" fmla="*/ 1518877 w 2604760"/>
                  <a:gd name="connsiteY2915" fmla="*/ 395278 h 1388264"/>
                  <a:gd name="connsiteX2916" fmla="*/ 1519395 w 2604760"/>
                  <a:gd name="connsiteY2916" fmla="*/ 392823 h 1388264"/>
                  <a:gd name="connsiteX2917" fmla="*/ 1519921 w 2604760"/>
                  <a:gd name="connsiteY2917" fmla="*/ 388447 h 1388264"/>
                  <a:gd name="connsiteX2918" fmla="*/ 1520439 w 2604760"/>
                  <a:gd name="connsiteY2918" fmla="*/ 383019 h 1388264"/>
                  <a:gd name="connsiteX2919" fmla="*/ 1520965 w 2604760"/>
                  <a:gd name="connsiteY2919" fmla="*/ 377658 h 1388264"/>
                  <a:gd name="connsiteX2920" fmla="*/ 1521482 w 2604760"/>
                  <a:gd name="connsiteY2920" fmla="*/ 373433 h 1388264"/>
                  <a:gd name="connsiteX2921" fmla="*/ 1522000 w 2604760"/>
                  <a:gd name="connsiteY2921" fmla="*/ 371229 h 1388264"/>
                  <a:gd name="connsiteX2922" fmla="*/ 1522526 w 2604760"/>
                  <a:gd name="connsiteY2922" fmla="*/ 371563 h 1388264"/>
                  <a:gd name="connsiteX2923" fmla="*/ 1523044 w 2604760"/>
                  <a:gd name="connsiteY2923" fmla="*/ 374460 h 1388264"/>
                  <a:gd name="connsiteX2924" fmla="*/ 1523570 w 2604760"/>
                  <a:gd name="connsiteY2924" fmla="*/ 379454 h 1388264"/>
                  <a:gd name="connsiteX2925" fmla="*/ 1524088 w 2604760"/>
                  <a:gd name="connsiteY2925" fmla="*/ 385641 h 1388264"/>
                  <a:gd name="connsiteX2926" fmla="*/ 1524605 w 2604760"/>
                  <a:gd name="connsiteY2926" fmla="*/ 391879 h 1388264"/>
                  <a:gd name="connsiteX2927" fmla="*/ 1525132 w 2604760"/>
                  <a:gd name="connsiteY2927" fmla="*/ 396989 h 1388264"/>
                  <a:gd name="connsiteX2928" fmla="*/ 1525649 w 2604760"/>
                  <a:gd name="connsiteY2928" fmla="*/ 400029 h 1388264"/>
                  <a:gd name="connsiteX2929" fmla="*/ 1526175 w 2604760"/>
                  <a:gd name="connsiteY2929" fmla="*/ 400388 h 1388264"/>
                  <a:gd name="connsiteX2930" fmla="*/ 1526693 w 2604760"/>
                  <a:gd name="connsiteY2930" fmla="*/ 397966 h 1388264"/>
                  <a:gd name="connsiteX2931" fmla="*/ 1527211 w 2604760"/>
                  <a:gd name="connsiteY2931" fmla="*/ 393173 h 1388264"/>
                  <a:gd name="connsiteX2932" fmla="*/ 1527737 w 2604760"/>
                  <a:gd name="connsiteY2932" fmla="*/ 386877 h 1388264"/>
                  <a:gd name="connsiteX2933" fmla="*/ 1528254 w 2604760"/>
                  <a:gd name="connsiteY2933" fmla="*/ 380197 h 1388264"/>
                  <a:gd name="connsiteX2934" fmla="*/ 1528781 w 2604760"/>
                  <a:gd name="connsiteY2934" fmla="*/ 374310 h 1388264"/>
                  <a:gd name="connsiteX2935" fmla="*/ 1529298 w 2604760"/>
                  <a:gd name="connsiteY2935" fmla="*/ 370177 h 1388264"/>
                  <a:gd name="connsiteX2936" fmla="*/ 1529816 w 2604760"/>
                  <a:gd name="connsiteY2936" fmla="*/ 368448 h 1388264"/>
                  <a:gd name="connsiteX2937" fmla="*/ 1530342 w 2604760"/>
                  <a:gd name="connsiteY2937" fmla="*/ 369317 h 1388264"/>
                  <a:gd name="connsiteX2938" fmla="*/ 1530860 w 2604760"/>
                  <a:gd name="connsiteY2938" fmla="*/ 372498 h 1388264"/>
                  <a:gd name="connsiteX2939" fmla="*/ 1531386 w 2604760"/>
                  <a:gd name="connsiteY2939" fmla="*/ 377224 h 1388264"/>
                  <a:gd name="connsiteX2940" fmla="*/ 1531903 w 2604760"/>
                  <a:gd name="connsiteY2940" fmla="*/ 382443 h 1388264"/>
                  <a:gd name="connsiteX2941" fmla="*/ 1532421 w 2604760"/>
                  <a:gd name="connsiteY2941" fmla="*/ 387044 h 1388264"/>
                  <a:gd name="connsiteX2942" fmla="*/ 1532947 w 2604760"/>
                  <a:gd name="connsiteY2942" fmla="*/ 390109 h 1388264"/>
                  <a:gd name="connsiteX2943" fmla="*/ 1533465 w 2604760"/>
                  <a:gd name="connsiteY2943" fmla="*/ 390985 h 1388264"/>
                  <a:gd name="connsiteX2944" fmla="*/ 1533991 w 2604760"/>
                  <a:gd name="connsiteY2944" fmla="*/ 389441 h 1388264"/>
                  <a:gd name="connsiteX2945" fmla="*/ 1534509 w 2604760"/>
                  <a:gd name="connsiteY2945" fmla="*/ 385700 h 1388264"/>
                  <a:gd name="connsiteX2946" fmla="*/ 1535027 w 2604760"/>
                  <a:gd name="connsiteY2946" fmla="*/ 380389 h 1388264"/>
                  <a:gd name="connsiteX2947" fmla="*/ 1535553 w 2604760"/>
                  <a:gd name="connsiteY2947" fmla="*/ 374402 h 1388264"/>
                  <a:gd name="connsiteX2948" fmla="*/ 1536070 w 2604760"/>
                  <a:gd name="connsiteY2948" fmla="*/ 368715 h 1388264"/>
                  <a:gd name="connsiteX2949" fmla="*/ 1536596 w 2604760"/>
                  <a:gd name="connsiteY2949" fmla="*/ 364173 h 1388264"/>
                  <a:gd name="connsiteX2950" fmla="*/ 1537114 w 2604760"/>
                  <a:gd name="connsiteY2950" fmla="*/ 361376 h 1388264"/>
                  <a:gd name="connsiteX2951" fmla="*/ 1537632 w 2604760"/>
                  <a:gd name="connsiteY2951" fmla="*/ 360599 h 1388264"/>
                  <a:gd name="connsiteX2952" fmla="*/ 1538158 w 2604760"/>
                  <a:gd name="connsiteY2952" fmla="*/ 361726 h 1388264"/>
                  <a:gd name="connsiteX2953" fmla="*/ 1538676 w 2604760"/>
                  <a:gd name="connsiteY2953" fmla="*/ 364240 h 1388264"/>
                  <a:gd name="connsiteX2954" fmla="*/ 1539202 w 2604760"/>
                  <a:gd name="connsiteY2954" fmla="*/ 367371 h 1388264"/>
                  <a:gd name="connsiteX2955" fmla="*/ 1539719 w 2604760"/>
                  <a:gd name="connsiteY2955" fmla="*/ 370302 h 1388264"/>
                  <a:gd name="connsiteX2956" fmla="*/ 1540237 w 2604760"/>
                  <a:gd name="connsiteY2956" fmla="*/ 372339 h 1388264"/>
                  <a:gd name="connsiteX2957" fmla="*/ 1540763 w 2604760"/>
                  <a:gd name="connsiteY2957" fmla="*/ 373007 h 1388264"/>
                  <a:gd name="connsiteX2958" fmla="*/ 1541281 w 2604760"/>
                  <a:gd name="connsiteY2958" fmla="*/ 372122 h 1388264"/>
                  <a:gd name="connsiteX2959" fmla="*/ 1541807 w 2604760"/>
                  <a:gd name="connsiteY2959" fmla="*/ 369793 h 1388264"/>
                  <a:gd name="connsiteX2960" fmla="*/ 1542325 w 2604760"/>
                  <a:gd name="connsiteY2960" fmla="*/ 366411 h 1388264"/>
                  <a:gd name="connsiteX2961" fmla="*/ 1542842 w 2604760"/>
                  <a:gd name="connsiteY2961" fmla="*/ 362595 h 1388264"/>
                  <a:gd name="connsiteX2962" fmla="*/ 1543368 w 2604760"/>
                  <a:gd name="connsiteY2962" fmla="*/ 358987 h 1388264"/>
                  <a:gd name="connsiteX2963" fmla="*/ 1543886 w 2604760"/>
                  <a:gd name="connsiteY2963" fmla="*/ 356132 h 1388264"/>
                  <a:gd name="connsiteX2964" fmla="*/ 1544412 w 2604760"/>
                  <a:gd name="connsiteY2964" fmla="*/ 354361 h 1388264"/>
                  <a:gd name="connsiteX2965" fmla="*/ 1544930 w 2604760"/>
                  <a:gd name="connsiteY2965" fmla="*/ 353777 h 1388264"/>
                  <a:gd name="connsiteX2966" fmla="*/ 1545448 w 2604760"/>
                  <a:gd name="connsiteY2966" fmla="*/ 354261 h 1388264"/>
                  <a:gd name="connsiteX2967" fmla="*/ 1545974 w 2604760"/>
                  <a:gd name="connsiteY2967" fmla="*/ 355430 h 1388264"/>
                  <a:gd name="connsiteX2968" fmla="*/ 1546491 w 2604760"/>
                  <a:gd name="connsiteY2968" fmla="*/ 356783 h 1388264"/>
                  <a:gd name="connsiteX2969" fmla="*/ 1547018 w 2604760"/>
                  <a:gd name="connsiteY2969" fmla="*/ 357810 h 1388264"/>
                  <a:gd name="connsiteX2970" fmla="*/ 1547535 w 2604760"/>
                  <a:gd name="connsiteY2970" fmla="*/ 358161 h 1388264"/>
                  <a:gd name="connsiteX2971" fmla="*/ 1548053 w 2604760"/>
                  <a:gd name="connsiteY2971" fmla="*/ 357685 h 1388264"/>
                  <a:gd name="connsiteX2972" fmla="*/ 1548579 w 2604760"/>
                  <a:gd name="connsiteY2972" fmla="*/ 356440 h 1388264"/>
                  <a:gd name="connsiteX2973" fmla="*/ 1549097 w 2604760"/>
                  <a:gd name="connsiteY2973" fmla="*/ 354662 h 1388264"/>
                  <a:gd name="connsiteX2974" fmla="*/ 1549623 w 2604760"/>
                  <a:gd name="connsiteY2974" fmla="*/ 352741 h 1388264"/>
                  <a:gd name="connsiteX2975" fmla="*/ 1550140 w 2604760"/>
                  <a:gd name="connsiteY2975" fmla="*/ 351146 h 1388264"/>
                  <a:gd name="connsiteX2976" fmla="*/ 1550658 w 2604760"/>
                  <a:gd name="connsiteY2976" fmla="*/ 350286 h 1388264"/>
                  <a:gd name="connsiteX2977" fmla="*/ 1551184 w 2604760"/>
                  <a:gd name="connsiteY2977" fmla="*/ 350370 h 1388264"/>
                  <a:gd name="connsiteX2978" fmla="*/ 1551702 w 2604760"/>
                  <a:gd name="connsiteY2978" fmla="*/ 351372 h 1388264"/>
                  <a:gd name="connsiteX2979" fmla="*/ 1552228 w 2604760"/>
                  <a:gd name="connsiteY2979" fmla="*/ 353025 h 1388264"/>
                  <a:gd name="connsiteX2980" fmla="*/ 1552746 w 2604760"/>
                  <a:gd name="connsiteY2980" fmla="*/ 354954 h 1388264"/>
                  <a:gd name="connsiteX2981" fmla="*/ 1553264 w 2604760"/>
                  <a:gd name="connsiteY2981" fmla="*/ 356666 h 1388264"/>
                  <a:gd name="connsiteX2982" fmla="*/ 1553789 w 2604760"/>
                  <a:gd name="connsiteY2982" fmla="*/ 357718 h 1388264"/>
                  <a:gd name="connsiteX2983" fmla="*/ 1554307 w 2604760"/>
                  <a:gd name="connsiteY2983" fmla="*/ 357751 h 1388264"/>
                  <a:gd name="connsiteX2984" fmla="*/ 1554833 w 2604760"/>
                  <a:gd name="connsiteY2984" fmla="*/ 356666 h 1388264"/>
                  <a:gd name="connsiteX2985" fmla="*/ 1555351 w 2604760"/>
                  <a:gd name="connsiteY2985" fmla="*/ 354628 h 1388264"/>
                  <a:gd name="connsiteX2986" fmla="*/ 1555869 w 2604760"/>
                  <a:gd name="connsiteY2986" fmla="*/ 352048 h 1388264"/>
                  <a:gd name="connsiteX2987" fmla="*/ 1556395 w 2604760"/>
                  <a:gd name="connsiteY2987" fmla="*/ 349493 h 1388264"/>
                  <a:gd name="connsiteX2988" fmla="*/ 1556913 w 2604760"/>
                  <a:gd name="connsiteY2988" fmla="*/ 347598 h 1388264"/>
                  <a:gd name="connsiteX2989" fmla="*/ 1557439 w 2604760"/>
                  <a:gd name="connsiteY2989" fmla="*/ 346938 h 1388264"/>
                  <a:gd name="connsiteX2990" fmla="*/ 1557956 w 2604760"/>
                  <a:gd name="connsiteY2990" fmla="*/ 347881 h 1388264"/>
                  <a:gd name="connsiteX2991" fmla="*/ 1558474 w 2604760"/>
                  <a:gd name="connsiteY2991" fmla="*/ 350495 h 1388264"/>
                  <a:gd name="connsiteX2992" fmla="*/ 1559000 w 2604760"/>
                  <a:gd name="connsiteY2992" fmla="*/ 354470 h 1388264"/>
                  <a:gd name="connsiteX2993" fmla="*/ 1559518 w 2604760"/>
                  <a:gd name="connsiteY2993" fmla="*/ 359171 h 1388264"/>
                  <a:gd name="connsiteX2994" fmla="*/ 1560044 w 2604760"/>
                  <a:gd name="connsiteY2994" fmla="*/ 363839 h 1388264"/>
                  <a:gd name="connsiteX2995" fmla="*/ 1560562 w 2604760"/>
                  <a:gd name="connsiteY2995" fmla="*/ 367688 h 1388264"/>
                  <a:gd name="connsiteX2996" fmla="*/ 1561079 w 2604760"/>
                  <a:gd name="connsiteY2996" fmla="*/ 370051 h 1388264"/>
                  <a:gd name="connsiteX2997" fmla="*/ 1561605 w 2604760"/>
                  <a:gd name="connsiteY2997" fmla="*/ 370527 h 1388264"/>
                  <a:gd name="connsiteX2998" fmla="*/ 1562123 w 2604760"/>
                  <a:gd name="connsiteY2998" fmla="*/ 369033 h 1388264"/>
                  <a:gd name="connsiteX2999" fmla="*/ 1562649 w 2604760"/>
                  <a:gd name="connsiteY2999" fmla="*/ 365901 h 1388264"/>
                  <a:gd name="connsiteX3000" fmla="*/ 1563167 w 2604760"/>
                  <a:gd name="connsiteY3000" fmla="*/ 361826 h 1388264"/>
                  <a:gd name="connsiteX3001" fmla="*/ 1563685 w 2604760"/>
                  <a:gd name="connsiteY3001" fmla="*/ 357726 h 1388264"/>
                  <a:gd name="connsiteX3002" fmla="*/ 1564211 w 2604760"/>
                  <a:gd name="connsiteY3002" fmla="*/ 354562 h 1388264"/>
                  <a:gd name="connsiteX3003" fmla="*/ 1564728 w 2604760"/>
                  <a:gd name="connsiteY3003" fmla="*/ 353184 h 1388264"/>
                  <a:gd name="connsiteX3004" fmla="*/ 1565254 w 2604760"/>
                  <a:gd name="connsiteY3004" fmla="*/ 354119 h 1388264"/>
                  <a:gd name="connsiteX3005" fmla="*/ 1565772 w 2604760"/>
                  <a:gd name="connsiteY3005" fmla="*/ 357476 h 1388264"/>
                  <a:gd name="connsiteX3006" fmla="*/ 1566290 w 2604760"/>
                  <a:gd name="connsiteY3006" fmla="*/ 362895 h 1388264"/>
                  <a:gd name="connsiteX3007" fmla="*/ 1566816 w 2604760"/>
                  <a:gd name="connsiteY3007" fmla="*/ 369584 h 1388264"/>
                  <a:gd name="connsiteX3008" fmla="*/ 1567334 w 2604760"/>
                  <a:gd name="connsiteY3008" fmla="*/ 376506 h 1388264"/>
                  <a:gd name="connsiteX3009" fmla="*/ 1567860 w 2604760"/>
                  <a:gd name="connsiteY3009" fmla="*/ 382552 h 1388264"/>
                  <a:gd name="connsiteX3010" fmla="*/ 1568377 w 2604760"/>
                  <a:gd name="connsiteY3010" fmla="*/ 386785 h 1388264"/>
                  <a:gd name="connsiteX3011" fmla="*/ 1568895 w 2604760"/>
                  <a:gd name="connsiteY3011" fmla="*/ 388564 h 1388264"/>
                  <a:gd name="connsiteX3012" fmla="*/ 1569421 w 2604760"/>
                  <a:gd name="connsiteY3012" fmla="*/ 387712 h 1388264"/>
                  <a:gd name="connsiteX3013" fmla="*/ 1569939 w 2604760"/>
                  <a:gd name="connsiteY3013" fmla="*/ 384514 h 1388264"/>
                  <a:gd name="connsiteX3014" fmla="*/ 1570465 w 2604760"/>
                  <a:gd name="connsiteY3014" fmla="*/ 379738 h 1388264"/>
                  <a:gd name="connsiteX3015" fmla="*/ 1570983 w 2604760"/>
                  <a:gd name="connsiteY3015" fmla="*/ 374460 h 1388264"/>
                  <a:gd name="connsiteX3016" fmla="*/ 1571500 w 2604760"/>
                  <a:gd name="connsiteY3016" fmla="*/ 369859 h 1388264"/>
                  <a:gd name="connsiteX3017" fmla="*/ 1572026 w 2604760"/>
                  <a:gd name="connsiteY3017" fmla="*/ 366970 h 1388264"/>
                  <a:gd name="connsiteX3018" fmla="*/ 1572544 w 2604760"/>
                  <a:gd name="connsiteY3018" fmla="*/ 366503 h 1388264"/>
                  <a:gd name="connsiteX3019" fmla="*/ 1573070 w 2604760"/>
                  <a:gd name="connsiteY3019" fmla="*/ 368724 h 1388264"/>
                  <a:gd name="connsiteX3020" fmla="*/ 1573588 w 2604760"/>
                  <a:gd name="connsiteY3020" fmla="*/ 373400 h 1388264"/>
                  <a:gd name="connsiteX3021" fmla="*/ 1574106 w 2604760"/>
                  <a:gd name="connsiteY3021" fmla="*/ 379838 h 1388264"/>
                  <a:gd name="connsiteX3022" fmla="*/ 1574632 w 2604760"/>
                  <a:gd name="connsiteY3022" fmla="*/ 386969 h 1388264"/>
                  <a:gd name="connsiteX3023" fmla="*/ 1575149 w 2604760"/>
                  <a:gd name="connsiteY3023" fmla="*/ 393582 h 1388264"/>
                  <a:gd name="connsiteX3024" fmla="*/ 1575676 w 2604760"/>
                  <a:gd name="connsiteY3024" fmla="*/ 398609 h 1388264"/>
                  <a:gd name="connsiteX3025" fmla="*/ 1576193 w 2604760"/>
                  <a:gd name="connsiteY3025" fmla="*/ 401281 h 1388264"/>
                  <a:gd name="connsiteX3026" fmla="*/ 1576711 w 2604760"/>
                  <a:gd name="connsiteY3026" fmla="*/ 401281 h 1388264"/>
                  <a:gd name="connsiteX3027" fmla="*/ 1577237 w 2604760"/>
                  <a:gd name="connsiteY3027" fmla="*/ 398768 h 1388264"/>
                  <a:gd name="connsiteX3028" fmla="*/ 1577755 w 2604760"/>
                  <a:gd name="connsiteY3028" fmla="*/ 394384 h 1388264"/>
                  <a:gd name="connsiteX3029" fmla="*/ 1578281 w 2604760"/>
                  <a:gd name="connsiteY3029" fmla="*/ 389123 h 1388264"/>
                  <a:gd name="connsiteX3030" fmla="*/ 1578799 w 2604760"/>
                  <a:gd name="connsiteY3030" fmla="*/ 384088 h 1388264"/>
                  <a:gd name="connsiteX3031" fmla="*/ 1579316 w 2604760"/>
                  <a:gd name="connsiteY3031" fmla="*/ 380289 h 1388264"/>
                  <a:gd name="connsiteX3032" fmla="*/ 1579842 w 2604760"/>
                  <a:gd name="connsiteY3032" fmla="*/ 378427 h 1388264"/>
                  <a:gd name="connsiteX3033" fmla="*/ 1580360 w 2604760"/>
                  <a:gd name="connsiteY3033" fmla="*/ 378836 h 1388264"/>
                  <a:gd name="connsiteX3034" fmla="*/ 1580886 w 2604760"/>
                  <a:gd name="connsiteY3034" fmla="*/ 381441 h 1388264"/>
                  <a:gd name="connsiteX3035" fmla="*/ 1581404 w 2604760"/>
                  <a:gd name="connsiteY3035" fmla="*/ 385742 h 1388264"/>
                  <a:gd name="connsiteX3036" fmla="*/ 1581922 w 2604760"/>
                  <a:gd name="connsiteY3036" fmla="*/ 390860 h 1388264"/>
                  <a:gd name="connsiteX3037" fmla="*/ 1582448 w 2604760"/>
                  <a:gd name="connsiteY3037" fmla="*/ 395795 h 1388264"/>
                  <a:gd name="connsiteX3038" fmla="*/ 1582965 w 2604760"/>
                  <a:gd name="connsiteY3038" fmla="*/ 399611 h 1388264"/>
                  <a:gd name="connsiteX3039" fmla="*/ 1583491 w 2604760"/>
                  <a:gd name="connsiteY3039" fmla="*/ 401657 h 1388264"/>
                  <a:gd name="connsiteX3040" fmla="*/ 1584009 w 2604760"/>
                  <a:gd name="connsiteY3040" fmla="*/ 401657 h 1388264"/>
                  <a:gd name="connsiteX3041" fmla="*/ 1584527 w 2604760"/>
                  <a:gd name="connsiteY3041" fmla="*/ 399703 h 1388264"/>
                  <a:gd name="connsiteX3042" fmla="*/ 1585053 w 2604760"/>
                  <a:gd name="connsiteY3042" fmla="*/ 396263 h 1388264"/>
                  <a:gd name="connsiteX3043" fmla="*/ 1585571 w 2604760"/>
                  <a:gd name="connsiteY3043" fmla="*/ 392088 h 1388264"/>
                  <a:gd name="connsiteX3044" fmla="*/ 1586097 w 2604760"/>
                  <a:gd name="connsiteY3044" fmla="*/ 388013 h 1388264"/>
                  <a:gd name="connsiteX3045" fmla="*/ 1586614 w 2604760"/>
                  <a:gd name="connsiteY3045" fmla="*/ 384756 h 1388264"/>
                  <a:gd name="connsiteX3046" fmla="*/ 1587132 w 2604760"/>
                  <a:gd name="connsiteY3046" fmla="*/ 382802 h 1388264"/>
                  <a:gd name="connsiteX3047" fmla="*/ 1587658 w 2604760"/>
                  <a:gd name="connsiteY3047" fmla="*/ 382326 h 1388264"/>
                  <a:gd name="connsiteX3048" fmla="*/ 1588176 w 2604760"/>
                  <a:gd name="connsiteY3048" fmla="*/ 383203 h 1388264"/>
                  <a:gd name="connsiteX3049" fmla="*/ 1588702 w 2604760"/>
                  <a:gd name="connsiteY3049" fmla="*/ 385065 h 1388264"/>
                  <a:gd name="connsiteX3050" fmla="*/ 1589220 w 2604760"/>
                  <a:gd name="connsiteY3050" fmla="*/ 387286 h 1388264"/>
                  <a:gd name="connsiteX3051" fmla="*/ 1589737 w 2604760"/>
                  <a:gd name="connsiteY3051" fmla="*/ 389215 h 1388264"/>
                  <a:gd name="connsiteX3052" fmla="*/ 1590263 w 2604760"/>
                  <a:gd name="connsiteY3052" fmla="*/ 390276 h 1388264"/>
                  <a:gd name="connsiteX3053" fmla="*/ 1590781 w 2604760"/>
                  <a:gd name="connsiteY3053" fmla="*/ 390167 h 1388264"/>
                  <a:gd name="connsiteX3054" fmla="*/ 1591307 w 2604760"/>
                  <a:gd name="connsiteY3054" fmla="*/ 388856 h 1388264"/>
                  <a:gd name="connsiteX3055" fmla="*/ 1591825 w 2604760"/>
                  <a:gd name="connsiteY3055" fmla="*/ 386577 h 1388264"/>
                  <a:gd name="connsiteX3056" fmla="*/ 1592343 w 2604760"/>
                  <a:gd name="connsiteY3056" fmla="*/ 383729 h 1388264"/>
                  <a:gd name="connsiteX3057" fmla="*/ 1592869 w 2604760"/>
                  <a:gd name="connsiteY3057" fmla="*/ 380865 h 1388264"/>
                  <a:gd name="connsiteX3058" fmla="*/ 1593386 w 2604760"/>
                  <a:gd name="connsiteY3058" fmla="*/ 378510 h 1388264"/>
                  <a:gd name="connsiteX3059" fmla="*/ 1593913 w 2604760"/>
                  <a:gd name="connsiteY3059" fmla="*/ 377049 h 1388264"/>
                  <a:gd name="connsiteX3060" fmla="*/ 1594430 w 2604760"/>
                  <a:gd name="connsiteY3060" fmla="*/ 376590 h 1388264"/>
                  <a:gd name="connsiteX3061" fmla="*/ 1594948 w 2604760"/>
                  <a:gd name="connsiteY3061" fmla="*/ 376957 h 1388264"/>
                  <a:gd name="connsiteX3062" fmla="*/ 1595474 w 2604760"/>
                  <a:gd name="connsiteY3062" fmla="*/ 377784 h 1388264"/>
                  <a:gd name="connsiteX3063" fmla="*/ 1595992 w 2604760"/>
                  <a:gd name="connsiteY3063" fmla="*/ 378602 h 1388264"/>
                  <a:gd name="connsiteX3064" fmla="*/ 1596518 w 2604760"/>
                  <a:gd name="connsiteY3064" fmla="*/ 378911 h 1388264"/>
                  <a:gd name="connsiteX3065" fmla="*/ 1597035 w 2604760"/>
                  <a:gd name="connsiteY3065" fmla="*/ 378318 h 1388264"/>
                  <a:gd name="connsiteX3066" fmla="*/ 1597553 w 2604760"/>
                  <a:gd name="connsiteY3066" fmla="*/ 376623 h 1388264"/>
                  <a:gd name="connsiteX3067" fmla="*/ 1598079 w 2604760"/>
                  <a:gd name="connsiteY3067" fmla="*/ 373909 h 1388264"/>
                  <a:gd name="connsiteX3068" fmla="*/ 1598597 w 2604760"/>
                  <a:gd name="connsiteY3068" fmla="*/ 370527 h 1388264"/>
                  <a:gd name="connsiteX3069" fmla="*/ 1599123 w 2604760"/>
                  <a:gd name="connsiteY3069" fmla="*/ 366987 h 1388264"/>
                  <a:gd name="connsiteX3070" fmla="*/ 1599641 w 2604760"/>
                  <a:gd name="connsiteY3070" fmla="*/ 363856 h 1388264"/>
                  <a:gd name="connsiteX3071" fmla="*/ 1600159 w 2604760"/>
                  <a:gd name="connsiteY3071" fmla="*/ 361643 h 1388264"/>
                  <a:gd name="connsiteX3072" fmla="*/ 1600684 w 2604760"/>
                  <a:gd name="connsiteY3072" fmla="*/ 360758 h 1388264"/>
                  <a:gd name="connsiteX3073" fmla="*/ 1601202 w 2604760"/>
                  <a:gd name="connsiteY3073" fmla="*/ 361325 h 1388264"/>
                  <a:gd name="connsiteX3074" fmla="*/ 1601728 w 2604760"/>
                  <a:gd name="connsiteY3074" fmla="*/ 363129 h 1388264"/>
                  <a:gd name="connsiteX3075" fmla="*/ 1602246 w 2604760"/>
                  <a:gd name="connsiteY3075" fmla="*/ 365668 h 1388264"/>
                  <a:gd name="connsiteX3076" fmla="*/ 1602764 w 2604760"/>
                  <a:gd name="connsiteY3076" fmla="*/ 368214 h 1388264"/>
                  <a:gd name="connsiteX3077" fmla="*/ 1603290 w 2604760"/>
                  <a:gd name="connsiteY3077" fmla="*/ 370043 h 1388264"/>
                  <a:gd name="connsiteX3078" fmla="*/ 1603808 w 2604760"/>
                  <a:gd name="connsiteY3078" fmla="*/ 370544 h 1388264"/>
                  <a:gd name="connsiteX3079" fmla="*/ 1604334 w 2604760"/>
                  <a:gd name="connsiteY3079" fmla="*/ 369358 h 1388264"/>
                  <a:gd name="connsiteX3080" fmla="*/ 1604851 w 2604760"/>
                  <a:gd name="connsiteY3080" fmla="*/ 366452 h 1388264"/>
                  <a:gd name="connsiteX3081" fmla="*/ 1605369 w 2604760"/>
                  <a:gd name="connsiteY3081" fmla="*/ 362152 h 1388264"/>
                  <a:gd name="connsiteX3082" fmla="*/ 1605895 w 2604760"/>
                  <a:gd name="connsiteY3082" fmla="*/ 357092 h 1388264"/>
                  <a:gd name="connsiteX3083" fmla="*/ 1606413 w 2604760"/>
                  <a:gd name="connsiteY3083" fmla="*/ 352098 h 1388264"/>
                  <a:gd name="connsiteX3084" fmla="*/ 1606939 w 2604760"/>
                  <a:gd name="connsiteY3084" fmla="*/ 348023 h 1388264"/>
                  <a:gd name="connsiteX3085" fmla="*/ 1607457 w 2604760"/>
                  <a:gd name="connsiteY3085" fmla="*/ 345560 h 1388264"/>
                  <a:gd name="connsiteX3086" fmla="*/ 1607974 w 2604760"/>
                  <a:gd name="connsiteY3086" fmla="*/ 345168 h 1388264"/>
                  <a:gd name="connsiteX3087" fmla="*/ 1608500 w 2604760"/>
                  <a:gd name="connsiteY3087" fmla="*/ 346938 h 1388264"/>
                  <a:gd name="connsiteX3088" fmla="*/ 1609018 w 2604760"/>
                  <a:gd name="connsiteY3088" fmla="*/ 350545 h 1388264"/>
                  <a:gd name="connsiteX3089" fmla="*/ 1609544 w 2604760"/>
                  <a:gd name="connsiteY3089" fmla="*/ 355288 h 1388264"/>
                  <a:gd name="connsiteX3090" fmla="*/ 1610062 w 2604760"/>
                  <a:gd name="connsiteY3090" fmla="*/ 360215 h 1388264"/>
                  <a:gd name="connsiteX3091" fmla="*/ 1610580 w 2604760"/>
                  <a:gd name="connsiteY3091" fmla="*/ 364331 h 1388264"/>
                  <a:gd name="connsiteX3092" fmla="*/ 1611106 w 2604760"/>
                  <a:gd name="connsiteY3092" fmla="*/ 366795 h 1388264"/>
                  <a:gd name="connsiteX3093" fmla="*/ 1611623 w 2604760"/>
                  <a:gd name="connsiteY3093" fmla="*/ 367054 h 1388264"/>
                  <a:gd name="connsiteX3094" fmla="*/ 1612149 w 2604760"/>
                  <a:gd name="connsiteY3094" fmla="*/ 365008 h 1388264"/>
                  <a:gd name="connsiteX3095" fmla="*/ 1612667 w 2604760"/>
                  <a:gd name="connsiteY3095" fmla="*/ 360966 h 1388264"/>
                  <a:gd name="connsiteX3096" fmla="*/ 1613185 w 2604760"/>
                  <a:gd name="connsiteY3096" fmla="*/ 355639 h 1388264"/>
                  <a:gd name="connsiteX3097" fmla="*/ 1613711 w 2604760"/>
                  <a:gd name="connsiteY3097" fmla="*/ 350019 h 1388264"/>
                  <a:gd name="connsiteX3098" fmla="*/ 1614229 w 2604760"/>
                  <a:gd name="connsiteY3098" fmla="*/ 345176 h 1388264"/>
                  <a:gd name="connsiteX3099" fmla="*/ 1614755 w 2604760"/>
                  <a:gd name="connsiteY3099" fmla="*/ 342036 h 1388264"/>
                  <a:gd name="connsiteX3100" fmla="*/ 1615272 w 2604760"/>
                  <a:gd name="connsiteY3100" fmla="*/ 341243 h 1388264"/>
                  <a:gd name="connsiteX3101" fmla="*/ 1615790 w 2604760"/>
                  <a:gd name="connsiteY3101" fmla="*/ 342997 h 1388264"/>
                  <a:gd name="connsiteX3102" fmla="*/ 1616316 w 2604760"/>
                  <a:gd name="connsiteY3102" fmla="*/ 347055 h 1388264"/>
                  <a:gd name="connsiteX3103" fmla="*/ 1616834 w 2604760"/>
                  <a:gd name="connsiteY3103" fmla="*/ 352766 h 1388264"/>
                  <a:gd name="connsiteX3104" fmla="*/ 1617360 w 2604760"/>
                  <a:gd name="connsiteY3104" fmla="*/ 359188 h 1388264"/>
                  <a:gd name="connsiteX3105" fmla="*/ 1617878 w 2604760"/>
                  <a:gd name="connsiteY3105" fmla="*/ 365200 h 1388264"/>
                  <a:gd name="connsiteX3106" fmla="*/ 1618395 w 2604760"/>
                  <a:gd name="connsiteY3106" fmla="*/ 369801 h 1388264"/>
                  <a:gd name="connsiteX3107" fmla="*/ 1618921 w 2604760"/>
                  <a:gd name="connsiteY3107" fmla="*/ 372256 h 1388264"/>
                  <a:gd name="connsiteX3108" fmla="*/ 1619439 w 2604760"/>
                  <a:gd name="connsiteY3108" fmla="*/ 372264 h 1388264"/>
                  <a:gd name="connsiteX3109" fmla="*/ 1619965 w 2604760"/>
                  <a:gd name="connsiteY3109" fmla="*/ 369960 h 1388264"/>
                  <a:gd name="connsiteX3110" fmla="*/ 1620483 w 2604760"/>
                  <a:gd name="connsiteY3110" fmla="*/ 365918 h 1388264"/>
                  <a:gd name="connsiteX3111" fmla="*/ 1621001 w 2604760"/>
                  <a:gd name="connsiteY3111" fmla="*/ 361058 h 1388264"/>
                  <a:gd name="connsiteX3112" fmla="*/ 1621527 w 2604760"/>
                  <a:gd name="connsiteY3112" fmla="*/ 356449 h 1388264"/>
                  <a:gd name="connsiteX3113" fmla="*/ 1622045 w 2604760"/>
                  <a:gd name="connsiteY3113" fmla="*/ 353100 h 1388264"/>
                  <a:gd name="connsiteX3114" fmla="*/ 1622571 w 2604760"/>
                  <a:gd name="connsiteY3114" fmla="*/ 351756 h 1388264"/>
                  <a:gd name="connsiteX3115" fmla="*/ 1623088 w 2604760"/>
                  <a:gd name="connsiteY3115" fmla="*/ 352733 h 1388264"/>
                  <a:gd name="connsiteX3116" fmla="*/ 1623606 w 2604760"/>
                  <a:gd name="connsiteY3116" fmla="*/ 355981 h 1388264"/>
                  <a:gd name="connsiteX3117" fmla="*/ 1624132 w 2604760"/>
                  <a:gd name="connsiteY3117" fmla="*/ 361016 h 1388264"/>
                  <a:gd name="connsiteX3118" fmla="*/ 1624650 w 2604760"/>
                  <a:gd name="connsiteY3118" fmla="*/ 367079 h 1388264"/>
                  <a:gd name="connsiteX3119" fmla="*/ 1625176 w 2604760"/>
                  <a:gd name="connsiteY3119" fmla="*/ 373183 h 1388264"/>
                  <a:gd name="connsiteX3120" fmla="*/ 1625694 w 2604760"/>
                  <a:gd name="connsiteY3120" fmla="*/ 378377 h 1388264"/>
                  <a:gd name="connsiteX3121" fmla="*/ 1626211 w 2604760"/>
                  <a:gd name="connsiteY3121" fmla="*/ 381934 h 1388264"/>
                  <a:gd name="connsiteX3122" fmla="*/ 1626737 w 2604760"/>
                  <a:gd name="connsiteY3122" fmla="*/ 383462 h 1388264"/>
                  <a:gd name="connsiteX3123" fmla="*/ 1627255 w 2604760"/>
                  <a:gd name="connsiteY3123" fmla="*/ 382969 h 1388264"/>
                  <a:gd name="connsiteX3124" fmla="*/ 1627781 w 2604760"/>
                  <a:gd name="connsiteY3124" fmla="*/ 380823 h 1388264"/>
                  <a:gd name="connsiteX3125" fmla="*/ 1628299 w 2604760"/>
                  <a:gd name="connsiteY3125" fmla="*/ 377684 h 1388264"/>
                  <a:gd name="connsiteX3126" fmla="*/ 1628816 w 2604760"/>
                  <a:gd name="connsiteY3126" fmla="*/ 374427 h 1388264"/>
                  <a:gd name="connsiteX3127" fmla="*/ 1629343 w 2604760"/>
                  <a:gd name="connsiteY3127" fmla="*/ 371888 h 1388264"/>
                  <a:gd name="connsiteX3128" fmla="*/ 1629860 w 2604760"/>
                  <a:gd name="connsiteY3128" fmla="*/ 370703 h 1388264"/>
                  <a:gd name="connsiteX3129" fmla="*/ 1630386 w 2604760"/>
                  <a:gd name="connsiteY3129" fmla="*/ 371162 h 1388264"/>
                  <a:gd name="connsiteX3130" fmla="*/ 1630904 w 2604760"/>
                  <a:gd name="connsiteY3130" fmla="*/ 373250 h 1388264"/>
                  <a:gd name="connsiteX3131" fmla="*/ 1631422 w 2604760"/>
                  <a:gd name="connsiteY3131" fmla="*/ 376648 h 1388264"/>
                  <a:gd name="connsiteX3132" fmla="*/ 1631948 w 2604760"/>
                  <a:gd name="connsiteY3132" fmla="*/ 380807 h 1388264"/>
                  <a:gd name="connsiteX3133" fmla="*/ 1632466 w 2604760"/>
                  <a:gd name="connsiteY3133" fmla="*/ 385023 h 1388264"/>
                  <a:gd name="connsiteX3134" fmla="*/ 1632992 w 2604760"/>
                  <a:gd name="connsiteY3134" fmla="*/ 388606 h 1388264"/>
                  <a:gd name="connsiteX3135" fmla="*/ 1633509 w 2604760"/>
                  <a:gd name="connsiteY3135" fmla="*/ 391077 h 1388264"/>
                  <a:gd name="connsiteX3136" fmla="*/ 1634027 w 2604760"/>
                  <a:gd name="connsiteY3136" fmla="*/ 392213 h 1388264"/>
                  <a:gd name="connsiteX3137" fmla="*/ 1634553 w 2604760"/>
                  <a:gd name="connsiteY3137" fmla="*/ 392088 h 1388264"/>
                  <a:gd name="connsiteX3138" fmla="*/ 1635071 w 2604760"/>
                  <a:gd name="connsiteY3138" fmla="*/ 390985 h 1388264"/>
                  <a:gd name="connsiteX3139" fmla="*/ 1635597 w 2604760"/>
                  <a:gd name="connsiteY3139" fmla="*/ 389382 h 1388264"/>
                  <a:gd name="connsiteX3140" fmla="*/ 1636115 w 2604760"/>
                  <a:gd name="connsiteY3140" fmla="*/ 387829 h 1388264"/>
                  <a:gd name="connsiteX3141" fmla="*/ 1636632 w 2604760"/>
                  <a:gd name="connsiteY3141" fmla="*/ 386844 h 1388264"/>
                  <a:gd name="connsiteX3142" fmla="*/ 1637158 w 2604760"/>
                  <a:gd name="connsiteY3142" fmla="*/ 386760 h 1388264"/>
                  <a:gd name="connsiteX3143" fmla="*/ 1637676 w 2604760"/>
                  <a:gd name="connsiteY3143" fmla="*/ 387637 h 1388264"/>
                  <a:gd name="connsiteX3144" fmla="*/ 1638202 w 2604760"/>
                  <a:gd name="connsiteY3144" fmla="*/ 389282 h 1388264"/>
                  <a:gd name="connsiteX3145" fmla="*/ 1638720 w 2604760"/>
                  <a:gd name="connsiteY3145" fmla="*/ 391319 h 1388264"/>
                  <a:gd name="connsiteX3146" fmla="*/ 1639238 w 2604760"/>
                  <a:gd name="connsiteY3146" fmla="*/ 393315 h 1388264"/>
                  <a:gd name="connsiteX3147" fmla="*/ 1639764 w 2604760"/>
                  <a:gd name="connsiteY3147" fmla="*/ 394802 h 1388264"/>
                  <a:gd name="connsiteX3148" fmla="*/ 1640281 w 2604760"/>
                  <a:gd name="connsiteY3148" fmla="*/ 395436 h 1388264"/>
                  <a:gd name="connsiteX3149" fmla="*/ 1640807 w 2604760"/>
                  <a:gd name="connsiteY3149" fmla="*/ 395077 h 1388264"/>
                  <a:gd name="connsiteX3150" fmla="*/ 1641325 w 2604760"/>
                  <a:gd name="connsiteY3150" fmla="*/ 393866 h 1388264"/>
                  <a:gd name="connsiteX3151" fmla="*/ 1641843 w 2604760"/>
                  <a:gd name="connsiteY3151" fmla="*/ 392155 h 1388264"/>
                  <a:gd name="connsiteX3152" fmla="*/ 1642369 w 2604760"/>
                  <a:gd name="connsiteY3152" fmla="*/ 390393 h 1388264"/>
                  <a:gd name="connsiteX3153" fmla="*/ 1642887 w 2604760"/>
                  <a:gd name="connsiteY3153" fmla="*/ 389040 h 1388264"/>
                  <a:gd name="connsiteX3154" fmla="*/ 1643413 w 2604760"/>
                  <a:gd name="connsiteY3154" fmla="*/ 388455 h 1388264"/>
                  <a:gd name="connsiteX3155" fmla="*/ 1643931 w 2604760"/>
                  <a:gd name="connsiteY3155" fmla="*/ 388873 h 1388264"/>
                  <a:gd name="connsiteX3156" fmla="*/ 1644448 w 2604760"/>
                  <a:gd name="connsiteY3156" fmla="*/ 390292 h 1388264"/>
                  <a:gd name="connsiteX3157" fmla="*/ 1644974 w 2604760"/>
                  <a:gd name="connsiteY3157" fmla="*/ 392405 h 1388264"/>
                  <a:gd name="connsiteX3158" fmla="*/ 1645492 w 2604760"/>
                  <a:gd name="connsiteY3158" fmla="*/ 394693 h 1388264"/>
                  <a:gd name="connsiteX3159" fmla="*/ 1646018 w 2604760"/>
                  <a:gd name="connsiteY3159" fmla="*/ 396547 h 1388264"/>
                  <a:gd name="connsiteX3160" fmla="*/ 1646536 w 2604760"/>
                  <a:gd name="connsiteY3160" fmla="*/ 397415 h 1388264"/>
                  <a:gd name="connsiteX3161" fmla="*/ 1647053 w 2604760"/>
                  <a:gd name="connsiteY3161" fmla="*/ 396922 h 1388264"/>
                  <a:gd name="connsiteX3162" fmla="*/ 1647579 w 2604760"/>
                  <a:gd name="connsiteY3162" fmla="*/ 394927 h 1388264"/>
                  <a:gd name="connsiteX3163" fmla="*/ 1648097 w 2604760"/>
                  <a:gd name="connsiteY3163" fmla="*/ 391603 h 1388264"/>
                  <a:gd name="connsiteX3164" fmla="*/ 1648623 w 2604760"/>
                  <a:gd name="connsiteY3164" fmla="*/ 387428 h 1388264"/>
                  <a:gd name="connsiteX3165" fmla="*/ 1649141 w 2604760"/>
                  <a:gd name="connsiteY3165" fmla="*/ 383086 h 1388264"/>
                  <a:gd name="connsiteX3166" fmla="*/ 1649659 w 2604760"/>
                  <a:gd name="connsiteY3166" fmla="*/ 379328 h 1388264"/>
                  <a:gd name="connsiteX3167" fmla="*/ 1650185 w 2604760"/>
                  <a:gd name="connsiteY3167" fmla="*/ 376798 h 1388264"/>
                  <a:gd name="connsiteX3168" fmla="*/ 1650703 w 2604760"/>
                  <a:gd name="connsiteY3168" fmla="*/ 375930 h 1388264"/>
                  <a:gd name="connsiteX3169" fmla="*/ 1651229 w 2604760"/>
                  <a:gd name="connsiteY3169" fmla="*/ 376840 h 1388264"/>
                  <a:gd name="connsiteX3170" fmla="*/ 1651746 w 2604760"/>
                  <a:gd name="connsiteY3170" fmla="*/ 379287 h 1388264"/>
                  <a:gd name="connsiteX3171" fmla="*/ 1652264 w 2604760"/>
                  <a:gd name="connsiteY3171" fmla="*/ 382694 h 1388264"/>
                  <a:gd name="connsiteX3172" fmla="*/ 1652790 w 2604760"/>
                  <a:gd name="connsiteY3172" fmla="*/ 386243 h 1388264"/>
                  <a:gd name="connsiteX3173" fmla="*/ 1653308 w 2604760"/>
                  <a:gd name="connsiteY3173" fmla="*/ 389032 h 1388264"/>
                  <a:gd name="connsiteX3174" fmla="*/ 1653834 w 2604760"/>
                  <a:gd name="connsiteY3174" fmla="*/ 390292 h 1388264"/>
                  <a:gd name="connsiteX3175" fmla="*/ 1654352 w 2604760"/>
                  <a:gd name="connsiteY3175" fmla="*/ 389533 h 1388264"/>
                  <a:gd name="connsiteX3176" fmla="*/ 1654869 w 2604760"/>
                  <a:gd name="connsiteY3176" fmla="*/ 386610 h 1388264"/>
                  <a:gd name="connsiteX3177" fmla="*/ 1655395 w 2604760"/>
                  <a:gd name="connsiteY3177" fmla="*/ 381809 h 1388264"/>
                  <a:gd name="connsiteX3178" fmla="*/ 1655913 w 2604760"/>
                  <a:gd name="connsiteY3178" fmla="*/ 375763 h 1388264"/>
                  <a:gd name="connsiteX3179" fmla="*/ 1656439 w 2604760"/>
                  <a:gd name="connsiteY3179" fmla="*/ 369375 h 1388264"/>
                  <a:gd name="connsiteX3180" fmla="*/ 1656957 w 2604760"/>
                  <a:gd name="connsiteY3180" fmla="*/ 363672 h 1388264"/>
                  <a:gd name="connsiteX3181" fmla="*/ 1657474 w 2604760"/>
                  <a:gd name="connsiteY3181" fmla="*/ 359530 h 1388264"/>
                  <a:gd name="connsiteX3182" fmla="*/ 1658001 w 2604760"/>
                  <a:gd name="connsiteY3182" fmla="*/ 357568 h 1388264"/>
                  <a:gd name="connsiteX3183" fmla="*/ 1658518 w 2604760"/>
                  <a:gd name="connsiteY3183" fmla="*/ 357977 h 1388264"/>
                  <a:gd name="connsiteX3184" fmla="*/ 1659044 w 2604760"/>
                  <a:gd name="connsiteY3184" fmla="*/ 360515 h 1388264"/>
                  <a:gd name="connsiteX3185" fmla="*/ 1659562 w 2604760"/>
                  <a:gd name="connsiteY3185" fmla="*/ 364515 h 1388264"/>
                  <a:gd name="connsiteX3186" fmla="*/ 1660080 w 2604760"/>
                  <a:gd name="connsiteY3186" fmla="*/ 369066 h 1388264"/>
                  <a:gd name="connsiteX3187" fmla="*/ 1660606 w 2604760"/>
                  <a:gd name="connsiteY3187" fmla="*/ 373099 h 1388264"/>
                  <a:gd name="connsiteX3188" fmla="*/ 1661124 w 2604760"/>
                  <a:gd name="connsiteY3188" fmla="*/ 375671 h 1388264"/>
                  <a:gd name="connsiteX3189" fmla="*/ 1661650 w 2604760"/>
                  <a:gd name="connsiteY3189" fmla="*/ 376114 h 1388264"/>
                  <a:gd name="connsiteX3190" fmla="*/ 1662167 w 2604760"/>
                  <a:gd name="connsiteY3190" fmla="*/ 374151 h 1388264"/>
                  <a:gd name="connsiteX3191" fmla="*/ 1662685 w 2604760"/>
                  <a:gd name="connsiteY3191" fmla="*/ 369985 h 1388264"/>
                  <a:gd name="connsiteX3192" fmla="*/ 1663211 w 2604760"/>
                  <a:gd name="connsiteY3192" fmla="*/ 364190 h 1388264"/>
                  <a:gd name="connsiteX3193" fmla="*/ 1663729 w 2604760"/>
                  <a:gd name="connsiteY3193" fmla="*/ 357676 h 1388264"/>
                  <a:gd name="connsiteX3194" fmla="*/ 1664255 w 2604760"/>
                  <a:gd name="connsiteY3194" fmla="*/ 351497 h 1388264"/>
                  <a:gd name="connsiteX3195" fmla="*/ 1664773 w 2604760"/>
                  <a:gd name="connsiteY3195" fmla="*/ 346662 h 1388264"/>
                  <a:gd name="connsiteX3196" fmla="*/ 1665290 w 2604760"/>
                  <a:gd name="connsiteY3196" fmla="*/ 343907 h 1388264"/>
                  <a:gd name="connsiteX3197" fmla="*/ 1665817 w 2604760"/>
                  <a:gd name="connsiteY3197" fmla="*/ 343564 h 1388264"/>
                  <a:gd name="connsiteX3198" fmla="*/ 1666334 w 2604760"/>
                  <a:gd name="connsiteY3198" fmla="*/ 345485 h 1388264"/>
                  <a:gd name="connsiteX3199" fmla="*/ 1666860 w 2604760"/>
                  <a:gd name="connsiteY3199" fmla="*/ 349167 h 1388264"/>
                  <a:gd name="connsiteX3200" fmla="*/ 1667378 w 2604760"/>
                  <a:gd name="connsiteY3200" fmla="*/ 353785 h 1388264"/>
                  <a:gd name="connsiteX3201" fmla="*/ 1667896 w 2604760"/>
                  <a:gd name="connsiteY3201" fmla="*/ 358386 h 1388264"/>
                  <a:gd name="connsiteX3202" fmla="*/ 1668422 w 2604760"/>
                  <a:gd name="connsiteY3202" fmla="*/ 362010 h 1388264"/>
                  <a:gd name="connsiteX3203" fmla="*/ 1668940 w 2604760"/>
                  <a:gd name="connsiteY3203" fmla="*/ 363931 h 1388264"/>
                  <a:gd name="connsiteX3204" fmla="*/ 1669465 w 2604760"/>
                  <a:gd name="connsiteY3204" fmla="*/ 363780 h 1388264"/>
                  <a:gd name="connsiteX3205" fmla="*/ 1669983 w 2604760"/>
                  <a:gd name="connsiteY3205" fmla="*/ 361618 h 1388264"/>
                  <a:gd name="connsiteX3206" fmla="*/ 1670501 w 2604760"/>
                  <a:gd name="connsiteY3206" fmla="*/ 357868 h 1388264"/>
                  <a:gd name="connsiteX3207" fmla="*/ 1671027 w 2604760"/>
                  <a:gd name="connsiteY3207" fmla="*/ 353234 h 1388264"/>
                  <a:gd name="connsiteX3208" fmla="*/ 1671545 w 2604760"/>
                  <a:gd name="connsiteY3208" fmla="*/ 348600 h 1388264"/>
                  <a:gd name="connsiteX3209" fmla="*/ 1672071 w 2604760"/>
                  <a:gd name="connsiteY3209" fmla="*/ 344834 h 1388264"/>
                  <a:gd name="connsiteX3210" fmla="*/ 1672588 w 2604760"/>
                  <a:gd name="connsiteY3210" fmla="*/ 342596 h 1388264"/>
                  <a:gd name="connsiteX3211" fmla="*/ 1673106 w 2604760"/>
                  <a:gd name="connsiteY3211" fmla="*/ 342212 h 1388264"/>
                  <a:gd name="connsiteX3212" fmla="*/ 1673632 w 2604760"/>
                  <a:gd name="connsiteY3212" fmla="*/ 343640 h 1388264"/>
                  <a:gd name="connsiteX3213" fmla="*/ 1674150 w 2604760"/>
                  <a:gd name="connsiteY3213" fmla="*/ 346529 h 1388264"/>
                  <a:gd name="connsiteX3214" fmla="*/ 1674676 w 2604760"/>
                  <a:gd name="connsiteY3214" fmla="*/ 350311 h 1388264"/>
                  <a:gd name="connsiteX3215" fmla="*/ 1675194 w 2604760"/>
                  <a:gd name="connsiteY3215" fmla="*/ 354286 h 1388264"/>
                  <a:gd name="connsiteX3216" fmla="*/ 1675712 w 2604760"/>
                  <a:gd name="connsiteY3216" fmla="*/ 357718 h 1388264"/>
                  <a:gd name="connsiteX3217" fmla="*/ 1676238 w 2604760"/>
                  <a:gd name="connsiteY3217" fmla="*/ 360048 h 1388264"/>
                  <a:gd name="connsiteX3218" fmla="*/ 1676755 w 2604760"/>
                  <a:gd name="connsiteY3218" fmla="*/ 361000 h 1388264"/>
                  <a:gd name="connsiteX3219" fmla="*/ 1677281 w 2604760"/>
                  <a:gd name="connsiteY3219" fmla="*/ 360616 h 1388264"/>
                  <a:gd name="connsiteX3220" fmla="*/ 1677799 w 2604760"/>
                  <a:gd name="connsiteY3220" fmla="*/ 359229 h 1388264"/>
                  <a:gd name="connsiteX3221" fmla="*/ 1678317 w 2604760"/>
                  <a:gd name="connsiteY3221" fmla="*/ 357326 h 1388264"/>
                  <a:gd name="connsiteX3222" fmla="*/ 1678843 w 2604760"/>
                  <a:gd name="connsiteY3222" fmla="*/ 355472 h 1388264"/>
                  <a:gd name="connsiteX3223" fmla="*/ 1679361 w 2604760"/>
                  <a:gd name="connsiteY3223" fmla="*/ 354211 h 1388264"/>
                  <a:gd name="connsiteX3224" fmla="*/ 1679887 w 2604760"/>
                  <a:gd name="connsiteY3224" fmla="*/ 353919 h 1388264"/>
                  <a:gd name="connsiteX3225" fmla="*/ 1680404 w 2604760"/>
                  <a:gd name="connsiteY3225" fmla="*/ 354737 h 1388264"/>
                  <a:gd name="connsiteX3226" fmla="*/ 1680922 w 2604760"/>
                  <a:gd name="connsiteY3226" fmla="*/ 356532 h 1388264"/>
                  <a:gd name="connsiteX3227" fmla="*/ 1681448 w 2604760"/>
                  <a:gd name="connsiteY3227" fmla="*/ 358979 h 1388264"/>
                  <a:gd name="connsiteX3228" fmla="*/ 1681966 w 2604760"/>
                  <a:gd name="connsiteY3228" fmla="*/ 361668 h 1388264"/>
                  <a:gd name="connsiteX3229" fmla="*/ 1682492 w 2604760"/>
                  <a:gd name="connsiteY3229" fmla="*/ 364164 h 1388264"/>
                  <a:gd name="connsiteX3230" fmla="*/ 1683010 w 2604760"/>
                  <a:gd name="connsiteY3230" fmla="*/ 366085 h 1388264"/>
                  <a:gd name="connsiteX3231" fmla="*/ 1683527 w 2604760"/>
                  <a:gd name="connsiteY3231" fmla="*/ 367204 h 1388264"/>
                  <a:gd name="connsiteX3232" fmla="*/ 1684053 w 2604760"/>
                  <a:gd name="connsiteY3232" fmla="*/ 367521 h 1388264"/>
                  <a:gd name="connsiteX3233" fmla="*/ 1684571 w 2604760"/>
                  <a:gd name="connsiteY3233" fmla="*/ 367304 h 1388264"/>
                  <a:gd name="connsiteX3234" fmla="*/ 1685097 w 2604760"/>
                  <a:gd name="connsiteY3234" fmla="*/ 366953 h 1388264"/>
                  <a:gd name="connsiteX3235" fmla="*/ 1685615 w 2604760"/>
                  <a:gd name="connsiteY3235" fmla="*/ 366870 h 1388264"/>
                  <a:gd name="connsiteX3236" fmla="*/ 1686133 w 2604760"/>
                  <a:gd name="connsiteY3236" fmla="*/ 367396 h 1388264"/>
                  <a:gd name="connsiteX3237" fmla="*/ 1686659 w 2604760"/>
                  <a:gd name="connsiteY3237" fmla="*/ 368732 h 1388264"/>
                  <a:gd name="connsiteX3238" fmla="*/ 1687176 w 2604760"/>
                  <a:gd name="connsiteY3238" fmla="*/ 370903 h 1388264"/>
                  <a:gd name="connsiteX3239" fmla="*/ 1687703 w 2604760"/>
                  <a:gd name="connsiteY3239" fmla="*/ 373734 h 1388264"/>
                  <a:gd name="connsiteX3240" fmla="*/ 1688220 w 2604760"/>
                  <a:gd name="connsiteY3240" fmla="*/ 376807 h 1388264"/>
                  <a:gd name="connsiteX3241" fmla="*/ 1688738 w 2604760"/>
                  <a:gd name="connsiteY3241" fmla="*/ 379629 h 1388264"/>
                  <a:gd name="connsiteX3242" fmla="*/ 1689264 w 2604760"/>
                  <a:gd name="connsiteY3242" fmla="*/ 381733 h 1388264"/>
                  <a:gd name="connsiteX3243" fmla="*/ 1689782 w 2604760"/>
                  <a:gd name="connsiteY3243" fmla="*/ 382811 h 1388264"/>
                  <a:gd name="connsiteX3244" fmla="*/ 1690308 w 2604760"/>
                  <a:gd name="connsiteY3244" fmla="*/ 382727 h 1388264"/>
                  <a:gd name="connsiteX3245" fmla="*/ 1690826 w 2604760"/>
                  <a:gd name="connsiteY3245" fmla="*/ 381616 h 1388264"/>
                  <a:gd name="connsiteX3246" fmla="*/ 1691343 w 2604760"/>
                  <a:gd name="connsiteY3246" fmla="*/ 379838 h 1388264"/>
                  <a:gd name="connsiteX3247" fmla="*/ 1691869 w 2604760"/>
                  <a:gd name="connsiteY3247" fmla="*/ 377959 h 1388264"/>
                  <a:gd name="connsiteX3248" fmla="*/ 1692387 w 2604760"/>
                  <a:gd name="connsiteY3248" fmla="*/ 376615 h 1388264"/>
                  <a:gd name="connsiteX3249" fmla="*/ 1692913 w 2604760"/>
                  <a:gd name="connsiteY3249" fmla="*/ 376339 h 1388264"/>
                  <a:gd name="connsiteX3250" fmla="*/ 1693431 w 2604760"/>
                  <a:gd name="connsiteY3250" fmla="*/ 377441 h 1388264"/>
                  <a:gd name="connsiteX3251" fmla="*/ 1693948 w 2604760"/>
                  <a:gd name="connsiteY3251" fmla="*/ 379980 h 1388264"/>
                  <a:gd name="connsiteX3252" fmla="*/ 1694474 w 2604760"/>
                  <a:gd name="connsiteY3252" fmla="*/ 383721 h 1388264"/>
                  <a:gd name="connsiteX3253" fmla="*/ 1694992 w 2604760"/>
                  <a:gd name="connsiteY3253" fmla="*/ 388196 h 1388264"/>
                  <a:gd name="connsiteX3254" fmla="*/ 1695518 w 2604760"/>
                  <a:gd name="connsiteY3254" fmla="*/ 392689 h 1388264"/>
                  <a:gd name="connsiteX3255" fmla="*/ 1696036 w 2604760"/>
                  <a:gd name="connsiteY3255" fmla="*/ 396421 h 1388264"/>
                  <a:gd name="connsiteX3256" fmla="*/ 1696554 w 2604760"/>
                  <a:gd name="connsiteY3256" fmla="*/ 398718 h 1388264"/>
                  <a:gd name="connsiteX3257" fmla="*/ 1697080 w 2604760"/>
                  <a:gd name="connsiteY3257" fmla="*/ 399160 h 1388264"/>
                  <a:gd name="connsiteX3258" fmla="*/ 1697598 w 2604760"/>
                  <a:gd name="connsiteY3258" fmla="*/ 397682 h 1388264"/>
                  <a:gd name="connsiteX3259" fmla="*/ 1698124 w 2604760"/>
                  <a:gd name="connsiteY3259" fmla="*/ 394584 h 1388264"/>
                  <a:gd name="connsiteX3260" fmla="*/ 1698641 w 2604760"/>
                  <a:gd name="connsiteY3260" fmla="*/ 390468 h 1388264"/>
                  <a:gd name="connsiteX3261" fmla="*/ 1699159 w 2604760"/>
                  <a:gd name="connsiteY3261" fmla="*/ 386159 h 1388264"/>
                  <a:gd name="connsiteX3262" fmla="*/ 1699685 w 2604760"/>
                  <a:gd name="connsiteY3262" fmla="*/ 382535 h 1388264"/>
                  <a:gd name="connsiteX3263" fmla="*/ 1700203 w 2604760"/>
                  <a:gd name="connsiteY3263" fmla="*/ 380356 h 1388264"/>
                  <a:gd name="connsiteX3264" fmla="*/ 1700729 w 2604760"/>
                  <a:gd name="connsiteY3264" fmla="*/ 380105 h 1388264"/>
                  <a:gd name="connsiteX3265" fmla="*/ 1701247 w 2604760"/>
                  <a:gd name="connsiteY3265" fmla="*/ 381892 h 1388264"/>
                  <a:gd name="connsiteX3266" fmla="*/ 1701764 w 2604760"/>
                  <a:gd name="connsiteY3266" fmla="*/ 385458 h 1388264"/>
                  <a:gd name="connsiteX3267" fmla="*/ 1702290 w 2604760"/>
                  <a:gd name="connsiteY3267" fmla="*/ 390192 h 1388264"/>
                  <a:gd name="connsiteX3268" fmla="*/ 1702808 w 2604760"/>
                  <a:gd name="connsiteY3268" fmla="*/ 395227 h 1388264"/>
                  <a:gd name="connsiteX3269" fmla="*/ 1703334 w 2604760"/>
                  <a:gd name="connsiteY3269" fmla="*/ 399586 h 1388264"/>
                  <a:gd name="connsiteX3270" fmla="*/ 1703852 w 2604760"/>
                  <a:gd name="connsiteY3270" fmla="*/ 402384 h 1388264"/>
                  <a:gd name="connsiteX3271" fmla="*/ 1704369 w 2604760"/>
                  <a:gd name="connsiteY3271" fmla="*/ 403018 h 1388264"/>
                  <a:gd name="connsiteX3272" fmla="*/ 1704896 w 2604760"/>
                  <a:gd name="connsiteY3272" fmla="*/ 401290 h 1388264"/>
                  <a:gd name="connsiteX3273" fmla="*/ 1705413 w 2604760"/>
                  <a:gd name="connsiteY3273" fmla="*/ 397457 h 1388264"/>
                  <a:gd name="connsiteX3274" fmla="*/ 1705939 w 2604760"/>
                  <a:gd name="connsiteY3274" fmla="*/ 392113 h 1388264"/>
                  <a:gd name="connsiteX3275" fmla="*/ 1706457 w 2604760"/>
                  <a:gd name="connsiteY3275" fmla="*/ 386151 h 1388264"/>
                  <a:gd name="connsiteX3276" fmla="*/ 1706975 w 2604760"/>
                  <a:gd name="connsiteY3276" fmla="*/ 380556 h 1388264"/>
                  <a:gd name="connsiteX3277" fmla="*/ 1707501 w 2604760"/>
                  <a:gd name="connsiteY3277" fmla="*/ 376231 h 1388264"/>
                  <a:gd name="connsiteX3278" fmla="*/ 1708019 w 2604760"/>
                  <a:gd name="connsiteY3278" fmla="*/ 373867 h 1388264"/>
                  <a:gd name="connsiteX3279" fmla="*/ 1708545 w 2604760"/>
                  <a:gd name="connsiteY3279" fmla="*/ 373759 h 1388264"/>
                  <a:gd name="connsiteX3280" fmla="*/ 1709062 w 2604760"/>
                  <a:gd name="connsiteY3280" fmla="*/ 375738 h 1388264"/>
                  <a:gd name="connsiteX3281" fmla="*/ 1709580 w 2604760"/>
                  <a:gd name="connsiteY3281" fmla="*/ 379270 h 1388264"/>
                  <a:gd name="connsiteX3282" fmla="*/ 1710106 w 2604760"/>
                  <a:gd name="connsiteY3282" fmla="*/ 383537 h 1388264"/>
                  <a:gd name="connsiteX3283" fmla="*/ 1710624 w 2604760"/>
                  <a:gd name="connsiteY3283" fmla="*/ 387579 h 1388264"/>
                  <a:gd name="connsiteX3284" fmla="*/ 1711150 w 2604760"/>
                  <a:gd name="connsiteY3284" fmla="*/ 390484 h 1388264"/>
                  <a:gd name="connsiteX3285" fmla="*/ 1711668 w 2604760"/>
                  <a:gd name="connsiteY3285" fmla="*/ 391537 h 1388264"/>
                  <a:gd name="connsiteX3286" fmla="*/ 1712185 w 2604760"/>
                  <a:gd name="connsiteY3286" fmla="*/ 390401 h 1388264"/>
                  <a:gd name="connsiteX3287" fmla="*/ 1712712 w 2604760"/>
                  <a:gd name="connsiteY3287" fmla="*/ 387144 h 1388264"/>
                  <a:gd name="connsiteX3288" fmla="*/ 1713229 w 2604760"/>
                  <a:gd name="connsiteY3288" fmla="*/ 382226 h 1388264"/>
                  <a:gd name="connsiteX3289" fmla="*/ 1713755 w 2604760"/>
                  <a:gd name="connsiteY3289" fmla="*/ 376364 h 1388264"/>
                  <a:gd name="connsiteX3290" fmla="*/ 1714273 w 2604760"/>
                  <a:gd name="connsiteY3290" fmla="*/ 370452 h 1388264"/>
                  <a:gd name="connsiteX3291" fmla="*/ 1714791 w 2604760"/>
                  <a:gd name="connsiteY3291" fmla="*/ 365375 h 1388264"/>
                  <a:gd name="connsiteX3292" fmla="*/ 1715317 w 2604760"/>
                  <a:gd name="connsiteY3292" fmla="*/ 361843 h 1388264"/>
                  <a:gd name="connsiteX3293" fmla="*/ 1715834 w 2604760"/>
                  <a:gd name="connsiteY3293" fmla="*/ 360248 h 1388264"/>
                  <a:gd name="connsiteX3294" fmla="*/ 1716360 w 2604760"/>
                  <a:gd name="connsiteY3294" fmla="*/ 360557 h 1388264"/>
                  <a:gd name="connsiteX3295" fmla="*/ 1716878 w 2604760"/>
                  <a:gd name="connsiteY3295" fmla="*/ 362369 h 1388264"/>
                  <a:gd name="connsiteX3296" fmla="*/ 1717396 w 2604760"/>
                  <a:gd name="connsiteY3296" fmla="*/ 365058 h 1388264"/>
                  <a:gd name="connsiteX3297" fmla="*/ 1717922 w 2604760"/>
                  <a:gd name="connsiteY3297" fmla="*/ 367880 h 1388264"/>
                  <a:gd name="connsiteX3298" fmla="*/ 1718440 w 2604760"/>
                  <a:gd name="connsiteY3298" fmla="*/ 370093 h 1388264"/>
                  <a:gd name="connsiteX3299" fmla="*/ 1718966 w 2604760"/>
                  <a:gd name="connsiteY3299" fmla="*/ 371095 h 1388264"/>
                  <a:gd name="connsiteX3300" fmla="*/ 1719484 w 2604760"/>
                  <a:gd name="connsiteY3300" fmla="*/ 370527 h 1388264"/>
                  <a:gd name="connsiteX3301" fmla="*/ 1720001 w 2604760"/>
                  <a:gd name="connsiteY3301" fmla="*/ 368381 h 1388264"/>
                  <a:gd name="connsiteX3302" fmla="*/ 1720527 w 2604760"/>
                  <a:gd name="connsiteY3302" fmla="*/ 364966 h 1388264"/>
                  <a:gd name="connsiteX3303" fmla="*/ 1721045 w 2604760"/>
                  <a:gd name="connsiteY3303" fmla="*/ 360808 h 1388264"/>
                  <a:gd name="connsiteX3304" fmla="*/ 1721571 w 2604760"/>
                  <a:gd name="connsiteY3304" fmla="*/ 356541 h 1388264"/>
                  <a:gd name="connsiteX3305" fmla="*/ 1722089 w 2604760"/>
                  <a:gd name="connsiteY3305" fmla="*/ 352808 h 1388264"/>
                  <a:gd name="connsiteX3306" fmla="*/ 1722607 w 2604760"/>
                  <a:gd name="connsiteY3306" fmla="*/ 350144 h 1388264"/>
                  <a:gd name="connsiteX3307" fmla="*/ 1723133 w 2604760"/>
                  <a:gd name="connsiteY3307" fmla="*/ 348808 h 1388264"/>
                  <a:gd name="connsiteX3308" fmla="*/ 1723650 w 2604760"/>
                  <a:gd name="connsiteY3308" fmla="*/ 348758 h 1388264"/>
                  <a:gd name="connsiteX3309" fmla="*/ 1724176 w 2604760"/>
                  <a:gd name="connsiteY3309" fmla="*/ 349660 h 1388264"/>
                  <a:gd name="connsiteX3310" fmla="*/ 1724694 w 2604760"/>
                  <a:gd name="connsiteY3310" fmla="*/ 351055 h 1388264"/>
                  <a:gd name="connsiteX3311" fmla="*/ 1725212 w 2604760"/>
                  <a:gd name="connsiteY3311" fmla="*/ 352441 h 1388264"/>
                  <a:gd name="connsiteX3312" fmla="*/ 1725738 w 2604760"/>
                  <a:gd name="connsiteY3312" fmla="*/ 353376 h 1388264"/>
                  <a:gd name="connsiteX3313" fmla="*/ 1726255 w 2604760"/>
                  <a:gd name="connsiteY3313" fmla="*/ 353535 h 1388264"/>
                  <a:gd name="connsiteX3314" fmla="*/ 1726782 w 2604760"/>
                  <a:gd name="connsiteY3314" fmla="*/ 352775 h 1388264"/>
                  <a:gd name="connsiteX3315" fmla="*/ 1727299 w 2604760"/>
                  <a:gd name="connsiteY3315" fmla="*/ 351230 h 1388264"/>
                  <a:gd name="connsiteX3316" fmla="*/ 1727817 w 2604760"/>
                  <a:gd name="connsiteY3316" fmla="*/ 349226 h 1388264"/>
                  <a:gd name="connsiteX3317" fmla="*/ 1728343 w 2604760"/>
                  <a:gd name="connsiteY3317" fmla="*/ 347205 h 1388264"/>
                  <a:gd name="connsiteX3318" fmla="*/ 1728861 w 2604760"/>
                  <a:gd name="connsiteY3318" fmla="*/ 345594 h 1388264"/>
                  <a:gd name="connsiteX3319" fmla="*/ 1729387 w 2604760"/>
                  <a:gd name="connsiteY3319" fmla="*/ 344708 h 1388264"/>
                  <a:gd name="connsiteX3320" fmla="*/ 1729905 w 2604760"/>
                  <a:gd name="connsiteY3320" fmla="*/ 344708 h 1388264"/>
                  <a:gd name="connsiteX3321" fmla="*/ 1730422 w 2604760"/>
                  <a:gd name="connsiteY3321" fmla="*/ 345577 h 1388264"/>
                  <a:gd name="connsiteX3322" fmla="*/ 1730948 w 2604760"/>
                  <a:gd name="connsiteY3322" fmla="*/ 347038 h 1388264"/>
                  <a:gd name="connsiteX3323" fmla="*/ 1731466 w 2604760"/>
                  <a:gd name="connsiteY3323" fmla="*/ 348658 h 1388264"/>
                  <a:gd name="connsiteX3324" fmla="*/ 1731992 w 2604760"/>
                  <a:gd name="connsiteY3324" fmla="*/ 349961 h 1388264"/>
                  <a:gd name="connsiteX3325" fmla="*/ 1732510 w 2604760"/>
                  <a:gd name="connsiteY3325" fmla="*/ 350579 h 1388264"/>
                  <a:gd name="connsiteX3326" fmla="*/ 1733028 w 2604760"/>
                  <a:gd name="connsiteY3326" fmla="*/ 350320 h 1388264"/>
                  <a:gd name="connsiteX3327" fmla="*/ 1733554 w 2604760"/>
                  <a:gd name="connsiteY3327" fmla="*/ 349176 h 1388264"/>
                  <a:gd name="connsiteX3328" fmla="*/ 1734071 w 2604760"/>
                  <a:gd name="connsiteY3328" fmla="*/ 347380 h 1388264"/>
                  <a:gd name="connsiteX3329" fmla="*/ 1734598 w 2604760"/>
                  <a:gd name="connsiteY3329" fmla="*/ 345351 h 1388264"/>
                  <a:gd name="connsiteX3330" fmla="*/ 1735115 w 2604760"/>
                  <a:gd name="connsiteY3330" fmla="*/ 343681 h 1388264"/>
                  <a:gd name="connsiteX3331" fmla="*/ 1735633 w 2604760"/>
                  <a:gd name="connsiteY3331" fmla="*/ 342896 h 1388264"/>
                  <a:gd name="connsiteX3332" fmla="*/ 1736159 w 2604760"/>
                  <a:gd name="connsiteY3332" fmla="*/ 343372 h 1388264"/>
                  <a:gd name="connsiteX3333" fmla="*/ 1736677 w 2604760"/>
                  <a:gd name="connsiteY3333" fmla="*/ 345218 h 1388264"/>
                  <a:gd name="connsiteX3334" fmla="*/ 1737203 w 2604760"/>
                  <a:gd name="connsiteY3334" fmla="*/ 348274 h 1388264"/>
                  <a:gd name="connsiteX3335" fmla="*/ 1737721 w 2604760"/>
                  <a:gd name="connsiteY3335" fmla="*/ 352140 h 1388264"/>
                  <a:gd name="connsiteX3336" fmla="*/ 1738238 w 2604760"/>
                  <a:gd name="connsiteY3336" fmla="*/ 356232 h 1388264"/>
                  <a:gd name="connsiteX3337" fmla="*/ 1738764 w 2604760"/>
                  <a:gd name="connsiteY3337" fmla="*/ 359856 h 1388264"/>
                  <a:gd name="connsiteX3338" fmla="*/ 1739282 w 2604760"/>
                  <a:gd name="connsiteY3338" fmla="*/ 362369 h 1388264"/>
                  <a:gd name="connsiteX3339" fmla="*/ 1739808 w 2604760"/>
                  <a:gd name="connsiteY3339" fmla="*/ 363329 h 1388264"/>
                  <a:gd name="connsiteX3340" fmla="*/ 1740326 w 2604760"/>
                  <a:gd name="connsiteY3340" fmla="*/ 362620 h 1388264"/>
                  <a:gd name="connsiteX3341" fmla="*/ 1740843 w 2604760"/>
                  <a:gd name="connsiteY3341" fmla="*/ 360465 h 1388264"/>
                  <a:gd name="connsiteX3342" fmla="*/ 1741369 w 2604760"/>
                  <a:gd name="connsiteY3342" fmla="*/ 357384 h 1388264"/>
                  <a:gd name="connsiteX3343" fmla="*/ 1741887 w 2604760"/>
                  <a:gd name="connsiteY3343" fmla="*/ 354136 h 1388264"/>
                  <a:gd name="connsiteX3344" fmla="*/ 1742413 w 2604760"/>
                  <a:gd name="connsiteY3344" fmla="*/ 351589 h 1388264"/>
                  <a:gd name="connsiteX3345" fmla="*/ 1742931 w 2604760"/>
                  <a:gd name="connsiteY3345" fmla="*/ 350512 h 1388264"/>
                  <a:gd name="connsiteX3346" fmla="*/ 1743449 w 2604760"/>
                  <a:gd name="connsiteY3346" fmla="*/ 351405 h 1388264"/>
                  <a:gd name="connsiteX3347" fmla="*/ 1743975 w 2604760"/>
                  <a:gd name="connsiteY3347" fmla="*/ 354370 h 1388264"/>
                  <a:gd name="connsiteX3348" fmla="*/ 1744493 w 2604760"/>
                  <a:gd name="connsiteY3348" fmla="*/ 359104 h 1388264"/>
                  <a:gd name="connsiteX3349" fmla="*/ 1745019 w 2604760"/>
                  <a:gd name="connsiteY3349" fmla="*/ 365008 h 1388264"/>
                  <a:gd name="connsiteX3350" fmla="*/ 1745536 w 2604760"/>
                  <a:gd name="connsiteY3350" fmla="*/ 371220 h 1388264"/>
                  <a:gd name="connsiteX3351" fmla="*/ 1746054 w 2604760"/>
                  <a:gd name="connsiteY3351" fmla="*/ 376807 h 1388264"/>
                  <a:gd name="connsiteX3352" fmla="*/ 1746580 w 2604760"/>
                  <a:gd name="connsiteY3352" fmla="*/ 380890 h 1388264"/>
                  <a:gd name="connsiteX3353" fmla="*/ 1747098 w 2604760"/>
                  <a:gd name="connsiteY3353" fmla="*/ 382886 h 1388264"/>
                  <a:gd name="connsiteX3354" fmla="*/ 1747624 w 2604760"/>
                  <a:gd name="connsiteY3354" fmla="*/ 382577 h 1388264"/>
                  <a:gd name="connsiteX3355" fmla="*/ 1748142 w 2604760"/>
                  <a:gd name="connsiteY3355" fmla="*/ 380205 h 1388264"/>
                  <a:gd name="connsiteX3356" fmla="*/ 1748659 w 2604760"/>
                  <a:gd name="connsiteY3356" fmla="*/ 376406 h 1388264"/>
                  <a:gd name="connsiteX3357" fmla="*/ 1749185 w 2604760"/>
                  <a:gd name="connsiteY3357" fmla="*/ 372081 h 1388264"/>
                  <a:gd name="connsiteX3358" fmla="*/ 1749703 w 2604760"/>
                  <a:gd name="connsiteY3358" fmla="*/ 368256 h 1388264"/>
                  <a:gd name="connsiteX3359" fmla="*/ 1750229 w 2604760"/>
                  <a:gd name="connsiteY3359" fmla="*/ 365885 h 1388264"/>
                  <a:gd name="connsiteX3360" fmla="*/ 1750747 w 2604760"/>
                  <a:gd name="connsiteY3360" fmla="*/ 365609 h 1388264"/>
                  <a:gd name="connsiteX3361" fmla="*/ 1751265 w 2604760"/>
                  <a:gd name="connsiteY3361" fmla="*/ 367705 h 1388264"/>
                  <a:gd name="connsiteX3362" fmla="*/ 1751791 w 2604760"/>
                  <a:gd name="connsiteY3362" fmla="*/ 371955 h 1388264"/>
                  <a:gd name="connsiteX3363" fmla="*/ 1752308 w 2604760"/>
                  <a:gd name="connsiteY3363" fmla="*/ 377742 h 1388264"/>
                  <a:gd name="connsiteX3364" fmla="*/ 1752834 w 2604760"/>
                  <a:gd name="connsiteY3364" fmla="*/ 384163 h 1388264"/>
                  <a:gd name="connsiteX3365" fmla="*/ 1753352 w 2604760"/>
                  <a:gd name="connsiteY3365" fmla="*/ 390201 h 1388264"/>
                  <a:gd name="connsiteX3366" fmla="*/ 1753870 w 2604760"/>
                  <a:gd name="connsiteY3366" fmla="*/ 394910 h 1388264"/>
                  <a:gd name="connsiteX3367" fmla="*/ 1754396 w 2604760"/>
                  <a:gd name="connsiteY3367" fmla="*/ 397591 h 1388264"/>
                  <a:gd name="connsiteX3368" fmla="*/ 1754914 w 2604760"/>
                  <a:gd name="connsiteY3368" fmla="*/ 397908 h 1388264"/>
                  <a:gd name="connsiteX3369" fmla="*/ 1755440 w 2604760"/>
                  <a:gd name="connsiteY3369" fmla="*/ 395979 h 1388264"/>
                  <a:gd name="connsiteX3370" fmla="*/ 1755957 w 2604760"/>
                  <a:gd name="connsiteY3370" fmla="*/ 392330 h 1388264"/>
                  <a:gd name="connsiteX3371" fmla="*/ 1756475 w 2604760"/>
                  <a:gd name="connsiteY3371" fmla="*/ 387796 h 1388264"/>
                  <a:gd name="connsiteX3372" fmla="*/ 1757001 w 2604760"/>
                  <a:gd name="connsiteY3372" fmla="*/ 383320 h 1388264"/>
                  <a:gd name="connsiteX3373" fmla="*/ 1757519 w 2604760"/>
                  <a:gd name="connsiteY3373" fmla="*/ 379813 h 1388264"/>
                  <a:gd name="connsiteX3374" fmla="*/ 1758045 w 2604760"/>
                  <a:gd name="connsiteY3374" fmla="*/ 377984 h 1388264"/>
                  <a:gd name="connsiteX3375" fmla="*/ 1758563 w 2604760"/>
                  <a:gd name="connsiteY3375" fmla="*/ 378201 h 1388264"/>
                  <a:gd name="connsiteX3376" fmla="*/ 1759080 w 2604760"/>
                  <a:gd name="connsiteY3376" fmla="*/ 380414 h 1388264"/>
                  <a:gd name="connsiteX3377" fmla="*/ 1759607 w 2604760"/>
                  <a:gd name="connsiteY3377" fmla="*/ 384172 h 1388264"/>
                  <a:gd name="connsiteX3378" fmla="*/ 1760124 w 2604760"/>
                  <a:gd name="connsiteY3378" fmla="*/ 388723 h 1388264"/>
                  <a:gd name="connsiteX3379" fmla="*/ 1760650 w 2604760"/>
                  <a:gd name="connsiteY3379" fmla="*/ 393215 h 1388264"/>
                  <a:gd name="connsiteX3380" fmla="*/ 1761168 w 2604760"/>
                  <a:gd name="connsiteY3380" fmla="*/ 396839 h 1388264"/>
                  <a:gd name="connsiteX3381" fmla="*/ 1761686 w 2604760"/>
                  <a:gd name="connsiteY3381" fmla="*/ 398968 h 1388264"/>
                  <a:gd name="connsiteX3382" fmla="*/ 1762212 w 2604760"/>
                  <a:gd name="connsiteY3382" fmla="*/ 399261 h 1388264"/>
                  <a:gd name="connsiteX3383" fmla="*/ 1762729 w 2604760"/>
                  <a:gd name="connsiteY3383" fmla="*/ 397716 h 1388264"/>
                  <a:gd name="connsiteX3384" fmla="*/ 1763255 w 2604760"/>
                  <a:gd name="connsiteY3384" fmla="*/ 394718 h 1388264"/>
                  <a:gd name="connsiteX3385" fmla="*/ 1763773 w 2604760"/>
                  <a:gd name="connsiteY3385" fmla="*/ 390860 h 1388264"/>
                  <a:gd name="connsiteX3386" fmla="*/ 1764291 w 2604760"/>
                  <a:gd name="connsiteY3386" fmla="*/ 386852 h 1388264"/>
                  <a:gd name="connsiteX3387" fmla="*/ 1764817 w 2604760"/>
                  <a:gd name="connsiteY3387" fmla="*/ 383353 h 1388264"/>
                  <a:gd name="connsiteX3388" fmla="*/ 1765335 w 2604760"/>
                  <a:gd name="connsiteY3388" fmla="*/ 380890 h 1388264"/>
                  <a:gd name="connsiteX3389" fmla="*/ 1765861 w 2604760"/>
                  <a:gd name="connsiteY3389" fmla="*/ 379779 h 1388264"/>
                  <a:gd name="connsiteX3390" fmla="*/ 1766379 w 2604760"/>
                  <a:gd name="connsiteY3390" fmla="*/ 380030 h 1388264"/>
                  <a:gd name="connsiteX3391" fmla="*/ 1766896 w 2604760"/>
                  <a:gd name="connsiteY3391" fmla="*/ 381316 h 1388264"/>
                  <a:gd name="connsiteX3392" fmla="*/ 1767422 w 2604760"/>
                  <a:gd name="connsiteY3392" fmla="*/ 383136 h 1388264"/>
                  <a:gd name="connsiteX3393" fmla="*/ 1767940 w 2604760"/>
                  <a:gd name="connsiteY3393" fmla="*/ 384898 h 1388264"/>
                  <a:gd name="connsiteX3394" fmla="*/ 1768466 w 2604760"/>
                  <a:gd name="connsiteY3394" fmla="*/ 386117 h 1388264"/>
                  <a:gd name="connsiteX3395" fmla="*/ 1768984 w 2604760"/>
                  <a:gd name="connsiteY3395" fmla="*/ 386410 h 1388264"/>
                  <a:gd name="connsiteX3396" fmla="*/ 1769502 w 2604760"/>
                  <a:gd name="connsiteY3396" fmla="*/ 385600 h 1388264"/>
                  <a:gd name="connsiteX3397" fmla="*/ 1770028 w 2604760"/>
                  <a:gd name="connsiteY3397" fmla="*/ 383754 h 1388264"/>
                  <a:gd name="connsiteX3398" fmla="*/ 1770545 w 2604760"/>
                  <a:gd name="connsiteY3398" fmla="*/ 381174 h 1388264"/>
                  <a:gd name="connsiteX3399" fmla="*/ 1771071 w 2604760"/>
                  <a:gd name="connsiteY3399" fmla="*/ 378293 h 1388264"/>
                  <a:gd name="connsiteX3400" fmla="*/ 1771589 w 2604760"/>
                  <a:gd name="connsiteY3400" fmla="*/ 375571 h 1388264"/>
                  <a:gd name="connsiteX3401" fmla="*/ 1772107 w 2604760"/>
                  <a:gd name="connsiteY3401" fmla="*/ 373333 h 1388264"/>
                  <a:gd name="connsiteX3402" fmla="*/ 1772633 w 2604760"/>
                  <a:gd name="connsiteY3402" fmla="*/ 371797 h 1388264"/>
                  <a:gd name="connsiteX3403" fmla="*/ 1773150 w 2604760"/>
                  <a:gd name="connsiteY3403" fmla="*/ 370995 h 1388264"/>
                  <a:gd name="connsiteX3404" fmla="*/ 1773677 w 2604760"/>
                  <a:gd name="connsiteY3404" fmla="*/ 370803 h 1388264"/>
                  <a:gd name="connsiteX3405" fmla="*/ 1774194 w 2604760"/>
                  <a:gd name="connsiteY3405" fmla="*/ 370895 h 1388264"/>
                  <a:gd name="connsiteX3406" fmla="*/ 1774712 w 2604760"/>
                  <a:gd name="connsiteY3406" fmla="*/ 370870 h 1388264"/>
                  <a:gd name="connsiteX3407" fmla="*/ 1775238 w 2604760"/>
                  <a:gd name="connsiteY3407" fmla="*/ 370360 h 1388264"/>
                  <a:gd name="connsiteX3408" fmla="*/ 1775756 w 2604760"/>
                  <a:gd name="connsiteY3408" fmla="*/ 369150 h 1388264"/>
                  <a:gd name="connsiteX3409" fmla="*/ 1776282 w 2604760"/>
                  <a:gd name="connsiteY3409" fmla="*/ 367187 h 1388264"/>
                  <a:gd name="connsiteX3410" fmla="*/ 1776800 w 2604760"/>
                  <a:gd name="connsiteY3410" fmla="*/ 364607 h 1388264"/>
                  <a:gd name="connsiteX3411" fmla="*/ 1777317 w 2604760"/>
                  <a:gd name="connsiteY3411" fmla="*/ 361684 h 1388264"/>
                  <a:gd name="connsiteX3412" fmla="*/ 1777843 w 2604760"/>
                  <a:gd name="connsiteY3412" fmla="*/ 358854 h 1388264"/>
                  <a:gd name="connsiteX3413" fmla="*/ 1778361 w 2604760"/>
                  <a:gd name="connsiteY3413" fmla="*/ 356549 h 1388264"/>
                  <a:gd name="connsiteX3414" fmla="*/ 1778887 w 2604760"/>
                  <a:gd name="connsiteY3414" fmla="*/ 355130 h 1388264"/>
                  <a:gd name="connsiteX3415" fmla="*/ 1779405 w 2604760"/>
                  <a:gd name="connsiteY3415" fmla="*/ 354720 h 1388264"/>
                  <a:gd name="connsiteX3416" fmla="*/ 1779923 w 2604760"/>
                  <a:gd name="connsiteY3416" fmla="*/ 355213 h 1388264"/>
                  <a:gd name="connsiteX3417" fmla="*/ 1780449 w 2604760"/>
                  <a:gd name="connsiteY3417" fmla="*/ 356324 h 1388264"/>
                  <a:gd name="connsiteX3418" fmla="*/ 1780966 w 2604760"/>
                  <a:gd name="connsiteY3418" fmla="*/ 357618 h 1388264"/>
                  <a:gd name="connsiteX3419" fmla="*/ 1781493 w 2604760"/>
                  <a:gd name="connsiteY3419" fmla="*/ 358603 h 1388264"/>
                  <a:gd name="connsiteX3420" fmla="*/ 1782010 w 2604760"/>
                  <a:gd name="connsiteY3420" fmla="*/ 358770 h 1388264"/>
                  <a:gd name="connsiteX3421" fmla="*/ 1782528 w 2604760"/>
                  <a:gd name="connsiteY3421" fmla="*/ 357768 h 1388264"/>
                  <a:gd name="connsiteX3422" fmla="*/ 1783054 w 2604760"/>
                  <a:gd name="connsiteY3422" fmla="*/ 355497 h 1388264"/>
                  <a:gd name="connsiteX3423" fmla="*/ 1783572 w 2604760"/>
                  <a:gd name="connsiteY3423" fmla="*/ 352115 h 1388264"/>
                  <a:gd name="connsiteX3424" fmla="*/ 1784098 w 2604760"/>
                  <a:gd name="connsiteY3424" fmla="*/ 348057 h 1388264"/>
                  <a:gd name="connsiteX3425" fmla="*/ 1784616 w 2604760"/>
                  <a:gd name="connsiteY3425" fmla="*/ 343890 h 1388264"/>
                  <a:gd name="connsiteX3426" fmla="*/ 1785133 w 2604760"/>
                  <a:gd name="connsiteY3426" fmla="*/ 340291 h 1388264"/>
                  <a:gd name="connsiteX3427" fmla="*/ 1785659 w 2604760"/>
                  <a:gd name="connsiteY3427" fmla="*/ 337870 h 1388264"/>
                  <a:gd name="connsiteX3428" fmla="*/ 1786177 w 2604760"/>
                  <a:gd name="connsiteY3428" fmla="*/ 337093 h 1388264"/>
                  <a:gd name="connsiteX3429" fmla="*/ 1786703 w 2604760"/>
                  <a:gd name="connsiteY3429" fmla="*/ 338062 h 1388264"/>
                  <a:gd name="connsiteX3430" fmla="*/ 1787221 w 2604760"/>
                  <a:gd name="connsiteY3430" fmla="*/ 340558 h 1388264"/>
                  <a:gd name="connsiteX3431" fmla="*/ 1787738 w 2604760"/>
                  <a:gd name="connsiteY3431" fmla="*/ 344074 h 1388264"/>
                  <a:gd name="connsiteX3432" fmla="*/ 1788265 w 2604760"/>
                  <a:gd name="connsiteY3432" fmla="*/ 347907 h 1388264"/>
                  <a:gd name="connsiteX3433" fmla="*/ 1788782 w 2604760"/>
                  <a:gd name="connsiteY3433" fmla="*/ 351272 h 1388264"/>
                  <a:gd name="connsiteX3434" fmla="*/ 1789308 w 2604760"/>
                  <a:gd name="connsiteY3434" fmla="*/ 353443 h 1388264"/>
                  <a:gd name="connsiteX3435" fmla="*/ 1789826 w 2604760"/>
                  <a:gd name="connsiteY3435" fmla="*/ 353894 h 1388264"/>
                  <a:gd name="connsiteX3436" fmla="*/ 1790344 w 2604760"/>
                  <a:gd name="connsiteY3436" fmla="*/ 352432 h 1388264"/>
                  <a:gd name="connsiteX3437" fmla="*/ 1790870 w 2604760"/>
                  <a:gd name="connsiteY3437" fmla="*/ 349259 h 1388264"/>
                  <a:gd name="connsiteX3438" fmla="*/ 1791388 w 2604760"/>
                  <a:gd name="connsiteY3438" fmla="*/ 344917 h 1388264"/>
                  <a:gd name="connsiteX3439" fmla="*/ 1791914 w 2604760"/>
                  <a:gd name="connsiteY3439" fmla="*/ 340191 h 1388264"/>
                  <a:gd name="connsiteX3440" fmla="*/ 1792431 w 2604760"/>
                  <a:gd name="connsiteY3440" fmla="*/ 335966 h 1388264"/>
                  <a:gd name="connsiteX3441" fmla="*/ 1792949 w 2604760"/>
                  <a:gd name="connsiteY3441" fmla="*/ 333077 h 1388264"/>
                  <a:gd name="connsiteX3442" fmla="*/ 1793475 w 2604760"/>
                  <a:gd name="connsiteY3442" fmla="*/ 332158 h 1388264"/>
                  <a:gd name="connsiteX3443" fmla="*/ 1793993 w 2604760"/>
                  <a:gd name="connsiteY3443" fmla="*/ 333494 h 1388264"/>
                  <a:gd name="connsiteX3444" fmla="*/ 1794519 w 2604760"/>
                  <a:gd name="connsiteY3444" fmla="*/ 336943 h 1388264"/>
                  <a:gd name="connsiteX3445" fmla="*/ 1795036 w 2604760"/>
                  <a:gd name="connsiteY3445" fmla="*/ 341978 h 1388264"/>
                  <a:gd name="connsiteX3446" fmla="*/ 1795554 w 2604760"/>
                  <a:gd name="connsiteY3446" fmla="*/ 347765 h 1388264"/>
                  <a:gd name="connsiteX3447" fmla="*/ 1796080 w 2604760"/>
                  <a:gd name="connsiteY3447" fmla="*/ 353368 h 1388264"/>
                  <a:gd name="connsiteX3448" fmla="*/ 1796598 w 2604760"/>
                  <a:gd name="connsiteY3448" fmla="*/ 357852 h 1388264"/>
                  <a:gd name="connsiteX3449" fmla="*/ 1797124 w 2604760"/>
                  <a:gd name="connsiteY3449" fmla="*/ 360507 h 1388264"/>
                  <a:gd name="connsiteX3450" fmla="*/ 1797642 w 2604760"/>
                  <a:gd name="connsiteY3450" fmla="*/ 360983 h 1388264"/>
                  <a:gd name="connsiteX3451" fmla="*/ 1798160 w 2604760"/>
                  <a:gd name="connsiteY3451" fmla="*/ 359346 h 1388264"/>
                  <a:gd name="connsiteX3452" fmla="*/ 1798686 w 2604760"/>
                  <a:gd name="connsiteY3452" fmla="*/ 356065 h 1388264"/>
                  <a:gd name="connsiteX3453" fmla="*/ 1799203 w 2604760"/>
                  <a:gd name="connsiteY3453" fmla="*/ 351940 h 1388264"/>
                  <a:gd name="connsiteX3454" fmla="*/ 1799729 w 2604760"/>
                  <a:gd name="connsiteY3454" fmla="*/ 347907 h 1388264"/>
                  <a:gd name="connsiteX3455" fmla="*/ 1800247 w 2604760"/>
                  <a:gd name="connsiteY3455" fmla="*/ 344892 h 1388264"/>
                  <a:gd name="connsiteX3456" fmla="*/ 1800765 w 2604760"/>
                  <a:gd name="connsiteY3456" fmla="*/ 343615 h 1388264"/>
                  <a:gd name="connsiteX3457" fmla="*/ 1801291 w 2604760"/>
                  <a:gd name="connsiteY3457" fmla="*/ 344533 h 1388264"/>
                  <a:gd name="connsiteX3458" fmla="*/ 1801809 w 2604760"/>
                  <a:gd name="connsiteY3458" fmla="*/ 347656 h 1388264"/>
                  <a:gd name="connsiteX3459" fmla="*/ 1802335 w 2604760"/>
                  <a:gd name="connsiteY3459" fmla="*/ 352574 h 1388264"/>
                  <a:gd name="connsiteX3460" fmla="*/ 1802852 w 2604760"/>
                  <a:gd name="connsiteY3460" fmla="*/ 358553 h 1388264"/>
                  <a:gd name="connsiteX3461" fmla="*/ 1803370 w 2604760"/>
                  <a:gd name="connsiteY3461" fmla="*/ 364674 h 1388264"/>
                  <a:gd name="connsiteX3462" fmla="*/ 1803896 w 2604760"/>
                  <a:gd name="connsiteY3462" fmla="*/ 370026 h 1388264"/>
                  <a:gd name="connsiteX3463" fmla="*/ 1804414 w 2604760"/>
                  <a:gd name="connsiteY3463" fmla="*/ 373884 h 1388264"/>
                  <a:gd name="connsiteX3464" fmla="*/ 1804940 w 2604760"/>
                  <a:gd name="connsiteY3464" fmla="*/ 375813 h 1388264"/>
                  <a:gd name="connsiteX3465" fmla="*/ 1805458 w 2604760"/>
                  <a:gd name="connsiteY3465" fmla="*/ 375755 h 1388264"/>
                  <a:gd name="connsiteX3466" fmla="*/ 1805976 w 2604760"/>
                  <a:gd name="connsiteY3466" fmla="*/ 374060 h 1388264"/>
                  <a:gd name="connsiteX3467" fmla="*/ 1806502 w 2604760"/>
                  <a:gd name="connsiteY3467" fmla="*/ 371354 h 1388264"/>
                  <a:gd name="connsiteX3468" fmla="*/ 1807019 w 2604760"/>
                  <a:gd name="connsiteY3468" fmla="*/ 368440 h 1388264"/>
                  <a:gd name="connsiteX3469" fmla="*/ 1807545 w 2604760"/>
                  <a:gd name="connsiteY3469" fmla="*/ 366093 h 1388264"/>
                  <a:gd name="connsiteX3470" fmla="*/ 1808063 w 2604760"/>
                  <a:gd name="connsiteY3470" fmla="*/ 364966 h 1388264"/>
                  <a:gd name="connsiteX3471" fmla="*/ 1808581 w 2604760"/>
                  <a:gd name="connsiteY3471" fmla="*/ 365450 h 1388264"/>
                  <a:gd name="connsiteX3472" fmla="*/ 1809107 w 2604760"/>
                  <a:gd name="connsiteY3472" fmla="*/ 367630 h 1388264"/>
                  <a:gd name="connsiteX3473" fmla="*/ 1809624 w 2604760"/>
                  <a:gd name="connsiteY3473" fmla="*/ 371212 h 1388264"/>
                  <a:gd name="connsiteX3474" fmla="*/ 1810151 w 2604760"/>
                  <a:gd name="connsiteY3474" fmla="*/ 375621 h 1388264"/>
                  <a:gd name="connsiteX3475" fmla="*/ 1810668 w 2604760"/>
                  <a:gd name="connsiteY3475" fmla="*/ 380138 h 1388264"/>
                  <a:gd name="connsiteX3476" fmla="*/ 1811186 w 2604760"/>
                  <a:gd name="connsiteY3476" fmla="*/ 384105 h 1388264"/>
                  <a:gd name="connsiteX3477" fmla="*/ 1811712 w 2604760"/>
                  <a:gd name="connsiteY3477" fmla="*/ 387019 h 1388264"/>
                  <a:gd name="connsiteX3478" fmla="*/ 1812230 w 2604760"/>
                  <a:gd name="connsiteY3478" fmla="*/ 388597 h 1388264"/>
                  <a:gd name="connsiteX3479" fmla="*/ 1812756 w 2604760"/>
                  <a:gd name="connsiteY3479" fmla="*/ 388814 h 1388264"/>
                  <a:gd name="connsiteX3480" fmla="*/ 1813274 w 2604760"/>
                  <a:gd name="connsiteY3480" fmla="*/ 387946 h 1388264"/>
                  <a:gd name="connsiteX3481" fmla="*/ 1813791 w 2604760"/>
                  <a:gd name="connsiteY3481" fmla="*/ 386468 h 1388264"/>
                  <a:gd name="connsiteX3482" fmla="*/ 1814317 w 2604760"/>
                  <a:gd name="connsiteY3482" fmla="*/ 384948 h 1388264"/>
                  <a:gd name="connsiteX3483" fmla="*/ 1814835 w 2604760"/>
                  <a:gd name="connsiteY3483" fmla="*/ 383904 h 1388264"/>
                  <a:gd name="connsiteX3484" fmla="*/ 1815361 w 2604760"/>
                  <a:gd name="connsiteY3484" fmla="*/ 383671 h 1388264"/>
                  <a:gd name="connsiteX3485" fmla="*/ 1815879 w 2604760"/>
                  <a:gd name="connsiteY3485" fmla="*/ 384372 h 1388264"/>
                  <a:gd name="connsiteX3486" fmla="*/ 1816397 w 2604760"/>
                  <a:gd name="connsiteY3486" fmla="*/ 385934 h 1388264"/>
                  <a:gd name="connsiteX3487" fmla="*/ 1816923 w 2604760"/>
                  <a:gd name="connsiteY3487" fmla="*/ 388038 h 1388264"/>
                  <a:gd name="connsiteX3488" fmla="*/ 1817440 w 2604760"/>
                  <a:gd name="connsiteY3488" fmla="*/ 390226 h 1388264"/>
                  <a:gd name="connsiteX3489" fmla="*/ 1817966 w 2604760"/>
                  <a:gd name="connsiteY3489" fmla="*/ 392021 h 1388264"/>
                  <a:gd name="connsiteX3490" fmla="*/ 1818484 w 2604760"/>
                  <a:gd name="connsiteY3490" fmla="*/ 393065 h 1388264"/>
                  <a:gd name="connsiteX3491" fmla="*/ 1819002 w 2604760"/>
                  <a:gd name="connsiteY3491" fmla="*/ 393215 h 1388264"/>
                  <a:gd name="connsiteX3492" fmla="*/ 1819528 w 2604760"/>
                  <a:gd name="connsiteY3492" fmla="*/ 392530 h 1388264"/>
                  <a:gd name="connsiteX3493" fmla="*/ 1820046 w 2604760"/>
                  <a:gd name="connsiteY3493" fmla="*/ 391219 h 1388264"/>
                  <a:gd name="connsiteX3494" fmla="*/ 1820572 w 2604760"/>
                  <a:gd name="connsiteY3494" fmla="*/ 389666 h 1388264"/>
                  <a:gd name="connsiteX3495" fmla="*/ 1821089 w 2604760"/>
                  <a:gd name="connsiteY3495" fmla="*/ 388313 h 1388264"/>
                  <a:gd name="connsiteX3496" fmla="*/ 1821607 w 2604760"/>
                  <a:gd name="connsiteY3496" fmla="*/ 387587 h 1388264"/>
                  <a:gd name="connsiteX3497" fmla="*/ 1822133 w 2604760"/>
                  <a:gd name="connsiteY3497" fmla="*/ 387729 h 1388264"/>
                  <a:gd name="connsiteX3498" fmla="*/ 1822651 w 2604760"/>
                  <a:gd name="connsiteY3498" fmla="*/ 388723 h 1388264"/>
                  <a:gd name="connsiteX3499" fmla="*/ 1823177 w 2604760"/>
                  <a:gd name="connsiteY3499" fmla="*/ 390317 h 1388264"/>
                  <a:gd name="connsiteX3500" fmla="*/ 1823695 w 2604760"/>
                  <a:gd name="connsiteY3500" fmla="*/ 392096 h 1388264"/>
                  <a:gd name="connsiteX3501" fmla="*/ 1824212 w 2604760"/>
                  <a:gd name="connsiteY3501" fmla="*/ 393582 h 1388264"/>
                  <a:gd name="connsiteX3502" fmla="*/ 1824738 w 2604760"/>
                  <a:gd name="connsiteY3502" fmla="*/ 394292 h 1388264"/>
                  <a:gd name="connsiteX3503" fmla="*/ 1825256 w 2604760"/>
                  <a:gd name="connsiteY3503" fmla="*/ 393841 h 1388264"/>
                  <a:gd name="connsiteX3504" fmla="*/ 1825782 w 2604760"/>
                  <a:gd name="connsiteY3504" fmla="*/ 392088 h 1388264"/>
                  <a:gd name="connsiteX3505" fmla="*/ 1826300 w 2604760"/>
                  <a:gd name="connsiteY3505" fmla="*/ 389190 h 1388264"/>
                  <a:gd name="connsiteX3506" fmla="*/ 1826818 w 2604760"/>
                  <a:gd name="connsiteY3506" fmla="*/ 385549 h 1388264"/>
                  <a:gd name="connsiteX3507" fmla="*/ 1827344 w 2604760"/>
                  <a:gd name="connsiteY3507" fmla="*/ 381700 h 1388264"/>
                  <a:gd name="connsiteX3508" fmla="*/ 1827861 w 2604760"/>
                  <a:gd name="connsiteY3508" fmla="*/ 378276 h 1388264"/>
                  <a:gd name="connsiteX3509" fmla="*/ 1828388 w 2604760"/>
                  <a:gd name="connsiteY3509" fmla="*/ 375846 h 1388264"/>
                  <a:gd name="connsiteX3510" fmla="*/ 1828905 w 2604760"/>
                  <a:gd name="connsiteY3510" fmla="*/ 374836 h 1388264"/>
                  <a:gd name="connsiteX3511" fmla="*/ 1829423 w 2604760"/>
                  <a:gd name="connsiteY3511" fmla="*/ 375370 h 1388264"/>
                  <a:gd name="connsiteX3512" fmla="*/ 1829949 w 2604760"/>
                  <a:gd name="connsiteY3512" fmla="*/ 377224 h 1388264"/>
                  <a:gd name="connsiteX3513" fmla="*/ 1830467 w 2604760"/>
                  <a:gd name="connsiteY3513" fmla="*/ 379855 h 1388264"/>
                  <a:gd name="connsiteX3514" fmla="*/ 1830993 w 2604760"/>
                  <a:gd name="connsiteY3514" fmla="*/ 382543 h 1388264"/>
                  <a:gd name="connsiteX3515" fmla="*/ 1831510 w 2604760"/>
                  <a:gd name="connsiteY3515" fmla="*/ 384556 h 1388264"/>
                  <a:gd name="connsiteX3516" fmla="*/ 1832028 w 2604760"/>
                  <a:gd name="connsiteY3516" fmla="*/ 385266 h 1388264"/>
                  <a:gd name="connsiteX3517" fmla="*/ 1832554 w 2604760"/>
                  <a:gd name="connsiteY3517" fmla="*/ 384230 h 1388264"/>
                  <a:gd name="connsiteX3518" fmla="*/ 1833072 w 2604760"/>
                  <a:gd name="connsiteY3518" fmla="*/ 381324 h 1388264"/>
                  <a:gd name="connsiteX3519" fmla="*/ 1833598 w 2604760"/>
                  <a:gd name="connsiteY3519" fmla="*/ 376790 h 1388264"/>
                  <a:gd name="connsiteX3520" fmla="*/ 1834116 w 2604760"/>
                  <a:gd name="connsiteY3520" fmla="*/ 371204 h 1388264"/>
                  <a:gd name="connsiteX3521" fmla="*/ 1834633 w 2604760"/>
                  <a:gd name="connsiteY3521" fmla="*/ 365367 h 1388264"/>
                  <a:gd name="connsiteX3522" fmla="*/ 1835160 w 2604760"/>
                  <a:gd name="connsiteY3522" fmla="*/ 360106 h 1388264"/>
                  <a:gd name="connsiteX3523" fmla="*/ 1835677 w 2604760"/>
                  <a:gd name="connsiteY3523" fmla="*/ 356215 h 1388264"/>
                  <a:gd name="connsiteX3524" fmla="*/ 1836203 w 2604760"/>
                  <a:gd name="connsiteY3524" fmla="*/ 354211 h 1388264"/>
                  <a:gd name="connsiteX3525" fmla="*/ 1836721 w 2604760"/>
                  <a:gd name="connsiteY3525" fmla="*/ 354295 h 1388264"/>
                  <a:gd name="connsiteX3526" fmla="*/ 1837239 w 2604760"/>
                  <a:gd name="connsiteY3526" fmla="*/ 356240 h 1388264"/>
                  <a:gd name="connsiteX3527" fmla="*/ 1837765 w 2604760"/>
                  <a:gd name="connsiteY3527" fmla="*/ 359438 h 1388264"/>
                  <a:gd name="connsiteX3528" fmla="*/ 1838283 w 2604760"/>
                  <a:gd name="connsiteY3528" fmla="*/ 363079 h 1388264"/>
                  <a:gd name="connsiteX3529" fmla="*/ 1838809 w 2604760"/>
                  <a:gd name="connsiteY3529" fmla="*/ 366260 h 1388264"/>
                  <a:gd name="connsiteX3530" fmla="*/ 1839326 w 2604760"/>
                  <a:gd name="connsiteY3530" fmla="*/ 368181 h 1388264"/>
                  <a:gd name="connsiteX3531" fmla="*/ 1839844 w 2604760"/>
                  <a:gd name="connsiteY3531" fmla="*/ 368256 h 1388264"/>
                  <a:gd name="connsiteX3532" fmla="*/ 1840370 w 2604760"/>
                  <a:gd name="connsiteY3532" fmla="*/ 366227 h 1388264"/>
                  <a:gd name="connsiteX3533" fmla="*/ 1840888 w 2604760"/>
                  <a:gd name="connsiteY3533" fmla="*/ 362244 h 1388264"/>
                  <a:gd name="connsiteX3534" fmla="*/ 1841414 w 2604760"/>
                  <a:gd name="connsiteY3534" fmla="*/ 356833 h 1388264"/>
                  <a:gd name="connsiteX3535" fmla="*/ 1841932 w 2604760"/>
                  <a:gd name="connsiteY3535" fmla="*/ 350812 h 1388264"/>
                  <a:gd name="connsiteX3536" fmla="*/ 1842449 w 2604760"/>
                  <a:gd name="connsiteY3536" fmla="*/ 345101 h 1388264"/>
                  <a:gd name="connsiteX3537" fmla="*/ 1842976 w 2604760"/>
                  <a:gd name="connsiteY3537" fmla="*/ 340558 h 1388264"/>
                  <a:gd name="connsiteX3538" fmla="*/ 1843493 w 2604760"/>
                  <a:gd name="connsiteY3538" fmla="*/ 337836 h 1388264"/>
                  <a:gd name="connsiteX3539" fmla="*/ 1844019 w 2604760"/>
                  <a:gd name="connsiteY3539" fmla="*/ 337235 h 1388264"/>
                  <a:gd name="connsiteX3540" fmla="*/ 1844537 w 2604760"/>
                  <a:gd name="connsiteY3540" fmla="*/ 338705 h 1388264"/>
                  <a:gd name="connsiteX3541" fmla="*/ 1845055 w 2604760"/>
                  <a:gd name="connsiteY3541" fmla="*/ 341811 h 1388264"/>
                  <a:gd name="connsiteX3542" fmla="*/ 1845581 w 2604760"/>
                  <a:gd name="connsiteY3542" fmla="*/ 345819 h 1388264"/>
                  <a:gd name="connsiteX3543" fmla="*/ 1846098 w 2604760"/>
                  <a:gd name="connsiteY3543" fmla="*/ 349886 h 1388264"/>
                  <a:gd name="connsiteX3544" fmla="*/ 1846624 w 2604760"/>
                  <a:gd name="connsiteY3544" fmla="*/ 353151 h 1388264"/>
                  <a:gd name="connsiteX3545" fmla="*/ 1847142 w 2604760"/>
                  <a:gd name="connsiteY3545" fmla="*/ 354954 h 1388264"/>
                  <a:gd name="connsiteX3546" fmla="*/ 1847660 w 2604760"/>
                  <a:gd name="connsiteY3546" fmla="*/ 354929 h 1388264"/>
                  <a:gd name="connsiteX3547" fmla="*/ 1848186 w 2604760"/>
                  <a:gd name="connsiteY3547" fmla="*/ 353050 h 1388264"/>
                  <a:gd name="connsiteX3548" fmla="*/ 1848704 w 2604760"/>
                  <a:gd name="connsiteY3548" fmla="*/ 349668 h 1388264"/>
                  <a:gd name="connsiteX3549" fmla="*/ 1849230 w 2604760"/>
                  <a:gd name="connsiteY3549" fmla="*/ 345435 h 1388264"/>
                  <a:gd name="connsiteX3550" fmla="*/ 1849747 w 2604760"/>
                  <a:gd name="connsiteY3550" fmla="*/ 341134 h 1388264"/>
                  <a:gd name="connsiteX3551" fmla="*/ 1850265 w 2604760"/>
                  <a:gd name="connsiteY3551" fmla="*/ 337544 h 1388264"/>
                  <a:gd name="connsiteX3552" fmla="*/ 1850791 w 2604760"/>
                  <a:gd name="connsiteY3552" fmla="*/ 335256 h 1388264"/>
                  <a:gd name="connsiteX3553" fmla="*/ 1851309 w 2604760"/>
                  <a:gd name="connsiteY3553" fmla="*/ 334638 h 1388264"/>
                  <a:gd name="connsiteX3554" fmla="*/ 1851835 w 2604760"/>
                  <a:gd name="connsiteY3554" fmla="*/ 335765 h 1388264"/>
                  <a:gd name="connsiteX3555" fmla="*/ 1852353 w 2604760"/>
                  <a:gd name="connsiteY3555" fmla="*/ 338412 h 1388264"/>
                  <a:gd name="connsiteX3556" fmla="*/ 1852871 w 2604760"/>
                  <a:gd name="connsiteY3556" fmla="*/ 342078 h 1388264"/>
                  <a:gd name="connsiteX3557" fmla="*/ 1853397 w 2604760"/>
                  <a:gd name="connsiteY3557" fmla="*/ 346086 h 1388264"/>
                  <a:gd name="connsiteX3558" fmla="*/ 1853914 w 2604760"/>
                  <a:gd name="connsiteY3558" fmla="*/ 349727 h 1388264"/>
                  <a:gd name="connsiteX3559" fmla="*/ 1854440 w 2604760"/>
                  <a:gd name="connsiteY3559" fmla="*/ 352449 h 1388264"/>
                  <a:gd name="connsiteX3560" fmla="*/ 1854958 w 2604760"/>
                  <a:gd name="connsiteY3560" fmla="*/ 353927 h 1388264"/>
                  <a:gd name="connsiteX3561" fmla="*/ 1855476 w 2604760"/>
                  <a:gd name="connsiteY3561" fmla="*/ 354086 h 1388264"/>
                  <a:gd name="connsiteX3562" fmla="*/ 1856002 w 2604760"/>
                  <a:gd name="connsiteY3562" fmla="*/ 353134 h 1388264"/>
                  <a:gd name="connsiteX3563" fmla="*/ 1856519 w 2604760"/>
                  <a:gd name="connsiteY3563" fmla="*/ 351497 h 1388264"/>
                  <a:gd name="connsiteX3564" fmla="*/ 1857046 w 2604760"/>
                  <a:gd name="connsiteY3564" fmla="*/ 349744 h 1388264"/>
                  <a:gd name="connsiteX3565" fmla="*/ 1857563 w 2604760"/>
                  <a:gd name="connsiteY3565" fmla="*/ 348391 h 1388264"/>
                  <a:gd name="connsiteX3566" fmla="*/ 1858081 w 2604760"/>
                  <a:gd name="connsiteY3566" fmla="*/ 347865 h 1388264"/>
                  <a:gd name="connsiteX3567" fmla="*/ 1858607 w 2604760"/>
                  <a:gd name="connsiteY3567" fmla="*/ 348366 h 1388264"/>
                  <a:gd name="connsiteX3568" fmla="*/ 1859125 w 2604760"/>
                  <a:gd name="connsiteY3568" fmla="*/ 349927 h 1388264"/>
                  <a:gd name="connsiteX3569" fmla="*/ 1859651 w 2604760"/>
                  <a:gd name="connsiteY3569" fmla="*/ 352391 h 1388264"/>
                  <a:gd name="connsiteX3570" fmla="*/ 1860169 w 2604760"/>
                  <a:gd name="connsiteY3570" fmla="*/ 355397 h 1388264"/>
                  <a:gd name="connsiteX3571" fmla="*/ 1860686 w 2604760"/>
                  <a:gd name="connsiteY3571" fmla="*/ 358478 h 1388264"/>
                  <a:gd name="connsiteX3572" fmla="*/ 1861212 w 2604760"/>
                  <a:gd name="connsiteY3572" fmla="*/ 361183 h 1388264"/>
                  <a:gd name="connsiteX3573" fmla="*/ 1861730 w 2604760"/>
                  <a:gd name="connsiteY3573" fmla="*/ 363229 h 1388264"/>
                  <a:gd name="connsiteX3574" fmla="*/ 1862256 w 2604760"/>
                  <a:gd name="connsiteY3574" fmla="*/ 364507 h 1388264"/>
                  <a:gd name="connsiteX3575" fmla="*/ 1862774 w 2604760"/>
                  <a:gd name="connsiteY3575" fmla="*/ 365116 h 1388264"/>
                  <a:gd name="connsiteX3576" fmla="*/ 1863292 w 2604760"/>
                  <a:gd name="connsiteY3576" fmla="*/ 365283 h 1388264"/>
                  <a:gd name="connsiteX3577" fmla="*/ 1863818 w 2604760"/>
                  <a:gd name="connsiteY3577" fmla="*/ 365359 h 1388264"/>
                  <a:gd name="connsiteX3578" fmla="*/ 1864335 w 2604760"/>
                  <a:gd name="connsiteY3578" fmla="*/ 365726 h 1388264"/>
                  <a:gd name="connsiteX3579" fmla="*/ 1864861 w 2604760"/>
                  <a:gd name="connsiteY3579" fmla="*/ 366686 h 1388264"/>
                  <a:gd name="connsiteX3580" fmla="*/ 1865379 w 2604760"/>
                  <a:gd name="connsiteY3580" fmla="*/ 368390 h 1388264"/>
                  <a:gd name="connsiteX3581" fmla="*/ 1865897 w 2604760"/>
                  <a:gd name="connsiteY3581" fmla="*/ 370761 h 1388264"/>
                  <a:gd name="connsiteX3582" fmla="*/ 1866423 w 2604760"/>
                  <a:gd name="connsiteY3582" fmla="*/ 373567 h 1388264"/>
                  <a:gd name="connsiteX3583" fmla="*/ 1866941 w 2604760"/>
                  <a:gd name="connsiteY3583" fmla="*/ 376473 h 1388264"/>
                  <a:gd name="connsiteX3584" fmla="*/ 1867467 w 2604760"/>
                  <a:gd name="connsiteY3584" fmla="*/ 379086 h 1388264"/>
                  <a:gd name="connsiteX3585" fmla="*/ 1867984 w 2604760"/>
                  <a:gd name="connsiteY3585" fmla="*/ 381032 h 1388264"/>
                  <a:gd name="connsiteX3586" fmla="*/ 1868502 w 2604760"/>
                  <a:gd name="connsiteY3586" fmla="*/ 382067 h 1388264"/>
                  <a:gd name="connsiteX3587" fmla="*/ 1869028 w 2604760"/>
                  <a:gd name="connsiteY3587" fmla="*/ 382159 h 1388264"/>
                  <a:gd name="connsiteX3588" fmla="*/ 1869546 w 2604760"/>
                  <a:gd name="connsiteY3588" fmla="*/ 381533 h 1388264"/>
                  <a:gd name="connsiteX3589" fmla="*/ 1870072 w 2604760"/>
                  <a:gd name="connsiteY3589" fmla="*/ 380598 h 1388264"/>
                  <a:gd name="connsiteX3590" fmla="*/ 1870590 w 2604760"/>
                  <a:gd name="connsiteY3590" fmla="*/ 379805 h 1388264"/>
                  <a:gd name="connsiteX3591" fmla="*/ 1871107 w 2604760"/>
                  <a:gd name="connsiteY3591" fmla="*/ 379621 h 1388264"/>
                  <a:gd name="connsiteX3592" fmla="*/ 1871633 w 2604760"/>
                  <a:gd name="connsiteY3592" fmla="*/ 380422 h 1388264"/>
                  <a:gd name="connsiteX3593" fmla="*/ 1872151 w 2604760"/>
                  <a:gd name="connsiteY3593" fmla="*/ 382426 h 1388264"/>
                  <a:gd name="connsiteX3594" fmla="*/ 1872677 w 2604760"/>
                  <a:gd name="connsiteY3594" fmla="*/ 385566 h 1388264"/>
                  <a:gd name="connsiteX3595" fmla="*/ 1873195 w 2604760"/>
                  <a:gd name="connsiteY3595" fmla="*/ 389499 h 1388264"/>
                  <a:gd name="connsiteX3596" fmla="*/ 1873713 w 2604760"/>
                  <a:gd name="connsiteY3596" fmla="*/ 393658 h 1388264"/>
                  <a:gd name="connsiteX3597" fmla="*/ 1874239 w 2604760"/>
                  <a:gd name="connsiteY3597" fmla="*/ 397382 h 1388264"/>
                  <a:gd name="connsiteX3598" fmla="*/ 1874757 w 2604760"/>
                  <a:gd name="connsiteY3598" fmla="*/ 400079 h 1388264"/>
                  <a:gd name="connsiteX3599" fmla="*/ 1875283 w 2604760"/>
                  <a:gd name="connsiteY3599" fmla="*/ 401306 h 1388264"/>
                  <a:gd name="connsiteX3600" fmla="*/ 1875800 w 2604760"/>
                  <a:gd name="connsiteY3600" fmla="*/ 400847 h 1388264"/>
                  <a:gd name="connsiteX3601" fmla="*/ 1876318 w 2604760"/>
                  <a:gd name="connsiteY3601" fmla="*/ 398843 h 1388264"/>
                  <a:gd name="connsiteX3602" fmla="*/ 1876844 w 2604760"/>
                  <a:gd name="connsiteY3602" fmla="*/ 395728 h 1388264"/>
                  <a:gd name="connsiteX3603" fmla="*/ 1877362 w 2604760"/>
                  <a:gd name="connsiteY3603" fmla="*/ 392205 h 1388264"/>
                  <a:gd name="connsiteX3604" fmla="*/ 1877888 w 2604760"/>
                  <a:gd name="connsiteY3604" fmla="*/ 389023 h 1388264"/>
                  <a:gd name="connsiteX3605" fmla="*/ 1878405 w 2604760"/>
                  <a:gd name="connsiteY3605" fmla="*/ 386886 h 1388264"/>
                  <a:gd name="connsiteX3606" fmla="*/ 1878923 w 2604760"/>
                  <a:gd name="connsiteY3606" fmla="*/ 386334 h 1388264"/>
                  <a:gd name="connsiteX3607" fmla="*/ 1879449 w 2604760"/>
                  <a:gd name="connsiteY3607" fmla="*/ 387612 h 1388264"/>
                  <a:gd name="connsiteX3608" fmla="*/ 1879967 w 2604760"/>
                  <a:gd name="connsiteY3608" fmla="*/ 390626 h 1388264"/>
                  <a:gd name="connsiteX3609" fmla="*/ 1880493 w 2604760"/>
                  <a:gd name="connsiteY3609" fmla="*/ 394868 h 1388264"/>
                  <a:gd name="connsiteX3610" fmla="*/ 1881011 w 2604760"/>
                  <a:gd name="connsiteY3610" fmla="*/ 399553 h 1388264"/>
                  <a:gd name="connsiteX3611" fmla="*/ 1881528 w 2604760"/>
                  <a:gd name="connsiteY3611" fmla="*/ 403786 h 1388264"/>
                  <a:gd name="connsiteX3612" fmla="*/ 1882055 w 2604760"/>
                  <a:gd name="connsiteY3612" fmla="*/ 406734 h 1388264"/>
                  <a:gd name="connsiteX3613" fmla="*/ 1882572 w 2604760"/>
                  <a:gd name="connsiteY3613" fmla="*/ 407786 h 1388264"/>
                  <a:gd name="connsiteX3614" fmla="*/ 1883098 w 2604760"/>
                  <a:gd name="connsiteY3614" fmla="*/ 406659 h 1388264"/>
                  <a:gd name="connsiteX3615" fmla="*/ 1883616 w 2604760"/>
                  <a:gd name="connsiteY3615" fmla="*/ 403452 h 1388264"/>
                  <a:gd name="connsiteX3616" fmla="*/ 1884134 w 2604760"/>
                  <a:gd name="connsiteY3616" fmla="*/ 398676 h 1388264"/>
                  <a:gd name="connsiteX3617" fmla="*/ 1884660 w 2604760"/>
                  <a:gd name="connsiteY3617" fmla="*/ 393123 h 1388264"/>
                  <a:gd name="connsiteX3618" fmla="*/ 1885178 w 2604760"/>
                  <a:gd name="connsiteY3618" fmla="*/ 387737 h 1388264"/>
                  <a:gd name="connsiteX3619" fmla="*/ 1885704 w 2604760"/>
                  <a:gd name="connsiteY3619" fmla="*/ 383412 h 1388264"/>
                  <a:gd name="connsiteX3620" fmla="*/ 1886221 w 2604760"/>
                  <a:gd name="connsiteY3620" fmla="*/ 380840 h 1388264"/>
                  <a:gd name="connsiteX3621" fmla="*/ 1886739 w 2604760"/>
                  <a:gd name="connsiteY3621" fmla="*/ 380364 h 1388264"/>
                  <a:gd name="connsiteX3622" fmla="*/ 1887265 w 2604760"/>
                  <a:gd name="connsiteY3622" fmla="*/ 381950 h 1388264"/>
                  <a:gd name="connsiteX3623" fmla="*/ 1887783 w 2604760"/>
                  <a:gd name="connsiteY3623" fmla="*/ 385132 h 1388264"/>
                  <a:gd name="connsiteX3624" fmla="*/ 1888309 w 2604760"/>
                  <a:gd name="connsiteY3624" fmla="*/ 389132 h 1388264"/>
                  <a:gd name="connsiteX3625" fmla="*/ 1888827 w 2604760"/>
                  <a:gd name="connsiteY3625" fmla="*/ 393006 h 1388264"/>
                  <a:gd name="connsiteX3626" fmla="*/ 1889344 w 2604760"/>
                  <a:gd name="connsiteY3626" fmla="*/ 395845 h 1388264"/>
                  <a:gd name="connsiteX3627" fmla="*/ 1889870 w 2604760"/>
                  <a:gd name="connsiteY3627" fmla="*/ 396948 h 1388264"/>
                  <a:gd name="connsiteX3628" fmla="*/ 1890388 w 2604760"/>
                  <a:gd name="connsiteY3628" fmla="*/ 395929 h 1388264"/>
                  <a:gd name="connsiteX3629" fmla="*/ 1890914 w 2604760"/>
                  <a:gd name="connsiteY3629" fmla="*/ 392806 h 1388264"/>
                  <a:gd name="connsiteX3630" fmla="*/ 1891432 w 2604760"/>
                  <a:gd name="connsiteY3630" fmla="*/ 387979 h 1388264"/>
                  <a:gd name="connsiteX3631" fmla="*/ 1891950 w 2604760"/>
                  <a:gd name="connsiteY3631" fmla="*/ 382159 h 1388264"/>
                  <a:gd name="connsiteX3632" fmla="*/ 1892476 w 2604760"/>
                  <a:gd name="connsiteY3632" fmla="*/ 376247 h 1388264"/>
                  <a:gd name="connsiteX3633" fmla="*/ 1892993 w 2604760"/>
                  <a:gd name="connsiteY3633" fmla="*/ 371120 h 1388264"/>
                  <a:gd name="connsiteX3634" fmla="*/ 1893519 w 2604760"/>
                  <a:gd name="connsiteY3634" fmla="*/ 367454 h 1388264"/>
                  <a:gd name="connsiteX3635" fmla="*/ 1894037 w 2604760"/>
                  <a:gd name="connsiteY3635" fmla="*/ 365642 h 1388264"/>
                  <a:gd name="connsiteX3636" fmla="*/ 1894555 w 2604760"/>
                  <a:gd name="connsiteY3636" fmla="*/ 365693 h 1388264"/>
                  <a:gd name="connsiteX3637" fmla="*/ 1895081 w 2604760"/>
                  <a:gd name="connsiteY3637" fmla="*/ 367279 h 1388264"/>
                  <a:gd name="connsiteX3638" fmla="*/ 1895599 w 2604760"/>
                  <a:gd name="connsiteY3638" fmla="*/ 369809 h 1388264"/>
                  <a:gd name="connsiteX3639" fmla="*/ 1896125 w 2604760"/>
                  <a:gd name="connsiteY3639" fmla="*/ 372498 h 1388264"/>
                  <a:gd name="connsiteX3640" fmla="*/ 1896642 w 2604760"/>
                  <a:gd name="connsiteY3640" fmla="*/ 374602 h 1388264"/>
                  <a:gd name="connsiteX3641" fmla="*/ 1897160 w 2604760"/>
                  <a:gd name="connsiteY3641" fmla="*/ 375487 h 1388264"/>
                  <a:gd name="connsiteX3642" fmla="*/ 1897686 w 2604760"/>
                  <a:gd name="connsiteY3642" fmla="*/ 374844 h 1388264"/>
                  <a:gd name="connsiteX3643" fmla="*/ 1898204 w 2604760"/>
                  <a:gd name="connsiteY3643" fmla="*/ 372640 h 1388264"/>
                  <a:gd name="connsiteX3644" fmla="*/ 1898730 w 2604760"/>
                  <a:gd name="connsiteY3644" fmla="*/ 369158 h 1388264"/>
                  <a:gd name="connsiteX3645" fmla="*/ 1899248 w 2604760"/>
                  <a:gd name="connsiteY3645" fmla="*/ 364908 h 1388264"/>
                  <a:gd name="connsiteX3646" fmla="*/ 1899766 w 2604760"/>
                  <a:gd name="connsiteY3646" fmla="*/ 360549 h 1388264"/>
                  <a:gd name="connsiteX3647" fmla="*/ 1900291 w 2604760"/>
                  <a:gd name="connsiteY3647" fmla="*/ 356724 h 1388264"/>
                  <a:gd name="connsiteX3648" fmla="*/ 1900809 w 2604760"/>
                  <a:gd name="connsiteY3648" fmla="*/ 353944 h 1388264"/>
                  <a:gd name="connsiteX3649" fmla="*/ 1901335 w 2604760"/>
                  <a:gd name="connsiteY3649" fmla="*/ 352416 h 1388264"/>
                  <a:gd name="connsiteX3650" fmla="*/ 1901853 w 2604760"/>
                  <a:gd name="connsiteY3650" fmla="*/ 352115 h 1388264"/>
                  <a:gd name="connsiteX3651" fmla="*/ 1902371 w 2604760"/>
                  <a:gd name="connsiteY3651" fmla="*/ 352791 h 1388264"/>
                  <a:gd name="connsiteX3652" fmla="*/ 1902897 w 2604760"/>
                  <a:gd name="connsiteY3652" fmla="*/ 354052 h 1388264"/>
                  <a:gd name="connsiteX3653" fmla="*/ 1903414 w 2604760"/>
                  <a:gd name="connsiteY3653" fmla="*/ 355405 h 1388264"/>
                  <a:gd name="connsiteX3654" fmla="*/ 1903941 w 2604760"/>
                  <a:gd name="connsiteY3654" fmla="*/ 356357 h 1388264"/>
                  <a:gd name="connsiteX3655" fmla="*/ 1904458 w 2604760"/>
                  <a:gd name="connsiteY3655" fmla="*/ 356591 h 1388264"/>
                  <a:gd name="connsiteX3656" fmla="*/ 1904976 w 2604760"/>
                  <a:gd name="connsiteY3656" fmla="*/ 355973 h 1388264"/>
                  <a:gd name="connsiteX3657" fmla="*/ 1905502 w 2604760"/>
                  <a:gd name="connsiteY3657" fmla="*/ 354628 h 1388264"/>
                  <a:gd name="connsiteX3658" fmla="*/ 1906020 w 2604760"/>
                  <a:gd name="connsiteY3658" fmla="*/ 352816 h 1388264"/>
                  <a:gd name="connsiteX3659" fmla="*/ 1906546 w 2604760"/>
                  <a:gd name="connsiteY3659" fmla="*/ 350896 h 1388264"/>
                  <a:gd name="connsiteX3660" fmla="*/ 1907064 w 2604760"/>
                  <a:gd name="connsiteY3660" fmla="*/ 349259 h 1388264"/>
                  <a:gd name="connsiteX3661" fmla="*/ 1907581 w 2604760"/>
                  <a:gd name="connsiteY3661" fmla="*/ 348249 h 1388264"/>
                  <a:gd name="connsiteX3662" fmla="*/ 1908107 w 2604760"/>
                  <a:gd name="connsiteY3662" fmla="*/ 348032 h 1388264"/>
                  <a:gd name="connsiteX3663" fmla="*/ 1908625 w 2604760"/>
                  <a:gd name="connsiteY3663" fmla="*/ 348575 h 1388264"/>
                  <a:gd name="connsiteX3664" fmla="*/ 1909151 w 2604760"/>
                  <a:gd name="connsiteY3664" fmla="*/ 349635 h 1388264"/>
                  <a:gd name="connsiteX3665" fmla="*/ 1909669 w 2604760"/>
                  <a:gd name="connsiteY3665" fmla="*/ 350896 h 1388264"/>
                  <a:gd name="connsiteX3666" fmla="*/ 1910187 w 2604760"/>
                  <a:gd name="connsiteY3666" fmla="*/ 352007 h 1388264"/>
                  <a:gd name="connsiteX3667" fmla="*/ 1910713 w 2604760"/>
                  <a:gd name="connsiteY3667" fmla="*/ 352683 h 1388264"/>
                  <a:gd name="connsiteX3668" fmla="*/ 1911230 w 2604760"/>
                  <a:gd name="connsiteY3668" fmla="*/ 352725 h 1388264"/>
                  <a:gd name="connsiteX3669" fmla="*/ 1911757 w 2604760"/>
                  <a:gd name="connsiteY3669" fmla="*/ 352090 h 1388264"/>
                  <a:gd name="connsiteX3670" fmla="*/ 1912274 w 2604760"/>
                  <a:gd name="connsiteY3670" fmla="*/ 350963 h 1388264"/>
                  <a:gd name="connsiteX3671" fmla="*/ 1912792 w 2604760"/>
                  <a:gd name="connsiteY3671" fmla="*/ 349710 h 1388264"/>
                  <a:gd name="connsiteX3672" fmla="*/ 1913318 w 2604760"/>
                  <a:gd name="connsiteY3672" fmla="*/ 348750 h 1388264"/>
                  <a:gd name="connsiteX3673" fmla="*/ 1913836 w 2604760"/>
                  <a:gd name="connsiteY3673" fmla="*/ 348458 h 1388264"/>
                  <a:gd name="connsiteX3674" fmla="*/ 1914362 w 2604760"/>
                  <a:gd name="connsiteY3674" fmla="*/ 349092 h 1388264"/>
                  <a:gd name="connsiteX3675" fmla="*/ 1914879 w 2604760"/>
                  <a:gd name="connsiteY3675" fmla="*/ 350787 h 1388264"/>
                  <a:gd name="connsiteX3676" fmla="*/ 1915397 w 2604760"/>
                  <a:gd name="connsiteY3676" fmla="*/ 353443 h 1388264"/>
                  <a:gd name="connsiteX3677" fmla="*/ 1915923 w 2604760"/>
                  <a:gd name="connsiteY3677" fmla="*/ 356758 h 1388264"/>
                  <a:gd name="connsiteX3678" fmla="*/ 1916441 w 2604760"/>
                  <a:gd name="connsiteY3678" fmla="*/ 360232 h 1388264"/>
                  <a:gd name="connsiteX3679" fmla="*/ 1916967 w 2604760"/>
                  <a:gd name="connsiteY3679" fmla="*/ 363321 h 1388264"/>
                  <a:gd name="connsiteX3680" fmla="*/ 1917485 w 2604760"/>
                  <a:gd name="connsiteY3680" fmla="*/ 365559 h 1388264"/>
                  <a:gd name="connsiteX3681" fmla="*/ 1918002 w 2604760"/>
                  <a:gd name="connsiteY3681" fmla="*/ 366661 h 1388264"/>
                  <a:gd name="connsiteX3682" fmla="*/ 1918528 w 2604760"/>
                  <a:gd name="connsiteY3682" fmla="*/ 366528 h 1388264"/>
                  <a:gd name="connsiteX3683" fmla="*/ 1919046 w 2604760"/>
                  <a:gd name="connsiteY3683" fmla="*/ 365317 h 1388264"/>
                  <a:gd name="connsiteX3684" fmla="*/ 1919572 w 2604760"/>
                  <a:gd name="connsiteY3684" fmla="*/ 363438 h 1388264"/>
                  <a:gd name="connsiteX3685" fmla="*/ 1920090 w 2604760"/>
                  <a:gd name="connsiteY3685" fmla="*/ 361476 h 1388264"/>
                  <a:gd name="connsiteX3686" fmla="*/ 1920608 w 2604760"/>
                  <a:gd name="connsiteY3686" fmla="*/ 360106 h 1388264"/>
                  <a:gd name="connsiteX3687" fmla="*/ 1921134 w 2604760"/>
                  <a:gd name="connsiteY3687" fmla="*/ 359856 h 1388264"/>
                  <a:gd name="connsiteX3688" fmla="*/ 1921652 w 2604760"/>
                  <a:gd name="connsiteY3688" fmla="*/ 361083 h 1388264"/>
                  <a:gd name="connsiteX3689" fmla="*/ 1922178 w 2604760"/>
                  <a:gd name="connsiteY3689" fmla="*/ 363897 h 1388264"/>
                  <a:gd name="connsiteX3690" fmla="*/ 1922695 w 2604760"/>
                  <a:gd name="connsiteY3690" fmla="*/ 368122 h 1388264"/>
                  <a:gd name="connsiteX3691" fmla="*/ 1923213 w 2604760"/>
                  <a:gd name="connsiteY3691" fmla="*/ 373316 h 1388264"/>
                  <a:gd name="connsiteX3692" fmla="*/ 1923739 w 2604760"/>
                  <a:gd name="connsiteY3692" fmla="*/ 378786 h 1388264"/>
                  <a:gd name="connsiteX3693" fmla="*/ 1924257 w 2604760"/>
                  <a:gd name="connsiteY3693" fmla="*/ 383771 h 1388264"/>
                  <a:gd name="connsiteX3694" fmla="*/ 1924783 w 2604760"/>
                  <a:gd name="connsiteY3694" fmla="*/ 387587 h 1388264"/>
                  <a:gd name="connsiteX3695" fmla="*/ 1925300 w 2604760"/>
                  <a:gd name="connsiteY3695" fmla="*/ 389791 h 1388264"/>
                  <a:gd name="connsiteX3696" fmla="*/ 1925818 w 2604760"/>
                  <a:gd name="connsiteY3696" fmla="*/ 390209 h 1388264"/>
                  <a:gd name="connsiteX3697" fmla="*/ 1926344 w 2604760"/>
                  <a:gd name="connsiteY3697" fmla="*/ 388981 h 1388264"/>
                  <a:gd name="connsiteX3698" fmla="*/ 1926862 w 2604760"/>
                  <a:gd name="connsiteY3698" fmla="*/ 386560 h 1388264"/>
                  <a:gd name="connsiteX3699" fmla="*/ 1927388 w 2604760"/>
                  <a:gd name="connsiteY3699" fmla="*/ 383646 h 1388264"/>
                  <a:gd name="connsiteX3700" fmla="*/ 1927906 w 2604760"/>
                  <a:gd name="connsiteY3700" fmla="*/ 381065 h 1388264"/>
                  <a:gd name="connsiteX3701" fmla="*/ 1928423 w 2604760"/>
                  <a:gd name="connsiteY3701" fmla="*/ 379546 h 1388264"/>
                  <a:gd name="connsiteX3702" fmla="*/ 1928950 w 2604760"/>
                  <a:gd name="connsiteY3702" fmla="*/ 379654 h 1388264"/>
                  <a:gd name="connsiteX3703" fmla="*/ 1929467 w 2604760"/>
                  <a:gd name="connsiteY3703" fmla="*/ 381625 h 1388264"/>
                  <a:gd name="connsiteX3704" fmla="*/ 1929993 w 2604760"/>
                  <a:gd name="connsiteY3704" fmla="*/ 385382 h 1388264"/>
                  <a:gd name="connsiteX3705" fmla="*/ 1930511 w 2604760"/>
                  <a:gd name="connsiteY3705" fmla="*/ 390518 h 1388264"/>
                  <a:gd name="connsiteX3706" fmla="*/ 1931029 w 2604760"/>
                  <a:gd name="connsiteY3706" fmla="*/ 396305 h 1388264"/>
                  <a:gd name="connsiteX3707" fmla="*/ 1931555 w 2604760"/>
                  <a:gd name="connsiteY3707" fmla="*/ 401916 h 1388264"/>
                  <a:gd name="connsiteX3708" fmla="*/ 1932073 w 2604760"/>
                  <a:gd name="connsiteY3708" fmla="*/ 406525 h 1388264"/>
                  <a:gd name="connsiteX3709" fmla="*/ 1932599 w 2604760"/>
                  <a:gd name="connsiteY3709" fmla="*/ 409506 h 1388264"/>
                  <a:gd name="connsiteX3710" fmla="*/ 1933116 w 2604760"/>
                  <a:gd name="connsiteY3710" fmla="*/ 410525 h 1388264"/>
                  <a:gd name="connsiteX3711" fmla="*/ 1933634 w 2604760"/>
                  <a:gd name="connsiteY3711" fmla="*/ 409573 h 1388264"/>
                  <a:gd name="connsiteX3712" fmla="*/ 1934160 w 2604760"/>
                  <a:gd name="connsiteY3712" fmla="*/ 407018 h 1388264"/>
                  <a:gd name="connsiteX3713" fmla="*/ 1934678 w 2604760"/>
                  <a:gd name="connsiteY3713" fmla="*/ 403503 h 1388264"/>
                  <a:gd name="connsiteX3714" fmla="*/ 1935204 w 2604760"/>
                  <a:gd name="connsiteY3714" fmla="*/ 399845 h 1388264"/>
                  <a:gd name="connsiteX3715" fmla="*/ 1935722 w 2604760"/>
                  <a:gd name="connsiteY3715" fmla="*/ 396856 h 1388264"/>
                  <a:gd name="connsiteX3716" fmla="*/ 1936239 w 2604760"/>
                  <a:gd name="connsiteY3716" fmla="*/ 395219 h 1388264"/>
                  <a:gd name="connsiteX3717" fmla="*/ 1936765 w 2604760"/>
                  <a:gd name="connsiteY3717" fmla="*/ 395303 h 1388264"/>
                  <a:gd name="connsiteX3718" fmla="*/ 1937283 w 2604760"/>
                  <a:gd name="connsiteY3718" fmla="*/ 397165 h 1388264"/>
                  <a:gd name="connsiteX3719" fmla="*/ 1937809 w 2604760"/>
                  <a:gd name="connsiteY3719" fmla="*/ 400505 h 1388264"/>
                  <a:gd name="connsiteX3720" fmla="*/ 1938327 w 2604760"/>
                  <a:gd name="connsiteY3720" fmla="*/ 404772 h 1388264"/>
                  <a:gd name="connsiteX3721" fmla="*/ 1938845 w 2604760"/>
                  <a:gd name="connsiteY3721" fmla="*/ 409206 h 1388264"/>
                  <a:gd name="connsiteX3722" fmla="*/ 1939371 w 2604760"/>
                  <a:gd name="connsiteY3722" fmla="*/ 413022 h 1388264"/>
                  <a:gd name="connsiteX3723" fmla="*/ 1939888 w 2604760"/>
                  <a:gd name="connsiteY3723" fmla="*/ 415552 h 1388264"/>
                  <a:gd name="connsiteX3724" fmla="*/ 1940414 w 2604760"/>
                  <a:gd name="connsiteY3724" fmla="*/ 416404 h 1388264"/>
                  <a:gd name="connsiteX3725" fmla="*/ 1940932 w 2604760"/>
                  <a:gd name="connsiteY3725" fmla="*/ 415477 h 1388264"/>
                  <a:gd name="connsiteX3726" fmla="*/ 1941450 w 2604760"/>
                  <a:gd name="connsiteY3726" fmla="*/ 413005 h 1388264"/>
                  <a:gd name="connsiteX3727" fmla="*/ 1941976 w 2604760"/>
                  <a:gd name="connsiteY3727" fmla="*/ 409490 h 1388264"/>
                  <a:gd name="connsiteX3728" fmla="*/ 1942494 w 2604760"/>
                  <a:gd name="connsiteY3728" fmla="*/ 405598 h 1388264"/>
                  <a:gd name="connsiteX3729" fmla="*/ 1943020 w 2604760"/>
                  <a:gd name="connsiteY3729" fmla="*/ 402058 h 1388264"/>
                  <a:gd name="connsiteX3730" fmla="*/ 1943538 w 2604760"/>
                  <a:gd name="connsiteY3730" fmla="*/ 399453 h 1388264"/>
                  <a:gd name="connsiteX3731" fmla="*/ 1944055 w 2604760"/>
                  <a:gd name="connsiteY3731" fmla="*/ 398142 h 1388264"/>
                  <a:gd name="connsiteX3732" fmla="*/ 1944581 w 2604760"/>
                  <a:gd name="connsiteY3732" fmla="*/ 398175 h 1388264"/>
                  <a:gd name="connsiteX3733" fmla="*/ 1945099 w 2604760"/>
                  <a:gd name="connsiteY3733" fmla="*/ 399352 h 1388264"/>
                  <a:gd name="connsiteX3734" fmla="*/ 1945625 w 2604760"/>
                  <a:gd name="connsiteY3734" fmla="*/ 401248 h 1388264"/>
                  <a:gd name="connsiteX3735" fmla="*/ 1946143 w 2604760"/>
                  <a:gd name="connsiteY3735" fmla="*/ 403327 h 1388264"/>
                  <a:gd name="connsiteX3736" fmla="*/ 1946661 w 2604760"/>
                  <a:gd name="connsiteY3736" fmla="*/ 404997 h 1388264"/>
                  <a:gd name="connsiteX3737" fmla="*/ 1947186 w 2604760"/>
                  <a:gd name="connsiteY3737" fmla="*/ 405774 h 1388264"/>
                  <a:gd name="connsiteX3738" fmla="*/ 1947704 w 2604760"/>
                  <a:gd name="connsiteY3738" fmla="*/ 405373 h 1388264"/>
                  <a:gd name="connsiteX3739" fmla="*/ 1948230 w 2604760"/>
                  <a:gd name="connsiteY3739" fmla="*/ 403786 h 1388264"/>
                  <a:gd name="connsiteX3740" fmla="*/ 1948748 w 2604760"/>
                  <a:gd name="connsiteY3740" fmla="*/ 401248 h 1388264"/>
                  <a:gd name="connsiteX3741" fmla="*/ 1949266 w 2604760"/>
                  <a:gd name="connsiteY3741" fmla="*/ 398167 h 1388264"/>
                  <a:gd name="connsiteX3742" fmla="*/ 1949792 w 2604760"/>
                  <a:gd name="connsiteY3742" fmla="*/ 395027 h 1388264"/>
                  <a:gd name="connsiteX3743" fmla="*/ 1950309 w 2604760"/>
                  <a:gd name="connsiteY3743" fmla="*/ 392296 h 1388264"/>
                  <a:gd name="connsiteX3744" fmla="*/ 1950836 w 2604760"/>
                  <a:gd name="connsiteY3744" fmla="*/ 390317 h 1388264"/>
                  <a:gd name="connsiteX3745" fmla="*/ 1951353 w 2604760"/>
                  <a:gd name="connsiteY3745" fmla="*/ 389224 h 1388264"/>
                  <a:gd name="connsiteX3746" fmla="*/ 1951871 w 2604760"/>
                  <a:gd name="connsiteY3746" fmla="*/ 388898 h 1388264"/>
                  <a:gd name="connsiteX3747" fmla="*/ 1952397 w 2604760"/>
                  <a:gd name="connsiteY3747" fmla="*/ 389048 h 1388264"/>
                  <a:gd name="connsiteX3748" fmla="*/ 1952915 w 2604760"/>
                  <a:gd name="connsiteY3748" fmla="*/ 389290 h 1388264"/>
                  <a:gd name="connsiteX3749" fmla="*/ 1953441 w 2604760"/>
                  <a:gd name="connsiteY3749" fmla="*/ 389232 h 1388264"/>
                  <a:gd name="connsiteX3750" fmla="*/ 1953959 w 2604760"/>
                  <a:gd name="connsiteY3750" fmla="*/ 388547 h 1388264"/>
                  <a:gd name="connsiteX3751" fmla="*/ 1954476 w 2604760"/>
                  <a:gd name="connsiteY3751" fmla="*/ 387061 h 1388264"/>
                  <a:gd name="connsiteX3752" fmla="*/ 1955002 w 2604760"/>
                  <a:gd name="connsiteY3752" fmla="*/ 384781 h 1388264"/>
                  <a:gd name="connsiteX3753" fmla="*/ 1955520 w 2604760"/>
                  <a:gd name="connsiteY3753" fmla="*/ 381959 h 1388264"/>
                  <a:gd name="connsiteX3754" fmla="*/ 1956046 w 2604760"/>
                  <a:gd name="connsiteY3754" fmla="*/ 379028 h 1388264"/>
                  <a:gd name="connsiteX3755" fmla="*/ 1956564 w 2604760"/>
                  <a:gd name="connsiteY3755" fmla="*/ 376431 h 1388264"/>
                  <a:gd name="connsiteX3756" fmla="*/ 1957081 w 2604760"/>
                  <a:gd name="connsiteY3756" fmla="*/ 374519 h 1388264"/>
                  <a:gd name="connsiteX3757" fmla="*/ 1957608 w 2604760"/>
                  <a:gd name="connsiteY3757" fmla="*/ 373533 h 1388264"/>
                  <a:gd name="connsiteX3758" fmla="*/ 1958125 w 2604760"/>
                  <a:gd name="connsiteY3758" fmla="*/ 373525 h 1388264"/>
                  <a:gd name="connsiteX3759" fmla="*/ 1958652 w 2604760"/>
                  <a:gd name="connsiteY3759" fmla="*/ 374302 h 1388264"/>
                  <a:gd name="connsiteX3760" fmla="*/ 1959169 w 2604760"/>
                  <a:gd name="connsiteY3760" fmla="*/ 375462 h 1388264"/>
                  <a:gd name="connsiteX3761" fmla="*/ 1959687 w 2604760"/>
                  <a:gd name="connsiteY3761" fmla="*/ 376473 h 1388264"/>
                  <a:gd name="connsiteX3762" fmla="*/ 1960213 w 2604760"/>
                  <a:gd name="connsiteY3762" fmla="*/ 376807 h 1388264"/>
                  <a:gd name="connsiteX3763" fmla="*/ 1960731 w 2604760"/>
                  <a:gd name="connsiteY3763" fmla="*/ 376089 h 1388264"/>
                  <a:gd name="connsiteX3764" fmla="*/ 1961257 w 2604760"/>
                  <a:gd name="connsiteY3764" fmla="*/ 374168 h 1388264"/>
                  <a:gd name="connsiteX3765" fmla="*/ 1961774 w 2604760"/>
                  <a:gd name="connsiteY3765" fmla="*/ 371137 h 1388264"/>
                  <a:gd name="connsiteX3766" fmla="*/ 1962292 w 2604760"/>
                  <a:gd name="connsiteY3766" fmla="*/ 367346 h 1388264"/>
                  <a:gd name="connsiteX3767" fmla="*/ 1962818 w 2604760"/>
                  <a:gd name="connsiteY3767" fmla="*/ 363363 h 1388264"/>
                  <a:gd name="connsiteX3768" fmla="*/ 1963336 w 2604760"/>
                  <a:gd name="connsiteY3768" fmla="*/ 359881 h 1388264"/>
                  <a:gd name="connsiteX3769" fmla="*/ 1963862 w 2604760"/>
                  <a:gd name="connsiteY3769" fmla="*/ 357501 h 1388264"/>
                  <a:gd name="connsiteX3770" fmla="*/ 1964380 w 2604760"/>
                  <a:gd name="connsiteY3770" fmla="*/ 356624 h 1388264"/>
                  <a:gd name="connsiteX3771" fmla="*/ 1964897 w 2604760"/>
                  <a:gd name="connsiteY3771" fmla="*/ 357367 h 1388264"/>
                  <a:gd name="connsiteX3772" fmla="*/ 1965423 w 2604760"/>
                  <a:gd name="connsiteY3772" fmla="*/ 359580 h 1388264"/>
                  <a:gd name="connsiteX3773" fmla="*/ 1965941 w 2604760"/>
                  <a:gd name="connsiteY3773" fmla="*/ 362837 h 1388264"/>
                  <a:gd name="connsiteX3774" fmla="*/ 1966467 w 2604760"/>
                  <a:gd name="connsiteY3774" fmla="*/ 366461 h 1388264"/>
                  <a:gd name="connsiteX3775" fmla="*/ 1966985 w 2604760"/>
                  <a:gd name="connsiteY3775" fmla="*/ 369651 h 1388264"/>
                  <a:gd name="connsiteX3776" fmla="*/ 1967503 w 2604760"/>
                  <a:gd name="connsiteY3776" fmla="*/ 371688 h 1388264"/>
                  <a:gd name="connsiteX3777" fmla="*/ 1968029 w 2604760"/>
                  <a:gd name="connsiteY3777" fmla="*/ 372072 h 1388264"/>
                  <a:gd name="connsiteX3778" fmla="*/ 1968547 w 2604760"/>
                  <a:gd name="connsiteY3778" fmla="*/ 370661 h 1388264"/>
                  <a:gd name="connsiteX3779" fmla="*/ 1969072 w 2604760"/>
                  <a:gd name="connsiteY3779" fmla="*/ 367663 h 1388264"/>
                  <a:gd name="connsiteX3780" fmla="*/ 1969590 w 2604760"/>
                  <a:gd name="connsiteY3780" fmla="*/ 363605 h 1388264"/>
                  <a:gd name="connsiteX3781" fmla="*/ 1970108 w 2604760"/>
                  <a:gd name="connsiteY3781" fmla="*/ 359280 h 1388264"/>
                  <a:gd name="connsiteX3782" fmla="*/ 1970634 w 2604760"/>
                  <a:gd name="connsiteY3782" fmla="*/ 355555 h 1388264"/>
                  <a:gd name="connsiteX3783" fmla="*/ 1971152 w 2604760"/>
                  <a:gd name="connsiteY3783" fmla="*/ 353209 h 1388264"/>
                  <a:gd name="connsiteX3784" fmla="*/ 1971678 w 2604760"/>
                  <a:gd name="connsiteY3784" fmla="*/ 352758 h 1388264"/>
                  <a:gd name="connsiteX3785" fmla="*/ 1972195 w 2604760"/>
                  <a:gd name="connsiteY3785" fmla="*/ 354386 h 1388264"/>
                  <a:gd name="connsiteX3786" fmla="*/ 1972713 w 2604760"/>
                  <a:gd name="connsiteY3786" fmla="*/ 357910 h 1388264"/>
                  <a:gd name="connsiteX3787" fmla="*/ 1973239 w 2604760"/>
                  <a:gd name="connsiteY3787" fmla="*/ 362828 h 1388264"/>
                  <a:gd name="connsiteX3788" fmla="*/ 1973757 w 2604760"/>
                  <a:gd name="connsiteY3788" fmla="*/ 368365 h 1388264"/>
                  <a:gd name="connsiteX3789" fmla="*/ 1974283 w 2604760"/>
                  <a:gd name="connsiteY3789" fmla="*/ 373600 h 1388264"/>
                  <a:gd name="connsiteX3790" fmla="*/ 1974801 w 2604760"/>
                  <a:gd name="connsiteY3790" fmla="*/ 377692 h 1388264"/>
                  <a:gd name="connsiteX3791" fmla="*/ 1975319 w 2604760"/>
                  <a:gd name="connsiteY3791" fmla="*/ 380013 h 1388264"/>
                  <a:gd name="connsiteX3792" fmla="*/ 1975845 w 2604760"/>
                  <a:gd name="connsiteY3792" fmla="*/ 380322 h 1388264"/>
                  <a:gd name="connsiteX3793" fmla="*/ 1976362 w 2604760"/>
                  <a:gd name="connsiteY3793" fmla="*/ 378769 h 1388264"/>
                  <a:gd name="connsiteX3794" fmla="*/ 1976888 w 2604760"/>
                  <a:gd name="connsiteY3794" fmla="*/ 375846 h 1388264"/>
                  <a:gd name="connsiteX3795" fmla="*/ 1977406 w 2604760"/>
                  <a:gd name="connsiteY3795" fmla="*/ 372298 h 1388264"/>
                  <a:gd name="connsiteX3796" fmla="*/ 1977924 w 2604760"/>
                  <a:gd name="connsiteY3796" fmla="*/ 369016 h 1388264"/>
                  <a:gd name="connsiteX3797" fmla="*/ 1978450 w 2604760"/>
                  <a:gd name="connsiteY3797" fmla="*/ 366828 h 1388264"/>
                  <a:gd name="connsiteX3798" fmla="*/ 1978968 w 2604760"/>
                  <a:gd name="connsiteY3798" fmla="*/ 366352 h 1388264"/>
                  <a:gd name="connsiteX3799" fmla="*/ 1979494 w 2604760"/>
                  <a:gd name="connsiteY3799" fmla="*/ 367880 h 1388264"/>
                  <a:gd name="connsiteX3800" fmla="*/ 1980011 w 2604760"/>
                  <a:gd name="connsiteY3800" fmla="*/ 371321 h 1388264"/>
                  <a:gd name="connsiteX3801" fmla="*/ 1980529 w 2604760"/>
                  <a:gd name="connsiteY3801" fmla="*/ 376264 h 1388264"/>
                  <a:gd name="connsiteX3802" fmla="*/ 1981055 w 2604760"/>
                  <a:gd name="connsiteY3802" fmla="*/ 382026 h 1388264"/>
                  <a:gd name="connsiteX3803" fmla="*/ 1981573 w 2604760"/>
                  <a:gd name="connsiteY3803" fmla="*/ 387787 h 1388264"/>
                  <a:gd name="connsiteX3804" fmla="*/ 1982099 w 2604760"/>
                  <a:gd name="connsiteY3804" fmla="*/ 392772 h 1388264"/>
                  <a:gd name="connsiteX3805" fmla="*/ 1982617 w 2604760"/>
                  <a:gd name="connsiteY3805" fmla="*/ 396346 h 1388264"/>
                  <a:gd name="connsiteX3806" fmla="*/ 1983134 w 2604760"/>
                  <a:gd name="connsiteY3806" fmla="*/ 398200 h 1388264"/>
                  <a:gd name="connsiteX3807" fmla="*/ 1983660 w 2604760"/>
                  <a:gd name="connsiteY3807" fmla="*/ 398342 h 1388264"/>
                  <a:gd name="connsiteX3808" fmla="*/ 1984178 w 2604760"/>
                  <a:gd name="connsiteY3808" fmla="*/ 397090 h 1388264"/>
                  <a:gd name="connsiteX3809" fmla="*/ 1984704 w 2604760"/>
                  <a:gd name="connsiteY3809" fmla="*/ 395002 h 1388264"/>
                  <a:gd name="connsiteX3810" fmla="*/ 1985222 w 2604760"/>
                  <a:gd name="connsiteY3810" fmla="*/ 392772 h 1388264"/>
                  <a:gd name="connsiteX3811" fmla="*/ 1985740 w 2604760"/>
                  <a:gd name="connsiteY3811" fmla="*/ 391102 h 1388264"/>
                  <a:gd name="connsiteX3812" fmla="*/ 1986266 w 2604760"/>
                  <a:gd name="connsiteY3812" fmla="*/ 390585 h 1388264"/>
                  <a:gd name="connsiteX3813" fmla="*/ 1986783 w 2604760"/>
                  <a:gd name="connsiteY3813" fmla="*/ 391528 h 1388264"/>
                  <a:gd name="connsiteX3814" fmla="*/ 1987309 w 2604760"/>
                  <a:gd name="connsiteY3814" fmla="*/ 393941 h 1388264"/>
                  <a:gd name="connsiteX3815" fmla="*/ 1987827 w 2604760"/>
                  <a:gd name="connsiteY3815" fmla="*/ 397532 h 1388264"/>
                  <a:gd name="connsiteX3816" fmla="*/ 1988345 w 2604760"/>
                  <a:gd name="connsiteY3816" fmla="*/ 401824 h 1388264"/>
                  <a:gd name="connsiteX3817" fmla="*/ 1988871 w 2604760"/>
                  <a:gd name="connsiteY3817" fmla="*/ 406241 h 1388264"/>
                  <a:gd name="connsiteX3818" fmla="*/ 1989389 w 2604760"/>
                  <a:gd name="connsiteY3818" fmla="*/ 410216 h 1388264"/>
                  <a:gd name="connsiteX3819" fmla="*/ 1989915 w 2604760"/>
                  <a:gd name="connsiteY3819" fmla="*/ 413289 h 1388264"/>
                  <a:gd name="connsiteX3820" fmla="*/ 1990433 w 2604760"/>
                  <a:gd name="connsiteY3820" fmla="*/ 415185 h 1388264"/>
                  <a:gd name="connsiteX3821" fmla="*/ 1990950 w 2604760"/>
                  <a:gd name="connsiteY3821" fmla="*/ 415869 h 1388264"/>
                  <a:gd name="connsiteX3822" fmla="*/ 1991476 w 2604760"/>
                  <a:gd name="connsiteY3822" fmla="*/ 415552 h 1388264"/>
                  <a:gd name="connsiteX3823" fmla="*/ 1991994 w 2604760"/>
                  <a:gd name="connsiteY3823" fmla="*/ 414592 h 1388264"/>
                  <a:gd name="connsiteX3824" fmla="*/ 1992520 w 2604760"/>
                  <a:gd name="connsiteY3824" fmla="*/ 413439 h 1388264"/>
                  <a:gd name="connsiteX3825" fmla="*/ 1993038 w 2604760"/>
                  <a:gd name="connsiteY3825" fmla="*/ 412546 h 1388264"/>
                  <a:gd name="connsiteX3826" fmla="*/ 1993555 w 2604760"/>
                  <a:gd name="connsiteY3826" fmla="*/ 412295 h 1388264"/>
                  <a:gd name="connsiteX3827" fmla="*/ 1994081 w 2604760"/>
                  <a:gd name="connsiteY3827" fmla="*/ 412897 h 1388264"/>
                  <a:gd name="connsiteX3828" fmla="*/ 1994599 w 2604760"/>
                  <a:gd name="connsiteY3828" fmla="*/ 414291 h 1388264"/>
                  <a:gd name="connsiteX3829" fmla="*/ 1995125 w 2604760"/>
                  <a:gd name="connsiteY3829" fmla="*/ 416262 h 1388264"/>
                  <a:gd name="connsiteX3830" fmla="*/ 1995643 w 2604760"/>
                  <a:gd name="connsiteY3830" fmla="*/ 418424 h 1388264"/>
                  <a:gd name="connsiteX3831" fmla="*/ 1996161 w 2604760"/>
                  <a:gd name="connsiteY3831" fmla="*/ 420437 h 1388264"/>
                  <a:gd name="connsiteX3832" fmla="*/ 1996687 w 2604760"/>
                  <a:gd name="connsiteY3832" fmla="*/ 421982 h 1388264"/>
                  <a:gd name="connsiteX3833" fmla="*/ 1997204 w 2604760"/>
                  <a:gd name="connsiteY3833" fmla="*/ 422858 h 1388264"/>
                  <a:gd name="connsiteX3834" fmla="*/ 1997731 w 2604760"/>
                  <a:gd name="connsiteY3834" fmla="*/ 422975 h 1388264"/>
                  <a:gd name="connsiteX3835" fmla="*/ 1998248 w 2604760"/>
                  <a:gd name="connsiteY3835" fmla="*/ 422449 h 1388264"/>
                  <a:gd name="connsiteX3836" fmla="*/ 1998766 w 2604760"/>
                  <a:gd name="connsiteY3836" fmla="*/ 421514 h 1388264"/>
                  <a:gd name="connsiteX3837" fmla="*/ 1999292 w 2604760"/>
                  <a:gd name="connsiteY3837" fmla="*/ 420529 h 1388264"/>
                  <a:gd name="connsiteX3838" fmla="*/ 1999810 w 2604760"/>
                  <a:gd name="connsiteY3838" fmla="*/ 419794 h 1388264"/>
                  <a:gd name="connsiteX3839" fmla="*/ 2000336 w 2604760"/>
                  <a:gd name="connsiteY3839" fmla="*/ 419535 h 1388264"/>
                  <a:gd name="connsiteX3840" fmla="*/ 2000854 w 2604760"/>
                  <a:gd name="connsiteY3840" fmla="*/ 419869 h 1388264"/>
                  <a:gd name="connsiteX3841" fmla="*/ 2001371 w 2604760"/>
                  <a:gd name="connsiteY3841" fmla="*/ 420746 h 1388264"/>
                  <a:gd name="connsiteX3842" fmla="*/ 2001897 w 2604760"/>
                  <a:gd name="connsiteY3842" fmla="*/ 421948 h 1388264"/>
                  <a:gd name="connsiteX3843" fmla="*/ 2002415 w 2604760"/>
                  <a:gd name="connsiteY3843" fmla="*/ 423109 h 1388264"/>
                  <a:gd name="connsiteX3844" fmla="*/ 2002941 w 2604760"/>
                  <a:gd name="connsiteY3844" fmla="*/ 423844 h 1388264"/>
                  <a:gd name="connsiteX3845" fmla="*/ 2003459 w 2604760"/>
                  <a:gd name="connsiteY3845" fmla="*/ 423819 h 1388264"/>
                  <a:gd name="connsiteX3846" fmla="*/ 2003976 w 2604760"/>
                  <a:gd name="connsiteY3846" fmla="*/ 422875 h 1388264"/>
                  <a:gd name="connsiteX3847" fmla="*/ 2004503 w 2604760"/>
                  <a:gd name="connsiteY3847" fmla="*/ 421030 h 1388264"/>
                  <a:gd name="connsiteX3848" fmla="*/ 2005020 w 2604760"/>
                  <a:gd name="connsiteY3848" fmla="*/ 418458 h 1388264"/>
                  <a:gd name="connsiteX3849" fmla="*/ 2005546 w 2604760"/>
                  <a:gd name="connsiteY3849" fmla="*/ 415510 h 1388264"/>
                  <a:gd name="connsiteX3850" fmla="*/ 2006064 w 2604760"/>
                  <a:gd name="connsiteY3850" fmla="*/ 412679 h 1388264"/>
                  <a:gd name="connsiteX3851" fmla="*/ 2006582 w 2604760"/>
                  <a:gd name="connsiteY3851" fmla="*/ 410475 h 1388264"/>
                  <a:gd name="connsiteX3852" fmla="*/ 2007108 w 2604760"/>
                  <a:gd name="connsiteY3852" fmla="*/ 409256 h 1388264"/>
                  <a:gd name="connsiteX3853" fmla="*/ 2007626 w 2604760"/>
                  <a:gd name="connsiteY3853" fmla="*/ 409172 h 1388264"/>
                  <a:gd name="connsiteX3854" fmla="*/ 2008152 w 2604760"/>
                  <a:gd name="connsiteY3854" fmla="*/ 410116 h 1388264"/>
                  <a:gd name="connsiteX3855" fmla="*/ 2008669 w 2604760"/>
                  <a:gd name="connsiteY3855" fmla="*/ 411803 h 1388264"/>
                  <a:gd name="connsiteX3856" fmla="*/ 2009187 w 2604760"/>
                  <a:gd name="connsiteY3856" fmla="*/ 413757 h 1388264"/>
                  <a:gd name="connsiteX3857" fmla="*/ 2009713 w 2604760"/>
                  <a:gd name="connsiteY3857" fmla="*/ 415402 h 1388264"/>
                  <a:gd name="connsiteX3858" fmla="*/ 2010231 w 2604760"/>
                  <a:gd name="connsiteY3858" fmla="*/ 416145 h 1388264"/>
                  <a:gd name="connsiteX3859" fmla="*/ 2010757 w 2604760"/>
                  <a:gd name="connsiteY3859" fmla="*/ 415535 h 1388264"/>
                  <a:gd name="connsiteX3860" fmla="*/ 2011275 w 2604760"/>
                  <a:gd name="connsiteY3860" fmla="*/ 413389 h 1388264"/>
                  <a:gd name="connsiteX3861" fmla="*/ 2011792 w 2604760"/>
                  <a:gd name="connsiteY3861" fmla="*/ 409799 h 1388264"/>
                  <a:gd name="connsiteX3862" fmla="*/ 2012319 w 2604760"/>
                  <a:gd name="connsiteY3862" fmla="*/ 405147 h 1388264"/>
                  <a:gd name="connsiteX3863" fmla="*/ 2012836 w 2604760"/>
                  <a:gd name="connsiteY3863" fmla="*/ 400037 h 1388264"/>
                  <a:gd name="connsiteX3864" fmla="*/ 2013362 w 2604760"/>
                  <a:gd name="connsiteY3864" fmla="*/ 395227 h 1388264"/>
                  <a:gd name="connsiteX3865" fmla="*/ 2013880 w 2604760"/>
                  <a:gd name="connsiteY3865" fmla="*/ 391453 h 1388264"/>
                  <a:gd name="connsiteX3866" fmla="*/ 2014398 w 2604760"/>
                  <a:gd name="connsiteY3866" fmla="*/ 389274 h 1388264"/>
                  <a:gd name="connsiteX3867" fmla="*/ 2014924 w 2604760"/>
                  <a:gd name="connsiteY3867" fmla="*/ 388898 h 1388264"/>
                  <a:gd name="connsiteX3868" fmla="*/ 2015442 w 2604760"/>
                  <a:gd name="connsiteY3868" fmla="*/ 390201 h 1388264"/>
                  <a:gd name="connsiteX3869" fmla="*/ 2015967 w 2604760"/>
                  <a:gd name="connsiteY3869" fmla="*/ 392747 h 1388264"/>
                  <a:gd name="connsiteX3870" fmla="*/ 2016485 w 2604760"/>
                  <a:gd name="connsiteY3870" fmla="*/ 395895 h 1388264"/>
                  <a:gd name="connsiteX3871" fmla="*/ 2017003 w 2604760"/>
                  <a:gd name="connsiteY3871" fmla="*/ 398851 h 1388264"/>
                  <a:gd name="connsiteX3872" fmla="*/ 2017529 w 2604760"/>
                  <a:gd name="connsiteY3872" fmla="*/ 400805 h 1388264"/>
                  <a:gd name="connsiteX3873" fmla="*/ 2018047 w 2604760"/>
                  <a:gd name="connsiteY3873" fmla="*/ 401139 h 1388264"/>
                  <a:gd name="connsiteX3874" fmla="*/ 2018573 w 2604760"/>
                  <a:gd name="connsiteY3874" fmla="*/ 399536 h 1388264"/>
                  <a:gd name="connsiteX3875" fmla="*/ 2019090 w 2604760"/>
                  <a:gd name="connsiteY3875" fmla="*/ 396054 h 1388264"/>
                  <a:gd name="connsiteX3876" fmla="*/ 2019608 w 2604760"/>
                  <a:gd name="connsiteY3876" fmla="*/ 391136 h 1388264"/>
                  <a:gd name="connsiteX3877" fmla="*/ 2020134 w 2604760"/>
                  <a:gd name="connsiteY3877" fmla="*/ 385474 h 1388264"/>
                  <a:gd name="connsiteX3878" fmla="*/ 2020652 w 2604760"/>
                  <a:gd name="connsiteY3878" fmla="*/ 379955 h 1388264"/>
                  <a:gd name="connsiteX3879" fmla="*/ 2021178 w 2604760"/>
                  <a:gd name="connsiteY3879" fmla="*/ 375462 h 1388264"/>
                  <a:gd name="connsiteX3880" fmla="*/ 2021696 w 2604760"/>
                  <a:gd name="connsiteY3880" fmla="*/ 372698 h 1388264"/>
                  <a:gd name="connsiteX3881" fmla="*/ 2022214 w 2604760"/>
                  <a:gd name="connsiteY3881" fmla="*/ 372022 h 1388264"/>
                  <a:gd name="connsiteX3882" fmla="*/ 2022740 w 2604760"/>
                  <a:gd name="connsiteY3882" fmla="*/ 373391 h 1388264"/>
                  <a:gd name="connsiteX3883" fmla="*/ 2023257 w 2604760"/>
                  <a:gd name="connsiteY3883" fmla="*/ 376406 h 1388264"/>
                  <a:gd name="connsiteX3884" fmla="*/ 2023783 w 2604760"/>
                  <a:gd name="connsiteY3884" fmla="*/ 380389 h 1388264"/>
                  <a:gd name="connsiteX3885" fmla="*/ 2024301 w 2604760"/>
                  <a:gd name="connsiteY3885" fmla="*/ 384481 h 1388264"/>
                  <a:gd name="connsiteX3886" fmla="*/ 2024819 w 2604760"/>
                  <a:gd name="connsiteY3886" fmla="*/ 387829 h 1388264"/>
                  <a:gd name="connsiteX3887" fmla="*/ 2025345 w 2604760"/>
                  <a:gd name="connsiteY3887" fmla="*/ 389708 h 1388264"/>
                  <a:gd name="connsiteX3888" fmla="*/ 2025863 w 2604760"/>
                  <a:gd name="connsiteY3888" fmla="*/ 389733 h 1388264"/>
                  <a:gd name="connsiteX3889" fmla="*/ 2026389 w 2604760"/>
                  <a:gd name="connsiteY3889" fmla="*/ 387888 h 1388264"/>
                  <a:gd name="connsiteX3890" fmla="*/ 2026906 w 2604760"/>
                  <a:gd name="connsiteY3890" fmla="*/ 384522 h 1388264"/>
                  <a:gd name="connsiteX3891" fmla="*/ 2027424 w 2604760"/>
                  <a:gd name="connsiteY3891" fmla="*/ 380280 h 1388264"/>
                  <a:gd name="connsiteX3892" fmla="*/ 2027950 w 2604760"/>
                  <a:gd name="connsiteY3892" fmla="*/ 375947 h 1388264"/>
                  <a:gd name="connsiteX3893" fmla="*/ 2028468 w 2604760"/>
                  <a:gd name="connsiteY3893" fmla="*/ 372339 h 1388264"/>
                  <a:gd name="connsiteX3894" fmla="*/ 2028994 w 2604760"/>
                  <a:gd name="connsiteY3894" fmla="*/ 370135 h 1388264"/>
                  <a:gd name="connsiteX3895" fmla="*/ 2029512 w 2604760"/>
                  <a:gd name="connsiteY3895" fmla="*/ 369726 h 1388264"/>
                  <a:gd name="connsiteX3896" fmla="*/ 2030029 w 2604760"/>
                  <a:gd name="connsiteY3896" fmla="*/ 371179 h 1388264"/>
                  <a:gd name="connsiteX3897" fmla="*/ 2030555 w 2604760"/>
                  <a:gd name="connsiteY3897" fmla="*/ 374193 h 1388264"/>
                  <a:gd name="connsiteX3898" fmla="*/ 2031073 w 2604760"/>
                  <a:gd name="connsiteY3898" fmla="*/ 378185 h 1388264"/>
                  <a:gd name="connsiteX3899" fmla="*/ 2031599 w 2604760"/>
                  <a:gd name="connsiteY3899" fmla="*/ 382451 h 1388264"/>
                  <a:gd name="connsiteX3900" fmla="*/ 2032117 w 2604760"/>
                  <a:gd name="connsiteY3900" fmla="*/ 386251 h 1388264"/>
                  <a:gd name="connsiteX3901" fmla="*/ 2032635 w 2604760"/>
                  <a:gd name="connsiteY3901" fmla="*/ 389023 h 1388264"/>
                  <a:gd name="connsiteX3902" fmla="*/ 2033161 w 2604760"/>
                  <a:gd name="connsiteY3902" fmla="*/ 390409 h 1388264"/>
                  <a:gd name="connsiteX3903" fmla="*/ 2033678 w 2604760"/>
                  <a:gd name="connsiteY3903" fmla="*/ 390401 h 1388264"/>
                  <a:gd name="connsiteX3904" fmla="*/ 2034204 w 2604760"/>
                  <a:gd name="connsiteY3904" fmla="*/ 389257 h 1388264"/>
                  <a:gd name="connsiteX3905" fmla="*/ 2034722 w 2604760"/>
                  <a:gd name="connsiteY3905" fmla="*/ 387470 h 1388264"/>
                  <a:gd name="connsiteX3906" fmla="*/ 2035240 w 2604760"/>
                  <a:gd name="connsiteY3906" fmla="*/ 385616 h 1388264"/>
                  <a:gd name="connsiteX3907" fmla="*/ 2035766 w 2604760"/>
                  <a:gd name="connsiteY3907" fmla="*/ 384230 h 1388264"/>
                  <a:gd name="connsiteX3908" fmla="*/ 2036284 w 2604760"/>
                  <a:gd name="connsiteY3908" fmla="*/ 383779 h 1388264"/>
                  <a:gd name="connsiteX3909" fmla="*/ 2036810 w 2604760"/>
                  <a:gd name="connsiteY3909" fmla="*/ 384506 h 1388264"/>
                  <a:gd name="connsiteX3910" fmla="*/ 2037328 w 2604760"/>
                  <a:gd name="connsiteY3910" fmla="*/ 386418 h 1388264"/>
                  <a:gd name="connsiteX3911" fmla="*/ 2037845 w 2604760"/>
                  <a:gd name="connsiteY3911" fmla="*/ 389274 h 1388264"/>
                  <a:gd name="connsiteX3912" fmla="*/ 2038371 w 2604760"/>
                  <a:gd name="connsiteY3912" fmla="*/ 392622 h 1388264"/>
                  <a:gd name="connsiteX3913" fmla="*/ 2038889 w 2604760"/>
                  <a:gd name="connsiteY3913" fmla="*/ 395979 h 1388264"/>
                  <a:gd name="connsiteX3914" fmla="*/ 2039415 w 2604760"/>
                  <a:gd name="connsiteY3914" fmla="*/ 398901 h 1388264"/>
                  <a:gd name="connsiteX3915" fmla="*/ 2039933 w 2604760"/>
                  <a:gd name="connsiteY3915" fmla="*/ 401098 h 1388264"/>
                  <a:gd name="connsiteX3916" fmla="*/ 2040450 w 2604760"/>
                  <a:gd name="connsiteY3916" fmla="*/ 402467 h 1388264"/>
                  <a:gd name="connsiteX3917" fmla="*/ 2040976 w 2604760"/>
                  <a:gd name="connsiteY3917" fmla="*/ 403102 h 1388264"/>
                  <a:gd name="connsiteX3918" fmla="*/ 2041494 w 2604760"/>
                  <a:gd name="connsiteY3918" fmla="*/ 403277 h 1388264"/>
                  <a:gd name="connsiteX3919" fmla="*/ 2042020 w 2604760"/>
                  <a:gd name="connsiteY3919" fmla="*/ 403386 h 1388264"/>
                  <a:gd name="connsiteX3920" fmla="*/ 2042538 w 2604760"/>
                  <a:gd name="connsiteY3920" fmla="*/ 403803 h 1388264"/>
                  <a:gd name="connsiteX3921" fmla="*/ 2043056 w 2604760"/>
                  <a:gd name="connsiteY3921" fmla="*/ 404805 h 1388264"/>
                  <a:gd name="connsiteX3922" fmla="*/ 2043582 w 2604760"/>
                  <a:gd name="connsiteY3922" fmla="*/ 406492 h 1388264"/>
                  <a:gd name="connsiteX3923" fmla="*/ 2044100 w 2604760"/>
                  <a:gd name="connsiteY3923" fmla="*/ 408830 h 1388264"/>
                  <a:gd name="connsiteX3924" fmla="*/ 2044626 w 2604760"/>
                  <a:gd name="connsiteY3924" fmla="*/ 411627 h 1388264"/>
                  <a:gd name="connsiteX3925" fmla="*/ 2045143 w 2604760"/>
                  <a:gd name="connsiteY3925" fmla="*/ 414533 h 1388264"/>
                  <a:gd name="connsiteX3926" fmla="*/ 2045661 w 2604760"/>
                  <a:gd name="connsiteY3926" fmla="*/ 417155 h 1388264"/>
                  <a:gd name="connsiteX3927" fmla="*/ 2046187 w 2604760"/>
                  <a:gd name="connsiteY3927" fmla="*/ 419134 h 1388264"/>
                  <a:gd name="connsiteX3928" fmla="*/ 2046705 w 2604760"/>
                  <a:gd name="connsiteY3928" fmla="*/ 420312 h 1388264"/>
                  <a:gd name="connsiteX3929" fmla="*/ 2047231 w 2604760"/>
                  <a:gd name="connsiteY3929" fmla="*/ 420704 h 1388264"/>
                  <a:gd name="connsiteX3930" fmla="*/ 2047749 w 2604760"/>
                  <a:gd name="connsiteY3930" fmla="*/ 420504 h 1388264"/>
                  <a:gd name="connsiteX3931" fmla="*/ 2048266 w 2604760"/>
                  <a:gd name="connsiteY3931" fmla="*/ 420028 h 1388264"/>
                  <a:gd name="connsiteX3932" fmla="*/ 2048792 w 2604760"/>
                  <a:gd name="connsiteY3932" fmla="*/ 419702 h 1388264"/>
                  <a:gd name="connsiteX3933" fmla="*/ 2049310 w 2604760"/>
                  <a:gd name="connsiteY3933" fmla="*/ 419953 h 1388264"/>
                  <a:gd name="connsiteX3934" fmla="*/ 2049836 w 2604760"/>
                  <a:gd name="connsiteY3934" fmla="*/ 421113 h 1388264"/>
                  <a:gd name="connsiteX3935" fmla="*/ 2050354 w 2604760"/>
                  <a:gd name="connsiteY3935" fmla="*/ 423293 h 1388264"/>
                  <a:gd name="connsiteX3936" fmla="*/ 2050871 w 2604760"/>
                  <a:gd name="connsiteY3936" fmla="*/ 426349 h 1388264"/>
                  <a:gd name="connsiteX3937" fmla="*/ 2051398 w 2604760"/>
                  <a:gd name="connsiteY3937" fmla="*/ 429939 h 1388264"/>
                  <a:gd name="connsiteX3938" fmla="*/ 2051915 w 2604760"/>
                  <a:gd name="connsiteY3938" fmla="*/ 433605 h 1388264"/>
                  <a:gd name="connsiteX3939" fmla="*/ 2052441 w 2604760"/>
                  <a:gd name="connsiteY3939" fmla="*/ 436820 h 1388264"/>
                  <a:gd name="connsiteX3940" fmla="*/ 2052959 w 2604760"/>
                  <a:gd name="connsiteY3940" fmla="*/ 439066 h 1388264"/>
                  <a:gd name="connsiteX3941" fmla="*/ 2053477 w 2604760"/>
                  <a:gd name="connsiteY3941" fmla="*/ 440018 h 1388264"/>
                  <a:gd name="connsiteX3942" fmla="*/ 2054003 w 2604760"/>
                  <a:gd name="connsiteY3942" fmla="*/ 439551 h 1388264"/>
                  <a:gd name="connsiteX3943" fmla="*/ 2054521 w 2604760"/>
                  <a:gd name="connsiteY3943" fmla="*/ 437880 h 1388264"/>
                  <a:gd name="connsiteX3944" fmla="*/ 2055047 w 2604760"/>
                  <a:gd name="connsiteY3944" fmla="*/ 435417 h 1388264"/>
                  <a:gd name="connsiteX3945" fmla="*/ 2055564 w 2604760"/>
                  <a:gd name="connsiteY3945" fmla="*/ 432720 h 1388264"/>
                  <a:gd name="connsiteX3946" fmla="*/ 2056082 w 2604760"/>
                  <a:gd name="connsiteY3946" fmla="*/ 430399 h 1388264"/>
                  <a:gd name="connsiteX3947" fmla="*/ 2056608 w 2604760"/>
                  <a:gd name="connsiteY3947" fmla="*/ 429054 h 1388264"/>
                  <a:gd name="connsiteX3948" fmla="*/ 2057126 w 2604760"/>
                  <a:gd name="connsiteY3948" fmla="*/ 429104 h 1388264"/>
                  <a:gd name="connsiteX3949" fmla="*/ 2057652 w 2604760"/>
                  <a:gd name="connsiteY3949" fmla="*/ 430691 h 1388264"/>
                  <a:gd name="connsiteX3950" fmla="*/ 2058170 w 2604760"/>
                  <a:gd name="connsiteY3950" fmla="*/ 433614 h 1388264"/>
                  <a:gd name="connsiteX3951" fmla="*/ 2058687 w 2604760"/>
                  <a:gd name="connsiteY3951" fmla="*/ 437379 h 1388264"/>
                  <a:gd name="connsiteX3952" fmla="*/ 2059214 w 2604760"/>
                  <a:gd name="connsiteY3952" fmla="*/ 441354 h 1388264"/>
                  <a:gd name="connsiteX3953" fmla="*/ 2059731 w 2604760"/>
                  <a:gd name="connsiteY3953" fmla="*/ 444820 h 1388264"/>
                  <a:gd name="connsiteX3954" fmla="*/ 2060257 w 2604760"/>
                  <a:gd name="connsiteY3954" fmla="*/ 447108 h 1388264"/>
                  <a:gd name="connsiteX3955" fmla="*/ 2060775 w 2604760"/>
                  <a:gd name="connsiteY3955" fmla="*/ 447742 h 1388264"/>
                  <a:gd name="connsiteX3956" fmla="*/ 2061293 w 2604760"/>
                  <a:gd name="connsiteY3956" fmla="*/ 446515 h 1388264"/>
                  <a:gd name="connsiteX3957" fmla="*/ 2061819 w 2604760"/>
                  <a:gd name="connsiteY3957" fmla="*/ 443592 h 1388264"/>
                  <a:gd name="connsiteX3958" fmla="*/ 2062336 w 2604760"/>
                  <a:gd name="connsiteY3958" fmla="*/ 439459 h 1388264"/>
                  <a:gd name="connsiteX3959" fmla="*/ 2062862 w 2604760"/>
                  <a:gd name="connsiteY3959" fmla="*/ 434774 h 1388264"/>
                  <a:gd name="connsiteX3960" fmla="*/ 2063380 w 2604760"/>
                  <a:gd name="connsiteY3960" fmla="*/ 430307 h 1388264"/>
                  <a:gd name="connsiteX3961" fmla="*/ 2063898 w 2604760"/>
                  <a:gd name="connsiteY3961" fmla="*/ 426791 h 1388264"/>
                  <a:gd name="connsiteX3962" fmla="*/ 2064424 w 2604760"/>
                  <a:gd name="connsiteY3962" fmla="*/ 424812 h 1388264"/>
                  <a:gd name="connsiteX3963" fmla="*/ 2064942 w 2604760"/>
                  <a:gd name="connsiteY3963" fmla="*/ 424637 h 1388264"/>
                  <a:gd name="connsiteX3964" fmla="*/ 2065468 w 2604760"/>
                  <a:gd name="connsiteY3964" fmla="*/ 426182 h 1388264"/>
                  <a:gd name="connsiteX3965" fmla="*/ 2065985 w 2604760"/>
                  <a:gd name="connsiteY3965" fmla="*/ 429013 h 1388264"/>
                  <a:gd name="connsiteX3966" fmla="*/ 2066503 w 2604760"/>
                  <a:gd name="connsiteY3966" fmla="*/ 432461 h 1388264"/>
                  <a:gd name="connsiteX3967" fmla="*/ 2067029 w 2604760"/>
                  <a:gd name="connsiteY3967" fmla="*/ 435768 h 1388264"/>
                  <a:gd name="connsiteX3968" fmla="*/ 2067547 w 2604760"/>
                  <a:gd name="connsiteY3968" fmla="*/ 438148 h 1388264"/>
                  <a:gd name="connsiteX3969" fmla="*/ 2068073 w 2604760"/>
                  <a:gd name="connsiteY3969" fmla="*/ 438999 h 1388264"/>
                  <a:gd name="connsiteX3970" fmla="*/ 2068591 w 2604760"/>
                  <a:gd name="connsiteY3970" fmla="*/ 437964 h 1388264"/>
                  <a:gd name="connsiteX3971" fmla="*/ 2069109 w 2604760"/>
                  <a:gd name="connsiteY3971" fmla="*/ 435083 h 1388264"/>
                  <a:gd name="connsiteX3972" fmla="*/ 2069635 w 2604760"/>
                  <a:gd name="connsiteY3972" fmla="*/ 430716 h 1388264"/>
                  <a:gd name="connsiteX3973" fmla="*/ 2070152 w 2604760"/>
                  <a:gd name="connsiteY3973" fmla="*/ 425480 h 1388264"/>
                  <a:gd name="connsiteX3974" fmla="*/ 2070678 w 2604760"/>
                  <a:gd name="connsiteY3974" fmla="*/ 420153 h 1388264"/>
                  <a:gd name="connsiteX3975" fmla="*/ 2071196 w 2604760"/>
                  <a:gd name="connsiteY3975" fmla="*/ 415477 h 1388264"/>
                  <a:gd name="connsiteX3976" fmla="*/ 2071714 w 2604760"/>
                  <a:gd name="connsiteY3976" fmla="*/ 412103 h 1388264"/>
                  <a:gd name="connsiteX3977" fmla="*/ 2072240 w 2604760"/>
                  <a:gd name="connsiteY3977" fmla="*/ 410408 h 1388264"/>
                  <a:gd name="connsiteX3978" fmla="*/ 2072757 w 2604760"/>
                  <a:gd name="connsiteY3978" fmla="*/ 410442 h 1388264"/>
                  <a:gd name="connsiteX3979" fmla="*/ 2073284 w 2604760"/>
                  <a:gd name="connsiteY3979" fmla="*/ 411928 h 1388264"/>
                  <a:gd name="connsiteX3980" fmla="*/ 2073801 w 2604760"/>
                  <a:gd name="connsiteY3980" fmla="*/ 414316 h 1388264"/>
                  <a:gd name="connsiteX3981" fmla="*/ 2074319 w 2604760"/>
                  <a:gd name="connsiteY3981" fmla="*/ 416930 h 1388264"/>
                  <a:gd name="connsiteX3982" fmla="*/ 2074845 w 2604760"/>
                  <a:gd name="connsiteY3982" fmla="*/ 419051 h 1388264"/>
                  <a:gd name="connsiteX3983" fmla="*/ 2075363 w 2604760"/>
                  <a:gd name="connsiteY3983" fmla="*/ 420086 h 1388264"/>
                  <a:gd name="connsiteX3984" fmla="*/ 2075889 w 2604760"/>
                  <a:gd name="connsiteY3984" fmla="*/ 419669 h 1388264"/>
                  <a:gd name="connsiteX3985" fmla="*/ 2076407 w 2604760"/>
                  <a:gd name="connsiteY3985" fmla="*/ 417715 h 1388264"/>
                  <a:gd name="connsiteX3986" fmla="*/ 2076924 w 2604760"/>
                  <a:gd name="connsiteY3986" fmla="*/ 414458 h 1388264"/>
                  <a:gd name="connsiteX3987" fmla="*/ 2077450 w 2604760"/>
                  <a:gd name="connsiteY3987" fmla="*/ 410383 h 1388264"/>
                  <a:gd name="connsiteX3988" fmla="*/ 2077968 w 2604760"/>
                  <a:gd name="connsiteY3988" fmla="*/ 406099 h 1388264"/>
                  <a:gd name="connsiteX3989" fmla="*/ 2078494 w 2604760"/>
                  <a:gd name="connsiteY3989" fmla="*/ 402225 h 1388264"/>
                  <a:gd name="connsiteX3990" fmla="*/ 2079012 w 2604760"/>
                  <a:gd name="connsiteY3990" fmla="*/ 399277 h 1388264"/>
                  <a:gd name="connsiteX3991" fmla="*/ 2079530 w 2604760"/>
                  <a:gd name="connsiteY3991" fmla="*/ 397582 h 1388264"/>
                  <a:gd name="connsiteX3992" fmla="*/ 2080056 w 2604760"/>
                  <a:gd name="connsiteY3992" fmla="*/ 397206 h 1388264"/>
                  <a:gd name="connsiteX3993" fmla="*/ 2080573 w 2604760"/>
                  <a:gd name="connsiteY3993" fmla="*/ 397983 h 1388264"/>
                  <a:gd name="connsiteX3994" fmla="*/ 2081100 w 2604760"/>
                  <a:gd name="connsiteY3994" fmla="*/ 399478 h 1388264"/>
                  <a:gd name="connsiteX3995" fmla="*/ 2081617 w 2604760"/>
                  <a:gd name="connsiteY3995" fmla="*/ 401189 h 1388264"/>
                  <a:gd name="connsiteX3996" fmla="*/ 2082135 w 2604760"/>
                  <a:gd name="connsiteY3996" fmla="*/ 402609 h 1388264"/>
                  <a:gd name="connsiteX3997" fmla="*/ 2082661 w 2604760"/>
                  <a:gd name="connsiteY3997" fmla="*/ 403344 h 1388264"/>
                  <a:gd name="connsiteX3998" fmla="*/ 2083179 w 2604760"/>
                  <a:gd name="connsiteY3998" fmla="*/ 403202 h 1388264"/>
                  <a:gd name="connsiteX3999" fmla="*/ 2083705 w 2604760"/>
                  <a:gd name="connsiteY3999" fmla="*/ 402158 h 1388264"/>
                  <a:gd name="connsiteX4000" fmla="*/ 2084223 w 2604760"/>
                  <a:gd name="connsiteY4000" fmla="*/ 400430 h 1388264"/>
                  <a:gd name="connsiteX4001" fmla="*/ 2084740 w 2604760"/>
                  <a:gd name="connsiteY4001" fmla="*/ 398384 h 1388264"/>
                  <a:gd name="connsiteX4002" fmla="*/ 2085266 w 2604760"/>
                  <a:gd name="connsiteY4002" fmla="*/ 396455 h 1388264"/>
                  <a:gd name="connsiteX4003" fmla="*/ 2085784 w 2604760"/>
                  <a:gd name="connsiteY4003" fmla="*/ 395027 h 1388264"/>
                  <a:gd name="connsiteX4004" fmla="*/ 2086310 w 2604760"/>
                  <a:gd name="connsiteY4004" fmla="*/ 394342 h 1388264"/>
                  <a:gd name="connsiteX4005" fmla="*/ 2086828 w 2604760"/>
                  <a:gd name="connsiteY4005" fmla="*/ 394484 h 1388264"/>
                  <a:gd name="connsiteX4006" fmla="*/ 2087345 w 2604760"/>
                  <a:gd name="connsiteY4006" fmla="*/ 395353 h 1388264"/>
                  <a:gd name="connsiteX4007" fmla="*/ 2087871 w 2604760"/>
                  <a:gd name="connsiteY4007" fmla="*/ 396705 h 1388264"/>
                  <a:gd name="connsiteX4008" fmla="*/ 2088389 w 2604760"/>
                  <a:gd name="connsiteY4008" fmla="*/ 398167 h 1388264"/>
                  <a:gd name="connsiteX4009" fmla="*/ 2088915 w 2604760"/>
                  <a:gd name="connsiteY4009" fmla="*/ 399344 h 1388264"/>
                  <a:gd name="connsiteX4010" fmla="*/ 2089433 w 2604760"/>
                  <a:gd name="connsiteY4010" fmla="*/ 399954 h 1388264"/>
                  <a:gd name="connsiteX4011" fmla="*/ 2089951 w 2604760"/>
                  <a:gd name="connsiteY4011" fmla="*/ 399912 h 1388264"/>
                  <a:gd name="connsiteX4012" fmla="*/ 2090477 w 2604760"/>
                  <a:gd name="connsiteY4012" fmla="*/ 399311 h 1388264"/>
                  <a:gd name="connsiteX4013" fmla="*/ 2090995 w 2604760"/>
                  <a:gd name="connsiteY4013" fmla="*/ 398401 h 1388264"/>
                  <a:gd name="connsiteX4014" fmla="*/ 2091521 w 2604760"/>
                  <a:gd name="connsiteY4014" fmla="*/ 397515 h 1388264"/>
                  <a:gd name="connsiteX4015" fmla="*/ 2092038 w 2604760"/>
                  <a:gd name="connsiteY4015" fmla="*/ 397056 h 1388264"/>
                  <a:gd name="connsiteX4016" fmla="*/ 2092556 w 2604760"/>
                  <a:gd name="connsiteY4016" fmla="*/ 397357 h 1388264"/>
                  <a:gd name="connsiteX4017" fmla="*/ 2093082 w 2604760"/>
                  <a:gd name="connsiteY4017" fmla="*/ 398626 h 1388264"/>
                  <a:gd name="connsiteX4018" fmla="*/ 2093600 w 2604760"/>
                  <a:gd name="connsiteY4018" fmla="*/ 400839 h 1388264"/>
                  <a:gd name="connsiteX4019" fmla="*/ 2094126 w 2604760"/>
                  <a:gd name="connsiteY4019" fmla="*/ 403736 h 1388264"/>
                  <a:gd name="connsiteX4020" fmla="*/ 2094644 w 2604760"/>
                  <a:gd name="connsiteY4020" fmla="*/ 406926 h 1388264"/>
                  <a:gd name="connsiteX4021" fmla="*/ 2095161 w 2604760"/>
                  <a:gd name="connsiteY4021" fmla="*/ 409949 h 1388264"/>
                  <a:gd name="connsiteX4022" fmla="*/ 2095687 w 2604760"/>
                  <a:gd name="connsiteY4022" fmla="*/ 412329 h 1388264"/>
                  <a:gd name="connsiteX4023" fmla="*/ 2096205 w 2604760"/>
                  <a:gd name="connsiteY4023" fmla="*/ 413698 h 1388264"/>
                  <a:gd name="connsiteX4024" fmla="*/ 2096731 w 2604760"/>
                  <a:gd name="connsiteY4024" fmla="*/ 413890 h 1388264"/>
                  <a:gd name="connsiteX4025" fmla="*/ 2097249 w 2604760"/>
                  <a:gd name="connsiteY4025" fmla="*/ 413030 h 1388264"/>
                  <a:gd name="connsiteX4026" fmla="*/ 2097767 w 2604760"/>
                  <a:gd name="connsiteY4026" fmla="*/ 411485 h 1388264"/>
                  <a:gd name="connsiteX4027" fmla="*/ 2098293 w 2604760"/>
                  <a:gd name="connsiteY4027" fmla="*/ 409807 h 1388264"/>
                  <a:gd name="connsiteX4028" fmla="*/ 2098810 w 2604760"/>
                  <a:gd name="connsiteY4028" fmla="*/ 408563 h 1388264"/>
                  <a:gd name="connsiteX4029" fmla="*/ 2099337 w 2604760"/>
                  <a:gd name="connsiteY4029" fmla="*/ 408321 h 1388264"/>
                  <a:gd name="connsiteX4030" fmla="*/ 2099854 w 2604760"/>
                  <a:gd name="connsiteY4030" fmla="*/ 409473 h 1388264"/>
                  <a:gd name="connsiteX4031" fmla="*/ 2100372 w 2604760"/>
                  <a:gd name="connsiteY4031" fmla="*/ 412178 h 1388264"/>
                  <a:gd name="connsiteX4032" fmla="*/ 2100898 w 2604760"/>
                  <a:gd name="connsiteY4032" fmla="*/ 416270 h 1388264"/>
                  <a:gd name="connsiteX4033" fmla="*/ 2101416 w 2604760"/>
                  <a:gd name="connsiteY4033" fmla="*/ 421255 h 1388264"/>
                  <a:gd name="connsiteX4034" fmla="*/ 2101942 w 2604760"/>
                  <a:gd name="connsiteY4034" fmla="*/ 426482 h 1388264"/>
                  <a:gd name="connsiteX4035" fmla="*/ 2102459 w 2604760"/>
                  <a:gd name="connsiteY4035" fmla="*/ 431242 h 1388264"/>
                  <a:gd name="connsiteX4036" fmla="*/ 2102977 w 2604760"/>
                  <a:gd name="connsiteY4036" fmla="*/ 434891 h 1388264"/>
                  <a:gd name="connsiteX4037" fmla="*/ 2103503 w 2604760"/>
                  <a:gd name="connsiteY4037" fmla="*/ 436970 h 1388264"/>
                  <a:gd name="connsiteX4038" fmla="*/ 2104021 w 2604760"/>
                  <a:gd name="connsiteY4038" fmla="*/ 437279 h 1388264"/>
                  <a:gd name="connsiteX4039" fmla="*/ 2104547 w 2604760"/>
                  <a:gd name="connsiteY4039" fmla="*/ 435985 h 1388264"/>
                  <a:gd name="connsiteX4040" fmla="*/ 2105065 w 2604760"/>
                  <a:gd name="connsiteY4040" fmla="*/ 433572 h 1388264"/>
                  <a:gd name="connsiteX4041" fmla="*/ 2105582 w 2604760"/>
                  <a:gd name="connsiteY4041" fmla="*/ 430758 h 1388264"/>
                  <a:gd name="connsiteX4042" fmla="*/ 2106109 w 2604760"/>
                  <a:gd name="connsiteY4042" fmla="*/ 428328 h 1388264"/>
                  <a:gd name="connsiteX4043" fmla="*/ 2106626 w 2604760"/>
                  <a:gd name="connsiteY4043" fmla="*/ 427017 h 1388264"/>
                  <a:gd name="connsiteX4044" fmla="*/ 2107152 w 2604760"/>
                  <a:gd name="connsiteY4044" fmla="*/ 427359 h 1388264"/>
                  <a:gd name="connsiteX4045" fmla="*/ 2107670 w 2604760"/>
                  <a:gd name="connsiteY4045" fmla="*/ 429597 h 1388264"/>
                  <a:gd name="connsiteX4046" fmla="*/ 2108188 w 2604760"/>
                  <a:gd name="connsiteY4046" fmla="*/ 433597 h 1388264"/>
                  <a:gd name="connsiteX4047" fmla="*/ 2108714 w 2604760"/>
                  <a:gd name="connsiteY4047" fmla="*/ 438841 h 1388264"/>
                  <a:gd name="connsiteX4048" fmla="*/ 2109232 w 2604760"/>
                  <a:gd name="connsiteY4048" fmla="*/ 444561 h 1388264"/>
                  <a:gd name="connsiteX4049" fmla="*/ 2109758 w 2604760"/>
                  <a:gd name="connsiteY4049" fmla="*/ 449947 h 1388264"/>
                  <a:gd name="connsiteX4050" fmla="*/ 2110275 w 2604760"/>
                  <a:gd name="connsiteY4050" fmla="*/ 454230 h 1388264"/>
                  <a:gd name="connsiteX4051" fmla="*/ 2110793 w 2604760"/>
                  <a:gd name="connsiteY4051" fmla="*/ 456827 h 1388264"/>
                  <a:gd name="connsiteX4052" fmla="*/ 2111319 w 2604760"/>
                  <a:gd name="connsiteY4052" fmla="*/ 457437 h 1388264"/>
                  <a:gd name="connsiteX4053" fmla="*/ 2111837 w 2604760"/>
                  <a:gd name="connsiteY4053" fmla="*/ 456126 h 1388264"/>
                  <a:gd name="connsiteX4054" fmla="*/ 2112363 w 2604760"/>
                  <a:gd name="connsiteY4054" fmla="*/ 453320 h 1388264"/>
                  <a:gd name="connsiteX4055" fmla="*/ 2112881 w 2604760"/>
                  <a:gd name="connsiteY4055" fmla="*/ 449738 h 1388264"/>
                  <a:gd name="connsiteX4056" fmla="*/ 2113398 w 2604760"/>
                  <a:gd name="connsiteY4056" fmla="*/ 446189 h 1388264"/>
                  <a:gd name="connsiteX4057" fmla="*/ 2113924 w 2604760"/>
                  <a:gd name="connsiteY4057" fmla="*/ 443467 h 1388264"/>
                  <a:gd name="connsiteX4058" fmla="*/ 2114442 w 2604760"/>
                  <a:gd name="connsiteY4058" fmla="*/ 442189 h 1388264"/>
                  <a:gd name="connsiteX4059" fmla="*/ 2114968 w 2604760"/>
                  <a:gd name="connsiteY4059" fmla="*/ 442707 h 1388264"/>
                  <a:gd name="connsiteX4060" fmla="*/ 2115486 w 2604760"/>
                  <a:gd name="connsiteY4060" fmla="*/ 444987 h 1388264"/>
                  <a:gd name="connsiteX4061" fmla="*/ 2116004 w 2604760"/>
                  <a:gd name="connsiteY4061" fmla="*/ 448661 h 1388264"/>
                  <a:gd name="connsiteX4062" fmla="*/ 2116530 w 2604760"/>
                  <a:gd name="connsiteY4062" fmla="*/ 453061 h 1388264"/>
                  <a:gd name="connsiteX4063" fmla="*/ 2117047 w 2604760"/>
                  <a:gd name="connsiteY4063" fmla="*/ 457428 h 1388264"/>
                  <a:gd name="connsiteX4064" fmla="*/ 2117573 w 2604760"/>
                  <a:gd name="connsiteY4064" fmla="*/ 461019 h 1388264"/>
                  <a:gd name="connsiteX4065" fmla="*/ 2118091 w 2604760"/>
                  <a:gd name="connsiteY4065" fmla="*/ 463232 h 1388264"/>
                  <a:gd name="connsiteX4066" fmla="*/ 2118609 w 2604760"/>
                  <a:gd name="connsiteY4066" fmla="*/ 463724 h 1388264"/>
                  <a:gd name="connsiteX4067" fmla="*/ 2119135 w 2604760"/>
                  <a:gd name="connsiteY4067" fmla="*/ 462455 h 1388264"/>
                  <a:gd name="connsiteX4068" fmla="*/ 2119653 w 2604760"/>
                  <a:gd name="connsiteY4068" fmla="*/ 459741 h 1388264"/>
                  <a:gd name="connsiteX4069" fmla="*/ 2120179 w 2604760"/>
                  <a:gd name="connsiteY4069" fmla="*/ 456134 h 1388264"/>
                  <a:gd name="connsiteX4070" fmla="*/ 2120696 w 2604760"/>
                  <a:gd name="connsiteY4070" fmla="*/ 452318 h 1388264"/>
                  <a:gd name="connsiteX4071" fmla="*/ 2121214 w 2604760"/>
                  <a:gd name="connsiteY4071" fmla="*/ 448970 h 1388264"/>
                  <a:gd name="connsiteX4072" fmla="*/ 2121740 w 2604760"/>
                  <a:gd name="connsiteY4072" fmla="*/ 446623 h 1388264"/>
                  <a:gd name="connsiteX4073" fmla="*/ 2122258 w 2604760"/>
                  <a:gd name="connsiteY4073" fmla="*/ 445579 h 1388264"/>
                  <a:gd name="connsiteX4074" fmla="*/ 2122784 w 2604760"/>
                  <a:gd name="connsiteY4074" fmla="*/ 445897 h 1388264"/>
                  <a:gd name="connsiteX4075" fmla="*/ 2123302 w 2604760"/>
                  <a:gd name="connsiteY4075" fmla="*/ 447341 h 1388264"/>
                  <a:gd name="connsiteX4076" fmla="*/ 2123819 w 2604760"/>
                  <a:gd name="connsiteY4076" fmla="*/ 449462 h 1388264"/>
                  <a:gd name="connsiteX4077" fmla="*/ 2124345 w 2604760"/>
                  <a:gd name="connsiteY4077" fmla="*/ 451667 h 1388264"/>
                  <a:gd name="connsiteX4078" fmla="*/ 2124863 w 2604760"/>
                  <a:gd name="connsiteY4078" fmla="*/ 453379 h 1388264"/>
                  <a:gd name="connsiteX4079" fmla="*/ 2125389 w 2604760"/>
                  <a:gd name="connsiteY4079" fmla="*/ 454147 h 1388264"/>
                  <a:gd name="connsiteX4080" fmla="*/ 2125907 w 2604760"/>
                  <a:gd name="connsiteY4080" fmla="*/ 453738 h 1388264"/>
                  <a:gd name="connsiteX4081" fmla="*/ 2126425 w 2604760"/>
                  <a:gd name="connsiteY4081" fmla="*/ 452168 h 1388264"/>
                  <a:gd name="connsiteX4082" fmla="*/ 2126951 w 2604760"/>
                  <a:gd name="connsiteY4082" fmla="*/ 449663 h 1388264"/>
                  <a:gd name="connsiteX4083" fmla="*/ 2127468 w 2604760"/>
                  <a:gd name="connsiteY4083" fmla="*/ 446640 h 1388264"/>
                  <a:gd name="connsiteX4084" fmla="*/ 2127995 w 2604760"/>
                  <a:gd name="connsiteY4084" fmla="*/ 443584 h 1388264"/>
                  <a:gd name="connsiteX4085" fmla="*/ 2128512 w 2604760"/>
                  <a:gd name="connsiteY4085" fmla="*/ 440928 h 1388264"/>
                  <a:gd name="connsiteX4086" fmla="*/ 2129030 w 2604760"/>
                  <a:gd name="connsiteY4086" fmla="*/ 438974 h 1388264"/>
                  <a:gd name="connsiteX4087" fmla="*/ 2129556 w 2604760"/>
                  <a:gd name="connsiteY4087" fmla="*/ 437814 h 1388264"/>
                  <a:gd name="connsiteX4088" fmla="*/ 2130074 w 2604760"/>
                  <a:gd name="connsiteY4088" fmla="*/ 437413 h 1388264"/>
                  <a:gd name="connsiteX4089" fmla="*/ 2130600 w 2604760"/>
                  <a:gd name="connsiteY4089" fmla="*/ 437538 h 1388264"/>
                  <a:gd name="connsiteX4090" fmla="*/ 2131118 w 2604760"/>
                  <a:gd name="connsiteY4090" fmla="*/ 437855 h 1388264"/>
                  <a:gd name="connsiteX4091" fmla="*/ 2131635 w 2604760"/>
                  <a:gd name="connsiteY4091" fmla="*/ 437981 h 1388264"/>
                  <a:gd name="connsiteX4092" fmla="*/ 2132161 w 2604760"/>
                  <a:gd name="connsiteY4092" fmla="*/ 437555 h 1388264"/>
                  <a:gd name="connsiteX4093" fmla="*/ 2132679 w 2604760"/>
                  <a:gd name="connsiteY4093" fmla="*/ 436394 h 1388264"/>
                  <a:gd name="connsiteX4094" fmla="*/ 2133205 w 2604760"/>
                  <a:gd name="connsiteY4094" fmla="*/ 434540 h 1388264"/>
                  <a:gd name="connsiteX4095" fmla="*/ 2133723 w 2604760"/>
                  <a:gd name="connsiteY4095" fmla="*/ 432186 h 1388264"/>
                  <a:gd name="connsiteX4096" fmla="*/ 2134240 w 2604760"/>
                  <a:gd name="connsiteY4096" fmla="*/ 429664 h 1388264"/>
                  <a:gd name="connsiteX4097" fmla="*/ 2134767 w 2604760"/>
                  <a:gd name="connsiteY4097" fmla="*/ 427342 h 1388264"/>
                  <a:gd name="connsiteX4098" fmla="*/ 2135284 w 2604760"/>
                  <a:gd name="connsiteY4098" fmla="*/ 425572 h 1388264"/>
                  <a:gd name="connsiteX4099" fmla="*/ 2135810 w 2604760"/>
                  <a:gd name="connsiteY4099" fmla="*/ 424570 h 1388264"/>
                  <a:gd name="connsiteX4100" fmla="*/ 2136328 w 2604760"/>
                  <a:gd name="connsiteY4100" fmla="*/ 424378 h 1388264"/>
                  <a:gd name="connsiteX4101" fmla="*/ 2136846 w 2604760"/>
                  <a:gd name="connsiteY4101" fmla="*/ 424804 h 1388264"/>
                  <a:gd name="connsiteX4102" fmla="*/ 2137372 w 2604760"/>
                  <a:gd name="connsiteY4102" fmla="*/ 425530 h 1388264"/>
                  <a:gd name="connsiteX4103" fmla="*/ 2137890 w 2604760"/>
                  <a:gd name="connsiteY4103" fmla="*/ 426157 h 1388264"/>
                  <a:gd name="connsiteX4104" fmla="*/ 2138416 w 2604760"/>
                  <a:gd name="connsiteY4104" fmla="*/ 426299 h 1388264"/>
                  <a:gd name="connsiteX4105" fmla="*/ 2138933 w 2604760"/>
                  <a:gd name="connsiteY4105" fmla="*/ 425639 h 1388264"/>
                  <a:gd name="connsiteX4106" fmla="*/ 2139451 w 2604760"/>
                  <a:gd name="connsiteY4106" fmla="*/ 424002 h 1388264"/>
                  <a:gd name="connsiteX4107" fmla="*/ 2139977 w 2604760"/>
                  <a:gd name="connsiteY4107" fmla="*/ 421447 h 1388264"/>
                  <a:gd name="connsiteX4108" fmla="*/ 2140495 w 2604760"/>
                  <a:gd name="connsiteY4108" fmla="*/ 418299 h 1388264"/>
                  <a:gd name="connsiteX4109" fmla="*/ 2141021 w 2604760"/>
                  <a:gd name="connsiteY4109" fmla="*/ 415034 h 1388264"/>
                  <a:gd name="connsiteX4110" fmla="*/ 2141539 w 2604760"/>
                  <a:gd name="connsiteY4110" fmla="*/ 412178 h 1388264"/>
                  <a:gd name="connsiteX4111" fmla="*/ 2142056 w 2604760"/>
                  <a:gd name="connsiteY4111" fmla="*/ 410224 h 1388264"/>
                  <a:gd name="connsiteX4112" fmla="*/ 2142582 w 2604760"/>
                  <a:gd name="connsiteY4112" fmla="*/ 409515 h 1388264"/>
                  <a:gd name="connsiteX4113" fmla="*/ 2143100 w 2604760"/>
                  <a:gd name="connsiteY4113" fmla="*/ 410191 h 1388264"/>
                  <a:gd name="connsiteX4114" fmla="*/ 2143626 w 2604760"/>
                  <a:gd name="connsiteY4114" fmla="*/ 412128 h 1388264"/>
                  <a:gd name="connsiteX4115" fmla="*/ 2144144 w 2604760"/>
                  <a:gd name="connsiteY4115" fmla="*/ 414934 h 1388264"/>
                  <a:gd name="connsiteX4116" fmla="*/ 2144662 w 2604760"/>
                  <a:gd name="connsiteY4116" fmla="*/ 417982 h 1388264"/>
                  <a:gd name="connsiteX4117" fmla="*/ 2145188 w 2604760"/>
                  <a:gd name="connsiteY4117" fmla="*/ 420612 h 1388264"/>
                  <a:gd name="connsiteX4118" fmla="*/ 2145706 w 2604760"/>
                  <a:gd name="connsiteY4118" fmla="*/ 422249 h 1388264"/>
                  <a:gd name="connsiteX4119" fmla="*/ 2146231 w 2604760"/>
                  <a:gd name="connsiteY4119" fmla="*/ 422499 h 1388264"/>
                  <a:gd name="connsiteX4120" fmla="*/ 2146749 w 2604760"/>
                  <a:gd name="connsiteY4120" fmla="*/ 421213 h 1388264"/>
                  <a:gd name="connsiteX4121" fmla="*/ 2147267 w 2604760"/>
                  <a:gd name="connsiteY4121" fmla="*/ 418575 h 1388264"/>
                  <a:gd name="connsiteX4122" fmla="*/ 2147793 w 2604760"/>
                  <a:gd name="connsiteY4122" fmla="*/ 415043 h 1388264"/>
                  <a:gd name="connsiteX4123" fmla="*/ 2148311 w 2604760"/>
                  <a:gd name="connsiteY4123" fmla="*/ 411318 h 1388264"/>
                  <a:gd name="connsiteX4124" fmla="*/ 2148837 w 2604760"/>
                  <a:gd name="connsiteY4124" fmla="*/ 408129 h 1388264"/>
                  <a:gd name="connsiteX4125" fmla="*/ 2149354 w 2604760"/>
                  <a:gd name="connsiteY4125" fmla="*/ 406141 h 1388264"/>
                  <a:gd name="connsiteX4126" fmla="*/ 2149872 w 2604760"/>
                  <a:gd name="connsiteY4126" fmla="*/ 405807 h 1388264"/>
                  <a:gd name="connsiteX4127" fmla="*/ 2150398 w 2604760"/>
                  <a:gd name="connsiteY4127" fmla="*/ 407344 h 1388264"/>
                  <a:gd name="connsiteX4128" fmla="*/ 2150916 w 2604760"/>
                  <a:gd name="connsiteY4128" fmla="*/ 410634 h 1388264"/>
                  <a:gd name="connsiteX4129" fmla="*/ 2151442 w 2604760"/>
                  <a:gd name="connsiteY4129" fmla="*/ 415201 h 1388264"/>
                  <a:gd name="connsiteX4130" fmla="*/ 2151960 w 2604760"/>
                  <a:gd name="connsiteY4130" fmla="*/ 420303 h 1388264"/>
                  <a:gd name="connsiteX4131" fmla="*/ 2152477 w 2604760"/>
                  <a:gd name="connsiteY4131" fmla="*/ 425080 h 1388264"/>
                  <a:gd name="connsiteX4132" fmla="*/ 2153004 w 2604760"/>
                  <a:gd name="connsiteY4132" fmla="*/ 428787 h 1388264"/>
                  <a:gd name="connsiteX4133" fmla="*/ 2153521 w 2604760"/>
                  <a:gd name="connsiteY4133" fmla="*/ 430883 h 1388264"/>
                  <a:gd name="connsiteX4134" fmla="*/ 2154047 w 2604760"/>
                  <a:gd name="connsiteY4134" fmla="*/ 431125 h 1388264"/>
                  <a:gd name="connsiteX4135" fmla="*/ 2154565 w 2604760"/>
                  <a:gd name="connsiteY4135" fmla="*/ 429622 h 1388264"/>
                  <a:gd name="connsiteX4136" fmla="*/ 2155083 w 2604760"/>
                  <a:gd name="connsiteY4136" fmla="*/ 426833 h 1388264"/>
                  <a:gd name="connsiteX4137" fmla="*/ 2155609 w 2604760"/>
                  <a:gd name="connsiteY4137" fmla="*/ 423468 h 1388264"/>
                  <a:gd name="connsiteX4138" fmla="*/ 2156127 w 2604760"/>
                  <a:gd name="connsiteY4138" fmla="*/ 420362 h 1388264"/>
                  <a:gd name="connsiteX4139" fmla="*/ 2156652 w 2604760"/>
                  <a:gd name="connsiteY4139" fmla="*/ 418257 h 1388264"/>
                  <a:gd name="connsiteX4140" fmla="*/ 2157170 w 2604760"/>
                  <a:gd name="connsiteY4140" fmla="*/ 417748 h 1388264"/>
                  <a:gd name="connsiteX4141" fmla="*/ 2157688 w 2604760"/>
                  <a:gd name="connsiteY4141" fmla="*/ 419151 h 1388264"/>
                  <a:gd name="connsiteX4142" fmla="*/ 2158214 w 2604760"/>
                  <a:gd name="connsiteY4142" fmla="*/ 422449 h 1388264"/>
                  <a:gd name="connsiteX4143" fmla="*/ 2158732 w 2604760"/>
                  <a:gd name="connsiteY4143" fmla="*/ 427251 h 1388264"/>
                  <a:gd name="connsiteX4144" fmla="*/ 2159258 w 2604760"/>
                  <a:gd name="connsiteY4144" fmla="*/ 432879 h 1388264"/>
                  <a:gd name="connsiteX4145" fmla="*/ 2159776 w 2604760"/>
                  <a:gd name="connsiteY4145" fmla="*/ 438507 h 1388264"/>
                  <a:gd name="connsiteX4146" fmla="*/ 2160293 w 2604760"/>
                  <a:gd name="connsiteY4146" fmla="*/ 443350 h 1388264"/>
                  <a:gd name="connsiteX4147" fmla="*/ 2160819 w 2604760"/>
                  <a:gd name="connsiteY4147" fmla="*/ 446799 h 1388264"/>
                  <a:gd name="connsiteX4148" fmla="*/ 2161337 w 2604760"/>
                  <a:gd name="connsiteY4148" fmla="*/ 448502 h 1388264"/>
                  <a:gd name="connsiteX4149" fmla="*/ 2161863 w 2604760"/>
                  <a:gd name="connsiteY4149" fmla="*/ 448435 h 1388264"/>
                  <a:gd name="connsiteX4150" fmla="*/ 2162381 w 2604760"/>
                  <a:gd name="connsiteY4150" fmla="*/ 446924 h 1388264"/>
                  <a:gd name="connsiteX4151" fmla="*/ 2162899 w 2604760"/>
                  <a:gd name="connsiteY4151" fmla="*/ 444544 h 1388264"/>
                  <a:gd name="connsiteX4152" fmla="*/ 2163425 w 2604760"/>
                  <a:gd name="connsiteY4152" fmla="*/ 442039 h 1388264"/>
                  <a:gd name="connsiteX4153" fmla="*/ 2163942 w 2604760"/>
                  <a:gd name="connsiteY4153" fmla="*/ 440127 h 1388264"/>
                  <a:gd name="connsiteX4154" fmla="*/ 2164468 w 2604760"/>
                  <a:gd name="connsiteY4154" fmla="*/ 439392 h 1388264"/>
                  <a:gd name="connsiteX4155" fmla="*/ 2164986 w 2604760"/>
                  <a:gd name="connsiteY4155" fmla="*/ 440168 h 1388264"/>
                  <a:gd name="connsiteX4156" fmla="*/ 2165504 w 2604760"/>
                  <a:gd name="connsiteY4156" fmla="*/ 442490 h 1388264"/>
                  <a:gd name="connsiteX4157" fmla="*/ 2166030 w 2604760"/>
                  <a:gd name="connsiteY4157" fmla="*/ 446122 h 1388264"/>
                  <a:gd name="connsiteX4158" fmla="*/ 2166548 w 2604760"/>
                  <a:gd name="connsiteY4158" fmla="*/ 450565 h 1388264"/>
                  <a:gd name="connsiteX4159" fmla="*/ 2167074 w 2604760"/>
                  <a:gd name="connsiteY4159" fmla="*/ 455182 h 1388264"/>
                  <a:gd name="connsiteX4160" fmla="*/ 2167592 w 2604760"/>
                  <a:gd name="connsiteY4160" fmla="*/ 459324 h 1388264"/>
                  <a:gd name="connsiteX4161" fmla="*/ 2168109 w 2604760"/>
                  <a:gd name="connsiteY4161" fmla="*/ 462472 h 1388264"/>
                  <a:gd name="connsiteX4162" fmla="*/ 2168635 w 2604760"/>
                  <a:gd name="connsiteY4162" fmla="*/ 464309 h 1388264"/>
                  <a:gd name="connsiteX4163" fmla="*/ 2169153 w 2604760"/>
                  <a:gd name="connsiteY4163" fmla="*/ 464768 h 1388264"/>
                  <a:gd name="connsiteX4164" fmla="*/ 2169679 w 2604760"/>
                  <a:gd name="connsiteY4164" fmla="*/ 464059 h 1388264"/>
                  <a:gd name="connsiteX4165" fmla="*/ 2170197 w 2604760"/>
                  <a:gd name="connsiteY4165" fmla="*/ 462597 h 1388264"/>
                  <a:gd name="connsiteX4166" fmla="*/ 2170714 w 2604760"/>
                  <a:gd name="connsiteY4166" fmla="*/ 460919 h 1388264"/>
                  <a:gd name="connsiteX4167" fmla="*/ 2171240 w 2604760"/>
                  <a:gd name="connsiteY4167" fmla="*/ 459591 h 1388264"/>
                  <a:gd name="connsiteX4168" fmla="*/ 2171758 w 2604760"/>
                  <a:gd name="connsiteY4168" fmla="*/ 459015 h 1388264"/>
                  <a:gd name="connsiteX4169" fmla="*/ 2172284 w 2604760"/>
                  <a:gd name="connsiteY4169" fmla="*/ 459407 h 1388264"/>
                  <a:gd name="connsiteX4170" fmla="*/ 2172802 w 2604760"/>
                  <a:gd name="connsiteY4170" fmla="*/ 460735 h 1388264"/>
                  <a:gd name="connsiteX4171" fmla="*/ 2173320 w 2604760"/>
                  <a:gd name="connsiteY4171" fmla="*/ 462773 h 1388264"/>
                  <a:gd name="connsiteX4172" fmla="*/ 2173846 w 2604760"/>
                  <a:gd name="connsiteY4172" fmla="*/ 465194 h 1388264"/>
                  <a:gd name="connsiteX4173" fmla="*/ 2174363 w 2604760"/>
                  <a:gd name="connsiteY4173" fmla="*/ 467549 h 1388264"/>
                  <a:gd name="connsiteX4174" fmla="*/ 2174890 w 2604760"/>
                  <a:gd name="connsiteY4174" fmla="*/ 469444 h 1388264"/>
                  <a:gd name="connsiteX4175" fmla="*/ 2175407 w 2604760"/>
                  <a:gd name="connsiteY4175" fmla="*/ 470563 h 1388264"/>
                  <a:gd name="connsiteX4176" fmla="*/ 2175925 w 2604760"/>
                  <a:gd name="connsiteY4176" fmla="*/ 470797 h 1388264"/>
                  <a:gd name="connsiteX4177" fmla="*/ 2176451 w 2604760"/>
                  <a:gd name="connsiteY4177" fmla="*/ 470229 h 1388264"/>
                  <a:gd name="connsiteX4178" fmla="*/ 2176969 w 2604760"/>
                  <a:gd name="connsiteY4178" fmla="*/ 469110 h 1388264"/>
                  <a:gd name="connsiteX4179" fmla="*/ 2177495 w 2604760"/>
                  <a:gd name="connsiteY4179" fmla="*/ 467783 h 1388264"/>
                  <a:gd name="connsiteX4180" fmla="*/ 2178013 w 2604760"/>
                  <a:gd name="connsiteY4180" fmla="*/ 466647 h 1388264"/>
                  <a:gd name="connsiteX4181" fmla="*/ 2178530 w 2604760"/>
                  <a:gd name="connsiteY4181" fmla="*/ 466021 h 1388264"/>
                  <a:gd name="connsiteX4182" fmla="*/ 2179056 w 2604760"/>
                  <a:gd name="connsiteY4182" fmla="*/ 466088 h 1388264"/>
                  <a:gd name="connsiteX4183" fmla="*/ 2179574 w 2604760"/>
                  <a:gd name="connsiteY4183" fmla="*/ 466797 h 1388264"/>
                  <a:gd name="connsiteX4184" fmla="*/ 2180100 w 2604760"/>
                  <a:gd name="connsiteY4184" fmla="*/ 467925 h 1388264"/>
                  <a:gd name="connsiteX4185" fmla="*/ 2180618 w 2604760"/>
                  <a:gd name="connsiteY4185" fmla="*/ 469102 h 1388264"/>
                  <a:gd name="connsiteX4186" fmla="*/ 2181135 w 2604760"/>
                  <a:gd name="connsiteY4186" fmla="*/ 469962 h 1388264"/>
                  <a:gd name="connsiteX4187" fmla="*/ 2181662 w 2604760"/>
                  <a:gd name="connsiteY4187" fmla="*/ 470179 h 1388264"/>
                  <a:gd name="connsiteX4188" fmla="*/ 2182179 w 2604760"/>
                  <a:gd name="connsiteY4188" fmla="*/ 469511 h 1388264"/>
                  <a:gd name="connsiteX4189" fmla="*/ 2182705 w 2604760"/>
                  <a:gd name="connsiteY4189" fmla="*/ 467925 h 1388264"/>
                  <a:gd name="connsiteX4190" fmla="*/ 2183223 w 2604760"/>
                  <a:gd name="connsiteY4190" fmla="*/ 465578 h 1388264"/>
                  <a:gd name="connsiteX4191" fmla="*/ 2183741 w 2604760"/>
                  <a:gd name="connsiteY4191" fmla="*/ 462839 h 1388264"/>
                  <a:gd name="connsiteX4192" fmla="*/ 2184267 w 2604760"/>
                  <a:gd name="connsiteY4192" fmla="*/ 460176 h 1388264"/>
                  <a:gd name="connsiteX4193" fmla="*/ 2184785 w 2604760"/>
                  <a:gd name="connsiteY4193" fmla="*/ 458046 h 1388264"/>
                  <a:gd name="connsiteX4194" fmla="*/ 2185311 w 2604760"/>
                  <a:gd name="connsiteY4194" fmla="*/ 456794 h 1388264"/>
                  <a:gd name="connsiteX4195" fmla="*/ 2185828 w 2604760"/>
                  <a:gd name="connsiteY4195" fmla="*/ 456627 h 1388264"/>
                  <a:gd name="connsiteX4196" fmla="*/ 2186346 w 2604760"/>
                  <a:gd name="connsiteY4196" fmla="*/ 457504 h 1388264"/>
                  <a:gd name="connsiteX4197" fmla="*/ 2186872 w 2604760"/>
                  <a:gd name="connsiteY4197" fmla="*/ 459140 h 1388264"/>
                  <a:gd name="connsiteX4198" fmla="*/ 2187390 w 2604760"/>
                  <a:gd name="connsiteY4198" fmla="*/ 461052 h 1388264"/>
                  <a:gd name="connsiteX4199" fmla="*/ 2187916 w 2604760"/>
                  <a:gd name="connsiteY4199" fmla="*/ 462606 h 1388264"/>
                  <a:gd name="connsiteX4200" fmla="*/ 2188434 w 2604760"/>
                  <a:gd name="connsiteY4200" fmla="*/ 463265 h 1388264"/>
                  <a:gd name="connsiteX4201" fmla="*/ 2188951 w 2604760"/>
                  <a:gd name="connsiteY4201" fmla="*/ 462622 h 1388264"/>
                  <a:gd name="connsiteX4202" fmla="*/ 2189477 w 2604760"/>
                  <a:gd name="connsiteY4202" fmla="*/ 460510 h 1388264"/>
                  <a:gd name="connsiteX4203" fmla="*/ 2189995 w 2604760"/>
                  <a:gd name="connsiteY4203" fmla="*/ 457019 h 1388264"/>
                  <a:gd name="connsiteX4204" fmla="*/ 2190521 w 2604760"/>
                  <a:gd name="connsiteY4204" fmla="*/ 452552 h 1388264"/>
                  <a:gd name="connsiteX4205" fmla="*/ 2191039 w 2604760"/>
                  <a:gd name="connsiteY4205" fmla="*/ 447750 h 1388264"/>
                  <a:gd name="connsiteX4206" fmla="*/ 2191557 w 2604760"/>
                  <a:gd name="connsiteY4206" fmla="*/ 443333 h 1388264"/>
                  <a:gd name="connsiteX4207" fmla="*/ 2192083 w 2604760"/>
                  <a:gd name="connsiteY4207" fmla="*/ 439985 h 1388264"/>
                  <a:gd name="connsiteX4208" fmla="*/ 2192601 w 2604760"/>
                  <a:gd name="connsiteY4208" fmla="*/ 438139 h 1388264"/>
                  <a:gd name="connsiteX4209" fmla="*/ 2193126 w 2604760"/>
                  <a:gd name="connsiteY4209" fmla="*/ 437997 h 1388264"/>
                  <a:gd name="connsiteX4210" fmla="*/ 2193644 w 2604760"/>
                  <a:gd name="connsiteY4210" fmla="*/ 439450 h 1388264"/>
                  <a:gd name="connsiteX4211" fmla="*/ 2194162 w 2604760"/>
                  <a:gd name="connsiteY4211" fmla="*/ 442089 h 1388264"/>
                  <a:gd name="connsiteX4212" fmla="*/ 2194688 w 2604760"/>
                  <a:gd name="connsiteY4212" fmla="*/ 445212 h 1388264"/>
                  <a:gd name="connsiteX4213" fmla="*/ 2195206 w 2604760"/>
                  <a:gd name="connsiteY4213" fmla="*/ 448009 h 1388264"/>
                  <a:gd name="connsiteX4214" fmla="*/ 2195732 w 2604760"/>
                  <a:gd name="connsiteY4214" fmla="*/ 449713 h 1388264"/>
                  <a:gd name="connsiteX4215" fmla="*/ 2196249 w 2604760"/>
                  <a:gd name="connsiteY4215" fmla="*/ 449771 h 1388264"/>
                  <a:gd name="connsiteX4216" fmla="*/ 2196767 w 2604760"/>
                  <a:gd name="connsiteY4216" fmla="*/ 447951 h 1388264"/>
                  <a:gd name="connsiteX4217" fmla="*/ 2197293 w 2604760"/>
                  <a:gd name="connsiteY4217" fmla="*/ 444360 h 1388264"/>
                  <a:gd name="connsiteX4218" fmla="*/ 2197811 w 2604760"/>
                  <a:gd name="connsiteY4218" fmla="*/ 439442 h 1388264"/>
                  <a:gd name="connsiteX4219" fmla="*/ 2198337 w 2604760"/>
                  <a:gd name="connsiteY4219" fmla="*/ 433964 h 1388264"/>
                  <a:gd name="connsiteX4220" fmla="*/ 2198855 w 2604760"/>
                  <a:gd name="connsiteY4220" fmla="*/ 428804 h 1388264"/>
                  <a:gd name="connsiteX4221" fmla="*/ 2199373 w 2604760"/>
                  <a:gd name="connsiteY4221" fmla="*/ 424771 h 1388264"/>
                  <a:gd name="connsiteX4222" fmla="*/ 2199899 w 2604760"/>
                  <a:gd name="connsiteY4222" fmla="*/ 422449 h 1388264"/>
                  <a:gd name="connsiteX4223" fmla="*/ 2200416 w 2604760"/>
                  <a:gd name="connsiteY4223" fmla="*/ 422132 h 1388264"/>
                  <a:gd name="connsiteX4224" fmla="*/ 2200942 w 2604760"/>
                  <a:gd name="connsiteY4224" fmla="*/ 423752 h 1388264"/>
                  <a:gd name="connsiteX4225" fmla="*/ 2201460 w 2604760"/>
                  <a:gd name="connsiteY4225" fmla="*/ 426900 h 1388264"/>
                  <a:gd name="connsiteX4226" fmla="*/ 2201978 w 2604760"/>
                  <a:gd name="connsiteY4226" fmla="*/ 430866 h 1388264"/>
                  <a:gd name="connsiteX4227" fmla="*/ 2202504 w 2604760"/>
                  <a:gd name="connsiteY4227" fmla="*/ 434791 h 1388264"/>
                  <a:gd name="connsiteX4228" fmla="*/ 2203021 w 2604760"/>
                  <a:gd name="connsiteY4228" fmla="*/ 437839 h 1388264"/>
                  <a:gd name="connsiteX4229" fmla="*/ 2203548 w 2604760"/>
                  <a:gd name="connsiteY4229" fmla="*/ 439375 h 1388264"/>
                  <a:gd name="connsiteX4230" fmla="*/ 2204065 w 2604760"/>
                  <a:gd name="connsiteY4230" fmla="*/ 439091 h 1388264"/>
                  <a:gd name="connsiteX4231" fmla="*/ 2204583 w 2604760"/>
                  <a:gd name="connsiteY4231" fmla="*/ 436995 h 1388264"/>
                  <a:gd name="connsiteX4232" fmla="*/ 2205109 w 2604760"/>
                  <a:gd name="connsiteY4232" fmla="*/ 433472 h 1388264"/>
                  <a:gd name="connsiteX4233" fmla="*/ 2205627 w 2604760"/>
                  <a:gd name="connsiteY4233" fmla="*/ 429163 h 1388264"/>
                  <a:gd name="connsiteX4234" fmla="*/ 2206153 w 2604760"/>
                  <a:gd name="connsiteY4234" fmla="*/ 424887 h 1388264"/>
                  <a:gd name="connsiteX4235" fmla="*/ 2206671 w 2604760"/>
                  <a:gd name="connsiteY4235" fmla="*/ 421447 h 1388264"/>
                  <a:gd name="connsiteX4236" fmla="*/ 2207188 w 2604760"/>
                  <a:gd name="connsiteY4236" fmla="*/ 419451 h 1388264"/>
                  <a:gd name="connsiteX4237" fmla="*/ 2207714 w 2604760"/>
                  <a:gd name="connsiteY4237" fmla="*/ 419234 h 1388264"/>
                  <a:gd name="connsiteX4238" fmla="*/ 2208232 w 2604760"/>
                  <a:gd name="connsiteY4238" fmla="*/ 420796 h 1388264"/>
                  <a:gd name="connsiteX4239" fmla="*/ 2208758 w 2604760"/>
                  <a:gd name="connsiteY4239" fmla="*/ 423835 h 1388264"/>
                  <a:gd name="connsiteX4240" fmla="*/ 2209276 w 2604760"/>
                  <a:gd name="connsiteY4240" fmla="*/ 427777 h 1388264"/>
                  <a:gd name="connsiteX4241" fmla="*/ 2209794 w 2604760"/>
                  <a:gd name="connsiteY4241" fmla="*/ 431910 h 1388264"/>
                  <a:gd name="connsiteX4242" fmla="*/ 2210320 w 2604760"/>
                  <a:gd name="connsiteY4242" fmla="*/ 435534 h 1388264"/>
                  <a:gd name="connsiteX4243" fmla="*/ 2210837 w 2604760"/>
                  <a:gd name="connsiteY4243" fmla="*/ 438089 h 1388264"/>
                  <a:gd name="connsiteX4244" fmla="*/ 2211363 w 2604760"/>
                  <a:gd name="connsiteY4244" fmla="*/ 439275 h 1388264"/>
                  <a:gd name="connsiteX4245" fmla="*/ 2211881 w 2604760"/>
                  <a:gd name="connsiteY4245" fmla="*/ 439066 h 1388264"/>
                  <a:gd name="connsiteX4246" fmla="*/ 2212399 w 2604760"/>
                  <a:gd name="connsiteY4246" fmla="*/ 437713 h 1388264"/>
                  <a:gd name="connsiteX4247" fmla="*/ 2212925 w 2604760"/>
                  <a:gd name="connsiteY4247" fmla="*/ 435668 h 1388264"/>
                  <a:gd name="connsiteX4248" fmla="*/ 2213443 w 2604760"/>
                  <a:gd name="connsiteY4248" fmla="*/ 433522 h 1388264"/>
                  <a:gd name="connsiteX4249" fmla="*/ 2213969 w 2604760"/>
                  <a:gd name="connsiteY4249" fmla="*/ 431860 h 1388264"/>
                  <a:gd name="connsiteX4250" fmla="*/ 2214487 w 2604760"/>
                  <a:gd name="connsiteY4250" fmla="*/ 431167 h 1388264"/>
                  <a:gd name="connsiteX4251" fmla="*/ 2215004 w 2604760"/>
                  <a:gd name="connsiteY4251" fmla="*/ 431668 h 1388264"/>
                  <a:gd name="connsiteX4252" fmla="*/ 2215530 w 2604760"/>
                  <a:gd name="connsiteY4252" fmla="*/ 433355 h 1388264"/>
                  <a:gd name="connsiteX4253" fmla="*/ 2216048 w 2604760"/>
                  <a:gd name="connsiteY4253" fmla="*/ 435993 h 1388264"/>
                  <a:gd name="connsiteX4254" fmla="*/ 2216574 w 2604760"/>
                  <a:gd name="connsiteY4254" fmla="*/ 439200 h 1388264"/>
                  <a:gd name="connsiteX4255" fmla="*/ 2217092 w 2604760"/>
                  <a:gd name="connsiteY4255" fmla="*/ 442498 h 1388264"/>
                  <a:gd name="connsiteX4256" fmla="*/ 2217609 w 2604760"/>
                  <a:gd name="connsiteY4256" fmla="*/ 445454 h 1388264"/>
                  <a:gd name="connsiteX4257" fmla="*/ 2218135 w 2604760"/>
                  <a:gd name="connsiteY4257" fmla="*/ 447717 h 1388264"/>
                  <a:gd name="connsiteX4258" fmla="*/ 2218653 w 2604760"/>
                  <a:gd name="connsiteY4258" fmla="*/ 449137 h 1388264"/>
                  <a:gd name="connsiteX4259" fmla="*/ 2219179 w 2604760"/>
                  <a:gd name="connsiteY4259" fmla="*/ 449771 h 1388264"/>
                  <a:gd name="connsiteX4260" fmla="*/ 2219697 w 2604760"/>
                  <a:gd name="connsiteY4260" fmla="*/ 449846 h 1388264"/>
                  <a:gd name="connsiteX4261" fmla="*/ 2220215 w 2604760"/>
                  <a:gd name="connsiteY4261" fmla="*/ 449688 h 1388264"/>
                  <a:gd name="connsiteX4262" fmla="*/ 2220741 w 2604760"/>
                  <a:gd name="connsiteY4262" fmla="*/ 449638 h 1388264"/>
                  <a:gd name="connsiteX4263" fmla="*/ 2221258 w 2604760"/>
                  <a:gd name="connsiteY4263" fmla="*/ 450030 h 1388264"/>
                  <a:gd name="connsiteX4264" fmla="*/ 2221785 w 2604760"/>
                  <a:gd name="connsiteY4264" fmla="*/ 451066 h 1388264"/>
                  <a:gd name="connsiteX4265" fmla="*/ 2222302 w 2604760"/>
                  <a:gd name="connsiteY4265" fmla="*/ 452769 h 1388264"/>
                  <a:gd name="connsiteX4266" fmla="*/ 2222820 w 2604760"/>
                  <a:gd name="connsiteY4266" fmla="*/ 454998 h 1388264"/>
                  <a:gd name="connsiteX4267" fmla="*/ 2223346 w 2604760"/>
                  <a:gd name="connsiteY4267" fmla="*/ 457453 h 1388264"/>
                  <a:gd name="connsiteX4268" fmla="*/ 2223864 w 2604760"/>
                  <a:gd name="connsiteY4268" fmla="*/ 459825 h 1388264"/>
                  <a:gd name="connsiteX4269" fmla="*/ 2224390 w 2604760"/>
                  <a:gd name="connsiteY4269" fmla="*/ 461804 h 1388264"/>
                  <a:gd name="connsiteX4270" fmla="*/ 2224908 w 2604760"/>
                  <a:gd name="connsiteY4270" fmla="*/ 463198 h 1388264"/>
                  <a:gd name="connsiteX4271" fmla="*/ 2225425 w 2604760"/>
                  <a:gd name="connsiteY4271" fmla="*/ 463908 h 1388264"/>
                  <a:gd name="connsiteX4272" fmla="*/ 2225951 w 2604760"/>
                  <a:gd name="connsiteY4272" fmla="*/ 464017 h 1388264"/>
                  <a:gd name="connsiteX4273" fmla="*/ 2226469 w 2604760"/>
                  <a:gd name="connsiteY4273" fmla="*/ 463775 h 1388264"/>
                  <a:gd name="connsiteX4274" fmla="*/ 2226995 w 2604760"/>
                  <a:gd name="connsiteY4274" fmla="*/ 463541 h 1388264"/>
                  <a:gd name="connsiteX4275" fmla="*/ 2227513 w 2604760"/>
                  <a:gd name="connsiteY4275" fmla="*/ 463674 h 1388264"/>
                  <a:gd name="connsiteX4276" fmla="*/ 2228030 w 2604760"/>
                  <a:gd name="connsiteY4276" fmla="*/ 464443 h 1388264"/>
                  <a:gd name="connsiteX4277" fmla="*/ 2228557 w 2604760"/>
                  <a:gd name="connsiteY4277" fmla="*/ 465979 h 1388264"/>
                  <a:gd name="connsiteX4278" fmla="*/ 2229074 w 2604760"/>
                  <a:gd name="connsiteY4278" fmla="*/ 468267 h 1388264"/>
                  <a:gd name="connsiteX4279" fmla="*/ 2229600 w 2604760"/>
                  <a:gd name="connsiteY4279" fmla="*/ 471089 h 1388264"/>
                  <a:gd name="connsiteX4280" fmla="*/ 2230118 w 2604760"/>
                  <a:gd name="connsiteY4280" fmla="*/ 474096 h 1388264"/>
                  <a:gd name="connsiteX4281" fmla="*/ 2230636 w 2604760"/>
                  <a:gd name="connsiteY4281" fmla="*/ 476809 h 1388264"/>
                  <a:gd name="connsiteX4282" fmla="*/ 2231162 w 2604760"/>
                  <a:gd name="connsiteY4282" fmla="*/ 478797 h 1388264"/>
                  <a:gd name="connsiteX4283" fmla="*/ 2231680 w 2604760"/>
                  <a:gd name="connsiteY4283" fmla="*/ 479749 h 1388264"/>
                  <a:gd name="connsiteX4284" fmla="*/ 2232206 w 2604760"/>
                  <a:gd name="connsiteY4284" fmla="*/ 479557 h 1388264"/>
                  <a:gd name="connsiteX4285" fmla="*/ 2232723 w 2604760"/>
                  <a:gd name="connsiteY4285" fmla="*/ 478287 h 1388264"/>
                  <a:gd name="connsiteX4286" fmla="*/ 2233241 w 2604760"/>
                  <a:gd name="connsiteY4286" fmla="*/ 476242 h 1388264"/>
                  <a:gd name="connsiteX4287" fmla="*/ 2233767 w 2604760"/>
                  <a:gd name="connsiteY4287" fmla="*/ 473878 h 1388264"/>
                  <a:gd name="connsiteX4288" fmla="*/ 2234285 w 2604760"/>
                  <a:gd name="connsiteY4288" fmla="*/ 471783 h 1388264"/>
                  <a:gd name="connsiteX4289" fmla="*/ 2234811 w 2604760"/>
                  <a:gd name="connsiteY4289" fmla="*/ 470488 h 1388264"/>
                  <a:gd name="connsiteX4290" fmla="*/ 2235329 w 2604760"/>
                  <a:gd name="connsiteY4290" fmla="*/ 470388 h 1388264"/>
                  <a:gd name="connsiteX4291" fmla="*/ 2235846 w 2604760"/>
                  <a:gd name="connsiteY4291" fmla="*/ 471582 h 1388264"/>
                  <a:gd name="connsiteX4292" fmla="*/ 2236373 w 2604760"/>
                  <a:gd name="connsiteY4292" fmla="*/ 473979 h 1388264"/>
                  <a:gd name="connsiteX4293" fmla="*/ 2236890 w 2604760"/>
                  <a:gd name="connsiteY4293" fmla="*/ 477219 h 1388264"/>
                  <a:gd name="connsiteX4294" fmla="*/ 2237416 w 2604760"/>
                  <a:gd name="connsiteY4294" fmla="*/ 480759 h 1388264"/>
                  <a:gd name="connsiteX4295" fmla="*/ 2237934 w 2604760"/>
                  <a:gd name="connsiteY4295" fmla="*/ 483924 h 1388264"/>
                  <a:gd name="connsiteX4296" fmla="*/ 2238452 w 2604760"/>
                  <a:gd name="connsiteY4296" fmla="*/ 486070 h 1388264"/>
                  <a:gd name="connsiteX4297" fmla="*/ 2238978 w 2604760"/>
                  <a:gd name="connsiteY4297" fmla="*/ 486721 h 1388264"/>
                  <a:gd name="connsiteX4298" fmla="*/ 2239495 w 2604760"/>
                  <a:gd name="connsiteY4298" fmla="*/ 485677 h 1388264"/>
                  <a:gd name="connsiteX4299" fmla="*/ 2240021 w 2604760"/>
                  <a:gd name="connsiteY4299" fmla="*/ 483047 h 1388264"/>
                  <a:gd name="connsiteX4300" fmla="*/ 2240539 w 2604760"/>
                  <a:gd name="connsiteY4300" fmla="*/ 479206 h 1388264"/>
                  <a:gd name="connsiteX4301" fmla="*/ 2241057 w 2604760"/>
                  <a:gd name="connsiteY4301" fmla="*/ 474764 h 1388264"/>
                  <a:gd name="connsiteX4302" fmla="*/ 2241583 w 2604760"/>
                  <a:gd name="connsiteY4302" fmla="*/ 470480 h 1388264"/>
                  <a:gd name="connsiteX4303" fmla="*/ 2242101 w 2604760"/>
                  <a:gd name="connsiteY4303" fmla="*/ 467098 h 1388264"/>
                  <a:gd name="connsiteX4304" fmla="*/ 2242627 w 2604760"/>
                  <a:gd name="connsiteY4304" fmla="*/ 465169 h 1388264"/>
                  <a:gd name="connsiteX4305" fmla="*/ 2243144 w 2604760"/>
                  <a:gd name="connsiteY4305" fmla="*/ 464944 h 1388264"/>
                  <a:gd name="connsiteX4306" fmla="*/ 2243662 w 2604760"/>
                  <a:gd name="connsiteY4306" fmla="*/ 466372 h 1388264"/>
                  <a:gd name="connsiteX4307" fmla="*/ 2244188 w 2604760"/>
                  <a:gd name="connsiteY4307" fmla="*/ 469110 h 1388264"/>
                  <a:gd name="connsiteX4308" fmla="*/ 2244706 w 2604760"/>
                  <a:gd name="connsiteY4308" fmla="*/ 472542 h 1388264"/>
                  <a:gd name="connsiteX4309" fmla="*/ 2245232 w 2604760"/>
                  <a:gd name="connsiteY4309" fmla="*/ 475882 h 1388264"/>
                  <a:gd name="connsiteX4310" fmla="*/ 2245750 w 2604760"/>
                  <a:gd name="connsiteY4310" fmla="*/ 478321 h 1388264"/>
                  <a:gd name="connsiteX4311" fmla="*/ 2246268 w 2604760"/>
                  <a:gd name="connsiteY4311" fmla="*/ 479231 h 1388264"/>
                  <a:gd name="connsiteX4312" fmla="*/ 2246794 w 2604760"/>
                  <a:gd name="connsiteY4312" fmla="*/ 478262 h 1388264"/>
                  <a:gd name="connsiteX4313" fmla="*/ 2247311 w 2604760"/>
                  <a:gd name="connsiteY4313" fmla="*/ 475457 h 1388264"/>
                  <a:gd name="connsiteX4314" fmla="*/ 2247837 w 2604760"/>
                  <a:gd name="connsiteY4314" fmla="*/ 471131 h 1388264"/>
                  <a:gd name="connsiteX4315" fmla="*/ 2248355 w 2604760"/>
                  <a:gd name="connsiteY4315" fmla="*/ 465904 h 1388264"/>
                  <a:gd name="connsiteX4316" fmla="*/ 2248873 w 2604760"/>
                  <a:gd name="connsiteY4316" fmla="*/ 460560 h 1388264"/>
                  <a:gd name="connsiteX4317" fmla="*/ 2249399 w 2604760"/>
                  <a:gd name="connsiteY4317" fmla="*/ 455925 h 1388264"/>
                  <a:gd name="connsiteX4318" fmla="*/ 2249916 w 2604760"/>
                  <a:gd name="connsiteY4318" fmla="*/ 452635 h 1388264"/>
                  <a:gd name="connsiteX4319" fmla="*/ 2250443 w 2604760"/>
                  <a:gd name="connsiteY4319" fmla="*/ 451074 h 1388264"/>
                  <a:gd name="connsiteX4320" fmla="*/ 2250960 w 2604760"/>
                  <a:gd name="connsiteY4320" fmla="*/ 451291 h 1388264"/>
                  <a:gd name="connsiteX4321" fmla="*/ 2251478 w 2604760"/>
                  <a:gd name="connsiteY4321" fmla="*/ 453011 h 1388264"/>
                  <a:gd name="connsiteX4322" fmla="*/ 2252004 w 2604760"/>
                  <a:gd name="connsiteY4322" fmla="*/ 455700 h 1388264"/>
                  <a:gd name="connsiteX4323" fmla="*/ 2252522 w 2604760"/>
                  <a:gd name="connsiteY4323" fmla="*/ 458606 h 1388264"/>
                  <a:gd name="connsiteX4324" fmla="*/ 2253048 w 2604760"/>
                  <a:gd name="connsiteY4324" fmla="*/ 460952 h 1388264"/>
                  <a:gd name="connsiteX4325" fmla="*/ 2253566 w 2604760"/>
                  <a:gd name="connsiteY4325" fmla="*/ 462105 h 1388264"/>
                  <a:gd name="connsiteX4326" fmla="*/ 2254083 w 2604760"/>
                  <a:gd name="connsiteY4326" fmla="*/ 461679 h 1388264"/>
                  <a:gd name="connsiteX4327" fmla="*/ 2254609 w 2604760"/>
                  <a:gd name="connsiteY4327" fmla="*/ 459625 h 1388264"/>
                  <a:gd name="connsiteX4328" fmla="*/ 2255127 w 2604760"/>
                  <a:gd name="connsiteY4328" fmla="*/ 456201 h 1388264"/>
                  <a:gd name="connsiteX4329" fmla="*/ 2255653 w 2604760"/>
                  <a:gd name="connsiteY4329" fmla="*/ 451901 h 1388264"/>
                  <a:gd name="connsiteX4330" fmla="*/ 2256171 w 2604760"/>
                  <a:gd name="connsiteY4330" fmla="*/ 447366 h 1388264"/>
                  <a:gd name="connsiteX4331" fmla="*/ 2256689 w 2604760"/>
                  <a:gd name="connsiteY4331" fmla="*/ 443291 h 1388264"/>
                  <a:gd name="connsiteX4332" fmla="*/ 2257215 w 2604760"/>
                  <a:gd name="connsiteY4332" fmla="*/ 440269 h 1388264"/>
                  <a:gd name="connsiteX4333" fmla="*/ 2257732 w 2604760"/>
                  <a:gd name="connsiteY4333" fmla="*/ 438632 h 1388264"/>
                  <a:gd name="connsiteX4334" fmla="*/ 2258258 w 2604760"/>
                  <a:gd name="connsiteY4334" fmla="*/ 438440 h 1388264"/>
                  <a:gd name="connsiteX4335" fmla="*/ 2258776 w 2604760"/>
                  <a:gd name="connsiteY4335" fmla="*/ 439459 h 1388264"/>
                  <a:gd name="connsiteX4336" fmla="*/ 2259294 w 2604760"/>
                  <a:gd name="connsiteY4336" fmla="*/ 441254 h 1388264"/>
                  <a:gd name="connsiteX4337" fmla="*/ 2259820 w 2604760"/>
                  <a:gd name="connsiteY4337" fmla="*/ 443266 h 1388264"/>
                  <a:gd name="connsiteX4338" fmla="*/ 2260338 w 2604760"/>
                  <a:gd name="connsiteY4338" fmla="*/ 444936 h 1388264"/>
                  <a:gd name="connsiteX4339" fmla="*/ 2260864 w 2604760"/>
                  <a:gd name="connsiteY4339" fmla="*/ 445813 h 1388264"/>
                  <a:gd name="connsiteX4340" fmla="*/ 2261382 w 2604760"/>
                  <a:gd name="connsiteY4340" fmla="*/ 445671 h 1388264"/>
                  <a:gd name="connsiteX4341" fmla="*/ 2261899 w 2604760"/>
                  <a:gd name="connsiteY4341" fmla="*/ 444502 h 1388264"/>
                  <a:gd name="connsiteX4342" fmla="*/ 2262425 w 2604760"/>
                  <a:gd name="connsiteY4342" fmla="*/ 442548 h 1388264"/>
                  <a:gd name="connsiteX4343" fmla="*/ 2262943 w 2604760"/>
                  <a:gd name="connsiteY4343" fmla="*/ 440185 h 1388264"/>
                  <a:gd name="connsiteX4344" fmla="*/ 2263469 w 2604760"/>
                  <a:gd name="connsiteY4344" fmla="*/ 437872 h 1388264"/>
                  <a:gd name="connsiteX4345" fmla="*/ 2263987 w 2604760"/>
                  <a:gd name="connsiteY4345" fmla="*/ 436027 h 1388264"/>
                  <a:gd name="connsiteX4346" fmla="*/ 2264504 w 2604760"/>
                  <a:gd name="connsiteY4346" fmla="*/ 434991 h 1388264"/>
                  <a:gd name="connsiteX4347" fmla="*/ 2265030 w 2604760"/>
                  <a:gd name="connsiteY4347" fmla="*/ 434899 h 1388264"/>
                  <a:gd name="connsiteX4348" fmla="*/ 2265548 w 2604760"/>
                  <a:gd name="connsiteY4348" fmla="*/ 435643 h 1388264"/>
                  <a:gd name="connsiteX4349" fmla="*/ 2266074 w 2604760"/>
                  <a:gd name="connsiteY4349" fmla="*/ 436929 h 1388264"/>
                  <a:gd name="connsiteX4350" fmla="*/ 2266592 w 2604760"/>
                  <a:gd name="connsiteY4350" fmla="*/ 438365 h 1388264"/>
                  <a:gd name="connsiteX4351" fmla="*/ 2267110 w 2604760"/>
                  <a:gd name="connsiteY4351" fmla="*/ 439576 h 1388264"/>
                  <a:gd name="connsiteX4352" fmla="*/ 2267636 w 2604760"/>
                  <a:gd name="connsiteY4352" fmla="*/ 440277 h 1388264"/>
                  <a:gd name="connsiteX4353" fmla="*/ 2268154 w 2604760"/>
                  <a:gd name="connsiteY4353" fmla="*/ 440344 h 1388264"/>
                  <a:gd name="connsiteX4354" fmla="*/ 2268680 w 2604760"/>
                  <a:gd name="connsiteY4354" fmla="*/ 439809 h 1388264"/>
                  <a:gd name="connsiteX4355" fmla="*/ 2269197 w 2604760"/>
                  <a:gd name="connsiteY4355" fmla="*/ 438883 h 1388264"/>
                  <a:gd name="connsiteX4356" fmla="*/ 2269715 w 2604760"/>
                  <a:gd name="connsiteY4356" fmla="*/ 437897 h 1388264"/>
                  <a:gd name="connsiteX4357" fmla="*/ 2270241 w 2604760"/>
                  <a:gd name="connsiteY4357" fmla="*/ 437221 h 1388264"/>
                  <a:gd name="connsiteX4358" fmla="*/ 2270759 w 2604760"/>
                  <a:gd name="connsiteY4358" fmla="*/ 437204 h 1388264"/>
                  <a:gd name="connsiteX4359" fmla="*/ 2271285 w 2604760"/>
                  <a:gd name="connsiteY4359" fmla="*/ 438006 h 1388264"/>
                  <a:gd name="connsiteX4360" fmla="*/ 2271803 w 2604760"/>
                  <a:gd name="connsiteY4360" fmla="*/ 439659 h 1388264"/>
                  <a:gd name="connsiteX4361" fmla="*/ 2272320 w 2604760"/>
                  <a:gd name="connsiteY4361" fmla="*/ 441980 h 1388264"/>
                  <a:gd name="connsiteX4362" fmla="*/ 2272846 w 2604760"/>
                  <a:gd name="connsiteY4362" fmla="*/ 444636 h 1388264"/>
                  <a:gd name="connsiteX4363" fmla="*/ 2273364 w 2604760"/>
                  <a:gd name="connsiteY4363" fmla="*/ 447149 h 1388264"/>
                  <a:gd name="connsiteX4364" fmla="*/ 2273890 w 2604760"/>
                  <a:gd name="connsiteY4364" fmla="*/ 449070 h 1388264"/>
                  <a:gd name="connsiteX4365" fmla="*/ 2274408 w 2604760"/>
                  <a:gd name="connsiteY4365" fmla="*/ 450097 h 1388264"/>
                  <a:gd name="connsiteX4366" fmla="*/ 2274925 w 2604760"/>
                  <a:gd name="connsiteY4366" fmla="*/ 450122 h 1388264"/>
                  <a:gd name="connsiteX4367" fmla="*/ 2275452 w 2604760"/>
                  <a:gd name="connsiteY4367" fmla="*/ 449262 h 1388264"/>
                  <a:gd name="connsiteX4368" fmla="*/ 2275969 w 2604760"/>
                  <a:gd name="connsiteY4368" fmla="*/ 447826 h 1388264"/>
                  <a:gd name="connsiteX4369" fmla="*/ 2276495 w 2604760"/>
                  <a:gd name="connsiteY4369" fmla="*/ 446281 h 1388264"/>
                  <a:gd name="connsiteX4370" fmla="*/ 2277013 w 2604760"/>
                  <a:gd name="connsiteY4370" fmla="*/ 445145 h 1388264"/>
                  <a:gd name="connsiteX4371" fmla="*/ 2277531 w 2604760"/>
                  <a:gd name="connsiteY4371" fmla="*/ 444936 h 1388264"/>
                  <a:gd name="connsiteX4372" fmla="*/ 2278057 w 2604760"/>
                  <a:gd name="connsiteY4372" fmla="*/ 445980 h 1388264"/>
                  <a:gd name="connsiteX4373" fmla="*/ 2278575 w 2604760"/>
                  <a:gd name="connsiteY4373" fmla="*/ 448368 h 1388264"/>
                  <a:gd name="connsiteX4374" fmla="*/ 2279101 w 2604760"/>
                  <a:gd name="connsiteY4374" fmla="*/ 451909 h 1388264"/>
                  <a:gd name="connsiteX4375" fmla="*/ 2279618 w 2604760"/>
                  <a:gd name="connsiteY4375" fmla="*/ 456176 h 1388264"/>
                  <a:gd name="connsiteX4376" fmla="*/ 2280136 w 2604760"/>
                  <a:gd name="connsiteY4376" fmla="*/ 460610 h 1388264"/>
                  <a:gd name="connsiteX4377" fmla="*/ 2280662 w 2604760"/>
                  <a:gd name="connsiteY4377" fmla="*/ 464585 h 1388264"/>
                  <a:gd name="connsiteX4378" fmla="*/ 2281180 w 2604760"/>
                  <a:gd name="connsiteY4378" fmla="*/ 467507 h 1388264"/>
                  <a:gd name="connsiteX4379" fmla="*/ 2281706 w 2604760"/>
                  <a:gd name="connsiteY4379" fmla="*/ 469002 h 1388264"/>
                  <a:gd name="connsiteX4380" fmla="*/ 2282224 w 2604760"/>
                  <a:gd name="connsiteY4380" fmla="*/ 468943 h 1388264"/>
                  <a:gd name="connsiteX4381" fmla="*/ 2282741 w 2604760"/>
                  <a:gd name="connsiteY4381" fmla="*/ 467541 h 1388264"/>
                  <a:gd name="connsiteX4382" fmla="*/ 2283268 w 2604760"/>
                  <a:gd name="connsiteY4382" fmla="*/ 465228 h 1388264"/>
                  <a:gd name="connsiteX4383" fmla="*/ 2283785 w 2604760"/>
                  <a:gd name="connsiteY4383" fmla="*/ 462631 h 1388264"/>
                  <a:gd name="connsiteX4384" fmla="*/ 2284311 w 2604760"/>
                  <a:gd name="connsiteY4384" fmla="*/ 460460 h 1388264"/>
                  <a:gd name="connsiteX4385" fmla="*/ 2284829 w 2604760"/>
                  <a:gd name="connsiteY4385" fmla="*/ 459374 h 1388264"/>
                  <a:gd name="connsiteX4386" fmla="*/ 2285347 w 2604760"/>
                  <a:gd name="connsiteY4386" fmla="*/ 459842 h 1388264"/>
                  <a:gd name="connsiteX4387" fmla="*/ 2285873 w 2604760"/>
                  <a:gd name="connsiteY4387" fmla="*/ 462004 h 1388264"/>
                  <a:gd name="connsiteX4388" fmla="*/ 2286390 w 2604760"/>
                  <a:gd name="connsiteY4388" fmla="*/ 465645 h 1388264"/>
                  <a:gd name="connsiteX4389" fmla="*/ 2286916 w 2604760"/>
                  <a:gd name="connsiteY4389" fmla="*/ 470296 h 1388264"/>
                  <a:gd name="connsiteX4390" fmla="*/ 2287434 w 2604760"/>
                  <a:gd name="connsiteY4390" fmla="*/ 475323 h 1388264"/>
                  <a:gd name="connsiteX4391" fmla="*/ 2287952 w 2604760"/>
                  <a:gd name="connsiteY4391" fmla="*/ 479999 h 1388264"/>
                  <a:gd name="connsiteX4392" fmla="*/ 2288478 w 2604760"/>
                  <a:gd name="connsiteY4392" fmla="*/ 483640 h 1388264"/>
                  <a:gd name="connsiteX4393" fmla="*/ 2288996 w 2604760"/>
                  <a:gd name="connsiteY4393" fmla="*/ 485711 h 1388264"/>
                  <a:gd name="connsiteX4394" fmla="*/ 2289522 w 2604760"/>
                  <a:gd name="connsiteY4394" fmla="*/ 485978 h 1388264"/>
                  <a:gd name="connsiteX4395" fmla="*/ 2290039 w 2604760"/>
                  <a:gd name="connsiteY4395" fmla="*/ 484550 h 1388264"/>
                  <a:gd name="connsiteX4396" fmla="*/ 2290557 w 2604760"/>
                  <a:gd name="connsiteY4396" fmla="*/ 481828 h 1388264"/>
                  <a:gd name="connsiteX4397" fmla="*/ 2291083 w 2604760"/>
                  <a:gd name="connsiteY4397" fmla="*/ 478438 h 1388264"/>
                  <a:gd name="connsiteX4398" fmla="*/ 2291601 w 2604760"/>
                  <a:gd name="connsiteY4398" fmla="*/ 475131 h 1388264"/>
                  <a:gd name="connsiteX4399" fmla="*/ 2292127 w 2604760"/>
                  <a:gd name="connsiteY4399" fmla="*/ 472643 h 1388264"/>
                  <a:gd name="connsiteX4400" fmla="*/ 2292645 w 2604760"/>
                  <a:gd name="connsiteY4400" fmla="*/ 471549 h 1388264"/>
                  <a:gd name="connsiteX4401" fmla="*/ 2293163 w 2604760"/>
                  <a:gd name="connsiteY4401" fmla="*/ 472125 h 1388264"/>
                  <a:gd name="connsiteX4402" fmla="*/ 2293689 w 2604760"/>
                  <a:gd name="connsiteY4402" fmla="*/ 474288 h 1388264"/>
                  <a:gd name="connsiteX4403" fmla="*/ 2294206 w 2604760"/>
                  <a:gd name="connsiteY4403" fmla="*/ 477678 h 1388264"/>
                  <a:gd name="connsiteX4404" fmla="*/ 2294732 w 2604760"/>
                  <a:gd name="connsiteY4404" fmla="*/ 481744 h 1388264"/>
                  <a:gd name="connsiteX4405" fmla="*/ 2295250 w 2604760"/>
                  <a:gd name="connsiteY4405" fmla="*/ 485794 h 1388264"/>
                  <a:gd name="connsiteX4406" fmla="*/ 2295768 w 2604760"/>
                  <a:gd name="connsiteY4406" fmla="*/ 489134 h 1388264"/>
                  <a:gd name="connsiteX4407" fmla="*/ 2296294 w 2604760"/>
                  <a:gd name="connsiteY4407" fmla="*/ 491180 h 1388264"/>
                  <a:gd name="connsiteX4408" fmla="*/ 2296811 w 2604760"/>
                  <a:gd name="connsiteY4408" fmla="*/ 491598 h 1388264"/>
                  <a:gd name="connsiteX4409" fmla="*/ 2297338 w 2604760"/>
                  <a:gd name="connsiteY4409" fmla="*/ 490362 h 1388264"/>
                  <a:gd name="connsiteX4410" fmla="*/ 2297855 w 2604760"/>
                  <a:gd name="connsiteY4410" fmla="*/ 487748 h 1388264"/>
                  <a:gd name="connsiteX4411" fmla="*/ 2298373 w 2604760"/>
                  <a:gd name="connsiteY4411" fmla="*/ 484258 h 1388264"/>
                  <a:gd name="connsiteX4412" fmla="*/ 2298899 w 2604760"/>
                  <a:gd name="connsiteY4412" fmla="*/ 480517 h 1388264"/>
                  <a:gd name="connsiteX4413" fmla="*/ 2299417 w 2604760"/>
                  <a:gd name="connsiteY4413" fmla="*/ 477193 h 1388264"/>
                  <a:gd name="connsiteX4414" fmla="*/ 2299943 w 2604760"/>
                  <a:gd name="connsiteY4414" fmla="*/ 474839 h 1388264"/>
                  <a:gd name="connsiteX4415" fmla="*/ 2300461 w 2604760"/>
                  <a:gd name="connsiteY4415" fmla="*/ 473795 h 1388264"/>
                  <a:gd name="connsiteX4416" fmla="*/ 2300978 w 2604760"/>
                  <a:gd name="connsiteY4416" fmla="*/ 474096 h 1388264"/>
                  <a:gd name="connsiteX4417" fmla="*/ 2301504 w 2604760"/>
                  <a:gd name="connsiteY4417" fmla="*/ 475540 h 1388264"/>
                  <a:gd name="connsiteX4418" fmla="*/ 2302022 w 2604760"/>
                  <a:gd name="connsiteY4418" fmla="*/ 477694 h 1388264"/>
                  <a:gd name="connsiteX4419" fmla="*/ 2302548 w 2604760"/>
                  <a:gd name="connsiteY4419" fmla="*/ 480024 h 1388264"/>
                  <a:gd name="connsiteX4420" fmla="*/ 2303066 w 2604760"/>
                  <a:gd name="connsiteY4420" fmla="*/ 481961 h 1388264"/>
                  <a:gd name="connsiteX4421" fmla="*/ 2303584 w 2604760"/>
                  <a:gd name="connsiteY4421" fmla="*/ 483022 h 1388264"/>
                  <a:gd name="connsiteX4422" fmla="*/ 2304110 w 2604760"/>
                  <a:gd name="connsiteY4422" fmla="*/ 482913 h 1388264"/>
                  <a:gd name="connsiteX4423" fmla="*/ 2304627 w 2604760"/>
                  <a:gd name="connsiteY4423" fmla="*/ 481594 h 1388264"/>
                  <a:gd name="connsiteX4424" fmla="*/ 2305154 w 2604760"/>
                  <a:gd name="connsiteY4424" fmla="*/ 479256 h 1388264"/>
                  <a:gd name="connsiteX4425" fmla="*/ 2305671 w 2604760"/>
                  <a:gd name="connsiteY4425" fmla="*/ 476267 h 1388264"/>
                  <a:gd name="connsiteX4426" fmla="*/ 2306189 w 2604760"/>
                  <a:gd name="connsiteY4426" fmla="*/ 473085 h 1388264"/>
                  <a:gd name="connsiteX4427" fmla="*/ 2306715 w 2604760"/>
                  <a:gd name="connsiteY4427" fmla="*/ 470171 h 1388264"/>
                  <a:gd name="connsiteX4428" fmla="*/ 2307233 w 2604760"/>
                  <a:gd name="connsiteY4428" fmla="*/ 467891 h 1388264"/>
                  <a:gd name="connsiteX4429" fmla="*/ 2307759 w 2604760"/>
                  <a:gd name="connsiteY4429" fmla="*/ 466480 h 1388264"/>
                  <a:gd name="connsiteX4430" fmla="*/ 2308276 w 2604760"/>
                  <a:gd name="connsiteY4430" fmla="*/ 465954 h 1388264"/>
                  <a:gd name="connsiteX4431" fmla="*/ 2308794 w 2604760"/>
                  <a:gd name="connsiteY4431" fmla="*/ 466129 h 1388264"/>
                  <a:gd name="connsiteX4432" fmla="*/ 2309320 w 2604760"/>
                  <a:gd name="connsiteY4432" fmla="*/ 466664 h 1388264"/>
                  <a:gd name="connsiteX4433" fmla="*/ 2309838 w 2604760"/>
                  <a:gd name="connsiteY4433" fmla="*/ 467148 h 1388264"/>
                  <a:gd name="connsiteX4434" fmla="*/ 2310364 w 2604760"/>
                  <a:gd name="connsiteY4434" fmla="*/ 467223 h 1388264"/>
                  <a:gd name="connsiteX4435" fmla="*/ 2310882 w 2604760"/>
                  <a:gd name="connsiteY4435" fmla="*/ 466630 h 1388264"/>
                  <a:gd name="connsiteX4436" fmla="*/ 2311399 w 2604760"/>
                  <a:gd name="connsiteY4436" fmla="*/ 465303 h 1388264"/>
                  <a:gd name="connsiteX4437" fmla="*/ 2311925 w 2604760"/>
                  <a:gd name="connsiteY4437" fmla="*/ 463340 h 1388264"/>
                  <a:gd name="connsiteX4438" fmla="*/ 2312443 w 2604760"/>
                  <a:gd name="connsiteY4438" fmla="*/ 461002 h 1388264"/>
                  <a:gd name="connsiteX4439" fmla="*/ 2312969 w 2604760"/>
                  <a:gd name="connsiteY4439" fmla="*/ 458656 h 1388264"/>
                  <a:gd name="connsiteX4440" fmla="*/ 2313487 w 2604760"/>
                  <a:gd name="connsiteY4440" fmla="*/ 456635 h 1388264"/>
                  <a:gd name="connsiteX4441" fmla="*/ 2314005 w 2604760"/>
                  <a:gd name="connsiteY4441" fmla="*/ 455182 h 1388264"/>
                  <a:gd name="connsiteX4442" fmla="*/ 2314531 w 2604760"/>
                  <a:gd name="connsiteY4442" fmla="*/ 454431 h 1388264"/>
                  <a:gd name="connsiteX4443" fmla="*/ 2315049 w 2604760"/>
                  <a:gd name="connsiteY4443" fmla="*/ 454330 h 1388264"/>
                  <a:gd name="connsiteX4444" fmla="*/ 2315575 w 2604760"/>
                  <a:gd name="connsiteY4444" fmla="*/ 454690 h 1388264"/>
                  <a:gd name="connsiteX4445" fmla="*/ 2316092 w 2604760"/>
                  <a:gd name="connsiteY4445" fmla="*/ 455191 h 1388264"/>
                  <a:gd name="connsiteX4446" fmla="*/ 2316610 w 2604760"/>
                  <a:gd name="connsiteY4446" fmla="*/ 455416 h 1388264"/>
                  <a:gd name="connsiteX4447" fmla="*/ 2317136 w 2604760"/>
                  <a:gd name="connsiteY4447" fmla="*/ 455024 h 1388264"/>
                  <a:gd name="connsiteX4448" fmla="*/ 2317654 w 2604760"/>
                  <a:gd name="connsiteY4448" fmla="*/ 453788 h 1388264"/>
                  <a:gd name="connsiteX4449" fmla="*/ 2318180 w 2604760"/>
                  <a:gd name="connsiteY4449" fmla="*/ 451725 h 1388264"/>
                  <a:gd name="connsiteX4450" fmla="*/ 2318697 w 2604760"/>
                  <a:gd name="connsiteY4450" fmla="*/ 449036 h 1388264"/>
                  <a:gd name="connsiteX4451" fmla="*/ 2319215 w 2604760"/>
                  <a:gd name="connsiteY4451" fmla="*/ 446097 h 1388264"/>
                  <a:gd name="connsiteX4452" fmla="*/ 2319741 w 2604760"/>
                  <a:gd name="connsiteY4452" fmla="*/ 443375 h 1388264"/>
                  <a:gd name="connsiteX4453" fmla="*/ 2320259 w 2604760"/>
                  <a:gd name="connsiteY4453" fmla="*/ 441337 h 1388264"/>
                  <a:gd name="connsiteX4454" fmla="*/ 2320785 w 2604760"/>
                  <a:gd name="connsiteY4454" fmla="*/ 440352 h 1388264"/>
                  <a:gd name="connsiteX4455" fmla="*/ 2321303 w 2604760"/>
                  <a:gd name="connsiteY4455" fmla="*/ 440594 h 1388264"/>
                  <a:gd name="connsiteX4456" fmla="*/ 2321820 w 2604760"/>
                  <a:gd name="connsiteY4456" fmla="*/ 441955 h 1388264"/>
                  <a:gd name="connsiteX4457" fmla="*/ 2322347 w 2604760"/>
                  <a:gd name="connsiteY4457" fmla="*/ 444126 h 1388264"/>
                  <a:gd name="connsiteX4458" fmla="*/ 2322864 w 2604760"/>
                  <a:gd name="connsiteY4458" fmla="*/ 446607 h 1388264"/>
                  <a:gd name="connsiteX4459" fmla="*/ 2323390 w 2604760"/>
                  <a:gd name="connsiteY4459" fmla="*/ 448819 h 1388264"/>
                  <a:gd name="connsiteX4460" fmla="*/ 2323908 w 2604760"/>
                  <a:gd name="connsiteY4460" fmla="*/ 450222 h 1388264"/>
                  <a:gd name="connsiteX4461" fmla="*/ 2324426 w 2604760"/>
                  <a:gd name="connsiteY4461" fmla="*/ 450372 h 1388264"/>
                  <a:gd name="connsiteX4462" fmla="*/ 2324952 w 2604760"/>
                  <a:gd name="connsiteY4462" fmla="*/ 449103 h 1388264"/>
                  <a:gd name="connsiteX4463" fmla="*/ 2325470 w 2604760"/>
                  <a:gd name="connsiteY4463" fmla="*/ 446556 h 1388264"/>
                  <a:gd name="connsiteX4464" fmla="*/ 2325996 w 2604760"/>
                  <a:gd name="connsiteY4464" fmla="*/ 443158 h 1388264"/>
                  <a:gd name="connsiteX4465" fmla="*/ 2326513 w 2604760"/>
                  <a:gd name="connsiteY4465" fmla="*/ 439509 h 1388264"/>
                  <a:gd name="connsiteX4466" fmla="*/ 2327031 w 2604760"/>
                  <a:gd name="connsiteY4466" fmla="*/ 436294 h 1388264"/>
                  <a:gd name="connsiteX4467" fmla="*/ 2327557 w 2604760"/>
                  <a:gd name="connsiteY4467" fmla="*/ 434173 h 1388264"/>
                  <a:gd name="connsiteX4468" fmla="*/ 2328075 w 2604760"/>
                  <a:gd name="connsiteY4468" fmla="*/ 433639 h 1388264"/>
                  <a:gd name="connsiteX4469" fmla="*/ 2328601 w 2604760"/>
                  <a:gd name="connsiteY4469" fmla="*/ 434899 h 1388264"/>
                  <a:gd name="connsiteX4470" fmla="*/ 2329119 w 2604760"/>
                  <a:gd name="connsiteY4470" fmla="*/ 437797 h 1388264"/>
                  <a:gd name="connsiteX4471" fmla="*/ 2329636 w 2604760"/>
                  <a:gd name="connsiteY4471" fmla="*/ 441847 h 1388264"/>
                  <a:gd name="connsiteX4472" fmla="*/ 2330163 w 2604760"/>
                  <a:gd name="connsiteY4472" fmla="*/ 446364 h 1388264"/>
                  <a:gd name="connsiteX4473" fmla="*/ 2330680 w 2604760"/>
                  <a:gd name="connsiteY4473" fmla="*/ 450573 h 1388264"/>
                  <a:gd name="connsiteX4474" fmla="*/ 2331206 w 2604760"/>
                  <a:gd name="connsiteY4474" fmla="*/ 453771 h 1388264"/>
                  <a:gd name="connsiteX4475" fmla="*/ 2331724 w 2604760"/>
                  <a:gd name="connsiteY4475" fmla="*/ 455391 h 1388264"/>
                  <a:gd name="connsiteX4476" fmla="*/ 2332242 w 2604760"/>
                  <a:gd name="connsiteY4476" fmla="*/ 455216 h 1388264"/>
                  <a:gd name="connsiteX4477" fmla="*/ 2332768 w 2604760"/>
                  <a:gd name="connsiteY4477" fmla="*/ 453362 h 1388264"/>
                  <a:gd name="connsiteX4478" fmla="*/ 2333285 w 2604760"/>
                  <a:gd name="connsiteY4478" fmla="*/ 450306 h 1388264"/>
                  <a:gd name="connsiteX4479" fmla="*/ 2333811 w 2604760"/>
                  <a:gd name="connsiteY4479" fmla="*/ 446732 h 1388264"/>
                  <a:gd name="connsiteX4480" fmla="*/ 2334329 w 2604760"/>
                  <a:gd name="connsiteY4480" fmla="*/ 443417 h 1388264"/>
                  <a:gd name="connsiteX4481" fmla="*/ 2334847 w 2604760"/>
                  <a:gd name="connsiteY4481" fmla="*/ 441137 h 1388264"/>
                  <a:gd name="connsiteX4482" fmla="*/ 2335373 w 2604760"/>
                  <a:gd name="connsiteY4482" fmla="*/ 440486 h 1388264"/>
                  <a:gd name="connsiteX4483" fmla="*/ 2335891 w 2604760"/>
                  <a:gd name="connsiteY4483" fmla="*/ 441780 h 1388264"/>
                  <a:gd name="connsiteX4484" fmla="*/ 2336417 w 2604760"/>
                  <a:gd name="connsiteY4484" fmla="*/ 444928 h 1388264"/>
                  <a:gd name="connsiteX4485" fmla="*/ 2336935 w 2604760"/>
                  <a:gd name="connsiteY4485" fmla="*/ 449462 h 1388264"/>
                  <a:gd name="connsiteX4486" fmla="*/ 2337452 w 2604760"/>
                  <a:gd name="connsiteY4486" fmla="*/ 454706 h 1388264"/>
                  <a:gd name="connsiteX4487" fmla="*/ 2337978 w 2604760"/>
                  <a:gd name="connsiteY4487" fmla="*/ 459867 h 1388264"/>
                  <a:gd name="connsiteX4488" fmla="*/ 2338496 w 2604760"/>
                  <a:gd name="connsiteY4488" fmla="*/ 464184 h 1388264"/>
                  <a:gd name="connsiteX4489" fmla="*/ 2339022 w 2604760"/>
                  <a:gd name="connsiteY4489" fmla="*/ 467056 h 1388264"/>
                  <a:gd name="connsiteX4490" fmla="*/ 2339540 w 2604760"/>
                  <a:gd name="connsiteY4490" fmla="*/ 468167 h 1388264"/>
                  <a:gd name="connsiteX4491" fmla="*/ 2340058 w 2604760"/>
                  <a:gd name="connsiteY4491" fmla="*/ 467541 h 1388264"/>
                  <a:gd name="connsiteX4492" fmla="*/ 2340584 w 2604760"/>
                  <a:gd name="connsiteY4492" fmla="*/ 465553 h 1388264"/>
                  <a:gd name="connsiteX4493" fmla="*/ 2341101 w 2604760"/>
                  <a:gd name="connsiteY4493" fmla="*/ 462806 h 1388264"/>
                  <a:gd name="connsiteX4494" fmla="*/ 2341627 w 2604760"/>
                  <a:gd name="connsiteY4494" fmla="*/ 460017 h 1388264"/>
                  <a:gd name="connsiteX4495" fmla="*/ 2342145 w 2604760"/>
                  <a:gd name="connsiteY4495" fmla="*/ 457879 h 1388264"/>
                  <a:gd name="connsiteX4496" fmla="*/ 2342663 w 2604760"/>
                  <a:gd name="connsiteY4496" fmla="*/ 457003 h 1388264"/>
                  <a:gd name="connsiteX4497" fmla="*/ 2343189 w 2604760"/>
                  <a:gd name="connsiteY4497" fmla="*/ 457704 h 1388264"/>
                  <a:gd name="connsiteX4498" fmla="*/ 2343706 w 2604760"/>
                  <a:gd name="connsiteY4498" fmla="*/ 460009 h 1388264"/>
                  <a:gd name="connsiteX4499" fmla="*/ 2344233 w 2604760"/>
                  <a:gd name="connsiteY4499" fmla="*/ 463599 h 1388264"/>
                  <a:gd name="connsiteX4500" fmla="*/ 2344750 w 2604760"/>
                  <a:gd name="connsiteY4500" fmla="*/ 467925 h 1388264"/>
                  <a:gd name="connsiteX4501" fmla="*/ 2345268 w 2604760"/>
                  <a:gd name="connsiteY4501" fmla="*/ 472342 h 1388264"/>
                  <a:gd name="connsiteX4502" fmla="*/ 2345794 w 2604760"/>
                  <a:gd name="connsiteY4502" fmla="*/ 476225 h 1388264"/>
                  <a:gd name="connsiteX4503" fmla="*/ 2346312 w 2604760"/>
                  <a:gd name="connsiteY4503" fmla="*/ 479056 h 1388264"/>
                  <a:gd name="connsiteX4504" fmla="*/ 2346838 w 2604760"/>
                  <a:gd name="connsiteY4504" fmla="*/ 480525 h 1388264"/>
                  <a:gd name="connsiteX4505" fmla="*/ 2347356 w 2604760"/>
                  <a:gd name="connsiteY4505" fmla="*/ 480617 h 1388264"/>
                  <a:gd name="connsiteX4506" fmla="*/ 2347873 w 2604760"/>
                  <a:gd name="connsiteY4506" fmla="*/ 479557 h 1388264"/>
                  <a:gd name="connsiteX4507" fmla="*/ 2348399 w 2604760"/>
                  <a:gd name="connsiteY4507" fmla="*/ 477811 h 1388264"/>
                  <a:gd name="connsiteX4508" fmla="*/ 2348917 w 2604760"/>
                  <a:gd name="connsiteY4508" fmla="*/ 475916 h 1388264"/>
                  <a:gd name="connsiteX4509" fmla="*/ 2349443 w 2604760"/>
                  <a:gd name="connsiteY4509" fmla="*/ 474371 h 1388264"/>
                  <a:gd name="connsiteX4510" fmla="*/ 2349961 w 2604760"/>
                  <a:gd name="connsiteY4510" fmla="*/ 473594 h 1388264"/>
                  <a:gd name="connsiteX4511" fmla="*/ 2350479 w 2604760"/>
                  <a:gd name="connsiteY4511" fmla="*/ 473820 h 1388264"/>
                  <a:gd name="connsiteX4512" fmla="*/ 2351005 w 2604760"/>
                  <a:gd name="connsiteY4512" fmla="*/ 475064 h 1388264"/>
                  <a:gd name="connsiteX4513" fmla="*/ 2351522 w 2604760"/>
                  <a:gd name="connsiteY4513" fmla="*/ 477110 h 1388264"/>
                  <a:gd name="connsiteX4514" fmla="*/ 2352049 w 2604760"/>
                  <a:gd name="connsiteY4514" fmla="*/ 479573 h 1388264"/>
                  <a:gd name="connsiteX4515" fmla="*/ 2352566 w 2604760"/>
                  <a:gd name="connsiteY4515" fmla="*/ 482003 h 1388264"/>
                  <a:gd name="connsiteX4516" fmla="*/ 2353084 w 2604760"/>
                  <a:gd name="connsiteY4516" fmla="*/ 483991 h 1388264"/>
                  <a:gd name="connsiteX4517" fmla="*/ 2353610 w 2604760"/>
                  <a:gd name="connsiteY4517" fmla="*/ 485235 h 1388264"/>
                  <a:gd name="connsiteX4518" fmla="*/ 2354128 w 2604760"/>
                  <a:gd name="connsiteY4518" fmla="*/ 485594 h 1388264"/>
                  <a:gd name="connsiteX4519" fmla="*/ 2354654 w 2604760"/>
                  <a:gd name="connsiteY4519" fmla="*/ 485135 h 1388264"/>
                  <a:gd name="connsiteX4520" fmla="*/ 2355171 w 2604760"/>
                  <a:gd name="connsiteY4520" fmla="*/ 484074 h 1388264"/>
                  <a:gd name="connsiteX4521" fmla="*/ 2355689 w 2604760"/>
                  <a:gd name="connsiteY4521" fmla="*/ 482755 h 1388264"/>
                  <a:gd name="connsiteX4522" fmla="*/ 2356215 w 2604760"/>
                  <a:gd name="connsiteY4522" fmla="*/ 481569 h 1388264"/>
                  <a:gd name="connsiteX4523" fmla="*/ 2356733 w 2604760"/>
                  <a:gd name="connsiteY4523" fmla="*/ 480801 h 1388264"/>
                  <a:gd name="connsiteX4524" fmla="*/ 2357259 w 2604760"/>
                  <a:gd name="connsiteY4524" fmla="*/ 480617 h 1388264"/>
                  <a:gd name="connsiteX4525" fmla="*/ 2357777 w 2604760"/>
                  <a:gd name="connsiteY4525" fmla="*/ 481026 h 1388264"/>
                  <a:gd name="connsiteX4526" fmla="*/ 2358294 w 2604760"/>
                  <a:gd name="connsiteY4526" fmla="*/ 481878 h 1388264"/>
                  <a:gd name="connsiteX4527" fmla="*/ 2358820 w 2604760"/>
                  <a:gd name="connsiteY4527" fmla="*/ 482913 h 1388264"/>
                  <a:gd name="connsiteX4528" fmla="*/ 2359338 w 2604760"/>
                  <a:gd name="connsiteY4528" fmla="*/ 483790 h 1388264"/>
                  <a:gd name="connsiteX4529" fmla="*/ 2359864 w 2604760"/>
                  <a:gd name="connsiteY4529" fmla="*/ 484158 h 1388264"/>
                  <a:gd name="connsiteX4530" fmla="*/ 2360382 w 2604760"/>
                  <a:gd name="connsiteY4530" fmla="*/ 483807 h 1388264"/>
                  <a:gd name="connsiteX4531" fmla="*/ 2360900 w 2604760"/>
                  <a:gd name="connsiteY4531" fmla="*/ 482680 h 1388264"/>
                  <a:gd name="connsiteX4532" fmla="*/ 2361426 w 2604760"/>
                  <a:gd name="connsiteY4532" fmla="*/ 480901 h 1388264"/>
                  <a:gd name="connsiteX4533" fmla="*/ 2361944 w 2604760"/>
                  <a:gd name="connsiteY4533" fmla="*/ 478730 h 1388264"/>
                  <a:gd name="connsiteX4534" fmla="*/ 2362470 w 2604760"/>
                  <a:gd name="connsiteY4534" fmla="*/ 476542 h 1388264"/>
                  <a:gd name="connsiteX4535" fmla="*/ 2362987 w 2604760"/>
                  <a:gd name="connsiteY4535" fmla="*/ 474738 h 1388264"/>
                  <a:gd name="connsiteX4536" fmla="*/ 2363505 w 2604760"/>
                  <a:gd name="connsiteY4536" fmla="*/ 473628 h 1388264"/>
                  <a:gd name="connsiteX4537" fmla="*/ 2364031 w 2604760"/>
                  <a:gd name="connsiteY4537" fmla="*/ 473411 h 1388264"/>
                  <a:gd name="connsiteX4538" fmla="*/ 2364549 w 2604760"/>
                  <a:gd name="connsiteY4538" fmla="*/ 474045 h 1388264"/>
                  <a:gd name="connsiteX4539" fmla="*/ 2365075 w 2604760"/>
                  <a:gd name="connsiteY4539" fmla="*/ 475273 h 1388264"/>
                  <a:gd name="connsiteX4540" fmla="*/ 2365592 w 2604760"/>
                  <a:gd name="connsiteY4540" fmla="*/ 476717 h 1388264"/>
                  <a:gd name="connsiteX4541" fmla="*/ 2366110 w 2604760"/>
                  <a:gd name="connsiteY4541" fmla="*/ 477895 h 1388264"/>
                  <a:gd name="connsiteX4542" fmla="*/ 2366636 w 2604760"/>
                  <a:gd name="connsiteY4542" fmla="*/ 478362 h 1388264"/>
                  <a:gd name="connsiteX4543" fmla="*/ 2367154 w 2604760"/>
                  <a:gd name="connsiteY4543" fmla="*/ 477761 h 1388264"/>
                  <a:gd name="connsiteX4544" fmla="*/ 2367680 w 2604760"/>
                  <a:gd name="connsiteY4544" fmla="*/ 475916 h 1388264"/>
                  <a:gd name="connsiteX4545" fmla="*/ 2368198 w 2604760"/>
                  <a:gd name="connsiteY4545" fmla="*/ 472935 h 1388264"/>
                  <a:gd name="connsiteX4546" fmla="*/ 2368716 w 2604760"/>
                  <a:gd name="connsiteY4546" fmla="*/ 469144 h 1388264"/>
                  <a:gd name="connsiteX4547" fmla="*/ 2369242 w 2604760"/>
                  <a:gd name="connsiteY4547" fmla="*/ 465077 h 1388264"/>
                  <a:gd name="connsiteX4548" fmla="*/ 2369759 w 2604760"/>
                  <a:gd name="connsiteY4548" fmla="*/ 461303 h 1388264"/>
                  <a:gd name="connsiteX4549" fmla="*/ 2370285 w 2604760"/>
                  <a:gd name="connsiteY4549" fmla="*/ 458389 h 1388264"/>
                  <a:gd name="connsiteX4550" fmla="*/ 2370803 w 2604760"/>
                  <a:gd name="connsiteY4550" fmla="*/ 456744 h 1388264"/>
                  <a:gd name="connsiteX4551" fmla="*/ 2371321 w 2604760"/>
                  <a:gd name="connsiteY4551" fmla="*/ 456585 h 1388264"/>
                  <a:gd name="connsiteX4552" fmla="*/ 2371847 w 2604760"/>
                  <a:gd name="connsiteY4552" fmla="*/ 457804 h 1388264"/>
                  <a:gd name="connsiteX4553" fmla="*/ 2372365 w 2604760"/>
                  <a:gd name="connsiteY4553" fmla="*/ 460009 h 1388264"/>
                  <a:gd name="connsiteX4554" fmla="*/ 2372891 w 2604760"/>
                  <a:gd name="connsiteY4554" fmla="*/ 462572 h 1388264"/>
                  <a:gd name="connsiteX4555" fmla="*/ 2373408 w 2604760"/>
                  <a:gd name="connsiteY4555" fmla="*/ 464827 h 1388264"/>
                  <a:gd name="connsiteX4556" fmla="*/ 2373926 w 2604760"/>
                  <a:gd name="connsiteY4556" fmla="*/ 466138 h 1388264"/>
                  <a:gd name="connsiteX4557" fmla="*/ 2374452 w 2604760"/>
                  <a:gd name="connsiteY4557" fmla="*/ 466021 h 1388264"/>
                  <a:gd name="connsiteX4558" fmla="*/ 2374970 w 2604760"/>
                  <a:gd name="connsiteY4558" fmla="*/ 464242 h 1388264"/>
                  <a:gd name="connsiteX4559" fmla="*/ 2375496 w 2604760"/>
                  <a:gd name="connsiteY4559" fmla="*/ 460894 h 1388264"/>
                  <a:gd name="connsiteX4560" fmla="*/ 2376014 w 2604760"/>
                  <a:gd name="connsiteY4560" fmla="*/ 456401 h 1388264"/>
                  <a:gd name="connsiteX4561" fmla="*/ 2376531 w 2604760"/>
                  <a:gd name="connsiteY4561" fmla="*/ 451408 h 1388264"/>
                  <a:gd name="connsiteX4562" fmla="*/ 2377057 w 2604760"/>
                  <a:gd name="connsiteY4562" fmla="*/ 446665 h 1388264"/>
                  <a:gd name="connsiteX4563" fmla="*/ 2377575 w 2604760"/>
                  <a:gd name="connsiteY4563" fmla="*/ 442882 h 1388264"/>
                  <a:gd name="connsiteX4564" fmla="*/ 2378101 w 2604760"/>
                  <a:gd name="connsiteY4564" fmla="*/ 440619 h 1388264"/>
                  <a:gd name="connsiteX4565" fmla="*/ 2378619 w 2604760"/>
                  <a:gd name="connsiteY4565" fmla="*/ 440185 h 1388264"/>
                  <a:gd name="connsiteX4566" fmla="*/ 2379137 w 2604760"/>
                  <a:gd name="connsiteY4566" fmla="*/ 441538 h 1388264"/>
                  <a:gd name="connsiteX4567" fmla="*/ 2379663 w 2604760"/>
                  <a:gd name="connsiteY4567" fmla="*/ 444277 h 1388264"/>
                  <a:gd name="connsiteX4568" fmla="*/ 2380180 w 2604760"/>
                  <a:gd name="connsiteY4568" fmla="*/ 447742 h 1388264"/>
                  <a:gd name="connsiteX4569" fmla="*/ 2380706 w 2604760"/>
                  <a:gd name="connsiteY4569" fmla="*/ 451132 h 1388264"/>
                  <a:gd name="connsiteX4570" fmla="*/ 2381224 w 2604760"/>
                  <a:gd name="connsiteY4570" fmla="*/ 453738 h 1388264"/>
                  <a:gd name="connsiteX4571" fmla="*/ 2381742 w 2604760"/>
                  <a:gd name="connsiteY4571" fmla="*/ 454965 h 1388264"/>
                  <a:gd name="connsiteX4572" fmla="*/ 2382268 w 2604760"/>
                  <a:gd name="connsiteY4572" fmla="*/ 454481 h 1388264"/>
                  <a:gd name="connsiteX4573" fmla="*/ 2382786 w 2604760"/>
                  <a:gd name="connsiteY4573" fmla="*/ 452268 h 1388264"/>
                  <a:gd name="connsiteX4574" fmla="*/ 2383312 w 2604760"/>
                  <a:gd name="connsiteY4574" fmla="*/ 448686 h 1388264"/>
                  <a:gd name="connsiteX4575" fmla="*/ 2383830 w 2604760"/>
                  <a:gd name="connsiteY4575" fmla="*/ 444360 h 1388264"/>
                  <a:gd name="connsiteX4576" fmla="*/ 2384347 w 2604760"/>
                  <a:gd name="connsiteY4576" fmla="*/ 440027 h 1388264"/>
                  <a:gd name="connsiteX4577" fmla="*/ 2384873 w 2604760"/>
                  <a:gd name="connsiteY4577" fmla="*/ 436436 h 1388264"/>
                  <a:gd name="connsiteX4578" fmla="*/ 2385391 w 2604760"/>
                  <a:gd name="connsiteY4578" fmla="*/ 434181 h 1388264"/>
                  <a:gd name="connsiteX4579" fmla="*/ 2385917 w 2604760"/>
                  <a:gd name="connsiteY4579" fmla="*/ 433630 h 1388264"/>
                  <a:gd name="connsiteX4580" fmla="*/ 2386435 w 2604760"/>
                  <a:gd name="connsiteY4580" fmla="*/ 434849 h 1388264"/>
                  <a:gd name="connsiteX4581" fmla="*/ 2386953 w 2604760"/>
                  <a:gd name="connsiteY4581" fmla="*/ 437530 h 1388264"/>
                  <a:gd name="connsiteX4582" fmla="*/ 2387478 w 2604760"/>
                  <a:gd name="connsiteY4582" fmla="*/ 441112 h 1388264"/>
                  <a:gd name="connsiteX4583" fmla="*/ 2387996 w 2604760"/>
                  <a:gd name="connsiteY4583" fmla="*/ 444903 h 1388264"/>
                  <a:gd name="connsiteX4584" fmla="*/ 2388522 w 2604760"/>
                  <a:gd name="connsiteY4584" fmla="*/ 448218 h 1388264"/>
                  <a:gd name="connsiteX4585" fmla="*/ 2389040 w 2604760"/>
                  <a:gd name="connsiteY4585" fmla="*/ 450514 h 1388264"/>
                  <a:gd name="connsiteX4586" fmla="*/ 2389558 w 2604760"/>
                  <a:gd name="connsiteY4586" fmla="*/ 451416 h 1388264"/>
                  <a:gd name="connsiteX4587" fmla="*/ 2390084 w 2604760"/>
                  <a:gd name="connsiteY4587" fmla="*/ 450873 h 1388264"/>
                  <a:gd name="connsiteX4588" fmla="*/ 2390601 w 2604760"/>
                  <a:gd name="connsiteY4588" fmla="*/ 449095 h 1388264"/>
                  <a:gd name="connsiteX4589" fmla="*/ 2391128 w 2604760"/>
                  <a:gd name="connsiteY4589" fmla="*/ 446581 h 1388264"/>
                  <a:gd name="connsiteX4590" fmla="*/ 2391645 w 2604760"/>
                  <a:gd name="connsiteY4590" fmla="*/ 443926 h 1388264"/>
                  <a:gd name="connsiteX4591" fmla="*/ 2392163 w 2604760"/>
                  <a:gd name="connsiteY4591" fmla="*/ 441730 h 1388264"/>
                  <a:gd name="connsiteX4592" fmla="*/ 2392689 w 2604760"/>
                  <a:gd name="connsiteY4592" fmla="*/ 440461 h 1388264"/>
                  <a:gd name="connsiteX4593" fmla="*/ 2393207 w 2604760"/>
                  <a:gd name="connsiteY4593" fmla="*/ 440411 h 1388264"/>
                  <a:gd name="connsiteX4594" fmla="*/ 2393733 w 2604760"/>
                  <a:gd name="connsiteY4594" fmla="*/ 441646 h 1388264"/>
                  <a:gd name="connsiteX4595" fmla="*/ 2394251 w 2604760"/>
                  <a:gd name="connsiteY4595" fmla="*/ 443968 h 1388264"/>
                  <a:gd name="connsiteX4596" fmla="*/ 2394768 w 2604760"/>
                  <a:gd name="connsiteY4596" fmla="*/ 446974 h 1388264"/>
                  <a:gd name="connsiteX4597" fmla="*/ 2395294 w 2604760"/>
                  <a:gd name="connsiteY4597" fmla="*/ 450172 h 1388264"/>
                  <a:gd name="connsiteX4598" fmla="*/ 2395812 w 2604760"/>
                  <a:gd name="connsiteY4598" fmla="*/ 453053 h 1388264"/>
                  <a:gd name="connsiteX4599" fmla="*/ 2396338 w 2604760"/>
                  <a:gd name="connsiteY4599" fmla="*/ 455241 h 1388264"/>
                  <a:gd name="connsiteX4600" fmla="*/ 2396856 w 2604760"/>
                  <a:gd name="connsiteY4600" fmla="*/ 456518 h 1388264"/>
                  <a:gd name="connsiteX4601" fmla="*/ 2397374 w 2604760"/>
                  <a:gd name="connsiteY4601" fmla="*/ 456877 h 1388264"/>
                  <a:gd name="connsiteX4602" fmla="*/ 2397900 w 2604760"/>
                  <a:gd name="connsiteY4602" fmla="*/ 456510 h 1388264"/>
                  <a:gd name="connsiteX4603" fmla="*/ 2398417 w 2604760"/>
                  <a:gd name="connsiteY4603" fmla="*/ 455767 h 1388264"/>
                  <a:gd name="connsiteX4604" fmla="*/ 2398944 w 2604760"/>
                  <a:gd name="connsiteY4604" fmla="*/ 455074 h 1388264"/>
                  <a:gd name="connsiteX4605" fmla="*/ 2399461 w 2604760"/>
                  <a:gd name="connsiteY4605" fmla="*/ 454798 h 1388264"/>
                  <a:gd name="connsiteX4606" fmla="*/ 2399979 w 2604760"/>
                  <a:gd name="connsiteY4606" fmla="*/ 455157 h 1388264"/>
                  <a:gd name="connsiteX4607" fmla="*/ 2400505 w 2604760"/>
                  <a:gd name="connsiteY4607" fmla="*/ 456243 h 1388264"/>
                  <a:gd name="connsiteX4608" fmla="*/ 2401023 w 2604760"/>
                  <a:gd name="connsiteY4608" fmla="*/ 457963 h 1388264"/>
                  <a:gd name="connsiteX4609" fmla="*/ 2401549 w 2604760"/>
                  <a:gd name="connsiteY4609" fmla="*/ 460100 h 1388264"/>
                  <a:gd name="connsiteX4610" fmla="*/ 2402066 w 2604760"/>
                  <a:gd name="connsiteY4610" fmla="*/ 462363 h 1388264"/>
                  <a:gd name="connsiteX4611" fmla="*/ 2402584 w 2604760"/>
                  <a:gd name="connsiteY4611" fmla="*/ 464384 h 1388264"/>
                  <a:gd name="connsiteX4612" fmla="*/ 2403110 w 2604760"/>
                  <a:gd name="connsiteY4612" fmla="*/ 465896 h 1388264"/>
                  <a:gd name="connsiteX4613" fmla="*/ 2403628 w 2604760"/>
                  <a:gd name="connsiteY4613" fmla="*/ 466747 h 1388264"/>
                  <a:gd name="connsiteX4614" fmla="*/ 2404154 w 2604760"/>
                  <a:gd name="connsiteY4614" fmla="*/ 466973 h 1388264"/>
                  <a:gd name="connsiteX4615" fmla="*/ 2404672 w 2604760"/>
                  <a:gd name="connsiteY4615" fmla="*/ 466756 h 1388264"/>
                  <a:gd name="connsiteX4616" fmla="*/ 2405189 w 2604760"/>
                  <a:gd name="connsiteY4616" fmla="*/ 466397 h 1388264"/>
                  <a:gd name="connsiteX4617" fmla="*/ 2405716 w 2604760"/>
                  <a:gd name="connsiteY4617" fmla="*/ 466255 h 1388264"/>
                  <a:gd name="connsiteX4618" fmla="*/ 2406233 w 2604760"/>
                  <a:gd name="connsiteY4618" fmla="*/ 466630 h 1388264"/>
                  <a:gd name="connsiteX4619" fmla="*/ 2406759 w 2604760"/>
                  <a:gd name="connsiteY4619" fmla="*/ 467716 h 1388264"/>
                  <a:gd name="connsiteX4620" fmla="*/ 2407277 w 2604760"/>
                  <a:gd name="connsiteY4620" fmla="*/ 469520 h 1388264"/>
                  <a:gd name="connsiteX4621" fmla="*/ 2407795 w 2604760"/>
                  <a:gd name="connsiteY4621" fmla="*/ 471866 h 1388264"/>
                  <a:gd name="connsiteX4622" fmla="*/ 2408321 w 2604760"/>
                  <a:gd name="connsiteY4622" fmla="*/ 474429 h 1388264"/>
                  <a:gd name="connsiteX4623" fmla="*/ 2408839 w 2604760"/>
                  <a:gd name="connsiteY4623" fmla="*/ 476834 h 1388264"/>
                  <a:gd name="connsiteX4624" fmla="*/ 2409365 w 2604760"/>
                  <a:gd name="connsiteY4624" fmla="*/ 478696 h 1388264"/>
                  <a:gd name="connsiteX4625" fmla="*/ 2409882 w 2604760"/>
                  <a:gd name="connsiteY4625" fmla="*/ 479690 h 1388264"/>
                  <a:gd name="connsiteX4626" fmla="*/ 2410400 w 2604760"/>
                  <a:gd name="connsiteY4626" fmla="*/ 479665 h 1388264"/>
                  <a:gd name="connsiteX4627" fmla="*/ 2410926 w 2604760"/>
                  <a:gd name="connsiteY4627" fmla="*/ 478655 h 1388264"/>
                  <a:gd name="connsiteX4628" fmla="*/ 2411444 w 2604760"/>
                  <a:gd name="connsiteY4628" fmla="*/ 476926 h 1388264"/>
                  <a:gd name="connsiteX4629" fmla="*/ 2411970 w 2604760"/>
                  <a:gd name="connsiteY4629" fmla="*/ 474922 h 1388264"/>
                  <a:gd name="connsiteX4630" fmla="*/ 2412487 w 2604760"/>
                  <a:gd name="connsiteY4630" fmla="*/ 473144 h 1388264"/>
                  <a:gd name="connsiteX4631" fmla="*/ 2413005 w 2604760"/>
                  <a:gd name="connsiteY4631" fmla="*/ 472075 h 1388264"/>
                  <a:gd name="connsiteX4632" fmla="*/ 2413531 w 2604760"/>
                  <a:gd name="connsiteY4632" fmla="*/ 472041 h 1388264"/>
                  <a:gd name="connsiteX4633" fmla="*/ 2414049 w 2604760"/>
                  <a:gd name="connsiteY4633" fmla="*/ 473219 h 1388264"/>
                  <a:gd name="connsiteX4634" fmla="*/ 2414575 w 2604760"/>
                  <a:gd name="connsiteY4634" fmla="*/ 475507 h 1388264"/>
                  <a:gd name="connsiteX4635" fmla="*/ 2415093 w 2604760"/>
                  <a:gd name="connsiteY4635" fmla="*/ 478563 h 1388264"/>
                  <a:gd name="connsiteX4636" fmla="*/ 2415611 w 2604760"/>
                  <a:gd name="connsiteY4636" fmla="*/ 481861 h 1388264"/>
                  <a:gd name="connsiteX4637" fmla="*/ 2416137 w 2604760"/>
                  <a:gd name="connsiteY4637" fmla="*/ 484767 h 1388264"/>
                  <a:gd name="connsiteX4638" fmla="*/ 2416654 w 2604760"/>
                  <a:gd name="connsiteY4638" fmla="*/ 486729 h 1388264"/>
                  <a:gd name="connsiteX4639" fmla="*/ 2417180 w 2604760"/>
                  <a:gd name="connsiteY4639" fmla="*/ 487322 h 1388264"/>
                  <a:gd name="connsiteX4640" fmla="*/ 2417698 w 2604760"/>
                  <a:gd name="connsiteY4640" fmla="*/ 486370 h 1388264"/>
                  <a:gd name="connsiteX4641" fmla="*/ 2418216 w 2604760"/>
                  <a:gd name="connsiteY4641" fmla="*/ 483957 h 1388264"/>
                  <a:gd name="connsiteX4642" fmla="*/ 2418742 w 2604760"/>
                  <a:gd name="connsiteY4642" fmla="*/ 480475 h 1388264"/>
                  <a:gd name="connsiteX4643" fmla="*/ 2419260 w 2604760"/>
                  <a:gd name="connsiteY4643" fmla="*/ 476534 h 1388264"/>
                  <a:gd name="connsiteX4644" fmla="*/ 2419786 w 2604760"/>
                  <a:gd name="connsiteY4644" fmla="*/ 472826 h 1388264"/>
                  <a:gd name="connsiteX4645" fmla="*/ 2420303 w 2604760"/>
                  <a:gd name="connsiteY4645" fmla="*/ 469996 h 1388264"/>
                  <a:gd name="connsiteX4646" fmla="*/ 2420821 w 2604760"/>
                  <a:gd name="connsiteY4646" fmla="*/ 468509 h 1388264"/>
                  <a:gd name="connsiteX4647" fmla="*/ 2421347 w 2604760"/>
                  <a:gd name="connsiteY4647" fmla="*/ 468618 h 1388264"/>
                  <a:gd name="connsiteX4648" fmla="*/ 2421865 w 2604760"/>
                  <a:gd name="connsiteY4648" fmla="*/ 470263 h 1388264"/>
                  <a:gd name="connsiteX4649" fmla="*/ 2422391 w 2604760"/>
                  <a:gd name="connsiteY4649" fmla="*/ 473110 h 1388264"/>
                  <a:gd name="connsiteX4650" fmla="*/ 2422909 w 2604760"/>
                  <a:gd name="connsiteY4650" fmla="*/ 476500 h 1388264"/>
                  <a:gd name="connsiteX4651" fmla="*/ 2423426 w 2604760"/>
                  <a:gd name="connsiteY4651" fmla="*/ 479682 h 1388264"/>
                  <a:gd name="connsiteX4652" fmla="*/ 2423952 w 2604760"/>
                  <a:gd name="connsiteY4652" fmla="*/ 481911 h 1388264"/>
                  <a:gd name="connsiteX4653" fmla="*/ 2424470 w 2604760"/>
                  <a:gd name="connsiteY4653" fmla="*/ 482671 h 1388264"/>
                  <a:gd name="connsiteX4654" fmla="*/ 2424996 w 2604760"/>
                  <a:gd name="connsiteY4654" fmla="*/ 481661 h 1388264"/>
                  <a:gd name="connsiteX4655" fmla="*/ 2425514 w 2604760"/>
                  <a:gd name="connsiteY4655" fmla="*/ 478922 h 1388264"/>
                  <a:gd name="connsiteX4656" fmla="*/ 2426032 w 2604760"/>
                  <a:gd name="connsiteY4656" fmla="*/ 474805 h 1388264"/>
                  <a:gd name="connsiteX4657" fmla="*/ 2426558 w 2604760"/>
                  <a:gd name="connsiteY4657" fmla="*/ 469945 h 1388264"/>
                  <a:gd name="connsiteX4658" fmla="*/ 2427075 w 2604760"/>
                  <a:gd name="connsiteY4658" fmla="*/ 465102 h 1388264"/>
                  <a:gd name="connsiteX4659" fmla="*/ 2427601 w 2604760"/>
                  <a:gd name="connsiteY4659" fmla="*/ 460977 h 1388264"/>
                  <a:gd name="connsiteX4660" fmla="*/ 2428119 w 2604760"/>
                  <a:gd name="connsiteY4660" fmla="*/ 458155 h 1388264"/>
                  <a:gd name="connsiteX4661" fmla="*/ 2428637 w 2604760"/>
                  <a:gd name="connsiteY4661" fmla="*/ 456969 h 1388264"/>
                  <a:gd name="connsiteX4662" fmla="*/ 2429163 w 2604760"/>
                  <a:gd name="connsiteY4662" fmla="*/ 457470 h 1388264"/>
                  <a:gd name="connsiteX4663" fmla="*/ 2429681 w 2604760"/>
                  <a:gd name="connsiteY4663" fmla="*/ 459374 h 1388264"/>
                  <a:gd name="connsiteX4664" fmla="*/ 2430207 w 2604760"/>
                  <a:gd name="connsiteY4664" fmla="*/ 462113 h 1388264"/>
                  <a:gd name="connsiteX4665" fmla="*/ 2430725 w 2604760"/>
                  <a:gd name="connsiteY4665" fmla="*/ 464935 h 1388264"/>
                  <a:gd name="connsiteX4666" fmla="*/ 2431242 w 2604760"/>
                  <a:gd name="connsiteY4666" fmla="*/ 467115 h 1388264"/>
                  <a:gd name="connsiteX4667" fmla="*/ 2431768 w 2604760"/>
                  <a:gd name="connsiteY4667" fmla="*/ 468092 h 1388264"/>
                  <a:gd name="connsiteX4668" fmla="*/ 2432286 w 2604760"/>
                  <a:gd name="connsiteY4668" fmla="*/ 467532 h 1388264"/>
                  <a:gd name="connsiteX4669" fmla="*/ 2432812 w 2604760"/>
                  <a:gd name="connsiteY4669" fmla="*/ 465403 h 1388264"/>
                  <a:gd name="connsiteX4670" fmla="*/ 2433330 w 2604760"/>
                  <a:gd name="connsiteY4670" fmla="*/ 461946 h 1388264"/>
                  <a:gd name="connsiteX4671" fmla="*/ 2433848 w 2604760"/>
                  <a:gd name="connsiteY4671" fmla="*/ 457687 h 1388264"/>
                  <a:gd name="connsiteX4672" fmla="*/ 2434373 w 2604760"/>
                  <a:gd name="connsiteY4672" fmla="*/ 453270 h 1388264"/>
                  <a:gd name="connsiteX4673" fmla="*/ 2434891 w 2604760"/>
                  <a:gd name="connsiteY4673" fmla="*/ 449354 h 1388264"/>
                  <a:gd name="connsiteX4674" fmla="*/ 2435417 w 2604760"/>
                  <a:gd name="connsiteY4674" fmla="*/ 446448 h 1388264"/>
                  <a:gd name="connsiteX4675" fmla="*/ 2435935 w 2604760"/>
                  <a:gd name="connsiteY4675" fmla="*/ 444878 h 1388264"/>
                  <a:gd name="connsiteX4676" fmla="*/ 2436453 w 2604760"/>
                  <a:gd name="connsiteY4676" fmla="*/ 444703 h 1388264"/>
                  <a:gd name="connsiteX4677" fmla="*/ 2436979 w 2604760"/>
                  <a:gd name="connsiteY4677" fmla="*/ 445705 h 1388264"/>
                  <a:gd name="connsiteX4678" fmla="*/ 2437497 w 2604760"/>
                  <a:gd name="connsiteY4678" fmla="*/ 447450 h 1388264"/>
                  <a:gd name="connsiteX4679" fmla="*/ 2438023 w 2604760"/>
                  <a:gd name="connsiteY4679" fmla="*/ 449379 h 1388264"/>
                  <a:gd name="connsiteX4680" fmla="*/ 2438540 w 2604760"/>
                  <a:gd name="connsiteY4680" fmla="*/ 450940 h 1388264"/>
                  <a:gd name="connsiteX4681" fmla="*/ 2439058 w 2604760"/>
                  <a:gd name="connsiteY4681" fmla="*/ 451709 h 1388264"/>
                  <a:gd name="connsiteX4682" fmla="*/ 2439584 w 2604760"/>
                  <a:gd name="connsiteY4682" fmla="*/ 451450 h 1388264"/>
                  <a:gd name="connsiteX4683" fmla="*/ 2440102 w 2604760"/>
                  <a:gd name="connsiteY4683" fmla="*/ 450147 h 1388264"/>
                  <a:gd name="connsiteX4684" fmla="*/ 2440628 w 2604760"/>
                  <a:gd name="connsiteY4684" fmla="*/ 448001 h 1388264"/>
                  <a:gd name="connsiteX4685" fmla="*/ 2441146 w 2604760"/>
                  <a:gd name="connsiteY4685" fmla="*/ 445371 h 1388264"/>
                  <a:gd name="connsiteX4686" fmla="*/ 2441663 w 2604760"/>
                  <a:gd name="connsiteY4686" fmla="*/ 442740 h 1388264"/>
                  <a:gd name="connsiteX4687" fmla="*/ 2442189 w 2604760"/>
                  <a:gd name="connsiteY4687" fmla="*/ 440561 h 1388264"/>
                  <a:gd name="connsiteX4688" fmla="*/ 2442707 w 2604760"/>
                  <a:gd name="connsiteY4688" fmla="*/ 439150 h 1388264"/>
                  <a:gd name="connsiteX4689" fmla="*/ 2443233 w 2604760"/>
                  <a:gd name="connsiteY4689" fmla="*/ 438632 h 1388264"/>
                  <a:gd name="connsiteX4690" fmla="*/ 2443751 w 2604760"/>
                  <a:gd name="connsiteY4690" fmla="*/ 438933 h 1388264"/>
                  <a:gd name="connsiteX4691" fmla="*/ 2444268 w 2604760"/>
                  <a:gd name="connsiteY4691" fmla="*/ 439826 h 1388264"/>
                  <a:gd name="connsiteX4692" fmla="*/ 2444795 w 2604760"/>
                  <a:gd name="connsiteY4692" fmla="*/ 440978 h 1388264"/>
                  <a:gd name="connsiteX4693" fmla="*/ 2445312 w 2604760"/>
                  <a:gd name="connsiteY4693" fmla="*/ 442022 h 1388264"/>
                  <a:gd name="connsiteX4694" fmla="*/ 2445839 w 2604760"/>
                  <a:gd name="connsiteY4694" fmla="*/ 442665 h 1388264"/>
                  <a:gd name="connsiteX4695" fmla="*/ 2446356 w 2604760"/>
                  <a:gd name="connsiteY4695" fmla="*/ 442724 h 1388264"/>
                  <a:gd name="connsiteX4696" fmla="*/ 2446874 w 2604760"/>
                  <a:gd name="connsiteY4696" fmla="*/ 442181 h 1388264"/>
                  <a:gd name="connsiteX4697" fmla="*/ 2447400 w 2604760"/>
                  <a:gd name="connsiteY4697" fmla="*/ 441196 h 1388264"/>
                  <a:gd name="connsiteX4698" fmla="*/ 2447918 w 2604760"/>
                  <a:gd name="connsiteY4698" fmla="*/ 440018 h 1388264"/>
                  <a:gd name="connsiteX4699" fmla="*/ 2448444 w 2604760"/>
                  <a:gd name="connsiteY4699" fmla="*/ 438983 h 1388264"/>
                  <a:gd name="connsiteX4700" fmla="*/ 2448961 w 2604760"/>
                  <a:gd name="connsiteY4700" fmla="*/ 438415 h 1388264"/>
                  <a:gd name="connsiteX4701" fmla="*/ 2449479 w 2604760"/>
                  <a:gd name="connsiteY4701" fmla="*/ 438548 h 1388264"/>
                  <a:gd name="connsiteX4702" fmla="*/ 2450005 w 2604760"/>
                  <a:gd name="connsiteY4702" fmla="*/ 439442 h 1388264"/>
                  <a:gd name="connsiteX4703" fmla="*/ 2450523 w 2604760"/>
                  <a:gd name="connsiteY4703" fmla="*/ 440962 h 1388264"/>
                  <a:gd name="connsiteX4704" fmla="*/ 2451049 w 2604760"/>
                  <a:gd name="connsiteY4704" fmla="*/ 442815 h 1388264"/>
                  <a:gd name="connsiteX4705" fmla="*/ 2451567 w 2604760"/>
                  <a:gd name="connsiteY4705" fmla="*/ 444627 h 1388264"/>
                  <a:gd name="connsiteX4706" fmla="*/ 2452084 w 2604760"/>
                  <a:gd name="connsiteY4706" fmla="*/ 446047 h 1388264"/>
                  <a:gd name="connsiteX4707" fmla="*/ 2452611 w 2604760"/>
                  <a:gd name="connsiteY4707" fmla="*/ 446807 h 1388264"/>
                  <a:gd name="connsiteX4708" fmla="*/ 2453128 w 2604760"/>
                  <a:gd name="connsiteY4708" fmla="*/ 446782 h 1388264"/>
                  <a:gd name="connsiteX4709" fmla="*/ 2453654 w 2604760"/>
                  <a:gd name="connsiteY4709" fmla="*/ 445997 h 1388264"/>
                  <a:gd name="connsiteX4710" fmla="*/ 2454172 w 2604760"/>
                  <a:gd name="connsiteY4710" fmla="*/ 444686 h 1388264"/>
                  <a:gd name="connsiteX4711" fmla="*/ 2454690 w 2604760"/>
                  <a:gd name="connsiteY4711" fmla="*/ 443225 h 1388264"/>
                  <a:gd name="connsiteX4712" fmla="*/ 2455216 w 2604760"/>
                  <a:gd name="connsiteY4712" fmla="*/ 442072 h 1388264"/>
                  <a:gd name="connsiteX4713" fmla="*/ 2455734 w 2604760"/>
                  <a:gd name="connsiteY4713" fmla="*/ 441630 h 1388264"/>
                  <a:gd name="connsiteX4714" fmla="*/ 2456259 w 2604760"/>
                  <a:gd name="connsiteY4714" fmla="*/ 442214 h 1388264"/>
                  <a:gd name="connsiteX4715" fmla="*/ 2456777 w 2604760"/>
                  <a:gd name="connsiteY4715" fmla="*/ 443926 h 1388264"/>
                  <a:gd name="connsiteX4716" fmla="*/ 2457295 w 2604760"/>
                  <a:gd name="connsiteY4716" fmla="*/ 446657 h 1388264"/>
                  <a:gd name="connsiteX4717" fmla="*/ 2457821 w 2604760"/>
                  <a:gd name="connsiteY4717" fmla="*/ 450080 h 1388264"/>
                  <a:gd name="connsiteX4718" fmla="*/ 2458339 w 2604760"/>
                  <a:gd name="connsiteY4718" fmla="*/ 453704 h 1388264"/>
                  <a:gd name="connsiteX4719" fmla="*/ 2458865 w 2604760"/>
                  <a:gd name="connsiteY4719" fmla="*/ 456961 h 1388264"/>
                  <a:gd name="connsiteX4720" fmla="*/ 2459383 w 2604760"/>
                  <a:gd name="connsiteY4720" fmla="*/ 459357 h 1388264"/>
                  <a:gd name="connsiteX4721" fmla="*/ 2459900 w 2604760"/>
                  <a:gd name="connsiteY4721" fmla="*/ 460568 h 1388264"/>
                  <a:gd name="connsiteX4722" fmla="*/ 2460426 w 2604760"/>
                  <a:gd name="connsiteY4722" fmla="*/ 460468 h 1388264"/>
                  <a:gd name="connsiteX4723" fmla="*/ 2460944 w 2604760"/>
                  <a:gd name="connsiteY4723" fmla="*/ 459174 h 1388264"/>
                  <a:gd name="connsiteX4724" fmla="*/ 2461470 w 2604760"/>
                  <a:gd name="connsiteY4724" fmla="*/ 457061 h 1388264"/>
                  <a:gd name="connsiteX4725" fmla="*/ 2461988 w 2604760"/>
                  <a:gd name="connsiteY4725" fmla="*/ 454681 h 1388264"/>
                  <a:gd name="connsiteX4726" fmla="*/ 2462506 w 2604760"/>
                  <a:gd name="connsiteY4726" fmla="*/ 452669 h 1388264"/>
                  <a:gd name="connsiteX4727" fmla="*/ 2463032 w 2604760"/>
                  <a:gd name="connsiteY4727" fmla="*/ 451617 h 1388264"/>
                  <a:gd name="connsiteX4728" fmla="*/ 2463549 w 2604760"/>
                  <a:gd name="connsiteY4728" fmla="*/ 451909 h 1388264"/>
                  <a:gd name="connsiteX4729" fmla="*/ 2464075 w 2604760"/>
                  <a:gd name="connsiteY4729" fmla="*/ 453696 h 1388264"/>
                  <a:gd name="connsiteX4730" fmla="*/ 2464593 w 2604760"/>
                  <a:gd name="connsiteY4730" fmla="*/ 456844 h 1388264"/>
                  <a:gd name="connsiteX4731" fmla="*/ 2465111 w 2604760"/>
                  <a:gd name="connsiteY4731" fmla="*/ 460994 h 1388264"/>
                  <a:gd name="connsiteX4732" fmla="*/ 2465637 w 2604760"/>
                  <a:gd name="connsiteY4732" fmla="*/ 465553 h 1388264"/>
                  <a:gd name="connsiteX4733" fmla="*/ 2466155 w 2604760"/>
                  <a:gd name="connsiteY4733" fmla="*/ 469837 h 1388264"/>
                  <a:gd name="connsiteX4734" fmla="*/ 2466681 w 2604760"/>
                  <a:gd name="connsiteY4734" fmla="*/ 473177 h 1388264"/>
                  <a:gd name="connsiteX4735" fmla="*/ 2467198 w 2604760"/>
                  <a:gd name="connsiteY4735" fmla="*/ 475106 h 1388264"/>
                  <a:gd name="connsiteX4736" fmla="*/ 2467716 w 2604760"/>
                  <a:gd name="connsiteY4736" fmla="*/ 475398 h 1388264"/>
                  <a:gd name="connsiteX4737" fmla="*/ 2468242 w 2604760"/>
                  <a:gd name="connsiteY4737" fmla="*/ 474104 h 1388264"/>
                  <a:gd name="connsiteX4738" fmla="*/ 2468760 w 2604760"/>
                  <a:gd name="connsiteY4738" fmla="*/ 471582 h 1388264"/>
                  <a:gd name="connsiteX4739" fmla="*/ 2469286 w 2604760"/>
                  <a:gd name="connsiteY4739" fmla="*/ 468417 h 1388264"/>
                  <a:gd name="connsiteX4740" fmla="*/ 2469804 w 2604760"/>
                  <a:gd name="connsiteY4740" fmla="*/ 465353 h 1388264"/>
                  <a:gd name="connsiteX4741" fmla="*/ 2470321 w 2604760"/>
                  <a:gd name="connsiteY4741" fmla="*/ 463073 h 1388264"/>
                  <a:gd name="connsiteX4742" fmla="*/ 2470847 w 2604760"/>
                  <a:gd name="connsiteY4742" fmla="*/ 462096 h 1388264"/>
                  <a:gd name="connsiteX4743" fmla="*/ 2471365 w 2604760"/>
                  <a:gd name="connsiteY4743" fmla="*/ 462689 h 1388264"/>
                  <a:gd name="connsiteX4744" fmla="*/ 2471891 w 2604760"/>
                  <a:gd name="connsiteY4744" fmla="*/ 464818 h 1388264"/>
                  <a:gd name="connsiteX4745" fmla="*/ 2472409 w 2604760"/>
                  <a:gd name="connsiteY4745" fmla="*/ 468209 h 1388264"/>
                  <a:gd name="connsiteX4746" fmla="*/ 2472927 w 2604760"/>
                  <a:gd name="connsiteY4746" fmla="*/ 472325 h 1388264"/>
                  <a:gd name="connsiteX4747" fmla="*/ 2473453 w 2604760"/>
                  <a:gd name="connsiteY4747" fmla="*/ 476459 h 1388264"/>
                  <a:gd name="connsiteX4748" fmla="*/ 2473970 w 2604760"/>
                  <a:gd name="connsiteY4748" fmla="*/ 479899 h 1388264"/>
                  <a:gd name="connsiteX4749" fmla="*/ 2474497 w 2604760"/>
                  <a:gd name="connsiteY4749" fmla="*/ 482070 h 1388264"/>
                  <a:gd name="connsiteX4750" fmla="*/ 2475014 w 2604760"/>
                  <a:gd name="connsiteY4750" fmla="*/ 482654 h 1388264"/>
                  <a:gd name="connsiteX4751" fmla="*/ 2475532 w 2604760"/>
                  <a:gd name="connsiteY4751" fmla="*/ 481594 h 1388264"/>
                  <a:gd name="connsiteX4752" fmla="*/ 2476058 w 2604760"/>
                  <a:gd name="connsiteY4752" fmla="*/ 479139 h 1388264"/>
                  <a:gd name="connsiteX4753" fmla="*/ 2476576 w 2604760"/>
                  <a:gd name="connsiteY4753" fmla="*/ 475782 h 1388264"/>
                  <a:gd name="connsiteX4754" fmla="*/ 2477102 w 2604760"/>
                  <a:gd name="connsiteY4754" fmla="*/ 472200 h 1388264"/>
                  <a:gd name="connsiteX4755" fmla="*/ 2477620 w 2604760"/>
                  <a:gd name="connsiteY4755" fmla="*/ 469069 h 1388264"/>
                  <a:gd name="connsiteX4756" fmla="*/ 2478137 w 2604760"/>
                  <a:gd name="connsiteY4756" fmla="*/ 466931 h 1388264"/>
                  <a:gd name="connsiteX4757" fmla="*/ 2478663 w 2604760"/>
                  <a:gd name="connsiteY4757" fmla="*/ 466121 h 1388264"/>
                  <a:gd name="connsiteX4758" fmla="*/ 2479181 w 2604760"/>
                  <a:gd name="connsiteY4758" fmla="*/ 466697 h 1388264"/>
                  <a:gd name="connsiteX4759" fmla="*/ 2479707 w 2604760"/>
                  <a:gd name="connsiteY4759" fmla="*/ 468484 h 1388264"/>
                  <a:gd name="connsiteX4760" fmla="*/ 2480225 w 2604760"/>
                  <a:gd name="connsiteY4760" fmla="*/ 471064 h 1388264"/>
                  <a:gd name="connsiteX4761" fmla="*/ 2480742 w 2604760"/>
                  <a:gd name="connsiteY4761" fmla="*/ 473862 h 1388264"/>
                  <a:gd name="connsiteX4762" fmla="*/ 2481268 w 2604760"/>
                  <a:gd name="connsiteY4762" fmla="*/ 476233 h 1388264"/>
                  <a:gd name="connsiteX4763" fmla="*/ 2481786 w 2604760"/>
                  <a:gd name="connsiteY4763" fmla="*/ 477669 h 1388264"/>
                  <a:gd name="connsiteX4764" fmla="*/ 2482312 w 2604760"/>
                  <a:gd name="connsiteY4764" fmla="*/ 477878 h 1388264"/>
                  <a:gd name="connsiteX4765" fmla="*/ 2482830 w 2604760"/>
                  <a:gd name="connsiteY4765" fmla="*/ 476784 h 1388264"/>
                  <a:gd name="connsiteX4766" fmla="*/ 2483348 w 2604760"/>
                  <a:gd name="connsiteY4766" fmla="*/ 474580 h 1388264"/>
                  <a:gd name="connsiteX4767" fmla="*/ 2483874 w 2604760"/>
                  <a:gd name="connsiteY4767" fmla="*/ 471615 h 1388264"/>
                  <a:gd name="connsiteX4768" fmla="*/ 2484392 w 2604760"/>
                  <a:gd name="connsiteY4768" fmla="*/ 468401 h 1388264"/>
                  <a:gd name="connsiteX4769" fmla="*/ 2484918 w 2604760"/>
                  <a:gd name="connsiteY4769" fmla="*/ 465470 h 1388264"/>
                  <a:gd name="connsiteX4770" fmla="*/ 2485435 w 2604760"/>
                  <a:gd name="connsiteY4770" fmla="*/ 463265 h 1388264"/>
                  <a:gd name="connsiteX4771" fmla="*/ 2485953 w 2604760"/>
                  <a:gd name="connsiteY4771" fmla="*/ 462004 h 1388264"/>
                  <a:gd name="connsiteX4772" fmla="*/ 2486479 w 2604760"/>
                  <a:gd name="connsiteY4772" fmla="*/ 461712 h 1388264"/>
                  <a:gd name="connsiteX4773" fmla="*/ 2486997 w 2604760"/>
                  <a:gd name="connsiteY4773" fmla="*/ 462221 h 1388264"/>
                  <a:gd name="connsiteX4774" fmla="*/ 2487523 w 2604760"/>
                  <a:gd name="connsiteY4774" fmla="*/ 463182 h 1388264"/>
                  <a:gd name="connsiteX4775" fmla="*/ 2488041 w 2604760"/>
                  <a:gd name="connsiteY4775" fmla="*/ 464175 h 1388264"/>
                  <a:gd name="connsiteX4776" fmla="*/ 2488558 w 2604760"/>
                  <a:gd name="connsiteY4776" fmla="*/ 464768 h 1388264"/>
                  <a:gd name="connsiteX4777" fmla="*/ 2489084 w 2604760"/>
                  <a:gd name="connsiteY4777" fmla="*/ 464660 h 1388264"/>
                  <a:gd name="connsiteX4778" fmla="*/ 2489602 w 2604760"/>
                  <a:gd name="connsiteY4778" fmla="*/ 463716 h 1388264"/>
                  <a:gd name="connsiteX4779" fmla="*/ 2490128 w 2604760"/>
                  <a:gd name="connsiteY4779" fmla="*/ 462029 h 1388264"/>
                  <a:gd name="connsiteX4780" fmla="*/ 2490646 w 2604760"/>
                  <a:gd name="connsiteY4780" fmla="*/ 459817 h 1388264"/>
                  <a:gd name="connsiteX4781" fmla="*/ 2491164 w 2604760"/>
                  <a:gd name="connsiteY4781" fmla="*/ 457420 h 1388264"/>
                  <a:gd name="connsiteX4782" fmla="*/ 2491690 w 2604760"/>
                  <a:gd name="connsiteY4782" fmla="*/ 455199 h 1388264"/>
                  <a:gd name="connsiteX4783" fmla="*/ 2492208 w 2604760"/>
                  <a:gd name="connsiteY4783" fmla="*/ 453487 h 1388264"/>
                  <a:gd name="connsiteX4784" fmla="*/ 2492733 w 2604760"/>
                  <a:gd name="connsiteY4784" fmla="*/ 452485 h 1388264"/>
                  <a:gd name="connsiteX4785" fmla="*/ 2493251 w 2604760"/>
                  <a:gd name="connsiteY4785" fmla="*/ 452201 h 1388264"/>
                  <a:gd name="connsiteX4786" fmla="*/ 2493769 w 2604760"/>
                  <a:gd name="connsiteY4786" fmla="*/ 452452 h 1388264"/>
                  <a:gd name="connsiteX4787" fmla="*/ 2494295 w 2604760"/>
                  <a:gd name="connsiteY4787" fmla="*/ 452919 h 1388264"/>
                  <a:gd name="connsiteX4788" fmla="*/ 2494813 w 2604760"/>
                  <a:gd name="connsiteY4788" fmla="*/ 453220 h 1388264"/>
                  <a:gd name="connsiteX4789" fmla="*/ 2495339 w 2604760"/>
                  <a:gd name="connsiteY4789" fmla="*/ 453019 h 1388264"/>
                  <a:gd name="connsiteX4790" fmla="*/ 2495856 w 2604760"/>
                  <a:gd name="connsiteY4790" fmla="*/ 452101 h 1388264"/>
                  <a:gd name="connsiteX4791" fmla="*/ 2496374 w 2604760"/>
                  <a:gd name="connsiteY4791" fmla="*/ 450389 h 1388264"/>
                  <a:gd name="connsiteX4792" fmla="*/ 2496900 w 2604760"/>
                  <a:gd name="connsiteY4792" fmla="*/ 448034 h 1388264"/>
                  <a:gd name="connsiteX4793" fmla="*/ 2497418 w 2604760"/>
                  <a:gd name="connsiteY4793" fmla="*/ 445346 h 1388264"/>
                  <a:gd name="connsiteX4794" fmla="*/ 2497944 w 2604760"/>
                  <a:gd name="connsiteY4794" fmla="*/ 442749 h 1388264"/>
                  <a:gd name="connsiteX4795" fmla="*/ 2498462 w 2604760"/>
                  <a:gd name="connsiteY4795" fmla="*/ 440669 h 1388264"/>
                  <a:gd name="connsiteX4796" fmla="*/ 2498979 w 2604760"/>
                  <a:gd name="connsiteY4796" fmla="*/ 439442 h 1388264"/>
                  <a:gd name="connsiteX4797" fmla="*/ 2499506 w 2604760"/>
                  <a:gd name="connsiteY4797" fmla="*/ 439258 h 1388264"/>
                  <a:gd name="connsiteX4798" fmla="*/ 2500023 w 2604760"/>
                  <a:gd name="connsiteY4798" fmla="*/ 440093 h 1388264"/>
                  <a:gd name="connsiteX4799" fmla="*/ 2500549 w 2604760"/>
                  <a:gd name="connsiteY4799" fmla="*/ 441688 h 1388264"/>
                  <a:gd name="connsiteX4800" fmla="*/ 2501067 w 2604760"/>
                  <a:gd name="connsiteY4800" fmla="*/ 443617 h 1388264"/>
                  <a:gd name="connsiteX4801" fmla="*/ 2501585 w 2604760"/>
                  <a:gd name="connsiteY4801" fmla="*/ 445337 h 1388264"/>
                  <a:gd name="connsiteX4802" fmla="*/ 2502111 w 2604760"/>
                  <a:gd name="connsiteY4802" fmla="*/ 446323 h 1388264"/>
                  <a:gd name="connsiteX4803" fmla="*/ 2502629 w 2604760"/>
                  <a:gd name="connsiteY4803" fmla="*/ 446214 h 1388264"/>
                  <a:gd name="connsiteX4804" fmla="*/ 2503154 w 2604760"/>
                  <a:gd name="connsiteY4804" fmla="*/ 444861 h 1388264"/>
                  <a:gd name="connsiteX4805" fmla="*/ 2503672 w 2604760"/>
                  <a:gd name="connsiteY4805" fmla="*/ 442390 h 1388264"/>
                  <a:gd name="connsiteX4806" fmla="*/ 2504190 w 2604760"/>
                  <a:gd name="connsiteY4806" fmla="*/ 439150 h 1388264"/>
                  <a:gd name="connsiteX4807" fmla="*/ 2504716 w 2604760"/>
                  <a:gd name="connsiteY4807" fmla="*/ 435659 h 1388264"/>
                  <a:gd name="connsiteX4808" fmla="*/ 2505234 w 2604760"/>
                  <a:gd name="connsiteY4808" fmla="*/ 432570 h 1388264"/>
                  <a:gd name="connsiteX4809" fmla="*/ 2505760 w 2604760"/>
                  <a:gd name="connsiteY4809" fmla="*/ 430465 h 1388264"/>
                  <a:gd name="connsiteX4810" fmla="*/ 2506278 w 2604760"/>
                  <a:gd name="connsiteY4810" fmla="*/ 429764 h 1388264"/>
                  <a:gd name="connsiteX4811" fmla="*/ 2506795 w 2604760"/>
                  <a:gd name="connsiteY4811" fmla="*/ 430616 h 1388264"/>
                  <a:gd name="connsiteX4812" fmla="*/ 2507321 w 2604760"/>
                  <a:gd name="connsiteY4812" fmla="*/ 432887 h 1388264"/>
                  <a:gd name="connsiteX4813" fmla="*/ 2507839 w 2604760"/>
                  <a:gd name="connsiteY4813" fmla="*/ 436177 h 1388264"/>
                  <a:gd name="connsiteX4814" fmla="*/ 2508365 w 2604760"/>
                  <a:gd name="connsiteY4814" fmla="*/ 439893 h 1388264"/>
                  <a:gd name="connsiteX4815" fmla="*/ 2508883 w 2604760"/>
                  <a:gd name="connsiteY4815" fmla="*/ 443316 h 1388264"/>
                  <a:gd name="connsiteX4816" fmla="*/ 2509401 w 2604760"/>
                  <a:gd name="connsiteY4816" fmla="*/ 445788 h 1388264"/>
                  <a:gd name="connsiteX4817" fmla="*/ 2509927 w 2604760"/>
                  <a:gd name="connsiteY4817" fmla="*/ 446832 h 1388264"/>
                  <a:gd name="connsiteX4818" fmla="*/ 2510444 w 2604760"/>
                  <a:gd name="connsiteY4818" fmla="*/ 446264 h 1388264"/>
                  <a:gd name="connsiteX4819" fmla="*/ 2510970 w 2604760"/>
                  <a:gd name="connsiteY4819" fmla="*/ 444227 h 1388264"/>
                  <a:gd name="connsiteX4820" fmla="*/ 2511488 w 2604760"/>
                  <a:gd name="connsiteY4820" fmla="*/ 441129 h 1388264"/>
                  <a:gd name="connsiteX4821" fmla="*/ 2512006 w 2604760"/>
                  <a:gd name="connsiteY4821" fmla="*/ 437597 h 1388264"/>
                  <a:gd name="connsiteX4822" fmla="*/ 2512532 w 2604760"/>
                  <a:gd name="connsiteY4822" fmla="*/ 434373 h 1388264"/>
                  <a:gd name="connsiteX4823" fmla="*/ 2513050 w 2604760"/>
                  <a:gd name="connsiteY4823" fmla="*/ 432152 h 1388264"/>
                  <a:gd name="connsiteX4824" fmla="*/ 2513576 w 2604760"/>
                  <a:gd name="connsiteY4824" fmla="*/ 431451 h 1388264"/>
                  <a:gd name="connsiteX4825" fmla="*/ 2514093 w 2604760"/>
                  <a:gd name="connsiteY4825" fmla="*/ 432486 h 1388264"/>
                  <a:gd name="connsiteX4826" fmla="*/ 2514611 w 2604760"/>
                  <a:gd name="connsiteY4826" fmla="*/ 435133 h 1388264"/>
                  <a:gd name="connsiteX4827" fmla="*/ 2515137 w 2604760"/>
                  <a:gd name="connsiteY4827" fmla="*/ 439024 h 1388264"/>
                  <a:gd name="connsiteX4828" fmla="*/ 2515655 w 2604760"/>
                  <a:gd name="connsiteY4828" fmla="*/ 443550 h 1388264"/>
                  <a:gd name="connsiteX4829" fmla="*/ 2516181 w 2604760"/>
                  <a:gd name="connsiteY4829" fmla="*/ 448001 h 1388264"/>
                  <a:gd name="connsiteX4830" fmla="*/ 2516699 w 2604760"/>
                  <a:gd name="connsiteY4830" fmla="*/ 451658 h 1388264"/>
                  <a:gd name="connsiteX4831" fmla="*/ 2517216 w 2604760"/>
                  <a:gd name="connsiteY4831" fmla="*/ 453971 h 1388264"/>
                  <a:gd name="connsiteX4832" fmla="*/ 2517742 w 2604760"/>
                  <a:gd name="connsiteY4832" fmla="*/ 454673 h 1388264"/>
                  <a:gd name="connsiteX4833" fmla="*/ 2518260 w 2604760"/>
                  <a:gd name="connsiteY4833" fmla="*/ 453829 h 1388264"/>
                  <a:gd name="connsiteX4834" fmla="*/ 2518786 w 2604760"/>
                  <a:gd name="connsiteY4834" fmla="*/ 451750 h 1388264"/>
                  <a:gd name="connsiteX4835" fmla="*/ 2519304 w 2604760"/>
                  <a:gd name="connsiteY4835" fmla="*/ 449003 h 1388264"/>
                  <a:gd name="connsiteX4836" fmla="*/ 2519822 w 2604760"/>
                  <a:gd name="connsiteY4836" fmla="*/ 446239 h 1388264"/>
                  <a:gd name="connsiteX4837" fmla="*/ 2520348 w 2604760"/>
                  <a:gd name="connsiteY4837" fmla="*/ 444160 h 1388264"/>
                  <a:gd name="connsiteX4838" fmla="*/ 2520865 w 2604760"/>
                  <a:gd name="connsiteY4838" fmla="*/ 443283 h 1388264"/>
                  <a:gd name="connsiteX4839" fmla="*/ 2521392 w 2604760"/>
                  <a:gd name="connsiteY4839" fmla="*/ 443884 h 1388264"/>
                  <a:gd name="connsiteX4840" fmla="*/ 2521909 w 2604760"/>
                  <a:gd name="connsiteY4840" fmla="*/ 445938 h 1388264"/>
                  <a:gd name="connsiteX4841" fmla="*/ 2522427 w 2604760"/>
                  <a:gd name="connsiteY4841" fmla="*/ 449178 h 1388264"/>
                  <a:gd name="connsiteX4842" fmla="*/ 2522953 w 2604760"/>
                  <a:gd name="connsiteY4842" fmla="*/ 453136 h 1388264"/>
                  <a:gd name="connsiteX4843" fmla="*/ 2523471 w 2604760"/>
                  <a:gd name="connsiteY4843" fmla="*/ 457245 h 1388264"/>
                  <a:gd name="connsiteX4844" fmla="*/ 2523997 w 2604760"/>
                  <a:gd name="connsiteY4844" fmla="*/ 460877 h 1388264"/>
                  <a:gd name="connsiteX4845" fmla="*/ 2524515 w 2604760"/>
                  <a:gd name="connsiteY4845" fmla="*/ 463532 h 1388264"/>
                  <a:gd name="connsiteX4846" fmla="*/ 2525032 w 2604760"/>
                  <a:gd name="connsiteY4846" fmla="*/ 464919 h 1388264"/>
                  <a:gd name="connsiteX4847" fmla="*/ 2525558 w 2604760"/>
                  <a:gd name="connsiteY4847" fmla="*/ 465027 h 1388264"/>
                  <a:gd name="connsiteX4848" fmla="*/ 2526076 w 2604760"/>
                  <a:gd name="connsiteY4848" fmla="*/ 464059 h 1388264"/>
                  <a:gd name="connsiteX4849" fmla="*/ 2526602 w 2604760"/>
                  <a:gd name="connsiteY4849" fmla="*/ 462380 h 1388264"/>
                  <a:gd name="connsiteX4850" fmla="*/ 2527120 w 2604760"/>
                  <a:gd name="connsiteY4850" fmla="*/ 460510 h 1388264"/>
                  <a:gd name="connsiteX4851" fmla="*/ 2527637 w 2604760"/>
                  <a:gd name="connsiteY4851" fmla="*/ 458948 h 1388264"/>
                  <a:gd name="connsiteX4852" fmla="*/ 2528164 w 2604760"/>
                  <a:gd name="connsiteY4852" fmla="*/ 458130 h 1388264"/>
                  <a:gd name="connsiteX4853" fmla="*/ 2528681 w 2604760"/>
                  <a:gd name="connsiteY4853" fmla="*/ 458305 h 1388264"/>
                  <a:gd name="connsiteX4854" fmla="*/ 2529207 w 2604760"/>
                  <a:gd name="connsiteY4854" fmla="*/ 459483 h 1388264"/>
                  <a:gd name="connsiteX4855" fmla="*/ 2529725 w 2604760"/>
                  <a:gd name="connsiteY4855" fmla="*/ 461470 h 1388264"/>
                  <a:gd name="connsiteX4856" fmla="*/ 2530243 w 2604760"/>
                  <a:gd name="connsiteY4856" fmla="*/ 463958 h 1388264"/>
                  <a:gd name="connsiteX4857" fmla="*/ 2530769 w 2604760"/>
                  <a:gd name="connsiteY4857" fmla="*/ 466547 h 1388264"/>
                  <a:gd name="connsiteX4858" fmla="*/ 2531287 w 2604760"/>
                  <a:gd name="connsiteY4858" fmla="*/ 468810 h 1388264"/>
                  <a:gd name="connsiteX4859" fmla="*/ 2531813 w 2604760"/>
                  <a:gd name="connsiteY4859" fmla="*/ 470430 h 1388264"/>
                  <a:gd name="connsiteX4860" fmla="*/ 2532330 w 2604760"/>
                  <a:gd name="connsiteY4860" fmla="*/ 471215 h 1388264"/>
                  <a:gd name="connsiteX4861" fmla="*/ 2532848 w 2604760"/>
                  <a:gd name="connsiteY4861" fmla="*/ 471181 h 1388264"/>
                  <a:gd name="connsiteX4862" fmla="*/ 2533374 w 2604760"/>
                  <a:gd name="connsiteY4862" fmla="*/ 470497 h 1388264"/>
                  <a:gd name="connsiteX4863" fmla="*/ 2533892 w 2604760"/>
                  <a:gd name="connsiteY4863" fmla="*/ 469436 h 1388264"/>
                  <a:gd name="connsiteX4864" fmla="*/ 2534418 w 2604760"/>
                  <a:gd name="connsiteY4864" fmla="*/ 468325 h 1388264"/>
                  <a:gd name="connsiteX4865" fmla="*/ 2534936 w 2604760"/>
                  <a:gd name="connsiteY4865" fmla="*/ 467482 h 1388264"/>
                  <a:gd name="connsiteX4866" fmla="*/ 2535453 w 2604760"/>
                  <a:gd name="connsiteY4866" fmla="*/ 467148 h 1388264"/>
                  <a:gd name="connsiteX4867" fmla="*/ 2535979 w 2604760"/>
                  <a:gd name="connsiteY4867" fmla="*/ 467424 h 1388264"/>
                  <a:gd name="connsiteX4868" fmla="*/ 2536497 w 2604760"/>
                  <a:gd name="connsiteY4868" fmla="*/ 468217 h 1388264"/>
                  <a:gd name="connsiteX4869" fmla="*/ 2537023 w 2604760"/>
                  <a:gd name="connsiteY4869" fmla="*/ 469319 h 1388264"/>
                  <a:gd name="connsiteX4870" fmla="*/ 2537541 w 2604760"/>
                  <a:gd name="connsiteY4870" fmla="*/ 470421 h 1388264"/>
                  <a:gd name="connsiteX4871" fmla="*/ 2538059 w 2604760"/>
                  <a:gd name="connsiteY4871" fmla="*/ 471231 h 1388264"/>
                  <a:gd name="connsiteX4872" fmla="*/ 2538585 w 2604760"/>
                  <a:gd name="connsiteY4872" fmla="*/ 471515 h 1388264"/>
                  <a:gd name="connsiteX4873" fmla="*/ 2539102 w 2604760"/>
                  <a:gd name="connsiteY4873" fmla="*/ 471156 h 1388264"/>
                  <a:gd name="connsiteX4874" fmla="*/ 2539628 w 2604760"/>
                  <a:gd name="connsiteY4874" fmla="*/ 470179 h 1388264"/>
                  <a:gd name="connsiteX4875" fmla="*/ 2540146 w 2604760"/>
                  <a:gd name="connsiteY4875" fmla="*/ 468768 h 1388264"/>
                  <a:gd name="connsiteX4876" fmla="*/ 2540664 w 2604760"/>
                  <a:gd name="connsiteY4876" fmla="*/ 467198 h 1388264"/>
                  <a:gd name="connsiteX4877" fmla="*/ 2541190 w 2604760"/>
                  <a:gd name="connsiteY4877" fmla="*/ 465804 h 1388264"/>
                  <a:gd name="connsiteX4878" fmla="*/ 2541708 w 2604760"/>
                  <a:gd name="connsiteY4878" fmla="*/ 464860 h 1388264"/>
                  <a:gd name="connsiteX4879" fmla="*/ 2542234 w 2604760"/>
                  <a:gd name="connsiteY4879" fmla="*/ 464551 h 1388264"/>
                  <a:gd name="connsiteX4880" fmla="*/ 2542751 w 2604760"/>
                  <a:gd name="connsiteY4880" fmla="*/ 464935 h 1388264"/>
                  <a:gd name="connsiteX4881" fmla="*/ 2543269 w 2604760"/>
                  <a:gd name="connsiteY4881" fmla="*/ 465904 h 1388264"/>
                  <a:gd name="connsiteX4882" fmla="*/ 2543795 w 2604760"/>
                  <a:gd name="connsiteY4882" fmla="*/ 467156 h 1388264"/>
                  <a:gd name="connsiteX4883" fmla="*/ 2544313 w 2604760"/>
                  <a:gd name="connsiteY4883" fmla="*/ 468317 h 1388264"/>
                  <a:gd name="connsiteX4884" fmla="*/ 2544839 w 2604760"/>
                  <a:gd name="connsiteY4884" fmla="*/ 468960 h 1388264"/>
                  <a:gd name="connsiteX4885" fmla="*/ 2545357 w 2604760"/>
                  <a:gd name="connsiteY4885" fmla="*/ 468751 h 1388264"/>
                  <a:gd name="connsiteX4886" fmla="*/ 2545874 w 2604760"/>
                  <a:gd name="connsiteY4886" fmla="*/ 467524 h 1388264"/>
                  <a:gd name="connsiteX4887" fmla="*/ 2546401 w 2604760"/>
                  <a:gd name="connsiteY4887" fmla="*/ 465328 h 1388264"/>
                  <a:gd name="connsiteX4888" fmla="*/ 2546918 w 2604760"/>
                  <a:gd name="connsiteY4888" fmla="*/ 462380 h 1388264"/>
                  <a:gd name="connsiteX4889" fmla="*/ 2547444 w 2604760"/>
                  <a:gd name="connsiteY4889" fmla="*/ 459082 h 1388264"/>
                  <a:gd name="connsiteX4890" fmla="*/ 2547962 w 2604760"/>
                  <a:gd name="connsiteY4890" fmla="*/ 455942 h 1388264"/>
                  <a:gd name="connsiteX4891" fmla="*/ 2548480 w 2604760"/>
                  <a:gd name="connsiteY4891" fmla="*/ 453454 h 1388264"/>
                  <a:gd name="connsiteX4892" fmla="*/ 2549006 w 2604760"/>
                  <a:gd name="connsiteY4892" fmla="*/ 452017 h 1388264"/>
                  <a:gd name="connsiteX4893" fmla="*/ 2549523 w 2604760"/>
                  <a:gd name="connsiteY4893" fmla="*/ 451817 h 1388264"/>
                  <a:gd name="connsiteX4894" fmla="*/ 2550049 w 2604760"/>
                  <a:gd name="connsiteY4894" fmla="*/ 452786 h 1388264"/>
                  <a:gd name="connsiteX4895" fmla="*/ 2550567 w 2604760"/>
                  <a:gd name="connsiteY4895" fmla="*/ 454623 h 1388264"/>
                  <a:gd name="connsiteX4896" fmla="*/ 2551085 w 2604760"/>
                  <a:gd name="connsiteY4896" fmla="*/ 456869 h 1388264"/>
                  <a:gd name="connsiteX4897" fmla="*/ 2551611 w 2604760"/>
                  <a:gd name="connsiteY4897" fmla="*/ 458906 h 1388264"/>
                  <a:gd name="connsiteX4898" fmla="*/ 2552129 w 2604760"/>
                  <a:gd name="connsiteY4898" fmla="*/ 460142 h 1388264"/>
                  <a:gd name="connsiteX4899" fmla="*/ 2552655 w 2604760"/>
                  <a:gd name="connsiteY4899" fmla="*/ 460126 h 1388264"/>
                  <a:gd name="connsiteX4900" fmla="*/ 2553173 w 2604760"/>
                  <a:gd name="connsiteY4900" fmla="*/ 458614 h 1388264"/>
                  <a:gd name="connsiteX4901" fmla="*/ 2553690 w 2604760"/>
                  <a:gd name="connsiteY4901" fmla="*/ 455675 h 1388264"/>
                  <a:gd name="connsiteX4902" fmla="*/ 2554216 w 2604760"/>
                  <a:gd name="connsiteY4902" fmla="*/ 451667 h 1388264"/>
                  <a:gd name="connsiteX4903" fmla="*/ 2554734 w 2604760"/>
                  <a:gd name="connsiteY4903" fmla="*/ 447133 h 1388264"/>
                  <a:gd name="connsiteX4904" fmla="*/ 2555260 w 2604760"/>
                  <a:gd name="connsiteY4904" fmla="*/ 442757 h 1388264"/>
                  <a:gd name="connsiteX4905" fmla="*/ 2555778 w 2604760"/>
                  <a:gd name="connsiteY4905" fmla="*/ 439242 h 1388264"/>
                  <a:gd name="connsiteX4906" fmla="*/ 2556296 w 2604760"/>
                  <a:gd name="connsiteY4906" fmla="*/ 437129 h 1388264"/>
                  <a:gd name="connsiteX4907" fmla="*/ 2556822 w 2604760"/>
                  <a:gd name="connsiteY4907" fmla="*/ 436695 h 1388264"/>
                  <a:gd name="connsiteX4908" fmla="*/ 2557339 w 2604760"/>
                  <a:gd name="connsiteY4908" fmla="*/ 437872 h 1388264"/>
                  <a:gd name="connsiteX4909" fmla="*/ 2557865 w 2604760"/>
                  <a:gd name="connsiteY4909" fmla="*/ 440285 h 1388264"/>
                  <a:gd name="connsiteX4910" fmla="*/ 2558383 w 2604760"/>
                  <a:gd name="connsiteY4910" fmla="*/ 443358 h 1388264"/>
                  <a:gd name="connsiteX4911" fmla="*/ 2558901 w 2604760"/>
                  <a:gd name="connsiteY4911" fmla="*/ 446398 h 1388264"/>
                  <a:gd name="connsiteX4912" fmla="*/ 2559427 w 2604760"/>
                  <a:gd name="connsiteY4912" fmla="*/ 448694 h 1388264"/>
                  <a:gd name="connsiteX4913" fmla="*/ 2559945 w 2604760"/>
                  <a:gd name="connsiteY4913" fmla="*/ 449671 h 1388264"/>
                  <a:gd name="connsiteX4914" fmla="*/ 2560471 w 2604760"/>
                  <a:gd name="connsiteY4914" fmla="*/ 448995 h 1388264"/>
                  <a:gd name="connsiteX4915" fmla="*/ 2560989 w 2604760"/>
                  <a:gd name="connsiteY4915" fmla="*/ 446690 h 1388264"/>
                  <a:gd name="connsiteX4916" fmla="*/ 2561506 w 2604760"/>
                  <a:gd name="connsiteY4916" fmla="*/ 443074 h 1388264"/>
                  <a:gd name="connsiteX4917" fmla="*/ 2562032 w 2604760"/>
                  <a:gd name="connsiteY4917" fmla="*/ 438724 h 1388264"/>
                  <a:gd name="connsiteX4918" fmla="*/ 2562550 w 2604760"/>
                  <a:gd name="connsiteY4918" fmla="*/ 434373 h 1388264"/>
                  <a:gd name="connsiteX4919" fmla="*/ 2563076 w 2604760"/>
                  <a:gd name="connsiteY4919" fmla="*/ 430749 h 1388264"/>
                  <a:gd name="connsiteX4920" fmla="*/ 2563594 w 2604760"/>
                  <a:gd name="connsiteY4920" fmla="*/ 428486 h 1388264"/>
                  <a:gd name="connsiteX4921" fmla="*/ 2564111 w 2604760"/>
                  <a:gd name="connsiteY4921" fmla="*/ 427910 h 1388264"/>
                  <a:gd name="connsiteX4922" fmla="*/ 2564637 w 2604760"/>
                  <a:gd name="connsiteY4922" fmla="*/ 429013 h 1388264"/>
                  <a:gd name="connsiteX4923" fmla="*/ 2565155 w 2604760"/>
                  <a:gd name="connsiteY4923" fmla="*/ 431467 h 1388264"/>
                  <a:gd name="connsiteX4924" fmla="*/ 2565681 w 2604760"/>
                  <a:gd name="connsiteY4924" fmla="*/ 434741 h 1388264"/>
                  <a:gd name="connsiteX4925" fmla="*/ 2566199 w 2604760"/>
                  <a:gd name="connsiteY4925" fmla="*/ 438189 h 1388264"/>
                  <a:gd name="connsiteX4926" fmla="*/ 2566717 w 2604760"/>
                  <a:gd name="connsiteY4926" fmla="*/ 441129 h 1388264"/>
                  <a:gd name="connsiteX4927" fmla="*/ 2567243 w 2604760"/>
                  <a:gd name="connsiteY4927" fmla="*/ 443008 h 1388264"/>
                  <a:gd name="connsiteX4928" fmla="*/ 2567760 w 2604760"/>
                  <a:gd name="connsiteY4928" fmla="*/ 443475 h 1388264"/>
                  <a:gd name="connsiteX4929" fmla="*/ 2568287 w 2604760"/>
                  <a:gd name="connsiteY4929" fmla="*/ 442490 h 1388264"/>
                  <a:gd name="connsiteX4930" fmla="*/ 2568804 w 2604760"/>
                  <a:gd name="connsiteY4930" fmla="*/ 440327 h 1388264"/>
                  <a:gd name="connsiteX4931" fmla="*/ 2569322 w 2604760"/>
                  <a:gd name="connsiteY4931" fmla="*/ 437463 h 1388264"/>
                  <a:gd name="connsiteX4932" fmla="*/ 2569848 w 2604760"/>
                  <a:gd name="connsiteY4932" fmla="*/ 434482 h 1388264"/>
                  <a:gd name="connsiteX4933" fmla="*/ 2570366 w 2604760"/>
                  <a:gd name="connsiteY4933" fmla="*/ 431985 h 1388264"/>
                  <a:gd name="connsiteX4934" fmla="*/ 2570892 w 2604760"/>
                  <a:gd name="connsiteY4934" fmla="*/ 430491 h 1388264"/>
                  <a:gd name="connsiteX4935" fmla="*/ 2571410 w 2604760"/>
                  <a:gd name="connsiteY4935" fmla="*/ 430290 h 1388264"/>
                  <a:gd name="connsiteX4936" fmla="*/ 2571927 w 2604760"/>
                  <a:gd name="connsiteY4936" fmla="*/ 431409 h 1388264"/>
                  <a:gd name="connsiteX4937" fmla="*/ 2572453 w 2604760"/>
                  <a:gd name="connsiteY4937" fmla="*/ 433588 h 1388264"/>
                  <a:gd name="connsiteX4938" fmla="*/ 2572971 w 2604760"/>
                  <a:gd name="connsiteY4938" fmla="*/ 436419 h 1388264"/>
                  <a:gd name="connsiteX4939" fmla="*/ 2573497 w 2604760"/>
                  <a:gd name="connsiteY4939" fmla="*/ 439409 h 1388264"/>
                  <a:gd name="connsiteX4940" fmla="*/ 2574015 w 2604760"/>
                  <a:gd name="connsiteY4940" fmla="*/ 442064 h 1388264"/>
                  <a:gd name="connsiteX4941" fmla="*/ 2574532 w 2604760"/>
                  <a:gd name="connsiteY4941" fmla="*/ 443976 h 1388264"/>
                  <a:gd name="connsiteX4942" fmla="*/ 2575059 w 2604760"/>
                  <a:gd name="connsiteY4942" fmla="*/ 444920 h 1388264"/>
                  <a:gd name="connsiteX4943" fmla="*/ 2575576 w 2604760"/>
                  <a:gd name="connsiteY4943" fmla="*/ 444920 h 1388264"/>
                  <a:gd name="connsiteX4944" fmla="*/ 2576102 w 2604760"/>
                  <a:gd name="connsiteY4944" fmla="*/ 444193 h 1388264"/>
                  <a:gd name="connsiteX4945" fmla="*/ 2576620 w 2604760"/>
                  <a:gd name="connsiteY4945" fmla="*/ 443108 h 1388264"/>
                  <a:gd name="connsiteX4946" fmla="*/ 2577138 w 2604760"/>
                  <a:gd name="connsiteY4946" fmla="*/ 442056 h 1388264"/>
                  <a:gd name="connsiteX4947" fmla="*/ 2577664 w 2604760"/>
                  <a:gd name="connsiteY4947" fmla="*/ 441388 h 1388264"/>
                  <a:gd name="connsiteX4948" fmla="*/ 2578182 w 2604760"/>
                  <a:gd name="connsiteY4948" fmla="*/ 441388 h 1388264"/>
                  <a:gd name="connsiteX4949" fmla="*/ 2578708 w 2604760"/>
                  <a:gd name="connsiteY4949" fmla="*/ 442164 h 1388264"/>
                  <a:gd name="connsiteX4950" fmla="*/ 2579225 w 2604760"/>
                  <a:gd name="connsiteY4950" fmla="*/ 443667 h 1388264"/>
                  <a:gd name="connsiteX4951" fmla="*/ 2579743 w 2604760"/>
                  <a:gd name="connsiteY4951" fmla="*/ 445671 h 1388264"/>
                  <a:gd name="connsiteX4952" fmla="*/ 2580269 w 2604760"/>
                  <a:gd name="connsiteY4952" fmla="*/ 447834 h 1388264"/>
                  <a:gd name="connsiteX4953" fmla="*/ 2580787 w 2604760"/>
                  <a:gd name="connsiteY4953" fmla="*/ 449830 h 1388264"/>
                  <a:gd name="connsiteX4954" fmla="*/ 2581313 w 2604760"/>
                  <a:gd name="connsiteY4954" fmla="*/ 451375 h 1388264"/>
                  <a:gd name="connsiteX4955" fmla="*/ 2581831 w 2604760"/>
                  <a:gd name="connsiteY4955" fmla="*/ 452301 h 1388264"/>
                  <a:gd name="connsiteX4956" fmla="*/ 2582348 w 2604760"/>
                  <a:gd name="connsiteY4956" fmla="*/ 452602 h 1388264"/>
                  <a:gd name="connsiteX4957" fmla="*/ 2582874 w 2604760"/>
                  <a:gd name="connsiteY4957" fmla="*/ 452452 h 1388264"/>
                  <a:gd name="connsiteX4958" fmla="*/ 2583392 w 2604760"/>
                  <a:gd name="connsiteY4958" fmla="*/ 452126 h 1388264"/>
                  <a:gd name="connsiteX4959" fmla="*/ 2583918 w 2604760"/>
                  <a:gd name="connsiteY4959" fmla="*/ 451967 h 1388264"/>
                  <a:gd name="connsiteX4960" fmla="*/ 2584436 w 2604760"/>
                  <a:gd name="connsiteY4960" fmla="*/ 452243 h 1388264"/>
                  <a:gd name="connsiteX4961" fmla="*/ 2584954 w 2604760"/>
                  <a:gd name="connsiteY4961" fmla="*/ 453103 h 1388264"/>
                  <a:gd name="connsiteX4962" fmla="*/ 2585480 w 2604760"/>
                  <a:gd name="connsiteY4962" fmla="*/ 454573 h 1388264"/>
                  <a:gd name="connsiteX4963" fmla="*/ 2585997 w 2604760"/>
                  <a:gd name="connsiteY4963" fmla="*/ 456543 h 1388264"/>
                  <a:gd name="connsiteX4964" fmla="*/ 2586523 w 2604760"/>
                  <a:gd name="connsiteY4964" fmla="*/ 458790 h 1388264"/>
                  <a:gd name="connsiteX4965" fmla="*/ 2587041 w 2604760"/>
                  <a:gd name="connsiteY4965" fmla="*/ 460977 h 1388264"/>
                  <a:gd name="connsiteX4966" fmla="*/ 2587559 w 2604760"/>
                  <a:gd name="connsiteY4966" fmla="*/ 462756 h 1388264"/>
                  <a:gd name="connsiteX4967" fmla="*/ 2588085 w 2604760"/>
                  <a:gd name="connsiteY4967" fmla="*/ 463833 h 1388264"/>
                  <a:gd name="connsiteX4968" fmla="*/ 2588603 w 2604760"/>
                  <a:gd name="connsiteY4968" fmla="*/ 464059 h 1388264"/>
                  <a:gd name="connsiteX4969" fmla="*/ 2589129 w 2604760"/>
                  <a:gd name="connsiteY4969" fmla="*/ 463466 h 1388264"/>
                  <a:gd name="connsiteX4970" fmla="*/ 2589646 w 2604760"/>
                  <a:gd name="connsiteY4970" fmla="*/ 462288 h 1388264"/>
                  <a:gd name="connsiteX4971" fmla="*/ 2590164 w 2604760"/>
                  <a:gd name="connsiteY4971" fmla="*/ 460869 h 1388264"/>
                  <a:gd name="connsiteX4972" fmla="*/ 2590690 w 2604760"/>
                  <a:gd name="connsiteY4972" fmla="*/ 459633 h 1388264"/>
                  <a:gd name="connsiteX4973" fmla="*/ 2591208 w 2604760"/>
                  <a:gd name="connsiteY4973" fmla="*/ 458990 h 1388264"/>
                  <a:gd name="connsiteX4974" fmla="*/ 2591734 w 2604760"/>
                  <a:gd name="connsiteY4974" fmla="*/ 459240 h 1388264"/>
                  <a:gd name="connsiteX4975" fmla="*/ 2592252 w 2604760"/>
                  <a:gd name="connsiteY4975" fmla="*/ 460485 h 1388264"/>
                  <a:gd name="connsiteX4976" fmla="*/ 2592770 w 2604760"/>
                  <a:gd name="connsiteY4976" fmla="*/ 462631 h 1388264"/>
                  <a:gd name="connsiteX4977" fmla="*/ 2593296 w 2604760"/>
                  <a:gd name="connsiteY4977" fmla="*/ 465386 h 1388264"/>
                  <a:gd name="connsiteX4978" fmla="*/ 2593813 w 2604760"/>
                  <a:gd name="connsiteY4978" fmla="*/ 468325 h 1388264"/>
                  <a:gd name="connsiteX4979" fmla="*/ 2594339 w 2604760"/>
                  <a:gd name="connsiteY4979" fmla="*/ 470956 h 1388264"/>
                  <a:gd name="connsiteX4980" fmla="*/ 2594857 w 2604760"/>
                  <a:gd name="connsiteY4980" fmla="*/ 472793 h 1388264"/>
                  <a:gd name="connsiteX4981" fmla="*/ 2595375 w 2604760"/>
                  <a:gd name="connsiteY4981" fmla="*/ 473478 h 1388264"/>
                  <a:gd name="connsiteX4982" fmla="*/ 2595901 w 2604760"/>
                  <a:gd name="connsiteY4982" fmla="*/ 472860 h 1388264"/>
                  <a:gd name="connsiteX4983" fmla="*/ 2596418 w 2604760"/>
                  <a:gd name="connsiteY4983" fmla="*/ 471048 h 1388264"/>
                  <a:gd name="connsiteX4984" fmla="*/ 2596945 w 2604760"/>
                  <a:gd name="connsiteY4984" fmla="*/ 468367 h 1388264"/>
                  <a:gd name="connsiteX4985" fmla="*/ 2597462 w 2604760"/>
                  <a:gd name="connsiteY4985" fmla="*/ 465311 h 1388264"/>
                  <a:gd name="connsiteX4986" fmla="*/ 2597980 w 2604760"/>
                  <a:gd name="connsiteY4986" fmla="*/ 462455 h 1388264"/>
                  <a:gd name="connsiteX4987" fmla="*/ 2598506 w 2604760"/>
                  <a:gd name="connsiteY4987" fmla="*/ 460334 h 1388264"/>
                  <a:gd name="connsiteX4988" fmla="*/ 2599024 w 2604760"/>
                  <a:gd name="connsiteY4988" fmla="*/ 459366 h 1388264"/>
                  <a:gd name="connsiteX4989" fmla="*/ 2599550 w 2604760"/>
                  <a:gd name="connsiteY4989" fmla="*/ 459783 h 1388264"/>
                  <a:gd name="connsiteX4990" fmla="*/ 2600068 w 2604760"/>
                  <a:gd name="connsiteY4990" fmla="*/ 461512 h 1388264"/>
                  <a:gd name="connsiteX4991" fmla="*/ 2600585 w 2604760"/>
                  <a:gd name="connsiteY4991" fmla="*/ 464200 h 1388264"/>
                  <a:gd name="connsiteX4992" fmla="*/ 2601111 w 2604760"/>
                  <a:gd name="connsiteY4992" fmla="*/ 467315 h 1388264"/>
                  <a:gd name="connsiteX4993" fmla="*/ 2601629 w 2604760"/>
                  <a:gd name="connsiteY4993" fmla="*/ 470229 h 1388264"/>
                  <a:gd name="connsiteX4994" fmla="*/ 2602155 w 2604760"/>
                  <a:gd name="connsiteY4994" fmla="*/ 472342 h 1388264"/>
                  <a:gd name="connsiteX4995" fmla="*/ 2602673 w 2604760"/>
                  <a:gd name="connsiteY4995" fmla="*/ 473160 h 1388264"/>
                  <a:gd name="connsiteX4996" fmla="*/ 2603191 w 2604760"/>
                  <a:gd name="connsiteY4996" fmla="*/ 472450 h 1388264"/>
                  <a:gd name="connsiteX4997" fmla="*/ 2603717 w 2604760"/>
                  <a:gd name="connsiteY4997" fmla="*/ 470238 h 1388264"/>
                  <a:gd name="connsiteX4998" fmla="*/ 2604234 w 2604760"/>
                  <a:gd name="connsiteY4998" fmla="*/ 466847 h 1388264"/>
                  <a:gd name="connsiteX4999" fmla="*/ 2604760 w 2604760"/>
                  <a:gd name="connsiteY4999" fmla="*/ 462789 h 1388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</a:cxnLst>
                <a:rect l="l" t="t" r="r" b="b"/>
                <a:pathLst>
                  <a:path w="2604760" h="1388264">
                    <a:moveTo>
                      <a:pt x="0" y="1388264"/>
                    </a:moveTo>
                    <a:lnTo>
                      <a:pt x="521" y="1383555"/>
                    </a:lnTo>
                    <a:lnTo>
                      <a:pt x="1042" y="1370261"/>
                    </a:lnTo>
                    <a:lnTo>
                      <a:pt x="1563" y="1350730"/>
                    </a:lnTo>
                    <a:lnTo>
                      <a:pt x="2084" y="1328443"/>
                    </a:lnTo>
                    <a:lnTo>
                      <a:pt x="2605" y="1307317"/>
                    </a:lnTo>
                    <a:lnTo>
                      <a:pt x="3126" y="1290884"/>
                    </a:lnTo>
                    <a:lnTo>
                      <a:pt x="3647" y="1281690"/>
                    </a:lnTo>
                    <a:lnTo>
                      <a:pt x="4168" y="1280955"/>
                    </a:lnTo>
                    <a:lnTo>
                      <a:pt x="4689" y="1288420"/>
                    </a:lnTo>
                    <a:lnTo>
                      <a:pt x="5211" y="1302390"/>
                    </a:lnTo>
                    <a:lnTo>
                      <a:pt x="5732" y="1319909"/>
                    </a:lnTo>
                    <a:lnTo>
                      <a:pt x="6253" y="1337303"/>
                    </a:lnTo>
                    <a:lnTo>
                      <a:pt x="6774" y="1350972"/>
                    </a:lnTo>
                    <a:lnTo>
                      <a:pt x="7295" y="1358120"/>
                    </a:lnTo>
                    <a:lnTo>
                      <a:pt x="7816" y="1357185"/>
                    </a:lnTo>
                    <a:lnTo>
                      <a:pt x="8337" y="1348074"/>
                    </a:lnTo>
                    <a:lnTo>
                      <a:pt x="8858" y="1332125"/>
                    </a:lnTo>
                    <a:lnTo>
                      <a:pt x="9379" y="1311935"/>
                    </a:lnTo>
                    <a:lnTo>
                      <a:pt x="9900" y="1290733"/>
                    </a:lnTo>
                    <a:lnTo>
                      <a:pt x="10421" y="1271778"/>
                    </a:lnTo>
                    <a:lnTo>
                      <a:pt x="10942" y="1257708"/>
                    </a:lnTo>
                    <a:lnTo>
                      <a:pt x="11463" y="1250101"/>
                    </a:lnTo>
                    <a:lnTo>
                      <a:pt x="11984" y="1249274"/>
                    </a:lnTo>
                    <a:lnTo>
                      <a:pt x="12505" y="1254284"/>
                    </a:lnTo>
                    <a:lnTo>
                      <a:pt x="13026" y="1263094"/>
                    </a:lnTo>
                    <a:lnTo>
                      <a:pt x="13547" y="1273006"/>
                    </a:lnTo>
                    <a:lnTo>
                      <a:pt x="14068" y="1281306"/>
                    </a:lnTo>
                    <a:lnTo>
                      <a:pt x="14590" y="1285840"/>
                    </a:lnTo>
                    <a:lnTo>
                      <a:pt x="15111" y="1285331"/>
                    </a:lnTo>
                    <a:lnTo>
                      <a:pt x="15632" y="1279569"/>
                    </a:lnTo>
                    <a:lnTo>
                      <a:pt x="16153" y="1269340"/>
                    </a:lnTo>
                    <a:lnTo>
                      <a:pt x="16674" y="1256263"/>
                    </a:lnTo>
                    <a:lnTo>
                      <a:pt x="17195" y="1242477"/>
                    </a:lnTo>
                    <a:lnTo>
                      <a:pt x="17716" y="1230102"/>
                    </a:lnTo>
                    <a:lnTo>
                      <a:pt x="18237" y="1220775"/>
                    </a:lnTo>
                    <a:lnTo>
                      <a:pt x="18758" y="1215272"/>
                    </a:lnTo>
                    <a:lnTo>
                      <a:pt x="19279" y="1213418"/>
                    </a:lnTo>
                    <a:lnTo>
                      <a:pt x="19800" y="1214203"/>
                    </a:lnTo>
                    <a:lnTo>
                      <a:pt x="20321" y="1216107"/>
                    </a:lnTo>
                    <a:lnTo>
                      <a:pt x="20842" y="1217510"/>
                    </a:lnTo>
                    <a:lnTo>
                      <a:pt x="21363" y="1217109"/>
                    </a:lnTo>
                    <a:lnTo>
                      <a:pt x="21884" y="1214245"/>
                    </a:lnTo>
                    <a:lnTo>
                      <a:pt x="22405" y="1209034"/>
                    </a:lnTo>
                    <a:lnTo>
                      <a:pt x="22926" y="1202287"/>
                    </a:lnTo>
                    <a:lnTo>
                      <a:pt x="23447" y="1195273"/>
                    </a:lnTo>
                    <a:lnTo>
                      <a:pt x="23969" y="1189428"/>
                    </a:lnTo>
                    <a:lnTo>
                      <a:pt x="24490" y="1186021"/>
                    </a:lnTo>
                    <a:lnTo>
                      <a:pt x="25011" y="1185796"/>
                    </a:lnTo>
                    <a:lnTo>
                      <a:pt x="25532" y="1188727"/>
                    </a:lnTo>
                    <a:lnTo>
                      <a:pt x="26053" y="1193929"/>
                    </a:lnTo>
                    <a:lnTo>
                      <a:pt x="26574" y="1199757"/>
                    </a:lnTo>
                    <a:lnTo>
                      <a:pt x="27095" y="1204233"/>
                    </a:lnTo>
                    <a:lnTo>
                      <a:pt x="27616" y="1205552"/>
                    </a:lnTo>
                    <a:lnTo>
                      <a:pt x="28137" y="1202588"/>
                    </a:lnTo>
                    <a:lnTo>
                      <a:pt x="28658" y="1195198"/>
                    </a:lnTo>
                    <a:lnTo>
                      <a:pt x="29179" y="1184276"/>
                    </a:lnTo>
                    <a:lnTo>
                      <a:pt x="29700" y="1171684"/>
                    </a:lnTo>
                    <a:lnTo>
                      <a:pt x="30221" y="1159885"/>
                    </a:lnTo>
                    <a:lnTo>
                      <a:pt x="30742" y="1151468"/>
                    </a:lnTo>
                    <a:lnTo>
                      <a:pt x="31263" y="1148579"/>
                    </a:lnTo>
                    <a:lnTo>
                      <a:pt x="31784" y="1152378"/>
                    </a:lnTo>
                    <a:lnTo>
                      <a:pt x="32305" y="1162766"/>
                    </a:lnTo>
                    <a:lnTo>
                      <a:pt x="32826" y="1178322"/>
                    </a:lnTo>
                    <a:lnTo>
                      <a:pt x="33348" y="1196526"/>
                    </a:lnTo>
                    <a:lnTo>
                      <a:pt x="33869" y="1214145"/>
                    </a:lnTo>
                    <a:lnTo>
                      <a:pt x="34390" y="1227864"/>
                    </a:lnTo>
                    <a:lnTo>
                      <a:pt x="34911" y="1235012"/>
                    </a:lnTo>
                    <a:lnTo>
                      <a:pt x="35432" y="1234177"/>
                    </a:lnTo>
                    <a:lnTo>
                      <a:pt x="35953" y="1225526"/>
                    </a:lnTo>
                    <a:lnTo>
                      <a:pt x="36474" y="1210755"/>
                    </a:lnTo>
                    <a:lnTo>
                      <a:pt x="36995" y="1192843"/>
                    </a:lnTo>
                    <a:lnTo>
                      <a:pt x="37516" y="1175542"/>
                    </a:lnTo>
                    <a:lnTo>
                      <a:pt x="38037" y="1162732"/>
                    </a:lnTo>
                    <a:lnTo>
                      <a:pt x="38558" y="1157597"/>
                    </a:lnTo>
                    <a:lnTo>
                      <a:pt x="39079" y="1161881"/>
                    </a:lnTo>
                    <a:lnTo>
                      <a:pt x="39600" y="1175558"/>
                    </a:lnTo>
                    <a:lnTo>
                      <a:pt x="40121" y="1196810"/>
                    </a:lnTo>
                    <a:lnTo>
                      <a:pt x="40642" y="1222453"/>
                    </a:lnTo>
                    <a:lnTo>
                      <a:pt x="41163" y="1248481"/>
                    </a:lnTo>
                    <a:lnTo>
                      <a:pt x="41684" y="1270718"/>
                    </a:lnTo>
                    <a:lnTo>
                      <a:pt x="42205" y="1285665"/>
                    </a:lnTo>
                    <a:lnTo>
                      <a:pt x="42727" y="1291218"/>
                    </a:lnTo>
                    <a:lnTo>
                      <a:pt x="43248" y="1287051"/>
                    </a:lnTo>
                    <a:lnTo>
                      <a:pt x="43769" y="1274609"/>
                    </a:lnTo>
                    <a:lnTo>
                      <a:pt x="44290" y="1256823"/>
                    </a:lnTo>
                    <a:lnTo>
                      <a:pt x="44811" y="1237634"/>
                    </a:lnTo>
                    <a:lnTo>
                      <a:pt x="45332" y="1221318"/>
                    </a:lnTo>
                    <a:lnTo>
                      <a:pt x="45853" y="1211640"/>
                    </a:lnTo>
                    <a:lnTo>
                      <a:pt x="46374" y="1210997"/>
                    </a:lnTo>
                    <a:lnTo>
                      <a:pt x="46895" y="1220007"/>
                    </a:lnTo>
                    <a:lnTo>
                      <a:pt x="47416" y="1237534"/>
                    </a:lnTo>
                    <a:lnTo>
                      <a:pt x="47937" y="1260948"/>
                    </a:lnTo>
                    <a:lnTo>
                      <a:pt x="48458" y="1286633"/>
                    </a:lnTo>
                    <a:lnTo>
                      <a:pt x="48979" y="1310590"/>
                    </a:lnTo>
                    <a:lnTo>
                      <a:pt x="49500" y="1329195"/>
                    </a:lnTo>
                    <a:lnTo>
                      <a:pt x="50021" y="1339891"/>
                    </a:lnTo>
                    <a:lnTo>
                      <a:pt x="50542" y="1341695"/>
                    </a:lnTo>
                    <a:lnTo>
                      <a:pt x="51063" y="1335190"/>
                    </a:lnTo>
                    <a:lnTo>
                      <a:pt x="51584" y="1322372"/>
                    </a:lnTo>
                    <a:lnTo>
                      <a:pt x="52106" y="1306298"/>
                    </a:lnTo>
                    <a:lnTo>
                      <a:pt x="52627" y="1290516"/>
                    </a:lnTo>
                    <a:lnTo>
                      <a:pt x="53148" y="1278400"/>
                    </a:lnTo>
                    <a:lnTo>
                      <a:pt x="53669" y="1272430"/>
                    </a:lnTo>
                    <a:lnTo>
                      <a:pt x="54190" y="1273732"/>
                    </a:lnTo>
                    <a:lnTo>
                      <a:pt x="54711" y="1282057"/>
                    </a:lnTo>
                    <a:lnTo>
                      <a:pt x="55232" y="1295919"/>
                    </a:lnTo>
                    <a:lnTo>
                      <a:pt x="55753" y="1312895"/>
                    </a:lnTo>
                    <a:lnTo>
                      <a:pt x="56274" y="1330038"/>
                    </a:lnTo>
                    <a:lnTo>
                      <a:pt x="56795" y="1344501"/>
                    </a:lnTo>
                    <a:lnTo>
                      <a:pt x="57316" y="1354070"/>
                    </a:lnTo>
                    <a:lnTo>
                      <a:pt x="57837" y="1357627"/>
                    </a:lnTo>
                    <a:lnTo>
                      <a:pt x="58358" y="1355206"/>
                    </a:lnTo>
                    <a:lnTo>
                      <a:pt x="58879" y="1347882"/>
                    </a:lnTo>
                    <a:lnTo>
                      <a:pt x="59400" y="1337495"/>
                    </a:lnTo>
                    <a:lnTo>
                      <a:pt x="59921" y="1326305"/>
                    </a:lnTo>
                    <a:lnTo>
                      <a:pt x="60442" y="1316511"/>
                    </a:lnTo>
                    <a:lnTo>
                      <a:pt x="60963" y="1309814"/>
                    </a:lnTo>
                    <a:lnTo>
                      <a:pt x="61485" y="1307058"/>
                    </a:lnTo>
                    <a:lnTo>
                      <a:pt x="62006" y="1308202"/>
                    </a:lnTo>
                    <a:lnTo>
                      <a:pt x="62527" y="1312369"/>
                    </a:lnTo>
                    <a:lnTo>
                      <a:pt x="63048" y="1318130"/>
                    </a:lnTo>
                    <a:lnTo>
                      <a:pt x="63569" y="1323817"/>
                    </a:lnTo>
                    <a:lnTo>
                      <a:pt x="64090" y="1327833"/>
                    </a:lnTo>
                    <a:lnTo>
                      <a:pt x="64611" y="1329111"/>
                    </a:lnTo>
                    <a:lnTo>
                      <a:pt x="65132" y="1327291"/>
                    </a:lnTo>
                    <a:lnTo>
                      <a:pt x="65653" y="1322815"/>
                    </a:lnTo>
                    <a:lnTo>
                      <a:pt x="66174" y="1316678"/>
                    </a:lnTo>
                    <a:lnTo>
                      <a:pt x="66695" y="1310198"/>
                    </a:lnTo>
                    <a:lnTo>
                      <a:pt x="67216" y="1304645"/>
                    </a:lnTo>
                    <a:lnTo>
                      <a:pt x="67737" y="1300954"/>
                    </a:lnTo>
                    <a:lnTo>
                      <a:pt x="68258" y="1299509"/>
                    </a:lnTo>
                    <a:lnTo>
                      <a:pt x="68779" y="1300010"/>
                    </a:lnTo>
                    <a:lnTo>
                      <a:pt x="69300" y="1301505"/>
                    </a:lnTo>
                    <a:lnTo>
                      <a:pt x="69821" y="1302641"/>
                    </a:lnTo>
                    <a:lnTo>
                      <a:pt x="70343" y="1301998"/>
                    </a:lnTo>
                    <a:lnTo>
                      <a:pt x="70864" y="1298474"/>
                    </a:lnTo>
                    <a:lnTo>
                      <a:pt x="71385" y="1291552"/>
                    </a:lnTo>
                    <a:lnTo>
                      <a:pt x="71906" y="1281523"/>
                    </a:lnTo>
                    <a:lnTo>
                      <a:pt x="72427" y="1269457"/>
                    </a:lnTo>
                    <a:lnTo>
                      <a:pt x="72948" y="1257065"/>
                    </a:lnTo>
                    <a:lnTo>
                      <a:pt x="73469" y="1246352"/>
                    </a:lnTo>
                    <a:lnTo>
                      <a:pt x="73990" y="1239162"/>
                    </a:lnTo>
                    <a:lnTo>
                      <a:pt x="74511" y="1236724"/>
                    </a:lnTo>
                    <a:lnTo>
                      <a:pt x="75032" y="1239321"/>
                    </a:lnTo>
                    <a:lnTo>
                      <a:pt x="75553" y="1246135"/>
                    </a:lnTo>
                    <a:lnTo>
                      <a:pt x="76074" y="1255387"/>
                    </a:lnTo>
                    <a:lnTo>
                      <a:pt x="76595" y="1264622"/>
                    </a:lnTo>
                    <a:lnTo>
                      <a:pt x="77116" y="1271102"/>
                    </a:lnTo>
                    <a:lnTo>
                      <a:pt x="77637" y="1272446"/>
                    </a:lnTo>
                    <a:lnTo>
                      <a:pt x="78158" y="1267127"/>
                    </a:lnTo>
                    <a:lnTo>
                      <a:pt x="78679" y="1254936"/>
                    </a:lnTo>
                    <a:lnTo>
                      <a:pt x="79200" y="1237050"/>
                    </a:lnTo>
                    <a:lnTo>
                      <a:pt x="79722" y="1215865"/>
                    </a:lnTo>
                    <a:lnTo>
                      <a:pt x="80243" y="1194580"/>
                    </a:lnTo>
                    <a:lnTo>
                      <a:pt x="80764" y="1176652"/>
                    </a:lnTo>
                    <a:lnTo>
                      <a:pt x="81285" y="1165129"/>
                    </a:lnTo>
                    <a:lnTo>
                      <a:pt x="81806" y="1162006"/>
                    </a:lnTo>
                    <a:lnTo>
                      <a:pt x="82327" y="1167667"/>
                    </a:lnTo>
                    <a:lnTo>
                      <a:pt x="82848" y="1180836"/>
                    </a:lnTo>
                    <a:lnTo>
                      <a:pt x="83369" y="1198764"/>
                    </a:lnTo>
                    <a:lnTo>
                      <a:pt x="83890" y="1217735"/>
                    </a:lnTo>
                    <a:lnTo>
                      <a:pt x="84411" y="1233718"/>
                    </a:lnTo>
                    <a:lnTo>
                      <a:pt x="84932" y="1243070"/>
                    </a:lnTo>
                    <a:lnTo>
                      <a:pt x="85453" y="1243362"/>
                    </a:lnTo>
                    <a:lnTo>
                      <a:pt x="85974" y="1233910"/>
                    </a:lnTo>
                    <a:lnTo>
                      <a:pt x="86495" y="1215948"/>
                    </a:lnTo>
                    <a:lnTo>
                      <a:pt x="87016" y="1192384"/>
                    </a:lnTo>
                    <a:lnTo>
                      <a:pt x="87537" y="1167216"/>
                    </a:lnTo>
                    <a:lnTo>
                      <a:pt x="88058" y="1144871"/>
                    </a:lnTo>
                    <a:lnTo>
                      <a:pt x="88579" y="1129373"/>
                    </a:lnTo>
                    <a:lnTo>
                      <a:pt x="89101" y="1123545"/>
                    </a:lnTo>
                    <a:lnTo>
                      <a:pt x="89622" y="1128346"/>
                    </a:lnTo>
                    <a:lnTo>
                      <a:pt x="90143" y="1142750"/>
                    </a:lnTo>
                    <a:lnTo>
                      <a:pt x="90664" y="1164010"/>
                    </a:lnTo>
                    <a:lnTo>
                      <a:pt x="91185" y="1188201"/>
                    </a:lnTo>
                    <a:lnTo>
                      <a:pt x="91706" y="1210888"/>
                    </a:lnTo>
                    <a:lnTo>
                      <a:pt x="92227" y="1227906"/>
                    </a:lnTo>
                    <a:lnTo>
                      <a:pt x="92748" y="1236198"/>
                    </a:lnTo>
                    <a:lnTo>
                      <a:pt x="93269" y="1234453"/>
                    </a:lnTo>
                    <a:lnTo>
                      <a:pt x="93790" y="1223389"/>
                    </a:lnTo>
                    <a:lnTo>
                      <a:pt x="94311" y="1205444"/>
                    </a:lnTo>
                    <a:lnTo>
                      <a:pt x="94832" y="1184301"/>
                    </a:lnTo>
                    <a:lnTo>
                      <a:pt x="95353" y="1164169"/>
                    </a:lnTo>
                    <a:lnTo>
                      <a:pt x="95874" y="1149063"/>
                    </a:lnTo>
                    <a:lnTo>
                      <a:pt x="96395" y="1141949"/>
                    </a:lnTo>
                    <a:lnTo>
                      <a:pt x="96916" y="1144170"/>
                    </a:lnTo>
                    <a:lnTo>
                      <a:pt x="97437" y="1155276"/>
                    </a:lnTo>
                    <a:lnTo>
                      <a:pt x="97958" y="1173245"/>
                    </a:lnTo>
                    <a:lnTo>
                      <a:pt x="98480" y="1194939"/>
                    </a:lnTo>
                    <a:lnTo>
                      <a:pt x="99001" y="1216733"/>
                    </a:lnTo>
                    <a:lnTo>
                      <a:pt x="99522" y="1235079"/>
                    </a:lnTo>
                    <a:lnTo>
                      <a:pt x="100043" y="1247254"/>
                    </a:lnTo>
                    <a:lnTo>
                      <a:pt x="100564" y="1251880"/>
                    </a:lnTo>
                    <a:lnTo>
                      <a:pt x="101085" y="1249191"/>
                    </a:lnTo>
                    <a:lnTo>
                      <a:pt x="101606" y="1240765"/>
                    </a:lnTo>
                    <a:lnTo>
                      <a:pt x="102127" y="1229150"/>
                    </a:lnTo>
                    <a:lnTo>
                      <a:pt x="102648" y="1217293"/>
                    </a:lnTo>
                    <a:lnTo>
                      <a:pt x="103169" y="1208058"/>
                    </a:lnTo>
                    <a:lnTo>
                      <a:pt x="103690" y="1203598"/>
                    </a:lnTo>
                    <a:lnTo>
                      <a:pt x="104211" y="1204968"/>
                    </a:lnTo>
                    <a:lnTo>
                      <a:pt x="104732" y="1211957"/>
                    </a:lnTo>
                    <a:lnTo>
                      <a:pt x="105253" y="1223280"/>
                    </a:lnTo>
                    <a:lnTo>
                      <a:pt x="105774" y="1236924"/>
                    </a:lnTo>
                    <a:lnTo>
                      <a:pt x="106295" y="1250644"/>
                    </a:lnTo>
                    <a:lnTo>
                      <a:pt x="106816" y="1262393"/>
                    </a:lnTo>
                    <a:lnTo>
                      <a:pt x="107337" y="1270701"/>
                    </a:lnTo>
                    <a:lnTo>
                      <a:pt x="107859" y="1275010"/>
                    </a:lnTo>
                    <a:lnTo>
                      <a:pt x="108380" y="1275694"/>
                    </a:lnTo>
                    <a:lnTo>
                      <a:pt x="108901" y="1273866"/>
                    </a:lnTo>
                    <a:lnTo>
                      <a:pt x="109422" y="1271018"/>
                    </a:lnTo>
                    <a:lnTo>
                      <a:pt x="109943" y="1268664"/>
                    </a:lnTo>
                    <a:lnTo>
                      <a:pt x="110464" y="1268029"/>
                    </a:lnTo>
                    <a:lnTo>
                      <a:pt x="110985" y="1269833"/>
                    </a:lnTo>
                    <a:lnTo>
                      <a:pt x="111506" y="1274091"/>
                    </a:lnTo>
                    <a:lnTo>
                      <a:pt x="112027" y="1280112"/>
                    </a:lnTo>
                    <a:lnTo>
                      <a:pt x="112548" y="1286667"/>
                    </a:lnTo>
                    <a:lnTo>
                      <a:pt x="113069" y="1292337"/>
                    </a:lnTo>
                    <a:lnTo>
                      <a:pt x="113590" y="1295969"/>
                    </a:lnTo>
                    <a:lnTo>
                      <a:pt x="114111" y="1296921"/>
                    </a:lnTo>
                    <a:lnTo>
                      <a:pt x="114632" y="1295284"/>
                    </a:lnTo>
                    <a:lnTo>
                      <a:pt x="115153" y="1291844"/>
                    </a:lnTo>
                    <a:lnTo>
                      <a:pt x="115674" y="1287886"/>
                    </a:lnTo>
                    <a:lnTo>
                      <a:pt x="116195" y="1284905"/>
                    </a:lnTo>
                    <a:lnTo>
                      <a:pt x="116716" y="1284245"/>
                    </a:lnTo>
                    <a:lnTo>
                      <a:pt x="117238" y="1286734"/>
                    </a:lnTo>
                    <a:lnTo>
                      <a:pt x="117759" y="1292520"/>
                    </a:lnTo>
                    <a:lnTo>
                      <a:pt x="118280" y="1300987"/>
                    </a:lnTo>
                    <a:lnTo>
                      <a:pt x="118801" y="1310824"/>
                    </a:lnTo>
                    <a:lnTo>
                      <a:pt x="119322" y="1320210"/>
                    </a:lnTo>
                    <a:lnTo>
                      <a:pt x="119843" y="1327149"/>
                    </a:lnTo>
                    <a:lnTo>
                      <a:pt x="120364" y="1329921"/>
                    </a:lnTo>
                    <a:lnTo>
                      <a:pt x="120885" y="1327458"/>
                    </a:lnTo>
                    <a:lnTo>
                      <a:pt x="121406" y="1319725"/>
                    </a:lnTo>
                    <a:lnTo>
                      <a:pt x="121927" y="1307776"/>
                    </a:lnTo>
                    <a:lnTo>
                      <a:pt x="122448" y="1293572"/>
                    </a:lnTo>
                    <a:lnTo>
                      <a:pt x="122969" y="1279594"/>
                    </a:lnTo>
                    <a:lnTo>
                      <a:pt x="123490" y="1268405"/>
                    </a:lnTo>
                    <a:lnTo>
                      <a:pt x="124011" y="1262167"/>
                    </a:lnTo>
                    <a:lnTo>
                      <a:pt x="124532" y="1262201"/>
                    </a:lnTo>
                    <a:lnTo>
                      <a:pt x="125053" y="1268639"/>
                    </a:lnTo>
                    <a:lnTo>
                      <a:pt x="125574" y="1280337"/>
                    </a:lnTo>
                    <a:lnTo>
                      <a:pt x="126095" y="1295017"/>
                    </a:lnTo>
                    <a:lnTo>
                      <a:pt x="126617" y="1309713"/>
                    </a:lnTo>
                    <a:lnTo>
                      <a:pt x="127138" y="1321312"/>
                    </a:lnTo>
                    <a:lnTo>
                      <a:pt x="127659" y="1327090"/>
                    </a:lnTo>
                    <a:lnTo>
                      <a:pt x="128180" y="1325253"/>
                    </a:lnTo>
                    <a:lnTo>
                      <a:pt x="128701" y="1315358"/>
                    </a:lnTo>
                    <a:lnTo>
                      <a:pt x="129222" y="1298432"/>
                    </a:lnTo>
                    <a:lnTo>
                      <a:pt x="129743" y="1276889"/>
                    </a:lnTo>
                    <a:lnTo>
                      <a:pt x="130264" y="1253984"/>
                    </a:lnTo>
                    <a:lnTo>
                      <a:pt x="130785" y="1233334"/>
                    </a:lnTo>
                    <a:lnTo>
                      <a:pt x="131306" y="1218245"/>
                    </a:lnTo>
                    <a:lnTo>
                      <a:pt x="131827" y="1211147"/>
                    </a:lnTo>
                    <a:lnTo>
                      <a:pt x="132348" y="1213001"/>
                    </a:lnTo>
                    <a:lnTo>
                      <a:pt x="132869" y="1222988"/>
                    </a:lnTo>
                    <a:lnTo>
                      <a:pt x="133390" y="1238703"/>
                    </a:lnTo>
                    <a:lnTo>
                      <a:pt x="133911" y="1256681"/>
                    </a:lnTo>
                    <a:lnTo>
                      <a:pt x="134432" y="1273064"/>
                    </a:lnTo>
                    <a:lnTo>
                      <a:pt x="134953" y="1284262"/>
                    </a:lnTo>
                    <a:lnTo>
                      <a:pt x="135474" y="1287569"/>
                    </a:lnTo>
                    <a:lnTo>
                      <a:pt x="135996" y="1281682"/>
                    </a:lnTo>
                    <a:lnTo>
                      <a:pt x="136517" y="1267002"/>
                    </a:lnTo>
                    <a:lnTo>
                      <a:pt x="137038" y="1245575"/>
                    </a:lnTo>
                    <a:lnTo>
                      <a:pt x="137559" y="1220666"/>
                    </a:lnTo>
                    <a:lnTo>
                      <a:pt x="138080" y="1196158"/>
                    </a:lnTo>
                    <a:lnTo>
                      <a:pt x="138601" y="1175942"/>
                    </a:lnTo>
                    <a:lnTo>
                      <a:pt x="139122" y="1163158"/>
                    </a:lnTo>
                    <a:lnTo>
                      <a:pt x="139643" y="1159526"/>
                    </a:lnTo>
                    <a:lnTo>
                      <a:pt x="140164" y="1164937"/>
                    </a:lnTo>
                    <a:lnTo>
                      <a:pt x="140685" y="1177537"/>
                    </a:lnTo>
                    <a:lnTo>
                      <a:pt x="141206" y="1194255"/>
                    </a:lnTo>
                    <a:lnTo>
                      <a:pt x="141727" y="1211389"/>
                    </a:lnTo>
                    <a:lnTo>
                      <a:pt x="142248" y="1225342"/>
                    </a:lnTo>
                    <a:lnTo>
                      <a:pt x="142769" y="1233142"/>
                    </a:lnTo>
                    <a:lnTo>
                      <a:pt x="143290" y="1233058"/>
                    </a:lnTo>
                    <a:lnTo>
                      <a:pt x="143811" y="1224942"/>
                    </a:lnTo>
                    <a:lnTo>
                      <a:pt x="144332" y="1210187"/>
                    </a:lnTo>
                    <a:lnTo>
                      <a:pt x="144853" y="1191415"/>
                    </a:lnTo>
                    <a:lnTo>
                      <a:pt x="145375" y="1171868"/>
                    </a:lnTo>
                    <a:lnTo>
                      <a:pt x="145896" y="1154833"/>
                    </a:lnTo>
                    <a:lnTo>
                      <a:pt x="146417" y="1143042"/>
                    </a:lnTo>
                    <a:lnTo>
                      <a:pt x="146938" y="1138124"/>
                    </a:lnTo>
                    <a:lnTo>
                      <a:pt x="147459" y="1140270"/>
                    </a:lnTo>
                    <a:lnTo>
                      <a:pt x="147980" y="1148286"/>
                    </a:lnTo>
                    <a:lnTo>
                      <a:pt x="148501" y="1159960"/>
                    </a:lnTo>
                    <a:lnTo>
                      <a:pt x="149022" y="1172627"/>
                    </a:lnTo>
                    <a:lnTo>
                      <a:pt x="149543" y="1183650"/>
                    </a:lnTo>
                    <a:lnTo>
                      <a:pt x="150064" y="1190906"/>
                    </a:lnTo>
                    <a:lnTo>
                      <a:pt x="150585" y="1193211"/>
                    </a:lnTo>
                    <a:lnTo>
                      <a:pt x="151106" y="1190555"/>
                    </a:lnTo>
                    <a:lnTo>
                      <a:pt x="151627" y="1184042"/>
                    </a:lnTo>
                    <a:lnTo>
                      <a:pt x="152148" y="1175533"/>
                    </a:lnTo>
                    <a:lnTo>
                      <a:pt x="152669" y="1167091"/>
                    </a:lnTo>
                    <a:lnTo>
                      <a:pt x="153190" y="1160545"/>
                    </a:lnTo>
                    <a:lnTo>
                      <a:pt x="153711" y="1157163"/>
                    </a:lnTo>
                    <a:lnTo>
                      <a:pt x="154232" y="1157422"/>
                    </a:lnTo>
                    <a:lnTo>
                      <a:pt x="154754" y="1160945"/>
                    </a:lnTo>
                    <a:lnTo>
                      <a:pt x="155275" y="1166649"/>
                    </a:lnTo>
                    <a:lnTo>
                      <a:pt x="155796" y="1173020"/>
                    </a:lnTo>
                    <a:lnTo>
                      <a:pt x="156317" y="1178556"/>
                    </a:lnTo>
                    <a:lnTo>
                      <a:pt x="156838" y="1182088"/>
                    </a:lnTo>
                    <a:lnTo>
                      <a:pt x="157359" y="1183115"/>
                    </a:lnTo>
                    <a:lnTo>
                      <a:pt x="157880" y="1181846"/>
                    </a:lnTo>
                    <a:lnTo>
                      <a:pt x="158401" y="1179266"/>
                    </a:lnTo>
                    <a:lnTo>
                      <a:pt x="158922" y="1176853"/>
                    </a:lnTo>
                    <a:lnTo>
                      <a:pt x="159443" y="1176143"/>
                    </a:lnTo>
                    <a:lnTo>
                      <a:pt x="159964" y="1178255"/>
                    </a:lnTo>
                    <a:lnTo>
                      <a:pt x="160485" y="1183591"/>
                    </a:lnTo>
                    <a:lnTo>
                      <a:pt x="161006" y="1191683"/>
                    </a:lnTo>
                    <a:lnTo>
                      <a:pt x="161527" y="1201361"/>
                    </a:lnTo>
                    <a:lnTo>
                      <a:pt x="162048" y="1210997"/>
                    </a:lnTo>
                    <a:lnTo>
                      <a:pt x="162569" y="1218813"/>
                    </a:lnTo>
                    <a:lnTo>
                      <a:pt x="163090" y="1223288"/>
                    </a:lnTo>
                    <a:lnTo>
                      <a:pt x="163611" y="1223497"/>
                    </a:lnTo>
                    <a:lnTo>
                      <a:pt x="164133" y="1219397"/>
                    </a:lnTo>
                    <a:lnTo>
                      <a:pt x="164654" y="1211915"/>
                    </a:lnTo>
                    <a:lnTo>
                      <a:pt x="165175" y="1202880"/>
                    </a:lnTo>
                    <a:lnTo>
                      <a:pt x="165696" y="1194622"/>
                    </a:lnTo>
                    <a:lnTo>
                      <a:pt x="166217" y="1189520"/>
                    </a:lnTo>
                    <a:lnTo>
                      <a:pt x="166738" y="1189470"/>
                    </a:lnTo>
                    <a:lnTo>
                      <a:pt x="167259" y="1195432"/>
                    </a:lnTo>
                    <a:lnTo>
                      <a:pt x="167780" y="1207181"/>
                    </a:lnTo>
                    <a:lnTo>
                      <a:pt x="168301" y="1223263"/>
                    </a:lnTo>
                    <a:lnTo>
                      <a:pt x="168822" y="1241266"/>
                    </a:lnTo>
                    <a:lnTo>
                      <a:pt x="169343" y="1258251"/>
                    </a:lnTo>
                    <a:lnTo>
                      <a:pt x="169864" y="1271377"/>
                    </a:lnTo>
                    <a:lnTo>
                      <a:pt x="170385" y="1278383"/>
                    </a:lnTo>
                    <a:lnTo>
                      <a:pt x="170906" y="1278049"/>
                    </a:lnTo>
                    <a:lnTo>
                      <a:pt x="171427" y="1270492"/>
                    </a:lnTo>
                    <a:lnTo>
                      <a:pt x="171948" y="1257224"/>
                    </a:lnTo>
                    <a:lnTo>
                      <a:pt x="172469" y="1240949"/>
                    </a:lnTo>
                    <a:lnTo>
                      <a:pt x="172990" y="1224975"/>
                    </a:lnTo>
                    <a:lnTo>
                      <a:pt x="173512" y="1212608"/>
                    </a:lnTo>
                    <a:lnTo>
                      <a:pt x="174033" y="1206496"/>
                    </a:lnTo>
                    <a:lnTo>
                      <a:pt x="174554" y="1208183"/>
                    </a:lnTo>
                    <a:lnTo>
                      <a:pt x="175075" y="1217861"/>
                    </a:lnTo>
                    <a:lnTo>
                      <a:pt x="175596" y="1234185"/>
                    </a:lnTo>
                    <a:lnTo>
                      <a:pt x="176117" y="1254493"/>
                    </a:lnTo>
                    <a:lnTo>
                      <a:pt x="176638" y="1275285"/>
                    </a:lnTo>
                    <a:lnTo>
                      <a:pt x="177159" y="1292896"/>
                    </a:lnTo>
                    <a:lnTo>
                      <a:pt x="177680" y="1304244"/>
                    </a:lnTo>
                    <a:lnTo>
                      <a:pt x="178201" y="1307308"/>
                    </a:lnTo>
                    <a:lnTo>
                      <a:pt x="178722" y="1301539"/>
                    </a:lnTo>
                    <a:lnTo>
                      <a:pt x="179243" y="1288019"/>
                    </a:lnTo>
                    <a:lnTo>
                      <a:pt x="179764" y="1269256"/>
                    </a:lnTo>
                    <a:lnTo>
                      <a:pt x="180285" y="1248673"/>
                    </a:lnTo>
                    <a:lnTo>
                      <a:pt x="180806" y="1229885"/>
                    </a:lnTo>
                    <a:lnTo>
                      <a:pt x="181327" y="1216124"/>
                    </a:lnTo>
                    <a:lnTo>
                      <a:pt x="181848" y="1209694"/>
                    </a:lnTo>
                    <a:lnTo>
                      <a:pt x="182369" y="1211623"/>
                    </a:lnTo>
                    <a:lnTo>
                      <a:pt x="182890" y="1221426"/>
                    </a:lnTo>
                    <a:lnTo>
                      <a:pt x="183412" y="1237066"/>
                    </a:lnTo>
                    <a:lnTo>
                      <a:pt x="183933" y="1255395"/>
                    </a:lnTo>
                    <a:lnTo>
                      <a:pt x="184454" y="1272805"/>
                    </a:lnTo>
                    <a:lnTo>
                      <a:pt x="184975" y="1285974"/>
                    </a:lnTo>
                    <a:lnTo>
                      <a:pt x="185496" y="1292370"/>
                    </a:lnTo>
                    <a:lnTo>
                      <a:pt x="186017" y="1290700"/>
                    </a:lnTo>
                    <a:lnTo>
                      <a:pt x="186538" y="1281164"/>
                    </a:lnTo>
                    <a:lnTo>
                      <a:pt x="187059" y="1265415"/>
                    </a:lnTo>
                    <a:lnTo>
                      <a:pt x="187580" y="1246185"/>
                    </a:lnTo>
                    <a:lnTo>
                      <a:pt x="188101" y="1226628"/>
                    </a:lnTo>
                    <a:lnTo>
                      <a:pt x="188622" y="1209828"/>
                    </a:lnTo>
                    <a:lnTo>
                      <a:pt x="189143" y="1198246"/>
                    </a:lnTo>
                    <a:lnTo>
                      <a:pt x="189664" y="1193353"/>
                    </a:lnTo>
                    <a:lnTo>
                      <a:pt x="190185" y="1195340"/>
                    </a:lnTo>
                    <a:lnTo>
                      <a:pt x="190706" y="1203022"/>
                    </a:lnTo>
                    <a:lnTo>
                      <a:pt x="191227" y="1214145"/>
                    </a:lnTo>
                    <a:lnTo>
                      <a:pt x="191748" y="1225944"/>
                    </a:lnTo>
                    <a:lnTo>
                      <a:pt x="192269" y="1235730"/>
                    </a:lnTo>
                    <a:lnTo>
                      <a:pt x="192791" y="1241350"/>
                    </a:lnTo>
                    <a:lnTo>
                      <a:pt x="193312" y="1241509"/>
                    </a:lnTo>
                    <a:lnTo>
                      <a:pt x="193833" y="1235997"/>
                    </a:lnTo>
                    <a:lnTo>
                      <a:pt x="194354" y="1225752"/>
                    </a:lnTo>
                    <a:lnTo>
                      <a:pt x="194875" y="1212600"/>
                    </a:lnTo>
                    <a:lnTo>
                      <a:pt x="195396" y="1198772"/>
                    </a:lnTo>
                    <a:lnTo>
                      <a:pt x="195917" y="1186430"/>
                    </a:lnTo>
                    <a:lnTo>
                      <a:pt x="196438" y="1177253"/>
                    </a:lnTo>
                    <a:lnTo>
                      <a:pt x="196959" y="1172151"/>
                    </a:lnTo>
                    <a:lnTo>
                      <a:pt x="197480" y="1171149"/>
                    </a:lnTo>
                    <a:lnTo>
                      <a:pt x="198001" y="1173354"/>
                    </a:lnTo>
                    <a:lnTo>
                      <a:pt x="198522" y="1177228"/>
                    </a:lnTo>
                    <a:lnTo>
                      <a:pt x="199043" y="1181044"/>
                    </a:lnTo>
                    <a:lnTo>
                      <a:pt x="199564" y="1183324"/>
                    </a:lnTo>
                    <a:lnTo>
                      <a:pt x="200085" y="1183107"/>
                    </a:lnTo>
                    <a:lnTo>
                      <a:pt x="200606" y="1180118"/>
                    </a:lnTo>
                    <a:lnTo>
                      <a:pt x="201127" y="1174757"/>
                    </a:lnTo>
                    <a:lnTo>
                      <a:pt x="201649" y="1168068"/>
                    </a:lnTo>
                    <a:lnTo>
                      <a:pt x="202170" y="1161471"/>
                    </a:lnTo>
                    <a:lnTo>
                      <a:pt x="202691" y="1156369"/>
                    </a:lnTo>
                    <a:lnTo>
                      <a:pt x="203212" y="1153722"/>
                    </a:lnTo>
                    <a:lnTo>
                      <a:pt x="203733" y="1153798"/>
                    </a:lnTo>
                    <a:lnTo>
                      <a:pt x="204254" y="1156119"/>
                    </a:lnTo>
                    <a:lnTo>
                      <a:pt x="204775" y="1159568"/>
                    </a:lnTo>
                    <a:lnTo>
                      <a:pt x="205296" y="1162657"/>
                    </a:lnTo>
                    <a:lnTo>
                      <a:pt x="205817" y="1163868"/>
                    </a:lnTo>
                    <a:lnTo>
                      <a:pt x="206338" y="1162056"/>
                    </a:lnTo>
                    <a:lnTo>
                      <a:pt x="206859" y="1156795"/>
                    </a:lnTo>
                    <a:lnTo>
                      <a:pt x="207380" y="1148545"/>
                    </a:lnTo>
                    <a:lnTo>
                      <a:pt x="207901" y="1138542"/>
                    </a:lnTo>
                    <a:lnTo>
                      <a:pt x="208422" y="1128638"/>
                    </a:lnTo>
                    <a:lnTo>
                      <a:pt x="208943" y="1120872"/>
                    </a:lnTo>
                    <a:lnTo>
                      <a:pt x="209464" y="1117065"/>
                    </a:lnTo>
                    <a:lnTo>
                      <a:pt x="209985" y="1118359"/>
                    </a:lnTo>
                    <a:lnTo>
                      <a:pt x="210506" y="1124914"/>
                    </a:lnTo>
                    <a:lnTo>
                      <a:pt x="211028" y="1135753"/>
                    </a:lnTo>
                    <a:lnTo>
                      <a:pt x="211549" y="1148896"/>
                    </a:lnTo>
                    <a:lnTo>
                      <a:pt x="212070" y="1161722"/>
                    </a:lnTo>
                    <a:lnTo>
                      <a:pt x="212591" y="1171525"/>
                    </a:lnTo>
                    <a:lnTo>
                      <a:pt x="213112" y="1176093"/>
                    </a:lnTo>
                    <a:lnTo>
                      <a:pt x="213633" y="1174114"/>
                    </a:lnTo>
                    <a:lnTo>
                      <a:pt x="214154" y="1165538"/>
                    </a:lnTo>
                    <a:lnTo>
                      <a:pt x="214675" y="1151677"/>
                    </a:lnTo>
                    <a:lnTo>
                      <a:pt x="215196" y="1134993"/>
                    </a:lnTo>
                    <a:lnTo>
                      <a:pt x="215717" y="1118701"/>
                    </a:lnTo>
                    <a:lnTo>
                      <a:pt x="216238" y="1106126"/>
                    </a:lnTo>
                    <a:lnTo>
                      <a:pt x="216759" y="1099989"/>
                    </a:lnTo>
                    <a:lnTo>
                      <a:pt x="217280" y="1101884"/>
                    </a:lnTo>
                    <a:lnTo>
                      <a:pt x="217801" y="1111946"/>
                    </a:lnTo>
                    <a:lnTo>
                      <a:pt x="218322" y="1128755"/>
                    </a:lnTo>
                    <a:lnTo>
                      <a:pt x="218843" y="1149556"/>
                    </a:lnTo>
                    <a:lnTo>
                      <a:pt x="219364" y="1170707"/>
                    </a:lnTo>
                    <a:lnTo>
                      <a:pt x="219885" y="1188434"/>
                    </a:lnTo>
                    <a:lnTo>
                      <a:pt x="220407" y="1199599"/>
                    </a:lnTo>
                    <a:lnTo>
                      <a:pt x="220928" y="1202246"/>
                    </a:lnTo>
                    <a:lnTo>
                      <a:pt x="221449" y="1195983"/>
                    </a:lnTo>
                    <a:lnTo>
                      <a:pt x="221970" y="1182038"/>
                    </a:lnTo>
                    <a:lnTo>
                      <a:pt x="222491" y="1163158"/>
                    </a:lnTo>
                    <a:lnTo>
                      <a:pt x="223012" y="1143093"/>
                    </a:lnTo>
                    <a:lnTo>
                      <a:pt x="223533" y="1125849"/>
                    </a:lnTo>
                    <a:lnTo>
                      <a:pt x="224054" y="1114860"/>
                    </a:lnTo>
                    <a:lnTo>
                      <a:pt x="224575" y="1112397"/>
                    </a:lnTo>
                    <a:lnTo>
                      <a:pt x="225096" y="1119177"/>
                    </a:lnTo>
                    <a:lnTo>
                      <a:pt x="225617" y="1134250"/>
                    </a:lnTo>
                    <a:lnTo>
                      <a:pt x="226138" y="1155109"/>
                    </a:lnTo>
                    <a:lnTo>
                      <a:pt x="226659" y="1178113"/>
                    </a:lnTo>
                    <a:lnTo>
                      <a:pt x="227180" y="1199273"/>
                    </a:lnTo>
                    <a:lnTo>
                      <a:pt x="227701" y="1215038"/>
                    </a:lnTo>
                    <a:lnTo>
                      <a:pt x="228222" y="1222929"/>
                    </a:lnTo>
                    <a:lnTo>
                      <a:pt x="228743" y="1221936"/>
                    </a:lnTo>
                    <a:lnTo>
                      <a:pt x="229264" y="1212642"/>
                    </a:lnTo>
                    <a:lnTo>
                      <a:pt x="229786" y="1197127"/>
                    </a:lnTo>
                    <a:lnTo>
                      <a:pt x="230307" y="1178623"/>
                    </a:lnTo>
                    <a:lnTo>
                      <a:pt x="230828" y="1160795"/>
                    </a:lnTo>
                    <a:lnTo>
                      <a:pt x="231349" y="1147026"/>
                    </a:lnTo>
                    <a:lnTo>
                      <a:pt x="231870" y="1139786"/>
                    </a:lnTo>
                    <a:lnTo>
                      <a:pt x="232391" y="1140312"/>
                    </a:lnTo>
                    <a:lnTo>
                      <a:pt x="232912" y="1148412"/>
                    </a:lnTo>
                    <a:lnTo>
                      <a:pt x="233433" y="1162465"/>
                    </a:lnTo>
                    <a:lnTo>
                      <a:pt x="233954" y="1179750"/>
                    </a:lnTo>
                    <a:lnTo>
                      <a:pt x="234475" y="1197027"/>
                    </a:lnTo>
                    <a:lnTo>
                      <a:pt x="234996" y="1211239"/>
                    </a:lnTo>
                    <a:lnTo>
                      <a:pt x="235517" y="1220115"/>
                    </a:lnTo>
                    <a:lnTo>
                      <a:pt x="236038" y="1222453"/>
                    </a:lnTo>
                    <a:lnTo>
                      <a:pt x="236559" y="1218262"/>
                    </a:lnTo>
                    <a:lnTo>
                      <a:pt x="237080" y="1208725"/>
                    </a:lnTo>
                    <a:lnTo>
                      <a:pt x="237601" y="1196008"/>
                    </a:lnTo>
                    <a:lnTo>
                      <a:pt x="238122" y="1182698"/>
                    </a:lnTo>
                    <a:lnTo>
                      <a:pt x="238643" y="1171283"/>
                    </a:lnTo>
                    <a:lnTo>
                      <a:pt x="239165" y="1163609"/>
                    </a:lnTo>
                    <a:lnTo>
                      <a:pt x="239686" y="1160670"/>
                    </a:lnTo>
                    <a:lnTo>
                      <a:pt x="240207" y="1162515"/>
                    </a:lnTo>
                    <a:lnTo>
                      <a:pt x="240728" y="1168243"/>
                    </a:lnTo>
                    <a:lnTo>
                      <a:pt x="241249" y="1176193"/>
                    </a:lnTo>
                    <a:lnTo>
                      <a:pt x="241770" y="1184359"/>
                    </a:lnTo>
                    <a:lnTo>
                      <a:pt x="242291" y="1190889"/>
                    </a:lnTo>
                    <a:lnTo>
                      <a:pt x="242812" y="1194480"/>
                    </a:lnTo>
                    <a:lnTo>
                      <a:pt x="243333" y="1194555"/>
                    </a:lnTo>
                    <a:lnTo>
                      <a:pt x="243854" y="1191299"/>
                    </a:lnTo>
                    <a:lnTo>
                      <a:pt x="244375" y="1185579"/>
                    </a:lnTo>
                    <a:lnTo>
                      <a:pt x="244896" y="1178765"/>
                    </a:lnTo>
                    <a:lnTo>
                      <a:pt x="245417" y="1172385"/>
                    </a:lnTo>
                    <a:lnTo>
                      <a:pt x="245938" y="1167659"/>
                    </a:lnTo>
                    <a:lnTo>
                      <a:pt x="246459" y="1165237"/>
                    </a:lnTo>
                    <a:lnTo>
                      <a:pt x="246980" y="1165037"/>
                    </a:lnTo>
                    <a:lnTo>
                      <a:pt x="247501" y="1166415"/>
                    </a:lnTo>
                    <a:lnTo>
                      <a:pt x="248022" y="1168310"/>
                    </a:lnTo>
                    <a:lnTo>
                      <a:pt x="248544" y="1169496"/>
                    </a:lnTo>
                    <a:lnTo>
                      <a:pt x="249065" y="1168870"/>
                    </a:lnTo>
                    <a:lnTo>
                      <a:pt x="249586" y="1165763"/>
                    </a:lnTo>
                    <a:lnTo>
                      <a:pt x="250107" y="1160169"/>
                    </a:lnTo>
                    <a:lnTo>
                      <a:pt x="250628" y="1152754"/>
                    </a:lnTo>
                    <a:lnTo>
                      <a:pt x="251149" y="1144721"/>
                    </a:lnTo>
                    <a:lnTo>
                      <a:pt x="251670" y="1137581"/>
                    </a:lnTo>
                    <a:lnTo>
                      <a:pt x="252191" y="1132788"/>
                    </a:lnTo>
                    <a:lnTo>
                      <a:pt x="252712" y="1131419"/>
                    </a:lnTo>
                    <a:lnTo>
                      <a:pt x="253233" y="1133824"/>
                    </a:lnTo>
                    <a:lnTo>
                      <a:pt x="253754" y="1139452"/>
                    </a:lnTo>
                    <a:lnTo>
                      <a:pt x="254275" y="1146884"/>
                    </a:lnTo>
                    <a:lnTo>
                      <a:pt x="254796" y="1154182"/>
                    </a:lnTo>
                    <a:lnTo>
                      <a:pt x="255317" y="1159234"/>
                    </a:lnTo>
                    <a:lnTo>
                      <a:pt x="255838" y="1160286"/>
                    </a:lnTo>
                    <a:lnTo>
                      <a:pt x="256359" y="1156244"/>
                    </a:lnTo>
                    <a:lnTo>
                      <a:pt x="256880" y="1146992"/>
                    </a:lnTo>
                    <a:lnTo>
                      <a:pt x="257401" y="1133448"/>
                    </a:lnTo>
                    <a:lnTo>
                      <a:pt x="257923" y="1117516"/>
                    </a:lnTo>
                    <a:lnTo>
                      <a:pt x="258444" y="1101725"/>
                    </a:lnTo>
                    <a:lnTo>
                      <a:pt x="258965" y="1088816"/>
                    </a:lnTo>
                    <a:lnTo>
                      <a:pt x="259486" y="1081125"/>
                    </a:lnTo>
                    <a:lnTo>
                      <a:pt x="260007" y="1080107"/>
                    </a:lnTo>
                    <a:lnTo>
                      <a:pt x="260528" y="1085969"/>
                    </a:lnTo>
                    <a:lnTo>
                      <a:pt x="261049" y="1097617"/>
                    </a:lnTo>
                    <a:lnTo>
                      <a:pt x="261570" y="1112731"/>
                    </a:lnTo>
                    <a:lnTo>
                      <a:pt x="262091" y="1128246"/>
                    </a:lnTo>
                    <a:lnTo>
                      <a:pt x="262612" y="1140813"/>
                    </a:lnTo>
                    <a:lnTo>
                      <a:pt x="263133" y="1147585"/>
                    </a:lnTo>
                    <a:lnTo>
                      <a:pt x="263654" y="1146725"/>
                    </a:lnTo>
                    <a:lnTo>
                      <a:pt x="264175" y="1137823"/>
                    </a:lnTo>
                    <a:lnTo>
                      <a:pt x="264696" y="1121966"/>
                    </a:lnTo>
                    <a:lnTo>
                      <a:pt x="265217" y="1101617"/>
                    </a:lnTo>
                    <a:lnTo>
                      <a:pt x="265738" y="1080182"/>
                    </a:lnTo>
                    <a:lnTo>
                      <a:pt x="266259" y="1061419"/>
                    </a:lnTo>
                    <a:lnTo>
                      <a:pt x="266780" y="1048618"/>
                    </a:lnTo>
                    <a:lnTo>
                      <a:pt x="267302" y="1044008"/>
                    </a:lnTo>
                    <a:lnTo>
                      <a:pt x="267823" y="1048284"/>
                    </a:lnTo>
                    <a:lnTo>
                      <a:pt x="268344" y="1060575"/>
                    </a:lnTo>
                    <a:lnTo>
                      <a:pt x="268865" y="1078587"/>
                    </a:lnTo>
                    <a:lnTo>
                      <a:pt x="269386" y="1098886"/>
                    </a:lnTo>
                    <a:lnTo>
                      <a:pt x="269907" y="1117557"/>
                    </a:lnTo>
                    <a:lnTo>
                      <a:pt x="270428" y="1130951"/>
                    </a:lnTo>
                    <a:lnTo>
                      <a:pt x="270949" y="1136454"/>
                    </a:lnTo>
                    <a:lnTo>
                      <a:pt x="271470" y="1132972"/>
                    </a:lnTo>
                    <a:lnTo>
                      <a:pt x="271991" y="1121098"/>
                    </a:lnTo>
                    <a:lnTo>
                      <a:pt x="272512" y="1102978"/>
                    </a:lnTo>
                    <a:lnTo>
                      <a:pt x="273033" y="1081919"/>
                    </a:lnTo>
                    <a:lnTo>
                      <a:pt x="273554" y="1061786"/>
                    </a:lnTo>
                    <a:lnTo>
                      <a:pt x="274075" y="1046180"/>
                    </a:lnTo>
                    <a:lnTo>
                      <a:pt x="274596" y="1037729"/>
                    </a:lnTo>
                    <a:lnTo>
                      <a:pt x="275117" y="1037696"/>
                    </a:lnTo>
                    <a:lnTo>
                      <a:pt x="275638" y="1045837"/>
                    </a:lnTo>
                    <a:lnTo>
                      <a:pt x="276159" y="1060509"/>
                    </a:lnTo>
                    <a:lnTo>
                      <a:pt x="276681" y="1078896"/>
                    </a:lnTo>
                    <a:lnTo>
                      <a:pt x="277202" y="1097475"/>
                    </a:lnTo>
                    <a:lnTo>
                      <a:pt x="277723" y="1112789"/>
                    </a:lnTo>
                    <a:lnTo>
                      <a:pt x="278244" y="1122192"/>
                    </a:lnTo>
                    <a:lnTo>
                      <a:pt x="278765" y="1124254"/>
                    </a:lnTo>
                    <a:lnTo>
                      <a:pt x="279286" y="1119002"/>
                    </a:lnTo>
                    <a:lnTo>
                      <a:pt x="279807" y="1107763"/>
                    </a:lnTo>
                    <a:lnTo>
                      <a:pt x="280328" y="1092949"/>
                    </a:lnTo>
                    <a:lnTo>
                      <a:pt x="280849" y="1077551"/>
                    </a:lnTo>
                    <a:lnTo>
                      <a:pt x="281370" y="1064483"/>
                    </a:lnTo>
                    <a:lnTo>
                      <a:pt x="281891" y="1056016"/>
                    </a:lnTo>
                    <a:lnTo>
                      <a:pt x="282412" y="1053361"/>
                    </a:lnTo>
                    <a:lnTo>
                      <a:pt x="282933" y="1056592"/>
                    </a:lnTo>
                    <a:lnTo>
                      <a:pt x="283454" y="1064751"/>
                    </a:lnTo>
                    <a:lnTo>
                      <a:pt x="283975" y="1075982"/>
                    </a:lnTo>
                    <a:lnTo>
                      <a:pt x="284496" y="1087914"/>
                    </a:lnTo>
                    <a:lnTo>
                      <a:pt x="285017" y="1098235"/>
                    </a:lnTo>
                    <a:lnTo>
                      <a:pt x="285538" y="1105174"/>
                    </a:lnTo>
                    <a:lnTo>
                      <a:pt x="286060" y="1107855"/>
                    </a:lnTo>
                    <a:lnTo>
                      <a:pt x="286581" y="1106310"/>
                    </a:lnTo>
                    <a:lnTo>
                      <a:pt x="287102" y="1101350"/>
                    </a:lnTo>
                    <a:lnTo>
                      <a:pt x="287623" y="1094394"/>
                    </a:lnTo>
                    <a:lnTo>
                      <a:pt x="288144" y="1087179"/>
                    </a:lnTo>
                    <a:lnTo>
                      <a:pt x="288665" y="1081342"/>
                    </a:lnTo>
                    <a:lnTo>
                      <a:pt x="289186" y="1078027"/>
                    </a:lnTo>
                    <a:lnTo>
                      <a:pt x="289707" y="1077610"/>
                    </a:lnTo>
                    <a:lnTo>
                      <a:pt x="290228" y="1079714"/>
                    </a:lnTo>
                    <a:lnTo>
                      <a:pt x="290749" y="1083380"/>
                    </a:lnTo>
                    <a:lnTo>
                      <a:pt x="291270" y="1087355"/>
                    </a:lnTo>
                    <a:lnTo>
                      <a:pt x="291791" y="1090361"/>
                    </a:lnTo>
                    <a:lnTo>
                      <a:pt x="292312" y="1091446"/>
                    </a:lnTo>
                    <a:lnTo>
                      <a:pt x="292833" y="1090286"/>
                    </a:lnTo>
                    <a:lnTo>
                      <a:pt x="293354" y="1087204"/>
                    </a:lnTo>
                    <a:lnTo>
                      <a:pt x="293875" y="1083063"/>
                    </a:lnTo>
                    <a:lnTo>
                      <a:pt x="294396" y="1079004"/>
                    </a:lnTo>
                    <a:lnTo>
                      <a:pt x="294917" y="1076182"/>
                    </a:lnTo>
                    <a:lnTo>
                      <a:pt x="295439" y="1075547"/>
                    </a:lnTo>
                    <a:lnTo>
                      <a:pt x="295960" y="1077585"/>
                    </a:lnTo>
                    <a:lnTo>
                      <a:pt x="296481" y="1082127"/>
                    </a:lnTo>
                    <a:lnTo>
                      <a:pt x="297002" y="1088273"/>
                    </a:lnTo>
                    <a:lnTo>
                      <a:pt x="297523" y="1094519"/>
                    </a:lnTo>
                    <a:lnTo>
                      <a:pt x="298044" y="1099145"/>
                    </a:lnTo>
                    <a:lnTo>
                      <a:pt x="298565" y="1100632"/>
                    </a:lnTo>
                    <a:lnTo>
                      <a:pt x="299086" y="1098043"/>
                    </a:lnTo>
                    <a:lnTo>
                      <a:pt x="299607" y="1091254"/>
                    </a:lnTo>
                    <a:lnTo>
                      <a:pt x="300128" y="1081067"/>
                    </a:lnTo>
                    <a:lnTo>
                      <a:pt x="300649" y="1069084"/>
                    </a:lnTo>
                    <a:lnTo>
                      <a:pt x="301170" y="1057394"/>
                    </a:lnTo>
                    <a:lnTo>
                      <a:pt x="301691" y="1048184"/>
                    </a:lnTo>
                    <a:lnTo>
                      <a:pt x="302212" y="1043282"/>
                    </a:lnTo>
                    <a:lnTo>
                      <a:pt x="302733" y="1043791"/>
                    </a:lnTo>
                    <a:lnTo>
                      <a:pt x="303254" y="1049837"/>
                    </a:lnTo>
                    <a:lnTo>
                      <a:pt x="303775" y="1060408"/>
                    </a:lnTo>
                    <a:lnTo>
                      <a:pt x="304296" y="1073543"/>
                    </a:lnTo>
                    <a:lnTo>
                      <a:pt x="304818" y="1086578"/>
                    </a:lnTo>
                    <a:lnTo>
                      <a:pt x="305339" y="1096698"/>
                    </a:lnTo>
                    <a:lnTo>
                      <a:pt x="305860" y="1101508"/>
                    </a:lnTo>
                    <a:lnTo>
                      <a:pt x="306381" y="1099529"/>
                    </a:lnTo>
                    <a:lnTo>
                      <a:pt x="306902" y="1090561"/>
                    </a:lnTo>
                    <a:lnTo>
                      <a:pt x="307423" y="1075698"/>
                    </a:lnTo>
                    <a:lnTo>
                      <a:pt x="307944" y="1057168"/>
                    </a:lnTo>
                    <a:lnTo>
                      <a:pt x="308465" y="1037988"/>
                    </a:lnTo>
                    <a:lnTo>
                      <a:pt x="308986" y="1021429"/>
                    </a:lnTo>
                    <a:lnTo>
                      <a:pt x="309507" y="1010390"/>
                    </a:lnTo>
                    <a:lnTo>
                      <a:pt x="310028" y="1006816"/>
                    </a:lnTo>
                    <a:lnTo>
                      <a:pt x="310549" y="1011242"/>
                    </a:lnTo>
                    <a:lnTo>
                      <a:pt x="311070" y="1022690"/>
                    </a:lnTo>
                    <a:lnTo>
                      <a:pt x="311591" y="1038873"/>
                    </a:lnTo>
                    <a:lnTo>
                      <a:pt x="312112" y="1056626"/>
                    </a:lnTo>
                    <a:lnTo>
                      <a:pt x="312633" y="1072408"/>
                    </a:lnTo>
                    <a:lnTo>
                      <a:pt x="313154" y="1082996"/>
                    </a:lnTo>
                    <a:lnTo>
                      <a:pt x="313675" y="1086077"/>
                    </a:lnTo>
                    <a:lnTo>
                      <a:pt x="314197" y="1080741"/>
                    </a:lnTo>
                    <a:lnTo>
                      <a:pt x="314718" y="1067606"/>
                    </a:lnTo>
                    <a:lnTo>
                      <a:pt x="315239" y="1048693"/>
                    </a:lnTo>
                    <a:lnTo>
                      <a:pt x="315760" y="1027099"/>
                    </a:lnTo>
                    <a:lnTo>
                      <a:pt x="316281" y="1006491"/>
                    </a:lnTo>
                    <a:lnTo>
                      <a:pt x="316802" y="990392"/>
                    </a:lnTo>
                    <a:lnTo>
                      <a:pt x="317323" y="981448"/>
                    </a:lnTo>
                    <a:lnTo>
                      <a:pt x="317844" y="980889"/>
                    </a:lnTo>
                    <a:lnTo>
                      <a:pt x="318365" y="988321"/>
                    </a:lnTo>
                    <a:lnTo>
                      <a:pt x="318886" y="1001990"/>
                    </a:lnTo>
                    <a:lnTo>
                      <a:pt x="319407" y="1019050"/>
                    </a:lnTo>
                    <a:lnTo>
                      <a:pt x="319928" y="1036126"/>
                    </a:lnTo>
                    <a:lnTo>
                      <a:pt x="320449" y="1049829"/>
                    </a:lnTo>
                    <a:lnTo>
                      <a:pt x="320970" y="1057486"/>
                    </a:lnTo>
                    <a:lnTo>
                      <a:pt x="321491" y="1057636"/>
                    </a:lnTo>
                    <a:lnTo>
                      <a:pt x="322012" y="1050229"/>
                    </a:lnTo>
                    <a:lnTo>
                      <a:pt x="322533" y="1036610"/>
                    </a:lnTo>
                    <a:lnTo>
                      <a:pt x="323055" y="1019175"/>
                    </a:lnTo>
                    <a:lnTo>
                      <a:pt x="323576" y="1001013"/>
                    </a:lnTo>
                    <a:lnTo>
                      <a:pt x="324097" y="985306"/>
                    </a:lnTo>
                    <a:lnTo>
                      <a:pt x="324618" y="974593"/>
                    </a:lnTo>
                    <a:lnTo>
                      <a:pt x="325139" y="970317"/>
                    </a:lnTo>
                    <a:lnTo>
                      <a:pt x="325660" y="972597"/>
                    </a:lnTo>
                    <a:lnTo>
                      <a:pt x="326181" y="980405"/>
                    </a:lnTo>
                    <a:lnTo>
                      <a:pt x="326702" y="991803"/>
                    </a:lnTo>
                    <a:lnTo>
                      <a:pt x="327223" y="1004286"/>
                    </a:lnTo>
                    <a:lnTo>
                      <a:pt x="327744" y="1015250"/>
                    </a:lnTo>
                    <a:lnTo>
                      <a:pt x="328265" y="1022532"/>
                    </a:lnTo>
                    <a:lnTo>
                      <a:pt x="328786" y="1024878"/>
                    </a:lnTo>
                    <a:lnTo>
                      <a:pt x="329307" y="1022122"/>
                    </a:lnTo>
                    <a:lnTo>
                      <a:pt x="329828" y="1015100"/>
                    </a:lnTo>
                    <a:lnTo>
                      <a:pt x="330349" y="1005347"/>
                    </a:lnTo>
                    <a:lnTo>
                      <a:pt x="330870" y="994825"/>
                    </a:lnTo>
                    <a:lnTo>
                      <a:pt x="331391" y="985498"/>
                    </a:lnTo>
                    <a:lnTo>
                      <a:pt x="331912" y="978943"/>
                    </a:lnTo>
                    <a:lnTo>
                      <a:pt x="332434" y="975946"/>
                    </a:lnTo>
                    <a:lnTo>
                      <a:pt x="332955" y="976438"/>
                    </a:lnTo>
                    <a:lnTo>
                      <a:pt x="333476" y="979645"/>
                    </a:lnTo>
                    <a:lnTo>
                      <a:pt x="333997" y="984321"/>
                    </a:lnTo>
                    <a:lnTo>
                      <a:pt x="334519" y="989014"/>
                    </a:lnTo>
                    <a:lnTo>
                      <a:pt x="335037" y="992362"/>
                    </a:lnTo>
                    <a:lnTo>
                      <a:pt x="335563" y="993464"/>
                    </a:lnTo>
                    <a:lnTo>
                      <a:pt x="336081" y="992095"/>
                    </a:lnTo>
                    <a:lnTo>
                      <a:pt x="336599" y="988788"/>
                    </a:lnTo>
                    <a:lnTo>
                      <a:pt x="337125" y="984555"/>
                    </a:lnTo>
                    <a:lnTo>
                      <a:pt x="337642" y="980580"/>
                    </a:lnTo>
                    <a:lnTo>
                      <a:pt x="338168" y="977933"/>
                    </a:lnTo>
                    <a:lnTo>
                      <a:pt x="338686" y="977307"/>
                    </a:lnTo>
                    <a:lnTo>
                      <a:pt x="339204" y="978877"/>
                    </a:lnTo>
                    <a:lnTo>
                      <a:pt x="339730" y="982208"/>
                    </a:lnTo>
                    <a:lnTo>
                      <a:pt x="340248" y="986258"/>
                    </a:lnTo>
                    <a:lnTo>
                      <a:pt x="340774" y="989698"/>
                    </a:lnTo>
                    <a:lnTo>
                      <a:pt x="341291" y="991210"/>
                    </a:lnTo>
                    <a:lnTo>
                      <a:pt x="341809" y="989849"/>
                    </a:lnTo>
                    <a:lnTo>
                      <a:pt x="342335" y="985239"/>
                    </a:lnTo>
                    <a:lnTo>
                      <a:pt x="342853" y="977774"/>
                    </a:lnTo>
                    <a:lnTo>
                      <a:pt x="343379" y="968581"/>
                    </a:lnTo>
                    <a:lnTo>
                      <a:pt x="343897" y="959354"/>
                    </a:lnTo>
                    <a:lnTo>
                      <a:pt x="344414" y="951972"/>
                    </a:lnTo>
                    <a:lnTo>
                      <a:pt x="344940" y="948064"/>
                    </a:lnTo>
                    <a:lnTo>
                      <a:pt x="345458" y="948598"/>
                    </a:lnTo>
                    <a:lnTo>
                      <a:pt x="345984" y="953692"/>
                    </a:lnTo>
                    <a:lnTo>
                      <a:pt x="346502" y="962543"/>
                    </a:lnTo>
                    <a:lnTo>
                      <a:pt x="347020" y="973507"/>
                    </a:lnTo>
                    <a:lnTo>
                      <a:pt x="347546" y="984363"/>
                    </a:lnTo>
                    <a:lnTo>
                      <a:pt x="348063" y="992704"/>
                    </a:lnTo>
                    <a:lnTo>
                      <a:pt x="348590" y="996470"/>
                    </a:lnTo>
                    <a:lnTo>
                      <a:pt x="349107" y="994366"/>
                    </a:lnTo>
                    <a:lnTo>
                      <a:pt x="349625" y="986200"/>
                    </a:lnTo>
                    <a:lnTo>
                      <a:pt x="350151" y="972973"/>
                    </a:lnTo>
                    <a:lnTo>
                      <a:pt x="350669" y="956723"/>
                    </a:lnTo>
                    <a:lnTo>
                      <a:pt x="351195" y="940156"/>
                    </a:lnTo>
                    <a:lnTo>
                      <a:pt x="351713" y="926145"/>
                    </a:lnTo>
                    <a:lnTo>
                      <a:pt x="352230" y="917202"/>
                    </a:lnTo>
                    <a:lnTo>
                      <a:pt x="352756" y="914964"/>
                    </a:lnTo>
                    <a:lnTo>
                      <a:pt x="353274" y="919849"/>
                    </a:lnTo>
                    <a:lnTo>
                      <a:pt x="353800" y="930938"/>
                    </a:lnTo>
                    <a:lnTo>
                      <a:pt x="354318" y="946093"/>
                    </a:lnTo>
                    <a:lnTo>
                      <a:pt x="354836" y="962376"/>
                    </a:lnTo>
                    <a:lnTo>
                      <a:pt x="355362" y="976547"/>
                    </a:lnTo>
                    <a:lnTo>
                      <a:pt x="355879" y="985657"/>
                    </a:lnTo>
                    <a:lnTo>
                      <a:pt x="356405" y="987636"/>
                    </a:lnTo>
                    <a:lnTo>
                      <a:pt x="356923" y="981732"/>
                    </a:lnTo>
                    <a:lnTo>
                      <a:pt x="357441" y="968664"/>
                    </a:lnTo>
                    <a:lnTo>
                      <a:pt x="357967" y="950511"/>
                    </a:lnTo>
                    <a:lnTo>
                      <a:pt x="358485" y="930236"/>
                    </a:lnTo>
                    <a:lnTo>
                      <a:pt x="359011" y="911206"/>
                    </a:lnTo>
                    <a:lnTo>
                      <a:pt x="359528" y="896610"/>
                    </a:lnTo>
                    <a:lnTo>
                      <a:pt x="360046" y="888852"/>
                    </a:lnTo>
                    <a:lnTo>
                      <a:pt x="360572" y="889086"/>
                    </a:lnTo>
                    <a:lnTo>
                      <a:pt x="361090" y="896919"/>
                    </a:lnTo>
                    <a:lnTo>
                      <a:pt x="361616" y="910571"/>
                    </a:lnTo>
                    <a:lnTo>
                      <a:pt x="362134" y="927247"/>
                    </a:lnTo>
                    <a:lnTo>
                      <a:pt x="362651" y="943663"/>
                    </a:lnTo>
                    <a:lnTo>
                      <a:pt x="363177" y="956565"/>
                    </a:lnTo>
                    <a:lnTo>
                      <a:pt x="363695" y="963362"/>
                    </a:lnTo>
                    <a:lnTo>
                      <a:pt x="364221" y="962644"/>
                    </a:lnTo>
                    <a:lnTo>
                      <a:pt x="364739" y="954444"/>
                    </a:lnTo>
                    <a:lnTo>
                      <a:pt x="365257" y="940181"/>
                    </a:lnTo>
                    <a:lnTo>
                      <a:pt x="365783" y="922304"/>
                    </a:lnTo>
                    <a:lnTo>
                      <a:pt x="366300" y="903816"/>
                    </a:lnTo>
                    <a:lnTo>
                      <a:pt x="366827" y="887817"/>
                    </a:lnTo>
                    <a:lnTo>
                      <a:pt x="367344" y="876895"/>
                    </a:lnTo>
                    <a:lnTo>
                      <a:pt x="367862" y="872586"/>
                    </a:lnTo>
                    <a:lnTo>
                      <a:pt x="368388" y="875108"/>
                    </a:lnTo>
                    <a:lnTo>
                      <a:pt x="368906" y="883366"/>
                    </a:lnTo>
                    <a:lnTo>
                      <a:pt x="369432" y="895349"/>
                    </a:lnTo>
                    <a:lnTo>
                      <a:pt x="369949" y="908492"/>
                    </a:lnTo>
                    <a:lnTo>
                      <a:pt x="370467" y="920133"/>
                    </a:lnTo>
                    <a:lnTo>
                      <a:pt x="370993" y="927948"/>
                    </a:lnTo>
                    <a:lnTo>
                      <a:pt x="371511" y="930478"/>
                    </a:lnTo>
                    <a:lnTo>
                      <a:pt x="372037" y="927372"/>
                    </a:lnTo>
                    <a:lnTo>
                      <a:pt x="372555" y="919398"/>
                    </a:lnTo>
                    <a:lnTo>
                      <a:pt x="373072" y="908167"/>
                    </a:lnTo>
                    <a:lnTo>
                      <a:pt x="373599" y="895750"/>
                    </a:lnTo>
                    <a:lnTo>
                      <a:pt x="374116" y="884327"/>
                    </a:lnTo>
                    <a:lnTo>
                      <a:pt x="374642" y="875784"/>
                    </a:lnTo>
                    <a:lnTo>
                      <a:pt x="375160" y="871283"/>
                    </a:lnTo>
                    <a:lnTo>
                      <a:pt x="375678" y="871041"/>
                    </a:lnTo>
                    <a:lnTo>
                      <a:pt x="376204" y="874373"/>
                    </a:lnTo>
                    <a:lnTo>
                      <a:pt x="376722" y="879976"/>
                    </a:lnTo>
                    <a:lnTo>
                      <a:pt x="377248" y="886272"/>
                    </a:lnTo>
                    <a:lnTo>
                      <a:pt x="377765" y="891708"/>
                    </a:lnTo>
                    <a:lnTo>
                      <a:pt x="378283" y="895032"/>
                    </a:lnTo>
                    <a:lnTo>
                      <a:pt x="378809" y="895566"/>
                    </a:lnTo>
                    <a:lnTo>
                      <a:pt x="379327" y="893378"/>
                    </a:lnTo>
                    <a:lnTo>
                      <a:pt x="379853" y="889203"/>
                    </a:lnTo>
                    <a:lnTo>
                      <a:pt x="380371" y="884160"/>
                    </a:lnTo>
                    <a:lnTo>
                      <a:pt x="380888" y="879425"/>
                    </a:lnTo>
                    <a:lnTo>
                      <a:pt x="381414" y="876001"/>
                    </a:lnTo>
                    <a:lnTo>
                      <a:pt x="381932" y="874532"/>
                    </a:lnTo>
                    <a:lnTo>
                      <a:pt x="382458" y="875091"/>
                    </a:lnTo>
                    <a:lnTo>
                      <a:pt x="382976" y="877154"/>
                    </a:lnTo>
                    <a:lnTo>
                      <a:pt x="383494" y="879709"/>
                    </a:lnTo>
                    <a:lnTo>
                      <a:pt x="384020" y="881563"/>
                    </a:lnTo>
                    <a:lnTo>
                      <a:pt x="384537" y="881713"/>
                    </a:lnTo>
                    <a:lnTo>
                      <a:pt x="385063" y="879584"/>
                    </a:lnTo>
                    <a:lnTo>
                      <a:pt x="385581" y="875158"/>
                    </a:lnTo>
                    <a:lnTo>
                      <a:pt x="386099" y="869046"/>
                    </a:lnTo>
                    <a:lnTo>
                      <a:pt x="386625" y="862382"/>
                    </a:lnTo>
                    <a:lnTo>
                      <a:pt x="387143" y="856587"/>
                    </a:lnTo>
                    <a:lnTo>
                      <a:pt x="387669" y="853038"/>
                    </a:lnTo>
                    <a:lnTo>
                      <a:pt x="388186" y="852662"/>
                    </a:lnTo>
                    <a:lnTo>
                      <a:pt x="388704" y="855727"/>
                    </a:lnTo>
                    <a:lnTo>
                      <a:pt x="389230" y="861789"/>
                    </a:lnTo>
                    <a:lnTo>
                      <a:pt x="389748" y="869705"/>
                    </a:lnTo>
                    <a:lnTo>
                      <a:pt x="390274" y="877813"/>
                    </a:lnTo>
                    <a:lnTo>
                      <a:pt x="390792" y="884210"/>
                    </a:lnTo>
                    <a:lnTo>
                      <a:pt x="391309" y="887132"/>
                    </a:lnTo>
                    <a:lnTo>
                      <a:pt x="391836" y="885412"/>
                    </a:lnTo>
                    <a:lnTo>
                      <a:pt x="392353" y="878782"/>
                    </a:lnTo>
                    <a:lnTo>
                      <a:pt x="392879" y="867952"/>
                    </a:lnTo>
                    <a:lnTo>
                      <a:pt x="393397" y="854533"/>
                    </a:lnTo>
                    <a:lnTo>
                      <a:pt x="393915" y="840755"/>
                    </a:lnTo>
                    <a:lnTo>
                      <a:pt x="394441" y="829081"/>
                    </a:lnTo>
                    <a:lnTo>
                      <a:pt x="394959" y="821641"/>
                    </a:lnTo>
                    <a:lnTo>
                      <a:pt x="395485" y="819871"/>
                    </a:lnTo>
                    <a:lnTo>
                      <a:pt x="396002" y="824113"/>
                    </a:lnTo>
                    <a:lnTo>
                      <a:pt x="396520" y="833599"/>
                    </a:lnTo>
                    <a:lnTo>
                      <a:pt x="397046" y="846500"/>
                    </a:lnTo>
                    <a:lnTo>
                      <a:pt x="397564" y="860261"/>
                    </a:lnTo>
                    <a:lnTo>
                      <a:pt x="398090" y="872085"/>
                    </a:lnTo>
                    <a:lnTo>
                      <a:pt x="398608" y="879408"/>
                    </a:lnTo>
                    <a:lnTo>
                      <a:pt x="399125" y="880419"/>
                    </a:lnTo>
                    <a:lnTo>
                      <a:pt x="399651" y="874448"/>
                    </a:lnTo>
                    <a:lnTo>
                      <a:pt x="400169" y="862107"/>
                    </a:lnTo>
                    <a:lnTo>
                      <a:pt x="400695" y="845222"/>
                    </a:lnTo>
                    <a:lnTo>
                      <a:pt x="401213" y="826501"/>
                    </a:lnTo>
                    <a:lnTo>
                      <a:pt x="401731" y="809041"/>
                    </a:lnTo>
                    <a:lnTo>
                      <a:pt x="402257" y="795705"/>
                    </a:lnTo>
                    <a:lnTo>
                      <a:pt x="402774" y="788683"/>
                    </a:lnTo>
                    <a:lnTo>
                      <a:pt x="403300" y="788983"/>
                    </a:lnTo>
                    <a:lnTo>
                      <a:pt x="403818" y="796256"/>
                    </a:lnTo>
                    <a:lnTo>
                      <a:pt x="404336" y="808790"/>
                    </a:lnTo>
                    <a:lnTo>
                      <a:pt x="404862" y="823912"/>
                    </a:lnTo>
                    <a:lnTo>
                      <a:pt x="405380" y="838500"/>
                    </a:lnTo>
                    <a:lnTo>
                      <a:pt x="405906" y="849598"/>
                    </a:lnTo>
                    <a:lnTo>
                      <a:pt x="406423" y="854850"/>
                    </a:lnTo>
                    <a:lnTo>
                      <a:pt x="406941" y="852955"/>
                    </a:lnTo>
                    <a:lnTo>
                      <a:pt x="407467" y="843936"/>
                    </a:lnTo>
                    <a:lnTo>
                      <a:pt x="407985" y="829123"/>
                    </a:lnTo>
                    <a:lnTo>
                      <a:pt x="408511" y="810886"/>
                    </a:lnTo>
                    <a:lnTo>
                      <a:pt x="409029" y="792148"/>
                    </a:lnTo>
                    <a:lnTo>
                      <a:pt x="409546" y="775882"/>
                    </a:lnTo>
                    <a:lnTo>
                      <a:pt x="410072" y="764584"/>
                    </a:lnTo>
                    <a:lnTo>
                      <a:pt x="410590" y="759824"/>
                    </a:lnTo>
                    <a:lnTo>
                      <a:pt x="411116" y="761862"/>
                    </a:lnTo>
                    <a:lnTo>
                      <a:pt x="411634" y="769636"/>
                    </a:lnTo>
                    <a:lnTo>
                      <a:pt x="412152" y="781042"/>
                    </a:lnTo>
                    <a:lnTo>
                      <a:pt x="412678" y="793468"/>
                    </a:lnTo>
                    <a:lnTo>
                      <a:pt x="413195" y="804264"/>
                    </a:lnTo>
                    <a:lnTo>
                      <a:pt x="413721" y="811170"/>
                    </a:lnTo>
                    <a:lnTo>
                      <a:pt x="414239" y="812690"/>
                    </a:lnTo>
                    <a:lnTo>
                      <a:pt x="414757" y="808381"/>
                    </a:lnTo>
                    <a:lnTo>
                      <a:pt x="415283" y="798954"/>
                    </a:lnTo>
                    <a:lnTo>
                      <a:pt x="415801" y="786019"/>
                    </a:lnTo>
                    <a:lnTo>
                      <a:pt x="416327" y="771723"/>
                    </a:lnTo>
                    <a:lnTo>
                      <a:pt x="416844" y="758321"/>
                    </a:lnTo>
                    <a:lnTo>
                      <a:pt x="417362" y="747808"/>
                    </a:lnTo>
                    <a:lnTo>
                      <a:pt x="417888" y="741579"/>
                    </a:lnTo>
                    <a:lnTo>
                      <a:pt x="418406" y="740068"/>
                    </a:lnTo>
                    <a:lnTo>
                      <a:pt x="418932" y="742740"/>
                    </a:lnTo>
                    <a:lnTo>
                      <a:pt x="419450" y="748251"/>
                    </a:lnTo>
                    <a:lnTo>
                      <a:pt x="419967" y="754889"/>
                    </a:lnTo>
                    <a:lnTo>
                      <a:pt x="420494" y="760927"/>
                    </a:lnTo>
                    <a:lnTo>
                      <a:pt x="421011" y="764910"/>
                    </a:lnTo>
                    <a:lnTo>
                      <a:pt x="421537" y="765870"/>
                    </a:lnTo>
                    <a:lnTo>
                      <a:pt x="422055" y="763590"/>
                    </a:lnTo>
                    <a:lnTo>
                      <a:pt x="422573" y="758572"/>
                    </a:lnTo>
                    <a:lnTo>
                      <a:pt x="423099" y="751942"/>
                    </a:lnTo>
                    <a:lnTo>
                      <a:pt x="423617" y="744986"/>
                    </a:lnTo>
                    <a:lnTo>
                      <a:pt x="424143" y="738899"/>
                    </a:lnTo>
                    <a:lnTo>
                      <a:pt x="424660" y="734540"/>
                    </a:lnTo>
                    <a:lnTo>
                      <a:pt x="425178" y="732344"/>
                    </a:lnTo>
                    <a:lnTo>
                      <a:pt x="425704" y="732177"/>
                    </a:lnTo>
                    <a:lnTo>
                      <a:pt x="426222" y="733413"/>
                    </a:lnTo>
                    <a:lnTo>
                      <a:pt x="426748" y="735058"/>
                    </a:lnTo>
                    <a:lnTo>
                      <a:pt x="427266" y="736085"/>
                    </a:lnTo>
                    <a:lnTo>
                      <a:pt x="427783" y="735734"/>
                    </a:lnTo>
                    <a:lnTo>
                      <a:pt x="428309" y="733638"/>
                    </a:lnTo>
                    <a:lnTo>
                      <a:pt x="428827" y="729914"/>
                    </a:lnTo>
                    <a:lnTo>
                      <a:pt x="429353" y="725179"/>
                    </a:lnTo>
                    <a:lnTo>
                      <a:pt x="429871" y="720486"/>
                    </a:lnTo>
                    <a:lnTo>
                      <a:pt x="430389" y="716996"/>
                    </a:lnTo>
                    <a:lnTo>
                      <a:pt x="430915" y="715660"/>
                    </a:lnTo>
                    <a:lnTo>
                      <a:pt x="431432" y="716887"/>
                    </a:lnTo>
                    <a:lnTo>
                      <a:pt x="431958" y="720453"/>
                    </a:lnTo>
                    <a:lnTo>
                      <a:pt x="432476" y="725588"/>
                    </a:lnTo>
                    <a:lnTo>
                      <a:pt x="432994" y="731116"/>
                    </a:lnTo>
                    <a:lnTo>
                      <a:pt x="433520" y="735667"/>
                    </a:lnTo>
                    <a:lnTo>
                      <a:pt x="434038" y="737930"/>
                    </a:lnTo>
                    <a:lnTo>
                      <a:pt x="434564" y="736936"/>
                    </a:lnTo>
                    <a:lnTo>
                      <a:pt x="435081" y="732369"/>
                    </a:lnTo>
                    <a:lnTo>
                      <a:pt x="435599" y="724653"/>
                    </a:lnTo>
                    <a:lnTo>
                      <a:pt x="436125" y="714925"/>
                    </a:lnTo>
                    <a:lnTo>
                      <a:pt x="436643" y="704863"/>
                    </a:lnTo>
                    <a:lnTo>
                      <a:pt x="437169" y="696388"/>
                    </a:lnTo>
                    <a:lnTo>
                      <a:pt x="437687" y="691244"/>
                    </a:lnTo>
                    <a:lnTo>
                      <a:pt x="438204" y="690659"/>
                    </a:lnTo>
                    <a:lnTo>
                      <a:pt x="438731" y="694926"/>
                    </a:lnTo>
                    <a:lnTo>
                      <a:pt x="439248" y="703402"/>
                    </a:lnTo>
                    <a:lnTo>
                      <a:pt x="439774" y="714574"/>
                    </a:lnTo>
                    <a:lnTo>
                      <a:pt x="440292" y="726365"/>
                    </a:lnTo>
                    <a:lnTo>
                      <a:pt x="440810" y="736485"/>
                    </a:lnTo>
                    <a:lnTo>
                      <a:pt x="441336" y="742865"/>
                    </a:lnTo>
                    <a:lnTo>
                      <a:pt x="441854" y="744042"/>
                    </a:lnTo>
                    <a:lnTo>
                      <a:pt x="442380" y="739475"/>
                    </a:lnTo>
                    <a:lnTo>
                      <a:pt x="442897" y="729722"/>
                    </a:lnTo>
                    <a:lnTo>
                      <a:pt x="443415" y="716336"/>
                    </a:lnTo>
                    <a:lnTo>
                      <a:pt x="443941" y="701606"/>
                    </a:lnTo>
                    <a:lnTo>
                      <a:pt x="444459" y="688146"/>
                    </a:lnTo>
                    <a:lnTo>
                      <a:pt x="444985" y="678351"/>
                    </a:lnTo>
                    <a:lnTo>
                      <a:pt x="445503" y="674009"/>
                    </a:lnTo>
                    <a:lnTo>
                      <a:pt x="446020" y="675904"/>
                    </a:lnTo>
                    <a:lnTo>
                      <a:pt x="446546" y="683703"/>
                    </a:lnTo>
                    <a:lnTo>
                      <a:pt x="447064" y="695945"/>
                    </a:lnTo>
                    <a:lnTo>
                      <a:pt x="447590" y="710299"/>
                    </a:lnTo>
                    <a:lnTo>
                      <a:pt x="448108" y="724002"/>
                    </a:lnTo>
                    <a:lnTo>
                      <a:pt x="448626" y="734381"/>
                    </a:lnTo>
                    <a:lnTo>
                      <a:pt x="449152" y="739400"/>
                    </a:lnTo>
                    <a:lnTo>
                      <a:pt x="449669" y="737972"/>
                    </a:lnTo>
                    <a:lnTo>
                      <a:pt x="450195" y="730189"/>
                    </a:lnTo>
                    <a:lnTo>
                      <a:pt x="450713" y="717322"/>
                    </a:lnTo>
                    <a:lnTo>
                      <a:pt x="451231" y="701573"/>
                    </a:lnTo>
                    <a:lnTo>
                      <a:pt x="451757" y="685591"/>
                    </a:lnTo>
                    <a:lnTo>
                      <a:pt x="452275" y="671988"/>
                    </a:lnTo>
                    <a:lnTo>
                      <a:pt x="452801" y="662895"/>
                    </a:lnTo>
                    <a:lnTo>
                      <a:pt x="453318" y="659663"/>
                    </a:lnTo>
                    <a:lnTo>
                      <a:pt x="453836" y="662569"/>
                    </a:lnTo>
                    <a:lnTo>
                      <a:pt x="454362" y="670744"/>
                    </a:lnTo>
                    <a:lnTo>
                      <a:pt x="454880" y="682276"/>
                    </a:lnTo>
                    <a:lnTo>
                      <a:pt x="455406" y="694659"/>
                    </a:lnTo>
                    <a:lnTo>
                      <a:pt x="455924" y="705306"/>
                    </a:lnTo>
                    <a:lnTo>
                      <a:pt x="456441" y="712069"/>
                    </a:lnTo>
                    <a:lnTo>
                      <a:pt x="456967" y="713522"/>
                    </a:lnTo>
                    <a:lnTo>
                      <a:pt x="457485" y="709272"/>
                    </a:lnTo>
                    <a:lnTo>
                      <a:pt x="458011" y="699953"/>
                    </a:lnTo>
                    <a:lnTo>
                      <a:pt x="458529" y="687152"/>
                    </a:lnTo>
                    <a:lnTo>
                      <a:pt x="459047" y="672948"/>
                    </a:lnTo>
                    <a:lnTo>
                      <a:pt x="459573" y="659546"/>
                    </a:lnTo>
                    <a:lnTo>
                      <a:pt x="460090" y="648850"/>
                    </a:lnTo>
                    <a:lnTo>
                      <a:pt x="460617" y="642236"/>
                    </a:lnTo>
                    <a:lnTo>
                      <a:pt x="461134" y="640291"/>
                    </a:lnTo>
                    <a:lnTo>
                      <a:pt x="461652" y="642662"/>
                    </a:lnTo>
                    <a:lnTo>
                      <a:pt x="462178" y="648123"/>
                    </a:lnTo>
                    <a:lnTo>
                      <a:pt x="462696" y="654912"/>
                    </a:lnTo>
                    <a:lnTo>
                      <a:pt x="463222" y="661183"/>
                    </a:lnTo>
                    <a:lnTo>
                      <a:pt x="463740" y="665358"/>
                    </a:lnTo>
                    <a:lnTo>
                      <a:pt x="464257" y="666352"/>
                    </a:lnTo>
                    <a:lnTo>
                      <a:pt x="464783" y="663730"/>
                    </a:lnTo>
                    <a:lnTo>
                      <a:pt x="465301" y="657768"/>
                    </a:lnTo>
                    <a:lnTo>
                      <a:pt x="465827" y="649451"/>
                    </a:lnTo>
                    <a:lnTo>
                      <a:pt x="466345" y="640132"/>
                    </a:lnTo>
                    <a:lnTo>
                      <a:pt x="466863" y="631214"/>
                    </a:lnTo>
                    <a:lnTo>
                      <a:pt x="467389" y="623815"/>
                    </a:lnTo>
                    <a:lnTo>
                      <a:pt x="467906" y="618655"/>
                    </a:lnTo>
                    <a:lnTo>
                      <a:pt x="468432" y="615908"/>
                    </a:lnTo>
                    <a:lnTo>
                      <a:pt x="468950" y="615206"/>
                    </a:lnTo>
                    <a:lnTo>
                      <a:pt x="469468" y="615691"/>
                    </a:lnTo>
                    <a:lnTo>
                      <a:pt x="469994" y="616284"/>
                    </a:lnTo>
                    <a:lnTo>
                      <a:pt x="470512" y="616050"/>
                    </a:lnTo>
                    <a:lnTo>
                      <a:pt x="471038" y="614388"/>
                    </a:lnTo>
                    <a:lnTo>
                      <a:pt x="471555" y="611115"/>
                    </a:lnTo>
                    <a:lnTo>
                      <a:pt x="472073" y="606422"/>
                    </a:lnTo>
                    <a:lnTo>
                      <a:pt x="472599" y="600902"/>
                    </a:lnTo>
                    <a:lnTo>
                      <a:pt x="473117" y="595425"/>
                    </a:lnTo>
                    <a:lnTo>
                      <a:pt x="473643" y="590924"/>
                    </a:lnTo>
                    <a:lnTo>
                      <a:pt x="474161" y="588093"/>
                    </a:lnTo>
                    <a:lnTo>
                      <a:pt x="474678" y="587141"/>
                    </a:lnTo>
                    <a:lnTo>
                      <a:pt x="475204" y="587742"/>
                    </a:lnTo>
                    <a:lnTo>
                      <a:pt x="475722" y="589137"/>
                    </a:lnTo>
                    <a:lnTo>
                      <a:pt x="476248" y="590323"/>
                    </a:lnTo>
                    <a:lnTo>
                      <a:pt x="476766" y="590214"/>
                    </a:lnTo>
                    <a:lnTo>
                      <a:pt x="477284" y="587934"/>
                    </a:lnTo>
                    <a:lnTo>
                      <a:pt x="477810" y="583075"/>
                    </a:lnTo>
                    <a:lnTo>
                      <a:pt x="478327" y="575835"/>
                    </a:lnTo>
                    <a:lnTo>
                      <a:pt x="478853" y="567017"/>
                    </a:lnTo>
                    <a:lnTo>
                      <a:pt x="479371" y="557807"/>
                    </a:lnTo>
                    <a:lnTo>
                      <a:pt x="479889" y="549598"/>
                    </a:lnTo>
                    <a:lnTo>
                      <a:pt x="480415" y="543753"/>
                    </a:lnTo>
                    <a:lnTo>
                      <a:pt x="480933" y="541315"/>
                    </a:lnTo>
                    <a:lnTo>
                      <a:pt x="481459" y="542718"/>
                    </a:lnTo>
                    <a:lnTo>
                      <a:pt x="481976" y="547569"/>
                    </a:lnTo>
                    <a:lnTo>
                      <a:pt x="482494" y="554734"/>
                    </a:lnTo>
                    <a:lnTo>
                      <a:pt x="483020" y="562533"/>
                    </a:lnTo>
                    <a:lnTo>
                      <a:pt x="483538" y="569113"/>
                    </a:lnTo>
                    <a:lnTo>
                      <a:pt x="484064" y="572745"/>
                    </a:lnTo>
                    <a:lnTo>
                      <a:pt x="484582" y="572228"/>
                    </a:lnTo>
                    <a:lnTo>
                      <a:pt x="485099" y="567101"/>
                    </a:lnTo>
                    <a:lnTo>
                      <a:pt x="485625" y="557815"/>
                    </a:lnTo>
                    <a:lnTo>
                      <a:pt x="486143" y="545691"/>
                    </a:lnTo>
                    <a:lnTo>
                      <a:pt x="486669" y="532664"/>
                    </a:lnTo>
                    <a:lnTo>
                      <a:pt x="487187" y="520915"/>
                    </a:lnTo>
                    <a:lnTo>
                      <a:pt x="487705" y="512507"/>
                    </a:lnTo>
                    <a:lnTo>
                      <a:pt x="488231" y="508949"/>
                    </a:lnTo>
                    <a:lnTo>
                      <a:pt x="488748" y="510853"/>
                    </a:lnTo>
                    <a:lnTo>
                      <a:pt x="489275" y="517826"/>
                    </a:lnTo>
                    <a:lnTo>
                      <a:pt x="489792" y="528522"/>
                    </a:lnTo>
                    <a:lnTo>
                      <a:pt x="490310" y="540864"/>
                    </a:lnTo>
                    <a:lnTo>
                      <a:pt x="490836" y="552446"/>
                    </a:lnTo>
                    <a:lnTo>
                      <a:pt x="491354" y="561030"/>
                    </a:lnTo>
                    <a:lnTo>
                      <a:pt x="491880" y="564879"/>
                    </a:lnTo>
                    <a:lnTo>
                      <a:pt x="492398" y="563151"/>
                    </a:lnTo>
                    <a:lnTo>
                      <a:pt x="492915" y="556020"/>
                    </a:lnTo>
                    <a:lnTo>
                      <a:pt x="493441" y="544672"/>
                    </a:lnTo>
                    <a:lnTo>
                      <a:pt x="493959" y="531144"/>
                    </a:lnTo>
                    <a:lnTo>
                      <a:pt x="494485" y="517884"/>
                    </a:lnTo>
                    <a:lnTo>
                      <a:pt x="495003" y="507288"/>
                    </a:lnTo>
                    <a:lnTo>
                      <a:pt x="495521" y="501217"/>
                    </a:lnTo>
                    <a:lnTo>
                      <a:pt x="496047" y="500683"/>
                    </a:lnTo>
                    <a:lnTo>
                      <a:pt x="496564" y="505676"/>
                    </a:lnTo>
                    <a:lnTo>
                      <a:pt x="497090" y="515221"/>
                    </a:lnTo>
                    <a:lnTo>
                      <a:pt x="497608" y="527495"/>
                    </a:lnTo>
                    <a:lnTo>
                      <a:pt x="498126" y="540213"/>
                    </a:lnTo>
                    <a:lnTo>
                      <a:pt x="498652" y="551035"/>
                    </a:lnTo>
                    <a:lnTo>
                      <a:pt x="499170" y="558091"/>
                    </a:lnTo>
                    <a:lnTo>
                      <a:pt x="499696" y="560212"/>
                    </a:lnTo>
                    <a:lnTo>
                      <a:pt x="500213" y="557147"/>
                    </a:lnTo>
                    <a:lnTo>
                      <a:pt x="500731" y="549582"/>
                    </a:lnTo>
                    <a:lnTo>
                      <a:pt x="501257" y="539044"/>
                    </a:lnTo>
                    <a:lnTo>
                      <a:pt x="501775" y="527570"/>
                    </a:lnTo>
                    <a:lnTo>
                      <a:pt x="502301" y="517291"/>
                    </a:lnTo>
                    <a:lnTo>
                      <a:pt x="502819" y="509943"/>
                    </a:lnTo>
                    <a:lnTo>
                      <a:pt x="503336" y="506670"/>
                    </a:lnTo>
                    <a:lnTo>
                      <a:pt x="503862" y="507822"/>
                    </a:lnTo>
                    <a:lnTo>
                      <a:pt x="504380" y="512974"/>
                    </a:lnTo>
                    <a:lnTo>
                      <a:pt x="504906" y="520949"/>
                    </a:lnTo>
                    <a:lnTo>
                      <a:pt x="505424" y="530051"/>
                    </a:lnTo>
                    <a:lnTo>
                      <a:pt x="505942" y="538468"/>
                    </a:lnTo>
                    <a:lnTo>
                      <a:pt x="506468" y="544664"/>
                    </a:lnTo>
                    <a:lnTo>
                      <a:pt x="506985" y="547636"/>
                    </a:lnTo>
                    <a:lnTo>
                      <a:pt x="507512" y="547010"/>
                    </a:lnTo>
                    <a:lnTo>
                      <a:pt x="508029" y="543052"/>
                    </a:lnTo>
                    <a:lnTo>
                      <a:pt x="508547" y="536647"/>
                    </a:lnTo>
                    <a:lnTo>
                      <a:pt x="509073" y="529099"/>
                    </a:lnTo>
                    <a:lnTo>
                      <a:pt x="509591" y="521800"/>
                    </a:lnTo>
                    <a:lnTo>
                      <a:pt x="510117" y="515914"/>
                    </a:lnTo>
                    <a:lnTo>
                      <a:pt x="510635" y="512181"/>
                    </a:lnTo>
                    <a:lnTo>
                      <a:pt x="511152" y="510895"/>
                    </a:lnTo>
                    <a:lnTo>
                      <a:pt x="511678" y="511847"/>
                    </a:lnTo>
                    <a:lnTo>
                      <a:pt x="512196" y="514360"/>
                    </a:lnTo>
                    <a:lnTo>
                      <a:pt x="512722" y="517433"/>
                    </a:lnTo>
                    <a:lnTo>
                      <a:pt x="513240" y="520005"/>
                    </a:lnTo>
                    <a:lnTo>
                      <a:pt x="513758" y="521266"/>
                    </a:lnTo>
                    <a:lnTo>
                      <a:pt x="514284" y="520823"/>
                    </a:lnTo>
                    <a:lnTo>
                      <a:pt x="514801" y="518686"/>
                    </a:lnTo>
                    <a:lnTo>
                      <a:pt x="515327" y="515204"/>
                    </a:lnTo>
                    <a:lnTo>
                      <a:pt x="515845" y="510970"/>
                    </a:lnTo>
                    <a:lnTo>
                      <a:pt x="516363" y="506770"/>
                    </a:lnTo>
                    <a:lnTo>
                      <a:pt x="516889" y="503305"/>
                    </a:lnTo>
                    <a:lnTo>
                      <a:pt x="517407" y="500975"/>
                    </a:lnTo>
                    <a:lnTo>
                      <a:pt x="517933" y="499814"/>
                    </a:lnTo>
                    <a:lnTo>
                      <a:pt x="518450" y="499480"/>
                    </a:lnTo>
                    <a:lnTo>
                      <a:pt x="518968" y="499430"/>
                    </a:lnTo>
                    <a:lnTo>
                      <a:pt x="519494" y="498963"/>
                    </a:lnTo>
                    <a:lnTo>
                      <a:pt x="520012" y="497384"/>
                    </a:lnTo>
                    <a:lnTo>
                      <a:pt x="520538" y="494186"/>
                    </a:lnTo>
                    <a:lnTo>
                      <a:pt x="521056" y="489235"/>
                    </a:lnTo>
                    <a:lnTo>
                      <a:pt x="521573" y="482897"/>
                    </a:lnTo>
                    <a:lnTo>
                      <a:pt x="522099" y="475899"/>
                    </a:lnTo>
                    <a:lnTo>
                      <a:pt x="522617" y="469169"/>
                    </a:lnTo>
                    <a:lnTo>
                      <a:pt x="523143" y="463641"/>
                    </a:lnTo>
                    <a:lnTo>
                      <a:pt x="523661" y="460092"/>
                    </a:lnTo>
                    <a:lnTo>
                      <a:pt x="524179" y="458973"/>
                    </a:lnTo>
                    <a:lnTo>
                      <a:pt x="524705" y="460184"/>
                    </a:lnTo>
                    <a:lnTo>
                      <a:pt x="525222" y="463048"/>
                    </a:lnTo>
                    <a:lnTo>
                      <a:pt x="525748" y="466455"/>
                    </a:lnTo>
                    <a:lnTo>
                      <a:pt x="526266" y="469110"/>
                    </a:lnTo>
                    <a:lnTo>
                      <a:pt x="526784" y="469770"/>
                    </a:lnTo>
                    <a:lnTo>
                      <a:pt x="527310" y="467490"/>
                    </a:lnTo>
                    <a:lnTo>
                      <a:pt x="527828" y="461837"/>
                    </a:lnTo>
                    <a:lnTo>
                      <a:pt x="528354" y="452986"/>
                    </a:lnTo>
                    <a:lnTo>
                      <a:pt x="528871" y="441822"/>
                    </a:lnTo>
                    <a:lnTo>
                      <a:pt x="529389" y="429722"/>
                    </a:lnTo>
                    <a:lnTo>
                      <a:pt x="529915" y="418349"/>
                    </a:lnTo>
                    <a:lnTo>
                      <a:pt x="530433" y="409298"/>
                    </a:lnTo>
                    <a:lnTo>
                      <a:pt x="530959" y="403820"/>
                    </a:lnTo>
                    <a:lnTo>
                      <a:pt x="531477" y="402559"/>
                    </a:lnTo>
                    <a:lnTo>
                      <a:pt x="531994" y="405365"/>
                    </a:lnTo>
                    <a:lnTo>
                      <a:pt x="532521" y="411260"/>
                    </a:lnTo>
                    <a:lnTo>
                      <a:pt x="533038" y="418616"/>
                    </a:lnTo>
                    <a:lnTo>
                      <a:pt x="533564" y="425480"/>
                    </a:lnTo>
                    <a:lnTo>
                      <a:pt x="534082" y="429973"/>
                    </a:lnTo>
                    <a:lnTo>
                      <a:pt x="534600" y="430607"/>
                    </a:lnTo>
                    <a:lnTo>
                      <a:pt x="535126" y="426608"/>
                    </a:lnTo>
                    <a:lnTo>
                      <a:pt x="535644" y="418049"/>
                    </a:lnTo>
                    <a:lnTo>
                      <a:pt x="536170" y="405891"/>
                    </a:lnTo>
                    <a:lnTo>
                      <a:pt x="536687" y="391787"/>
                    </a:lnTo>
                    <a:lnTo>
                      <a:pt x="537205" y="377825"/>
                    </a:lnTo>
                    <a:lnTo>
                      <a:pt x="537731" y="366102"/>
                    </a:lnTo>
                    <a:lnTo>
                      <a:pt x="538249" y="358311"/>
                    </a:lnTo>
                    <a:lnTo>
                      <a:pt x="538775" y="355464"/>
                    </a:lnTo>
                    <a:lnTo>
                      <a:pt x="539293" y="357668"/>
                    </a:lnTo>
                    <a:lnTo>
                      <a:pt x="539810" y="364081"/>
                    </a:lnTo>
                    <a:lnTo>
                      <a:pt x="540336" y="373116"/>
                    </a:lnTo>
                    <a:lnTo>
                      <a:pt x="540854" y="382660"/>
                    </a:lnTo>
                    <a:lnTo>
                      <a:pt x="541380" y="390535"/>
                    </a:lnTo>
                    <a:lnTo>
                      <a:pt x="541898" y="394918"/>
                    </a:lnTo>
                    <a:lnTo>
                      <a:pt x="542416" y="394710"/>
                    </a:lnTo>
                    <a:lnTo>
                      <a:pt x="542942" y="389683"/>
                    </a:lnTo>
                    <a:lnTo>
                      <a:pt x="543459" y="380556"/>
                    </a:lnTo>
                    <a:lnTo>
                      <a:pt x="543985" y="368774"/>
                    </a:lnTo>
                    <a:lnTo>
                      <a:pt x="544503" y="356290"/>
                    </a:lnTo>
                    <a:lnTo>
                      <a:pt x="545021" y="345168"/>
                    </a:lnTo>
                    <a:lnTo>
                      <a:pt x="545547" y="337160"/>
                    </a:lnTo>
                    <a:lnTo>
                      <a:pt x="546065" y="333377"/>
                    </a:lnTo>
                    <a:lnTo>
                      <a:pt x="546591" y="334145"/>
                    </a:lnTo>
                    <a:lnTo>
                      <a:pt x="547108" y="338997"/>
                    </a:lnTo>
                    <a:lnTo>
                      <a:pt x="547626" y="346737"/>
                    </a:lnTo>
                    <a:lnTo>
                      <a:pt x="548152" y="355689"/>
                    </a:lnTo>
                    <a:lnTo>
                      <a:pt x="548670" y="363956"/>
                    </a:lnTo>
                    <a:lnTo>
                      <a:pt x="549196" y="369893"/>
                    </a:lnTo>
                    <a:lnTo>
                      <a:pt x="549714" y="372448"/>
                    </a:lnTo>
                    <a:lnTo>
                      <a:pt x="550231" y="371296"/>
                    </a:lnTo>
                    <a:lnTo>
                      <a:pt x="550757" y="366828"/>
                    </a:lnTo>
                    <a:lnTo>
                      <a:pt x="551275" y="360023"/>
                    </a:lnTo>
                    <a:lnTo>
                      <a:pt x="551801" y="352290"/>
                    </a:lnTo>
                    <a:lnTo>
                      <a:pt x="552319" y="345126"/>
                    </a:lnTo>
                    <a:lnTo>
                      <a:pt x="552837" y="339840"/>
                    </a:lnTo>
                    <a:lnTo>
                      <a:pt x="553363" y="337210"/>
                    </a:lnTo>
                    <a:lnTo>
                      <a:pt x="553880" y="337485"/>
                    </a:lnTo>
                    <a:lnTo>
                      <a:pt x="554407" y="340358"/>
                    </a:lnTo>
                    <a:lnTo>
                      <a:pt x="554924" y="345126"/>
                    </a:lnTo>
                    <a:lnTo>
                      <a:pt x="555442" y="350729"/>
                    </a:lnTo>
                    <a:lnTo>
                      <a:pt x="555968" y="356006"/>
                    </a:lnTo>
                    <a:lnTo>
                      <a:pt x="556486" y="359981"/>
                    </a:lnTo>
                    <a:lnTo>
                      <a:pt x="557012" y="362077"/>
                    </a:lnTo>
                    <a:lnTo>
                      <a:pt x="557530" y="362236"/>
                    </a:lnTo>
                    <a:lnTo>
                      <a:pt x="558047" y="360774"/>
                    </a:lnTo>
                    <a:lnTo>
                      <a:pt x="558573" y="358319"/>
                    </a:lnTo>
                    <a:lnTo>
                      <a:pt x="559091" y="355647"/>
                    </a:lnTo>
                    <a:lnTo>
                      <a:pt x="559617" y="353535"/>
                    </a:lnTo>
                    <a:lnTo>
                      <a:pt x="560135" y="352574"/>
                    </a:lnTo>
                    <a:lnTo>
                      <a:pt x="560653" y="352958"/>
                    </a:lnTo>
                    <a:lnTo>
                      <a:pt x="561179" y="354470"/>
                    </a:lnTo>
                    <a:lnTo>
                      <a:pt x="561696" y="356641"/>
                    </a:lnTo>
                    <a:lnTo>
                      <a:pt x="562222" y="358870"/>
                    </a:lnTo>
                    <a:lnTo>
                      <a:pt x="562740" y="360591"/>
                    </a:lnTo>
                    <a:lnTo>
                      <a:pt x="563258" y="361325"/>
                    </a:lnTo>
                    <a:lnTo>
                      <a:pt x="563784" y="360849"/>
                    </a:lnTo>
                    <a:lnTo>
                      <a:pt x="564302" y="359305"/>
                    </a:lnTo>
                    <a:lnTo>
                      <a:pt x="564828" y="357142"/>
                    </a:lnTo>
                    <a:lnTo>
                      <a:pt x="565345" y="355004"/>
                    </a:lnTo>
                    <a:lnTo>
                      <a:pt x="565863" y="353493"/>
                    </a:lnTo>
                    <a:lnTo>
                      <a:pt x="566389" y="353100"/>
                    </a:lnTo>
                    <a:lnTo>
                      <a:pt x="566907" y="354144"/>
                    </a:lnTo>
                    <a:lnTo>
                      <a:pt x="567433" y="356633"/>
                    </a:lnTo>
                    <a:lnTo>
                      <a:pt x="567951" y="360181"/>
                    </a:lnTo>
                    <a:lnTo>
                      <a:pt x="568468" y="364014"/>
                    </a:lnTo>
                    <a:lnTo>
                      <a:pt x="568994" y="367187"/>
                    </a:lnTo>
                    <a:lnTo>
                      <a:pt x="569512" y="368857"/>
                    </a:lnTo>
                    <a:lnTo>
                      <a:pt x="570038" y="368440"/>
                    </a:lnTo>
                    <a:lnTo>
                      <a:pt x="570556" y="365718"/>
                    </a:lnTo>
                    <a:lnTo>
                      <a:pt x="571074" y="360916"/>
                    </a:lnTo>
                    <a:lnTo>
                      <a:pt x="571600" y="354687"/>
                    </a:lnTo>
                    <a:lnTo>
                      <a:pt x="572117" y="348007"/>
                    </a:lnTo>
                    <a:lnTo>
                      <a:pt x="572644" y="341995"/>
                    </a:lnTo>
                    <a:lnTo>
                      <a:pt x="573161" y="337627"/>
                    </a:lnTo>
                    <a:lnTo>
                      <a:pt x="573679" y="335598"/>
                    </a:lnTo>
                    <a:lnTo>
                      <a:pt x="574205" y="336241"/>
                    </a:lnTo>
                    <a:lnTo>
                      <a:pt x="574723" y="339381"/>
                    </a:lnTo>
                    <a:lnTo>
                      <a:pt x="575249" y="344324"/>
                    </a:lnTo>
                    <a:lnTo>
                      <a:pt x="575766" y="349944"/>
                    </a:lnTo>
                    <a:lnTo>
                      <a:pt x="576284" y="354862"/>
                    </a:lnTo>
                    <a:lnTo>
                      <a:pt x="576810" y="357777"/>
                    </a:lnTo>
                    <a:lnTo>
                      <a:pt x="577328" y="357743"/>
                    </a:lnTo>
                    <a:lnTo>
                      <a:pt x="577854" y="354303"/>
                    </a:lnTo>
                    <a:lnTo>
                      <a:pt x="578372" y="347598"/>
                    </a:lnTo>
                    <a:lnTo>
                      <a:pt x="578889" y="338379"/>
                    </a:lnTo>
                    <a:lnTo>
                      <a:pt x="579416" y="327849"/>
                    </a:lnTo>
                    <a:lnTo>
                      <a:pt x="579933" y="317487"/>
                    </a:lnTo>
                    <a:lnTo>
                      <a:pt x="580459" y="308744"/>
                    </a:lnTo>
                    <a:lnTo>
                      <a:pt x="580977" y="302790"/>
                    </a:lnTo>
                    <a:lnTo>
                      <a:pt x="581495" y="300302"/>
                    </a:lnTo>
                    <a:lnTo>
                      <a:pt x="582021" y="301304"/>
                    </a:lnTo>
                    <a:lnTo>
                      <a:pt x="582539" y="305195"/>
                    </a:lnTo>
                    <a:lnTo>
                      <a:pt x="583065" y="310806"/>
                    </a:lnTo>
                    <a:lnTo>
                      <a:pt x="583582" y="316618"/>
                    </a:lnTo>
                    <a:lnTo>
                      <a:pt x="584100" y="321060"/>
                    </a:lnTo>
                    <a:lnTo>
                      <a:pt x="584626" y="322781"/>
                    </a:lnTo>
                    <a:lnTo>
                      <a:pt x="585144" y="320894"/>
                    </a:lnTo>
                    <a:lnTo>
                      <a:pt x="585670" y="315174"/>
                    </a:lnTo>
                    <a:lnTo>
                      <a:pt x="586188" y="306088"/>
                    </a:lnTo>
                    <a:lnTo>
                      <a:pt x="586705" y="294699"/>
                    </a:lnTo>
                    <a:lnTo>
                      <a:pt x="587231" y="282524"/>
                    </a:lnTo>
                    <a:lnTo>
                      <a:pt x="587749" y="271228"/>
                    </a:lnTo>
                    <a:lnTo>
                      <a:pt x="588275" y="262290"/>
                    </a:lnTo>
                    <a:lnTo>
                      <a:pt x="588793" y="256713"/>
                    </a:lnTo>
                    <a:lnTo>
                      <a:pt x="589311" y="254830"/>
                    </a:lnTo>
                    <a:lnTo>
                      <a:pt x="589837" y="256296"/>
                    </a:lnTo>
                    <a:lnTo>
                      <a:pt x="590354" y="260206"/>
                    </a:lnTo>
                    <a:lnTo>
                      <a:pt x="590880" y="265249"/>
                    </a:lnTo>
                    <a:lnTo>
                      <a:pt x="591398" y="269923"/>
                    </a:lnTo>
                    <a:lnTo>
                      <a:pt x="591916" y="272798"/>
                    </a:lnTo>
                    <a:lnTo>
                      <a:pt x="592442" y="272811"/>
                    </a:lnTo>
                    <a:lnTo>
                      <a:pt x="592960" y="269481"/>
                    </a:lnTo>
                    <a:lnTo>
                      <a:pt x="593486" y="262969"/>
                    </a:lnTo>
                    <a:lnTo>
                      <a:pt x="594003" y="254020"/>
                    </a:lnTo>
                    <a:lnTo>
                      <a:pt x="594521" y="243832"/>
                    </a:lnTo>
                    <a:lnTo>
                      <a:pt x="595047" y="233838"/>
                    </a:lnTo>
                    <a:lnTo>
                      <a:pt x="595565" y="225396"/>
                    </a:lnTo>
                    <a:lnTo>
                      <a:pt x="596091" y="219475"/>
                    </a:lnTo>
                    <a:lnTo>
                      <a:pt x="596609" y="216471"/>
                    </a:lnTo>
                    <a:lnTo>
                      <a:pt x="597126" y="216216"/>
                    </a:lnTo>
                    <a:lnTo>
                      <a:pt x="597652" y="218101"/>
                    </a:lnTo>
                    <a:lnTo>
                      <a:pt x="598170" y="221205"/>
                    </a:lnTo>
                    <a:lnTo>
                      <a:pt x="598696" y="224423"/>
                    </a:lnTo>
                    <a:lnTo>
                      <a:pt x="599214" y="226676"/>
                    </a:lnTo>
                    <a:lnTo>
                      <a:pt x="599732" y="227166"/>
                    </a:lnTo>
                    <a:lnTo>
                      <a:pt x="600258" y="225564"/>
                    </a:lnTo>
                    <a:lnTo>
                      <a:pt x="600776" y="222021"/>
                    </a:lnTo>
                    <a:lnTo>
                      <a:pt x="601301" y="217066"/>
                    </a:lnTo>
                    <a:lnTo>
                      <a:pt x="601819" y="211463"/>
                    </a:lnTo>
                    <a:lnTo>
                      <a:pt x="602337" y="206088"/>
                    </a:lnTo>
                    <a:lnTo>
                      <a:pt x="602863" y="201744"/>
                    </a:lnTo>
                    <a:lnTo>
                      <a:pt x="603381" y="198948"/>
                    </a:lnTo>
                    <a:lnTo>
                      <a:pt x="603907" y="197800"/>
                    </a:lnTo>
                    <a:lnTo>
                      <a:pt x="604425" y="198012"/>
                    </a:lnTo>
                    <a:lnTo>
                      <a:pt x="604942" y="199071"/>
                    </a:lnTo>
                    <a:lnTo>
                      <a:pt x="605468" y="200372"/>
                    </a:lnTo>
                    <a:lnTo>
                      <a:pt x="605986" y="201319"/>
                    </a:lnTo>
                    <a:lnTo>
                      <a:pt x="606512" y="201441"/>
                    </a:lnTo>
                    <a:lnTo>
                      <a:pt x="607030" y="200549"/>
                    </a:lnTo>
                    <a:lnTo>
                      <a:pt x="607547" y="198822"/>
                    </a:lnTo>
                    <a:lnTo>
                      <a:pt x="608074" y="196743"/>
                    </a:lnTo>
                    <a:lnTo>
                      <a:pt x="608591" y="194892"/>
                    </a:lnTo>
                    <a:lnTo>
                      <a:pt x="609117" y="193764"/>
                    </a:lnTo>
                    <a:lnTo>
                      <a:pt x="609635" y="193689"/>
                    </a:lnTo>
                    <a:lnTo>
                      <a:pt x="610153" y="194792"/>
                    </a:lnTo>
                    <a:lnTo>
                      <a:pt x="610679" y="196938"/>
                    </a:lnTo>
                    <a:lnTo>
                      <a:pt x="611197" y="199691"/>
                    </a:lnTo>
                    <a:lnTo>
                      <a:pt x="611723" y="202393"/>
                    </a:lnTo>
                    <a:lnTo>
                      <a:pt x="612240" y="204354"/>
                    </a:lnTo>
                    <a:lnTo>
                      <a:pt x="612758" y="205050"/>
                    </a:lnTo>
                    <a:lnTo>
                      <a:pt x="613284" y="204235"/>
                    </a:lnTo>
                    <a:lnTo>
                      <a:pt x="613802" y="201990"/>
                    </a:lnTo>
                    <a:lnTo>
                      <a:pt x="614328" y="198746"/>
                    </a:lnTo>
                    <a:lnTo>
                      <a:pt x="614846" y="195268"/>
                    </a:lnTo>
                    <a:lnTo>
                      <a:pt x="615363" y="192490"/>
                    </a:lnTo>
                    <a:lnTo>
                      <a:pt x="615889" y="191254"/>
                    </a:lnTo>
                    <a:lnTo>
                      <a:pt x="616407" y="192075"/>
                    </a:lnTo>
                    <a:lnTo>
                      <a:pt x="616933" y="195050"/>
                    </a:lnTo>
                    <a:lnTo>
                      <a:pt x="617451" y="199882"/>
                    </a:lnTo>
                    <a:lnTo>
                      <a:pt x="617969" y="205935"/>
                    </a:lnTo>
                    <a:lnTo>
                      <a:pt x="618495" y="212285"/>
                    </a:lnTo>
                    <a:lnTo>
                      <a:pt x="619012" y="217862"/>
                    </a:lnTo>
                    <a:lnTo>
                      <a:pt x="619538" y="221678"/>
                    </a:lnTo>
                    <a:lnTo>
                      <a:pt x="620056" y="223065"/>
                    </a:lnTo>
                    <a:lnTo>
                      <a:pt x="620574" y="221826"/>
                    </a:lnTo>
                    <a:lnTo>
                      <a:pt x="621100" y="218261"/>
                    </a:lnTo>
                    <a:lnTo>
                      <a:pt x="621618" y="213123"/>
                    </a:lnTo>
                    <a:lnTo>
                      <a:pt x="622144" y="207505"/>
                    </a:lnTo>
                    <a:lnTo>
                      <a:pt x="622661" y="202638"/>
                    </a:lnTo>
                    <a:lnTo>
                      <a:pt x="623179" y="199624"/>
                    </a:lnTo>
                    <a:lnTo>
                      <a:pt x="623705" y="199199"/>
                    </a:lnTo>
                    <a:lnTo>
                      <a:pt x="624223" y="201597"/>
                    </a:lnTo>
                    <a:lnTo>
                      <a:pt x="624749" y="206537"/>
                    </a:lnTo>
                    <a:lnTo>
                      <a:pt x="625267" y="213274"/>
                    </a:lnTo>
                    <a:lnTo>
                      <a:pt x="625784" y="220710"/>
                    </a:lnTo>
                    <a:lnTo>
                      <a:pt x="626311" y="227579"/>
                    </a:lnTo>
                    <a:lnTo>
                      <a:pt x="626828" y="232687"/>
                    </a:lnTo>
                    <a:lnTo>
                      <a:pt x="627354" y="235163"/>
                    </a:lnTo>
                    <a:lnTo>
                      <a:pt x="627872" y="234619"/>
                    </a:lnTo>
                    <a:lnTo>
                      <a:pt x="628390" y="231211"/>
                    </a:lnTo>
                    <a:lnTo>
                      <a:pt x="628916" y="225595"/>
                    </a:lnTo>
                    <a:lnTo>
                      <a:pt x="629434" y="218789"/>
                    </a:lnTo>
                    <a:lnTo>
                      <a:pt x="629960" y="212000"/>
                    </a:lnTo>
                    <a:lnTo>
                      <a:pt x="630477" y="206402"/>
                    </a:lnTo>
                    <a:lnTo>
                      <a:pt x="630995" y="202940"/>
                    </a:lnTo>
                    <a:lnTo>
                      <a:pt x="631521" y="202147"/>
                    </a:lnTo>
                    <a:lnTo>
                      <a:pt x="632039" y="204049"/>
                    </a:lnTo>
                    <a:lnTo>
                      <a:pt x="632565" y="208150"/>
                    </a:lnTo>
                    <a:lnTo>
                      <a:pt x="633083" y="213545"/>
                    </a:lnTo>
                    <a:lnTo>
                      <a:pt x="633600" y="219109"/>
                    </a:lnTo>
                    <a:lnTo>
                      <a:pt x="634126" y="223702"/>
                    </a:lnTo>
                    <a:lnTo>
                      <a:pt x="634644" y="226370"/>
                    </a:lnTo>
                    <a:lnTo>
                      <a:pt x="635170" y="226515"/>
                    </a:lnTo>
                    <a:lnTo>
                      <a:pt x="635688" y="223999"/>
                    </a:lnTo>
                    <a:lnTo>
                      <a:pt x="636206" y="219146"/>
                    </a:lnTo>
                    <a:lnTo>
                      <a:pt x="636732" y="212641"/>
                    </a:lnTo>
                    <a:lnTo>
                      <a:pt x="637249" y="205386"/>
                    </a:lnTo>
                    <a:lnTo>
                      <a:pt x="637775" y="198376"/>
                    </a:lnTo>
                    <a:lnTo>
                      <a:pt x="638293" y="192552"/>
                    </a:lnTo>
                    <a:lnTo>
                      <a:pt x="638811" y="188610"/>
                    </a:lnTo>
                    <a:lnTo>
                      <a:pt x="639337" y="186842"/>
                    </a:lnTo>
                    <a:lnTo>
                      <a:pt x="639855" y="187067"/>
                    </a:lnTo>
                    <a:lnTo>
                      <a:pt x="640381" y="188732"/>
                    </a:lnTo>
                    <a:lnTo>
                      <a:pt x="640898" y="191074"/>
                    </a:lnTo>
                    <a:lnTo>
                      <a:pt x="641416" y="193257"/>
                    </a:lnTo>
                    <a:lnTo>
                      <a:pt x="641942" y="194490"/>
                    </a:lnTo>
                    <a:lnTo>
                      <a:pt x="642460" y="194168"/>
                    </a:lnTo>
                    <a:lnTo>
                      <a:pt x="642986" y="192010"/>
                    </a:lnTo>
                    <a:lnTo>
                      <a:pt x="643504" y="188105"/>
                    </a:lnTo>
                    <a:lnTo>
                      <a:pt x="644021" y="182845"/>
                    </a:lnTo>
                    <a:lnTo>
                      <a:pt x="644547" y="176794"/>
                    </a:lnTo>
                    <a:lnTo>
                      <a:pt x="645065" y="170606"/>
                    </a:lnTo>
                    <a:lnTo>
                      <a:pt x="645591" y="164938"/>
                    </a:lnTo>
                    <a:lnTo>
                      <a:pt x="646109" y="160324"/>
                    </a:lnTo>
                    <a:lnTo>
                      <a:pt x="646627" y="157016"/>
                    </a:lnTo>
                    <a:lnTo>
                      <a:pt x="647153" y="154919"/>
                    </a:lnTo>
                    <a:lnTo>
                      <a:pt x="647671" y="153686"/>
                    </a:lnTo>
                    <a:lnTo>
                      <a:pt x="648197" y="152862"/>
                    </a:lnTo>
                    <a:lnTo>
                      <a:pt x="648714" y="151990"/>
                    </a:lnTo>
                    <a:lnTo>
                      <a:pt x="649232" y="150654"/>
                    </a:lnTo>
                    <a:lnTo>
                      <a:pt x="649758" y="148539"/>
                    </a:lnTo>
                    <a:lnTo>
                      <a:pt x="650276" y="145547"/>
                    </a:lnTo>
                    <a:lnTo>
                      <a:pt x="650802" y="141844"/>
                    </a:lnTo>
                    <a:lnTo>
                      <a:pt x="651320" y="137799"/>
                    </a:lnTo>
                    <a:lnTo>
                      <a:pt x="651837" y="133826"/>
                    </a:lnTo>
                    <a:lnTo>
                      <a:pt x="652363" y="130264"/>
                    </a:lnTo>
                    <a:lnTo>
                      <a:pt x="652881" y="127341"/>
                    </a:lnTo>
                    <a:lnTo>
                      <a:pt x="653407" y="125143"/>
                    </a:lnTo>
                    <a:lnTo>
                      <a:pt x="653925" y="123552"/>
                    </a:lnTo>
                    <a:lnTo>
                      <a:pt x="654442" y="122236"/>
                    </a:lnTo>
                    <a:lnTo>
                      <a:pt x="654969" y="120746"/>
                    </a:lnTo>
                    <a:lnTo>
                      <a:pt x="655486" y="118690"/>
                    </a:lnTo>
                    <a:lnTo>
                      <a:pt x="656012" y="115860"/>
                    </a:lnTo>
                    <a:lnTo>
                      <a:pt x="656530" y="112237"/>
                    </a:lnTo>
                    <a:lnTo>
                      <a:pt x="657048" y="107983"/>
                    </a:lnTo>
                    <a:lnTo>
                      <a:pt x="657574" y="103442"/>
                    </a:lnTo>
                    <a:lnTo>
                      <a:pt x="658092" y="99149"/>
                    </a:lnTo>
                    <a:lnTo>
                      <a:pt x="658618" y="95716"/>
                    </a:lnTo>
                    <a:lnTo>
                      <a:pt x="659135" y="93627"/>
                    </a:lnTo>
                    <a:lnTo>
                      <a:pt x="659653" y="93084"/>
                    </a:lnTo>
                    <a:lnTo>
                      <a:pt x="660179" y="93956"/>
                    </a:lnTo>
                    <a:lnTo>
                      <a:pt x="660697" y="95844"/>
                    </a:lnTo>
                    <a:lnTo>
                      <a:pt x="661223" y="98132"/>
                    </a:lnTo>
                    <a:lnTo>
                      <a:pt x="661741" y="100062"/>
                    </a:lnTo>
                    <a:lnTo>
                      <a:pt x="662258" y="100875"/>
                    </a:lnTo>
                    <a:lnTo>
                      <a:pt x="662784" y="100019"/>
                    </a:lnTo>
                    <a:lnTo>
                      <a:pt x="663302" y="97314"/>
                    </a:lnTo>
                    <a:lnTo>
                      <a:pt x="663828" y="92978"/>
                    </a:lnTo>
                    <a:lnTo>
                      <a:pt x="664346" y="87569"/>
                    </a:lnTo>
                    <a:lnTo>
                      <a:pt x="664864" y="81895"/>
                    </a:lnTo>
                    <a:lnTo>
                      <a:pt x="665390" y="76912"/>
                    </a:lnTo>
                    <a:lnTo>
                      <a:pt x="665907" y="73548"/>
                    </a:lnTo>
                    <a:lnTo>
                      <a:pt x="666433" y="72479"/>
                    </a:lnTo>
                    <a:lnTo>
                      <a:pt x="666951" y="73931"/>
                    </a:lnTo>
                    <a:lnTo>
                      <a:pt x="667469" y="77645"/>
                    </a:lnTo>
                    <a:lnTo>
                      <a:pt x="667995" y="82943"/>
                    </a:lnTo>
                    <a:lnTo>
                      <a:pt x="668513" y="88865"/>
                    </a:lnTo>
                    <a:lnTo>
                      <a:pt x="669039" y="94314"/>
                    </a:lnTo>
                    <a:lnTo>
                      <a:pt x="669557" y="98253"/>
                    </a:lnTo>
                    <a:lnTo>
                      <a:pt x="670074" y="99927"/>
                    </a:lnTo>
                    <a:lnTo>
                      <a:pt x="670600" y="99036"/>
                    </a:lnTo>
                    <a:lnTo>
                      <a:pt x="671118" y="95804"/>
                    </a:lnTo>
                    <a:lnTo>
                      <a:pt x="671644" y="90915"/>
                    </a:lnTo>
                    <a:lnTo>
                      <a:pt x="672162" y="85382"/>
                    </a:lnTo>
                    <a:lnTo>
                      <a:pt x="672679" y="80369"/>
                    </a:lnTo>
                    <a:lnTo>
                      <a:pt x="673206" y="76969"/>
                    </a:lnTo>
                    <a:lnTo>
                      <a:pt x="673723" y="75986"/>
                    </a:lnTo>
                    <a:lnTo>
                      <a:pt x="674249" y="77759"/>
                    </a:lnTo>
                    <a:lnTo>
                      <a:pt x="674767" y="82108"/>
                    </a:lnTo>
                    <a:lnTo>
                      <a:pt x="675285" y="88377"/>
                    </a:lnTo>
                    <a:lnTo>
                      <a:pt x="675811" y="95580"/>
                    </a:lnTo>
                    <a:lnTo>
                      <a:pt x="676328" y="102583"/>
                    </a:lnTo>
                    <a:lnTo>
                      <a:pt x="676855" y="108316"/>
                    </a:lnTo>
                    <a:lnTo>
                      <a:pt x="677372" y="111969"/>
                    </a:lnTo>
                    <a:lnTo>
                      <a:pt x="677890" y="113130"/>
                    </a:lnTo>
                    <a:lnTo>
                      <a:pt x="678416" y="111873"/>
                    </a:lnTo>
                    <a:lnTo>
                      <a:pt x="678934" y="108734"/>
                    </a:lnTo>
                    <a:lnTo>
                      <a:pt x="679460" y="104591"/>
                    </a:lnTo>
                    <a:lnTo>
                      <a:pt x="679978" y="100473"/>
                    </a:lnTo>
                    <a:lnTo>
                      <a:pt x="680495" y="97353"/>
                    </a:lnTo>
                    <a:lnTo>
                      <a:pt x="681021" y="95979"/>
                    </a:lnTo>
                    <a:lnTo>
                      <a:pt x="681539" y="96754"/>
                    </a:lnTo>
                    <a:lnTo>
                      <a:pt x="682065" y="99668"/>
                    </a:lnTo>
                    <a:lnTo>
                      <a:pt x="682583" y="104289"/>
                    </a:lnTo>
                    <a:lnTo>
                      <a:pt x="683101" y="109875"/>
                    </a:lnTo>
                    <a:lnTo>
                      <a:pt x="683627" y="115557"/>
                    </a:lnTo>
                    <a:lnTo>
                      <a:pt x="684144" y="120517"/>
                    </a:lnTo>
                    <a:lnTo>
                      <a:pt x="684670" y="124120"/>
                    </a:lnTo>
                    <a:lnTo>
                      <a:pt x="685188" y="125978"/>
                    </a:lnTo>
                    <a:lnTo>
                      <a:pt x="685706" y="126026"/>
                    </a:lnTo>
                    <a:lnTo>
                      <a:pt x="686232" y="124548"/>
                    </a:lnTo>
                    <a:lnTo>
                      <a:pt x="686750" y="122099"/>
                    </a:lnTo>
                    <a:lnTo>
                      <a:pt x="687276" y="119353"/>
                    </a:lnTo>
                    <a:lnTo>
                      <a:pt x="687793" y="116937"/>
                    </a:lnTo>
                    <a:lnTo>
                      <a:pt x="688311" y="115340"/>
                    </a:lnTo>
                    <a:lnTo>
                      <a:pt x="688837" y="114869"/>
                    </a:lnTo>
                    <a:lnTo>
                      <a:pt x="689355" y="115603"/>
                    </a:lnTo>
                    <a:lnTo>
                      <a:pt x="689881" y="117342"/>
                    </a:lnTo>
                    <a:lnTo>
                      <a:pt x="690399" y="119658"/>
                    </a:lnTo>
                    <a:lnTo>
                      <a:pt x="690916" y="122042"/>
                    </a:lnTo>
                    <a:lnTo>
                      <a:pt x="691442" y="124051"/>
                    </a:lnTo>
                    <a:lnTo>
                      <a:pt x="691960" y="125370"/>
                    </a:lnTo>
                    <a:lnTo>
                      <a:pt x="692486" y="125816"/>
                    </a:lnTo>
                    <a:lnTo>
                      <a:pt x="693004" y="125350"/>
                    </a:lnTo>
                    <a:lnTo>
                      <a:pt x="693522" y="124116"/>
                    </a:lnTo>
                    <a:lnTo>
                      <a:pt x="694048" y="122425"/>
                    </a:lnTo>
                    <a:lnTo>
                      <a:pt x="694565" y="120632"/>
                    </a:lnTo>
                    <a:lnTo>
                      <a:pt x="695092" y="119014"/>
                    </a:lnTo>
                    <a:lnTo>
                      <a:pt x="695609" y="117719"/>
                    </a:lnTo>
                    <a:lnTo>
                      <a:pt x="696127" y="116797"/>
                    </a:lnTo>
                    <a:lnTo>
                      <a:pt x="696653" y="116215"/>
                    </a:lnTo>
                    <a:lnTo>
                      <a:pt x="697171" y="115816"/>
                    </a:lnTo>
                    <a:lnTo>
                      <a:pt x="697697" y="115335"/>
                    </a:lnTo>
                    <a:lnTo>
                      <a:pt x="698215" y="114479"/>
                    </a:lnTo>
                    <a:lnTo>
                      <a:pt x="698732" y="113066"/>
                    </a:lnTo>
                    <a:lnTo>
                      <a:pt x="699258" y="111082"/>
                    </a:lnTo>
                    <a:lnTo>
                      <a:pt x="699776" y="108637"/>
                    </a:lnTo>
                    <a:lnTo>
                      <a:pt x="700302" y="105915"/>
                    </a:lnTo>
                    <a:lnTo>
                      <a:pt x="700820" y="103170"/>
                    </a:lnTo>
                    <a:lnTo>
                      <a:pt x="701338" y="100712"/>
                    </a:lnTo>
                    <a:lnTo>
                      <a:pt x="701864" y="98824"/>
                    </a:lnTo>
                    <a:lnTo>
                      <a:pt x="702381" y="97627"/>
                    </a:lnTo>
                    <a:lnTo>
                      <a:pt x="702907" y="97030"/>
                    </a:lnTo>
                    <a:lnTo>
                      <a:pt x="703425" y="96784"/>
                    </a:lnTo>
                    <a:lnTo>
                      <a:pt x="703943" y="96575"/>
                    </a:lnTo>
                    <a:lnTo>
                      <a:pt x="704469" y="96047"/>
                    </a:lnTo>
                    <a:lnTo>
                      <a:pt x="704987" y="94820"/>
                    </a:lnTo>
                    <a:lnTo>
                      <a:pt x="705513" y="92567"/>
                    </a:lnTo>
                    <a:lnTo>
                      <a:pt x="706030" y="89141"/>
                    </a:lnTo>
                    <a:lnTo>
                      <a:pt x="706548" y="84670"/>
                    </a:lnTo>
                    <a:lnTo>
                      <a:pt x="707074" y="79509"/>
                    </a:lnTo>
                    <a:lnTo>
                      <a:pt x="707592" y="74147"/>
                    </a:lnTo>
                    <a:lnTo>
                      <a:pt x="708118" y="69134"/>
                    </a:lnTo>
                    <a:lnTo>
                      <a:pt x="708636" y="65022"/>
                    </a:lnTo>
                    <a:lnTo>
                      <a:pt x="709153" y="62254"/>
                    </a:lnTo>
                    <a:lnTo>
                      <a:pt x="709679" y="61024"/>
                    </a:lnTo>
                    <a:lnTo>
                      <a:pt x="710197" y="61190"/>
                    </a:lnTo>
                    <a:lnTo>
                      <a:pt x="710723" y="62317"/>
                    </a:lnTo>
                    <a:lnTo>
                      <a:pt x="711241" y="63800"/>
                    </a:lnTo>
                    <a:lnTo>
                      <a:pt x="711759" y="64957"/>
                    </a:lnTo>
                    <a:lnTo>
                      <a:pt x="712285" y="65118"/>
                    </a:lnTo>
                    <a:lnTo>
                      <a:pt x="712802" y="63733"/>
                    </a:lnTo>
                    <a:lnTo>
                      <a:pt x="713328" y="60533"/>
                    </a:lnTo>
                    <a:lnTo>
                      <a:pt x="713846" y="55620"/>
                    </a:lnTo>
                    <a:lnTo>
                      <a:pt x="714364" y="49463"/>
                    </a:lnTo>
                    <a:lnTo>
                      <a:pt x="714890" y="42775"/>
                    </a:lnTo>
                    <a:lnTo>
                      <a:pt x="715408" y="36392"/>
                    </a:lnTo>
                    <a:lnTo>
                      <a:pt x="715934" y="31141"/>
                    </a:lnTo>
                    <a:lnTo>
                      <a:pt x="716452" y="27694"/>
                    </a:lnTo>
                    <a:lnTo>
                      <a:pt x="716969" y="26408"/>
                    </a:lnTo>
                    <a:lnTo>
                      <a:pt x="717495" y="27229"/>
                    </a:lnTo>
                    <a:lnTo>
                      <a:pt x="718013" y="29699"/>
                    </a:lnTo>
                    <a:lnTo>
                      <a:pt x="718539" y="33063"/>
                    </a:lnTo>
                    <a:lnTo>
                      <a:pt x="719057" y="36405"/>
                    </a:lnTo>
                    <a:lnTo>
                      <a:pt x="719574" y="38819"/>
                    </a:lnTo>
                    <a:lnTo>
                      <a:pt x="720101" y="39570"/>
                    </a:lnTo>
                    <a:lnTo>
                      <a:pt x="720618" y="38257"/>
                    </a:lnTo>
                    <a:lnTo>
                      <a:pt x="721144" y="34895"/>
                    </a:lnTo>
                    <a:lnTo>
                      <a:pt x="721662" y="29920"/>
                    </a:lnTo>
                    <a:lnTo>
                      <a:pt x="722180" y="24089"/>
                    </a:lnTo>
                    <a:lnTo>
                      <a:pt x="722706" y="18329"/>
                    </a:lnTo>
                    <a:lnTo>
                      <a:pt x="723223" y="13556"/>
                    </a:lnTo>
                    <a:lnTo>
                      <a:pt x="723750" y="10515"/>
                    </a:lnTo>
                    <a:lnTo>
                      <a:pt x="724267" y="9642"/>
                    </a:lnTo>
                    <a:lnTo>
                      <a:pt x="724785" y="10983"/>
                    </a:lnTo>
                    <a:lnTo>
                      <a:pt x="725311" y="14175"/>
                    </a:lnTo>
                    <a:lnTo>
                      <a:pt x="725829" y="18506"/>
                    </a:lnTo>
                    <a:lnTo>
                      <a:pt x="726355" y="23073"/>
                    </a:lnTo>
                    <a:lnTo>
                      <a:pt x="726873" y="26986"/>
                    </a:lnTo>
                    <a:lnTo>
                      <a:pt x="727390" y="29550"/>
                    </a:lnTo>
                    <a:lnTo>
                      <a:pt x="727916" y="30380"/>
                    </a:lnTo>
                    <a:lnTo>
                      <a:pt x="728434" y="29441"/>
                    </a:lnTo>
                    <a:lnTo>
                      <a:pt x="728960" y="27050"/>
                    </a:lnTo>
                    <a:lnTo>
                      <a:pt x="729478" y="23817"/>
                    </a:lnTo>
                    <a:lnTo>
                      <a:pt x="729996" y="20505"/>
                    </a:lnTo>
                    <a:lnTo>
                      <a:pt x="730522" y="17852"/>
                    </a:lnTo>
                    <a:lnTo>
                      <a:pt x="731039" y="16427"/>
                    </a:lnTo>
                    <a:lnTo>
                      <a:pt x="731565" y="16550"/>
                    </a:lnTo>
                    <a:lnTo>
                      <a:pt x="732083" y="18270"/>
                    </a:lnTo>
                    <a:lnTo>
                      <a:pt x="732601" y="21341"/>
                    </a:lnTo>
                    <a:lnTo>
                      <a:pt x="733127" y="25257"/>
                    </a:lnTo>
                    <a:lnTo>
                      <a:pt x="733645" y="29368"/>
                    </a:lnTo>
                    <a:lnTo>
                      <a:pt x="734171" y="33067"/>
                    </a:lnTo>
                    <a:lnTo>
                      <a:pt x="734688" y="35939"/>
                    </a:lnTo>
                    <a:lnTo>
                      <a:pt x="735206" y="37804"/>
                    </a:lnTo>
                    <a:lnTo>
                      <a:pt x="735732" y="38679"/>
                    </a:lnTo>
                    <a:lnTo>
                      <a:pt x="736250" y="38764"/>
                    </a:lnTo>
                    <a:lnTo>
                      <a:pt x="736776" y="38415"/>
                    </a:lnTo>
                    <a:lnTo>
                      <a:pt x="737294" y="38075"/>
                    </a:lnTo>
                    <a:lnTo>
                      <a:pt x="737811" y="38137"/>
                    </a:lnTo>
                    <a:lnTo>
                      <a:pt x="738338" y="38832"/>
                    </a:lnTo>
                    <a:lnTo>
                      <a:pt x="738855" y="40202"/>
                    </a:lnTo>
                    <a:lnTo>
                      <a:pt x="739381" y="42158"/>
                    </a:lnTo>
                    <a:lnTo>
                      <a:pt x="739899" y="44517"/>
                    </a:lnTo>
                    <a:lnTo>
                      <a:pt x="740417" y="47013"/>
                    </a:lnTo>
                    <a:lnTo>
                      <a:pt x="740943" y="49345"/>
                    </a:lnTo>
                    <a:lnTo>
                      <a:pt x="741460" y="51291"/>
                    </a:lnTo>
                    <a:lnTo>
                      <a:pt x="741987" y="52799"/>
                    </a:lnTo>
                    <a:lnTo>
                      <a:pt x="742504" y="53974"/>
                    </a:lnTo>
                    <a:lnTo>
                      <a:pt x="743022" y="54985"/>
                    </a:lnTo>
                    <a:lnTo>
                      <a:pt x="743548" y="55996"/>
                    </a:lnTo>
                    <a:lnTo>
                      <a:pt x="744066" y="57170"/>
                    </a:lnTo>
                    <a:lnTo>
                      <a:pt x="744592" y="58661"/>
                    </a:lnTo>
                    <a:lnTo>
                      <a:pt x="745109" y="60546"/>
                    </a:lnTo>
                    <a:lnTo>
                      <a:pt x="745627" y="62740"/>
                    </a:lnTo>
                    <a:lnTo>
                      <a:pt x="746153" y="65003"/>
                    </a:lnTo>
                    <a:lnTo>
                      <a:pt x="746671" y="67042"/>
                    </a:lnTo>
                    <a:lnTo>
                      <a:pt x="747197" y="68625"/>
                    </a:lnTo>
                    <a:lnTo>
                      <a:pt x="747715" y="69611"/>
                    </a:lnTo>
                    <a:lnTo>
                      <a:pt x="748233" y="69939"/>
                    </a:lnTo>
                    <a:lnTo>
                      <a:pt x="748759" y="69652"/>
                    </a:lnTo>
                    <a:lnTo>
                      <a:pt x="749276" y="68941"/>
                    </a:lnTo>
                    <a:lnTo>
                      <a:pt x="749802" y="68124"/>
                    </a:lnTo>
                    <a:lnTo>
                      <a:pt x="750320" y="67534"/>
                    </a:lnTo>
                    <a:lnTo>
                      <a:pt x="750838" y="67423"/>
                    </a:lnTo>
                    <a:lnTo>
                      <a:pt x="751364" y="67937"/>
                    </a:lnTo>
                    <a:lnTo>
                      <a:pt x="751882" y="69137"/>
                    </a:lnTo>
                    <a:lnTo>
                      <a:pt x="752408" y="70978"/>
                    </a:lnTo>
                    <a:lnTo>
                      <a:pt x="752925" y="73241"/>
                    </a:lnTo>
                    <a:lnTo>
                      <a:pt x="753443" y="75538"/>
                    </a:lnTo>
                    <a:lnTo>
                      <a:pt x="753969" y="77428"/>
                    </a:lnTo>
                    <a:lnTo>
                      <a:pt x="754487" y="78561"/>
                    </a:lnTo>
                    <a:lnTo>
                      <a:pt x="755013" y="78736"/>
                    </a:lnTo>
                    <a:lnTo>
                      <a:pt x="755531" y="77884"/>
                    </a:lnTo>
                    <a:lnTo>
                      <a:pt x="756048" y="76063"/>
                    </a:lnTo>
                    <a:lnTo>
                      <a:pt x="756574" y="73487"/>
                    </a:lnTo>
                    <a:lnTo>
                      <a:pt x="757092" y="70523"/>
                    </a:lnTo>
                    <a:lnTo>
                      <a:pt x="757618" y="67605"/>
                    </a:lnTo>
                    <a:lnTo>
                      <a:pt x="758136" y="65130"/>
                    </a:lnTo>
                    <a:lnTo>
                      <a:pt x="758654" y="63400"/>
                    </a:lnTo>
                    <a:lnTo>
                      <a:pt x="759180" y="62605"/>
                    </a:lnTo>
                    <a:lnTo>
                      <a:pt x="759697" y="62791"/>
                    </a:lnTo>
                    <a:lnTo>
                      <a:pt x="760224" y="63803"/>
                    </a:lnTo>
                    <a:lnTo>
                      <a:pt x="760741" y="65291"/>
                    </a:lnTo>
                    <a:lnTo>
                      <a:pt x="761259" y="66784"/>
                    </a:lnTo>
                    <a:lnTo>
                      <a:pt x="761785" y="67823"/>
                    </a:lnTo>
                    <a:lnTo>
                      <a:pt x="762303" y="68030"/>
                    </a:lnTo>
                    <a:lnTo>
                      <a:pt x="762829" y="67142"/>
                    </a:lnTo>
                    <a:lnTo>
                      <a:pt x="763346" y="65035"/>
                    </a:lnTo>
                    <a:lnTo>
                      <a:pt x="763864" y="61779"/>
                    </a:lnTo>
                    <a:lnTo>
                      <a:pt x="764390" y="57648"/>
                    </a:lnTo>
                    <a:lnTo>
                      <a:pt x="764908" y="53090"/>
                    </a:lnTo>
                    <a:lnTo>
                      <a:pt x="765434" y="48620"/>
                    </a:lnTo>
                    <a:lnTo>
                      <a:pt x="765952" y="44731"/>
                    </a:lnTo>
                    <a:lnTo>
                      <a:pt x="766469" y="41807"/>
                    </a:lnTo>
                    <a:lnTo>
                      <a:pt x="766996" y="40072"/>
                    </a:lnTo>
                    <a:lnTo>
                      <a:pt x="767513" y="39531"/>
                    </a:lnTo>
                    <a:lnTo>
                      <a:pt x="768039" y="39969"/>
                    </a:lnTo>
                    <a:lnTo>
                      <a:pt x="768557" y="40987"/>
                    </a:lnTo>
                    <a:lnTo>
                      <a:pt x="769075" y="42079"/>
                    </a:lnTo>
                    <a:lnTo>
                      <a:pt x="769601" y="42721"/>
                    </a:lnTo>
                    <a:lnTo>
                      <a:pt x="770119" y="42468"/>
                    </a:lnTo>
                    <a:lnTo>
                      <a:pt x="770645" y="41026"/>
                    </a:lnTo>
                    <a:lnTo>
                      <a:pt x="771162" y="38319"/>
                    </a:lnTo>
                    <a:lnTo>
                      <a:pt x="771680" y="34504"/>
                    </a:lnTo>
                    <a:lnTo>
                      <a:pt x="772206" y="29961"/>
                    </a:lnTo>
                    <a:lnTo>
                      <a:pt x="772724" y="25221"/>
                    </a:lnTo>
                    <a:lnTo>
                      <a:pt x="773250" y="20846"/>
                    </a:lnTo>
                    <a:lnTo>
                      <a:pt x="773768" y="17304"/>
                    </a:lnTo>
                    <a:lnTo>
                      <a:pt x="774285" y="14884"/>
                    </a:lnTo>
                    <a:lnTo>
                      <a:pt x="774811" y="13674"/>
                    </a:lnTo>
                    <a:lnTo>
                      <a:pt x="775329" y="13568"/>
                    </a:lnTo>
                    <a:lnTo>
                      <a:pt x="775855" y="14271"/>
                    </a:lnTo>
                    <a:lnTo>
                      <a:pt x="776373" y="15331"/>
                    </a:lnTo>
                    <a:lnTo>
                      <a:pt x="776891" y="16231"/>
                    </a:lnTo>
                    <a:lnTo>
                      <a:pt x="777417" y="16531"/>
                    </a:lnTo>
                    <a:lnTo>
                      <a:pt x="777934" y="15964"/>
                    </a:lnTo>
                    <a:lnTo>
                      <a:pt x="778460" y="14466"/>
                    </a:lnTo>
                    <a:lnTo>
                      <a:pt x="778978" y="12160"/>
                    </a:lnTo>
                    <a:lnTo>
                      <a:pt x="779496" y="9325"/>
                    </a:lnTo>
                    <a:lnTo>
                      <a:pt x="780022" y="6366"/>
                    </a:lnTo>
                    <a:lnTo>
                      <a:pt x="780540" y="3713"/>
                    </a:lnTo>
                    <a:lnTo>
                      <a:pt x="781066" y="1692"/>
                    </a:lnTo>
                    <a:lnTo>
                      <a:pt x="781583" y="458"/>
                    </a:lnTo>
                    <a:lnTo>
                      <a:pt x="782101" y="0"/>
                    </a:lnTo>
                    <a:lnTo>
                      <a:pt x="782627" y="195"/>
                    </a:lnTo>
                    <a:lnTo>
                      <a:pt x="783145" y="837"/>
                    </a:lnTo>
                    <a:lnTo>
                      <a:pt x="783671" y="1633"/>
                    </a:lnTo>
                    <a:lnTo>
                      <a:pt x="784189" y="2275"/>
                    </a:lnTo>
                    <a:lnTo>
                      <a:pt x="784706" y="2555"/>
                    </a:lnTo>
                    <a:lnTo>
                      <a:pt x="785233" y="2446"/>
                    </a:lnTo>
                    <a:lnTo>
                      <a:pt x="785750" y="2084"/>
                    </a:lnTo>
                    <a:lnTo>
                      <a:pt x="786276" y="1671"/>
                    </a:lnTo>
                    <a:lnTo>
                      <a:pt x="786794" y="1404"/>
                    </a:lnTo>
                    <a:lnTo>
                      <a:pt x="787312" y="1455"/>
                    </a:lnTo>
                    <a:lnTo>
                      <a:pt x="787838" y="1948"/>
                    </a:lnTo>
                    <a:lnTo>
                      <a:pt x="788355" y="2900"/>
                    </a:lnTo>
                    <a:lnTo>
                      <a:pt x="788882" y="4164"/>
                    </a:lnTo>
                    <a:lnTo>
                      <a:pt x="789399" y="5485"/>
                    </a:lnTo>
                    <a:lnTo>
                      <a:pt x="789917" y="6610"/>
                    </a:lnTo>
                    <a:lnTo>
                      <a:pt x="790443" y="7372"/>
                    </a:lnTo>
                    <a:lnTo>
                      <a:pt x="790961" y="7699"/>
                    </a:lnTo>
                    <a:lnTo>
                      <a:pt x="791487" y="7616"/>
                    </a:lnTo>
                    <a:lnTo>
                      <a:pt x="792005" y="7274"/>
                    </a:lnTo>
                    <a:lnTo>
                      <a:pt x="792522" y="6979"/>
                    </a:lnTo>
                    <a:lnTo>
                      <a:pt x="793048" y="7133"/>
                    </a:lnTo>
                    <a:lnTo>
                      <a:pt x="793566" y="8068"/>
                    </a:lnTo>
                    <a:lnTo>
                      <a:pt x="794092" y="9938"/>
                    </a:lnTo>
                    <a:lnTo>
                      <a:pt x="794610" y="12696"/>
                    </a:lnTo>
                    <a:lnTo>
                      <a:pt x="795128" y="16144"/>
                    </a:lnTo>
                    <a:lnTo>
                      <a:pt x="795654" y="19954"/>
                    </a:lnTo>
                    <a:lnTo>
                      <a:pt x="796171" y="23675"/>
                    </a:lnTo>
                    <a:lnTo>
                      <a:pt x="796697" y="26798"/>
                    </a:lnTo>
                    <a:lnTo>
                      <a:pt x="797215" y="28921"/>
                    </a:lnTo>
                    <a:lnTo>
                      <a:pt x="797733" y="29875"/>
                    </a:lnTo>
                    <a:lnTo>
                      <a:pt x="798259" y="29756"/>
                    </a:lnTo>
                    <a:lnTo>
                      <a:pt x="798777" y="28870"/>
                    </a:lnTo>
                    <a:lnTo>
                      <a:pt x="799303" y="27672"/>
                    </a:lnTo>
                    <a:lnTo>
                      <a:pt x="799820" y="26723"/>
                    </a:lnTo>
                    <a:lnTo>
                      <a:pt x="800338" y="26601"/>
                    </a:lnTo>
                    <a:lnTo>
                      <a:pt x="800864" y="27729"/>
                    </a:lnTo>
                    <a:lnTo>
                      <a:pt x="801382" y="30250"/>
                    </a:lnTo>
                    <a:lnTo>
                      <a:pt x="801908" y="34016"/>
                    </a:lnTo>
                    <a:lnTo>
                      <a:pt x="802426" y="38658"/>
                    </a:lnTo>
                    <a:lnTo>
                      <a:pt x="802943" y="43666"/>
                    </a:lnTo>
                    <a:lnTo>
                      <a:pt x="803469" y="48430"/>
                    </a:lnTo>
                    <a:lnTo>
                      <a:pt x="803987" y="52334"/>
                    </a:lnTo>
                    <a:lnTo>
                      <a:pt x="804513" y="54905"/>
                    </a:lnTo>
                    <a:lnTo>
                      <a:pt x="805031" y="55960"/>
                    </a:lnTo>
                    <a:lnTo>
                      <a:pt x="805549" y="55631"/>
                    </a:lnTo>
                    <a:lnTo>
                      <a:pt x="806075" y="54302"/>
                    </a:lnTo>
                    <a:lnTo>
                      <a:pt x="806592" y="52509"/>
                    </a:lnTo>
                    <a:lnTo>
                      <a:pt x="807119" y="50861"/>
                    </a:lnTo>
                    <a:lnTo>
                      <a:pt x="807636" y="49937"/>
                    </a:lnTo>
                    <a:lnTo>
                      <a:pt x="808154" y="50152"/>
                    </a:lnTo>
                    <a:lnTo>
                      <a:pt x="808680" y="51670"/>
                    </a:lnTo>
                    <a:lnTo>
                      <a:pt x="809198" y="54376"/>
                    </a:lnTo>
                    <a:lnTo>
                      <a:pt x="809724" y="57946"/>
                    </a:lnTo>
                    <a:lnTo>
                      <a:pt x="810241" y="61917"/>
                    </a:lnTo>
                    <a:lnTo>
                      <a:pt x="810759" y="65754"/>
                    </a:lnTo>
                    <a:lnTo>
                      <a:pt x="811285" y="68931"/>
                    </a:lnTo>
                    <a:lnTo>
                      <a:pt x="811803" y="71039"/>
                    </a:lnTo>
                    <a:lnTo>
                      <a:pt x="812329" y="71882"/>
                    </a:lnTo>
                    <a:lnTo>
                      <a:pt x="812847" y="71511"/>
                    </a:lnTo>
                    <a:lnTo>
                      <a:pt x="813365" y="70184"/>
                    </a:lnTo>
                    <a:lnTo>
                      <a:pt x="813890" y="68290"/>
                    </a:lnTo>
                    <a:lnTo>
                      <a:pt x="814408" y="66268"/>
                    </a:lnTo>
                    <a:lnTo>
                      <a:pt x="814934" y="64536"/>
                    </a:lnTo>
                    <a:lnTo>
                      <a:pt x="815452" y="63418"/>
                    </a:lnTo>
                    <a:lnTo>
                      <a:pt x="815970" y="63100"/>
                    </a:lnTo>
                    <a:lnTo>
                      <a:pt x="816496" y="63592"/>
                    </a:lnTo>
                    <a:lnTo>
                      <a:pt x="817014" y="64743"/>
                    </a:lnTo>
                    <a:lnTo>
                      <a:pt x="817540" y="66283"/>
                    </a:lnTo>
                    <a:lnTo>
                      <a:pt x="818057" y="67892"/>
                    </a:lnTo>
                    <a:lnTo>
                      <a:pt x="818575" y="69263"/>
                    </a:lnTo>
                    <a:lnTo>
                      <a:pt x="819101" y="70138"/>
                    </a:lnTo>
                    <a:lnTo>
                      <a:pt x="819619" y="70343"/>
                    </a:lnTo>
                    <a:lnTo>
                      <a:pt x="820145" y="69816"/>
                    </a:lnTo>
                    <a:lnTo>
                      <a:pt x="820663" y="68622"/>
                    </a:lnTo>
                    <a:lnTo>
                      <a:pt x="821180" y="66921"/>
                    </a:lnTo>
                    <a:lnTo>
                      <a:pt x="821706" y="64922"/>
                    </a:lnTo>
                    <a:lnTo>
                      <a:pt x="822224" y="62836"/>
                    </a:lnTo>
                    <a:lnTo>
                      <a:pt x="822750" y="60857"/>
                    </a:lnTo>
                    <a:lnTo>
                      <a:pt x="823268" y="59162"/>
                    </a:lnTo>
                    <a:lnTo>
                      <a:pt x="823786" y="57858"/>
                    </a:lnTo>
                    <a:lnTo>
                      <a:pt x="824312" y="56950"/>
                    </a:lnTo>
                    <a:lnTo>
                      <a:pt x="824829" y="56334"/>
                    </a:lnTo>
                    <a:lnTo>
                      <a:pt x="825355" y="55864"/>
                    </a:lnTo>
                    <a:lnTo>
                      <a:pt x="825873" y="55411"/>
                    </a:lnTo>
                    <a:lnTo>
                      <a:pt x="826391" y="54869"/>
                    </a:lnTo>
                    <a:lnTo>
                      <a:pt x="826917" y="54133"/>
                    </a:lnTo>
                    <a:lnTo>
                      <a:pt x="827435" y="53112"/>
                    </a:lnTo>
                    <a:lnTo>
                      <a:pt x="827961" y="51776"/>
                    </a:lnTo>
                    <a:lnTo>
                      <a:pt x="828478" y="50183"/>
                    </a:lnTo>
                    <a:lnTo>
                      <a:pt x="828996" y="48438"/>
                    </a:lnTo>
                    <a:lnTo>
                      <a:pt x="829522" y="46646"/>
                    </a:lnTo>
                    <a:lnTo>
                      <a:pt x="830040" y="44894"/>
                    </a:lnTo>
                    <a:lnTo>
                      <a:pt x="830566" y="43273"/>
                    </a:lnTo>
                    <a:lnTo>
                      <a:pt x="831084" y="41853"/>
                    </a:lnTo>
                    <a:lnTo>
                      <a:pt x="831601" y="40637"/>
                    </a:lnTo>
                    <a:lnTo>
                      <a:pt x="832127" y="39520"/>
                    </a:lnTo>
                    <a:lnTo>
                      <a:pt x="832645" y="38354"/>
                    </a:lnTo>
                    <a:lnTo>
                      <a:pt x="833171" y="37031"/>
                    </a:lnTo>
                    <a:lnTo>
                      <a:pt x="833689" y="35518"/>
                    </a:lnTo>
                    <a:lnTo>
                      <a:pt x="834207" y="33829"/>
                    </a:lnTo>
                    <a:lnTo>
                      <a:pt x="834733" y="31998"/>
                    </a:lnTo>
                    <a:lnTo>
                      <a:pt x="835250" y="30111"/>
                    </a:lnTo>
                    <a:lnTo>
                      <a:pt x="835777" y="28340"/>
                    </a:lnTo>
                    <a:lnTo>
                      <a:pt x="836294" y="26900"/>
                    </a:lnTo>
                    <a:lnTo>
                      <a:pt x="836812" y="25953"/>
                    </a:lnTo>
                    <a:lnTo>
                      <a:pt x="837338" y="25536"/>
                    </a:lnTo>
                    <a:lnTo>
                      <a:pt x="837856" y="25584"/>
                    </a:lnTo>
                    <a:lnTo>
                      <a:pt x="838382" y="25965"/>
                    </a:lnTo>
                    <a:lnTo>
                      <a:pt x="838900" y="26469"/>
                    </a:lnTo>
                    <a:lnTo>
                      <a:pt x="839417" y="26795"/>
                    </a:lnTo>
                    <a:lnTo>
                      <a:pt x="839943" y="26616"/>
                    </a:lnTo>
                    <a:lnTo>
                      <a:pt x="840461" y="25704"/>
                    </a:lnTo>
                    <a:lnTo>
                      <a:pt x="840987" y="24022"/>
                    </a:lnTo>
                    <a:lnTo>
                      <a:pt x="841505" y="21725"/>
                    </a:lnTo>
                    <a:lnTo>
                      <a:pt x="842023" y="19089"/>
                    </a:lnTo>
                    <a:lnTo>
                      <a:pt x="842549" y="16490"/>
                    </a:lnTo>
                    <a:lnTo>
                      <a:pt x="843066" y="14386"/>
                    </a:lnTo>
                    <a:lnTo>
                      <a:pt x="843592" y="13236"/>
                    </a:lnTo>
                    <a:lnTo>
                      <a:pt x="844110" y="13350"/>
                    </a:lnTo>
                    <a:lnTo>
                      <a:pt x="844628" y="14767"/>
                    </a:lnTo>
                    <a:lnTo>
                      <a:pt x="845154" y="17257"/>
                    </a:lnTo>
                    <a:lnTo>
                      <a:pt x="845672" y="20408"/>
                    </a:lnTo>
                    <a:lnTo>
                      <a:pt x="846198" y="23692"/>
                    </a:lnTo>
                    <a:lnTo>
                      <a:pt x="846715" y="26514"/>
                    </a:lnTo>
                    <a:lnTo>
                      <a:pt x="847233" y="28309"/>
                    </a:lnTo>
                    <a:lnTo>
                      <a:pt x="847759" y="28701"/>
                    </a:lnTo>
                    <a:lnTo>
                      <a:pt x="848277" y="27629"/>
                    </a:lnTo>
                    <a:lnTo>
                      <a:pt x="848803" y="25363"/>
                    </a:lnTo>
                    <a:lnTo>
                      <a:pt x="849321" y="22418"/>
                    </a:lnTo>
                    <a:lnTo>
                      <a:pt x="849838" y="19460"/>
                    </a:lnTo>
                    <a:lnTo>
                      <a:pt x="850364" y="17221"/>
                    </a:lnTo>
                    <a:lnTo>
                      <a:pt x="850882" y="16369"/>
                    </a:lnTo>
                    <a:lnTo>
                      <a:pt x="851408" y="17330"/>
                    </a:lnTo>
                    <a:lnTo>
                      <a:pt x="851926" y="20157"/>
                    </a:lnTo>
                    <a:lnTo>
                      <a:pt x="852444" y="24516"/>
                    </a:lnTo>
                    <a:lnTo>
                      <a:pt x="852970" y="29798"/>
                    </a:lnTo>
                    <a:lnTo>
                      <a:pt x="853487" y="35242"/>
                    </a:lnTo>
                    <a:lnTo>
                      <a:pt x="854014" y="40058"/>
                    </a:lnTo>
                    <a:lnTo>
                      <a:pt x="854531" y="43556"/>
                    </a:lnTo>
                    <a:lnTo>
                      <a:pt x="855049" y="45304"/>
                    </a:lnTo>
                    <a:lnTo>
                      <a:pt x="855575" y="45242"/>
                    </a:lnTo>
                    <a:lnTo>
                      <a:pt x="856093" y="43689"/>
                    </a:lnTo>
                    <a:lnTo>
                      <a:pt x="856619" y="41260"/>
                    </a:lnTo>
                    <a:lnTo>
                      <a:pt x="857136" y="38727"/>
                    </a:lnTo>
                    <a:lnTo>
                      <a:pt x="857654" y="36886"/>
                    </a:lnTo>
                    <a:lnTo>
                      <a:pt x="858180" y="36415"/>
                    </a:lnTo>
                    <a:lnTo>
                      <a:pt x="858698" y="37724"/>
                    </a:lnTo>
                    <a:lnTo>
                      <a:pt x="859224" y="40857"/>
                    </a:lnTo>
                    <a:lnTo>
                      <a:pt x="859742" y="45481"/>
                    </a:lnTo>
                    <a:lnTo>
                      <a:pt x="860260" y="50980"/>
                    </a:lnTo>
                    <a:lnTo>
                      <a:pt x="860786" y="56599"/>
                    </a:lnTo>
                    <a:lnTo>
                      <a:pt x="861303" y="61602"/>
                    </a:lnTo>
                    <a:lnTo>
                      <a:pt x="861829" y="65403"/>
                    </a:lnTo>
                    <a:lnTo>
                      <a:pt x="862347" y="67675"/>
                    </a:lnTo>
                    <a:lnTo>
                      <a:pt x="862865" y="68397"/>
                    </a:lnTo>
                    <a:lnTo>
                      <a:pt x="863391" y="67858"/>
                    </a:lnTo>
                    <a:lnTo>
                      <a:pt x="863909" y="66583"/>
                    </a:lnTo>
                    <a:lnTo>
                      <a:pt x="864435" y="65203"/>
                    </a:lnTo>
                    <a:lnTo>
                      <a:pt x="864952" y="64313"/>
                    </a:lnTo>
                    <a:lnTo>
                      <a:pt x="865470" y="64360"/>
                    </a:lnTo>
                    <a:lnTo>
                      <a:pt x="865996" y="65575"/>
                    </a:lnTo>
                    <a:lnTo>
                      <a:pt x="866514" y="67947"/>
                    </a:lnTo>
                    <a:lnTo>
                      <a:pt x="867040" y="71225"/>
                    </a:lnTo>
                    <a:lnTo>
                      <a:pt x="867558" y="74969"/>
                    </a:lnTo>
                    <a:lnTo>
                      <a:pt x="868075" y="78662"/>
                    </a:lnTo>
                    <a:lnTo>
                      <a:pt x="868601" y="81852"/>
                    </a:lnTo>
                    <a:lnTo>
                      <a:pt x="869119" y="84248"/>
                    </a:lnTo>
                    <a:lnTo>
                      <a:pt x="869645" y="85753"/>
                    </a:lnTo>
                    <a:lnTo>
                      <a:pt x="870163" y="86436"/>
                    </a:lnTo>
                    <a:lnTo>
                      <a:pt x="870681" y="86513"/>
                    </a:lnTo>
                    <a:lnTo>
                      <a:pt x="871207" y="86302"/>
                    </a:lnTo>
                    <a:lnTo>
                      <a:pt x="871724" y="86147"/>
                    </a:lnTo>
                    <a:lnTo>
                      <a:pt x="872250" y="86313"/>
                    </a:lnTo>
                    <a:lnTo>
                      <a:pt x="872768" y="86908"/>
                    </a:lnTo>
                    <a:lnTo>
                      <a:pt x="873286" y="87893"/>
                    </a:lnTo>
                    <a:lnTo>
                      <a:pt x="873812" y="89144"/>
                    </a:lnTo>
                    <a:lnTo>
                      <a:pt x="874330" y="90487"/>
                    </a:lnTo>
                    <a:lnTo>
                      <a:pt x="874856" y="91712"/>
                    </a:lnTo>
                    <a:lnTo>
                      <a:pt x="875373" y="92613"/>
                    </a:lnTo>
                    <a:lnTo>
                      <a:pt x="875891" y="93064"/>
                    </a:lnTo>
                    <a:lnTo>
                      <a:pt x="876417" y="93084"/>
                    </a:lnTo>
                    <a:lnTo>
                      <a:pt x="876935" y="92818"/>
                    </a:lnTo>
                    <a:lnTo>
                      <a:pt x="877461" y="92459"/>
                    </a:lnTo>
                    <a:lnTo>
                      <a:pt x="877979" y="92188"/>
                    </a:lnTo>
                    <a:lnTo>
                      <a:pt x="878496" y="92156"/>
                    </a:lnTo>
                    <a:lnTo>
                      <a:pt x="879022" y="92473"/>
                    </a:lnTo>
                    <a:lnTo>
                      <a:pt x="879540" y="93154"/>
                    </a:lnTo>
                    <a:lnTo>
                      <a:pt x="880066" y="94066"/>
                    </a:lnTo>
                    <a:lnTo>
                      <a:pt x="880584" y="94962"/>
                    </a:lnTo>
                    <a:lnTo>
                      <a:pt x="881102" y="95576"/>
                    </a:lnTo>
                    <a:lnTo>
                      <a:pt x="881628" y="95716"/>
                    </a:lnTo>
                    <a:lnTo>
                      <a:pt x="882146" y="95276"/>
                    </a:lnTo>
                    <a:lnTo>
                      <a:pt x="882672" y="94218"/>
                    </a:lnTo>
                    <a:lnTo>
                      <a:pt x="883189" y="92583"/>
                    </a:lnTo>
                    <a:lnTo>
                      <a:pt x="883707" y="90540"/>
                    </a:lnTo>
                    <a:lnTo>
                      <a:pt x="884233" y="88377"/>
                    </a:lnTo>
                    <a:lnTo>
                      <a:pt x="884751" y="86400"/>
                    </a:lnTo>
                    <a:lnTo>
                      <a:pt x="885277" y="84854"/>
                    </a:lnTo>
                    <a:lnTo>
                      <a:pt x="885795" y="83890"/>
                    </a:lnTo>
                    <a:lnTo>
                      <a:pt x="886312" y="83589"/>
                    </a:lnTo>
                    <a:lnTo>
                      <a:pt x="886838" y="83943"/>
                    </a:lnTo>
                    <a:lnTo>
                      <a:pt x="887356" y="84799"/>
                    </a:lnTo>
                    <a:lnTo>
                      <a:pt x="887882" y="85852"/>
                    </a:lnTo>
                    <a:lnTo>
                      <a:pt x="888400" y="86732"/>
                    </a:lnTo>
                    <a:lnTo>
                      <a:pt x="888918" y="87128"/>
                    </a:lnTo>
                    <a:lnTo>
                      <a:pt x="889444" y="86824"/>
                    </a:lnTo>
                    <a:lnTo>
                      <a:pt x="889961" y="85689"/>
                    </a:lnTo>
                    <a:lnTo>
                      <a:pt x="890487" y="83684"/>
                    </a:lnTo>
                    <a:lnTo>
                      <a:pt x="891005" y="80919"/>
                    </a:lnTo>
                    <a:lnTo>
                      <a:pt x="891523" y="77677"/>
                    </a:lnTo>
                    <a:lnTo>
                      <a:pt x="892049" y="74345"/>
                    </a:lnTo>
                    <a:lnTo>
                      <a:pt x="892567" y="71303"/>
                    </a:lnTo>
                    <a:lnTo>
                      <a:pt x="893093" y="68878"/>
                    </a:lnTo>
                    <a:lnTo>
                      <a:pt x="893610" y="67336"/>
                    </a:lnTo>
                    <a:lnTo>
                      <a:pt x="894128" y="66851"/>
                    </a:lnTo>
                    <a:lnTo>
                      <a:pt x="894654" y="67427"/>
                    </a:lnTo>
                    <a:lnTo>
                      <a:pt x="895172" y="68837"/>
                    </a:lnTo>
                    <a:lnTo>
                      <a:pt x="895698" y="70683"/>
                    </a:lnTo>
                    <a:lnTo>
                      <a:pt x="896216" y="72499"/>
                    </a:lnTo>
                    <a:lnTo>
                      <a:pt x="896733" y="73835"/>
                    </a:lnTo>
                    <a:lnTo>
                      <a:pt x="897259" y="74296"/>
                    </a:lnTo>
                    <a:lnTo>
                      <a:pt x="897777" y="73602"/>
                    </a:lnTo>
                    <a:lnTo>
                      <a:pt x="898303" y="71673"/>
                    </a:lnTo>
                    <a:lnTo>
                      <a:pt x="898821" y="68693"/>
                    </a:lnTo>
                    <a:lnTo>
                      <a:pt x="899339" y="65066"/>
                    </a:lnTo>
                    <a:lnTo>
                      <a:pt x="899865" y="61315"/>
                    </a:lnTo>
                    <a:lnTo>
                      <a:pt x="900382" y="57987"/>
                    </a:lnTo>
                    <a:lnTo>
                      <a:pt x="900908" y="55586"/>
                    </a:lnTo>
                    <a:lnTo>
                      <a:pt x="901426" y="54507"/>
                    </a:lnTo>
                    <a:lnTo>
                      <a:pt x="901944" y="54930"/>
                    </a:lnTo>
                    <a:lnTo>
                      <a:pt x="902470" y="56754"/>
                    </a:lnTo>
                    <a:lnTo>
                      <a:pt x="902988" y="59606"/>
                    </a:lnTo>
                    <a:lnTo>
                      <a:pt x="903514" y="62930"/>
                    </a:lnTo>
                    <a:lnTo>
                      <a:pt x="904032" y="66098"/>
                    </a:lnTo>
                    <a:lnTo>
                      <a:pt x="904549" y="68518"/>
                    </a:lnTo>
                    <a:lnTo>
                      <a:pt x="905075" y="69729"/>
                    </a:lnTo>
                    <a:lnTo>
                      <a:pt x="905593" y="69508"/>
                    </a:lnTo>
                    <a:lnTo>
                      <a:pt x="906119" y="67930"/>
                    </a:lnTo>
                    <a:lnTo>
                      <a:pt x="906637" y="65365"/>
                    </a:lnTo>
                    <a:lnTo>
                      <a:pt x="907154" y="62378"/>
                    </a:lnTo>
                    <a:lnTo>
                      <a:pt x="907681" y="59612"/>
                    </a:lnTo>
                    <a:lnTo>
                      <a:pt x="908198" y="57656"/>
                    </a:lnTo>
                    <a:lnTo>
                      <a:pt x="908724" y="56950"/>
                    </a:lnTo>
                    <a:lnTo>
                      <a:pt x="909242" y="57709"/>
                    </a:lnTo>
                    <a:lnTo>
                      <a:pt x="909760" y="59875"/>
                    </a:lnTo>
                    <a:lnTo>
                      <a:pt x="910286" y="63128"/>
                    </a:lnTo>
                    <a:lnTo>
                      <a:pt x="910804" y="66944"/>
                    </a:lnTo>
                    <a:lnTo>
                      <a:pt x="911330" y="70720"/>
                    </a:lnTo>
                    <a:lnTo>
                      <a:pt x="911847" y="73912"/>
                    </a:lnTo>
                    <a:lnTo>
                      <a:pt x="912365" y="76142"/>
                    </a:lnTo>
                    <a:lnTo>
                      <a:pt x="912891" y="77251"/>
                    </a:lnTo>
                    <a:lnTo>
                      <a:pt x="913409" y="77319"/>
                    </a:lnTo>
                    <a:lnTo>
                      <a:pt x="913935" y="76652"/>
                    </a:lnTo>
                    <a:lnTo>
                      <a:pt x="914453" y="75717"/>
                    </a:lnTo>
                    <a:lnTo>
                      <a:pt x="914970" y="75021"/>
                    </a:lnTo>
                    <a:lnTo>
                      <a:pt x="915496" y="74979"/>
                    </a:lnTo>
                    <a:lnTo>
                      <a:pt x="916014" y="75809"/>
                    </a:lnTo>
                    <a:lnTo>
                      <a:pt x="916540" y="77528"/>
                    </a:lnTo>
                    <a:lnTo>
                      <a:pt x="917058" y="79978"/>
                    </a:lnTo>
                    <a:lnTo>
                      <a:pt x="917576" y="82862"/>
                    </a:lnTo>
                    <a:lnTo>
                      <a:pt x="918102" y="85801"/>
                    </a:lnTo>
                    <a:lnTo>
                      <a:pt x="918619" y="88429"/>
                    </a:lnTo>
                    <a:lnTo>
                      <a:pt x="919145" y="90505"/>
                    </a:lnTo>
                    <a:lnTo>
                      <a:pt x="919663" y="91991"/>
                    </a:lnTo>
                    <a:lnTo>
                      <a:pt x="920181" y="93029"/>
                    </a:lnTo>
                    <a:lnTo>
                      <a:pt x="920707" y="93869"/>
                    </a:lnTo>
                    <a:lnTo>
                      <a:pt x="921225" y="94795"/>
                    </a:lnTo>
                    <a:lnTo>
                      <a:pt x="921751" y="96084"/>
                    </a:lnTo>
                    <a:lnTo>
                      <a:pt x="922268" y="97944"/>
                    </a:lnTo>
                    <a:lnTo>
                      <a:pt x="922786" y="100419"/>
                    </a:lnTo>
                    <a:lnTo>
                      <a:pt x="923312" y="103342"/>
                    </a:lnTo>
                    <a:lnTo>
                      <a:pt x="923830" y="106374"/>
                    </a:lnTo>
                    <a:lnTo>
                      <a:pt x="924356" y="109123"/>
                    </a:lnTo>
                    <a:lnTo>
                      <a:pt x="924874" y="111260"/>
                    </a:lnTo>
                    <a:lnTo>
                      <a:pt x="925391" y="112570"/>
                    </a:lnTo>
                    <a:lnTo>
                      <a:pt x="925917" y="112999"/>
                    </a:lnTo>
                    <a:lnTo>
                      <a:pt x="926435" y="112695"/>
                    </a:lnTo>
                    <a:lnTo>
                      <a:pt x="926961" y="112033"/>
                    </a:lnTo>
                    <a:lnTo>
                      <a:pt x="927479" y="111528"/>
                    </a:lnTo>
                    <a:lnTo>
                      <a:pt x="927997" y="111688"/>
                    </a:lnTo>
                    <a:lnTo>
                      <a:pt x="928523" y="112858"/>
                    </a:lnTo>
                    <a:lnTo>
                      <a:pt x="929041" y="115176"/>
                    </a:lnTo>
                    <a:lnTo>
                      <a:pt x="929567" y="118567"/>
                    </a:lnTo>
                    <a:lnTo>
                      <a:pt x="930084" y="122737"/>
                    </a:lnTo>
                    <a:lnTo>
                      <a:pt x="930602" y="127169"/>
                    </a:lnTo>
                    <a:lnTo>
                      <a:pt x="931128" y="131204"/>
                    </a:lnTo>
                    <a:lnTo>
                      <a:pt x="931646" y="134214"/>
                    </a:lnTo>
                    <a:lnTo>
                      <a:pt x="932172" y="135783"/>
                    </a:lnTo>
                    <a:lnTo>
                      <a:pt x="932690" y="135773"/>
                    </a:lnTo>
                    <a:lnTo>
                      <a:pt x="933207" y="134324"/>
                    </a:lnTo>
                    <a:lnTo>
                      <a:pt x="933733" y="131828"/>
                    </a:lnTo>
                    <a:lnTo>
                      <a:pt x="934251" y="128906"/>
                    </a:lnTo>
                    <a:lnTo>
                      <a:pt x="934777" y="126311"/>
                    </a:lnTo>
                    <a:lnTo>
                      <a:pt x="935295" y="124735"/>
                    </a:lnTo>
                    <a:lnTo>
                      <a:pt x="935813" y="124635"/>
                    </a:lnTo>
                    <a:lnTo>
                      <a:pt x="936339" y="126149"/>
                    </a:lnTo>
                    <a:lnTo>
                      <a:pt x="936856" y="129125"/>
                    </a:lnTo>
                    <a:lnTo>
                      <a:pt x="937382" y="133156"/>
                    </a:lnTo>
                    <a:lnTo>
                      <a:pt x="937900" y="137605"/>
                    </a:lnTo>
                    <a:lnTo>
                      <a:pt x="938418" y="141703"/>
                    </a:lnTo>
                    <a:lnTo>
                      <a:pt x="938944" y="144717"/>
                    </a:lnTo>
                    <a:lnTo>
                      <a:pt x="939462" y="146144"/>
                    </a:lnTo>
                    <a:lnTo>
                      <a:pt x="939988" y="145797"/>
                    </a:lnTo>
                    <a:lnTo>
                      <a:pt x="940505" y="143788"/>
                    </a:lnTo>
                    <a:lnTo>
                      <a:pt x="941023" y="140480"/>
                    </a:lnTo>
                    <a:lnTo>
                      <a:pt x="941549" y="136463"/>
                    </a:lnTo>
                    <a:lnTo>
                      <a:pt x="942067" y="132467"/>
                    </a:lnTo>
                    <a:lnTo>
                      <a:pt x="942593" y="129205"/>
                    </a:lnTo>
                    <a:lnTo>
                      <a:pt x="943111" y="127209"/>
                    </a:lnTo>
                    <a:lnTo>
                      <a:pt x="943628" y="126735"/>
                    </a:lnTo>
                    <a:lnTo>
                      <a:pt x="944154" y="127762"/>
                    </a:lnTo>
                    <a:lnTo>
                      <a:pt x="944672" y="130026"/>
                    </a:lnTo>
                    <a:lnTo>
                      <a:pt x="945198" y="133043"/>
                    </a:lnTo>
                    <a:lnTo>
                      <a:pt x="945716" y="136173"/>
                    </a:lnTo>
                    <a:lnTo>
                      <a:pt x="946234" y="138754"/>
                    </a:lnTo>
                    <a:lnTo>
                      <a:pt x="946760" y="140265"/>
                    </a:lnTo>
                    <a:lnTo>
                      <a:pt x="947277" y="140404"/>
                    </a:lnTo>
                    <a:lnTo>
                      <a:pt x="947803" y="139104"/>
                    </a:lnTo>
                    <a:lnTo>
                      <a:pt x="948321" y="136516"/>
                    </a:lnTo>
                    <a:lnTo>
                      <a:pt x="948839" y="132989"/>
                    </a:lnTo>
                    <a:lnTo>
                      <a:pt x="949365" y="129032"/>
                    </a:lnTo>
                    <a:lnTo>
                      <a:pt x="949883" y="125222"/>
                    </a:lnTo>
                    <a:lnTo>
                      <a:pt x="950409" y="122078"/>
                    </a:lnTo>
                    <a:lnTo>
                      <a:pt x="950927" y="119966"/>
                    </a:lnTo>
                    <a:lnTo>
                      <a:pt x="951444" y="119048"/>
                    </a:lnTo>
                    <a:lnTo>
                      <a:pt x="951970" y="119291"/>
                    </a:lnTo>
                    <a:lnTo>
                      <a:pt x="952488" y="120467"/>
                    </a:lnTo>
                    <a:lnTo>
                      <a:pt x="953014" y="122194"/>
                    </a:lnTo>
                    <a:lnTo>
                      <a:pt x="953532" y="124001"/>
                    </a:lnTo>
                    <a:lnTo>
                      <a:pt x="954049" y="125427"/>
                    </a:lnTo>
                    <a:lnTo>
                      <a:pt x="954576" y="126112"/>
                    </a:lnTo>
                    <a:lnTo>
                      <a:pt x="955093" y="125856"/>
                    </a:lnTo>
                    <a:lnTo>
                      <a:pt x="955619" y="124630"/>
                    </a:lnTo>
                    <a:lnTo>
                      <a:pt x="956137" y="122565"/>
                    </a:lnTo>
                    <a:lnTo>
                      <a:pt x="956655" y="119936"/>
                    </a:lnTo>
                    <a:lnTo>
                      <a:pt x="957181" y="117118"/>
                    </a:lnTo>
                    <a:lnTo>
                      <a:pt x="957699" y="114524"/>
                    </a:lnTo>
                    <a:lnTo>
                      <a:pt x="958225" y="112501"/>
                    </a:lnTo>
                    <a:lnTo>
                      <a:pt x="958742" y="111260"/>
                    </a:lnTo>
                    <a:lnTo>
                      <a:pt x="959260" y="110846"/>
                    </a:lnTo>
                    <a:lnTo>
                      <a:pt x="959786" y="111158"/>
                    </a:lnTo>
                    <a:lnTo>
                      <a:pt x="960304" y="111982"/>
                    </a:lnTo>
                    <a:lnTo>
                      <a:pt x="960830" y="113027"/>
                    </a:lnTo>
                    <a:lnTo>
                      <a:pt x="961348" y="113971"/>
                    </a:lnTo>
                    <a:lnTo>
                      <a:pt x="961865" y="114537"/>
                    </a:lnTo>
                    <a:lnTo>
                      <a:pt x="962391" y="114581"/>
                    </a:lnTo>
                    <a:lnTo>
                      <a:pt x="962909" y="114120"/>
                    </a:lnTo>
                    <a:lnTo>
                      <a:pt x="963435" y="113299"/>
                    </a:lnTo>
                    <a:lnTo>
                      <a:pt x="963953" y="112341"/>
                    </a:lnTo>
                    <a:lnTo>
                      <a:pt x="964471" y="111498"/>
                    </a:lnTo>
                    <a:lnTo>
                      <a:pt x="964997" y="111018"/>
                    </a:lnTo>
                    <a:lnTo>
                      <a:pt x="965514" y="111074"/>
                    </a:lnTo>
                    <a:lnTo>
                      <a:pt x="966040" y="111695"/>
                    </a:lnTo>
                    <a:lnTo>
                      <a:pt x="966558" y="112744"/>
                    </a:lnTo>
                    <a:lnTo>
                      <a:pt x="967076" y="113964"/>
                    </a:lnTo>
                    <a:lnTo>
                      <a:pt x="967602" y="115074"/>
                    </a:lnTo>
                    <a:lnTo>
                      <a:pt x="968120" y="115830"/>
                    </a:lnTo>
                    <a:lnTo>
                      <a:pt x="968646" y="116058"/>
                    </a:lnTo>
                    <a:lnTo>
                      <a:pt x="969163" y="115702"/>
                    </a:lnTo>
                    <a:lnTo>
                      <a:pt x="969681" y="114872"/>
                    </a:lnTo>
                    <a:lnTo>
                      <a:pt x="970207" y="113873"/>
                    </a:lnTo>
                    <a:lnTo>
                      <a:pt x="970725" y="113133"/>
                    </a:lnTo>
                    <a:lnTo>
                      <a:pt x="971251" y="113069"/>
                    </a:lnTo>
                    <a:lnTo>
                      <a:pt x="971769" y="113973"/>
                    </a:lnTo>
                    <a:lnTo>
                      <a:pt x="972286" y="115964"/>
                    </a:lnTo>
                    <a:lnTo>
                      <a:pt x="972813" y="118966"/>
                    </a:lnTo>
                    <a:lnTo>
                      <a:pt x="973330" y="122684"/>
                    </a:lnTo>
                    <a:lnTo>
                      <a:pt x="973856" y="126612"/>
                    </a:lnTo>
                    <a:lnTo>
                      <a:pt x="974374" y="130126"/>
                    </a:lnTo>
                    <a:lnTo>
                      <a:pt x="974892" y="132664"/>
                    </a:lnTo>
                    <a:lnTo>
                      <a:pt x="975418" y="133863"/>
                    </a:lnTo>
                    <a:lnTo>
                      <a:pt x="975936" y="133627"/>
                    </a:lnTo>
                    <a:lnTo>
                      <a:pt x="976462" y="132124"/>
                    </a:lnTo>
                    <a:lnTo>
                      <a:pt x="976979" y="129790"/>
                    </a:lnTo>
                    <a:lnTo>
                      <a:pt x="977497" y="127304"/>
                    </a:lnTo>
                    <a:lnTo>
                      <a:pt x="978023" y="125471"/>
                    </a:lnTo>
                    <a:lnTo>
                      <a:pt x="978541" y="125019"/>
                    </a:lnTo>
                    <a:lnTo>
                      <a:pt x="979067" y="126407"/>
                    </a:lnTo>
                    <a:lnTo>
                      <a:pt x="979585" y="129735"/>
                    </a:lnTo>
                    <a:lnTo>
                      <a:pt x="980102" y="134759"/>
                    </a:lnTo>
                    <a:lnTo>
                      <a:pt x="980628" y="140908"/>
                    </a:lnTo>
                    <a:lnTo>
                      <a:pt x="981146" y="147347"/>
                    </a:lnTo>
                    <a:lnTo>
                      <a:pt x="981672" y="153109"/>
                    </a:lnTo>
                    <a:lnTo>
                      <a:pt x="982190" y="157328"/>
                    </a:lnTo>
                    <a:lnTo>
                      <a:pt x="982708" y="159451"/>
                    </a:lnTo>
                    <a:lnTo>
                      <a:pt x="983234" y="159345"/>
                    </a:lnTo>
                    <a:lnTo>
                      <a:pt x="983751" y="157281"/>
                    </a:lnTo>
                    <a:lnTo>
                      <a:pt x="984277" y="153883"/>
                    </a:lnTo>
                    <a:lnTo>
                      <a:pt x="984795" y="150057"/>
                    </a:lnTo>
                    <a:lnTo>
                      <a:pt x="985313" y="146848"/>
                    </a:lnTo>
                    <a:lnTo>
                      <a:pt x="985839" y="145192"/>
                    </a:lnTo>
                    <a:lnTo>
                      <a:pt x="986357" y="145701"/>
                    </a:lnTo>
                    <a:lnTo>
                      <a:pt x="986883" y="148548"/>
                    </a:lnTo>
                    <a:lnTo>
                      <a:pt x="987400" y="153479"/>
                    </a:lnTo>
                    <a:lnTo>
                      <a:pt x="987918" y="159869"/>
                    </a:lnTo>
                    <a:lnTo>
                      <a:pt x="988444" y="166799"/>
                    </a:lnTo>
                    <a:lnTo>
                      <a:pt x="988962" y="173209"/>
                    </a:lnTo>
                    <a:lnTo>
                      <a:pt x="989488" y="178124"/>
                    </a:lnTo>
                    <a:lnTo>
                      <a:pt x="990006" y="180887"/>
                    </a:lnTo>
                    <a:lnTo>
                      <a:pt x="990523" y="181275"/>
                    </a:lnTo>
                    <a:lnTo>
                      <a:pt x="991049" y="179501"/>
                    </a:lnTo>
                    <a:lnTo>
                      <a:pt x="991567" y="176146"/>
                    </a:lnTo>
                    <a:lnTo>
                      <a:pt x="992093" y="172065"/>
                    </a:lnTo>
                    <a:lnTo>
                      <a:pt x="992611" y="168244"/>
                    </a:lnTo>
                    <a:lnTo>
                      <a:pt x="993129" y="165588"/>
                    </a:lnTo>
                    <a:lnTo>
                      <a:pt x="993655" y="164720"/>
                    </a:lnTo>
                    <a:lnTo>
                      <a:pt x="994172" y="165879"/>
                    </a:lnTo>
                    <a:lnTo>
                      <a:pt x="994698" y="168911"/>
                    </a:lnTo>
                    <a:lnTo>
                      <a:pt x="995216" y="173332"/>
                    </a:lnTo>
                    <a:lnTo>
                      <a:pt x="995734" y="178417"/>
                    </a:lnTo>
                    <a:lnTo>
                      <a:pt x="996260" y="183319"/>
                    </a:lnTo>
                    <a:lnTo>
                      <a:pt x="996778" y="187236"/>
                    </a:lnTo>
                    <a:lnTo>
                      <a:pt x="997304" y="189589"/>
                    </a:lnTo>
                    <a:lnTo>
                      <a:pt x="997822" y="190129"/>
                    </a:lnTo>
                    <a:lnTo>
                      <a:pt x="998339" y="188959"/>
                    </a:lnTo>
                    <a:lnTo>
                      <a:pt x="998865" y="186469"/>
                    </a:lnTo>
                    <a:lnTo>
                      <a:pt x="999383" y="183257"/>
                    </a:lnTo>
                    <a:lnTo>
                      <a:pt x="999909" y="180005"/>
                    </a:lnTo>
                    <a:lnTo>
                      <a:pt x="1000427" y="177354"/>
                    </a:lnTo>
                    <a:lnTo>
                      <a:pt x="1000944" y="175774"/>
                    </a:lnTo>
                    <a:lnTo>
                      <a:pt x="1001471" y="175466"/>
                    </a:lnTo>
                    <a:lnTo>
                      <a:pt x="1001988" y="176348"/>
                    </a:lnTo>
                    <a:lnTo>
                      <a:pt x="1002514" y="178109"/>
                    </a:lnTo>
                    <a:lnTo>
                      <a:pt x="1003032" y="180302"/>
                    </a:lnTo>
                    <a:lnTo>
                      <a:pt x="1003550" y="182435"/>
                    </a:lnTo>
                    <a:lnTo>
                      <a:pt x="1004076" y="184054"/>
                    </a:lnTo>
                    <a:lnTo>
                      <a:pt x="1004594" y="184828"/>
                    </a:lnTo>
                    <a:lnTo>
                      <a:pt x="1005120" y="184618"/>
                    </a:lnTo>
                    <a:lnTo>
                      <a:pt x="1005637" y="183506"/>
                    </a:lnTo>
                    <a:lnTo>
                      <a:pt x="1006155" y="181755"/>
                    </a:lnTo>
                    <a:lnTo>
                      <a:pt x="1006681" y="179720"/>
                    </a:lnTo>
                    <a:lnTo>
                      <a:pt x="1007199" y="177767"/>
                    </a:lnTo>
                    <a:lnTo>
                      <a:pt x="1007725" y="176204"/>
                    </a:lnTo>
                    <a:lnTo>
                      <a:pt x="1008243" y="175229"/>
                    </a:lnTo>
                    <a:lnTo>
                      <a:pt x="1008760" y="174886"/>
                    </a:lnTo>
                    <a:lnTo>
                      <a:pt x="1009286" y="175030"/>
                    </a:lnTo>
                    <a:lnTo>
                      <a:pt x="1009804" y="175380"/>
                    </a:lnTo>
                    <a:lnTo>
                      <a:pt x="1010330" y="175613"/>
                    </a:lnTo>
                    <a:lnTo>
                      <a:pt x="1010848" y="175467"/>
                    </a:lnTo>
                    <a:lnTo>
                      <a:pt x="1011366" y="174785"/>
                    </a:lnTo>
                    <a:lnTo>
                      <a:pt x="1011892" y="173527"/>
                    </a:lnTo>
                    <a:lnTo>
                      <a:pt x="1012409" y="171780"/>
                    </a:lnTo>
                    <a:lnTo>
                      <a:pt x="1012935" y="169771"/>
                    </a:lnTo>
                    <a:lnTo>
                      <a:pt x="1013453" y="167836"/>
                    </a:lnTo>
                    <a:lnTo>
                      <a:pt x="1013971" y="166321"/>
                    </a:lnTo>
                    <a:lnTo>
                      <a:pt x="1014497" y="165484"/>
                    </a:lnTo>
                    <a:lnTo>
                      <a:pt x="1015015" y="165433"/>
                    </a:lnTo>
                    <a:lnTo>
                      <a:pt x="1015541" y="166122"/>
                    </a:lnTo>
                    <a:lnTo>
                      <a:pt x="1016058" y="167354"/>
                    </a:lnTo>
                    <a:lnTo>
                      <a:pt x="1016576" y="168789"/>
                    </a:lnTo>
                    <a:lnTo>
                      <a:pt x="1017102" y="169972"/>
                    </a:lnTo>
                    <a:lnTo>
                      <a:pt x="1017620" y="170451"/>
                    </a:lnTo>
                    <a:lnTo>
                      <a:pt x="1018146" y="169910"/>
                    </a:lnTo>
                    <a:lnTo>
                      <a:pt x="1018664" y="168259"/>
                    </a:lnTo>
                    <a:lnTo>
                      <a:pt x="1019181" y="165634"/>
                    </a:lnTo>
                    <a:lnTo>
                      <a:pt x="1019708" y="162356"/>
                    </a:lnTo>
                    <a:lnTo>
                      <a:pt x="1020225" y="158907"/>
                    </a:lnTo>
                    <a:lnTo>
                      <a:pt x="1020751" y="155879"/>
                    </a:lnTo>
                    <a:lnTo>
                      <a:pt x="1021269" y="153860"/>
                    </a:lnTo>
                    <a:lnTo>
                      <a:pt x="1021787" y="153274"/>
                    </a:lnTo>
                    <a:lnTo>
                      <a:pt x="1022313" y="154267"/>
                    </a:lnTo>
                    <a:lnTo>
                      <a:pt x="1022830" y="156695"/>
                    </a:lnTo>
                    <a:lnTo>
                      <a:pt x="1023357" y="160171"/>
                    </a:lnTo>
                    <a:lnTo>
                      <a:pt x="1023874" y="164108"/>
                    </a:lnTo>
                    <a:lnTo>
                      <a:pt x="1024392" y="167771"/>
                    </a:lnTo>
                    <a:lnTo>
                      <a:pt x="1024918" y="170409"/>
                    </a:lnTo>
                    <a:lnTo>
                      <a:pt x="1025436" y="171444"/>
                    </a:lnTo>
                    <a:lnTo>
                      <a:pt x="1025962" y="170626"/>
                    </a:lnTo>
                    <a:lnTo>
                      <a:pt x="1026480" y="168072"/>
                    </a:lnTo>
                    <a:lnTo>
                      <a:pt x="1026997" y="164221"/>
                    </a:lnTo>
                    <a:lnTo>
                      <a:pt x="1027523" y="159766"/>
                    </a:lnTo>
                    <a:lnTo>
                      <a:pt x="1028041" y="155579"/>
                    </a:lnTo>
                    <a:lnTo>
                      <a:pt x="1028567" y="152562"/>
                    </a:lnTo>
                    <a:lnTo>
                      <a:pt x="1029085" y="151428"/>
                    </a:lnTo>
                    <a:lnTo>
                      <a:pt x="1029603" y="152524"/>
                    </a:lnTo>
                    <a:lnTo>
                      <a:pt x="1030129" y="155782"/>
                    </a:lnTo>
                    <a:lnTo>
                      <a:pt x="1030646" y="160763"/>
                    </a:lnTo>
                    <a:lnTo>
                      <a:pt x="1031172" y="166738"/>
                    </a:lnTo>
                    <a:lnTo>
                      <a:pt x="1031690" y="172765"/>
                    </a:lnTo>
                    <a:lnTo>
                      <a:pt x="1032208" y="177847"/>
                    </a:lnTo>
                    <a:lnTo>
                      <a:pt x="1032734" y="181152"/>
                    </a:lnTo>
                    <a:lnTo>
                      <a:pt x="1033252" y="182214"/>
                    </a:lnTo>
                    <a:lnTo>
                      <a:pt x="1033778" y="181017"/>
                    </a:lnTo>
                    <a:lnTo>
                      <a:pt x="1034295" y="177955"/>
                    </a:lnTo>
                    <a:lnTo>
                      <a:pt x="1034813" y="173763"/>
                    </a:lnTo>
                    <a:lnTo>
                      <a:pt x="1035339" y="169410"/>
                    </a:lnTo>
                    <a:lnTo>
                      <a:pt x="1035857" y="165937"/>
                    </a:lnTo>
                    <a:lnTo>
                      <a:pt x="1036383" y="164229"/>
                    </a:lnTo>
                    <a:lnTo>
                      <a:pt x="1036901" y="164802"/>
                    </a:lnTo>
                    <a:lnTo>
                      <a:pt x="1037418" y="167721"/>
                    </a:lnTo>
                    <a:lnTo>
                      <a:pt x="1037944" y="172630"/>
                    </a:lnTo>
                    <a:lnTo>
                      <a:pt x="1038462" y="178832"/>
                    </a:lnTo>
                    <a:lnTo>
                      <a:pt x="1038988" y="185406"/>
                    </a:lnTo>
                    <a:lnTo>
                      <a:pt x="1039506" y="191364"/>
                    </a:lnTo>
                    <a:lnTo>
                      <a:pt x="1040024" y="195848"/>
                    </a:lnTo>
                    <a:lnTo>
                      <a:pt x="1040550" y="198323"/>
                    </a:lnTo>
                    <a:lnTo>
                      <a:pt x="1041067" y="198673"/>
                    </a:lnTo>
                    <a:lnTo>
                      <a:pt x="1041594" y="197182"/>
                    </a:lnTo>
                    <a:lnTo>
                      <a:pt x="1042111" y="194457"/>
                    </a:lnTo>
                    <a:lnTo>
                      <a:pt x="1042629" y="191308"/>
                    </a:lnTo>
                    <a:lnTo>
                      <a:pt x="1043155" y="188618"/>
                    </a:lnTo>
                    <a:lnTo>
                      <a:pt x="1043673" y="187153"/>
                    </a:lnTo>
                    <a:lnTo>
                      <a:pt x="1044199" y="187395"/>
                    </a:lnTo>
                    <a:lnTo>
                      <a:pt x="1044717" y="189446"/>
                    </a:lnTo>
                    <a:lnTo>
                      <a:pt x="1045234" y="193041"/>
                    </a:lnTo>
                    <a:lnTo>
                      <a:pt x="1045760" y="197637"/>
                    </a:lnTo>
                    <a:lnTo>
                      <a:pt x="1046278" y="202540"/>
                    </a:lnTo>
                    <a:lnTo>
                      <a:pt x="1046804" y="207039"/>
                    </a:lnTo>
                    <a:lnTo>
                      <a:pt x="1047322" y="210542"/>
                    </a:lnTo>
                    <a:lnTo>
                      <a:pt x="1047839" y="212694"/>
                    </a:lnTo>
                    <a:lnTo>
                      <a:pt x="1048366" y="213441"/>
                    </a:lnTo>
                    <a:lnTo>
                      <a:pt x="1048883" y="213022"/>
                    </a:lnTo>
                    <a:lnTo>
                      <a:pt x="1049409" y="211885"/>
                    </a:lnTo>
                    <a:lnTo>
                      <a:pt x="1049927" y="210567"/>
                    </a:lnTo>
                    <a:lnTo>
                      <a:pt x="1050445" y="209585"/>
                    </a:lnTo>
                    <a:lnTo>
                      <a:pt x="1050971" y="209345"/>
                    </a:lnTo>
                    <a:lnTo>
                      <a:pt x="1051489" y="210052"/>
                    </a:lnTo>
                    <a:lnTo>
                      <a:pt x="1052015" y="211665"/>
                    </a:lnTo>
                    <a:lnTo>
                      <a:pt x="1052532" y="213900"/>
                    </a:lnTo>
                    <a:lnTo>
                      <a:pt x="1053050" y="216329"/>
                    </a:lnTo>
                    <a:lnTo>
                      <a:pt x="1053576" y="218506"/>
                    </a:lnTo>
                    <a:lnTo>
                      <a:pt x="1054094" y="220084"/>
                    </a:lnTo>
                    <a:lnTo>
                      <a:pt x="1054620" y="220875"/>
                    </a:lnTo>
                    <a:lnTo>
                      <a:pt x="1055138" y="220874"/>
                    </a:lnTo>
                    <a:lnTo>
                      <a:pt x="1055655" y="220265"/>
                    </a:lnTo>
                    <a:lnTo>
                      <a:pt x="1056181" y="219393"/>
                    </a:lnTo>
                    <a:lnTo>
                      <a:pt x="1056699" y="218676"/>
                    </a:lnTo>
                    <a:lnTo>
                      <a:pt x="1057225" y="218479"/>
                    </a:lnTo>
                    <a:lnTo>
                      <a:pt x="1057743" y="219015"/>
                    </a:lnTo>
                    <a:lnTo>
                      <a:pt x="1058261" y="220299"/>
                    </a:lnTo>
                    <a:lnTo>
                      <a:pt x="1058787" y="222158"/>
                    </a:lnTo>
                    <a:lnTo>
                      <a:pt x="1059304" y="224267"/>
                    </a:lnTo>
                    <a:lnTo>
                      <a:pt x="1059830" y="226182"/>
                    </a:lnTo>
                    <a:lnTo>
                      <a:pt x="1060348" y="227432"/>
                    </a:lnTo>
                    <a:lnTo>
                      <a:pt x="1060866" y="227649"/>
                    </a:lnTo>
                    <a:lnTo>
                      <a:pt x="1061392" y="226678"/>
                    </a:lnTo>
                    <a:lnTo>
                      <a:pt x="1061910" y="224629"/>
                    </a:lnTo>
                    <a:lnTo>
                      <a:pt x="1062436" y="221829"/>
                    </a:lnTo>
                    <a:lnTo>
                      <a:pt x="1062954" y="218757"/>
                    </a:lnTo>
                    <a:lnTo>
                      <a:pt x="1063471" y="215984"/>
                    </a:lnTo>
                    <a:lnTo>
                      <a:pt x="1063997" y="214083"/>
                    </a:lnTo>
                    <a:lnTo>
                      <a:pt x="1064515" y="213485"/>
                    </a:lnTo>
                    <a:lnTo>
                      <a:pt x="1065041" y="214348"/>
                    </a:lnTo>
                    <a:lnTo>
                      <a:pt x="1065559" y="216504"/>
                    </a:lnTo>
                    <a:lnTo>
                      <a:pt x="1066076" y="219515"/>
                    </a:lnTo>
                    <a:lnTo>
                      <a:pt x="1066603" y="222779"/>
                    </a:lnTo>
                    <a:lnTo>
                      <a:pt x="1067120" y="225619"/>
                    </a:lnTo>
                    <a:lnTo>
                      <a:pt x="1067646" y="227368"/>
                    </a:lnTo>
                    <a:lnTo>
                      <a:pt x="1068164" y="227508"/>
                    </a:lnTo>
                    <a:lnTo>
                      <a:pt x="1068682" y="225816"/>
                    </a:lnTo>
                    <a:lnTo>
                      <a:pt x="1069208" y="222427"/>
                    </a:lnTo>
                    <a:lnTo>
                      <a:pt x="1069725" y="217807"/>
                    </a:lnTo>
                    <a:lnTo>
                      <a:pt x="1070252" y="212633"/>
                    </a:lnTo>
                    <a:lnTo>
                      <a:pt x="1070769" y="207703"/>
                    </a:lnTo>
                    <a:lnTo>
                      <a:pt x="1071287" y="203830"/>
                    </a:lnTo>
                    <a:lnTo>
                      <a:pt x="1071813" y="201686"/>
                    </a:lnTo>
                    <a:lnTo>
                      <a:pt x="1072331" y="201617"/>
                    </a:lnTo>
                    <a:lnTo>
                      <a:pt x="1072857" y="203547"/>
                    </a:lnTo>
                    <a:lnTo>
                      <a:pt x="1073375" y="207015"/>
                    </a:lnTo>
                    <a:lnTo>
                      <a:pt x="1073892" y="211306"/>
                    </a:lnTo>
                    <a:lnTo>
                      <a:pt x="1074418" y="215562"/>
                    </a:lnTo>
                    <a:lnTo>
                      <a:pt x="1074936" y="218899"/>
                    </a:lnTo>
                    <a:lnTo>
                      <a:pt x="1075462" y="220549"/>
                    </a:lnTo>
                    <a:lnTo>
                      <a:pt x="1075980" y="220049"/>
                    </a:lnTo>
                    <a:lnTo>
                      <a:pt x="1076498" y="217358"/>
                    </a:lnTo>
                    <a:lnTo>
                      <a:pt x="1077024" y="212854"/>
                    </a:lnTo>
                    <a:lnTo>
                      <a:pt x="1077541" y="207227"/>
                    </a:lnTo>
                    <a:lnTo>
                      <a:pt x="1078067" y="201366"/>
                    </a:lnTo>
                    <a:lnTo>
                      <a:pt x="1078585" y="196237"/>
                    </a:lnTo>
                    <a:lnTo>
                      <a:pt x="1079103" y="192721"/>
                    </a:lnTo>
                    <a:lnTo>
                      <a:pt x="1079629" y="191405"/>
                    </a:lnTo>
                    <a:lnTo>
                      <a:pt x="1080147" y="192439"/>
                    </a:lnTo>
                    <a:lnTo>
                      <a:pt x="1080673" y="195527"/>
                    </a:lnTo>
                    <a:lnTo>
                      <a:pt x="1081190" y="200029"/>
                    </a:lnTo>
                    <a:lnTo>
                      <a:pt x="1081708" y="205082"/>
                    </a:lnTo>
                    <a:lnTo>
                      <a:pt x="1082234" y="209725"/>
                    </a:lnTo>
                    <a:lnTo>
                      <a:pt x="1082752" y="213057"/>
                    </a:lnTo>
                    <a:lnTo>
                      <a:pt x="1083278" y="214435"/>
                    </a:lnTo>
                    <a:lnTo>
                      <a:pt x="1083796" y="213628"/>
                    </a:lnTo>
                    <a:lnTo>
                      <a:pt x="1084313" y="210842"/>
                    </a:lnTo>
                    <a:lnTo>
                      <a:pt x="1084840" y="206640"/>
                    </a:lnTo>
                    <a:lnTo>
                      <a:pt x="1085357" y="201821"/>
                    </a:lnTo>
                    <a:lnTo>
                      <a:pt x="1085883" y="197289"/>
                    </a:lnTo>
                    <a:lnTo>
                      <a:pt x="1086401" y="193907"/>
                    </a:lnTo>
                    <a:lnTo>
                      <a:pt x="1086919" y="192316"/>
                    </a:lnTo>
                    <a:lnTo>
                      <a:pt x="1087445" y="192795"/>
                    </a:lnTo>
                    <a:lnTo>
                      <a:pt x="1087962" y="195210"/>
                    </a:lnTo>
                    <a:lnTo>
                      <a:pt x="1088489" y="199080"/>
                    </a:lnTo>
                    <a:lnTo>
                      <a:pt x="1089006" y="203693"/>
                    </a:lnTo>
                    <a:lnTo>
                      <a:pt x="1089524" y="208234"/>
                    </a:lnTo>
                    <a:lnTo>
                      <a:pt x="1090050" y="211940"/>
                    </a:lnTo>
                    <a:lnTo>
                      <a:pt x="1090568" y="214245"/>
                    </a:lnTo>
                    <a:lnTo>
                      <a:pt x="1091094" y="214913"/>
                    </a:lnTo>
                    <a:lnTo>
                      <a:pt x="1091612" y="214072"/>
                    </a:lnTo>
                    <a:lnTo>
                      <a:pt x="1092129" y="212158"/>
                    </a:lnTo>
                    <a:lnTo>
                      <a:pt x="1092655" y="209782"/>
                    </a:lnTo>
                    <a:lnTo>
                      <a:pt x="1093173" y="207597"/>
                    </a:lnTo>
                    <a:lnTo>
                      <a:pt x="1093699" y="206187"/>
                    </a:lnTo>
                    <a:lnTo>
                      <a:pt x="1094217" y="205956"/>
                    </a:lnTo>
                    <a:lnTo>
                      <a:pt x="1094735" y="207054"/>
                    </a:lnTo>
                    <a:lnTo>
                      <a:pt x="1095261" y="209328"/>
                    </a:lnTo>
                    <a:lnTo>
                      <a:pt x="1095778" y="212379"/>
                    </a:lnTo>
                    <a:lnTo>
                      <a:pt x="1096304" y="215668"/>
                    </a:lnTo>
                    <a:lnTo>
                      <a:pt x="1096822" y="218666"/>
                    </a:lnTo>
                    <a:lnTo>
                      <a:pt x="1097340" y="220964"/>
                    </a:lnTo>
                    <a:lnTo>
                      <a:pt x="1097866" y="222342"/>
                    </a:lnTo>
                    <a:lnTo>
                      <a:pt x="1098384" y="222821"/>
                    </a:lnTo>
                    <a:lnTo>
                      <a:pt x="1098910" y="222654"/>
                    </a:lnTo>
                    <a:lnTo>
                      <a:pt x="1099427" y="222268"/>
                    </a:lnTo>
                    <a:lnTo>
                      <a:pt x="1099945" y="222138"/>
                    </a:lnTo>
                    <a:lnTo>
                      <a:pt x="1100471" y="222652"/>
                    </a:lnTo>
                    <a:lnTo>
                      <a:pt x="1100989" y="224016"/>
                    </a:lnTo>
                    <a:lnTo>
                      <a:pt x="1101515" y="226223"/>
                    </a:lnTo>
                    <a:lnTo>
                      <a:pt x="1102033" y="229059"/>
                    </a:lnTo>
                    <a:lnTo>
                      <a:pt x="1102550" y="232139"/>
                    </a:lnTo>
                    <a:lnTo>
                      <a:pt x="1103076" y="234973"/>
                    </a:lnTo>
                    <a:lnTo>
                      <a:pt x="1103594" y="237082"/>
                    </a:lnTo>
                    <a:lnTo>
                      <a:pt x="1104120" y="238149"/>
                    </a:lnTo>
                    <a:lnTo>
                      <a:pt x="1104638" y="238113"/>
                    </a:lnTo>
                    <a:lnTo>
                      <a:pt x="1105156" y="237180"/>
                    </a:lnTo>
                    <a:lnTo>
                      <a:pt x="1105682" y="235762"/>
                    </a:lnTo>
                    <a:lnTo>
                      <a:pt x="1106199" y="234399"/>
                    </a:lnTo>
                    <a:lnTo>
                      <a:pt x="1106725" y="233669"/>
                    </a:lnTo>
                    <a:lnTo>
                      <a:pt x="1107243" y="234073"/>
                    </a:lnTo>
                    <a:lnTo>
                      <a:pt x="1107761" y="235898"/>
                    </a:lnTo>
                    <a:lnTo>
                      <a:pt x="1108287" y="239112"/>
                    </a:lnTo>
                    <a:lnTo>
                      <a:pt x="1108805" y="243358"/>
                    </a:lnTo>
                    <a:lnTo>
                      <a:pt x="1109331" y="248046"/>
                    </a:lnTo>
                    <a:lnTo>
                      <a:pt x="1109849" y="252467"/>
                    </a:lnTo>
                    <a:lnTo>
                      <a:pt x="1110366" y="255909"/>
                    </a:lnTo>
                    <a:lnTo>
                      <a:pt x="1110892" y="257792"/>
                    </a:lnTo>
                    <a:lnTo>
                      <a:pt x="1111410" y="257801"/>
                    </a:lnTo>
                    <a:lnTo>
                      <a:pt x="1111936" y="256000"/>
                    </a:lnTo>
                    <a:lnTo>
                      <a:pt x="1112454" y="252831"/>
                    </a:lnTo>
                    <a:lnTo>
                      <a:pt x="1112971" y="249004"/>
                    </a:lnTo>
                    <a:lnTo>
                      <a:pt x="1113498" y="245339"/>
                    </a:lnTo>
                    <a:lnTo>
                      <a:pt x="1114015" y="242643"/>
                    </a:lnTo>
                    <a:lnTo>
                      <a:pt x="1114541" y="241591"/>
                    </a:lnTo>
                    <a:lnTo>
                      <a:pt x="1115059" y="242579"/>
                    </a:lnTo>
                    <a:lnTo>
                      <a:pt x="1115577" y="245597"/>
                    </a:lnTo>
                    <a:lnTo>
                      <a:pt x="1116103" y="250199"/>
                    </a:lnTo>
                    <a:lnTo>
                      <a:pt x="1116621" y="255618"/>
                    </a:lnTo>
                    <a:lnTo>
                      <a:pt x="1117147" y="260940"/>
                    </a:lnTo>
                    <a:lnTo>
                      <a:pt x="1117664" y="265254"/>
                    </a:lnTo>
                    <a:lnTo>
                      <a:pt x="1118182" y="267792"/>
                    </a:lnTo>
                    <a:lnTo>
                      <a:pt x="1118708" y="268062"/>
                    </a:lnTo>
                    <a:lnTo>
                      <a:pt x="1119226" y="265996"/>
                    </a:lnTo>
                    <a:lnTo>
                      <a:pt x="1119752" y="261983"/>
                    </a:lnTo>
                    <a:lnTo>
                      <a:pt x="1120270" y="256763"/>
                    </a:lnTo>
                    <a:lnTo>
                      <a:pt x="1120787" y="251258"/>
                    </a:lnTo>
                    <a:lnTo>
                      <a:pt x="1121313" y="246425"/>
                    </a:lnTo>
                    <a:lnTo>
                      <a:pt x="1121831" y="243120"/>
                    </a:lnTo>
                    <a:lnTo>
                      <a:pt x="1122357" y="241949"/>
                    </a:lnTo>
                    <a:lnTo>
                      <a:pt x="1122875" y="243103"/>
                    </a:lnTo>
                    <a:lnTo>
                      <a:pt x="1123393" y="246298"/>
                    </a:lnTo>
                    <a:lnTo>
                      <a:pt x="1123919" y="250863"/>
                    </a:lnTo>
                    <a:lnTo>
                      <a:pt x="1124436" y="255909"/>
                    </a:lnTo>
                    <a:lnTo>
                      <a:pt x="1124962" y="260487"/>
                    </a:lnTo>
                    <a:lnTo>
                      <a:pt x="1125480" y="263714"/>
                    </a:lnTo>
                    <a:lnTo>
                      <a:pt x="1125998" y="264923"/>
                    </a:lnTo>
                    <a:lnTo>
                      <a:pt x="1126524" y="263816"/>
                    </a:lnTo>
                    <a:lnTo>
                      <a:pt x="1127042" y="260546"/>
                    </a:lnTo>
                    <a:lnTo>
                      <a:pt x="1127568" y="255668"/>
                    </a:lnTo>
                    <a:lnTo>
                      <a:pt x="1128085" y="249991"/>
                    </a:lnTo>
                    <a:lnTo>
                      <a:pt x="1128603" y="244432"/>
                    </a:lnTo>
                    <a:lnTo>
                      <a:pt x="1129129" y="239874"/>
                    </a:lnTo>
                    <a:lnTo>
                      <a:pt x="1129647" y="237022"/>
                    </a:lnTo>
                    <a:lnTo>
                      <a:pt x="1130173" y="236245"/>
                    </a:lnTo>
                    <a:lnTo>
                      <a:pt x="1130691" y="237489"/>
                    </a:lnTo>
                    <a:lnTo>
                      <a:pt x="1131208" y="240312"/>
                    </a:lnTo>
                    <a:lnTo>
                      <a:pt x="1131735" y="244020"/>
                    </a:lnTo>
                    <a:lnTo>
                      <a:pt x="1132252" y="247804"/>
                    </a:lnTo>
                    <a:lnTo>
                      <a:pt x="1132778" y="250864"/>
                    </a:lnTo>
                    <a:lnTo>
                      <a:pt x="1133296" y="252541"/>
                    </a:lnTo>
                    <a:lnTo>
                      <a:pt x="1133814" y="252447"/>
                    </a:lnTo>
                    <a:lnTo>
                      <a:pt x="1134340" y="250568"/>
                    </a:lnTo>
                    <a:lnTo>
                      <a:pt x="1134857" y="247250"/>
                    </a:lnTo>
                    <a:lnTo>
                      <a:pt x="1135384" y="243098"/>
                    </a:lnTo>
                    <a:lnTo>
                      <a:pt x="1135901" y="238831"/>
                    </a:lnTo>
                    <a:lnTo>
                      <a:pt x="1136419" y="235143"/>
                    </a:lnTo>
                    <a:lnTo>
                      <a:pt x="1136945" y="232595"/>
                    </a:lnTo>
                    <a:lnTo>
                      <a:pt x="1137463" y="231505"/>
                    </a:lnTo>
                    <a:lnTo>
                      <a:pt x="1137989" y="231882"/>
                    </a:lnTo>
                    <a:lnTo>
                      <a:pt x="1138506" y="233435"/>
                    </a:lnTo>
                    <a:lnTo>
                      <a:pt x="1139024" y="235651"/>
                    </a:lnTo>
                    <a:lnTo>
                      <a:pt x="1139550" y="237938"/>
                    </a:lnTo>
                    <a:lnTo>
                      <a:pt x="1140068" y="239748"/>
                    </a:lnTo>
                    <a:lnTo>
                      <a:pt x="1140594" y="240676"/>
                    </a:lnTo>
                    <a:lnTo>
                      <a:pt x="1141112" y="240533"/>
                    </a:lnTo>
                    <a:lnTo>
                      <a:pt x="1141630" y="239392"/>
                    </a:lnTo>
                    <a:lnTo>
                      <a:pt x="1142156" y="237573"/>
                    </a:lnTo>
                    <a:lnTo>
                      <a:pt x="1142673" y="235557"/>
                    </a:lnTo>
                    <a:lnTo>
                      <a:pt x="1143199" y="233848"/>
                    </a:lnTo>
                    <a:lnTo>
                      <a:pt x="1143717" y="232838"/>
                    </a:lnTo>
                    <a:lnTo>
                      <a:pt x="1144235" y="232735"/>
                    </a:lnTo>
                    <a:lnTo>
                      <a:pt x="1144761" y="233537"/>
                    </a:lnTo>
                    <a:lnTo>
                      <a:pt x="1145279" y="235033"/>
                    </a:lnTo>
                    <a:lnTo>
                      <a:pt x="1145805" y="236838"/>
                    </a:lnTo>
                    <a:lnTo>
                      <a:pt x="1146322" y="238471"/>
                    </a:lnTo>
                    <a:lnTo>
                      <a:pt x="1146840" y="239484"/>
                    </a:lnTo>
                    <a:lnTo>
                      <a:pt x="1147366" y="239602"/>
                    </a:lnTo>
                    <a:lnTo>
                      <a:pt x="1147884" y="238803"/>
                    </a:lnTo>
                    <a:lnTo>
                      <a:pt x="1148410" y="237313"/>
                    </a:lnTo>
                    <a:lnTo>
                      <a:pt x="1148928" y="235552"/>
                    </a:lnTo>
                    <a:lnTo>
                      <a:pt x="1149445" y="234057"/>
                    </a:lnTo>
                    <a:lnTo>
                      <a:pt x="1149971" y="233366"/>
                    </a:lnTo>
                    <a:lnTo>
                      <a:pt x="1150489" y="233894"/>
                    </a:lnTo>
                    <a:lnTo>
                      <a:pt x="1151015" y="235799"/>
                    </a:lnTo>
                    <a:lnTo>
                      <a:pt x="1151533" y="238924"/>
                    </a:lnTo>
                    <a:lnTo>
                      <a:pt x="1152051" y="242834"/>
                    </a:lnTo>
                    <a:lnTo>
                      <a:pt x="1152577" y="246909"/>
                    </a:lnTo>
                    <a:lnTo>
                      <a:pt x="1153094" y="250462"/>
                    </a:lnTo>
                    <a:lnTo>
                      <a:pt x="1153621" y="252855"/>
                    </a:lnTo>
                    <a:lnTo>
                      <a:pt x="1154138" y="253634"/>
                    </a:lnTo>
                    <a:lnTo>
                      <a:pt x="1154656" y="252665"/>
                    </a:lnTo>
                    <a:lnTo>
                      <a:pt x="1155182" y="250214"/>
                    </a:lnTo>
                    <a:lnTo>
                      <a:pt x="1155700" y="246896"/>
                    </a:lnTo>
                    <a:lnTo>
                      <a:pt x="1156226" y="243543"/>
                    </a:lnTo>
                    <a:lnTo>
                      <a:pt x="1156743" y="241015"/>
                    </a:lnTo>
                    <a:lnTo>
                      <a:pt x="1157261" y="240062"/>
                    </a:lnTo>
                    <a:lnTo>
                      <a:pt x="1157787" y="241180"/>
                    </a:lnTo>
                    <a:lnTo>
                      <a:pt x="1158305" y="244490"/>
                    </a:lnTo>
                    <a:lnTo>
                      <a:pt x="1158831" y="249658"/>
                    </a:lnTo>
                    <a:lnTo>
                      <a:pt x="1159349" y="255950"/>
                    </a:lnTo>
                    <a:lnTo>
                      <a:pt x="1159866" y="262397"/>
                    </a:lnTo>
                    <a:lnTo>
                      <a:pt x="1160393" y="268003"/>
                    </a:lnTo>
                    <a:lnTo>
                      <a:pt x="1160910" y="271904"/>
                    </a:lnTo>
                    <a:lnTo>
                      <a:pt x="1161436" y="273514"/>
                    </a:lnTo>
                    <a:lnTo>
                      <a:pt x="1161954" y="272654"/>
                    </a:lnTo>
                    <a:lnTo>
                      <a:pt x="1162472" y="269638"/>
                    </a:lnTo>
                    <a:lnTo>
                      <a:pt x="1162998" y="265232"/>
                    </a:lnTo>
                    <a:lnTo>
                      <a:pt x="1163516" y="260471"/>
                    </a:lnTo>
                    <a:lnTo>
                      <a:pt x="1164042" y="256436"/>
                    </a:lnTo>
                    <a:lnTo>
                      <a:pt x="1164559" y="254070"/>
                    </a:lnTo>
                    <a:lnTo>
                      <a:pt x="1165077" y="254035"/>
                    </a:lnTo>
                    <a:lnTo>
                      <a:pt x="1165603" y="256583"/>
                    </a:lnTo>
                    <a:lnTo>
                      <a:pt x="1166121" y="261452"/>
                    </a:lnTo>
                    <a:lnTo>
                      <a:pt x="1166647" y="267900"/>
                    </a:lnTo>
                    <a:lnTo>
                      <a:pt x="1167165" y="274885"/>
                    </a:lnTo>
                    <a:lnTo>
                      <a:pt x="1167682" y="281305"/>
                    </a:lnTo>
                    <a:lnTo>
                      <a:pt x="1168208" y="286181"/>
                    </a:lnTo>
                    <a:lnTo>
                      <a:pt x="1168726" y="288803"/>
                    </a:lnTo>
                    <a:lnTo>
                      <a:pt x="1169252" y="288845"/>
                    </a:lnTo>
                    <a:lnTo>
                      <a:pt x="1169770" y="286482"/>
                    </a:lnTo>
                    <a:lnTo>
                      <a:pt x="1170288" y="282349"/>
                    </a:lnTo>
                    <a:lnTo>
                      <a:pt x="1170814" y="277370"/>
                    </a:lnTo>
                    <a:lnTo>
                      <a:pt x="1171331" y="272597"/>
                    </a:lnTo>
                    <a:lnTo>
                      <a:pt x="1171857" y="268978"/>
                    </a:lnTo>
                    <a:lnTo>
                      <a:pt x="1172375" y="267248"/>
                    </a:lnTo>
                    <a:lnTo>
                      <a:pt x="1172893" y="267795"/>
                    </a:lnTo>
                    <a:lnTo>
                      <a:pt x="1173419" y="270560"/>
                    </a:lnTo>
                    <a:lnTo>
                      <a:pt x="1173937" y="275024"/>
                    </a:lnTo>
                    <a:lnTo>
                      <a:pt x="1174463" y="280353"/>
                    </a:lnTo>
                    <a:lnTo>
                      <a:pt x="1174980" y="285605"/>
                    </a:lnTo>
                    <a:lnTo>
                      <a:pt x="1175498" y="289906"/>
                    </a:lnTo>
                    <a:lnTo>
                      <a:pt x="1176024" y="292578"/>
                    </a:lnTo>
                    <a:lnTo>
                      <a:pt x="1176542" y="293229"/>
                    </a:lnTo>
                    <a:lnTo>
                      <a:pt x="1177068" y="291868"/>
                    </a:lnTo>
                    <a:lnTo>
                      <a:pt x="1177586" y="288870"/>
                    </a:lnTo>
                    <a:lnTo>
                      <a:pt x="1178103" y="284912"/>
                    </a:lnTo>
                    <a:lnTo>
                      <a:pt x="1178630" y="280779"/>
                    </a:lnTo>
                    <a:lnTo>
                      <a:pt x="1179147" y="277212"/>
                    </a:lnTo>
                    <a:lnTo>
                      <a:pt x="1179673" y="274803"/>
                    </a:lnTo>
                    <a:lnTo>
                      <a:pt x="1180191" y="273912"/>
                    </a:lnTo>
                    <a:lnTo>
                      <a:pt x="1180709" y="274580"/>
                    </a:lnTo>
                    <a:lnTo>
                      <a:pt x="1181235" y="276528"/>
                    </a:lnTo>
                    <a:lnTo>
                      <a:pt x="1181752" y="279209"/>
                    </a:lnTo>
                    <a:lnTo>
                      <a:pt x="1182279" y="281990"/>
                    </a:lnTo>
                    <a:lnTo>
                      <a:pt x="1182796" y="284236"/>
                    </a:lnTo>
                    <a:lnTo>
                      <a:pt x="1183314" y="285505"/>
                    </a:lnTo>
                    <a:lnTo>
                      <a:pt x="1183840" y="285547"/>
                    </a:lnTo>
                    <a:lnTo>
                      <a:pt x="1184358" y="284370"/>
                    </a:lnTo>
                    <a:lnTo>
                      <a:pt x="1184884" y="282248"/>
                    </a:lnTo>
                    <a:lnTo>
                      <a:pt x="1185402" y="279627"/>
                    </a:lnTo>
                    <a:lnTo>
                      <a:pt x="1185919" y="277036"/>
                    </a:lnTo>
                    <a:lnTo>
                      <a:pt x="1186445" y="274929"/>
                    </a:lnTo>
                    <a:lnTo>
                      <a:pt x="1186963" y="273598"/>
                    </a:lnTo>
                    <a:lnTo>
                      <a:pt x="1187489" y="273141"/>
                    </a:lnTo>
                    <a:lnTo>
                      <a:pt x="1188007" y="273461"/>
                    </a:lnTo>
                    <a:lnTo>
                      <a:pt x="1188525" y="274280"/>
                    </a:lnTo>
                    <a:lnTo>
                      <a:pt x="1189051" y="275190"/>
                    </a:lnTo>
                    <a:lnTo>
                      <a:pt x="1189568" y="275753"/>
                    </a:lnTo>
                    <a:lnTo>
                      <a:pt x="1190094" y="275618"/>
                    </a:lnTo>
                    <a:lnTo>
                      <a:pt x="1190612" y="274631"/>
                    </a:lnTo>
                    <a:lnTo>
                      <a:pt x="1191130" y="272858"/>
                    </a:lnTo>
                    <a:lnTo>
                      <a:pt x="1191656" y="270565"/>
                    </a:lnTo>
                    <a:lnTo>
                      <a:pt x="1192174" y="268166"/>
                    </a:lnTo>
                    <a:lnTo>
                      <a:pt x="1192700" y="266140"/>
                    </a:lnTo>
                    <a:lnTo>
                      <a:pt x="1193217" y="264922"/>
                    </a:lnTo>
                    <a:lnTo>
                      <a:pt x="1193735" y="264780"/>
                    </a:lnTo>
                    <a:lnTo>
                      <a:pt x="1194261" y="265725"/>
                    </a:lnTo>
                    <a:lnTo>
                      <a:pt x="1194779" y="267499"/>
                    </a:lnTo>
                    <a:lnTo>
                      <a:pt x="1195305" y="269644"/>
                    </a:lnTo>
                    <a:lnTo>
                      <a:pt x="1195823" y="271597"/>
                    </a:lnTo>
                    <a:lnTo>
                      <a:pt x="1196340" y="272802"/>
                    </a:lnTo>
                    <a:lnTo>
                      <a:pt x="1196866" y="272801"/>
                    </a:lnTo>
                    <a:lnTo>
                      <a:pt x="1197384" y="271352"/>
                    </a:lnTo>
                    <a:lnTo>
                      <a:pt x="1197910" y="268522"/>
                    </a:lnTo>
                    <a:lnTo>
                      <a:pt x="1198428" y="264703"/>
                    </a:lnTo>
                    <a:lnTo>
                      <a:pt x="1198946" y="260544"/>
                    </a:lnTo>
                    <a:lnTo>
                      <a:pt x="1199472" y="256811"/>
                    </a:lnTo>
                    <a:lnTo>
                      <a:pt x="1199989" y="254238"/>
                    </a:lnTo>
                    <a:lnTo>
                      <a:pt x="1200516" y="253393"/>
                    </a:lnTo>
                    <a:lnTo>
                      <a:pt x="1201033" y="254557"/>
                    </a:lnTo>
                    <a:lnTo>
                      <a:pt x="1201551" y="257626"/>
                    </a:lnTo>
                    <a:lnTo>
                      <a:pt x="1202077" y="262081"/>
                    </a:lnTo>
                    <a:lnTo>
                      <a:pt x="1202595" y="267088"/>
                    </a:lnTo>
                    <a:lnTo>
                      <a:pt x="1203121" y="271684"/>
                    </a:lnTo>
                    <a:lnTo>
                      <a:pt x="1203638" y="274974"/>
                    </a:lnTo>
                    <a:lnTo>
                      <a:pt x="1204156" y="276286"/>
                    </a:lnTo>
                    <a:lnTo>
                      <a:pt x="1204682" y="275287"/>
                    </a:lnTo>
                    <a:lnTo>
                      <a:pt x="1205200" y="272080"/>
                    </a:lnTo>
                    <a:lnTo>
                      <a:pt x="1205726" y="267234"/>
                    </a:lnTo>
                    <a:lnTo>
                      <a:pt x="1206244" y="261685"/>
                    </a:lnTo>
                    <a:lnTo>
                      <a:pt x="1206762" y="256531"/>
                    </a:lnTo>
                    <a:lnTo>
                      <a:pt x="1207288" y="252813"/>
                    </a:lnTo>
                    <a:lnTo>
                      <a:pt x="1207805" y="251338"/>
                    </a:lnTo>
                    <a:lnTo>
                      <a:pt x="1208331" y="252547"/>
                    </a:lnTo>
                    <a:lnTo>
                      <a:pt x="1208849" y="256407"/>
                    </a:lnTo>
                    <a:lnTo>
                      <a:pt x="1209367" y="262349"/>
                    </a:lnTo>
                    <a:lnTo>
                      <a:pt x="1209893" y="269370"/>
                    </a:lnTo>
                    <a:lnTo>
                      <a:pt x="1210411" y="276254"/>
                    </a:lnTo>
                    <a:lnTo>
                      <a:pt x="1210937" y="281839"/>
                    </a:lnTo>
                    <a:lnTo>
                      <a:pt x="1211454" y="285230"/>
                    </a:lnTo>
                    <a:lnTo>
                      <a:pt x="1211972" y="285906"/>
                    </a:lnTo>
                    <a:lnTo>
                      <a:pt x="1212498" y="283852"/>
                    </a:lnTo>
                    <a:lnTo>
                      <a:pt x="1213016" y="279593"/>
                    </a:lnTo>
                    <a:lnTo>
                      <a:pt x="1213542" y="274105"/>
                    </a:lnTo>
                    <a:lnTo>
                      <a:pt x="1214060" y="268588"/>
                    </a:lnTo>
                    <a:lnTo>
                      <a:pt x="1214577" y="264212"/>
                    </a:lnTo>
                    <a:lnTo>
                      <a:pt x="1215103" y="261919"/>
                    </a:lnTo>
                    <a:lnTo>
                      <a:pt x="1215621" y="262289"/>
                    </a:lnTo>
                    <a:lnTo>
                      <a:pt x="1216147" y="265424"/>
                    </a:lnTo>
                    <a:lnTo>
                      <a:pt x="1216665" y="270890"/>
                    </a:lnTo>
                    <a:lnTo>
                      <a:pt x="1217183" y="277781"/>
                    </a:lnTo>
                    <a:lnTo>
                      <a:pt x="1217709" y="284946"/>
                    </a:lnTo>
                    <a:lnTo>
                      <a:pt x="1218226" y="291233"/>
                    </a:lnTo>
                    <a:lnTo>
                      <a:pt x="1218752" y="295709"/>
                    </a:lnTo>
                    <a:lnTo>
                      <a:pt x="1219270" y="297788"/>
                    </a:lnTo>
                    <a:lnTo>
                      <a:pt x="1219788" y="297337"/>
                    </a:lnTo>
                    <a:lnTo>
                      <a:pt x="1220314" y="294699"/>
                    </a:lnTo>
                    <a:lnTo>
                      <a:pt x="1220832" y="290666"/>
                    </a:lnTo>
                    <a:lnTo>
                      <a:pt x="1221358" y="286257"/>
                    </a:lnTo>
                    <a:lnTo>
                      <a:pt x="1221875" y="282507"/>
                    </a:lnTo>
                    <a:lnTo>
                      <a:pt x="1222393" y="280228"/>
                    </a:lnTo>
                    <a:lnTo>
                      <a:pt x="1222919" y="279952"/>
                    </a:lnTo>
                    <a:lnTo>
                      <a:pt x="1223437" y="281798"/>
                    </a:lnTo>
                    <a:lnTo>
                      <a:pt x="1223963" y="285480"/>
                    </a:lnTo>
                    <a:lnTo>
                      <a:pt x="1224481" y="290357"/>
                    </a:lnTo>
                    <a:lnTo>
                      <a:pt x="1224998" y="295567"/>
                    </a:lnTo>
                    <a:lnTo>
                      <a:pt x="1225524" y="300243"/>
                    </a:lnTo>
                    <a:lnTo>
                      <a:pt x="1226042" y="303700"/>
                    </a:lnTo>
                    <a:lnTo>
                      <a:pt x="1226568" y="305521"/>
                    </a:lnTo>
                    <a:lnTo>
                      <a:pt x="1227086" y="305604"/>
                    </a:lnTo>
                    <a:lnTo>
                      <a:pt x="1227604" y="304218"/>
                    </a:lnTo>
                    <a:lnTo>
                      <a:pt x="1228130" y="301905"/>
                    </a:lnTo>
                    <a:lnTo>
                      <a:pt x="1228648" y="299383"/>
                    </a:lnTo>
                    <a:lnTo>
                      <a:pt x="1229174" y="297346"/>
                    </a:lnTo>
                    <a:lnTo>
                      <a:pt x="1229691" y="296285"/>
                    </a:lnTo>
                    <a:lnTo>
                      <a:pt x="1230209" y="296427"/>
                    </a:lnTo>
                    <a:lnTo>
                      <a:pt x="1230735" y="297730"/>
                    </a:lnTo>
                    <a:lnTo>
                      <a:pt x="1231253" y="299893"/>
                    </a:lnTo>
                    <a:lnTo>
                      <a:pt x="1231779" y="302439"/>
                    </a:lnTo>
                    <a:lnTo>
                      <a:pt x="1232297" y="304819"/>
                    </a:lnTo>
                    <a:lnTo>
                      <a:pt x="1232814" y="306531"/>
                    </a:lnTo>
                    <a:lnTo>
                      <a:pt x="1233340" y="307266"/>
                    </a:lnTo>
                    <a:lnTo>
                      <a:pt x="1233858" y="306949"/>
                    </a:lnTo>
                    <a:lnTo>
                      <a:pt x="1234384" y="305763"/>
                    </a:lnTo>
                    <a:lnTo>
                      <a:pt x="1234902" y="304084"/>
                    </a:lnTo>
                    <a:lnTo>
                      <a:pt x="1235420" y="302398"/>
                    </a:lnTo>
                    <a:lnTo>
                      <a:pt x="1235946" y="301212"/>
                    </a:lnTo>
                    <a:lnTo>
                      <a:pt x="1236463" y="300911"/>
                    </a:lnTo>
                    <a:lnTo>
                      <a:pt x="1236989" y="301629"/>
                    </a:lnTo>
                    <a:lnTo>
                      <a:pt x="1237507" y="303241"/>
                    </a:lnTo>
                    <a:lnTo>
                      <a:pt x="1238025" y="305362"/>
                    </a:lnTo>
                    <a:lnTo>
                      <a:pt x="1238551" y="307475"/>
                    </a:lnTo>
                    <a:lnTo>
                      <a:pt x="1239069" y="309044"/>
                    </a:lnTo>
                    <a:lnTo>
                      <a:pt x="1239595" y="309596"/>
                    </a:lnTo>
                    <a:lnTo>
                      <a:pt x="1240112" y="308852"/>
                    </a:lnTo>
                    <a:lnTo>
                      <a:pt x="1240630" y="306773"/>
                    </a:lnTo>
                    <a:lnTo>
                      <a:pt x="1241156" y="303634"/>
                    </a:lnTo>
                    <a:lnTo>
                      <a:pt x="1241674" y="299984"/>
                    </a:lnTo>
                    <a:lnTo>
                      <a:pt x="1242200" y="296494"/>
                    </a:lnTo>
                    <a:lnTo>
                      <a:pt x="1242718" y="293830"/>
                    </a:lnTo>
                    <a:lnTo>
                      <a:pt x="1243235" y="292536"/>
                    </a:lnTo>
                    <a:lnTo>
                      <a:pt x="1243761" y="292895"/>
                    </a:lnTo>
                    <a:lnTo>
                      <a:pt x="1244279" y="294882"/>
                    </a:lnTo>
                    <a:lnTo>
                      <a:pt x="1244805" y="298114"/>
                    </a:lnTo>
                    <a:lnTo>
                      <a:pt x="1245323" y="301930"/>
                    </a:lnTo>
                    <a:lnTo>
                      <a:pt x="1245841" y="305479"/>
                    </a:lnTo>
                    <a:lnTo>
                      <a:pt x="1246367" y="307959"/>
                    </a:lnTo>
                    <a:lnTo>
                      <a:pt x="1246884" y="308719"/>
                    </a:lnTo>
                    <a:lnTo>
                      <a:pt x="1247411" y="307424"/>
                    </a:lnTo>
                    <a:lnTo>
                      <a:pt x="1247928" y="304076"/>
                    </a:lnTo>
                    <a:lnTo>
                      <a:pt x="1248446" y="299124"/>
                    </a:lnTo>
                    <a:lnTo>
                      <a:pt x="1248972" y="293346"/>
                    </a:lnTo>
                    <a:lnTo>
                      <a:pt x="1249490" y="287726"/>
                    </a:lnTo>
                    <a:lnTo>
                      <a:pt x="1250016" y="283234"/>
                    </a:lnTo>
                    <a:lnTo>
                      <a:pt x="1250533" y="280629"/>
                    </a:lnTo>
                    <a:lnTo>
                      <a:pt x="1251051" y="280336"/>
                    </a:lnTo>
                    <a:lnTo>
                      <a:pt x="1251577" y="282416"/>
                    </a:lnTo>
                    <a:lnTo>
                      <a:pt x="1252095" y="286474"/>
                    </a:lnTo>
                    <a:lnTo>
                      <a:pt x="1252621" y="291718"/>
                    </a:lnTo>
                    <a:lnTo>
                      <a:pt x="1253139" y="297095"/>
                    </a:lnTo>
                    <a:lnTo>
                      <a:pt x="1253657" y="301496"/>
                    </a:lnTo>
                    <a:lnTo>
                      <a:pt x="1254183" y="304009"/>
                    </a:lnTo>
                    <a:lnTo>
                      <a:pt x="1254700" y="304068"/>
                    </a:lnTo>
                    <a:lnTo>
                      <a:pt x="1255226" y="301546"/>
                    </a:lnTo>
                    <a:lnTo>
                      <a:pt x="1255744" y="296786"/>
                    </a:lnTo>
                    <a:lnTo>
                      <a:pt x="1256262" y="290590"/>
                    </a:lnTo>
                    <a:lnTo>
                      <a:pt x="1256788" y="284052"/>
                    </a:lnTo>
                    <a:lnTo>
                      <a:pt x="1257306" y="278341"/>
                    </a:lnTo>
                    <a:lnTo>
                      <a:pt x="1257832" y="274428"/>
                    </a:lnTo>
                    <a:lnTo>
                      <a:pt x="1258349" y="272975"/>
                    </a:lnTo>
                    <a:lnTo>
                      <a:pt x="1258867" y="274227"/>
                    </a:lnTo>
                    <a:lnTo>
                      <a:pt x="1259393" y="277965"/>
                    </a:lnTo>
                    <a:lnTo>
                      <a:pt x="1259911" y="283476"/>
                    </a:lnTo>
                    <a:lnTo>
                      <a:pt x="1260437" y="289705"/>
                    </a:lnTo>
                    <a:lnTo>
                      <a:pt x="1260955" y="295467"/>
                    </a:lnTo>
                    <a:lnTo>
                      <a:pt x="1261472" y="299717"/>
                    </a:lnTo>
                    <a:lnTo>
                      <a:pt x="1261998" y="301738"/>
                    </a:lnTo>
                    <a:lnTo>
                      <a:pt x="1262516" y="301212"/>
                    </a:lnTo>
                    <a:lnTo>
                      <a:pt x="1263042" y="298298"/>
                    </a:lnTo>
                    <a:lnTo>
                      <a:pt x="1263560" y="293605"/>
                    </a:lnTo>
                    <a:lnTo>
                      <a:pt x="1264078" y="288102"/>
                    </a:lnTo>
                    <a:lnTo>
                      <a:pt x="1264604" y="282908"/>
                    </a:lnTo>
                    <a:lnTo>
                      <a:pt x="1265121" y="279000"/>
                    </a:lnTo>
                    <a:lnTo>
                      <a:pt x="1265648" y="277114"/>
                    </a:lnTo>
                    <a:lnTo>
                      <a:pt x="1266165" y="277602"/>
                    </a:lnTo>
                    <a:lnTo>
                      <a:pt x="1266683" y="280386"/>
                    </a:lnTo>
                    <a:lnTo>
                      <a:pt x="1267209" y="284962"/>
                    </a:lnTo>
                    <a:lnTo>
                      <a:pt x="1267727" y="290457"/>
                    </a:lnTo>
                    <a:lnTo>
                      <a:pt x="1268253" y="295876"/>
                    </a:lnTo>
                    <a:lnTo>
                      <a:pt x="1268770" y="300327"/>
                    </a:lnTo>
                    <a:lnTo>
                      <a:pt x="1269288" y="303174"/>
                    </a:lnTo>
                    <a:lnTo>
                      <a:pt x="1269814" y="304093"/>
                    </a:lnTo>
                    <a:lnTo>
                      <a:pt x="1270332" y="303158"/>
                    </a:lnTo>
                    <a:lnTo>
                      <a:pt x="1270858" y="300786"/>
                    </a:lnTo>
                    <a:lnTo>
                      <a:pt x="1271376" y="297680"/>
                    </a:lnTo>
                    <a:lnTo>
                      <a:pt x="1271893" y="294665"/>
                    </a:lnTo>
                    <a:lnTo>
                      <a:pt x="1272419" y="292503"/>
                    </a:lnTo>
                    <a:lnTo>
                      <a:pt x="1272937" y="291701"/>
                    </a:lnTo>
                    <a:lnTo>
                      <a:pt x="1273463" y="292469"/>
                    </a:lnTo>
                    <a:lnTo>
                      <a:pt x="1273981" y="294690"/>
                    </a:lnTo>
                    <a:lnTo>
                      <a:pt x="1274499" y="297947"/>
                    </a:lnTo>
                    <a:lnTo>
                      <a:pt x="1275025" y="301646"/>
                    </a:lnTo>
                    <a:lnTo>
                      <a:pt x="1275543" y="305120"/>
                    </a:lnTo>
                    <a:lnTo>
                      <a:pt x="1276069" y="307817"/>
                    </a:lnTo>
                    <a:lnTo>
                      <a:pt x="1276586" y="309420"/>
                    </a:lnTo>
                    <a:lnTo>
                      <a:pt x="1277104" y="309896"/>
                    </a:lnTo>
                    <a:lnTo>
                      <a:pt x="1277630" y="309462"/>
                    </a:lnTo>
                    <a:lnTo>
                      <a:pt x="1278148" y="308502"/>
                    </a:lnTo>
                    <a:lnTo>
                      <a:pt x="1278674" y="307541"/>
                    </a:lnTo>
                    <a:lnTo>
                      <a:pt x="1279192" y="307107"/>
                    </a:lnTo>
                    <a:lnTo>
                      <a:pt x="1279709" y="307558"/>
                    </a:lnTo>
                    <a:lnTo>
                      <a:pt x="1280235" y="309019"/>
                    </a:lnTo>
                    <a:lnTo>
                      <a:pt x="1280753" y="311316"/>
                    </a:lnTo>
                    <a:lnTo>
                      <a:pt x="1281279" y="314063"/>
                    </a:lnTo>
                    <a:lnTo>
                      <a:pt x="1281797" y="316743"/>
                    </a:lnTo>
                    <a:lnTo>
                      <a:pt x="1282315" y="318848"/>
                    </a:lnTo>
                    <a:lnTo>
                      <a:pt x="1282841" y="319992"/>
                    </a:lnTo>
                    <a:lnTo>
                      <a:pt x="1283358" y="319967"/>
                    </a:lnTo>
                    <a:lnTo>
                      <a:pt x="1283884" y="318864"/>
                    </a:lnTo>
                    <a:lnTo>
                      <a:pt x="1284402" y="317036"/>
                    </a:lnTo>
                    <a:lnTo>
                      <a:pt x="1284920" y="315057"/>
                    </a:lnTo>
                    <a:lnTo>
                      <a:pt x="1285446" y="313537"/>
                    </a:lnTo>
                    <a:lnTo>
                      <a:pt x="1285964" y="313028"/>
                    </a:lnTo>
                    <a:lnTo>
                      <a:pt x="1286490" y="313913"/>
                    </a:lnTo>
                    <a:lnTo>
                      <a:pt x="1287007" y="316276"/>
                    </a:lnTo>
                    <a:lnTo>
                      <a:pt x="1287525" y="319866"/>
                    </a:lnTo>
                    <a:lnTo>
                      <a:pt x="1288051" y="324125"/>
                    </a:lnTo>
                    <a:lnTo>
                      <a:pt x="1288569" y="328275"/>
                    </a:lnTo>
                    <a:lnTo>
                      <a:pt x="1289095" y="331548"/>
                    </a:lnTo>
                    <a:lnTo>
                      <a:pt x="1289613" y="333294"/>
                    </a:lnTo>
                    <a:lnTo>
                      <a:pt x="1290130" y="333143"/>
                    </a:lnTo>
                    <a:lnTo>
                      <a:pt x="1290656" y="331072"/>
                    </a:lnTo>
                    <a:lnTo>
                      <a:pt x="1291174" y="327415"/>
                    </a:lnTo>
                    <a:lnTo>
                      <a:pt x="1291700" y="322839"/>
                    </a:lnTo>
                    <a:lnTo>
                      <a:pt x="1292218" y="318255"/>
                    </a:lnTo>
                    <a:lnTo>
                      <a:pt x="1292736" y="314614"/>
                    </a:lnTo>
                    <a:lnTo>
                      <a:pt x="1293262" y="312685"/>
                    </a:lnTo>
                    <a:lnTo>
                      <a:pt x="1293779" y="312936"/>
                    </a:lnTo>
                    <a:lnTo>
                      <a:pt x="1294306" y="315399"/>
                    </a:lnTo>
                    <a:lnTo>
                      <a:pt x="1294823" y="319699"/>
                    </a:lnTo>
                    <a:lnTo>
                      <a:pt x="1295341" y="325085"/>
                    </a:lnTo>
                    <a:lnTo>
                      <a:pt x="1295867" y="330538"/>
                    </a:lnTo>
                    <a:lnTo>
                      <a:pt x="1296385" y="334989"/>
                    </a:lnTo>
                    <a:lnTo>
                      <a:pt x="1296911" y="337552"/>
                    </a:lnTo>
                    <a:lnTo>
                      <a:pt x="1297429" y="337677"/>
                    </a:lnTo>
                    <a:lnTo>
                      <a:pt x="1297946" y="335264"/>
                    </a:lnTo>
                    <a:lnTo>
                      <a:pt x="1298472" y="330647"/>
                    </a:lnTo>
                    <a:lnTo>
                      <a:pt x="1298990" y="324576"/>
                    </a:lnTo>
                    <a:lnTo>
                      <a:pt x="1299516" y="318105"/>
                    </a:lnTo>
                    <a:lnTo>
                      <a:pt x="1300034" y="312393"/>
                    </a:lnTo>
                    <a:lnTo>
                      <a:pt x="1300552" y="308435"/>
                    </a:lnTo>
                    <a:lnTo>
                      <a:pt x="1301078" y="306873"/>
                    </a:lnTo>
                    <a:lnTo>
                      <a:pt x="1301595" y="307901"/>
                    </a:lnTo>
                    <a:lnTo>
                      <a:pt x="1302121" y="311266"/>
                    </a:lnTo>
                    <a:lnTo>
                      <a:pt x="1302639" y="316284"/>
                    </a:lnTo>
                    <a:lnTo>
                      <a:pt x="1303157" y="321937"/>
                    </a:lnTo>
                    <a:lnTo>
                      <a:pt x="1303683" y="327073"/>
                    </a:lnTo>
                    <a:lnTo>
                      <a:pt x="1304201" y="330638"/>
                    </a:lnTo>
                    <a:lnTo>
                      <a:pt x="1304727" y="331916"/>
                    </a:lnTo>
                    <a:lnTo>
                      <a:pt x="1305244" y="330621"/>
                    </a:lnTo>
                    <a:lnTo>
                      <a:pt x="1305762" y="326906"/>
                    </a:lnTo>
                    <a:lnTo>
                      <a:pt x="1306288" y="321378"/>
                    </a:lnTo>
                    <a:lnTo>
                      <a:pt x="1306806" y="314990"/>
                    </a:lnTo>
                    <a:lnTo>
                      <a:pt x="1307332" y="308844"/>
                    </a:lnTo>
                    <a:lnTo>
                      <a:pt x="1307850" y="303984"/>
                    </a:lnTo>
                    <a:lnTo>
                      <a:pt x="1308367" y="301128"/>
                    </a:lnTo>
                    <a:lnTo>
                      <a:pt x="1308893" y="300602"/>
                    </a:lnTo>
                    <a:lnTo>
                      <a:pt x="1309411" y="302364"/>
                    </a:lnTo>
                    <a:lnTo>
                      <a:pt x="1309937" y="305930"/>
                    </a:lnTo>
                    <a:lnTo>
                      <a:pt x="1310455" y="310514"/>
                    </a:lnTo>
                    <a:lnTo>
                      <a:pt x="1310973" y="315123"/>
                    </a:lnTo>
                    <a:lnTo>
                      <a:pt x="1311499" y="318789"/>
                    </a:lnTo>
                    <a:lnTo>
                      <a:pt x="1312016" y="320802"/>
                    </a:lnTo>
                    <a:lnTo>
                      <a:pt x="1312542" y="320818"/>
                    </a:lnTo>
                    <a:lnTo>
                      <a:pt x="1313060" y="318873"/>
                    </a:lnTo>
                    <a:lnTo>
                      <a:pt x="1313578" y="315341"/>
                    </a:lnTo>
                    <a:lnTo>
                      <a:pt x="1314104" y="310923"/>
                    </a:lnTo>
                    <a:lnTo>
                      <a:pt x="1314622" y="306473"/>
                    </a:lnTo>
                    <a:lnTo>
                      <a:pt x="1315148" y="302790"/>
                    </a:lnTo>
                    <a:lnTo>
                      <a:pt x="1315665" y="300469"/>
                    </a:lnTo>
                    <a:lnTo>
                      <a:pt x="1316183" y="299792"/>
                    </a:lnTo>
                    <a:lnTo>
                      <a:pt x="1316709" y="300736"/>
                    </a:lnTo>
                    <a:lnTo>
                      <a:pt x="1317227" y="302974"/>
                    </a:lnTo>
                    <a:lnTo>
                      <a:pt x="1317753" y="305947"/>
                    </a:lnTo>
                    <a:lnTo>
                      <a:pt x="1318271" y="308994"/>
                    </a:lnTo>
                    <a:lnTo>
                      <a:pt x="1318788" y="311458"/>
                    </a:lnTo>
                    <a:lnTo>
                      <a:pt x="1319314" y="312886"/>
                    </a:lnTo>
                    <a:lnTo>
                      <a:pt x="1319832" y="313119"/>
                    </a:lnTo>
                    <a:lnTo>
                      <a:pt x="1320358" y="312259"/>
                    </a:lnTo>
                    <a:lnTo>
                      <a:pt x="1320876" y="310648"/>
                    </a:lnTo>
                    <a:lnTo>
                      <a:pt x="1321394" y="308769"/>
                    </a:lnTo>
                    <a:lnTo>
                      <a:pt x="1321920" y="307149"/>
                    </a:lnTo>
                    <a:lnTo>
                      <a:pt x="1322438" y="306255"/>
                    </a:lnTo>
                    <a:lnTo>
                      <a:pt x="1322964" y="306356"/>
                    </a:lnTo>
                    <a:lnTo>
                      <a:pt x="1323481" y="307433"/>
                    </a:lnTo>
                    <a:lnTo>
                      <a:pt x="1323999" y="309245"/>
                    </a:lnTo>
                    <a:lnTo>
                      <a:pt x="1324525" y="311374"/>
                    </a:lnTo>
                    <a:lnTo>
                      <a:pt x="1325043" y="313353"/>
                    </a:lnTo>
                    <a:lnTo>
                      <a:pt x="1325569" y="314764"/>
                    </a:lnTo>
                    <a:lnTo>
                      <a:pt x="1326087" y="315299"/>
                    </a:lnTo>
                    <a:lnTo>
                      <a:pt x="1326604" y="314906"/>
                    </a:lnTo>
                    <a:lnTo>
                      <a:pt x="1327130" y="313787"/>
                    </a:lnTo>
                    <a:lnTo>
                      <a:pt x="1327648" y="312368"/>
                    </a:lnTo>
                    <a:lnTo>
                      <a:pt x="1328174" y="311165"/>
                    </a:lnTo>
                    <a:lnTo>
                      <a:pt x="1328692" y="310681"/>
                    </a:lnTo>
                    <a:lnTo>
                      <a:pt x="1329210" y="311307"/>
                    </a:lnTo>
                    <a:lnTo>
                      <a:pt x="1329736" y="313211"/>
                    </a:lnTo>
                    <a:lnTo>
                      <a:pt x="1330253" y="316292"/>
                    </a:lnTo>
                    <a:lnTo>
                      <a:pt x="1330779" y="320167"/>
                    </a:lnTo>
                    <a:lnTo>
                      <a:pt x="1331297" y="324192"/>
                    </a:lnTo>
                    <a:lnTo>
                      <a:pt x="1331815" y="327674"/>
                    </a:lnTo>
                    <a:lnTo>
                      <a:pt x="1332341" y="329970"/>
                    </a:lnTo>
                    <a:lnTo>
                      <a:pt x="1332859" y="330680"/>
                    </a:lnTo>
                    <a:lnTo>
                      <a:pt x="1333385" y="329695"/>
                    </a:lnTo>
                    <a:lnTo>
                      <a:pt x="1333902" y="327273"/>
                    </a:lnTo>
                    <a:lnTo>
                      <a:pt x="1334420" y="323975"/>
                    </a:lnTo>
                    <a:lnTo>
                      <a:pt x="1334946" y="320593"/>
                    </a:lnTo>
                    <a:lnTo>
                      <a:pt x="1335464" y="317996"/>
                    </a:lnTo>
                    <a:lnTo>
                      <a:pt x="1335990" y="316935"/>
                    </a:lnTo>
                    <a:lnTo>
                      <a:pt x="1336508" y="317887"/>
                    </a:lnTo>
                    <a:lnTo>
                      <a:pt x="1337025" y="320944"/>
                    </a:lnTo>
                    <a:lnTo>
                      <a:pt x="1337551" y="325803"/>
                    </a:lnTo>
                    <a:lnTo>
                      <a:pt x="1338069" y="331799"/>
                    </a:lnTo>
                    <a:lnTo>
                      <a:pt x="1338595" y="338003"/>
                    </a:lnTo>
                    <a:lnTo>
                      <a:pt x="1339113" y="343356"/>
                    </a:lnTo>
                    <a:lnTo>
                      <a:pt x="1339631" y="346946"/>
                    </a:lnTo>
                    <a:lnTo>
                      <a:pt x="1340157" y="348165"/>
                    </a:lnTo>
                    <a:lnTo>
                      <a:pt x="1340674" y="346871"/>
                    </a:lnTo>
                    <a:lnTo>
                      <a:pt x="1341200" y="343389"/>
                    </a:lnTo>
                    <a:lnTo>
                      <a:pt x="1341718" y="338429"/>
                    </a:lnTo>
                    <a:lnTo>
                      <a:pt x="1342236" y="333018"/>
                    </a:lnTo>
                    <a:lnTo>
                      <a:pt x="1342762" y="328292"/>
                    </a:lnTo>
                    <a:lnTo>
                      <a:pt x="1343280" y="325302"/>
                    </a:lnTo>
                    <a:lnTo>
                      <a:pt x="1343806" y="324726"/>
                    </a:lnTo>
                    <a:lnTo>
                      <a:pt x="1344324" y="326805"/>
                    </a:lnTo>
                    <a:lnTo>
                      <a:pt x="1344841" y="331264"/>
                    </a:lnTo>
                    <a:lnTo>
                      <a:pt x="1345367" y="337419"/>
                    </a:lnTo>
                    <a:lnTo>
                      <a:pt x="1345885" y="344249"/>
                    </a:lnTo>
                    <a:lnTo>
                      <a:pt x="1346411" y="350554"/>
                    </a:lnTo>
                    <a:lnTo>
                      <a:pt x="1346929" y="355221"/>
                    </a:lnTo>
                    <a:lnTo>
                      <a:pt x="1347446" y="357434"/>
                    </a:lnTo>
                    <a:lnTo>
                      <a:pt x="1347973" y="356858"/>
                    </a:lnTo>
                    <a:lnTo>
                      <a:pt x="1348490" y="353685"/>
                    </a:lnTo>
                    <a:lnTo>
                      <a:pt x="1349016" y="348533"/>
                    </a:lnTo>
                    <a:lnTo>
                      <a:pt x="1349534" y="342379"/>
                    </a:lnTo>
                    <a:lnTo>
                      <a:pt x="1350052" y="336408"/>
                    </a:lnTo>
                    <a:lnTo>
                      <a:pt x="1350578" y="331749"/>
                    </a:lnTo>
                    <a:lnTo>
                      <a:pt x="1351096" y="329235"/>
                    </a:lnTo>
                    <a:lnTo>
                      <a:pt x="1351622" y="329269"/>
                    </a:lnTo>
                    <a:lnTo>
                      <a:pt x="1352139" y="331757"/>
                    </a:lnTo>
                    <a:lnTo>
                      <a:pt x="1352657" y="336166"/>
                    </a:lnTo>
                    <a:lnTo>
                      <a:pt x="1353183" y="341661"/>
                    </a:lnTo>
                    <a:lnTo>
                      <a:pt x="1353701" y="347147"/>
                    </a:lnTo>
                    <a:lnTo>
                      <a:pt x="1354227" y="351564"/>
                    </a:lnTo>
                    <a:lnTo>
                      <a:pt x="1354745" y="354061"/>
                    </a:lnTo>
                    <a:lnTo>
                      <a:pt x="1355262" y="354228"/>
                    </a:lnTo>
                    <a:lnTo>
                      <a:pt x="1355788" y="352065"/>
                    </a:lnTo>
                    <a:lnTo>
                      <a:pt x="1356306" y="348015"/>
                    </a:lnTo>
                    <a:lnTo>
                      <a:pt x="1356832" y="342805"/>
                    </a:lnTo>
                    <a:lnTo>
                      <a:pt x="1357350" y="337394"/>
                    </a:lnTo>
                    <a:lnTo>
                      <a:pt x="1357868" y="332742"/>
                    </a:lnTo>
                    <a:lnTo>
                      <a:pt x="1358394" y="329603"/>
                    </a:lnTo>
                    <a:lnTo>
                      <a:pt x="1358911" y="328367"/>
                    </a:lnTo>
                    <a:lnTo>
                      <a:pt x="1359437" y="329043"/>
                    </a:lnTo>
                    <a:lnTo>
                      <a:pt x="1359955" y="331264"/>
                    </a:lnTo>
                    <a:lnTo>
                      <a:pt x="1360473" y="334421"/>
                    </a:lnTo>
                    <a:lnTo>
                      <a:pt x="1360999" y="337728"/>
                    </a:lnTo>
                    <a:lnTo>
                      <a:pt x="1361517" y="340408"/>
                    </a:lnTo>
                    <a:lnTo>
                      <a:pt x="1362043" y="341853"/>
                    </a:lnTo>
                    <a:lnTo>
                      <a:pt x="1362560" y="341761"/>
                    </a:lnTo>
                    <a:lnTo>
                      <a:pt x="1363078" y="340183"/>
                    </a:lnTo>
                    <a:lnTo>
                      <a:pt x="1363604" y="337452"/>
                    </a:lnTo>
                    <a:lnTo>
                      <a:pt x="1364122" y="334079"/>
                    </a:lnTo>
                    <a:lnTo>
                      <a:pt x="1364648" y="330713"/>
                    </a:lnTo>
                    <a:lnTo>
                      <a:pt x="1365166" y="327949"/>
                    </a:lnTo>
                    <a:lnTo>
                      <a:pt x="1365683" y="326246"/>
                    </a:lnTo>
                    <a:lnTo>
                      <a:pt x="1366210" y="325770"/>
                    </a:lnTo>
                    <a:lnTo>
                      <a:pt x="1366727" y="326371"/>
                    </a:lnTo>
                    <a:lnTo>
                      <a:pt x="1367253" y="327666"/>
                    </a:lnTo>
                    <a:lnTo>
                      <a:pt x="1367771" y="329144"/>
                    </a:lnTo>
                    <a:lnTo>
                      <a:pt x="1368289" y="330279"/>
                    </a:lnTo>
                    <a:lnTo>
                      <a:pt x="1368815" y="330663"/>
                    </a:lnTo>
                    <a:lnTo>
                      <a:pt x="1369333" y="330070"/>
                    </a:lnTo>
                    <a:lnTo>
                      <a:pt x="1369859" y="328542"/>
                    </a:lnTo>
                    <a:lnTo>
                      <a:pt x="1370376" y="326380"/>
                    </a:lnTo>
                    <a:lnTo>
                      <a:pt x="1370894" y="324067"/>
                    </a:lnTo>
                    <a:lnTo>
                      <a:pt x="1371420" y="322121"/>
                    </a:lnTo>
                    <a:lnTo>
                      <a:pt x="1371938" y="320985"/>
                    </a:lnTo>
                    <a:lnTo>
                      <a:pt x="1372464" y="320960"/>
                    </a:lnTo>
                    <a:lnTo>
                      <a:pt x="1372982" y="322104"/>
                    </a:lnTo>
                    <a:lnTo>
                      <a:pt x="1373499" y="324200"/>
                    </a:lnTo>
                    <a:lnTo>
                      <a:pt x="1374025" y="326772"/>
                    </a:lnTo>
                    <a:lnTo>
                      <a:pt x="1374543" y="329160"/>
                    </a:lnTo>
                    <a:lnTo>
                      <a:pt x="1375069" y="330747"/>
                    </a:lnTo>
                    <a:lnTo>
                      <a:pt x="1375587" y="331064"/>
                    </a:lnTo>
                    <a:lnTo>
                      <a:pt x="1376105" y="329912"/>
                    </a:lnTo>
                    <a:lnTo>
                      <a:pt x="1376631" y="327407"/>
                    </a:lnTo>
                    <a:lnTo>
                      <a:pt x="1377148" y="323966"/>
                    </a:lnTo>
                    <a:lnTo>
                      <a:pt x="1377674" y="320284"/>
                    </a:lnTo>
                    <a:lnTo>
                      <a:pt x="1378192" y="317136"/>
                    </a:lnTo>
                    <a:lnTo>
                      <a:pt x="1378710" y="315290"/>
                    </a:lnTo>
                    <a:lnTo>
                      <a:pt x="1379236" y="315257"/>
                    </a:lnTo>
                    <a:lnTo>
                      <a:pt x="1379754" y="317236"/>
                    </a:lnTo>
                    <a:lnTo>
                      <a:pt x="1380280" y="321010"/>
                    </a:lnTo>
                    <a:lnTo>
                      <a:pt x="1380797" y="326029"/>
                    </a:lnTo>
                    <a:lnTo>
                      <a:pt x="1381315" y="331440"/>
                    </a:lnTo>
                    <a:lnTo>
                      <a:pt x="1381841" y="336266"/>
                    </a:lnTo>
                    <a:lnTo>
                      <a:pt x="1382359" y="339615"/>
                    </a:lnTo>
                    <a:lnTo>
                      <a:pt x="1382885" y="340834"/>
                    </a:lnTo>
                    <a:lnTo>
                      <a:pt x="1383403" y="339715"/>
                    </a:lnTo>
                    <a:lnTo>
                      <a:pt x="1383920" y="336492"/>
                    </a:lnTo>
                    <a:lnTo>
                      <a:pt x="1384446" y="331807"/>
                    </a:lnTo>
                    <a:lnTo>
                      <a:pt x="1384964" y="326622"/>
                    </a:lnTo>
                    <a:lnTo>
                      <a:pt x="1385490" y="322046"/>
                    </a:lnTo>
                    <a:lnTo>
                      <a:pt x="1386008" y="319123"/>
                    </a:lnTo>
                    <a:lnTo>
                      <a:pt x="1386526" y="318622"/>
                    </a:lnTo>
                    <a:lnTo>
                      <a:pt x="1387052" y="320843"/>
                    </a:lnTo>
                    <a:lnTo>
                      <a:pt x="1387569" y="325545"/>
                    </a:lnTo>
                    <a:lnTo>
                      <a:pt x="1388095" y="332049"/>
                    </a:lnTo>
                    <a:lnTo>
                      <a:pt x="1388613" y="339339"/>
                    </a:lnTo>
                    <a:lnTo>
                      <a:pt x="1389131" y="346245"/>
                    </a:lnTo>
                    <a:lnTo>
                      <a:pt x="1389657" y="351614"/>
                    </a:lnTo>
                    <a:lnTo>
                      <a:pt x="1390175" y="354595"/>
                    </a:lnTo>
                    <a:lnTo>
                      <a:pt x="1390701" y="354770"/>
                    </a:lnTo>
                    <a:lnTo>
                      <a:pt x="1391219" y="352274"/>
                    </a:lnTo>
                    <a:lnTo>
                      <a:pt x="1391736" y="347731"/>
                    </a:lnTo>
                    <a:lnTo>
                      <a:pt x="1392262" y="342137"/>
                    </a:lnTo>
                    <a:lnTo>
                      <a:pt x="1392780" y="336684"/>
                    </a:lnTo>
                    <a:lnTo>
                      <a:pt x="1393306" y="332575"/>
                    </a:lnTo>
                    <a:lnTo>
                      <a:pt x="1393824" y="330763"/>
                    </a:lnTo>
                    <a:lnTo>
                      <a:pt x="1394341" y="331715"/>
                    </a:lnTo>
                    <a:lnTo>
                      <a:pt x="1394868" y="335356"/>
                    </a:lnTo>
                    <a:lnTo>
                      <a:pt x="1395385" y="341109"/>
                    </a:lnTo>
                    <a:lnTo>
                      <a:pt x="1395911" y="348074"/>
                    </a:lnTo>
                    <a:lnTo>
                      <a:pt x="1396429" y="355121"/>
                    </a:lnTo>
                    <a:lnTo>
                      <a:pt x="1396947" y="361117"/>
                    </a:lnTo>
                    <a:lnTo>
                      <a:pt x="1397473" y="365108"/>
                    </a:lnTo>
                    <a:lnTo>
                      <a:pt x="1397991" y="366544"/>
                    </a:lnTo>
                    <a:lnTo>
                      <a:pt x="1398517" y="365392"/>
                    </a:lnTo>
                    <a:lnTo>
                      <a:pt x="1399034" y="362094"/>
                    </a:lnTo>
                    <a:lnTo>
                      <a:pt x="1399552" y="357443"/>
                    </a:lnTo>
                    <a:lnTo>
                      <a:pt x="1400078" y="352466"/>
                    </a:lnTo>
                    <a:lnTo>
                      <a:pt x="1400596" y="348224"/>
                    </a:lnTo>
                    <a:lnTo>
                      <a:pt x="1401122" y="345594"/>
                    </a:lnTo>
                    <a:lnTo>
                      <a:pt x="1401640" y="345109"/>
                    </a:lnTo>
                    <a:lnTo>
                      <a:pt x="1402157" y="346813"/>
                    </a:lnTo>
                    <a:lnTo>
                      <a:pt x="1402683" y="350336"/>
                    </a:lnTo>
                    <a:lnTo>
                      <a:pt x="1403201" y="355038"/>
                    </a:lnTo>
                    <a:lnTo>
                      <a:pt x="1403727" y="360056"/>
                    </a:lnTo>
                    <a:lnTo>
                      <a:pt x="1404245" y="364515"/>
                    </a:lnTo>
                    <a:lnTo>
                      <a:pt x="1404763" y="367630"/>
                    </a:lnTo>
                    <a:lnTo>
                      <a:pt x="1405289" y="368949"/>
                    </a:lnTo>
                    <a:lnTo>
                      <a:pt x="1405806" y="368398"/>
                    </a:lnTo>
                    <a:lnTo>
                      <a:pt x="1406332" y="366285"/>
                    </a:lnTo>
                    <a:lnTo>
                      <a:pt x="1406850" y="363171"/>
                    </a:lnTo>
                    <a:lnTo>
                      <a:pt x="1407368" y="359747"/>
                    </a:lnTo>
                    <a:lnTo>
                      <a:pt x="1407894" y="356724"/>
                    </a:lnTo>
                    <a:lnTo>
                      <a:pt x="1408412" y="354687"/>
                    </a:lnTo>
                    <a:lnTo>
                      <a:pt x="1408938" y="353960"/>
                    </a:lnTo>
                    <a:lnTo>
                      <a:pt x="1409456" y="354545"/>
                    </a:lnTo>
                    <a:lnTo>
                      <a:pt x="1409973" y="356140"/>
                    </a:lnTo>
                    <a:lnTo>
                      <a:pt x="1410499" y="358261"/>
                    </a:lnTo>
                    <a:lnTo>
                      <a:pt x="1411017" y="360348"/>
                    </a:lnTo>
                    <a:lnTo>
                      <a:pt x="1411543" y="361868"/>
                    </a:lnTo>
                    <a:lnTo>
                      <a:pt x="1412061" y="362428"/>
                    </a:lnTo>
                    <a:lnTo>
                      <a:pt x="1412578" y="361885"/>
                    </a:lnTo>
                    <a:lnTo>
                      <a:pt x="1413105" y="360373"/>
                    </a:lnTo>
                    <a:lnTo>
                      <a:pt x="1413622" y="358269"/>
                    </a:lnTo>
                    <a:lnTo>
                      <a:pt x="1414148" y="356065"/>
                    </a:lnTo>
                    <a:lnTo>
                      <a:pt x="1414666" y="354211"/>
                    </a:lnTo>
                    <a:lnTo>
                      <a:pt x="1415184" y="353084"/>
                    </a:lnTo>
                    <a:lnTo>
                      <a:pt x="1415710" y="352858"/>
                    </a:lnTo>
                    <a:lnTo>
                      <a:pt x="1416227" y="353510"/>
                    </a:lnTo>
                    <a:lnTo>
                      <a:pt x="1416754" y="354779"/>
                    </a:lnTo>
                    <a:lnTo>
                      <a:pt x="1417271" y="356190"/>
                    </a:lnTo>
                    <a:lnTo>
                      <a:pt x="1417789" y="357192"/>
                    </a:lnTo>
                    <a:lnTo>
                      <a:pt x="1418315" y="357309"/>
                    </a:lnTo>
                    <a:lnTo>
                      <a:pt x="1418833" y="356257"/>
                    </a:lnTo>
                    <a:lnTo>
                      <a:pt x="1419359" y="354011"/>
                    </a:lnTo>
                    <a:lnTo>
                      <a:pt x="1419877" y="350804"/>
                    </a:lnTo>
                    <a:lnTo>
                      <a:pt x="1420394" y="347155"/>
                    </a:lnTo>
                    <a:lnTo>
                      <a:pt x="1420920" y="343706"/>
                    </a:lnTo>
                    <a:lnTo>
                      <a:pt x="1421438" y="341093"/>
                    </a:lnTo>
                    <a:lnTo>
                      <a:pt x="1421964" y="339824"/>
                    </a:lnTo>
                    <a:lnTo>
                      <a:pt x="1422482" y="340132"/>
                    </a:lnTo>
                    <a:lnTo>
                      <a:pt x="1423000" y="341936"/>
                    </a:lnTo>
                    <a:lnTo>
                      <a:pt x="1423526" y="344867"/>
                    </a:lnTo>
                    <a:lnTo>
                      <a:pt x="1424043" y="348282"/>
                    </a:lnTo>
                    <a:lnTo>
                      <a:pt x="1424569" y="351397"/>
                    </a:lnTo>
                    <a:lnTo>
                      <a:pt x="1425087" y="353384"/>
                    </a:lnTo>
                    <a:lnTo>
                      <a:pt x="1425605" y="353626"/>
                    </a:lnTo>
                    <a:lnTo>
                      <a:pt x="1426131" y="351831"/>
                    </a:lnTo>
                    <a:lnTo>
                      <a:pt x="1426649" y="348132"/>
                    </a:lnTo>
                    <a:lnTo>
                      <a:pt x="1427175" y="343038"/>
                    </a:lnTo>
                    <a:lnTo>
                      <a:pt x="1427692" y="337369"/>
                    </a:lnTo>
                    <a:lnTo>
                      <a:pt x="1428210" y="332099"/>
                    </a:lnTo>
                    <a:lnTo>
                      <a:pt x="1428736" y="328175"/>
                    </a:lnTo>
                    <a:lnTo>
                      <a:pt x="1429254" y="326329"/>
                    </a:lnTo>
                    <a:lnTo>
                      <a:pt x="1429780" y="326939"/>
                    </a:lnTo>
                    <a:lnTo>
                      <a:pt x="1430298" y="329903"/>
                    </a:lnTo>
                    <a:lnTo>
                      <a:pt x="1430815" y="334671"/>
                    </a:lnTo>
                    <a:lnTo>
                      <a:pt x="1431341" y="340358"/>
                    </a:lnTo>
                    <a:lnTo>
                      <a:pt x="1431859" y="345861"/>
                    </a:lnTo>
                    <a:lnTo>
                      <a:pt x="1432385" y="350094"/>
                    </a:lnTo>
                    <a:lnTo>
                      <a:pt x="1432903" y="352182"/>
                    </a:lnTo>
                    <a:lnTo>
                      <a:pt x="1433421" y="351656"/>
                    </a:lnTo>
                    <a:lnTo>
                      <a:pt x="1433947" y="348541"/>
                    </a:lnTo>
                    <a:lnTo>
                      <a:pt x="1434464" y="343397"/>
                    </a:lnTo>
                    <a:lnTo>
                      <a:pt x="1434991" y="337143"/>
                    </a:lnTo>
                    <a:lnTo>
                      <a:pt x="1435508" y="330914"/>
                    </a:lnTo>
                    <a:lnTo>
                      <a:pt x="1436026" y="325887"/>
                    </a:lnTo>
                    <a:lnTo>
                      <a:pt x="1436552" y="323065"/>
                    </a:lnTo>
                    <a:lnTo>
                      <a:pt x="1437070" y="323056"/>
                    </a:lnTo>
                    <a:lnTo>
                      <a:pt x="1437596" y="325895"/>
                    </a:lnTo>
                    <a:lnTo>
                      <a:pt x="1438114" y="331106"/>
                    </a:lnTo>
                    <a:lnTo>
                      <a:pt x="1438631" y="337736"/>
                    </a:lnTo>
                    <a:lnTo>
                      <a:pt x="1439157" y="344658"/>
                    </a:lnTo>
                    <a:lnTo>
                      <a:pt x="1439675" y="350670"/>
                    </a:lnTo>
                    <a:lnTo>
                      <a:pt x="1440201" y="354754"/>
                    </a:lnTo>
                    <a:lnTo>
                      <a:pt x="1440719" y="356257"/>
                    </a:lnTo>
                    <a:lnTo>
                      <a:pt x="1441237" y="355054"/>
                    </a:lnTo>
                    <a:lnTo>
                      <a:pt x="1441763" y="351531"/>
                    </a:lnTo>
                    <a:lnTo>
                      <a:pt x="1442280" y="346487"/>
                    </a:lnTo>
                    <a:lnTo>
                      <a:pt x="1442806" y="340993"/>
                    </a:lnTo>
                    <a:lnTo>
                      <a:pt x="1443324" y="336191"/>
                    </a:lnTo>
                    <a:lnTo>
                      <a:pt x="1443842" y="333127"/>
                    </a:lnTo>
                    <a:lnTo>
                      <a:pt x="1444368" y="332484"/>
                    </a:lnTo>
                    <a:lnTo>
                      <a:pt x="1444886" y="334463"/>
                    </a:lnTo>
                    <a:lnTo>
                      <a:pt x="1445412" y="338713"/>
                    </a:lnTo>
                    <a:lnTo>
                      <a:pt x="1445929" y="344483"/>
                    </a:lnTo>
                    <a:lnTo>
                      <a:pt x="1446447" y="350804"/>
                    </a:lnTo>
                    <a:lnTo>
                      <a:pt x="1446973" y="356666"/>
                    </a:lnTo>
                    <a:lnTo>
                      <a:pt x="1447491" y="361158"/>
                    </a:lnTo>
                    <a:lnTo>
                      <a:pt x="1448017" y="363680"/>
                    </a:lnTo>
                    <a:lnTo>
                      <a:pt x="1448535" y="364014"/>
                    </a:lnTo>
                    <a:lnTo>
                      <a:pt x="1449052" y="362444"/>
                    </a:lnTo>
                    <a:lnTo>
                      <a:pt x="1449578" y="359555"/>
                    </a:lnTo>
                    <a:lnTo>
                      <a:pt x="1450096" y="356165"/>
                    </a:lnTo>
                    <a:lnTo>
                      <a:pt x="1450622" y="353134"/>
                    </a:lnTo>
                    <a:lnTo>
                      <a:pt x="1451140" y="351205"/>
                    </a:lnTo>
                    <a:lnTo>
                      <a:pt x="1451658" y="350904"/>
                    </a:lnTo>
                    <a:lnTo>
                      <a:pt x="1452184" y="352341"/>
                    </a:lnTo>
                    <a:lnTo>
                      <a:pt x="1452701" y="355255"/>
                    </a:lnTo>
                    <a:lnTo>
                      <a:pt x="1453227" y="359079"/>
                    </a:lnTo>
                    <a:lnTo>
                      <a:pt x="1453745" y="363137"/>
                    </a:lnTo>
                    <a:lnTo>
                      <a:pt x="1454263" y="366770"/>
                    </a:lnTo>
                    <a:lnTo>
                      <a:pt x="1454789" y="369433"/>
                    </a:lnTo>
                    <a:lnTo>
                      <a:pt x="1455307" y="370811"/>
                    </a:lnTo>
                    <a:lnTo>
                      <a:pt x="1455833" y="370903"/>
                    </a:lnTo>
                    <a:lnTo>
                      <a:pt x="1456351" y="370001"/>
                    </a:lnTo>
                    <a:lnTo>
                      <a:pt x="1456868" y="368640"/>
                    </a:lnTo>
                    <a:lnTo>
                      <a:pt x="1457394" y="367379"/>
                    </a:lnTo>
                    <a:lnTo>
                      <a:pt x="1457912" y="366695"/>
                    </a:lnTo>
                    <a:lnTo>
                      <a:pt x="1458438" y="366903"/>
                    </a:lnTo>
                    <a:lnTo>
                      <a:pt x="1458956" y="368072"/>
                    </a:lnTo>
                    <a:lnTo>
                      <a:pt x="1459473" y="370043"/>
                    </a:lnTo>
                    <a:lnTo>
                      <a:pt x="1460000" y="372415"/>
                    </a:lnTo>
                    <a:lnTo>
                      <a:pt x="1460517" y="374661"/>
                    </a:lnTo>
                    <a:lnTo>
                      <a:pt x="1461043" y="376272"/>
                    </a:lnTo>
                    <a:lnTo>
                      <a:pt x="1461561" y="376890"/>
                    </a:lnTo>
                    <a:lnTo>
                      <a:pt x="1462079" y="376406"/>
                    </a:lnTo>
                    <a:lnTo>
                      <a:pt x="1462605" y="374920"/>
                    </a:lnTo>
                    <a:lnTo>
                      <a:pt x="1463122" y="372815"/>
                    </a:lnTo>
                    <a:lnTo>
                      <a:pt x="1463649" y="370644"/>
                    </a:lnTo>
                    <a:lnTo>
                      <a:pt x="1464166" y="369033"/>
                    </a:lnTo>
                    <a:lnTo>
                      <a:pt x="1464684" y="368498"/>
                    </a:lnTo>
                    <a:lnTo>
                      <a:pt x="1465210" y="369300"/>
                    </a:lnTo>
                    <a:lnTo>
                      <a:pt x="1465728" y="371371"/>
                    </a:lnTo>
                    <a:lnTo>
                      <a:pt x="1466254" y="374385"/>
                    </a:lnTo>
                    <a:lnTo>
                      <a:pt x="1466772" y="377767"/>
                    </a:lnTo>
                    <a:lnTo>
                      <a:pt x="1467289" y="380823"/>
                    </a:lnTo>
                    <a:lnTo>
                      <a:pt x="1467815" y="382852"/>
                    </a:lnTo>
                    <a:lnTo>
                      <a:pt x="1468333" y="383303"/>
                    </a:lnTo>
                    <a:lnTo>
                      <a:pt x="1468859" y="381917"/>
                    </a:lnTo>
                    <a:lnTo>
                      <a:pt x="1469377" y="378786"/>
                    </a:lnTo>
                    <a:lnTo>
                      <a:pt x="1469895" y="374385"/>
                    </a:lnTo>
                    <a:lnTo>
                      <a:pt x="1470421" y="369433"/>
                    </a:lnTo>
                    <a:lnTo>
                      <a:pt x="1470938" y="364816"/>
                    </a:lnTo>
                    <a:lnTo>
                      <a:pt x="1471464" y="361392"/>
                    </a:lnTo>
                    <a:lnTo>
                      <a:pt x="1471982" y="359814"/>
                    </a:lnTo>
                    <a:lnTo>
                      <a:pt x="1472500" y="360390"/>
                    </a:lnTo>
                    <a:lnTo>
                      <a:pt x="1473026" y="362987"/>
                    </a:lnTo>
                    <a:lnTo>
                      <a:pt x="1473544" y="367079"/>
                    </a:lnTo>
                    <a:lnTo>
                      <a:pt x="1474070" y="371813"/>
                    </a:lnTo>
                    <a:lnTo>
                      <a:pt x="1474587" y="376197"/>
                    </a:lnTo>
                    <a:lnTo>
                      <a:pt x="1475105" y="379287"/>
                    </a:lnTo>
                    <a:lnTo>
                      <a:pt x="1475631" y="380314"/>
                    </a:lnTo>
                    <a:lnTo>
                      <a:pt x="1476149" y="378886"/>
                    </a:lnTo>
                    <a:lnTo>
                      <a:pt x="1476675" y="375062"/>
                    </a:lnTo>
                    <a:lnTo>
                      <a:pt x="1477193" y="369375"/>
                    </a:lnTo>
                    <a:lnTo>
                      <a:pt x="1477710" y="362712"/>
                    </a:lnTo>
                    <a:lnTo>
                      <a:pt x="1478237" y="356132"/>
                    </a:lnTo>
                    <a:lnTo>
                      <a:pt x="1478754" y="350687"/>
                    </a:lnTo>
                    <a:lnTo>
                      <a:pt x="1479280" y="347272"/>
                    </a:lnTo>
                    <a:lnTo>
                      <a:pt x="1479798" y="346395"/>
                    </a:lnTo>
                    <a:lnTo>
                      <a:pt x="1480316" y="348115"/>
                    </a:lnTo>
                    <a:lnTo>
                      <a:pt x="1480842" y="351981"/>
                    </a:lnTo>
                    <a:lnTo>
                      <a:pt x="1481359" y="357117"/>
                    </a:lnTo>
                    <a:lnTo>
                      <a:pt x="1481886" y="362444"/>
                    </a:lnTo>
                    <a:lnTo>
                      <a:pt x="1482403" y="366853"/>
                    </a:lnTo>
                    <a:lnTo>
                      <a:pt x="1482921" y="369408"/>
                    </a:lnTo>
                    <a:lnTo>
                      <a:pt x="1483447" y="369492"/>
                    </a:lnTo>
                    <a:lnTo>
                      <a:pt x="1483965" y="366962"/>
                    </a:lnTo>
                    <a:lnTo>
                      <a:pt x="1484491" y="362185"/>
                    </a:lnTo>
                    <a:lnTo>
                      <a:pt x="1485008" y="355931"/>
                    </a:lnTo>
                    <a:lnTo>
                      <a:pt x="1485526" y="349251"/>
                    </a:lnTo>
                    <a:lnTo>
                      <a:pt x="1486052" y="343197"/>
                    </a:lnTo>
                    <a:lnTo>
                      <a:pt x="1486570" y="338746"/>
                    </a:lnTo>
                    <a:lnTo>
                      <a:pt x="1487096" y="336600"/>
                    </a:lnTo>
                    <a:lnTo>
                      <a:pt x="1487614" y="337035"/>
                    </a:lnTo>
                    <a:lnTo>
                      <a:pt x="1488132" y="339815"/>
                    </a:lnTo>
                    <a:lnTo>
                      <a:pt x="1488658" y="344266"/>
                    </a:lnTo>
                    <a:lnTo>
                      <a:pt x="1489175" y="349426"/>
                    </a:lnTo>
                    <a:lnTo>
                      <a:pt x="1489701" y="354286"/>
                    </a:lnTo>
                    <a:lnTo>
                      <a:pt x="1490219" y="357902"/>
                    </a:lnTo>
                    <a:lnTo>
                      <a:pt x="1490737" y="359597"/>
                    </a:lnTo>
                    <a:lnTo>
                      <a:pt x="1491263" y="359062"/>
                    </a:lnTo>
                    <a:lnTo>
                      <a:pt x="1491781" y="356466"/>
                    </a:lnTo>
                    <a:lnTo>
                      <a:pt x="1492307" y="352366"/>
                    </a:lnTo>
                    <a:lnTo>
                      <a:pt x="1492824" y="347581"/>
                    </a:lnTo>
                    <a:lnTo>
                      <a:pt x="1493342" y="343005"/>
                    </a:lnTo>
                    <a:lnTo>
                      <a:pt x="1493868" y="339448"/>
                    </a:lnTo>
                    <a:lnTo>
                      <a:pt x="1494386" y="337561"/>
                    </a:lnTo>
                    <a:lnTo>
                      <a:pt x="1494912" y="337636"/>
                    </a:lnTo>
                    <a:lnTo>
                      <a:pt x="1495430" y="339573"/>
                    </a:lnTo>
                    <a:lnTo>
                      <a:pt x="1495947" y="342888"/>
                    </a:lnTo>
                    <a:lnTo>
                      <a:pt x="1496473" y="346896"/>
                    </a:lnTo>
                    <a:lnTo>
                      <a:pt x="1496991" y="350812"/>
                    </a:lnTo>
                    <a:lnTo>
                      <a:pt x="1497517" y="353986"/>
                    </a:lnTo>
                    <a:lnTo>
                      <a:pt x="1498035" y="355906"/>
                    </a:lnTo>
                    <a:lnTo>
                      <a:pt x="1498553" y="356365"/>
                    </a:lnTo>
                    <a:lnTo>
                      <a:pt x="1499079" y="355489"/>
                    </a:lnTo>
                    <a:lnTo>
                      <a:pt x="1499596" y="353727"/>
                    </a:lnTo>
                    <a:lnTo>
                      <a:pt x="1500122" y="351672"/>
                    </a:lnTo>
                    <a:lnTo>
                      <a:pt x="1500640" y="349952"/>
                    </a:lnTo>
                    <a:lnTo>
                      <a:pt x="1501158" y="349042"/>
                    </a:lnTo>
                    <a:lnTo>
                      <a:pt x="1501684" y="349243"/>
                    </a:lnTo>
                    <a:lnTo>
                      <a:pt x="1502202" y="350579"/>
                    </a:lnTo>
                    <a:lnTo>
                      <a:pt x="1502728" y="352850"/>
                    </a:lnTo>
                    <a:lnTo>
                      <a:pt x="1503245" y="355589"/>
                    </a:lnTo>
                    <a:lnTo>
                      <a:pt x="1503763" y="358253"/>
                    </a:lnTo>
                    <a:lnTo>
                      <a:pt x="1504289" y="360365"/>
                    </a:lnTo>
                    <a:lnTo>
                      <a:pt x="1504807" y="361601"/>
                    </a:lnTo>
                    <a:lnTo>
                      <a:pt x="1505333" y="361885"/>
                    </a:lnTo>
                    <a:lnTo>
                      <a:pt x="1505851" y="361359"/>
                    </a:lnTo>
                    <a:lnTo>
                      <a:pt x="1506368" y="360398"/>
                    </a:lnTo>
                    <a:lnTo>
                      <a:pt x="1506895" y="359530"/>
                    </a:lnTo>
                    <a:lnTo>
                      <a:pt x="1507412" y="359321"/>
                    </a:lnTo>
                    <a:lnTo>
                      <a:pt x="1507938" y="360165"/>
                    </a:lnTo>
                    <a:lnTo>
                      <a:pt x="1508456" y="362194"/>
                    </a:lnTo>
                    <a:lnTo>
                      <a:pt x="1508974" y="365283"/>
                    </a:lnTo>
                    <a:lnTo>
                      <a:pt x="1509500" y="369016"/>
                    </a:lnTo>
                    <a:lnTo>
                      <a:pt x="1510018" y="372824"/>
                    </a:lnTo>
                    <a:lnTo>
                      <a:pt x="1510544" y="376055"/>
                    </a:lnTo>
                    <a:lnTo>
                      <a:pt x="1511061" y="378109"/>
                    </a:lnTo>
                    <a:lnTo>
                      <a:pt x="1511579" y="378627"/>
                    </a:lnTo>
                    <a:lnTo>
                      <a:pt x="1512105" y="377558"/>
                    </a:lnTo>
                    <a:lnTo>
                      <a:pt x="1512623" y="375220"/>
                    </a:lnTo>
                    <a:lnTo>
                      <a:pt x="1513149" y="372214"/>
                    </a:lnTo>
                    <a:lnTo>
                      <a:pt x="1513667" y="369317"/>
                    </a:lnTo>
                    <a:lnTo>
                      <a:pt x="1514184" y="367338"/>
                    </a:lnTo>
                    <a:lnTo>
                      <a:pt x="1514710" y="366953"/>
                    </a:lnTo>
                    <a:lnTo>
                      <a:pt x="1515228" y="368557"/>
                    </a:lnTo>
                    <a:lnTo>
                      <a:pt x="1515754" y="372114"/>
                    </a:lnTo>
                    <a:lnTo>
                      <a:pt x="1516272" y="377174"/>
                    </a:lnTo>
                    <a:lnTo>
                      <a:pt x="1516790" y="382969"/>
                    </a:lnTo>
                    <a:lnTo>
                      <a:pt x="1517316" y="388539"/>
                    </a:lnTo>
                    <a:lnTo>
                      <a:pt x="1517833" y="392914"/>
                    </a:lnTo>
                    <a:lnTo>
                      <a:pt x="1518359" y="395311"/>
                    </a:lnTo>
                    <a:lnTo>
                      <a:pt x="1518877" y="395278"/>
                    </a:lnTo>
                    <a:lnTo>
                      <a:pt x="1519395" y="392823"/>
                    </a:lnTo>
                    <a:lnTo>
                      <a:pt x="1519921" y="388447"/>
                    </a:lnTo>
                    <a:lnTo>
                      <a:pt x="1520439" y="383019"/>
                    </a:lnTo>
                    <a:lnTo>
                      <a:pt x="1520965" y="377658"/>
                    </a:lnTo>
                    <a:lnTo>
                      <a:pt x="1521482" y="373433"/>
                    </a:lnTo>
                    <a:lnTo>
                      <a:pt x="1522000" y="371229"/>
                    </a:lnTo>
                    <a:lnTo>
                      <a:pt x="1522526" y="371563"/>
                    </a:lnTo>
                    <a:lnTo>
                      <a:pt x="1523044" y="374460"/>
                    </a:lnTo>
                    <a:lnTo>
                      <a:pt x="1523570" y="379454"/>
                    </a:lnTo>
                    <a:lnTo>
                      <a:pt x="1524088" y="385641"/>
                    </a:lnTo>
                    <a:lnTo>
                      <a:pt x="1524605" y="391879"/>
                    </a:lnTo>
                    <a:lnTo>
                      <a:pt x="1525132" y="396989"/>
                    </a:lnTo>
                    <a:lnTo>
                      <a:pt x="1525649" y="400029"/>
                    </a:lnTo>
                    <a:lnTo>
                      <a:pt x="1526175" y="400388"/>
                    </a:lnTo>
                    <a:lnTo>
                      <a:pt x="1526693" y="397966"/>
                    </a:lnTo>
                    <a:lnTo>
                      <a:pt x="1527211" y="393173"/>
                    </a:lnTo>
                    <a:lnTo>
                      <a:pt x="1527737" y="386877"/>
                    </a:lnTo>
                    <a:lnTo>
                      <a:pt x="1528254" y="380197"/>
                    </a:lnTo>
                    <a:lnTo>
                      <a:pt x="1528781" y="374310"/>
                    </a:lnTo>
                    <a:lnTo>
                      <a:pt x="1529298" y="370177"/>
                    </a:lnTo>
                    <a:lnTo>
                      <a:pt x="1529816" y="368448"/>
                    </a:lnTo>
                    <a:lnTo>
                      <a:pt x="1530342" y="369317"/>
                    </a:lnTo>
                    <a:lnTo>
                      <a:pt x="1530860" y="372498"/>
                    </a:lnTo>
                    <a:lnTo>
                      <a:pt x="1531386" y="377224"/>
                    </a:lnTo>
                    <a:lnTo>
                      <a:pt x="1531903" y="382443"/>
                    </a:lnTo>
                    <a:lnTo>
                      <a:pt x="1532421" y="387044"/>
                    </a:lnTo>
                    <a:lnTo>
                      <a:pt x="1532947" y="390109"/>
                    </a:lnTo>
                    <a:lnTo>
                      <a:pt x="1533465" y="390985"/>
                    </a:lnTo>
                    <a:lnTo>
                      <a:pt x="1533991" y="389441"/>
                    </a:lnTo>
                    <a:lnTo>
                      <a:pt x="1534509" y="385700"/>
                    </a:lnTo>
                    <a:lnTo>
                      <a:pt x="1535027" y="380389"/>
                    </a:lnTo>
                    <a:lnTo>
                      <a:pt x="1535553" y="374402"/>
                    </a:lnTo>
                    <a:lnTo>
                      <a:pt x="1536070" y="368715"/>
                    </a:lnTo>
                    <a:lnTo>
                      <a:pt x="1536596" y="364173"/>
                    </a:lnTo>
                    <a:lnTo>
                      <a:pt x="1537114" y="361376"/>
                    </a:lnTo>
                    <a:lnTo>
                      <a:pt x="1537632" y="360599"/>
                    </a:lnTo>
                    <a:lnTo>
                      <a:pt x="1538158" y="361726"/>
                    </a:lnTo>
                    <a:lnTo>
                      <a:pt x="1538676" y="364240"/>
                    </a:lnTo>
                    <a:lnTo>
                      <a:pt x="1539202" y="367371"/>
                    </a:lnTo>
                    <a:lnTo>
                      <a:pt x="1539719" y="370302"/>
                    </a:lnTo>
                    <a:lnTo>
                      <a:pt x="1540237" y="372339"/>
                    </a:lnTo>
                    <a:lnTo>
                      <a:pt x="1540763" y="373007"/>
                    </a:lnTo>
                    <a:lnTo>
                      <a:pt x="1541281" y="372122"/>
                    </a:lnTo>
                    <a:lnTo>
                      <a:pt x="1541807" y="369793"/>
                    </a:lnTo>
                    <a:lnTo>
                      <a:pt x="1542325" y="366411"/>
                    </a:lnTo>
                    <a:lnTo>
                      <a:pt x="1542842" y="362595"/>
                    </a:lnTo>
                    <a:lnTo>
                      <a:pt x="1543368" y="358987"/>
                    </a:lnTo>
                    <a:lnTo>
                      <a:pt x="1543886" y="356132"/>
                    </a:lnTo>
                    <a:lnTo>
                      <a:pt x="1544412" y="354361"/>
                    </a:lnTo>
                    <a:lnTo>
                      <a:pt x="1544930" y="353777"/>
                    </a:lnTo>
                    <a:lnTo>
                      <a:pt x="1545448" y="354261"/>
                    </a:lnTo>
                    <a:lnTo>
                      <a:pt x="1545974" y="355430"/>
                    </a:lnTo>
                    <a:lnTo>
                      <a:pt x="1546491" y="356783"/>
                    </a:lnTo>
                    <a:lnTo>
                      <a:pt x="1547018" y="357810"/>
                    </a:lnTo>
                    <a:lnTo>
                      <a:pt x="1547535" y="358161"/>
                    </a:lnTo>
                    <a:lnTo>
                      <a:pt x="1548053" y="357685"/>
                    </a:lnTo>
                    <a:lnTo>
                      <a:pt x="1548579" y="356440"/>
                    </a:lnTo>
                    <a:lnTo>
                      <a:pt x="1549097" y="354662"/>
                    </a:lnTo>
                    <a:lnTo>
                      <a:pt x="1549623" y="352741"/>
                    </a:lnTo>
                    <a:lnTo>
                      <a:pt x="1550140" y="351146"/>
                    </a:lnTo>
                    <a:lnTo>
                      <a:pt x="1550658" y="350286"/>
                    </a:lnTo>
                    <a:lnTo>
                      <a:pt x="1551184" y="350370"/>
                    </a:lnTo>
                    <a:lnTo>
                      <a:pt x="1551702" y="351372"/>
                    </a:lnTo>
                    <a:lnTo>
                      <a:pt x="1552228" y="353025"/>
                    </a:lnTo>
                    <a:lnTo>
                      <a:pt x="1552746" y="354954"/>
                    </a:lnTo>
                    <a:lnTo>
                      <a:pt x="1553264" y="356666"/>
                    </a:lnTo>
                    <a:lnTo>
                      <a:pt x="1553789" y="357718"/>
                    </a:lnTo>
                    <a:lnTo>
                      <a:pt x="1554307" y="357751"/>
                    </a:lnTo>
                    <a:lnTo>
                      <a:pt x="1554833" y="356666"/>
                    </a:lnTo>
                    <a:lnTo>
                      <a:pt x="1555351" y="354628"/>
                    </a:lnTo>
                    <a:lnTo>
                      <a:pt x="1555869" y="352048"/>
                    </a:lnTo>
                    <a:lnTo>
                      <a:pt x="1556395" y="349493"/>
                    </a:lnTo>
                    <a:lnTo>
                      <a:pt x="1556913" y="347598"/>
                    </a:lnTo>
                    <a:lnTo>
                      <a:pt x="1557439" y="346938"/>
                    </a:lnTo>
                    <a:lnTo>
                      <a:pt x="1557956" y="347881"/>
                    </a:lnTo>
                    <a:lnTo>
                      <a:pt x="1558474" y="350495"/>
                    </a:lnTo>
                    <a:lnTo>
                      <a:pt x="1559000" y="354470"/>
                    </a:lnTo>
                    <a:lnTo>
                      <a:pt x="1559518" y="359171"/>
                    </a:lnTo>
                    <a:lnTo>
                      <a:pt x="1560044" y="363839"/>
                    </a:lnTo>
                    <a:lnTo>
                      <a:pt x="1560562" y="367688"/>
                    </a:lnTo>
                    <a:lnTo>
                      <a:pt x="1561079" y="370051"/>
                    </a:lnTo>
                    <a:lnTo>
                      <a:pt x="1561605" y="370527"/>
                    </a:lnTo>
                    <a:lnTo>
                      <a:pt x="1562123" y="369033"/>
                    </a:lnTo>
                    <a:lnTo>
                      <a:pt x="1562649" y="365901"/>
                    </a:lnTo>
                    <a:lnTo>
                      <a:pt x="1563167" y="361826"/>
                    </a:lnTo>
                    <a:lnTo>
                      <a:pt x="1563685" y="357726"/>
                    </a:lnTo>
                    <a:lnTo>
                      <a:pt x="1564211" y="354562"/>
                    </a:lnTo>
                    <a:lnTo>
                      <a:pt x="1564728" y="353184"/>
                    </a:lnTo>
                    <a:lnTo>
                      <a:pt x="1565254" y="354119"/>
                    </a:lnTo>
                    <a:lnTo>
                      <a:pt x="1565772" y="357476"/>
                    </a:lnTo>
                    <a:lnTo>
                      <a:pt x="1566290" y="362895"/>
                    </a:lnTo>
                    <a:lnTo>
                      <a:pt x="1566816" y="369584"/>
                    </a:lnTo>
                    <a:lnTo>
                      <a:pt x="1567334" y="376506"/>
                    </a:lnTo>
                    <a:lnTo>
                      <a:pt x="1567860" y="382552"/>
                    </a:lnTo>
                    <a:lnTo>
                      <a:pt x="1568377" y="386785"/>
                    </a:lnTo>
                    <a:lnTo>
                      <a:pt x="1568895" y="388564"/>
                    </a:lnTo>
                    <a:lnTo>
                      <a:pt x="1569421" y="387712"/>
                    </a:lnTo>
                    <a:lnTo>
                      <a:pt x="1569939" y="384514"/>
                    </a:lnTo>
                    <a:lnTo>
                      <a:pt x="1570465" y="379738"/>
                    </a:lnTo>
                    <a:lnTo>
                      <a:pt x="1570983" y="374460"/>
                    </a:lnTo>
                    <a:lnTo>
                      <a:pt x="1571500" y="369859"/>
                    </a:lnTo>
                    <a:lnTo>
                      <a:pt x="1572026" y="366970"/>
                    </a:lnTo>
                    <a:lnTo>
                      <a:pt x="1572544" y="366503"/>
                    </a:lnTo>
                    <a:lnTo>
                      <a:pt x="1573070" y="368724"/>
                    </a:lnTo>
                    <a:lnTo>
                      <a:pt x="1573588" y="373400"/>
                    </a:lnTo>
                    <a:lnTo>
                      <a:pt x="1574106" y="379838"/>
                    </a:lnTo>
                    <a:lnTo>
                      <a:pt x="1574632" y="386969"/>
                    </a:lnTo>
                    <a:lnTo>
                      <a:pt x="1575149" y="393582"/>
                    </a:lnTo>
                    <a:lnTo>
                      <a:pt x="1575676" y="398609"/>
                    </a:lnTo>
                    <a:lnTo>
                      <a:pt x="1576193" y="401281"/>
                    </a:lnTo>
                    <a:lnTo>
                      <a:pt x="1576711" y="401281"/>
                    </a:lnTo>
                    <a:lnTo>
                      <a:pt x="1577237" y="398768"/>
                    </a:lnTo>
                    <a:lnTo>
                      <a:pt x="1577755" y="394384"/>
                    </a:lnTo>
                    <a:lnTo>
                      <a:pt x="1578281" y="389123"/>
                    </a:lnTo>
                    <a:lnTo>
                      <a:pt x="1578799" y="384088"/>
                    </a:lnTo>
                    <a:lnTo>
                      <a:pt x="1579316" y="380289"/>
                    </a:lnTo>
                    <a:lnTo>
                      <a:pt x="1579842" y="378427"/>
                    </a:lnTo>
                    <a:lnTo>
                      <a:pt x="1580360" y="378836"/>
                    </a:lnTo>
                    <a:lnTo>
                      <a:pt x="1580886" y="381441"/>
                    </a:lnTo>
                    <a:lnTo>
                      <a:pt x="1581404" y="385742"/>
                    </a:lnTo>
                    <a:lnTo>
                      <a:pt x="1581922" y="390860"/>
                    </a:lnTo>
                    <a:lnTo>
                      <a:pt x="1582448" y="395795"/>
                    </a:lnTo>
                    <a:lnTo>
                      <a:pt x="1582965" y="399611"/>
                    </a:lnTo>
                    <a:lnTo>
                      <a:pt x="1583491" y="401657"/>
                    </a:lnTo>
                    <a:lnTo>
                      <a:pt x="1584009" y="401657"/>
                    </a:lnTo>
                    <a:lnTo>
                      <a:pt x="1584527" y="399703"/>
                    </a:lnTo>
                    <a:lnTo>
                      <a:pt x="1585053" y="396263"/>
                    </a:lnTo>
                    <a:lnTo>
                      <a:pt x="1585571" y="392088"/>
                    </a:lnTo>
                    <a:lnTo>
                      <a:pt x="1586097" y="388013"/>
                    </a:lnTo>
                    <a:lnTo>
                      <a:pt x="1586614" y="384756"/>
                    </a:lnTo>
                    <a:lnTo>
                      <a:pt x="1587132" y="382802"/>
                    </a:lnTo>
                    <a:lnTo>
                      <a:pt x="1587658" y="382326"/>
                    </a:lnTo>
                    <a:lnTo>
                      <a:pt x="1588176" y="383203"/>
                    </a:lnTo>
                    <a:lnTo>
                      <a:pt x="1588702" y="385065"/>
                    </a:lnTo>
                    <a:lnTo>
                      <a:pt x="1589220" y="387286"/>
                    </a:lnTo>
                    <a:lnTo>
                      <a:pt x="1589737" y="389215"/>
                    </a:lnTo>
                    <a:lnTo>
                      <a:pt x="1590263" y="390276"/>
                    </a:lnTo>
                    <a:lnTo>
                      <a:pt x="1590781" y="390167"/>
                    </a:lnTo>
                    <a:lnTo>
                      <a:pt x="1591307" y="388856"/>
                    </a:lnTo>
                    <a:lnTo>
                      <a:pt x="1591825" y="386577"/>
                    </a:lnTo>
                    <a:lnTo>
                      <a:pt x="1592343" y="383729"/>
                    </a:lnTo>
                    <a:lnTo>
                      <a:pt x="1592869" y="380865"/>
                    </a:lnTo>
                    <a:lnTo>
                      <a:pt x="1593386" y="378510"/>
                    </a:lnTo>
                    <a:lnTo>
                      <a:pt x="1593913" y="377049"/>
                    </a:lnTo>
                    <a:lnTo>
                      <a:pt x="1594430" y="376590"/>
                    </a:lnTo>
                    <a:lnTo>
                      <a:pt x="1594948" y="376957"/>
                    </a:lnTo>
                    <a:lnTo>
                      <a:pt x="1595474" y="377784"/>
                    </a:lnTo>
                    <a:lnTo>
                      <a:pt x="1595992" y="378602"/>
                    </a:lnTo>
                    <a:lnTo>
                      <a:pt x="1596518" y="378911"/>
                    </a:lnTo>
                    <a:lnTo>
                      <a:pt x="1597035" y="378318"/>
                    </a:lnTo>
                    <a:lnTo>
                      <a:pt x="1597553" y="376623"/>
                    </a:lnTo>
                    <a:lnTo>
                      <a:pt x="1598079" y="373909"/>
                    </a:lnTo>
                    <a:lnTo>
                      <a:pt x="1598597" y="370527"/>
                    </a:lnTo>
                    <a:lnTo>
                      <a:pt x="1599123" y="366987"/>
                    </a:lnTo>
                    <a:lnTo>
                      <a:pt x="1599641" y="363856"/>
                    </a:lnTo>
                    <a:lnTo>
                      <a:pt x="1600159" y="361643"/>
                    </a:lnTo>
                    <a:lnTo>
                      <a:pt x="1600684" y="360758"/>
                    </a:lnTo>
                    <a:lnTo>
                      <a:pt x="1601202" y="361325"/>
                    </a:lnTo>
                    <a:lnTo>
                      <a:pt x="1601728" y="363129"/>
                    </a:lnTo>
                    <a:lnTo>
                      <a:pt x="1602246" y="365668"/>
                    </a:lnTo>
                    <a:lnTo>
                      <a:pt x="1602764" y="368214"/>
                    </a:lnTo>
                    <a:lnTo>
                      <a:pt x="1603290" y="370043"/>
                    </a:lnTo>
                    <a:lnTo>
                      <a:pt x="1603808" y="370544"/>
                    </a:lnTo>
                    <a:lnTo>
                      <a:pt x="1604334" y="369358"/>
                    </a:lnTo>
                    <a:lnTo>
                      <a:pt x="1604851" y="366452"/>
                    </a:lnTo>
                    <a:lnTo>
                      <a:pt x="1605369" y="362152"/>
                    </a:lnTo>
                    <a:lnTo>
                      <a:pt x="1605895" y="357092"/>
                    </a:lnTo>
                    <a:lnTo>
                      <a:pt x="1606413" y="352098"/>
                    </a:lnTo>
                    <a:lnTo>
                      <a:pt x="1606939" y="348023"/>
                    </a:lnTo>
                    <a:lnTo>
                      <a:pt x="1607457" y="345560"/>
                    </a:lnTo>
                    <a:lnTo>
                      <a:pt x="1607974" y="345168"/>
                    </a:lnTo>
                    <a:lnTo>
                      <a:pt x="1608500" y="346938"/>
                    </a:lnTo>
                    <a:lnTo>
                      <a:pt x="1609018" y="350545"/>
                    </a:lnTo>
                    <a:lnTo>
                      <a:pt x="1609544" y="355288"/>
                    </a:lnTo>
                    <a:lnTo>
                      <a:pt x="1610062" y="360215"/>
                    </a:lnTo>
                    <a:lnTo>
                      <a:pt x="1610580" y="364331"/>
                    </a:lnTo>
                    <a:lnTo>
                      <a:pt x="1611106" y="366795"/>
                    </a:lnTo>
                    <a:lnTo>
                      <a:pt x="1611623" y="367054"/>
                    </a:lnTo>
                    <a:lnTo>
                      <a:pt x="1612149" y="365008"/>
                    </a:lnTo>
                    <a:lnTo>
                      <a:pt x="1612667" y="360966"/>
                    </a:lnTo>
                    <a:lnTo>
                      <a:pt x="1613185" y="355639"/>
                    </a:lnTo>
                    <a:lnTo>
                      <a:pt x="1613711" y="350019"/>
                    </a:lnTo>
                    <a:lnTo>
                      <a:pt x="1614229" y="345176"/>
                    </a:lnTo>
                    <a:lnTo>
                      <a:pt x="1614755" y="342036"/>
                    </a:lnTo>
                    <a:lnTo>
                      <a:pt x="1615272" y="341243"/>
                    </a:lnTo>
                    <a:lnTo>
                      <a:pt x="1615790" y="342997"/>
                    </a:lnTo>
                    <a:lnTo>
                      <a:pt x="1616316" y="347055"/>
                    </a:lnTo>
                    <a:lnTo>
                      <a:pt x="1616834" y="352766"/>
                    </a:lnTo>
                    <a:lnTo>
                      <a:pt x="1617360" y="359188"/>
                    </a:lnTo>
                    <a:lnTo>
                      <a:pt x="1617878" y="365200"/>
                    </a:lnTo>
                    <a:lnTo>
                      <a:pt x="1618395" y="369801"/>
                    </a:lnTo>
                    <a:lnTo>
                      <a:pt x="1618921" y="372256"/>
                    </a:lnTo>
                    <a:lnTo>
                      <a:pt x="1619439" y="372264"/>
                    </a:lnTo>
                    <a:lnTo>
                      <a:pt x="1619965" y="369960"/>
                    </a:lnTo>
                    <a:lnTo>
                      <a:pt x="1620483" y="365918"/>
                    </a:lnTo>
                    <a:lnTo>
                      <a:pt x="1621001" y="361058"/>
                    </a:lnTo>
                    <a:lnTo>
                      <a:pt x="1621527" y="356449"/>
                    </a:lnTo>
                    <a:lnTo>
                      <a:pt x="1622045" y="353100"/>
                    </a:lnTo>
                    <a:lnTo>
                      <a:pt x="1622571" y="351756"/>
                    </a:lnTo>
                    <a:lnTo>
                      <a:pt x="1623088" y="352733"/>
                    </a:lnTo>
                    <a:lnTo>
                      <a:pt x="1623606" y="355981"/>
                    </a:lnTo>
                    <a:lnTo>
                      <a:pt x="1624132" y="361016"/>
                    </a:lnTo>
                    <a:lnTo>
                      <a:pt x="1624650" y="367079"/>
                    </a:lnTo>
                    <a:lnTo>
                      <a:pt x="1625176" y="373183"/>
                    </a:lnTo>
                    <a:lnTo>
                      <a:pt x="1625694" y="378377"/>
                    </a:lnTo>
                    <a:lnTo>
                      <a:pt x="1626211" y="381934"/>
                    </a:lnTo>
                    <a:lnTo>
                      <a:pt x="1626737" y="383462"/>
                    </a:lnTo>
                    <a:lnTo>
                      <a:pt x="1627255" y="382969"/>
                    </a:lnTo>
                    <a:lnTo>
                      <a:pt x="1627781" y="380823"/>
                    </a:lnTo>
                    <a:lnTo>
                      <a:pt x="1628299" y="377684"/>
                    </a:lnTo>
                    <a:lnTo>
                      <a:pt x="1628816" y="374427"/>
                    </a:lnTo>
                    <a:lnTo>
                      <a:pt x="1629343" y="371888"/>
                    </a:lnTo>
                    <a:lnTo>
                      <a:pt x="1629860" y="370703"/>
                    </a:lnTo>
                    <a:lnTo>
                      <a:pt x="1630386" y="371162"/>
                    </a:lnTo>
                    <a:lnTo>
                      <a:pt x="1630904" y="373250"/>
                    </a:lnTo>
                    <a:lnTo>
                      <a:pt x="1631422" y="376648"/>
                    </a:lnTo>
                    <a:lnTo>
                      <a:pt x="1631948" y="380807"/>
                    </a:lnTo>
                    <a:lnTo>
                      <a:pt x="1632466" y="385023"/>
                    </a:lnTo>
                    <a:lnTo>
                      <a:pt x="1632992" y="388606"/>
                    </a:lnTo>
                    <a:lnTo>
                      <a:pt x="1633509" y="391077"/>
                    </a:lnTo>
                    <a:lnTo>
                      <a:pt x="1634027" y="392213"/>
                    </a:lnTo>
                    <a:lnTo>
                      <a:pt x="1634553" y="392088"/>
                    </a:lnTo>
                    <a:lnTo>
                      <a:pt x="1635071" y="390985"/>
                    </a:lnTo>
                    <a:lnTo>
                      <a:pt x="1635597" y="389382"/>
                    </a:lnTo>
                    <a:lnTo>
                      <a:pt x="1636115" y="387829"/>
                    </a:lnTo>
                    <a:lnTo>
                      <a:pt x="1636632" y="386844"/>
                    </a:lnTo>
                    <a:lnTo>
                      <a:pt x="1637158" y="386760"/>
                    </a:lnTo>
                    <a:lnTo>
                      <a:pt x="1637676" y="387637"/>
                    </a:lnTo>
                    <a:lnTo>
                      <a:pt x="1638202" y="389282"/>
                    </a:lnTo>
                    <a:lnTo>
                      <a:pt x="1638720" y="391319"/>
                    </a:lnTo>
                    <a:lnTo>
                      <a:pt x="1639238" y="393315"/>
                    </a:lnTo>
                    <a:lnTo>
                      <a:pt x="1639764" y="394802"/>
                    </a:lnTo>
                    <a:lnTo>
                      <a:pt x="1640281" y="395436"/>
                    </a:lnTo>
                    <a:lnTo>
                      <a:pt x="1640807" y="395077"/>
                    </a:lnTo>
                    <a:lnTo>
                      <a:pt x="1641325" y="393866"/>
                    </a:lnTo>
                    <a:lnTo>
                      <a:pt x="1641843" y="392155"/>
                    </a:lnTo>
                    <a:lnTo>
                      <a:pt x="1642369" y="390393"/>
                    </a:lnTo>
                    <a:lnTo>
                      <a:pt x="1642887" y="389040"/>
                    </a:lnTo>
                    <a:lnTo>
                      <a:pt x="1643413" y="388455"/>
                    </a:lnTo>
                    <a:lnTo>
                      <a:pt x="1643931" y="388873"/>
                    </a:lnTo>
                    <a:lnTo>
                      <a:pt x="1644448" y="390292"/>
                    </a:lnTo>
                    <a:lnTo>
                      <a:pt x="1644974" y="392405"/>
                    </a:lnTo>
                    <a:lnTo>
                      <a:pt x="1645492" y="394693"/>
                    </a:lnTo>
                    <a:lnTo>
                      <a:pt x="1646018" y="396547"/>
                    </a:lnTo>
                    <a:lnTo>
                      <a:pt x="1646536" y="397415"/>
                    </a:lnTo>
                    <a:lnTo>
                      <a:pt x="1647053" y="396922"/>
                    </a:lnTo>
                    <a:lnTo>
                      <a:pt x="1647579" y="394927"/>
                    </a:lnTo>
                    <a:lnTo>
                      <a:pt x="1648097" y="391603"/>
                    </a:lnTo>
                    <a:lnTo>
                      <a:pt x="1648623" y="387428"/>
                    </a:lnTo>
                    <a:lnTo>
                      <a:pt x="1649141" y="383086"/>
                    </a:lnTo>
                    <a:lnTo>
                      <a:pt x="1649659" y="379328"/>
                    </a:lnTo>
                    <a:lnTo>
                      <a:pt x="1650185" y="376798"/>
                    </a:lnTo>
                    <a:lnTo>
                      <a:pt x="1650703" y="375930"/>
                    </a:lnTo>
                    <a:lnTo>
                      <a:pt x="1651229" y="376840"/>
                    </a:lnTo>
                    <a:lnTo>
                      <a:pt x="1651746" y="379287"/>
                    </a:lnTo>
                    <a:lnTo>
                      <a:pt x="1652264" y="382694"/>
                    </a:lnTo>
                    <a:lnTo>
                      <a:pt x="1652790" y="386243"/>
                    </a:lnTo>
                    <a:lnTo>
                      <a:pt x="1653308" y="389032"/>
                    </a:lnTo>
                    <a:lnTo>
                      <a:pt x="1653834" y="390292"/>
                    </a:lnTo>
                    <a:lnTo>
                      <a:pt x="1654352" y="389533"/>
                    </a:lnTo>
                    <a:lnTo>
                      <a:pt x="1654869" y="386610"/>
                    </a:lnTo>
                    <a:lnTo>
                      <a:pt x="1655395" y="381809"/>
                    </a:lnTo>
                    <a:lnTo>
                      <a:pt x="1655913" y="375763"/>
                    </a:lnTo>
                    <a:lnTo>
                      <a:pt x="1656439" y="369375"/>
                    </a:lnTo>
                    <a:lnTo>
                      <a:pt x="1656957" y="363672"/>
                    </a:lnTo>
                    <a:lnTo>
                      <a:pt x="1657474" y="359530"/>
                    </a:lnTo>
                    <a:lnTo>
                      <a:pt x="1658001" y="357568"/>
                    </a:lnTo>
                    <a:lnTo>
                      <a:pt x="1658518" y="357977"/>
                    </a:lnTo>
                    <a:lnTo>
                      <a:pt x="1659044" y="360515"/>
                    </a:lnTo>
                    <a:lnTo>
                      <a:pt x="1659562" y="364515"/>
                    </a:lnTo>
                    <a:lnTo>
                      <a:pt x="1660080" y="369066"/>
                    </a:lnTo>
                    <a:lnTo>
                      <a:pt x="1660606" y="373099"/>
                    </a:lnTo>
                    <a:lnTo>
                      <a:pt x="1661124" y="375671"/>
                    </a:lnTo>
                    <a:lnTo>
                      <a:pt x="1661650" y="376114"/>
                    </a:lnTo>
                    <a:lnTo>
                      <a:pt x="1662167" y="374151"/>
                    </a:lnTo>
                    <a:lnTo>
                      <a:pt x="1662685" y="369985"/>
                    </a:lnTo>
                    <a:lnTo>
                      <a:pt x="1663211" y="364190"/>
                    </a:lnTo>
                    <a:lnTo>
                      <a:pt x="1663729" y="357676"/>
                    </a:lnTo>
                    <a:lnTo>
                      <a:pt x="1664255" y="351497"/>
                    </a:lnTo>
                    <a:lnTo>
                      <a:pt x="1664773" y="346662"/>
                    </a:lnTo>
                    <a:lnTo>
                      <a:pt x="1665290" y="343907"/>
                    </a:lnTo>
                    <a:lnTo>
                      <a:pt x="1665817" y="343564"/>
                    </a:lnTo>
                    <a:lnTo>
                      <a:pt x="1666334" y="345485"/>
                    </a:lnTo>
                    <a:lnTo>
                      <a:pt x="1666860" y="349167"/>
                    </a:lnTo>
                    <a:lnTo>
                      <a:pt x="1667378" y="353785"/>
                    </a:lnTo>
                    <a:lnTo>
                      <a:pt x="1667896" y="358386"/>
                    </a:lnTo>
                    <a:lnTo>
                      <a:pt x="1668422" y="362010"/>
                    </a:lnTo>
                    <a:lnTo>
                      <a:pt x="1668940" y="363931"/>
                    </a:lnTo>
                    <a:lnTo>
                      <a:pt x="1669465" y="363780"/>
                    </a:lnTo>
                    <a:lnTo>
                      <a:pt x="1669983" y="361618"/>
                    </a:lnTo>
                    <a:lnTo>
                      <a:pt x="1670501" y="357868"/>
                    </a:lnTo>
                    <a:lnTo>
                      <a:pt x="1671027" y="353234"/>
                    </a:lnTo>
                    <a:lnTo>
                      <a:pt x="1671545" y="348600"/>
                    </a:lnTo>
                    <a:lnTo>
                      <a:pt x="1672071" y="344834"/>
                    </a:lnTo>
                    <a:lnTo>
                      <a:pt x="1672588" y="342596"/>
                    </a:lnTo>
                    <a:lnTo>
                      <a:pt x="1673106" y="342212"/>
                    </a:lnTo>
                    <a:lnTo>
                      <a:pt x="1673632" y="343640"/>
                    </a:lnTo>
                    <a:lnTo>
                      <a:pt x="1674150" y="346529"/>
                    </a:lnTo>
                    <a:lnTo>
                      <a:pt x="1674676" y="350311"/>
                    </a:lnTo>
                    <a:lnTo>
                      <a:pt x="1675194" y="354286"/>
                    </a:lnTo>
                    <a:lnTo>
                      <a:pt x="1675712" y="357718"/>
                    </a:lnTo>
                    <a:lnTo>
                      <a:pt x="1676238" y="360048"/>
                    </a:lnTo>
                    <a:lnTo>
                      <a:pt x="1676755" y="361000"/>
                    </a:lnTo>
                    <a:lnTo>
                      <a:pt x="1677281" y="360616"/>
                    </a:lnTo>
                    <a:lnTo>
                      <a:pt x="1677799" y="359229"/>
                    </a:lnTo>
                    <a:lnTo>
                      <a:pt x="1678317" y="357326"/>
                    </a:lnTo>
                    <a:lnTo>
                      <a:pt x="1678843" y="355472"/>
                    </a:lnTo>
                    <a:lnTo>
                      <a:pt x="1679361" y="354211"/>
                    </a:lnTo>
                    <a:lnTo>
                      <a:pt x="1679887" y="353919"/>
                    </a:lnTo>
                    <a:lnTo>
                      <a:pt x="1680404" y="354737"/>
                    </a:lnTo>
                    <a:lnTo>
                      <a:pt x="1680922" y="356532"/>
                    </a:lnTo>
                    <a:lnTo>
                      <a:pt x="1681448" y="358979"/>
                    </a:lnTo>
                    <a:lnTo>
                      <a:pt x="1681966" y="361668"/>
                    </a:lnTo>
                    <a:lnTo>
                      <a:pt x="1682492" y="364164"/>
                    </a:lnTo>
                    <a:lnTo>
                      <a:pt x="1683010" y="366085"/>
                    </a:lnTo>
                    <a:lnTo>
                      <a:pt x="1683527" y="367204"/>
                    </a:lnTo>
                    <a:lnTo>
                      <a:pt x="1684053" y="367521"/>
                    </a:lnTo>
                    <a:lnTo>
                      <a:pt x="1684571" y="367304"/>
                    </a:lnTo>
                    <a:lnTo>
                      <a:pt x="1685097" y="366953"/>
                    </a:lnTo>
                    <a:lnTo>
                      <a:pt x="1685615" y="366870"/>
                    </a:lnTo>
                    <a:lnTo>
                      <a:pt x="1686133" y="367396"/>
                    </a:lnTo>
                    <a:lnTo>
                      <a:pt x="1686659" y="368732"/>
                    </a:lnTo>
                    <a:lnTo>
                      <a:pt x="1687176" y="370903"/>
                    </a:lnTo>
                    <a:lnTo>
                      <a:pt x="1687703" y="373734"/>
                    </a:lnTo>
                    <a:lnTo>
                      <a:pt x="1688220" y="376807"/>
                    </a:lnTo>
                    <a:lnTo>
                      <a:pt x="1688738" y="379629"/>
                    </a:lnTo>
                    <a:lnTo>
                      <a:pt x="1689264" y="381733"/>
                    </a:lnTo>
                    <a:lnTo>
                      <a:pt x="1689782" y="382811"/>
                    </a:lnTo>
                    <a:lnTo>
                      <a:pt x="1690308" y="382727"/>
                    </a:lnTo>
                    <a:lnTo>
                      <a:pt x="1690826" y="381616"/>
                    </a:lnTo>
                    <a:lnTo>
                      <a:pt x="1691343" y="379838"/>
                    </a:lnTo>
                    <a:lnTo>
                      <a:pt x="1691869" y="377959"/>
                    </a:lnTo>
                    <a:lnTo>
                      <a:pt x="1692387" y="376615"/>
                    </a:lnTo>
                    <a:lnTo>
                      <a:pt x="1692913" y="376339"/>
                    </a:lnTo>
                    <a:lnTo>
                      <a:pt x="1693431" y="377441"/>
                    </a:lnTo>
                    <a:lnTo>
                      <a:pt x="1693948" y="379980"/>
                    </a:lnTo>
                    <a:lnTo>
                      <a:pt x="1694474" y="383721"/>
                    </a:lnTo>
                    <a:lnTo>
                      <a:pt x="1694992" y="388196"/>
                    </a:lnTo>
                    <a:lnTo>
                      <a:pt x="1695518" y="392689"/>
                    </a:lnTo>
                    <a:lnTo>
                      <a:pt x="1696036" y="396421"/>
                    </a:lnTo>
                    <a:lnTo>
                      <a:pt x="1696554" y="398718"/>
                    </a:lnTo>
                    <a:lnTo>
                      <a:pt x="1697080" y="399160"/>
                    </a:lnTo>
                    <a:lnTo>
                      <a:pt x="1697598" y="397682"/>
                    </a:lnTo>
                    <a:lnTo>
                      <a:pt x="1698124" y="394584"/>
                    </a:lnTo>
                    <a:lnTo>
                      <a:pt x="1698641" y="390468"/>
                    </a:lnTo>
                    <a:lnTo>
                      <a:pt x="1699159" y="386159"/>
                    </a:lnTo>
                    <a:lnTo>
                      <a:pt x="1699685" y="382535"/>
                    </a:lnTo>
                    <a:lnTo>
                      <a:pt x="1700203" y="380356"/>
                    </a:lnTo>
                    <a:lnTo>
                      <a:pt x="1700729" y="380105"/>
                    </a:lnTo>
                    <a:lnTo>
                      <a:pt x="1701247" y="381892"/>
                    </a:lnTo>
                    <a:lnTo>
                      <a:pt x="1701764" y="385458"/>
                    </a:lnTo>
                    <a:lnTo>
                      <a:pt x="1702290" y="390192"/>
                    </a:lnTo>
                    <a:lnTo>
                      <a:pt x="1702808" y="395227"/>
                    </a:lnTo>
                    <a:lnTo>
                      <a:pt x="1703334" y="399586"/>
                    </a:lnTo>
                    <a:lnTo>
                      <a:pt x="1703852" y="402384"/>
                    </a:lnTo>
                    <a:lnTo>
                      <a:pt x="1704369" y="403018"/>
                    </a:lnTo>
                    <a:lnTo>
                      <a:pt x="1704896" y="401290"/>
                    </a:lnTo>
                    <a:lnTo>
                      <a:pt x="1705413" y="397457"/>
                    </a:lnTo>
                    <a:lnTo>
                      <a:pt x="1705939" y="392113"/>
                    </a:lnTo>
                    <a:lnTo>
                      <a:pt x="1706457" y="386151"/>
                    </a:lnTo>
                    <a:lnTo>
                      <a:pt x="1706975" y="380556"/>
                    </a:lnTo>
                    <a:lnTo>
                      <a:pt x="1707501" y="376231"/>
                    </a:lnTo>
                    <a:lnTo>
                      <a:pt x="1708019" y="373867"/>
                    </a:lnTo>
                    <a:lnTo>
                      <a:pt x="1708545" y="373759"/>
                    </a:lnTo>
                    <a:lnTo>
                      <a:pt x="1709062" y="375738"/>
                    </a:lnTo>
                    <a:lnTo>
                      <a:pt x="1709580" y="379270"/>
                    </a:lnTo>
                    <a:lnTo>
                      <a:pt x="1710106" y="383537"/>
                    </a:lnTo>
                    <a:lnTo>
                      <a:pt x="1710624" y="387579"/>
                    </a:lnTo>
                    <a:lnTo>
                      <a:pt x="1711150" y="390484"/>
                    </a:lnTo>
                    <a:lnTo>
                      <a:pt x="1711668" y="391537"/>
                    </a:lnTo>
                    <a:lnTo>
                      <a:pt x="1712185" y="390401"/>
                    </a:lnTo>
                    <a:lnTo>
                      <a:pt x="1712712" y="387144"/>
                    </a:lnTo>
                    <a:lnTo>
                      <a:pt x="1713229" y="382226"/>
                    </a:lnTo>
                    <a:lnTo>
                      <a:pt x="1713755" y="376364"/>
                    </a:lnTo>
                    <a:lnTo>
                      <a:pt x="1714273" y="370452"/>
                    </a:lnTo>
                    <a:lnTo>
                      <a:pt x="1714791" y="365375"/>
                    </a:lnTo>
                    <a:lnTo>
                      <a:pt x="1715317" y="361843"/>
                    </a:lnTo>
                    <a:lnTo>
                      <a:pt x="1715834" y="360248"/>
                    </a:lnTo>
                    <a:lnTo>
                      <a:pt x="1716360" y="360557"/>
                    </a:lnTo>
                    <a:lnTo>
                      <a:pt x="1716878" y="362369"/>
                    </a:lnTo>
                    <a:lnTo>
                      <a:pt x="1717396" y="365058"/>
                    </a:lnTo>
                    <a:lnTo>
                      <a:pt x="1717922" y="367880"/>
                    </a:lnTo>
                    <a:lnTo>
                      <a:pt x="1718440" y="370093"/>
                    </a:lnTo>
                    <a:lnTo>
                      <a:pt x="1718966" y="371095"/>
                    </a:lnTo>
                    <a:lnTo>
                      <a:pt x="1719484" y="370527"/>
                    </a:lnTo>
                    <a:lnTo>
                      <a:pt x="1720001" y="368381"/>
                    </a:lnTo>
                    <a:lnTo>
                      <a:pt x="1720527" y="364966"/>
                    </a:lnTo>
                    <a:lnTo>
                      <a:pt x="1721045" y="360808"/>
                    </a:lnTo>
                    <a:lnTo>
                      <a:pt x="1721571" y="356541"/>
                    </a:lnTo>
                    <a:lnTo>
                      <a:pt x="1722089" y="352808"/>
                    </a:lnTo>
                    <a:lnTo>
                      <a:pt x="1722607" y="350144"/>
                    </a:lnTo>
                    <a:lnTo>
                      <a:pt x="1723133" y="348808"/>
                    </a:lnTo>
                    <a:lnTo>
                      <a:pt x="1723650" y="348758"/>
                    </a:lnTo>
                    <a:lnTo>
                      <a:pt x="1724176" y="349660"/>
                    </a:lnTo>
                    <a:lnTo>
                      <a:pt x="1724694" y="351055"/>
                    </a:lnTo>
                    <a:lnTo>
                      <a:pt x="1725212" y="352441"/>
                    </a:lnTo>
                    <a:lnTo>
                      <a:pt x="1725738" y="353376"/>
                    </a:lnTo>
                    <a:lnTo>
                      <a:pt x="1726255" y="353535"/>
                    </a:lnTo>
                    <a:lnTo>
                      <a:pt x="1726782" y="352775"/>
                    </a:lnTo>
                    <a:lnTo>
                      <a:pt x="1727299" y="351230"/>
                    </a:lnTo>
                    <a:lnTo>
                      <a:pt x="1727817" y="349226"/>
                    </a:lnTo>
                    <a:lnTo>
                      <a:pt x="1728343" y="347205"/>
                    </a:lnTo>
                    <a:lnTo>
                      <a:pt x="1728861" y="345594"/>
                    </a:lnTo>
                    <a:lnTo>
                      <a:pt x="1729387" y="344708"/>
                    </a:lnTo>
                    <a:lnTo>
                      <a:pt x="1729905" y="344708"/>
                    </a:lnTo>
                    <a:lnTo>
                      <a:pt x="1730422" y="345577"/>
                    </a:lnTo>
                    <a:lnTo>
                      <a:pt x="1730948" y="347038"/>
                    </a:lnTo>
                    <a:lnTo>
                      <a:pt x="1731466" y="348658"/>
                    </a:lnTo>
                    <a:lnTo>
                      <a:pt x="1731992" y="349961"/>
                    </a:lnTo>
                    <a:lnTo>
                      <a:pt x="1732510" y="350579"/>
                    </a:lnTo>
                    <a:lnTo>
                      <a:pt x="1733028" y="350320"/>
                    </a:lnTo>
                    <a:lnTo>
                      <a:pt x="1733554" y="349176"/>
                    </a:lnTo>
                    <a:lnTo>
                      <a:pt x="1734071" y="347380"/>
                    </a:lnTo>
                    <a:lnTo>
                      <a:pt x="1734598" y="345351"/>
                    </a:lnTo>
                    <a:lnTo>
                      <a:pt x="1735115" y="343681"/>
                    </a:lnTo>
                    <a:lnTo>
                      <a:pt x="1735633" y="342896"/>
                    </a:lnTo>
                    <a:lnTo>
                      <a:pt x="1736159" y="343372"/>
                    </a:lnTo>
                    <a:lnTo>
                      <a:pt x="1736677" y="345218"/>
                    </a:lnTo>
                    <a:lnTo>
                      <a:pt x="1737203" y="348274"/>
                    </a:lnTo>
                    <a:lnTo>
                      <a:pt x="1737721" y="352140"/>
                    </a:lnTo>
                    <a:lnTo>
                      <a:pt x="1738238" y="356232"/>
                    </a:lnTo>
                    <a:lnTo>
                      <a:pt x="1738764" y="359856"/>
                    </a:lnTo>
                    <a:lnTo>
                      <a:pt x="1739282" y="362369"/>
                    </a:lnTo>
                    <a:lnTo>
                      <a:pt x="1739808" y="363329"/>
                    </a:lnTo>
                    <a:lnTo>
                      <a:pt x="1740326" y="362620"/>
                    </a:lnTo>
                    <a:lnTo>
                      <a:pt x="1740843" y="360465"/>
                    </a:lnTo>
                    <a:lnTo>
                      <a:pt x="1741369" y="357384"/>
                    </a:lnTo>
                    <a:lnTo>
                      <a:pt x="1741887" y="354136"/>
                    </a:lnTo>
                    <a:lnTo>
                      <a:pt x="1742413" y="351589"/>
                    </a:lnTo>
                    <a:lnTo>
                      <a:pt x="1742931" y="350512"/>
                    </a:lnTo>
                    <a:lnTo>
                      <a:pt x="1743449" y="351405"/>
                    </a:lnTo>
                    <a:lnTo>
                      <a:pt x="1743975" y="354370"/>
                    </a:lnTo>
                    <a:lnTo>
                      <a:pt x="1744493" y="359104"/>
                    </a:lnTo>
                    <a:lnTo>
                      <a:pt x="1745019" y="365008"/>
                    </a:lnTo>
                    <a:lnTo>
                      <a:pt x="1745536" y="371220"/>
                    </a:lnTo>
                    <a:lnTo>
                      <a:pt x="1746054" y="376807"/>
                    </a:lnTo>
                    <a:lnTo>
                      <a:pt x="1746580" y="380890"/>
                    </a:lnTo>
                    <a:lnTo>
                      <a:pt x="1747098" y="382886"/>
                    </a:lnTo>
                    <a:lnTo>
                      <a:pt x="1747624" y="382577"/>
                    </a:lnTo>
                    <a:lnTo>
                      <a:pt x="1748142" y="380205"/>
                    </a:lnTo>
                    <a:lnTo>
                      <a:pt x="1748659" y="376406"/>
                    </a:lnTo>
                    <a:lnTo>
                      <a:pt x="1749185" y="372081"/>
                    </a:lnTo>
                    <a:lnTo>
                      <a:pt x="1749703" y="368256"/>
                    </a:lnTo>
                    <a:lnTo>
                      <a:pt x="1750229" y="365885"/>
                    </a:lnTo>
                    <a:lnTo>
                      <a:pt x="1750747" y="365609"/>
                    </a:lnTo>
                    <a:lnTo>
                      <a:pt x="1751265" y="367705"/>
                    </a:lnTo>
                    <a:lnTo>
                      <a:pt x="1751791" y="371955"/>
                    </a:lnTo>
                    <a:lnTo>
                      <a:pt x="1752308" y="377742"/>
                    </a:lnTo>
                    <a:lnTo>
                      <a:pt x="1752834" y="384163"/>
                    </a:lnTo>
                    <a:lnTo>
                      <a:pt x="1753352" y="390201"/>
                    </a:lnTo>
                    <a:lnTo>
                      <a:pt x="1753870" y="394910"/>
                    </a:lnTo>
                    <a:lnTo>
                      <a:pt x="1754396" y="397591"/>
                    </a:lnTo>
                    <a:lnTo>
                      <a:pt x="1754914" y="397908"/>
                    </a:lnTo>
                    <a:lnTo>
                      <a:pt x="1755440" y="395979"/>
                    </a:lnTo>
                    <a:lnTo>
                      <a:pt x="1755957" y="392330"/>
                    </a:lnTo>
                    <a:lnTo>
                      <a:pt x="1756475" y="387796"/>
                    </a:lnTo>
                    <a:lnTo>
                      <a:pt x="1757001" y="383320"/>
                    </a:lnTo>
                    <a:lnTo>
                      <a:pt x="1757519" y="379813"/>
                    </a:lnTo>
                    <a:lnTo>
                      <a:pt x="1758045" y="377984"/>
                    </a:lnTo>
                    <a:lnTo>
                      <a:pt x="1758563" y="378201"/>
                    </a:lnTo>
                    <a:lnTo>
                      <a:pt x="1759080" y="380414"/>
                    </a:lnTo>
                    <a:lnTo>
                      <a:pt x="1759607" y="384172"/>
                    </a:lnTo>
                    <a:lnTo>
                      <a:pt x="1760124" y="388723"/>
                    </a:lnTo>
                    <a:lnTo>
                      <a:pt x="1760650" y="393215"/>
                    </a:lnTo>
                    <a:lnTo>
                      <a:pt x="1761168" y="396839"/>
                    </a:lnTo>
                    <a:lnTo>
                      <a:pt x="1761686" y="398968"/>
                    </a:lnTo>
                    <a:lnTo>
                      <a:pt x="1762212" y="399261"/>
                    </a:lnTo>
                    <a:lnTo>
                      <a:pt x="1762729" y="397716"/>
                    </a:lnTo>
                    <a:lnTo>
                      <a:pt x="1763255" y="394718"/>
                    </a:lnTo>
                    <a:lnTo>
                      <a:pt x="1763773" y="390860"/>
                    </a:lnTo>
                    <a:lnTo>
                      <a:pt x="1764291" y="386852"/>
                    </a:lnTo>
                    <a:lnTo>
                      <a:pt x="1764817" y="383353"/>
                    </a:lnTo>
                    <a:lnTo>
                      <a:pt x="1765335" y="380890"/>
                    </a:lnTo>
                    <a:lnTo>
                      <a:pt x="1765861" y="379779"/>
                    </a:lnTo>
                    <a:lnTo>
                      <a:pt x="1766379" y="380030"/>
                    </a:lnTo>
                    <a:lnTo>
                      <a:pt x="1766896" y="381316"/>
                    </a:lnTo>
                    <a:lnTo>
                      <a:pt x="1767422" y="383136"/>
                    </a:lnTo>
                    <a:lnTo>
                      <a:pt x="1767940" y="384898"/>
                    </a:lnTo>
                    <a:lnTo>
                      <a:pt x="1768466" y="386117"/>
                    </a:lnTo>
                    <a:lnTo>
                      <a:pt x="1768984" y="386410"/>
                    </a:lnTo>
                    <a:lnTo>
                      <a:pt x="1769502" y="385600"/>
                    </a:lnTo>
                    <a:lnTo>
                      <a:pt x="1770028" y="383754"/>
                    </a:lnTo>
                    <a:lnTo>
                      <a:pt x="1770545" y="381174"/>
                    </a:lnTo>
                    <a:lnTo>
                      <a:pt x="1771071" y="378293"/>
                    </a:lnTo>
                    <a:lnTo>
                      <a:pt x="1771589" y="375571"/>
                    </a:lnTo>
                    <a:lnTo>
                      <a:pt x="1772107" y="373333"/>
                    </a:lnTo>
                    <a:lnTo>
                      <a:pt x="1772633" y="371797"/>
                    </a:lnTo>
                    <a:lnTo>
                      <a:pt x="1773150" y="370995"/>
                    </a:lnTo>
                    <a:lnTo>
                      <a:pt x="1773677" y="370803"/>
                    </a:lnTo>
                    <a:lnTo>
                      <a:pt x="1774194" y="370895"/>
                    </a:lnTo>
                    <a:lnTo>
                      <a:pt x="1774712" y="370870"/>
                    </a:lnTo>
                    <a:lnTo>
                      <a:pt x="1775238" y="370360"/>
                    </a:lnTo>
                    <a:lnTo>
                      <a:pt x="1775756" y="369150"/>
                    </a:lnTo>
                    <a:lnTo>
                      <a:pt x="1776282" y="367187"/>
                    </a:lnTo>
                    <a:lnTo>
                      <a:pt x="1776800" y="364607"/>
                    </a:lnTo>
                    <a:lnTo>
                      <a:pt x="1777317" y="361684"/>
                    </a:lnTo>
                    <a:lnTo>
                      <a:pt x="1777843" y="358854"/>
                    </a:lnTo>
                    <a:lnTo>
                      <a:pt x="1778361" y="356549"/>
                    </a:lnTo>
                    <a:lnTo>
                      <a:pt x="1778887" y="355130"/>
                    </a:lnTo>
                    <a:lnTo>
                      <a:pt x="1779405" y="354720"/>
                    </a:lnTo>
                    <a:lnTo>
                      <a:pt x="1779923" y="355213"/>
                    </a:lnTo>
                    <a:lnTo>
                      <a:pt x="1780449" y="356324"/>
                    </a:lnTo>
                    <a:lnTo>
                      <a:pt x="1780966" y="357618"/>
                    </a:lnTo>
                    <a:lnTo>
                      <a:pt x="1781493" y="358603"/>
                    </a:lnTo>
                    <a:lnTo>
                      <a:pt x="1782010" y="358770"/>
                    </a:lnTo>
                    <a:lnTo>
                      <a:pt x="1782528" y="357768"/>
                    </a:lnTo>
                    <a:lnTo>
                      <a:pt x="1783054" y="355497"/>
                    </a:lnTo>
                    <a:lnTo>
                      <a:pt x="1783572" y="352115"/>
                    </a:lnTo>
                    <a:lnTo>
                      <a:pt x="1784098" y="348057"/>
                    </a:lnTo>
                    <a:lnTo>
                      <a:pt x="1784616" y="343890"/>
                    </a:lnTo>
                    <a:lnTo>
                      <a:pt x="1785133" y="340291"/>
                    </a:lnTo>
                    <a:lnTo>
                      <a:pt x="1785659" y="337870"/>
                    </a:lnTo>
                    <a:lnTo>
                      <a:pt x="1786177" y="337093"/>
                    </a:lnTo>
                    <a:lnTo>
                      <a:pt x="1786703" y="338062"/>
                    </a:lnTo>
                    <a:lnTo>
                      <a:pt x="1787221" y="340558"/>
                    </a:lnTo>
                    <a:lnTo>
                      <a:pt x="1787738" y="344074"/>
                    </a:lnTo>
                    <a:lnTo>
                      <a:pt x="1788265" y="347907"/>
                    </a:lnTo>
                    <a:lnTo>
                      <a:pt x="1788782" y="351272"/>
                    </a:lnTo>
                    <a:lnTo>
                      <a:pt x="1789308" y="353443"/>
                    </a:lnTo>
                    <a:lnTo>
                      <a:pt x="1789826" y="353894"/>
                    </a:lnTo>
                    <a:lnTo>
                      <a:pt x="1790344" y="352432"/>
                    </a:lnTo>
                    <a:lnTo>
                      <a:pt x="1790870" y="349259"/>
                    </a:lnTo>
                    <a:lnTo>
                      <a:pt x="1791388" y="344917"/>
                    </a:lnTo>
                    <a:lnTo>
                      <a:pt x="1791914" y="340191"/>
                    </a:lnTo>
                    <a:lnTo>
                      <a:pt x="1792431" y="335966"/>
                    </a:lnTo>
                    <a:lnTo>
                      <a:pt x="1792949" y="333077"/>
                    </a:lnTo>
                    <a:lnTo>
                      <a:pt x="1793475" y="332158"/>
                    </a:lnTo>
                    <a:lnTo>
                      <a:pt x="1793993" y="333494"/>
                    </a:lnTo>
                    <a:lnTo>
                      <a:pt x="1794519" y="336943"/>
                    </a:lnTo>
                    <a:lnTo>
                      <a:pt x="1795036" y="341978"/>
                    </a:lnTo>
                    <a:lnTo>
                      <a:pt x="1795554" y="347765"/>
                    </a:lnTo>
                    <a:lnTo>
                      <a:pt x="1796080" y="353368"/>
                    </a:lnTo>
                    <a:lnTo>
                      <a:pt x="1796598" y="357852"/>
                    </a:lnTo>
                    <a:lnTo>
                      <a:pt x="1797124" y="360507"/>
                    </a:lnTo>
                    <a:lnTo>
                      <a:pt x="1797642" y="360983"/>
                    </a:lnTo>
                    <a:lnTo>
                      <a:pt x="1798160" y="359346"/>
                    </a:lnTo>
                    <a:lnTo>
                      <a:pt x="1798686" y="356065"/>
                    </a:lnTo>
                    <a:lnTo>
                      <a:pt x="1799203" y="351940"/>
                    </a:lnTo>
                    <a:lnTo>
                      <a:pt x="1799729" y="347907"/>
                    </a:lnTo>
                    <a:lnTo>
                      <a:pt x="1800247" y="344892"/>
                    </a:lnTo>
                    <a:lnTo>
                      <a:pt x="1800765" y="343615"/>
                    </a:lnTo>
                    <a:lnTo>
                      <a:pt x="1801291" y="344533"/>
                    </a:lnTo>
                    <a:lnTo>
                      <a:pt x="1801809" y="347656"/>
                    </a:lnTo>
                    <a:lnTo>
                      <a:pt x="1802335" y="352574"/>
                    </a:lnTo>
                    <a:lnTo>
                      <a:pt x="1802852" y="358553"/>
                    </a:lnTo>
                    <a:lnTo>
                      <a:pt x="1803370" y="364674"/>
                    </a:lnTo>
                    <a:lnTo>
                      <a:pt x="1803896" y="370026"/>
                    </a:lnTo>
                    <a:lnTo>
                      <a:pt x="1804414" y="373884"/>
                    </a:lnTo>
                    <a:lnTo>
                      <a:pt x="1804940" y="375813"/>
                    </a:lnTo>
                    <a:lnTo>
                      <a:pt x="1805458" y="375755"/>
                    </a:lnTo>
                    <a:lnTo>
                      <a:pt x="1805976" y="374060"/>
                    </a:lnTo>
                    <a:lnTo>
                      <a:pt x="1806502" y="371354"/>
                    </a:lnTo>
                    <a:lnTo>
                      <a:pt x="1807019" y="368440"/>
                    </a:lnTo>
                    <a:lnTo>
                      <a:pt x="1807545" y="366093"/>
                    </a:lnTo>
                    <a:lnTo>
                      <a:pt x="1808063" y="364966"/>
                    </a:lnTo>
                    <a:lnTo>
                      <a:pt x="1808581" y="365450"/>
                    </a:lnTo>
                    <a:lnTo>
                      <a:pt x="1809107" y="367630"/>
                    </a:lnTo>
                    <a:lnTo>
                      <a:pt x="1809624" y="371212"/>
                    </a:lnTo>
                    <a:lnTo>
                      <a:pt x="1810151" y="375621"/>
                    </a:lnTo>
                    <a:lnTo>
                      <a:pt x="1810668" y="380138"/>
                    </a:lnTo>
                    <a:lnTo>
                      <a:pt x="1811186" y="384105"/>
                    </a:lnTo>
                    <a:lnTo>
                      <a:pt x="1811712" y="387019"/>
                    </a:lnTo>
                    <a:lnTo>
                      <a:pt x="1812230" y="388597"/>
                    </a:lnTo>
                    <a:lnTo>
                      <a:pt x="1812756" y="388814"/>
                    </a:lnTo>
                    <a:lnTo>
                      <a:pt x="1813274" y="387946"/>
                    </a:lnTo>
                    <a:lnTo>
                      <a:pt x="1813791" y="386468"/>
                    </a:lnTo>
                    <a:lnTo>
                      <a:pt x="1814317" y="384948"/>
                    </a:lnTo>
                    <a:lnTo>
                      <a:pt x="1814835" y="383904"/>
                    </a:lnTo>
                    <a:lnTo>
                      <a:pt x="1815361" y="383671"/>
                    </a:lnTo>
                    <a:lnTo>
                      <a:pt x="1815879" y="384372"/>
                    </a:lnTo>
                    <a:lnTo>
                      <a:pt x="1816397" y="385934"/>
                    </a:lnTo>
                    <a:lnTo>
                      <a:pt x="1816923" y="388038"/>
                    </a:lnTo>
                    <a:lnTo>
                      <a:pt x="1817440" y="390226"/>
                    </a:lnTo>
                    <a:lnTo>
                      <a:pt x="1817966" y="392021"/>
                    </a:lnTo>
                    <a:lnTo>
                      <a:pt x="1818484" y="393065"/>
                    </a:lnTo>
                    <a:lnTo>
                      <a:pt x="1819002" y="393215"/>
                    </a:lnTo>
                    <a:lnTo>
                      <a:pt x="1819528" y="392530"/>
                    </a:lnTo>
                    <a:lnTo>
                      <a:pt x="1820046" y="391219"/>
                    </a:lnTo>
                    <a:lnTo>
                      <a:pt x="1820572" y="389666"/>
                    </a:lnTo>
                    <a:lnTo>
                      <a:pt x="1821089" y="388313"/>
                    </a:lnTo>
                    <a:lnTo>
                      <a:pt x="1821607" y="387587"/>
                    </a:lnTo>
                    <a:lnTo>
                      <a:pt x="1822133" y="387729"/>
                    </a:lnTo>
                    <a:lnTo>
                      <a:pt x="1822651" y="388723"/>
                    </a:lnTo>
                    <a:lnTo>
                      <a:pt x="1823177" y="390317"/>
                    </a:lnTo>
                    <a:lnTo>
                      <a:pt x="1823695" y="392096"/>
                    </a:lnTo>
                    <a:lnTo>
                      <a:pt x="1824212" y="393582"/>
                    </a:lnTo>
                    <a:lnTo>
                      <a:pt x="1824738" y="394292"/>
                    </a:lnTo>
                    <a:lnTo>
                      <a:pt x="1825256" y="393841"/>
                    </a:lnTo>
                    <a:lnTo>
                      <a:pt x="1825782" y="392088"/>
                    </a:lnTo>
                    <a:lnTo>
                      <a:pt x="1826300" y="389190"/>
                    </a:lnTo>
                    <a:lnTo>
                      <a:pt x="1826818" y="385549"/>
                    </a:lnTo>
                    <a:lnTo>
                      <a:pt x="1827344" y="381700"/>
                    </a:lnTo>
                    <a:lnTo>
                      <a:pt x="1827861" y="378276"/>
                    </a:lnTo>
                    <a:lnTo>
                      <a:pt x="1828388" y="375846"/>
                    </a:lnTo>
                    <a:lnTo>
                      <a:pt x="1828905" y="374836"/>
                    </a:lnTo>
                    <a:lnTo>
                      <a:pt x="1829423" y="375370"/>
                    </a:lnTo>
                    <a:lnTo>
                      <a:pt x="1829949" y="377224"/>
                    </a:lnTo>
                    <a:lnTo>
                      <a:pt x="1830467" y="379855"/>
                    </a:lnTo>
                    <a:lnTo>
                      <a:pt x="1830993" y="382543"/>
                    </a:lnTo>
                    <a:lnTo>
                      <a:pt x="1831510" y="384556"/>
                    </a:lnTo>
                    <a:lnTo>
                      <a:pt x="1832028" y="385266"/>
                    </a:lnTo>
                    <a:lnTo>
                      <a:pt x="1832554" y="384230"/>
                    </a:lnTo>
                    <a:lnTo>
                      <a:pt x="1833072" y="381324"/>
                    </a:lnTo>
                    <a:lnTo>
                      <a:pt x="1833598" y="376790"/>
                    </a:lnTo>
                    <a:lnTo>
                      <a:pt x="1834116" y="371204"/>
                    </a:lnTo>
                    <a:lnTo>
                      <a:pt x="1834633" y="365367"/>
                    </a:lnTo>
                    <a:lnTo>
                      <a:pt x="1835160" y="360106"/>
                    </a:lnTo>
                    <a:lnTo>
                      <a:pt x="1835677" y="356215"/>
                    </a:lnTo>
                    <a:lnTo>
                      <a:pt x="1836203" y="354211"/>
                    </a:lnTo>
                    <a:lnTo>
                      <a:pt x="1836721" y="354295"/>
                    </a:lnTo>
                    <a:lnTo>
                      <a:pt x="1837239" y="356240"/>
                    </a:lnTo>
                    <a:lnTo>
                      <a:pt x="1837765" y="359438"/>
                    </a:lnTo>
                    <a:lnTo>
                      <a:pt x="1838283" y="363079"/>
                    </a:lnTo>
                    <a:lnTo>
                      <a:pt x="1838809" y="366260"/>
                    </a:lnTo>
                    <a:lnTo>
                      <a:pt x="1839326" y="368181"/>
                    </a:lnTo>
                    <a:lnTo>
                      <a:pt x="1839844" y="368256"/>
                    </a:lnTo>
                    <a:lnTo>
                      <a:pt x="1840370" y="366227"/>
                    </a:lnTo>
                    <a:lnTo>
                      <a:pt x="1840888" y="362244"/>
                    </a:lnTo>
                    <a:lnTo>
                      <a:pt x="1841414" y="356833"/>
                    </a:lnTo>
                    <a:lnTo>
                      <a:pt x="1841932" y="350812"/>
                    </a:lnTo>
                    <a:lnTo>
                      <a:pt x="1842449" y="345101"/>
                    </a:lnTo>
                    <a:lnTo>
                      <a:pt x="1842976" y="340558"/>
                    </a:lnTo>
                    <a:lnTo>
                      <a:pt x="1843493" y="337836"/>
                    </a:lnTo>
                    <a:lnTo>
                      <a:pt x="1844019" y="337235"/>
                    </a:lnTo>
                    <a:lnTo>
                      <a:pt x="1844537" y="338705"/>
                    </a:lnTo>
                    <a:lnTo>
                      <a:pt x="1845055" y="341811"/>
                    </a:lnTo>
                    <a:lnTo>
                      <a:pt x="1845581" y="345819"/>
                    </a:lnTo>
                    <a:lnTo>
                      <a:pt x="1846098" y="349886"/>
                    </a:lnTo>
                    <a:lnTo>
                      <a:pt x="1846624" y="353151"/>
                    </a:lnTo>
                    <a:lnTo>
                      <a:pt x="1847142" y="354954"/>
                    </a:lnTo>
                    <a:lnTo>
                      <a:pt x="1847660" y="354929"/>
                    </a:lnTo>
                    <a:lnTo>
                      <a:pt x="1848186" y="353050"/>
                    </a:lnTo>
                    <a:lnTo>
                      <a:pt x="1848704" y="349668"/>
                    </a:lnTo>
                    <a:lnTo>
                      <a:pt x="1849230" y="345435"/>
                    </a:lnTo>
                    <a:lnTo>
                      <a:pt x="1849747" y="341134"/>
                    </a:lnTo>
                    <a:lnTo>
                      <a:pt x="1850265" y="337544"/>
                    </a:lnTo>
                    <a:lnTo>
                      <a:pt x="1850791" y="335256"/>
                    </a:lnTo>
                    <a:lnTo>
                      <a:pt x="1851309" y="334638"/>
                    </a:lnTo>
                    <a:lnTo>
                      <a:pt x="1851835" y="335765"/>
                    </a:lnTo>
                    <a:lnTo>
                      <a:pt x="1852353" y="338412"/>
                    </a:lnTo>
                    <a:lnTo>
                      <a:pt x="1852871" y="342078"/>
                    </a:lnTo>
                    <a:lnTo>
                      <a:pt x="1853397" y="346086"/>
                    </a:lnTo>
                    <a:lnTo>
                      <a:pt x="1853914" y="349727"/>
                    </a:lnTo>
                    <a:lnTo>
                      <a:pt x="1854440" y="352449"/>
                    </a:lnTo>
                    <a:lnTo>
                      <a:pt x="1854958" y="353927"/>
                    </a:lnTo>
                    <a:lnTo>
                      <a:pt x="1855476" y="354086"/>
                    </a:lnTo>
                    <a:lnTo>
                      <a:pt x="1856002" y="353134"/>
                    </a:lnTo>
                    <a:lnTo>
                      <a:pt x="1856519" y="351497"/>
                    </a:lnTo>
                    <a:lnTo>
                      <a:pt x="1857046" y="349744"/>
                    </a:lnTo>
                    <a:lnTo>
                      <a:pt x="1857563" y="348391"/>
                    </a:lnTo>
                    <a:lnTo>
                      <a:pt x="1858081" y="347865"/>
                    </a:lnTo>
                    <a:lnTo>
                      <a:pt x="1858607" y="348366"/>
                    </a:lnTo>
                    <a:lnTo>
                      <a:pt x="1859125" y="349927"/>
                    </a:lnTo>
                    <a:lnTo>
                      <a:pt x="1859651" y="352391"/>
                    </a:lnTo>
                    <a:lnTo>
                      <a:pt x="1860169" y="355397"/>
                    </a:lnTo>
                    <a:lnTo>
                      <a:pt x="1860686" y="358478"/>
                    </a:lnTo>
                    <a:lnTo>
                      <a:pt x="1861212" y="361183"/>
                    </a:lnTo>
                    <a:lnTo>
                      <a:pt x="1861730" y="363229"/>
                    </a:lnTo>
                    <a:lnTo>
                      <a:pt x="1862256" y="364507"/>
                    </a:lnTo>
                    <a:lnTo>
                      <a:pt x="1862774" y="365116"/>
                    </a:lnTo>
                    <a:lnTo>
                      <a:pt x="1863292" y="365283"/>
                    </a:lnTo>
                    <a:lnTo>
                      <a:pt x="1863818" y="365359"/>
                    </a:lnTo>
                    <a:lnTo>
                      <a:pt x="1864335" y="365726"/>
                    </a:lnTo>
                    <a:lnTo>
                      <a:pt x="1864861" y="366686"/>
                    </a:lnTo>
                    <a:lnTo>
                      <a:pt x="1865379" y="368390"/>
                    </a:lnTo>
                    <a:lnTo>
                      <a:pt x="1865897" y="370761"/>
                    </a:lnTo>
                    <a:lnTo>
                      <a:pt x="1866423" y="373567"/>
                    </a:lnTo>
                    <a:lnTo>
                      <a:pt x="1866941" y="376473"/>
                    </a:lnTo>
                    <a:lnTo>
                      <a:pt x="1867467" y="379086"/>
                    </a:lnTo>
                    <a:lnTo>
                      <a:pt x="1867984" y="381032"/>
                    </a:lnTo>
                    <a:lnTo>
                      <a:pt x="1868502" y="382067"/>
                    </a:lnTo>
                    <a:lnTo>
                      <a:pt x="1869028" y="382159"/>
                    </a:lnTo>
                    <a:lnTo>
                      <a:pt x="1869546" y="381533"/>
                    </a:lnTo>
                    <a:lnTo>
                      <a:pt x="1870072" y="380598"/>
                    </a:lnTo>
                    <a:lnTo>
                      <a:pt x="1870590" y="379805"/>
                    </a:lnTo>
                    <a:lnTo>
                      <a:pt x="1871107" y="379621"/>
                    </a:lnTo>
                    <a:lnTo>
                      <a:pt x="1871633" y="380422"/>
                    </a:lnTo>
                    <a:lnTo>
                      <a:pt x="1872151" y="382426"/>
                    </a:lnTo>
                    <a:lnTo>
                      <a:pt x="1872677" y="385566"/>
                    </a:lnTo>
                    <a:lnTo>
                      <a:pt x="1873195" y="389499"/>
                    </a:lnTo>
                    <a:lnTo>
                      <a:pt x="1873713" y="393658"/>
                    </a:lnTo>
                    <a:lnTo>
                      <a:pt x="1874239" y="397382"/>
                    </a:lnTo>
                    <a:lnTo>
                      <a:pt x="1874757" y="400079"/>
                    </a:lnTo>
                    <a:lnTo>
                      <a:pt x="1875283" y="401306"/>
                    </a:lnTo>
                    <a:lnTo>
                      <a:pt x="1875800" y="400847"/>
                    </a:lnTo>
                    <a:lnTo>
                      <a:pt x="1876318" y="398843"/>
                    </a:lnTo>
                    <a:lnTo>
                      <a:pt x="1876844" y="395728"/>
                    </a:lnTo>
                    <a:lnTo>
                      <a:pt x="1877362" y="392205"/>
                    </a:lnTo>
                    <a:lnTo>
                      <a:pt x="1877888" y="389023"/>
                    </a:lnTo>
                    <a:lnTo>
                      <a:pt x="1878405" y="386886"/>
                    </a:lnTo>
                    <a:lnTo>
                      <a:pt x="1878923" y="386334"/>
                    </a:lnTo>
                    <a:lnTo>
                      <a:pt x="1879449" y="387612"/>
                    </a:lnTo>
                    <a:lnTo>
                      <a:pt x="1879967" y="390626"/>
                    </a:lnTo>
                    <a:lnTo>
                      <a:pt x="1880493" y="394868"/>
                    </a:lnTo>
                    <a:lnTo>
                      <a:pt x="1881011" y="399553"/>
                    </a:lnTo>
                    <a:lnTo>
                      <a:pt x="1881528" y="403786"/>
                    </a:lnTo>
                    <a:lnTo>
                      <a:pt x="1882055" y="406734"/>
                    </a:lnTo>
                    <a:lnTo>
                      <a:pt x="1882572" y="407786"/>
                    </a:lnTo>
                    <a:lnTo>
                      <a:pt x="1883098" y="406659"/>
                    </a:lnTo>
                    <a:lnTo>
                      <a:pt x="1883616" y="403452"/>
                    </a:lnTo>
                    <a:lnTo>
                      <a:pt x="1884134" y="398676"/>
                    </a:lnTo>
                    <a:lnTo>
                      <a:pt x="1884660" y="393123"/>
                    </a:lnTo>
                    <a:lnTo>
                      <a:pt x="1885178" y="387737"/>
                    </a:lnTo>
                    <a:lnTo>
                      <a:pt x="1885704" y="383412"/>
                    </a:lnTo>
                    <a:lnTo>
                      <a:pt x="1886221" y="380840"/>
                    </a:lnTo>
                    <a:lnTo>
                      <a:pt x="1886739" y="380364"/>
                    </a:lnTo>
                    <a:lnTo>
                      <a:pt x="1887265" y="381950"/>
                    </a:lnTo>
                    <a:lnTo>
                      <a:pt x="1887783" y="385132"/>
                    </a:lnTo>
                    <a:lnTo>
                      <a:pt x="1888309" y="389132"/>
                    </a:lnTo>
                    <a:lnTo>
                      <a:pt x="1888827" y="393006"/>
                    </a:lnTo>
                    <a:lnTo>
                      <a:pt x="1889344" y="395845"/>
                    </a:lnTo>
                    <a:lnTo>
                      <a:pt x="1889870" y="396948"/>
                    </a:lnTo>
                    <a:lnTo>
                      <a:pt x="1890388" y="395929"/>
                    </a:lnTo>
                    <a:lnTo>
                      <a:pt x="1890914" y="392806"/>
                    </a:lnTo>
                    <a:lnTo>
                      <a:pt x="1891432" y="387979"/>
                    </a:lnTo>
                    <a:lnTo>
                      <a:pt x="1891950" y="382159"/>
                    </a:lnTo>
                    <a:lnTo>
                      <a:pt x="1892476" y="376247"/>
                    </a:lnTo>
                    <a:lnTo>
                      <a:pt x="1892993" y="371120"/>
                    </a:lnTo>
                    <a:lnTo>
                      <a:pt x="1893519" y="367454"/>
                    </a:lnTo>
                    <a:lnTo>
                      <a:pt x="1894037" y="365642"/>
                    </a:lnTo>
                    <a:lnTo>
                      <a:pt x="1894555" y="365693"/>
                    </a:lnTo>
                    <a:lnTo>
                      <a:pt x="1895081" y="367279"/>
                    </a:lnTo>
                    <a:lnTo>
                      <a:pt x="1895599" y="369809"/>
                    </a:lnTo>
                    <a:lnTo>
                      <a:pt x="1896125" y="372498"/>
                    </a:lnTo>
                    <a:lnTo>
                      <a:pt x="1896642" y="374602"/>
                    </a:lnTo>
                    <a:lnTo>
                      <a:pt x="1897160" y="375487"/>
                    </a:lnTo>
                    <a:lnTo>
                      <a:pt x="1897686" y="374844"/>
                    </a:lnTo>
                    <a:lnTo>
                      <a:pt x="1898204" y="372640"/>
                    </a:lnTo>
                    <a:lnTo>
                      <a:pt x="1898730" y="369158"/>
                    </a:lnTo>
                    <a:lnTo>
                      <a:pt x="1899248" y="364908"/>
                    </a:lnTo>
                    <a:lnTo>
                      <a:pt x="1899766" y="360549"/>
                    </a:lnTo>
                    <a:lnTo>
                      <a:pt x="1900291" y="356724"/>
                    </a:lnTo>
                    <a:lnTo>
                      <a:pt x="1900809" y="353944"/>
                    </a:lnTo>
                    <a:lnTo>
                      <a:pt x="1901335" y="352416"/>
                    </a:lnTo>
                    <a:lnTo>
                      <a:pt x="1901853" y="352115"/>
                    </a:lnTo>
                    <a:lnTo>
                      <a:pt x="1902371" y="352791"/>
                    </a:lnTo>
                    <a:lnTo>
                      <a:pt x="1902897" y="354052"/>
                    </a:lnTo>
                    <a:lnTo>
                      <a:pt x="1903414" y="355405"/>
                    </a:lnTo>
                    <a:lnTo>
                      <a:pt x="1903941" y="356357"/>
                    </a:lnTo>
                    <a:lnTo>
                      <a:pt x="1904458" y="356591"/>
                    </a:lnTo>
                    <a:lnTo>
                      <a:pt x="1904976" y="355973"/>
                    </a:lnTo>
                    <a:lnTo>
                      <a:pt x="1905502" y="354628"/>
                    </a:lnTo>
                    <a:lnTo>
                      <a:pt x="1906020" y="352816"/>
                    </a:lnTo>
                    <a:lnTo>
                      <a:pt x="1906546" y="350896"/>
                    </a:lnTo>
                    <a:lnTo>
                      <a:pt x="1907064" y="349259"/>
                    </a:lnTo>
                    <a:lnTo>
                      <a:pt x="1907581" y="348249"/>
                    </a:lnTo>
                    <a:lnTo>
                      <a:pt x="1908107" y="348032"/>
                    </a:lnTo>
                    <a:lnTo>
                      <a:pt x="1908625" y="348575"/>
                    </a:lnTo>
                    <a:lnTo>
                      <a:pt x="1909151" y="349635"/>
                    </a:lnTo>
                    <a:lnTo>
                      <a:pt x="1909669" y="350896"/>
                    </a:lnTo>
                    <a:lnTo>
                      <a:pt x="1910187" y="352007"/>
                    </a:lnTo>
                    <a:lnTo>
                      <a:pt x="1910713" y="352683"/>
                    </a:lnTo>
                    <a:lnTo>
                      <a:pt x="1911230" y="352725"/>
                    </a:lnTo>
                    <a:lnTo>
                      <a:pt x="1911757" y="352090"/>
                    </a:lnTo>
                    <a:lnTo>
                      <a:pt x="1912274" y="350963"/>
                    </a:lnTo>
                    <a:lnTo>
                      <a:pt x="1912792" y="349710"/>
                    </a:lnTo>
                    <a:lnTo>
                      <a:pt x="1913318" y="348750"/>
                    </a:lnTo>
                    <a:lnTo>
                      <a:pt x="1913836" y="348458"/>
                    </a:lnTo>
                    <a:lnTo>
                      <a:pt x="1914362" y="349092"/>
                    </a:lnTo>
                    <a:lnTo>
                      <a:pt x="1914879" y="350787"/>
                    </a:lnTo>
                    <a:lnTo>
                      <a:pt x="1915397" y="353443"/>
                    </a:lnTo>
                    <a:lnTo>
                      <a:pt x="1915923" y="356758"/>
                    </a:lnTo>
                    <a:lnTo>
                      <a:pt x="1916441" y="360232"/>
                    </a:lnTo>
                    <a:lnTo>
                      <a:pt x="1916967" y="363321"/>
                    </a:lnTo>
                    <a:lnTo>
                      <a:pt x="1917485" y="365559"/>
                    </a:lnTo>
                    <a:lnTo>
                      <a:pt x="1918002" y="366661"/>
                    </a:lnTo>
                    <a:lnTo>
                      <a:pt x="1918528" y="366528"/>
                    </a:lnTo>
                    <a:lnTo>
                      <a:pt x="1919046" y="365317"/>
                    </a:lnTo>
                    <a:lnTo>
                      <a:pt x="1919572" y="363438"/>
                    </a:lnTo>
                    <a:lnTo>
                      <a:pt x="1920090" y="361476"/>
                    </a:lnTo>
                    <a:lnTo>
                      <a:pt x="1920608" y="360106"/>
                    </a:lnTo>
                    <a:lnTo>
                      <a:pt x="1921134" y="359856"/>
                    </a:lnTo>
                    <a:lnTo>
                      <a:pt x="1921652" y="361083"/>
                    </a:lnTo>
                    <a:lnTo>
                      <a:pt x="1922178" y="363897"/>
                    </a:lnTo>
                    <a:lnTo>
                      <a:pt x="1922695" y="368122"/>
                    </a:lnTo>
                    <a:lnTo>
                      <a:pt x="1923213" y="373316"/>
                    </a:lnTo>
                    <a:lnTo>
                      <a:pt x="1923739" y="378786"/>
                    </a:lnTo>
                    <a:lnTo>
                      <a:pt x="1924257" y="383771"/>
                    </a:lnTo>
                    <a:lnTo>
                      <a:pt x="1924783" y="387587"/>
                    </a:lnTo>
                    <a:lnTo>
                      <a:pt x="1925300" y="389791"/>
                    </a:lnTo>
                    <a:lnTo>
                      <a:pt x="1925818" y="390209"/>
                    </a:lnTo>
                    <a:lnTo>
                      <a:pt x="1926344" y="388981"/>
                    </a:lnTo>
                    <a:lnTo>
                      <a:pt x="1926862" y="386560"/>
                    </a:lnTo>
                    <a:lnTo>
                      <a:pt x="1927388" y="383646"/>
                    </a:lnTo>
                    <a:lnTo>
                      <a:pt x="1927906" y="381065"/>
                    </a:lnTo>
                    <a:lnTo>
                      <a:pt x="1928423" y="379546"/>
                    </a:lnTo>
                    <a:lnTo>
                      <a:pt x="1928950" y="379654"/>
                    </a:lnTo>
                    <a:lnTo>
                      <a:pt x="1929467" y="381625"/>
                    </a:lnTo>
                    <a:lnTo>
                      <a:pt x="1929993" y="385382"/>
                    </a:lnTo>
                    <a:lnTo>
                      <a:pt x="1930511" y="390518"/>
                    </a:lnTo>
                    <a:lnTo>
                      <a:pt x="1931029" y="396305"/>
                    </a:lnTo>
                    <a:lnTo>
                      <a:pt x="1931555" y="401916"/>
                    </a:lnTo>
                    <a:lnTo>
                      <a:pt x="1932073" y="406525"/>
                    </a:lnTo>
                    <a:lnTo>
                      <a:pt x="1932599" y="409506"/>
                    </a:lnTo>
                    <a:lnTo>
                      <a:pt x="1933116" y="410525"/>
                    </a:lnTo>
                    <a:lnTo>
                      <a:pt x="1933634" y="409573"/>
                    </a:lnTo>
                    <a:lnTo>
                      <a:pt x="1934160" y="407018"/>
                    </a:lnTo>
                    <a:lnTo>
                      <a:pt x="1934678" y="403503"/>
                    </a:lnTo>
                    <a:lnTo>
                      <a:pt x="1935204" y="399845"/>
                    </a:lnTo>
                    <a:lnTo>
                      <a:pt x="1935722" y="396856"/>
                    </a:lnTo>
                    <a:lnTo>
                      <a:pt x="1936239" y="395219"/>
                    </a:lnTo>
                    <a:lnTo>
                      <a:pt x="1936765" y="395303"/>
                    </a:lnTo>
                    <a:lnTo>
                      <a:pt x="1937283" y="397165"/>
                    </a:lnTo>
                    <a:lnTo>
                      <a:pt x="1937809" y="400505"/>
                    </a:lnTo>
                    <a:lnTo>
                      <a:pt x="1938327" y="404772"/>
                    </a:lnTo>
                    <a:lnTo>
                      <a:pt x="1938845" y="409206"/>
                    </a:lnTo>
                    <a:lnTo>
                      <a:pt x="1939371" y="413022"/>
                    </a:lnTo>
                    <a:lnTo>
                      <a:pt x="1939888" y="415552"/>
                    </a:lnTo>
                    <a:lnTo>
                      <a:pt x="1940414" y="416404"/>
                    </a:lnTo>
                    <a:lnTo>
                      <a:pt x="1940932" y="415477"/>
                    </a:lnTo>
                    <a:lnTo>
                      <a:pt x="1941450" y="413005"/>
                    </a:lnTo>
                    <a:lnTo>
                      <a:pt x="1941976" y="409490"/>
                    </a:lnTo>
                    <a:lnTo>
                      <a:pt x="1942494" y="405598"/>
                    </a:lnTo>
                    <a:lnTo>
                      <a:pt x="1943020" y="402058"/>
                    </a:lnTo>
                    <a:lnTo>
                      <a:pt x="1943538" y="399453"/>
                    </a:lnTo>
                    <a:lnTo>
                      <a:pt x="1944055" y="398142"/>
                    </a:lnTo>
                    <a:lnTo>
                      <a:pt x="1944581" y="398175"/>
                    </a:lnTo>
                    <a:lnTo>
                      <a:pt x="1945099" y="399352"/>
                    </a:lnTo>
                    <a:lnTo>
                      <a:pt x="1945625" y="401248"/>
                    </a:lnTo>
                    <a:lnTo>
                      <a:pt x="1946143" y="403327"/>
                    </a:lnTo>
                    <a:lnTo>
                      <a:pt x="1946661" y="404997"/>
                    </a:lnTo>
                    <a:lnTo>
                      <a:pt x="1947186" y="405774"/>
                    </a:lnTo>
                    <a:lnTo>
                      <a:pt x="1947704" y="405373"/>
                    </a:lnTo>
                    <a:lnTo>
                      <a:pt x="1948230" y="403786"/>
                    </a:lnTo>
                    <a:lnTo>
                      <a:pt x="1948748" y="401248"/>
                    </a:lnTo>
                    <a:lnTo>
                      <a:pt x="1949266" y="398167"/>
                    </a:lnTo>
                    <a:lnTo>
                      <a:pt x="1949792" y="395027"/>
                    </a:lnTo>
                    <a:lnTo>
                      <a:pt x="1950309" y="392296"/>
                    </a:lnTo>
                    <a:lnTo>
                      <a:pt x="1950836" y="390317"/>
                    </a:lnTo>
                    <a:lnTo>
                      <a:pt x="1951353" y="389224"/>
                    </a:lnTo>
                    <a:lnTo>
                      <a:pt x="1951871" y="388898"/>
                    </a:lnTo>
                    <a:lnTo>
                      <a:pt x="1952397" y="389048"/>
                    </a:lnTo>
                    <a:lnTo>
                      <a:pt x="1952915" y="389290"/>
                    </a:lnTo>
                    <a:lnTo>
                      <a:pt x="1953441" y="389232"/>
                    </a:lnTo>
                    <a:lnTo>
                      <a:pt x="1953959" y="388547"/>
                    </a:lnTo>
                    <a:lnTo>
                      <a:pt x="1954476" y="387061"/>
                    </a:lnTo>
                    <a:lnTo>
                      <a:pt x="1955002" y="384781"/>
                    </a:lnTo>
                    <a:lnTo>
                      <a:pt x="1955520" y="381959"/>
                    </a:lnTo>
                    <a:lnTo>
                      <a:pt x="1956046" y="379028"/>
                    </a:lnTo>
                    <a:lnTo>
                      <a:pt x="1956564" y="376431"/>
                    </a:lnTo>
                    <a:lnTo>
                      <a:pt x="1957081" y="374519"/>
                    </a:lnTo>
                    <a:lnTo>
                      <a:pt x="1957608" y="373533"/>
                    </a:lnTo>
                    <a:lnTo>
                      <a:pt x="1958125" y="373525"/>
                    </a:lnTo>
                    <a:lnTo>
                      <a:pt x="1958652" y="374302"/>
                    </a:lnTo>
                    <a:lnTo>
                      <a:pt x="1959169" y="375462"/>
                    </a:lnTo>
                    <a:lnTo>
                      <a:pt x="1959687" y="376473"/>
                    </a:lnTo>
                    <a:lnTo>
                      <a:pt x="1960213" y="376807"/>
                    </a:lnTo>
                    <a:lnTo>
                      <a:pt x="1960731" y="376089"/>
                    </a:lnTo>
                    <a:lnTo>
                      <a:pt x="1961257" y="374168"/>
                    </a:lnTo>
                    <a:lnTo>
                      <a:pt x="1961774" y="371137"/>
                    </a:lnTo>
                    <a:lnTo>
                      <a:pt x="1962292" y="367346"/>
                    </a:lnTo>
                    <a:lnTo>
                      <a:pt x="1962818" y="363363"/>
                    </a:lnTo>
                    <a:lnTo>
                      <a:pt x="1963336" y="359881"/>
                    </a:lnTo>
                    <a:lnTo>
                      <a:pt x="1963862" y="357501"/>
                    </a:lnTo>
                    <a:lnTo>
                      <a:pt x="1964380" y="356624"/>
                    </a:lnTo>
                    <a:lnTo>
                      <a:pt x="1964897" y="357367"/>
                    </a:lnTo>
                    <a:lnTo>
                      <a:pt x="1965423" y="359580"/>
                    </a:lnTo>
                    <a:lnTo>
                      <a:pt x="1965941" y="362837"/>
                    </a:lnTo>
                    <a:lnTo>
                      <a:pt x="1966467" y="366461"/>
                    </a:lnTo>
                    <a:lnTo>
                      <a:pt x="1966985" y="369651"/>
                    </a:lnTo>
                    <a:lnTo>
                      <a:pt x="1967503" y="371688"/>
                    </a:lnTo>
                    <a:lnTo>
                      <a:pt x="1968029" y="372072"/>
                    </a:lnTo>
                    <a:lnTo>
                      <a:pt x="1968547" y="370661"/>
                    </a:lnTo>
                    <a:lnTo>
                      <a:pt x="1969072" y="367663"/>
                    </a:lnTo>
                    <a:lnTo>
                      <a:pt x="1969590" y="363605"/>
                    </a:lnTo>
                    <a:lnTo>
                      <a:pt x="1970108" y="359280"/>
                    </a:lnTo>
                    <a:lnTo>
                      <a:pt x="1970634" y="355555"/>
                    </a:lnTo>
                    <a:lnTo>
                      <a:pt x="1971152" y="353209"/>
                    </a:lnTo>
                    <a:lnTo>
                      <a:pt x="1971678" y="352758"/>
                    </a:lnTo>
                    <a:lnTo>
                      <a:pt x="1972195" y="354386"/>
                    </a:lnTo>
                    <a:lnTo>
                      <a:pt x="1972713" y="357910"/>
                    </a:lnTo>
                    <a:lnTo>
                      <a:pt x="1973239" y="362828"/>
                    </a:lnTo>
                    <a:lnTo>
                      <a:pt x="1973757" y="368365"/>
                    </a:lnTo>
                    <a:lnTo>
                      <a:pt x="1974283" y="373600"/>
                    </a:lnTo>
                    <a:lnTo>
                      <a:pt x="1974801" y="377692"/>
                    </a:lnTo>
                    <a:lnTo>
                      <a:pt x="1975319" y="380013"/>
                    </a:lnTo>
                    <a:lnTo>
                      <a:pt x="1975845" y="380322"/>
                    </a:lnTo>
                    <a:lnTo>
                      <a:pt x="1976362" y="378769"/>
                    </a:lnTo>
                    <a:lnTo>
                      <a:pt x="1976888" y="375846"/>
                    </a:lnTo>
                    <a:lnTo>
                      <a:pt x="1977406" y="372298"/>
                    </a:lnTo>
                    <a:lnTo>
                      <a:pt x="1977924" y="369016"/>
                    </a:lnTo>
                    <a:lnTo>
                      <a:pt x="1978450" y="366828"/>
                    </a:lnTo>
                    <a:lnTo>
                      <a:pt x="1978968" y="366352"/>
                    </a:lnTo>
                    <a:lnTo>
                      <a:pt x="1979494" y="367880"/>
                    </a:lnTo>
                    <a:lnTo>
                      <a:pt x="1980011" y="371321"/>
                    </a:lnTo>
                    <a:lnTo>
                      <a:pt x="1980529" y="376264"/>
                    </a:lnTo>
                    <a:lnTo>
                      <a:pt x="1981055" y="382026"/>
                    </a:lnTo>
                    <a:lnTo>
                      <a:pt x="1981573" y="387787"/>
                    </a:lnTo>
                    <a:lnTo>
                      <a:pt x="1982099" y="392772"/>
                    </a:lnTo>
                    <a:lnTo>
                      <a:pt x="1982617" y="396346"/>
                    </a:lnTo>
                    <a:lnTo>
                      <a:pt x="1983134" y="398200"/>
                    </a:lnTo>
                    <a:lnTo>
                      <a:pt x="1983660" y="398342"/>
                    </a:lnTo>
                    <a:lnTo>
                      <a:pt x="1984178" y="397090"/>
                    </a:lnTo>
                    <a:lnTo>
                      <a:pt x="1984704" y="395002"/>
                    </a:lnTo>
                    <a:lnTo>
                      <a:pt x="1985222" y="392772"/>
                    </a:lnTo>
                    <a:lnTo>
                      <a:pt x="1985740" y="391102"/>
                    </a:lnTo>
                    <a:lnTo>
                      <a:pt x="1986266" y="390585"/>
                    </a:lnTo>
                    <a:lnTo>
                      <a:pt x="1986783" y="391528"/>
                    </a:lnTo>
                    <a:lnTo>
                      <a:pt x="1987309" y="393941"/>
                    </a:lnTo>
                    <a:lnTo>
                      <a:pt x="1987827" y="397532"/>
                    </a:lnTo>
                    <a:lnTo>
                      <a:pt x="1988345" y="401824"/>
                    </a:lnTo>
                    <a:lnTo>
                      <a:pt x="1988871" y="406241"/>
                    </a:lnTo>
                    <a:lnTo>
                      <a:pt x="1989389" y="410216"/>
                    </a:lnTo>
                    <a:lnTo>
                      <a:pt x="1989915" y="413289"/>
                    </a:lnTo>
                    <a:lnTo>
                      <a:pt x="1990433" y="415185"/>
                    </a:lnTo>
                    <a:lnTo>
                      <a:pt x="1990950" y="415869"/>
                    </a:lnTo>
                    <a:lnTo>
                      <a:pt x="1991476" y="415552"/>
                    </a:lnTo>
                    <a:lnTo>
                      <a:pt x="1991994" y="414592"/>
                    </a:lnTo>
                    <a:lnTo>
                      <a:pt x="1992520" y="413439"/>
                    </a:lnTo>
                    <a:lnTo>
                      <a:pt x="1993038" y="412546"/>
                    </a:lnTo>
                    <a:lnTo>
                      <a:pt x="1993555" y="412295"/>
                    </a:lnTo>
                    <a:lnTo>
                      <a:pt x="1994081" y="412897"/>
                    </a:lnTo>
                    <a:lnTo>
                      <a:pt x="1994599" y="414291"/>
                    </a:lnTo>
                    <a:lnTo>
                      <a:pt x="1995125" y="416262"/>
                    </a:lnTo>
                    <a:lnTo>
                      <a:pt x="1995643" y="418424"/>
                    </a:lnTo>
                    <a:lnTo>
                      <a:pt x="1996161" y="420437"/>
                    </a:lnTo>
                    <a:lnTo>
                      <a:pt x="1996687" y="421982"/>
                    </a:lnTo>
                    <a:lnTo>
                      <a:pt x="1997204" y="422858"/>
                    </a:lnTo>
                    <a:lnTo>
                      <a:pt x="1997731" y="422975"/>
                    </a:lnTo>
                    <a:lnTo>
                      <a:pt x="1998248" y="422449"/>
                    </a:lnTo>
                    <a:lnTo>
                      <a:pt x="1998766" y="421514"/>
                    </a:lnTo>
                    <a:lnTo>
                      <a:pt x="1999292" y="420529"/>
                    </a:lnTo>
                    <a:lnTo>
                      <a:pt x="1999810" y="419794"/>
                    </a:lnTo>
                    <a:lnTo>
                      <a:pt x="2000336" y="419535"/>
                    </a:lnTo>
                    <a:lnTo>
                      <a:pt x="2000854" y="419869"/>
                    </a:lnTo>
                    <a:lnTo>
                      <a:pt x="2001371" y="420746"/>
                    </a:lnTo>
                    <a:lnTo>
                      <a:pt x="2001897" y="421948"/>
                    </a:lnTo>
                    <a:lnTo>
                      <a:pt x="2002415" y="423109"/>
                    </a:lnTo>
                    <a:lnTo>
                      <a:pt x="2002941" y="423844"/>
                    </a:lnTo>
                    <a:lnTo>
                      <a:pt x="2003459" y="423819"/>
                    </a:lnTo>
                    <a:lnTo>
                      <a:pt x="2003976" y="422875"/>
                    </a:lnTo>
                    <a:lnTo>
                      <a:pt x="2004503" y="421030"/>
                    </a:lnTo>
                    <a:lnTo>
                      <a:pt x="2005020" y="418458"/>
                    </a:lnTo>
                    <a:lnTo>
                      <a:pt x="2005546" y="415510"/>
                    </a:lnTo>
                    <a:lnTo>
                      <a:pt x="2006064" y="412679"/>
                    </a:lnTo>
                    <a:lnTo>
                      <a:pt x="2006582" y="410475"/>
                    </a:lnTo>
                    <a:lnTo>
                      <a:pt x="2007108" y="409256"/>
                    </a:lnTo>
                    <a:lnTo>
                      <a:pt x="2007626" y="409172"/>
                    </a:lnTo>
                    <a:lnTo>
                      <a:pt x="2008152" y="410116"/>
                    </a:lnTo>
                    <a:lnTo>
                      <a:pt x="2008669" y="411803"/>
                    </a:lnTo>
                    <a:lnTo>
                      <a:pt x="2009187" y="413757"/>
                    </a:lnTo>
                    <a:lnTo>
                      <a:pt x="2009713" y="415402"/>
                    </a:lnTo>
                    <a:lnTo>
                      <a:pt x="2010231" y="416145"/>
                    </a:lnTo>
                    <a:lnTo>
                      <a:pt x="2010757" y="415535"/>
                    </a:lnTo>
                    <a:lnTo>
                      <a:pt x="2011275" y="413389"/>
                    </a:lnTo>
                    <a:lnTo>
                      <a:pt x="2011792" y="409799"/>
                    </a:lnTo>
                    <a:lnTo>
                      <a:pt x="2012319" y="405147"/>
                    </a:lnTo>
                    <a:lnTo>
                      <a:pt x="2012836" y="400037"/>
                    </a:lnTo>
                    <a:lnTo>
                      <a:pt x="2013362" y="395227"/>
                    </a:lnTo>
                    <a:lnTo>
                      <a:pt x="2013880" y="391453"/>
                    </a:lnTo>
                    <a:lnTo>
                      <a:pt x="2014398" y="389274"/>
                    </a:lnTo>
                    <a:lnTo>
                      <a:pt x="2014924" y="388898"/>
                    </a:lnTo>
                    <a:lnTo>
                      <a:pt x="2015442" y="390201"/>
                    </a:lnTo>
                    <a:lnTo>
                      <a:pt x="2015967" y="392747"/>
                    </a:lnTo>
                    <a:lnTo>
                      <a:pt x="2016485" y="395895"/>
                    </a:lnTo>
                    <a:lnTo>
                      <a:pt x="2017003" y="398851"/>
                    </a:lnTo>
                    <a:lnTo>
                      <a:pt x="2017529" y="400805"/>
                    </a:lnTo>
                    <a:lnTo>
                      <a:pt x="2018047" y="401139"/>
                    </a:lnTo>
                    <a:lnTo>
                      <a:pt x="2018573" y="399536"/>
                    </a:lnTo>
                    <a:lnTo>
                      <a:pt x="2019090" y="396054"/>
                    </a:lnTo>
                    <a:lnTo>
                      <a:pt x="2019608" y="391136"/>
                    </a:lnTo>
                    <a:lnTo>
                      <a:pt x="2020134" y="385474"/>
                    </a:lnTo>
                    <a:lnTo>
                      <a:pt x="2020652" y="379955"/>
                    </a:lnTo>
                    <a:lnTo>
                      <a:pt x="2021178" y="375462"/>
                    </a:lnTo>
                    <a:lnTo>
                      <a:pt x="2021696" y="372698"/>
                    </a:lnTo>
                    <a:lnTo>
                      <a:pt x="2022214" y="372022"/>
                    </a:lnTo>
                    <a:lnTo>
                      <a:pt x="2022740" y="373391"/>
                    </a:lnTo>
                    <a:lnTo>
                      <a:pt x="2023257" y="376406"/>
                    </a:lnTo>
                    <a:lnTo>
                      <a:pt x="2023783" y="380389"/>
                    </a:lnTo>
                    <a:lnTo>
                      <a:pt x="2024301" y="384481"/>
                    </a:lnTo>
                    <a:lnTo>
                      <a:pt x="2024819" y="387829"/>
                    </a:lnTo>
                    <a:lnTo>
                      <a:pt x="2025345" y="389708"/>
                    </a:lnTo>
                    <a:lnTo>
                      <a:pt x="2025863" y="389733"/>
                    </a:lnTo>
                    <a:lnTo>
                      <a:pt x="2026389" y="387888"/>
                    </a:lnTo>
                    <a:lnTo>
                      <a:pt x="2026906" y="384522"/>
                    </a:lnTo>
                    <a:lnTo>
                      <a:pt x="2027424" y="380280"/>
                    </a:lnTo>
                    <a:lnTo>
                      <a:pt x="2027950" y="375947"/>
                    </a:lnTo>
                    <a:lnTo>
                      <a:pt x="2028468" y="372339"/>
                    </a:lnTo>
                    <a:lnTo>
                      <a:pt x="2028994" y="370135"/>
                    </a:lnTo>
                    <a:lnTo>
                      <a:pt x="2029512" y="369726"/>
                    </a:lnTo>
                    <a:lnTo>
                      <a:pt x="2030029" y="371179"/>
                    </a:lnTo>
                    <a:lnTo>
                      <a:pt x="2030555" y="374193"/>
                    </a:lnTo>
                    <a:lnTo>
                      <a:pt x="2031073" y="378185"/>
                    </a:lnTo>
                    <a:lnTo>
                      <a:pt x="2031599" y="382451"/>
                    </a:lnTo>
                    <a:lnTo>
                      <a:pt x="2032117" y="386251"/>
                    </a:lnTo>
                    <a:lnTo>
                      <a:pt x="2032635" y="389023"/>
                    </a:lnTo>
                    <a:lnTo>
                      <a:pt x="2033161" y="390409"/>
                    </a:lnTo>
                    <a:lnTo>
                      <a:pt x="2033678" y="390401"/>
                    </a:lnTo>
                    <a:lnTo>
                      <a:pt x="2034204" y="389257"/>
                    </a:lnTo>
                    <a:lnTo>
                      <a:pt x="2034722" y="387470"/>
                    </a:lnTo>
                    <a:lnTo>
                      <a:pt x="2035240" y="385616"/>
                    </a:lnTo>
                    <a:lnTo>
                      <a:pt x="2035766" y="384230"/>
                    </a:lnTo>
                    <a:lnTo>
                      <a:pt x="2036284" y="383779"/>
                    </a:lnTo>
                    <a:lnTo>
                      <a:pt x="2036810" y="384506"/>
                    </a:lnTo>
                    <a:lnTo>
                      <a:pt x="2037328" y="386418"/>
                    </a:lnTo>
                    <a:lnTo>
                      <a:pt x="2037845" y="389274"/>
                    </a:lnTo>
                    <a:lnTo>
                      <a:pt x="2038371" y="392622"/>
                    </a:lnTo>
                    <a:lnTo>
                      <a:pt x="2038889" y="395979"/>
                    </a:lnTo>
                    <a:lnTo>
                      <a:pt x="2039415" y="398901"/>
                    </a:lnTo>
                    <a:lnTo>
                      <a:pt x="2039933" y="401098"/>
                    </a:lnTo>
                    <a:lnTo>
                      <a:pt x="2040450" y="402467"/>
                    </a:lnTo>
                    <a:lnTo>
                      <a:pt x="2040976" y="403102"/>
                    </a:lnTo>
                    <a:lnTo>
                      <a:pt x="2041494" y="403277"/>
                    </a:lnTo>
                    <a:lnTo>
                      <a:pt x="2042020" y="403386"/>
                    </a:lnTo>
                    <a:lnTo>
                      <a:pt x="2042538" y="403803"/>
                    </a:lnTo>
                    <a:lnTo>
                      <a:pt x="2043056" y="404805"/>
                    </a:lnTo>
                    <a:lnTo>
                      <a:pt x="2043582" y="406492"/>
                    </a:lnTo>
                    <a:lnTo>
                      <a:pt x="2044100" y="408830"/>
                    </a:lnTo>
                    <a:lnTo>
                      <a:pt x="2044626" y="411627"/>
                    </a:lnTo>
                    <a:lnTo>
                      <a:pt x="2045143" y="414533"/>
                    </a:lnTo>
                    <a:lnTo>
                      <a:pt x="2045661" y="417155"/>
                    </a:lnTo>
                    <a:lnTo>
                      <a:pt x="2046187" y="419134"/>
                    </a:lnTo>
                    <a:lnTo>
                      <a:pt x="2046705" y="420312"/>
                    </a:lnTo>
                    <a:lnTo>
                      <a:pt x="2047231" y="420704"/>
                    </a:lnTo>
                    <a:lnTo>
                      <a:pt x="2047749" y="420504"/>
                    </a:lnTo>
                    <a:lnTo>
                      <a:pt x="2048266" y="420028"/>
                    </a:lnTo>
                    <a:lnTo>
                      <a:pt x="2048792" y="419702"/>
                    </a:lnTo>
                    <a:lnTo>
                      <a:pt x="2049310" y="419953"/>
                    </a:lnTo>
                    <a:lnTo>
                      <a:pt x="2049836" y="421113"/>
                    </a:lnTo>
                    <a:lnTo>
                      <a:pt x="2050354" y="423293"/>
                    </a:lnTo>
                    <a:lnTo>
                      <a:pt x="2050871" y="426349"/>
                    </a:lnTo>
                    <a:lnTo>
                      <a:pt x="2051398" y="429939"/>
                    </a:lnTo>
                    <a:lnTo>
                      <a:pt x="2051915" y="433605"/>
                    </a:lnTo>
                    <a:lnTo>
                      <a:pt x="2052441" y="436820"/>
                    </a:lnTo>
                    <a:lnTo>
                      <a:pt x="2052959" y="439066"/>
                    </a:lnTo>
                    <a:lnTo>
                      <a:pt x="2053477" y="440018"/>
                    </a:lnTo>
                    <a:lnTo>
                      <a:pt x="2054003" y="439551"/>
                    </a:lnTo>
                    <a:lnTo>
                      <a:pt x="2054521" y="437880"/>
                    </a:lnTo>
                    <a:lnTo>
                      <a:pt x="2055047" y="435417"/>
                    </a:lnTo>
                    <a:lnTo>
                      <a:pt x="2055564" y="432720"/>
                    </a:lnTo>
                    <a:lnTo>
                      <a:pt x="2056082" y="430399"/>
                    </a:lnTo>
                    <a:lnTo>
                      <a:pt x="2056608" y="429054"/>
                    </a:lnTo>
                    <a:lnTo>
                      <a:pt x="2057126" y="429104"/>
                    </a:lnTo>
                    <a:lnTo>
                      <a:pt x="2057652" y="430691"/>
                    </a:lnTo>
                    <a:lnTo>
                      <a:pt x="2058170" y="433614"/>
                    </a:lnTo>
                    <a:lnTo>
                      <a:pt x="2058687" y="437379"/>
                    </a:lnTo>
                    <a:lnTo>
                      <a:pt x="2059214" y="441354"/>
                    </a:lnTo>
                    <a:lnTo>
                      <a:pt x="2059731" y="444820"/>
                    </a:lnTo>
                    <a:lnTo>
                      <a:pt x="2060257" y="447108"/>
                    </a:lnTo>
                    <a:lnTo>
                      <a:pt x="2060775" y="447742"/>
                    </a:lnTo>
                    <a:lnTo>
                      <a:pt x="2061293" y="446515"/>
                    </a:lnTo>
                    <a:lnTo>
                      <a:pt x="2061819" y="443592"/>
                    </a:lnTo>
                    <a:lnTo>
                      <a:pt x="2062336" y="439459"/>
                    </a:lnTo>
                    <a:lnTo>
                      <a:pt x="2062862" y="434774"/>
                    </a:lnTo>
                    <a:lnTo>
                      <a:pt x="2063380" y="430307"/>
                    </a:lnTo>
                    <a:lnTo>
                      <a:pt x="2063898" y="426791"/>
                    </a:lnTo>
                    <a:lnTo>
                      <a:pt x="2064424" y="424812"/>
                    </a:lnTo>
                    <a:lnTo>
                      <a:pt x="2064942" y="424637"/>
                    </a:lnTo>
                    <a:lnTo>
                      <a:pt x="2065468" y="426182"/>
                    </a:lnTo>
                    <a:lnTo>
                      <a:pt x="2065985" y="429013"/>
                    </a:lnTo>
                    <a:lnTo>
                      <a:pt x="2066503" y="432461"/>
                    </a:lnTo>
                    <a:lnTo>
                      <a:pt x="2067029" y="435768"/>
                    </a:lnTo>
                    <a:lnTo>
                      <a:pt x="2067547" y="438148"/>
                    </a:lnTo>
                    <a:lnTo>
                      <a:pt x="2068073" y="438999"/>
                    </a:lnTo>
                    <a:lnTo>
                      <a:pt x="2068591" y="437964"/>
                    </a:lnTo>
                    <a:lnTo>
                      <a:pt x="2069109" y="435083"/>
                    </a:lnTo>
                    <a:lnTo>
                      <a:pt x="2069635" y="430716"/>
                    </a:lnTo>
                    <a:lnTo>
                      <a:pt x="2070152" y="425480"/>
                    </a:lnTo>
                    <a:lnTo>
                      <a:pt x="2070678" y="420153"/>
                    </a:lnTo>
                    <a:lnTo>
                      <a:pt x="2071196" y="415477"/>
                    </a:lnTo>
                    <a:lnTo>
                      <a:pt x="2071714" y="412103"/>
                    </a:lnTo>
                    <a:lnTo>
                      <a:pt x="2072240" y="410408"/>
                    </a:lnTo>
                    <a:lnTo>
                      <a:pt x="2072757" y="410442"/>
                    </a:lnTo>
                    <a:lnTo>
                      <a:pt x="2073284" y="411928"/>
                    </a:lnTo>
                    <a:lnTo>
                      <a:pt x="2073801" y="414316"/>
                    </a:lnTo>
                    <a:lnTo>
                      <a:pt x="2074319" y="416930"/>
                    </a:lnTo>
                    <a:lnTo>
                      <a:pt x="2074845" y="419051"/>
                    </a:lnTo>
                    <a:lnTo>
                      <a:pt x="2075363" y="420086"/>
                    </a:lnTo>
                    <a:lnTo>
                      <a:pt x="2075889" y="419669"/>
                    </a:lnTo>
                    <a:lnTo>
                      <a:pt x="2076407" y="417715"/>
                    </a:lnTo>
                    <a:lnTo>
                      <a:pt x="2076924" y="414458"/>
                    </a:lnTo>
                    <a:lnTo>
                      <a:pt x="2077450" y="410383"/>
                    </a:lnTo>
                    <a:lnTo>
                      <a:pt x="2077968" y="406099"/>
                    </a:lnTo>
                    <a:lnTo>
                      <a:pt x="2078494" y="402225"/>
                    </a:lnTo>
                    <a:lnTo>
                      <a:pt x="2079012" y="399277"/>
                    </a:lnTo>
                    <a:lnTo>
                      <a:pt x="2079530" y="397582"/>
                    </a:lnTo>
                    <a:lnTo>
                      <a:pt x="2080056" y="397206"/>
                    </a:lnTo>
                    <a:lnTo>
                      <a:pt x="2080573" y="397983"/>
                    </a:lnTo>
                    <a:lnTo>
                      <a:pt x="2081100" y="399478"/>
                    </a:lnTo>
                    <a:lnTo>
                      <a:pt x="2081617" y="401189"/>
                    </a:lnTo>
                    <a:lnTo>
                      <a:pt x="2082135" y="402609"/>
                    </a:lnTo>
                    <a:lnTo>
                      <a:pt x="2082661" y="403344"/>
                    </a:lnTo>
                    <a:lnTo>
                      <a:pt x="2083179" y="403202"/>
                    </a:lnTo>
                    <a:lnTo>
                      <a:pt x="2083705" y="402158"/>
                    </a:lnTo>
                    <a:lnTo>
                      <a:pt x="2084223" y="400430"/>
                    </a:lnTo>
                    <a:lnTo>
                      <a:pt x="2084740" y="398384"/>
                    </a:lnTo>
                    <a:lnTo>
                      <a:pt x="2085266" y="396455"/>
                    </a:lnTo>
                    <a:lnTo>
                      <a:pt x="2085784" y="395027"/>
                    </a:lnTo>
                    <a:lnTo>
                      <a:pt x="2086310" y="394342"/>
                    </a:lnTo>
                    <a:lnTo>
                      <a:pt x="2086828" y="394484"/>
                    </a:lnTo>
                    <a:lnTo>
                      <a:pt x="2087345" y="395353"/>
                    </a:lnTo>
                    <a:lnTo>
                      <a:pt x="2087871" y="396705"/>
                    </a:lnTo>
                    <a:lnTo>
                      <a:pt x="2088389" y="398167"/>
                    </a:lnTo>
                    <a:lnTo>
                      <a:pt x="2088915" y="399344"/>
                    </a:lnTo>
                    <a:lnTo>
                      <a:pt x="2089433" y="399954"/>
                    </a:lnTo>
                    <a:lnTo>
                      <a:pt x="2089951" y="399912"/>
                    </a:lnTo>
                    <a:lnTo>
                      <a:pt x="2090477" y="399311"/>
                    </a:lnTo>
                    <a:lnTo>
                      <a:pt x="2090995" y="398401"/>
                    </a:lnTo>
                    <a:lnTo>
                      <a:pt x="2091521" y="397515"/>
                    </a:lnTo>
                    <a:lnTo>
                      <a:pt x="2092038" y="397056"/>
                    </a:lnTo>
                    <a:lnTo>
                      <a:pt x="2092556" y="397357"/>
                    </a:lnTo>
                    <a:lnTo>
                      <a:pt x="2093082" y="398626"/>
                    </a:lnTo>
                    <a:lnTo>
                      <a:pt x="2093600" y="400839"/>
                    </a:lnTo>
                    <a:lnTo>
                      <a:pt x="2094126" y="403736"/>
                    </a:lnTo>
                    <a:lnTo>
                      <a:pt x="2094644" y="406926"/>
                    </a:lnTo>
                    <a:lnTo>
                      <a:pt x="2095161" y="409949"/>
                    </a:lnTo>
                    <a:lnTo>
                      <a:pt x="2095687" y="412329"/>
                    </a:lnTo>
                    <a:lnTo>
                      <a:pt x="2096205" y="413698"/>
                    </a:lnTo>
                    <a:lnTo>
                      <a:pt x="2096731" y="413890"/>
                    </a:lnTo>
                    <a:lnTo>
                      <a:pt x="2097249" y="413030"/>
                    </a:lnTo>
                    <a:lnTo>
                      <a:pt x="2097767" y="411485"/>
                    </a:lnTo>
                    <a:lnTo>
                      <a:pt x="2098293" y="409807"/>
                    </a:lnTo>
                    <a:lnTo>
                      <a:pt x="2098810" y="408563"/>
                    </a:lnTo>
                    <a:lnTo>
                      <a:pt x="2099337" y="408321"/>
                    </a:lnTo>
                    <a:lnTo>
                      <a:pt x="2099854" y="409473"/>
                    </a:lnTo>
                    <a:lnTo>
                      <a:pt x="2100372" y="412178"/>
                    </a:lnTo>
                    <a:lnTo>
                      <a:pt x="2100898" y="416270"/>
                    </a:lnTo>
                    <a:lnTo>
                      <a:pt x="2101416" y="421255"/>
                    </a:lnTo>
                    <a:lnTo>
                      <a:pt x="2101942" y="426482"/>
                    </a:lnTo>
                    <a:lnTo>
                      <a:pt x="2102459" y="431242"/>
                    </a:lnTo>
                    <a:lnTo>
                      <a:pt x="2102977" y="434891"/>
                    </a:lnTo>
                    <a:lnTo>
                      <a:pt x="2103503" y="436970"/>
                    </a:lnTo>
                    <a:lnTo>
                      <a:pt x="2104021" y="437279"/>
                    </a:lnTo>
                    <a:lnTo>
                      <a:pt x="2104547" y="435985"/>
                    </a:lnTo>
                    <a:lnTo>
                      <a:pt x="2105065" y="433572"/>
                    </a:lnTo>
                    <a:lnTo>
                      <a:pt x="2105582" y="430758"/>
                    </a:lnTo>
                    <a:lnTo>
                      <a:pt x="2106109" y="428328"/>
                    </a:lnTo>
                    <a:lnTo>
                      <a:pt x="2106626" y="427017"/>
                    </a:lnTo>
                    <a:lnTo>
                      <a:pt x="2107152" y="427359"/>
                    </a:lnTo>
                    <a:lnTo>
                      <a:pt x="2107670" y="429597"/>
                    </a:lnTo>
                    <a:lnTo>
                      <a:pt x="2108188" y="433597"/>
                    </a:lnTo>
                    <a:lnTo>
                      <a:pt x="2108714" y="438841"/>
                    </a:lnTo>
                    <a:lnTo>
                      <a:pt x="2109232" y="444561"/>
                    </a:lnTo>
                    <a:lnTo>
                      <a:pt x="2109758" y="449947"/>
                    </a:lnTo>
                    <a:lnTo>
                      <a:pt x="2110275" y="454230"/>
                    </a:lnTo>
                    <a:lnTo>
                      <a:pt x="2110793" y="456827"/>
                    </a:lnTo>
                    <a:lnTo>
                      <a:pt x="2111319" y="457437"/>
                    </a:lnTo>
                    <a:lnTo>
                      <a:pt x="2111837" y="456126"/>
                    </a:lnTo>
                    <a:lnTo>
                      <a:pt x="2112363" y="453320"/>
                    </a:lnTo>
                    <a:lnTo>
                      <a:pt x="2112881" y="449738"/>
                    </a:lnTo>
                    <a:lnTo>
                      <a:pt x="2113398" y="446189"/>
                    </a:lnTo>
                    <a:lnTo>
                      <a:pt x="2113924" y="443467"/>
                    </a:lnTo>
                    <a:lnTo>
                      <a:pt x="2114442" y="442189"/>
                    </a:lnTo>
                    <a:lnTo>
                      <a:pt x="2114968" y="442707"/>
                    </a:lnTo>
                    <a:lnTo>
                      <a:pt x="2115486" y="444987"/>
                    </a:lnTo>
                    <a:lnTo>
                      <a:pt x="2116004" y="448661"/>
                    </a:lnTo>
                    <a:lnTo>
                      <a:pt x="2116530" y="453061"/>
                    </a:lnTo>
                    <a:lnTo>
                      <a:pt x="2117047" y="457428"/>
                    </a:lnTo>
                    <a:lnTo>
                      <a:pt x="2117573" y="461019"/>
                    </a:lnTo>
                    <a:lnTo>
                      <a:pt x="2118091" y="463232"/>
                    </a:lnTo>
                    <a:lnTo>
                      <a:pt x="2118609" y="463724"/>
                    </a:lnTo>
                    <a:lnTo>
                      <a:pt x="2119135" y="462455"/>
                    </a:lnTo>
                    <a:lnTo>
                      <a:pt x="2119653" y="459741"/>
                    </a:lnTo>
                    <a:lnTo>
                      <a:pt x="2120179" y="456134"/>
                    </a:lnTo>
                    <a:lnTo>
                      <a:pt x="2120696" y="452318"/>
                    </a:lnTo>
                    <a:lnTo>
                      <a:pt x="2121214" y="448970"/>
                    </a:lnTo>
                    <a:lnTo>
                      <a:pt x="2121740" y="446623"/>
                    </a:lnTo>
                    <a:lnTo>
                      <a:pt x="2122258" y="445579"/>
                    </a:lnTo>
                    <a:lnTo>
                      <a:pt x="2122784" y="445897"/>
                    </a:lnTo>
                    <a:lnTo>
                      <a:pt x="2123302" y="447341"/>
                    </a:lnTo>
                    <a:lnTo>
                      <a:pt x="2123819" y="449462"/>
                    </a:lnTo>
                    <a:lnTo>
                      <a:pt x="2124345" y="451667"/>
                    </a:lnTo>
                    <a:lnTo>
                      <a:pt x="2124863" y="453379"/>
                    </a:lnTo>
                    <a:lnTo>
                      <a:pt x="2125389" y="454147"/>
                    </a:lnTo>
                    <a:lnTo>
                      <a:pt x="2125907" y="453738"/>
                    </a:lnTo>
                    <a:lnTo>
                      <a:pt x="2126425" y="452168"/>
                    </a:lnTo>
                    <a:lnTo>
                      <a:pt x="2126951" y="449663"/>
                    </a:lnTo>
                    <a:lnTo>
                      <a:pt x="2127468" y="446640"/>
                    </a:lnTo>
                    <a:lnTo>
                      <a:pt x="2127995" y="443584"/>
                    </a:lnTo>
                    <a:lnTo>
                      <a:pt x="2128512" y="440928"/>
                    </a:lnTo>
                    <a:lnTo>
                      <a:pt x="2129030" y="438974"/>
                    </a:lnTo>
                    <a:lnTo>
                      <a:pt x="2129556" y="437814"/>
                    </a:lnTo>
                    <a:lnTo>
                      <a:pt x="2130074" y="437413"/>
                    </a:lnTo>
                    <a:lnTo>
                      <a:pt x="2130600" y="437538"/>
                    </a:lnTo>
                    <a:lnTo>
                      <a:pt x="2131118" y="437855"/>
                    </a:lnTo>
                    <a:lnTo>
                      <a:pt x="2131635" y="437981"/>
                    </a:lnTo>
                    <a:lnTo>
                      <a:pt x="2132161" y="437555"/>
                    </a:lnTo>
                    <a:lnTo>
                      <a:pt x="2132679" y="436394"/>
                    </a:lnTo>
                    <a:lnTo>
                      <a:pt x="2133205" y="434540"/>
                    </a:lnTo>
                    <a:lnTo>
                      <a:pt x="2133723" y="432186"/>
                    </a:lnTo>
                    <a:lnTo>
                      <a:pt x="2134240" y="429664"/>
                    </a:lnTo>
                    <a:lnTo>
                      <a:pt x="2134767" y="427342"/>
                    </a:lnTo>
                    <a:lnTo>
                      <a:pt x="2135284" y="425572"/>
                    </a:lnTo>
                    <a:lnTo>
                      <a:pt x="2135810" y="424570"/>
                    </a:lnTo>
                    <a:lnTo>
                      <a:pt x="2136328" y="424378"/>
                    </a:lnTo>
                    <a:lnTo>
                      <a:pt x="2136846" y="424804"/>
                    </a:lnTo>
                    <a:lnTo>
                      <a:pt x="2137372" y="425530"/>
                    </a:lnTo>
                    <a:lnTo>
                      <a:pt x="2137890" y="426157"/>
                    </a:lnTo>
                    <a:lnTo>
                      <a:pt x="2138416" y="426299"/>
                    </a:lnTo>
                    <a:lnTo>
                      <a:pt x="2138933" y="425639"/>
                    </a:lnTo>
                    <a:lnTo>
                      <a:pt x="2139451" y="424002"/>
                    </a:lnTo>
                    <a:lnTo>
                      <a:pt x="2139977" y="421447"/>
                    </a:lnTo>
                    <a:lnTo>
                      <a:pt x="2140495" y="418299"/>
                    </a:lnTo>
                    <a:lnTo>
                      <a:pt x="2141021" y="415034"/>
                    </a:lnTo>
                    <a:lnTo>
                      <a:pt x="2141539" y="412178"/>
                    </a:lnTo>
                    <a:lnTo>
                      <a:pt x="2142056" y="410224"/>
                    </a:lnTo>
                    <a:lnTo>
                      <a:pt x="2142582" y="409515"/>
                    </a:lnTo>
                    <a:lnTo>
                      <a:pt x="2143100" y="410191"/>
                    </a:lnTo>
                    <a:lnTo>
                      <a:pt x="2143626" y="412128"/>
                    </a:lnTo>
                    <a:lnTo>
                      <a:pt x="2144144" y="414934"/>
                    </a:lnTo>
                    <a:lnTo>
                      <a:pt x="2144662" y="417982"/>
                    </a:lnTo>
                    <a:lnTo>
                      <a:pt x="2145188" y="420612"/>
                    </a:lnTo>
                    <a:lnTo>
                      <a:pt x="2145706" y="422249"/>
                    </a:lnTo>
                    <a:lnTo>
                      <a:pt x="2146231" y="422499"/>
                    </a:lnTo>
                    <a:lnTo>
                      <a:pt x="2146749" y="421213"/>
                    </a:lnTo>
                    <a:lnTo>
                      <a:pt x="2147267" y="418575"/>
                    </a:lnTo>
                    <a:lnTo>
                      <a:pt x="2147793" y="415043"/>
                    </a:lnTo>
                    <a:lnTo>
                      <a:pt x="2148311" y="411318"/>
                    </a:lnTo>
                    <a:lnTo>
                      <a:pt x="2148837" y="408129"/>
                    </a:lnTo>
                    <a:lnTo>
                      <a:pt x="2149354" y="406141"/>
                    </a:lnTo>
                    <a:lnTo>
                      <a:pt x="2149872" y="405807"/>
                    </a:lnTo>
                    <a:lnTo>
                      <a:pt x="2150398" y="407344"/>
                    </a:lnTo>
                    <a:lnTo>
                      <a:pt x="2150916" y="410634"/>
                    </a:lnTo>
                    <a:lnTo>
                      <a:pt x="2151442" y="415201"/>
                    </a:lnTo>
                    <a:lnTo>
                      <a:pt x="2151960" y="420303"/>
                    </a:lnTo>
                    <a:lnTo>
                      <a:pt x="2152477" y="425080"/>
                    </a:lnTo>
                    <a:lnTo>
                      <a:pt x="2153004" y="428787"/>
                    </a:lnTo>
                    <a:lnTo>
                      <a:pt x="2153521" y="430883"/>
                    </a:lnTo>
                    <a:lnTo>
                      <a:pt x="2154047" y="431125"/>
                    </a:lnTo>
                    <a:lnTo>
                      <a:pt x="2154565" y="429622"/>
                    </a:lnTo>
                    <a:lnTo>
                      <a:pt x="2155083" y="426833"/>
                    </a:lnTo>
                    <a:lnTo>
                      <a:pt x="2155609" y="423468"/>
                    </a:lnTo>
                    <a:lnTo>
                      <a:pt x="2156127" y="420362"/>
                    </a:lnTo>
                    <a:lnTo>
                      <a:pt x="2156652" y="418257"/>
                    </a:lnTo>
                    <a:lnTo>
                      <a:pt x="2157170" y="417748"/>
                    </a:lnTo>
                    <a:lnTo>
                      <a:pt x="2157688" y="419151"/>
                    </a:lnTo>
                    <a:lnTo>
                      <a:pt x="2158214" y="422449"/>
                    </a:lnTo>
                    <a:lnTo>
                      <a:pt x="2158732" y="427251"/>
                    </a:lnTo>
                    <a:lnTo>
                      <a:pt x="2159258" y="432879"/>
                    </a:lnTo>
                    <a:lnTo>
                      <a:pt x="2159776" y="438507"/>
                    </a:lnTo>
                    <a:lnTo>
                      <a:pt x="2160293" y="443350"/>
                    </a:lnTo>
                    <a:lnTo>
                      <a:pt x="2160819" y="446799"/>
                    </a:lnTo>
                    <a:lnTo>
                      <a:pt x="2161337" y="448502"/>
                    </a:lnTo>
                    <a:lnTo>
                      <a:pt x="2161863" y="448435"/>
                    </a:lnTo>
                    <a:lnTo>
                      <a:pt x="2162381" y="446924"/>
                    </a:lnTo>
                    <a:lnTo>
                      <a:pt x="2162899" y="444544"/>
                    </a:lnTo>
                    <a:lnTo>
                      <a:pt x="2163425" y="442039"/>
                    </a:lnTo>
                    <a:lnTo>
                      <a:pt x="2163942" y="440127"/>
                    </a:lnTo>
                    <a:lnTo>
                      <a:pt x="2164468" y="439392"/>
                    </a:lnTo>
                    <a:lnTo>
                      <a:pt x="2164986" y="440168"/>
                    </a:lnTo>
                    <a:lnTo>
                      <a:pt x="2165504" y="442490"/>
                    </a:lnTo>
                    <a:lnTo>
                      <a:pt x="2166030" y="446122"/>
                    </a:lnTo>
                    <a:lnTo>
                      <a:pt x="2166548" y="450565"/>
                    </a:lnTo>
                    <a:lnTo>
                      <a:pt x="2167074" y="455182"/>
                    </a:lnTo>
                    <a:lnTo>
                      <a:pt x="2167592" y="459324"/>
                    </a:lnTo>
                    <a:lnTo>
                      <a:pt x="2168109" y="462472"/>
                    </a:lnTo>
                    <a:lnTo>
                      <a:pt x="2168635" y="464309"/>
                    </a:lnTo>
                    <a:lnTo>
                      <a:pt x="2169153" y="464768"/>
                    </a:lnTo>
                    <a:lnTo>
                      <a:pt x="2169679" y="464059"/>
                    </a:lnTo>
                    <a:lnTo>
                      <a:pt x="2170197" y="462597"/>
                    </a:lnTo>
                    <a:lnTo>
                      <a:pt x="2170714" y="460919"/>
                    </a:lnTo>
                    <a:lnTo>
                      <a:pt x="2171240" y="459591"/>
                    </a:lnTo>
                    <a:lnTo>
                      <a:pt x="2171758" y="459015"/>
                    </a:lnTo>
                    <a:lnTo>
                      <a:pt x="2172284" y="459407"/>
                    </a:lnTo>
                    <a:lnTo>
                      <a:pt x="2172802" y="460735"/>
                    </a:lnTo>
                    <a:lnTo>
                      <a:pt x="2173320" y="462773"/>
                    </a:lnTo>
                    <a:lnTo>
                      <a:pt x="2173846" y="465194"/>
                    </a:lnTo>
                    <a:lnTo>
                      <a:pt x="2174363" y="467549"/>
                    </a:lnTo>
                    <a:lnTo>
                      <a:pt x="2174890" y="469444"/>
                    </a:lnTo>
                    <a:lnTo>
                      <a:pt x="2175407" y="470563"/>
                    </a:lnTo>
                    <a:lnTo>
                      <a:pt x="2175925" y="470797"/>
                    </a:lnTo>
                    <a:lnTo>
                      <a:pt x="2176451" y="470229"/>
                    </a:lnTo>
                    <a:lnTo>
                      <a:pt x="2176969" y="469110"/>
                    </a:lnTo>
                    <a:lnTo>
                      <a:pt x="2177495" y="467783"/>
                    </a:lnTo>
                    <a:lnTo>
                      <a:pt x="2178013" y="466647"/>
                    </a:lnTo>
                    <a:lnTo>
                      <a:pt x="2178530" y="466021"/>
                    </a:lnTo>
                    <a:lnTo>
                      <a:pt x="2179056" y="466088"/>
                    </a:lnTo>
                    <a:lnTo>
                      <a:pt x="2179574" y="466797"/>
                    </a:lnTo>
                    <a:lnTo>
                      <a:pt x="2180100" y="467925"/>
                    </a:lnTo>
                    <a:lnTo>
                      <a:pt x="2180618" y="469102"/>
                    </a:lnTo>
                    <a:lnTo>
                      <a:pt x="2181135" y="469962"/>
                    </a:lnTo>
                    <a:lnTo>
                      <a:pt x="2181662" y="470179"/>
                    </a:lnTo>
                    <a:lnTo>
                      <a:pt x="2182179" y="469511"/>
                    </a:lnTo>
                    <a:lnTo>
                      <a:pt x="2182705" y="467925"/>
                    </a:lnTo>
                    <a:lnTo>
                      <a:pt x="2183223" y="465578"/>
                    </a:lnTo>
                    <a:lnTo>
                      <a:pt x="2183741" y="462839"/>
                    </a:lnTo>
                    <a:lnTo>
                      <a:pt x="2184267" y="460176"/>
                    </a:lnTo>
                    <a:lnTo>
                      <a:pt x="2184785" y="458046"/>
                    </a:lnTo>
                    <a:lnTo>
                      <a:pt x="2185311" y="456794"/>
                    </a:lnTo>
                    <a:lnTo>
                      <a:pt x="2185828" y="456627"/>
                    </a:lnTo>
                    <a:lnTo>
                      <a:pt x="2186346" y="457504"/>
                    </a:lnTo>
                    <a:lnTo>
                      <a:pt x="2186872" y="459140"/>
                    </a:lnTo>
                    <a:lnTo>
                      <a:pt x="2187390" y="461052"/>
                    </a:lnTo>
                    <a:lnTo>
                      <a:pt x="2187916" y="462606"/>
                    </a:lnTo>
                    <a:lnTo>
                      <a:pt x="2188434" y="463265"/>
                    </a:lnTo>
                    <a:lnTo>
                      <a:pt x="2188951" y="462622"/>
                    </a:lnTo>
                    <a:lnTo>
                      <a:pt x="2189477" y="460510"/>
                    </a:lnTo>
                    <a:lnTo>
                      <a:pt x="2189995" y="457019"/>
                    </a:lnTo>
                    <a:lnTo>
                      <a:pt x="2190521" y="452552"/>
                    </a:lnTo>
                    <a:lnTo>
                      <a:pt x="2191039" y="447750"/>
                    </a:lnTo>
                    <a:lnTo>
                      <a:pt x="2191557" y="443333"/>
                    </a:lnTo>
                    <a:lnTo>
                      <a:pt x="2192083" y="439985"/>
                    </a:lnTo>
                    <a:lnTo>
                      <a:pt x="2192601" y="438139"/>
                    </a:lnTo>
                    <a:lnTo>
                      <a:pt x="2193126" y="437997"/>
                    </a:lnTo>
                    <a:lnTo>
                      <a:pt x="2193644" y="439450"/>
                    </a:lnTo>
                    <a:lnTo>
                      <a:pt x="2194162" y="442089"/>
                    </a:lnTo>
                    <a:lnTo>
                      <a:pt x="2194688" y="445212"/>
                    </a:lnTo>
                    <a:lnTo>
                      <a:pt x="2195206" y="448009"/>
                    </a:lnTo>
                    <a:lnTo>
                      <a:pt x="2195732" y="449713"/>
                    </a:lnTo>
                    <a:lnTo>
                      <a:pt x="2196249" y="449771"/>
                    </a:lnTo>
                    <a:lnTo>
                      <a:pt x="2196767" y="447951"/>
                    </a:lnTo>
                    <a:lnTo>
                      <a:pt x="2197293" y="444360"/>
                    </a:lnTo>
                    <a:lnTo>
                      <a:pt x="2197811" y="439442"/>
                    </a:lnTo>
                    <a:lnTo>
                      <a:pt x="2198337" y="433964"/>
                    </a:lnTo>
                    <a:lnTo>
                      <a:pt x="2198855" y="428804"/>
                    </a:lnTo>
                    <a:lnTo>
                      <a:pt x="2199373" y="424771"/>
                    </a:lnTo>
                    <a:lnTo>
                      <a:pt x="2199899" y="422449"/>
                    </a:lnTo>
                    <a:lnTo>
                      <a:pt x="2200416" y="422132"/>
                    </a:lnTo>
                    <a:lnTo>
                      <a:pt x="2200942" y="423752"/>
                    </a:lnTo>
                    <a:lnTo>
                      <a:pt x="2201460" y="426900"/>
                    </a:lnTo>
                    <a:lnTo>
                      <a:pt x="2201978" y="430866"/>
                    </a:lnTo>
                    <a:lnTo>
                      <a:pt x="2202504" y="434791"/>
                    </a:lnTo>
                    <a:lnTo>
                      <a:pt x="2203021" y="437839"/>
                    </a:lnTo>
                    <a:lnTo>
                      <a:pt x="2203548" y="439375"/>
                    </a:lnTo>
                    <a:lnTo>
                      <a:pt x="2204065" y="439091"/>
                    </a:lnTo>
                    <a:lnTo>
                      <a:pt x="2204583" y="436995"/>
                    </a:lnTo>
                    <a:lnTo>
                      <a:pt x="2205109" y="433472"/>
                    </a:lnTo>
                    <a:lnTo>
                      <a:pt x="2205627" y="429163"/>
                    </a:lnTo>
                    <a:lnTo>
                      <a:pt x="2206153" y="424887"/>
                    </a:lnTo>
                    <a:lnTo>
                      <a:pt x="2206671" y="421447"/>
                    </a:lnTo>
                    <a:lnTo>
                      <a:pt x="2207188" y="419451"/>
                    </a:lnTo>
                    <a:lnTo>
                      <a:pt x="2207714" y="419234"/>
                    </a:lnTo>
                    <a:lnTo>
                      <a:pt x="2208232" y="420796"/>
                    </a:lnTo>
                    <a:lnTo>
                      <a:pt x="2208758" y="423835"/>
                    </a:lnTo>
                    <a:lnTo>
                      <a:pt x="2209276" y="427777"/>
                    </a:lnTo>
                    <a:lnTo>
                      <a:pt x="2209794" y="431910"/>
                    </a:lnTo>
                    <a:lnTo>
                      <a:pt x="2210320" y="435534"/>
                    </a:lnTo>
                    <a:lnTo>
                      <a:pt x="2210837" y="438089"/>
                    </a:lnTo>
                    <a:lnTo>
                      <a:pt x="2211363" y="439275"/>
                    </a:lnTo>
                    <a:lnTo>
                      <a:pt x="2211881" y="439066"/>
                    </a:lnTo>
                    <a:lnTo>
                      <a:pt x="2212399" y="437713"/>
                    </a:lnTo>
                    <a:lnTo>
                      <a:pt x="2212925" y="435668"/>
                    </a:lnTo>
                    <a:lnTo>
                      <a:pt x="2213443" y="433522"/>
                    </a:lnTo>
                    <a:lnTo>
                      <a:pt x="2213969" y="431860"/>
                    </a:lnTo>
                    <a:lnTo>
                      <a:pt x="2214487" y="431167"/>
                    </a:lnTo>
                    <a:lnTo>
                      <a:pt x="2215004" y="431668"/>
                    </a:lnTo>
                    <a:lnTo>
                      <a:pt x="2215530" y="433355"/>
                    </a:lnTo>
                    <a:lnTo>
                      <a:pt x="2216048" y="435993"/>
                    </a:lnTo>
                    <a:lnTo>
                      <a:pt x="2216574" y="439200"/>
                    </a:lnTo>
                    <a:lnTo>
                      <a:pt x="2217092" y="442498"/>
                    </a:lnTo>
                    <a:lnTo>
                      <a:pt x="2217609" y="445454"/>
                    </a:lnTo>
                    <a:lnTo>
                      <a:pt x="2218135" y="447717"/>
                    </a:lnTo>
                    <a:lnTo>
                      <a:pt x="2218653" y="449137"/>
                    </a:lnTo>
                    <a:lnTo>
                      <a:pt x="2219179" y="449771"/>
                    </a:lnTo>
                    <a:lnTo>
                      <a:pt x="2219697" y="449846"/>
                    </a:lnTo>
                    <a:lnTo>
                      <a:pt x="2220215" y="449688"/>
                    </a:lnTo>
                    <a:lnTo>
                      <a:pt x="2220741" y="449638"/>
                    </a:lnTo>
                    <a:lnTo>
                      <a:pt x="2221258" y="450030"/>
                    </a:lnTo>
                    <a:lnTo>
                      <a:pt x="2221785" y="451066"/>
                    </a:lnTo>
                    <a:lnTo>
                      <a:pt x="2222302" y="452769"/>
                    </a:lnTo>
                    <a:lnTo>
                      <a:pt x="2222820" y="454998"/>
                    </a:lnTo>
                    <a:lnTo>
                      <a:pt x="2223346" y="457453"/>
                    </a:lnTo>
                    <a:lnTo>
                      <a:pt x="2223864" y="459825"/>
                    </a:lnTo>
                    <a:lnTo>
                      <a:pt x="2224390" y="461804"/>
                    </a:lnTo>
                    <a:lnTo>
                      <a:pt x="2224908" y="463198"/>
                    </a:lnTo>
                    <a:lnTo>
                      <a:pt x="2225425" y="463908"/>
                    </a:lnTo>
                    <a:lnTo>
                      <a:pt x="2225951" y="464017"/>
                    </a:lnTo>
                    <a:lnTo>
                      <a:pt x="2226469" y="463775"/>
                    </a:lnTo>
                    <a:lnTo>
                      <a:pt x="2226995" y="463541"/>
                    </a:lnTo>
                    <a:lnTo>
                      <a:pt x="2227513" y="463674"/>
                    </a:lnTo>
                    <a:lnTo>
                      <a:pt x="2228030" y="464443"/>
                    </a:lnTo>
                    <a:lnTo>
                      <a:pt x="2228557" y="465979"/>
                    </a:lnTo>
                    <a:lnTo>
                      <a:pt x="2229074" y="468267"/>
                    </a:lnTo>
                    <a:lnTo>
                      <a:pt x="2229600" y="471089"/>
                    </a:lnTo>
                    <a:lnTo>
                      <a:pt x="2230118" y="474096"/>
                    </a:lnTo>
                    <a:lnTo>
                      <a:pt x="2230636" y="476809"/>
                    </a:lnTo>
                    <a:lnTo>
                      <a:pt x="2231162" y="478797"/>
                    </a:lnTo>
                    <a:lnTo>
                      <a:pt x="2231680" y="479749"/>
                    </a:lnTo>
                    <a:lnTo>
                      <a:pt x="2232206" y="479557"/>
                    </a:lnTo>
                    <a:lnTo>
                      <a:pt x="2232723" y="478287"/>
                    </a:lnTo>
                    <a:lnTo>
                      <a:pt x="2233241" y="476242"/>
                    </a:lnTo>
                    <a:lnTo>
                      <a:pt x="2233767" y="473878"/>
                    </a:lnTo>
                    <a:lnTo>
                      <a:pt x="2234285" y="471783"/>
                    </a:lnTo>
                    <a:lnTo>
                      <a:pt x="2234811" y="470488"/>
                    </a:lnTo>
                    <a:lnTo>
                      <a:pt x="2235329" y="470388"/>
                    </a:lnTo>
                    <a:lnTo>
                      <a:pt x="2235846" y="471582"/>
                    </a:lnTo>
                    <a:lnTo>
                      <a:pt x="2236373" y="473979"/>
                    </a:lnTo>
                    <a:lnTo>
                      <a:pt x="2236890" y="477219"/>
                    </a:lnTo>
                    <a:lnTo>
                      <a:pt x="2237416" y="480759"/>
                    </a:lnTo>
                    <a:lnTo>
                      <a:pt x="2237934" y="483924"/>
                    </a:lnTo>
                    <a:lnTo>
                      <a:pt x="2238452" y="486070"/>
                    </a:lnTo>
                    <a:lnTo>
                      <a:pt x="2238978" y="486721"/>
                    </a:lnTo>
                    <a:lnTo>
                      <a:pt x="2239495" y="485677"/>
                    </a:lnTo>
                    <a:lnTo>
                      <a:pt x="2240021" y="483047"/>
                    </a:lnTo>
                    <a:lnTo>
                      <a:pt x="2240539" y="479206"/>
                    </a:lnTo>
                    <a:lnTo>
                      <a:pt x="2241057" y="474764"/>
                    </a:lnTo>
                    <a:lnTo>
                      <a:pt x="2241583" y="470480"/>
                    </a:lnTo>
                    <a:lnTo>
                      <a:pt x="2242101" y="467098"/>
                    </a:lnTo>
                    <a:lnTo>
                      <a:pt x="2242627" y="465169"/>
                    </a:lnTo>
                    <a:lnTo>
                      <a:pt x="2243144" y="464944"/>
                    </a:lnTo>
                    <a:lnTo>
                      <a:pt x="2243662" y="466372"/>
                    </a:lnTo>
                    <a:lnTo>
                      <a:pt x="2244188" y="469110"/>
                    </a:lnTo>
                    <a:lnTo>
                      <a:pt x="2244706" y="472542"/>
                    </a:lnTo>
                    <a:lnTo>
                      <a:pt x="2245232" y="475882"/>
                    </a:lnTo>
                    <a:lnTo>
                      <a:pt x="2245750" y="478321"/>
                    </a:lnTo>
                    <a:lnTo>
                      <a:pt x="2246268" y="479231"/>
                    </a:lnTo>
                    <a:lnTo>
                      <a:pt x="2246794" y="478262"/>
                    </a:lnTo>
                    <a:lnTo>
                      <a:pt x="2247311" y="475457"/>
                    </a:lnTo>
                    <a:lnTo>
                      <a:pt x="2247837" y="471131"/>
                    </a:lnTo>
                    <a:lnTo>
                      <a:pt x="2248355" y="465904"/>
                    </a:lnTo>
                    <a:lnTo>
                      <a:pt x="2248873" y="460560"/>
                    </a:lnTo>
                    <a:lnTo>
                      <a:pt x="2249399" y="455925"/>
                    </a:lnTo>
                    <a:lnTo>
                      <a:pt x="2249916" y="452635"/>
                    </a:lnTo>
                    <a:lnTo>
                      <a:pt x="2250443" y="451074"/>
                    </a:lnTo>
                    <a:lnTo>
                      <a:pt x="2250960" y="451291"/>
                    </a:lnTo>
                    <a:lnTo>
                      <a:pt x="2251478" y="453011"/>
                    </a:lnTo>
                    <a:lnTo>
                      <a:pt x="2252004" y="455700"/>
                    </a:lnTo>
                    <a:lnTo>
                      <a:pt x="2252522" y="458606"/>
                    </a:lnTo>
                    <a:lnTo>
                      <a:pt x="2253048" y="460952"/>
                    </a:lnTo>
                    <a:lnTo>
                      <a:pt x="2253566" y="462105"/>
                    </a:lnTo>
                    <a:lnTo>
                      <a:pt x="2254083" y="461679"/>
                    </a:lnTo>
                    <a:lnTo>
                      <a:pt x="2254609" y="459625"/>
                    </a:lnTo>
                    <a:lnTo>
                      <a:pt x="2255127" y="456201"/>
                    </a:lnTo>
                    <a:lnTo>
                      <a:pt x="2255653" y="451901"/>
                    </a:lnTo>
                    <a:lnTo>
                      <a:pt x="2256171" y="447366"/>
                    </a:lnTo>
                    <a:lnTo>
                      <a:pt x="2256689" y="443291"/>
                    </a:lnTo>
                    <a:lnTo>
                      <a:pt x="2257215" y="440269"/>
                    </a:lnTo>
                    <a:lnTo>
                      <a:pt x="2257732" y="438632"/>
                    </a:lnTo>
                    <a:lnTo>
                      <a:pt x="2258258" y="438440"/>
                    </a:lnTo>
                    <a:lnTo>
                      <a:pt x="2258776" y="439459"/>
                    </a:lnTo>
                    <a:lnTo>
                      <a:pt x="2259294" y="441254"/>
                    </a:lnTo>
                    <a:lnTo>
                      <a:pt x="2259820" y="443266"/>
                    </a:lnTo>
                    <a:lnTo>
                      <a:pt x="2260338" y="444936"/>
                    </a:lnTo>
                    <a:lnTo>
                      <a:pt x="2260864" y="445813"/>
                    </a:lnTo>
                    <a:lnTo>
                      <a:pt x="2261382" y="445671"/>
                    </a:lnTo>
                    <a:lnTo>
                      <a:pt x="2261899" y="444502"/>
                    </a:lnTo>
                    <a:lnTo>
                      <a:pt x="2262425" y="442548"/>
                    </a:lnTo>
                    <a:lnTo>
                      <a:pt x="2262943" y="440185"/>
                    </a:lnTo>
                    <a:lnTo>
                      <a:pt x="2263469" y="437872"/>
                    </a:lnTo>
                    <a:lnTo>
                      <a:pt x="2263987" y="436027"/>
                    </a:lnTo>
                    <a:lnTo>
                      <a:pt x="2264504" y="434991"/>
                    </a:lnTo>
                    <a:lnTo>
                      <a:pt x="2265030" y="434899"/>
                    </a:lnTo>
                    <a:lnTo>
                      <a:pt x="2265548" y="435643"/>
                    </a:lnTo>
                    <a:lnTo>
                      <a:pt x="2266074" y="436929"/>
                    </a:lnTo>
                    <a:lnTo>
                      <a:pt x="2266592" y="438365"/>
                    </a:lnTo>
                    <a:lnTo>
                      <a:pt x="2267110" y="439576"/>
                    </a:lnTo>
                    <a:lnTo>
                      <a:pt x="2267636" y="440277"/>
                    </a:lnTo>
                    <a:lnTo>
                      <a:pt x="2268154" y="440344"/>
                    </a:lnTo>
                    <a:lnTo>
                      <a:pt x="2268680" y="439809"/>
                    </a:lnTo>
                    <a:lnTo>
                      <a:pt x="2269197" y="438883"/>
                    </a:lnTo>
                    <a:lnTo>
                      <a:pt x="2269715" y="437897"/>
                    </a:lnTo>
                    <a:lnTo>
                      <a:pt x="2270241" y="437221"/>
                    </a:lnTo>
                    <a:lnTo>
                      <a:pt x="2270759" y="437204"/>
                    </a:lnTo>
                    <a:lnTo>
                      <a:pt x="2271285" y="438006"/>
                    </a:lnTo>
                    <a:lnTo>
                      <a:pt x="2271803" y="439659"/>
                    </a:lnTo>
                    <a:lnTo>
                      <a:pt x="2272320" y="441980"/>
                    </a:lnTo>
                    <a:lnTo>
                      <a:pt x="2272846" y="444636"/>
                    </a:lnTo>
                    <a:lnTo>
                      <a:pt x="2273364" y="447149"/>
                    </a:lnTo>
                    <a:lnTo>
                      <a:pt x="2273890" y="449070"/>
                    </a:lnTo>
                    <a:lnTo>
                      <a:pt x="2274408" y="450097"/>
                    </a:lnTo>
                    <a:lnTo>
                      <a:pt x="2274925" y="450122"/>
                    </a:lnTo>
                    <a:lnTo>
                      <a:pt x="2275452" y="449262"/>
                    </a:lnTo>
                    <a:lnTo>
                      <a:pt x="2275969" y="447826"/>
                    </a:lnTo>
                    <a:lnTo>
                      <a:pt x="2276495" y="446281"/>
                    </a:lnTo>
                    <a:lnTo>
                      <a:pt x="2277013" y="445145"/>
                    </a:lnTo>
                    <a:lnTo>
                      <a:pt x="2277531" y="444936"/>
                    </a:lnTo>
                    <a:lnTo>
                      <a:pt x="2278057" y="445980"/>
                    </a:lnTo>
                    <a:lnTo>
                      <a:pt x="2278575" y="448368"/>
                    </a:lnTo>
                    <a:lnTo>
                      <a:pt x="2279101" y="451909"/>
                    </a:lnTo>
                    <a:lnTo>
                      <a:pt x="2279618" y="456176"/>
                    </a:lnTo>
                    <a:lnTo>
                      <a:pt x="2280136" y="460610"/>
                    </a:lnTo>
                    <a:lnTo>
                      <a:pt x="2280662" y="464585"/>
                    </a:lnTo>
                    <a:lnTo>
                      <a:pt x="2281180" y="467507"/>
                    </a:lnTo>
                    <a:lnTo>
                      <a:pt x="2281706" y="469002"/>
                    </a:lnTo>
                    <a:lnTo>
                      <a:pt x="2282224" y="468943"/>
                    </a:lnTo>
                    <a:lnTo>
                      <a:pt x="2282741" y="467541"/>
                    </a:lnTo>
                    <a:lnTo>
                      <a:pt x="2283268" y="465228"/>
                    </a:lnTo>
                    <a:lnTo>
                      <a:pt x="2283785" y="462631"/>
                    </a:lnTo>
                    <a:lnTo>
                      <a:pt x="2284311" y="460460"/>
                    </a:lnTo>
                    <a:lnTo>
                      <a:pt x="2284829" y="459374"/>
                    </a:lnTo>
                    <a:lnTo>
                      <a:pt x="2285347" y="459842"/>
                    </a:lnTo>
                    <a:lnTo>
                      <a:pt x="2285873" y="462004"/>
                    </a:lnTo>
                    <a:lnTo>
                      <a:pt x="2286390" y="465645"/>
                    </a:lnTo>
                    <a:lnTo>
                      <a:pt x="2286916" y="470296"/>
                    </a:lnTo>
                    <a:lnTo>
                      <a:pt x="2287434" y="475323"/>
                    </a:lnTo>
                    <a:lnTo>
                      <a:pt x="2287952" y="479999"/>
                    </a:lnTo>
                    <a:lnTo>
                      <a:pt x="2288478" y="483640"/>
                    </a:lnTo>
                    <a:lnTo>
                      <a:pt x="2288996" y="485711"/>
                    </a:lnTo>
                    <a:lnTo>
                      <a:pt x="2289522" y="485978"/>
                    </a:lnTo>
                    <a:lnTo>
                      <a:pt x="2290039" y="484550"/>
                    </a:lnTo>
                    <a:lnTo>
                      <a:pt x="2290557" y="481828"/>
                    </a:lnTo>
                    <a:lnTo>
                      <a:pt x="2291083" y="478438"/>
                    </a:lnTo>
                    <a:lnTo>
                      <a:pt x="2291601" y="475131"/>
                    </a:lnTo>
                    <a:lnTo>
                      <a:pt x="2292127" y="472643"/>
                    </a:lnTo>
                    <a:lnTo>
                      <a:pt x="2292645" y="471549"/>
                    </a:lnTo>
                    <a:lnTo>
                      <a:pt x="2293163" y="472125"/>
                    </a:lnTo>
                    <a:lnTo>
                      <a:pt x="2293689" y="474288"/>
                    </a:lnTo>
                    <a:lnTo>
                      <a:pt x="2294206" y="477678"/>
                    </a:lnTo>
                    <a:lnTo>
                      <a:pt x="2294732" y="481744"/>
                    </a:lnTo>
                    <a:lnTo>
                      <a:pt x="2295250" y="485794"/>
                    </a:lnTo>
                    <a:lnTo>
                      <a:pt x="2295768" y="489134"/>
                    </a:lnTo>
                    <a:lnTo>
                      <a:pt x="2296294" y="491180"/>
                    </a:lnTo>
                    <a:lnTo>
                      <a:pt x="2296811" y="491598"/>
                    </a:lnTo>
                    <a:lnTo>
                      <a:pt x="2297338" y="490362"/>
                    </a:lnTo>
                    <a:lnTo>
                      <a:pt x="2297855" y="487748"/>
                    </a:lnTo>
                    <a:lnTo>
                      <a:pt x="2298373" y="484258"/>
                    </a:lnTo>
                    <a:lnTo>
                      <a:pt x="2298899" y="480517"/>
                    </a:lnTo>
                    <a:lnTo>
                      <a:pt x="2299417" y="477193"/>
                    </a:lnTo>
                    <a:lnTo>
                      <a:pt x="2299943" y="474839"/>
                    </a:lnTo>
                    <a:lnTo>
                      <a:pt x="2300461" y="473795"/>
                    </a:lnTo>
                    <a:lnTo>
                      <a:pt x="2300978" y="474096"/>
                    </a:lnTo>
                    <a:lnTo>
                      <a:pt x="2301504" y="475540"/>
                    </a:lnTo>
                    <a:lnTo>
                      <a:pt x="2302022" y="477694"/>
                    </a:lnTo>
                    <a:lnTo>
                      <a:pt x="2302548" y="480024"/>
                    </a:lnTo>
                    <a:lnTo>
                      <a:pt x="2303066" y="481961"/>
                    </a:lnTo>
                    <a:lnTo>
                      <a:pt x="2303584" y="483022"/>
                    </a:lnTo>
                    <a:lnTo>
                      <a:pt x="2304110" y="482913"/>
                    </a:lnTo>
                    <a:lnTo>
                      <a:pt x="2304627" y="481594"/>
                    </a:lnTo>
                    <a:lnTo>
                      <a:pt x="2305154" y="479256"/>
                    </a:lnTo>
                    <a:lnTo>
                      <a:pt x="2305671" y="476267"/>
                    </a:lnTo>
                    <a:lnTo>
                      <a:pt x="2306189" y="473085"/>
                    </a:lnTo>
                    <a:lnTo>
                      <a:pt x="2306715" y="470171"/>
                    </a:lnTo>
                    <a:lnTo>
                      <a:pt x="2307233" y="467891"/>
                    </a:lnTo>
                    <a:lnTo>
                      <a:pt x="2307759" y="466480"/>
                    </a:lnTo>
                    <a:lnTo>
                      <a:pt x="2308276" y="465954"/>
                    </a:lnTo>
                    <a:lnTo>
                      <a:pt x="2308794" y="466129"/>
                    </a:lnTo>
                    <a:lnTo>
                      <a:pt x="2309320" y="466664"/>
                    </a:lnTo>
                    <a:lnTo>
                      <a:pt x="2309838" y="467148"/>
                    </a:lnTo>
                    <a:lnTo>
                      <a:pt x="2310364" y="467223"/>
                    </a:lnTo>
                    <a:lnTo>
                      <a:pt x="2310882" y="466630"/>
                    </a:lnTo>
                    <a:lnTo>
                      <a:pt x="2311399" y="465303"/>
                    </a:lnTo>
                    <a:lnTo>
                      <a:pt x="2311925" y="463340"/>
                    </a:lnTo>
                    <a:lnTo>
                      <a:pt x="2312443" y="461002"/>
                    </a:lnTo>
                    <a:lnTo>
                      <a:pt x="2312969" y="458656"/>
                    </a:lnTo>
                    <a:lnTo>
                      <a:pt x="2313487" y="456635"/>
                    </a:lnTo>
                    <a:lnTo>
                      <a:pt x="2314005" y="455182"/>
                    </a:lnTo>
                    <a:lnTo>
                      <a:pt x="2314531" y="454431"/>
                    </a:lnTo>
                    <a:lnTo>
                      <a:pt x="2315049" y="454330"/>
                    </a:lnTo>
                    <a:lnTo>
                      <a:pt x="2315575" y="454690"/>
                    </a:lnTo>
                    <a:lnTo>
                      <a:pt x="2316092" y="455191"/>
                    </a:lnTo>
                    <a:lnTo>
                      <a:pt x="2316610" y="455416"/>
                    </a:lnTo>
                    <a:lnTo>
                      <a:pt x="2317136" y="455024"/>
                    </a:lnTo>
                    <a:lnTo>
                      <a:pt x="2317654" y="453788"/>
                    </a:lnTo>
                    <a:lnTo>
                      <a:pt x="2318180" y="451725"/>
                    </a:lnTo>
                    <a:lnTo>
                      <a:pt x="2318697" y="449036"/>
                    </a:lnTo>
                    <a:lnTo>
                      <a:pt x="2319215" y="446097"/>
                    </a:lnTo>
                    <a:lnTo>
                      <a:pt x="2319741" y="443375"/>
                    </a:lnTo>
                    <a:lnTo>
                      <a:pt x="2320259" y="441337"/>
                    </a:lnTo>
                    <a:lnTo>
                      <a:pt x="2320785" y="440352"/>
                    </a:lnTo>
                    <a:lnTo>
                      <a:pt x="2321303" y="440594"/>
                    </a:lnTo>
                    <a:lnTo>
                      <a:pt x="2321820" y="441955"/>
                    </a:lnTo>
                    <a:lnTo>
                      <a:pt x="2322347" y="444126"/>
                    </a:lnTo>
                    <a:lnTo>
                      <a:pt x="2322864" y="446607"/>
                    </a:lnTo>
                    <a:lnTo>
                      <a:pt x="2323390" y="448819"/>
                    </a:lnTo>
                    <a:lnTo>
                      <a:pt x="2323908" y="450222"/>
                    </a:lnTo>
                    <a:lnTo>
                      <a:pt x="2324426" y="450372"/>
                    </a:lnTo>
                    <a:lnTo>
                      <a:pt x="2324952" y="449103"/>
                    </a:lnTo>
                    <a:lnTo>
                      <a:pt x="2325470" y="446556"/>
                    </a:lnTo>
                    <a:lnTo>
                      <a:pt x="2325996" y="443158"/>
                    </a:lnTo>
                    <a:lnTo>
                      <a:pt x="2326513" y="439509"/>
                    </a:lnTo>
                    <a:lnTo>
                      <a:pt x="2327031" y="436294"/>
                    </a:lnTo>
                    <a:lnTo>
                      <a:pt x="2327557" y="434173"/>
                    </a:lnTo>
                    <a:lnTo>
                      <a:pt x="2328075" y="433639"/>
                    </a:lnTo>
                    <a:lnTo>
                      <a:pt x="2328601" y="434899"/>
                    </a:lnTo>
                    <a:lnTo>
                      <a:pt x="2329119" y="437797"/>
                    </a:lnTo>
                    <a:lnTo>
                      <a:pt x="2329636" y="441847"/>
                    </a:lnTo>
                    <a:lnTo>
                      <a:pt x="2330163" y="446364"/>
                    </a:lnTo>
                    <a:lnTo>
                      <a:pt x="2330680" y="450573"/>
                    </a:lnTo>
                    <a:lnTo>
                      <a:pt x="2331206" y="453771"/>
                    </a:lnTo>
                    <a:lnTo>
                      <a:pt x="2331724" y="455391"/>
                    </a:lnTo>
                    <a:lnTo>
                      <a:pt x="2332242" y="455216"/>
                    </a:lnTo>
                    <a:lnTo>
                      <a:pt x="2332768" y="453362"/>
                    </a:lnTo>
                    <a:lnTo>
                      <a:pt x="2333285" y="450306"/>
                    </a:lnTo>
                    <a:lnTo>
                      <a:pt x="2333811" y="446732"/>
                    </a:lnTo>
                    <a:lnTo>
                      <a:pt x="2334329" y="443417"/>
                    </a:lnTo>
                    <a:lnTo>
                      <a:pt x="2334847" y="441137"/>
                    </a:lnTo>
                    <a:lnTo>
                      <a:pt x="2335373" y="440486"/>
                    </a:lnTo>
                    <a:lnTo>
                      <a:pt x="2335891" y="441780"/>
                    </a:lnTo>
                    <a:lnTo>
                      <a:pt x="2336417" y="444928"/>
                    </a:lnTo>
                    <a:lnTo>
                      <a:pt x="2336935" y="449462"/>
                    </a:lnTo>
                    <a:lnTo>
                      <a:pt x="2337452" y="454706"/>
                    </a:lnTo>
                    <a:lnTo>
                      <a:pt x="2337978" y="459867"/>
                    </a:lnTo>
                    <a:lnTo>
                      <a:pt x="2338496" y="464184"/>
                    </a:lnTo>
                    <a:lnTo>
                      <a:pt x="2339022" y="467056"/>
                    </a:lnTo>
                    <a:lnTo>
                      <a:pt x="2339540" y="468167"/>
                    </a:lnTo>
                    <a:lnTo>
                      <a:pt x="2340058" y="467541"/>
                    </a:lnTo>
                    <a:lnTo>
                      <a:pt x="2340584" y="465553"/>
                    </a:lnTo>
                    <a:lnTo>
                      <a:pt x="2341101" y="462806"/>
                    </a:lnTo>
                    <a:lnTo>
                      <a:pt x="2341627" y="460017"/>
                    </a:lnTo>
                    <a:lnTo>
                      <a:pt x="2342145" y="457879"/>
                    </a:lnTo>
                    <a:lnTo>
                      <a:pt x="2342663" y="457003"/>
                    </a:lnTo>
                    <a:lnTo>
                      <a:pt x="2343189" y="457704"/>
                    </a:lnTo>
                    <a:lnTo>
                      <a:pt x="2343706" y="460009"/>
                    </a:lnTo>
                    <a:lnTo>
                      <a:pt x="2344233" y="463599"/>
                    </a:lnTo>
                    <a:lnTo>
                      <a:pt x="2344750" y="467925"/>
                    </a:lnTo>
                    <a:lnTo>
                      <a:pt x="2345268" y="472342"/>
                    </a:lnTo>
                    <a:lnTo>
                      <a:pt x="2345794" y="476225"/>
                    </a:lnTo>
                    <a:lnTo>
                      <a:pt x="2346312" y="479056"/>
                    </a:lnTo>
                    <a:lnTo>
                      <a:pt x="2346838" y="480525"/>
                    </a:lnTo>
                    <a:lnTo>
                      <a:pt x="2347356" y="480617"/>
                    </a:lnTo>
                    <a:lnTo>
                      <a:pt x="2347873" y="479557"/>
                    </a:lnTo>
                    <a:lnTo>
                      <a:pt x="2348399" y="477811"/>
                    </a:lnTo>
                    <a:lnTo>
                      <a:pt x="2348917" y="475916"/>
                    </a:lnTo>
                    <a:lnTo>
                      <a:pt x="2349443" y="474371"/>
                    </a:lnTo>
                    <a:lnTo>
                      <a:pt x="2349961" y="473594"/>
                    </a:lnTo>
                    <a:lnTo>
                      <a:pt x="2350479" y="473820"/>
                    </a:lnTo>
                    <a:lnTo>
                      <a:pt x="2351005" y="475064"/>
                    </a:lnTo>
                    <a:lnTo>
                      <a:pt x="2351522" y="477110"/>
                    </a:lnTo>
                    <a:lnTo>
                      <a:pt x="2352049" y="479573"/>
                    </a:lnTo>
                    <a:lnTo>
                      <a:pt x="2352566" y="482003"/>
                    </a:lnTo>
                    <a:lnTo>
                      <a:pt x="2353084" y="483991"/>
                    </a:lnTo>
                    <a:lnTo>
                      <a:pt x="2353610" y="485235"/>
                    </a:lnTo>
                    <a:lnTo>
                      <a:pt x="2354128" y="485594"/>
                    </a:lnTo>
                    <a:lnTo>
                      <a:pt x="2354654" y="485135"/>
                    </a:lnTo>
                    <a:lnTo>
                      <a:pt x="2355171" y="484074"/>
                    </a:lnTo>
                    <a:lnTo>
                      <a:pt x="2355689" y="482755"/>
                    </a:lnTo>
                    <a:lnTo>
                      <a:pt x="2356215" y="481569"/>
                    </a:lnTo>
                    <a:lnTo>
                      <a:pt x="2356733" y="480801"/>
                    </a:lnTo>
                    <a:lnTo>
                      <a:pt x="2357259" y="480617"/>
                    </a:lnTo>
                    <a:lnTo>
                      <a:pt x="2357777" y="481026"/>
                    </a:lnTo>
                    <a:lnTo>
                      <a:pt x="2358294" y="481878"/>
                    </a:lnTo>
                    <a:lnTo>
                      <a:pt x="2358820" y="482913"/>
                    </a:lnTo>
                    <a:lnTo>
                      <a:pt x="2359338" y="483790"/>
                    </a:lnTo>
                    <a:lnTo>
                      <a:pt x="2359864" y="484158"/>
                    </a:lnTo>
                    <a:lnTo>
                      <a:pt x="2360382" y="483807"/>
                    </a:lnTo>
                    <a:lnTo>
                      <a:pt x="2360900" y="482680"/>
                    </a:lnTo>
                    <a:lnTo>
                      <a:pt x="2361426" y="480901"/>
                    </a:lnTo>
                    <a:lnTo>
                      <a:pt x="2361944" y="478730"/>
                    </a:lnTo>
                    <a:lnTo>
                      <a:pt x="2362470" y="476542"/>
                    </a:lnTo>
                    <a:lnTo>
                      <a:pt x="2362987" y="474738"/>
                    </a:lnTo>
                    <a:lnTo>
                      <a:pt x="2363505" y="473628"/>
                    </a:lnTo>
                    <a:lnTo>
                      <a:pt x="2364031" y="473411"/>
                    </a:lnTo>
                    <a:lnTo>
                      <a:pt x="2364549" y="474045"/>
                    </a:lnTo>
                    <a:lnTo>
                      <a:pt x="2365075" y="475273"/>
                    </a:lnTo>
                    <a:lnTo>
                      <a:pt x="2365592" y="476717"/>
                    </a:lnTo>
                    <a:lnTo>
                      <a:pt x="2366110" y="477895"/>
                    </a:lnTo>
                    <a:lnTo>
                      <a:pt x="2366636" y="478362"/>
                    </a:lnTo>
                    <a:lnTo>
                      <a:pt x="2367154" y="477761"/>
                    </a:lnTo>
                    <a:lnTo>
                      <a:pt x="2367680" y="475916"/>
                    </a:lnTo>
                    <a:lnTo>
                      <a:pt x="2368198" y="472935"/>
                    </a:lnTo>
                    <a:lnTo>
                      <a:pt x="2368716" y="469144"/>
                    </a:lnTo>
                    <a:lnTo>
                      <a:pt x="2369242" y="465077"/>
                    </a:lnTo>
                    <a:lnTo>
                      <a:pt x="2369759" y="461303"/>
                    </a:lnTo>
                    <a:lnTo>
                      <a:pt x="2370285" y="458389"/>
                    </a:lnTo>
                    <a:lnTo>
                      <a:pt x="2370803" y="456744"/>
                    </a:lnTo>
                    <a:lnTo>
                      <a:pt x="2371321" y="456585"/>
                    </a:lnTo>
                    <a:lnTo>
                      <a:pt x="2371847" y="457804"/>
                    </a:lnTo>
                    <a:lnTo>
                      <a:pt x="2372365" y="460009"/>
                    </a:lnTo>
                    <a:lnTo>
                      <a:pt x="2372891" y="462572"/>
                    </a:lnTo>
                    <a:lnTo>
                      <a:pt x="2373408" y="464827"/>
                    </a:lnTo>
                    <a:lnTo>
                      <a:pt x="2373926" y="466138"/>
                    </a:lnTo>
                    <a:lnTo>
                      <a:pt x="2374452" y="466021"/>
                    </a:lnTo>
                    <a:lnTo>
                      <a:pt x="2374970" y="464242"/>
                    </a:lnTo>
                    <a:lnTo>
                      <a:pt x="2375496" y="460894"/>
                    </a:lnTo>
                    <a:lnTo>
                      <a:pt x="2376014" y="456401"/>
                    </a:lnTo>
                    <a:lnTo>
                      <a:pt x="2376531" y="451408"/>
                    </a:lnTo>
                    <a:lnTo>
                      <a:pt x="2377057" y="446665"/>
                    </a:lnTo>
                    <a:lnTo>
                      <a:pt x="2377575" y="442882"/>
                    </a:lnTo>
                    <a:lnTo>
                      <a:pt x="2378101" y="440619"/>
                    </a:lnTo>
                    <a:lnTo>
                      <a:pt x="2378619" y="440185"/>
                    </a:lnTo>
                    <a:lnTo>
                      <a:pt x="2379137" y="441538"/>
                    </a:lnTo>
                    <a:lnTo>
                      <a:pt x="2379663" y="444277"/>
                    </a:lnTo>
                    <a:lnTo>
                      <a:pt x="2380180" y="447742"/>
                    </a:lnTo>
                    <a:lnTo>
                      <a:pt x="2380706" y="451132"/>
                    </a:lnTo>
                    <a:lnTo>
                      <a:pt x="2381224" y="453738"/>
                    </a:lnTo>
                    <a:lnTo>
                      <a:pt x="2381742" y="454965"/>
                    </a:lnTo>
                    <a:lnTo>
                      <a:pt x="2382268" y="454481"/>
                    </a:lnTo>
                    <a:lnTo>
                      <a:pt x="2382786" y="452268"/>
                    </a:lnTo>
                    <a:lnTo>
                      <a:pt x="2383312" y="448686"/>
                    </a:lnTo>
                    <a:lnTo>
                      <a:pt x="2383830" y="444360"/>
                    </a:lnTo>
                    <a:lnTo>
                      <a:pt x="2384347" y="440027"/>
                    </a:lnTo>
                    <a:lnTo>
                      <a:pt x="2384873" y="436436"/>
                    </a:lnTo>
                    <a:lnTo>
                      <a:pt x="2385391" y="434181"/>
                    </a:lnTo>
                    <a:lnTo>
                      <a:pt x="2385917" y="433630"/>
                    </a:lnTo>
                    <a:lnTo>
                      <a:pt x="2386435" y="434849"/>
                    </a:lnTo>
                    <a:lnTo>
                      <a:pt x="2386953" y="437530"/>
                    </a:lnTo>
                    <a:lnTo>
                      <a:pt x="2387478" y="441112"/>
                    </a:lnTo>
                    <a:lnTo>
                      <a:pt x="2387996" y="444903"/>
                    </a:lnTo>
                    <a:lnTo>
                      <a:pt x="2388522" y="448218"/>
                    </a:lnTo>
                    <a:lnTo>
                      <a:pt x="2389040" y="450514"/>
                    </a:lnTo>
                    <a:lnTo>
                      <a:pt x="2389558" y="451416"/>
                    </a:lnTo>
                    <a:lnTo>
                      <a:pt x="2390084" y="450873"/>
                    </a:lnTo>
                    <a:lnTo>
                      <a:pt x="2390601" y="449095"/>
                    </a:lnTo>
                    <a:lnTo>
                      <a:pt x="2391128" y="446581"/>
                    </a:lnTo>
                    <a:lnTo>
                      <a:pt x="2391645" y="443926"/>
                    </a:lnTo>
                    <a:lnTo>
                      <a:pt x="2392163" y="441730"/>
                    </a:lnTo>
                    <a:lnTo>
                      <a:pt x="2392689" y="440461"/>
                    </a:lnTo>
                    <a:lnTo>
                      <a:pt x="2393207" y="440411"/>
                    </a:lnTo>
                    <a:lnTo>
                      <a:pt x="2393733" y="441646"/>
                    </a:lnTo>
                    <a:lnTo>
                      <a:pt x="2394251" y="443968"/>
                    </a:lnTo>
                    <a:lnTo>
                      <a:pt x="2394768" y="446974"/>
                    </a:lnTo>
                    <a:lnTo>
                      <a:pt x="2395294" y="450172"/>
                    </a:lnTo>
                    <a:lnTo>
                      <a:pt x="2395812" y="453053"/>
                    </a:lnTo>
                    <a:lnTo>
                      <a:pt x="2396338" y="455241"/>
                    </a:lnTo>
                    <a:lnTo>
                      <a:pt x="2396856" y="456518"/>
                    </a:lnTo>
                    <a:lnTo>
                      <a:pt x="2397374" y="456877"/>
                    </a:lnTo>
                    <a:lnTo>
                      <a:pt x="2397900" y="456510"/>
                    </a:lnTo>
                    <a:lnTo>
                      <a:pt x="2398417" y="455767"/>
                    </a:lnTo>
                    <a:lnTo>
                      <a:pt x="2398944" y="455074"/>
                    </a:lnTo>
                    <a:lnTo>
                      <a:pt x="2399461" y="454798"/>
                    </a:lnTo>
                    <a:lnTo>
                      <a:pt x="2399979" y="455157"/>
                    </a:lnTo>
                    <a:lnTo>
                      <a:pt x="2400505" y="456243"/>
                    </a:lnTo>
                    <a:lnTo>
                      <a:pt x="2401023" y="457963"/>
                    </a:lnTo>
                    <a:lnTo>
                      <a:pt x="2401549" y="460100"/>
                    </a:lnTo>
                    <a:lnTo>
                      <a:pt x="2402066" y="462363"/>
                    </a:lnTo>
                    <a:lnTo>
                      <a:pt x="2402584" y="464384"/>
                    </a:lnTo>
                    <a:lnTo>
                      <a:pt x="2403110" y="465896"/>
                    </a:lnTo>
                    <a:lnTo>
                      <a:pt x="2403628" y="466747"/>
                    </a:lnTo>
                    <a:lnTo>
                      <a:pt x="2404154" y="466973"/>
                    </a:lnTo>
                    <a:lnTo>
                      <a:pt x="2404672" y="466756"/>
                    </a:lnTo>
                    <a:lnTo>
                      <a:pt x="2405189" y="466397"/>
                    </a:lnTo>
                    <a:lnTo>
                      <a:pt x="2405716" y="466255"/>
                    </a:lnTo>
                    <a:lnTo>
                      <a:pt x="2406233" y="466630"/>
                    </a:lnTo>
                    <a:lnTo>
                      <a:pt x="2406759" y="467716"/>
                    </a:lnTo>
                    <a:lnTo>
                      <a:pt x="2407277" y="469520"/>
                    </a:lnTo>
                    <a:lnTo>
                      <a:pt x="2407795" y="471866"/>
                    </a:lnTo>
                    <a:lnTo>
                      <a:pt x="2408321" y="474429"/>
                    </a:lnTo>
                    <a:lnTo>
                      <a:pt x="2408839" y="476834"/>
                    </a:lnTo>
                    <a:lnTo>
                      <a:pt x="2409365" y="478696"/>
                    </a:lnTo>
                    <a:lnTo>
                      <a:pt x="2409882" y="479690"/>
                    </a:lnTo>
                    <a:lnTo>
                      <a:pt x="2410400" y="479665"/>
                    </a:lnTo>
                    <a:lnTo>
                      <a:pt x="2410926" y="478655"/>
                    </a:lnTo>
                    <a:lnTo>
                      <a:pt x="2411444" y="476926"/>
                    </a:lnTo>
                    <a:lnTo>
                      <a:pt x="2411970" y="474922"/>
                    </a:lnTo>
                    <a:lnTo>
                      <a:pt x="2412487" y="473144"/>
                    </a:lnTo>
                    <a:lnTo>
                      <a:pt x="2413005" y="472075"/>
                    </a:lnTo>
                    <a:lnTo>
                      <a:pt x="2413531" y="472041"/>
                    </a:lnTo>
                    <a:lnTo>
                      <a:pt x="2414049" y="473219"/>
                    </a:lnTo>
                    <a:lnTo>
                      <a:pt x="2414575" y="475507"/>
                    </a:lnTo>
                    <a:lnTo>
                      <a:pt x="2415093" y="478563"/>
                    </a:lnTo>
                    <a:lnTo>
                      <a:pt x="2415611" y="481861"/>
                    </a:lnTo>
                    <a:lnTo>
                      <a:pt x="2416137" y="484767"/>
                    </a:lnTo>
                    <a:lnTo>
                      <a:pt x="2416654" y="486729"/>
                    </a:lnTo>
                    <a:lnTo>
                      <a:pt x="2417180" y="487322"/>
                    </a:lnTo>
                    <a:lnTo>
                      <a:pt x="2417698" y="486370"/>
                    </a:lnTo>
                    <a:lnTo>
                      <a:pt x="2418216" y="483957"/>
                    </a:lnTo>
                    <a:lnTo>
                      <a:pt x="2418742" y="480475"/>
                    </a:lnTo>
                    <a:lnTo>
                      <a:pt x="2419260" y="476534"/>
                    </a:lnTo>
                    <a:lnTo>
                      <a:pt x="2419786" y="472826"/>
                    </a:lnTo>
                    <a:lnTo>
                      <a:pt x="2420303" y="469996"/>
                    </a:lnTo>
                    <a:lnTo>
                      <a:pt x="2420821" y="468509"/>
                    </a:lnTo>
                    <a:lnTo>
                      <a:pt x="2421347" y="468618"/>
                    </a:lnTo>
                    <a:lnTo>
                      <a:pt x="2421865" y="470263"/>
                    </a:lnTo>
                    <a:lnTo>
                      <a:pt x="2422391" y="473110"/>
                    </a:lnTo>
                    <a:lnTo>
                      <a:pt x="2422909" y="476500"/>
                    </a:lnTo>
                    <a:lnTo>
                      <a:pt x="2423426" y="479682"/>
                    </a:lnTo>
                    <a:lnTo>
                      <a:pt x="2423952" y="481911"/>
                    </a:lnTo>
                    <a:lnTo>
                      <a:pt x="2424470" y="482671"/>
                    </a:lnTo>
                    <a:lnTo>
                      <a:pt x="2424996" y="481661"/>
                    </a:lnTo>
                    <a:lnTo>
                      <a:pt x="2425514" y="478922"/>
                    </a:lnTo>
                    <a:lnTo>
                      <a:pt x="2426032" y="474805"/>
                    </a:lnTo>
                    <a:lnTo>
                      <a:pt x="2426558" y="469945"/>
                    </a:lnTo>
                    <a:lnTo>
                      <a:pt x="2427075" y="465102"/>
                    </a:lnTo>
                    <a:lnTo>
                      <a:pt x="2427601" y="460977"/>
                    </a:lnTo>
                    <a:lnTo>
                      <a:pt x="2428119" y="458155"/>
                    </a:lnTo>
                    <a:lnTo>
                      <a:pt x="2428637" y="456969"/>
                    </a:lnTo>
                    <a:lnTo>
                      <a:pt x="2429163" y="457470"/>
                    </a:lnTo>
                    <a:lnTo>
                      <a:pt x="2429681" y="459374"/>
                    </a:lnTo>
                    <a:lnTo>
                      <a:pt x="2430207" y="462113"/>
                    </a:lnTo>
                    <a:lnTo>
                      <a:pt x="2430725" y="464935"/>
                    </a:lnTo>
                    <a:lnTo>
                      <a:pt x="2431242" y="467115"/>
                    </a:lnTo>
                    <a:lnTo>
                      <a:pt x="2431768" y="468092"/>
                    </a:lnTo>
                    <a:lnTo>
                      <a:pt x="2432286" y="467532"/>
                    </a:lnTo>
                    <a:lnTo>
                      <a:pt x="2432812" y="465403"/>
                    </a:lnTo>
                    <a:lnTo>
                      <a:pt x="2433330" y="461946"/>
                    </a:lnTo>
                    <a:lnTo>
                      <a:pt x="2433848" y="457687"/>
                    </a:lnTo>
                    <a:lnTo>
                      <a:pt x="2434373" y="453270"/>
                    </a:lnTo>
                    <a:lnTo>
                      <a:pt x="2434891" y="449354"/>
                    </a:lnTo>
                    <a:lnTo>
                      <a:pt x="2435417" y="446448"/>
                    </a:lnTo>
                    <a:lnTo>
                      <a:pt x="2435935" y="444878"/>
                    </a:lnTo>
                    <a:lnTo>
                      <a:pt x="2436453" y="444703"/>
                    </a:lnTo>
                    <a:lnTo>
                      <a:pt x="2436979" y="445705"/>
                    </a:lnTo>
                    <a:lnTo>
                      <a:pt x="2437497" y="447450"/>
                    </a:lnTo>
                    <a:lnTo>
                      <a:pt x="2438023" y="449379"/>
                    </a:lnTo>
                    <a:lnTo>
                      <a:pt x="2438540" y="450940"/>
                    </a:lnTo>
                    <a:lnTo>
                      <a:pt x="2439058" y="451709"/>
                    </a:lnTo>
                    <a:lnTo>
                      <a:pt x="2439584" y="451450"/>
                    </a:lnTo>
                    <a:lnTo>
                      <a:pt x="2440102" y="450147"/>
                    </a:lnTo>
                    <a:lnTo>
                      <a:pt x="2440628" y="448001"/>
                    </a:lnTo>
                    <a:lnTo>
                      <a:pt x="2441146" y="445371"/>
                    </a:lnTo>
                    <a:lnTo>
                      <a:pt x="2441663" y="442740"/>
                    </a:lnTo>
                    <a:lnTo>
                      <a:pt x="2442189" y="440561"/>
                    </a:lnTo>
                    <a:lnTo>
                      <a:pt x="2442707" y="439150"/>
                    </a:lnTo>
                    <a:lnTo>
                      <a:pt x="2443233" y="438632"/>
                    </a:lnTo>
                    <a:lnTo>
                      <a:pt x="2443751" y="438933"/>
                    </a:lnTo>
                    <a:lnTo>
                      <a:pt x="2444268" y="439826"/>
                    </a:lnTo>
                    <a:lnTo>
                      <a:pt x="2444795" y="440978"/>
                    </a:lnTo>
                    <a:lnTo>
                      <a:pt x="2445312" y="442022"/>
                    </a:lnTo>
                    <a:lnTo>
                      <a:pt x="2445839" y="442665"/>
                    </a:lnTo>
                    <a:lnTo>
                      <a:pt x="2446356" y="442724"/>
                    </a:lnTo>
                    <a:lnTo>
                      <a:pt x="2446874" y="442181"/>
                    </a:lnTo>
                    <a:lnTo>
                      <a:pt x="2447400" y="441196"/>
                    </a:lnTo>
                    <a:lnTo>
                      <a:pt x="2447918" y="440018"/>
                    </a:lnTo>
                    <a:lnTo>
                      <a:pt x="2448444" y="438983"/>
                    </a:lnTo>
                    <a:lnTo>
                      <a:pt x="2448961" y="438415"/>
                    </a:lnTo>
                    <a:lnTo>
                      <a:pt x="2449479" y="438548"/>
                    </a:lnTo>
                    <a:lnTo>
                      <a:pt x="2450005" y="439442"/>
                    </a:lnTo>
                    <a:lnTo>
                      <a:pt x="2450523" y="440962"/>
                    </a:lnTo>
                    <a:lnTo>
                      <a:pt x="2451049" y="442815"/>
                    </a:lnTo>
                    <a:lnTo>
                      <a:pt x="2451567" y="444627"/>
                    </a:lnTo>
                    <a:lnTo>
                      <a:pt x="2452084" y="446047"/>
                    </a:lnTo>
                    <a:lnTo>
                      <a:pt x="2452611" y="446807"/>
                    </a:lnTo>
                    <a:lnTo>
                      <a:pt x="2453128" y="446782"/>
                    </a:lnTo>
                    <a:lnTo>
                      <a:pt x="2453654" y="445997"/>
                    </a:lnTo>
                    <a:lnTo>
                      <a:pt x="2454172" y="444686"/>
                    </a:lnTo>
                    <a:lnTo>
                      <a:pt x="2454690" y="443225"/>
                    </a:lnTo>
                    <a:lnTo>
                      <a:pt x="2455216" y="442072"/>
                    </a:lnTo>
                    <a:lnTo>
                      <a:pt x="2455734" y="441630"/>
                    </a:lnTo>
                    <a:lnTo>
                      <a:pt x="2456259" y="442214"/>
                    </a:lnTo>
                    <a:lnTo>
                      <a:pt x="2456777" y="443926"/>
                    </a:lnTo>
                    <a:lnTo>
                      <a:pt x="2457295" y="446657"/>
                    </a:lnTo>
                    <a:lnTo>
                      <a:pt x="2457821" y="450080"/>
                    </a:lnTo>
                    <a:lnTo>
                      <a:pt x="2458339" y="453704"/>
                    </a:lnTo>
                    <a:lnTo>
                      <a:pt x="2458865" y="456961"/>
                    </a:lnTo>
                    <a:lnTo>
                      <a:pt x="2459383" y="459357"/>
                    </a:lnTo>
                    <a:lnTo>
                      <a:pt x="2459900" y="460568"/>
                    </a:lnTo>
                    <a:lnTo>
                      <a:pt x="2460426" y="460468"/>
                    </a:lnTo>
                    <a:lnTo>
                      <a:pt x="2460944" y="459174"/>
                    </a:lnTo>
                    <a:lnTo>
                      <a:pt x="2461470" y="457061"/>
                    </a:lnTo>
                    <a:lnTo>
                      <a:pt x="2461988" y="454681"/>
                    </a:lnTo>
                    <a:lnTo>
                      <a:pt x="2462506" y="452669"/>
                    </a:lnTo>
                    <a:lnTo>
                      <a:pt x="2463032" y="451617"/>
                    </a:lnTo>
                    <a:lnTo>
                      <a:pt x="2463549" y="451909"/>
                    </a:lnTo>
                    <a:lnTo>
                      <a:pt x="2464075" y="453696"/>
                    </a:lnTo>
                    <a:lnTo>
                      <a:pt x="2464593" y="456844"/>
                    </a:lnTo>
                    <a:lnTo>
                      <a:pt x="2465111" y="460994"/>
                    </a:lnTo>
                    <a:lnTo>
                      <a:pt x="2465637" y="465553"/>
                    </a:lnTo>
                    <a:lnTo>
                      <a:pt x="2466155" y="469837"/>
                    </a:lnTo>
                    <a:lnTo>
                      <a:pt x="2466681" y="473177"/>
                    </a:lnTo>
                    <a:lnTo>
                      <a:pt x="2467198" y="475106"/>
                    </a:lnTo>
                    <a:lnTo>
                      <a:pt x="2467716" y="475398"/>
                    </a:lnTo>
                    <a:lnTo>
                      <a:pt x="2468242" y="474104"/>
                    </a:lnTo>
                    <a:lnTo>
                      <a:pt x="2468760" y="471582"/>
                    </a:lnTo>
                    <a:lnTo>
                      <a:pt x="2469286" y="468417"/>
                    </a:lnTo>
                    <a:lnTo>
                      <a:pt x="2469804" y="465353"/>
                    </a:lnTo>
                    <a:lnTo>
                      <a:pt x="2470321" y="463073"/>
                    </a:lnTo>
                    <a:lnTo>
                      <a:pt x="2470847" y="462096"/>
                    </a:lnTo>
                    <a:lnTo>
                      <a:pt x="2471365" y="462689"/>
                    </a:lnTo>
                    <a:lnTo>
                      <a:pt x="2471891" y="464818"/>
                    </a:lnTo>
                    <a:lnTo>
                      <a:pt x="2472409" y="468209"/>
                    </a:lnTo>
                    <a:lnTo>
                      <a:pt x="2472927" y="472325"/>
                    </a:lnTo>
                    <a:lnTo>
                      <a:pt x="2473453" y="476459"/>
                    </a:lnTo>
                    <a:lnTo>
                      <a:pt x="2473970" y="479899"/>
                    </a:lnTo>
                    <a:lnTo>
                      <a:pt x="2474497" y="482070"/>
                    </a:lnTo>
                    <a:lnTo>
                      <a:pt x="2475014" y="482654"/>
                    </a:lnTo>
                    <a:lnTo>
                      <a:pt x="2475532" y="481594"/>
                    </a:lnTo>
                    <a:lnTo>
                      <a:pt x="2476058" y="479139"/>
                    </a:lnTo>
                    <a:lnTo>
                      <a:pt x="2476576" y="475782"/>
                    </a:lnTo>
                    <a:lnTo>
                      <a:pt x="2477102" y="472200"/>
                    </a:lnTo>
                    <a:lnTo>
                      <a:pt x="2477620" y="469069"/>
                    </a:lnTo>
                    <a:lnTo>
                      <a:pt x="2478137" y="466931"/>
                    </a:lnTo>
                    <a:lnTo>
                      <a:pt x="2478663" y="466121"/>
                    </a:lnTo>
                    <a:lnTo>
                      <a:pt x="2479181" y="466697"/>
                    </a:lnTo>
                    <a:lnTo>
                      <a:pt x="2479707" y="468484"/>
                    </a:lnTo>
                    <a:lnTo>
                      <a:pt x="2480225" y="471064"/>
                    </a:lnTo>
                    <a:lnTo>
                      <a:pt x="2480742" y="473862"/>
                    </a:lnTo>
                    <a:lnTo>
                      <a:pt x="2481268" y="476233"/>
                    </a:lnTo>
                    <a:lnTo>
                      <a:pt x="2481786" y="477669"/>
                    </a:lnTo>
                    <a:lnTo>
                      <a:pt x="2482312" y="477878"/>
                    </a:lnTo>
                    <a:lnTo>
                      <a:pt x="2482830" y="476784"/>
                    </a:lnTo>
                    <a:lnTo>
                      <a:pt x="2483348" y="474580"/>
                    </a:lnTo>
                    <a:lnTo>
                      <a:pt x="2483874" y="471615"/>
                    </a:lnTo>
                    <a:lnTo>
                      <a:pt x="2484392" y="468401"/>
                    </a:lnTo>
                    <a:lnTo>
                      <a:pt x="2484918" y="465470"/>
                    </a:lnTo>
                    <a:lnTo>
                      <a:pt x="2485435" y="463265"/>
                    </a:lnTo>
                    <a:lnTo>
                      <a:pt x="2485953" y="462004"/>
                    </a:lnTo>
                    <a:lnTo>
                      <a:pt x="2486479" y="461712"/>
                    </a:lnTo>
                    <a:lnTo>
                      <a:pt x="2486997" y="462221"/>
                    </a:lnTo>
                    <a:lnTo>
                      <a:pt x="2487523" y="463182"/>
                    </a:lnTo>
                    <a:lnTo>
                      <a:pt x="2488041" y="464175"/>
                    </a:lnTo>
                    <a:lnTo>
                      <a:pt x="2488558" y="464768"/>
                    </a:lnTo>
                    <a:lnTo>
                      <a:pt x="2489084" y="464660"/>
                    </a:lnTo>
                    <a:lnTo>
                      <a:pt x="2489602" y="463716"/>
                    </a:lnTo>
                    <a:lnTo>
                      <a:pt x="2490128" y="462029"/>
                    </a:lnTo>
                    <a:lnTo>
                      <a:pt x="2490646" y="459817"/>
                    </a:lnTo>
                    <a:lnTo>
                      <a:pt x="2491164" y="457420"/>
                    </a:lnTo>
                    <a:lnTo>
                      <a:pt x="2491690" y="455199"/>
                    </a:lnTo>
                    <a:lnTo>
                      <a:pt x="2492208" y="453487"/>
                    </a:lnTo>
                    <a:lnTo>
                      <a:pt x="2492733" y="452485"/>
                    </a:lnTo>
                    <a:lnTo>
                      <a:pt x="2493251" y="452201"/>
                    </a:lnTo>
                    <a:lnTo>
                      <a:pt x="2493769" y="452452"/>
                    </a:lnTo>
                    <a:lnTo>
                      <a:pt x="2494295" y="452919"/>
                    </a:lnTo>
                    <a:lnTo>
                      <a:pt x="2494813" y="453220"/>
                    </a:lnTo>
                    <a:lnTo>
                      <a:pt x="2495339" y="453019"/>
                    </a:lnTo>
                    <a:lnTo>
                      <a:pt x="2495856" y="452101"/>
                    </a:lnTo>
                    <a:lnTo>
                      <a:pt x="2496374" y="450389"/>
                    </a:lnTo>
                    <a:lnTo>
                      <a:pt x="2496900" y="448034"/>
                    </a:lnTo>
                    <a:lnTo>
                      <a:pt x="2497418" y="445346"/>
                    </a:lnTo>
                    <a:lnTo>
                      <a:pt x="2497944" y="442749"/>
                    </a:lnTo>
                    <a:lnTo>
                      <a:pt x="2498462" y="440669"/>
                    </a:lnTo>
                    <a:lnTo>
                      <a:pt x="2498979" y="439442"/>
                    </a:lnTo>
                    <a:lnTo>
                      <a:pt x="2499506" y="439258"/>
                    </a:lnTo>
                    <a:lnTo>
                      <a:pt x="2500023" y="440093"/>
                    </a:lnTo>
                    <a:lnTo>
                      <a:pt x="2500549" y="441688"/>
                    </a:lnTo>
                    <a:lnTo>
                      <a:pt x="2501067" y="443617"/>
                    </a:lnTo>
                    <a:lnTo>
                      <a:pt x="2501585" y="445337"/>
                    </a:lnTo>
                    <a:lnTo>
                      <a:pt x="2502111" y="446323"/>
                    </a:lnTo>
                    <a:lnTo>
                      <a:pt x="2502629" y="446214"/>
                    </a:lnTo>
                    <a:lnTo>
                      <a:pt x="2503154" y="444861"/>
                    </a:lnTo>
                    <a:lnTo>
                      <a:pt x="2503672" y="442390"/>
                    </a:lnTo>
                    <a:lnTo>
                      <a:pt x="2504190" y="439150"/>
                    </a:lnTo>
                    <a:lnTo>
                      <a:pt x="2504716" y="435659"/>
                    </a:lnTo>
                    <a:lnTo>
                      <a:pt x="2505234" y="432570"/>
                    </a:lnTo>
                    <a:lnTo>
                      <a:pt x="2505760" y="430465"/>
                    </a:lnTo>
                    <a:lnTo>
                      <a:pt x="2506278" y="429764"/>
                    </a:lnTo>
                    <a:lnTo>
                      <a:pt x="2506795" y="430616"/>
                    </a:lnTo>
                    <a:lnTo>
                      <a:pt x="2507321" y="432887"/>
                    </a:lnTo>
                    <a:lnTo>
                      <a:pt x="2507839" y="436177"/>
                    </a:lnTo>
                    <a:lnTo>
                      <a:pt x="2508365" y="439893"/>
                    </a:lnTo>
                    <a:lnTo>
                      <a:pt x="2508883" y="443316"/>
                    </a:lnTo>
                    <a:lnTo>
                      <a:pt x="2509401" y="445788"/>
                    </a:lnTo>
                    <a:lnTo>
                      <a:pt x="2509927" y="446832"/>
                    </a:lnTo>
                    <a:lnTo>
                      <a:pt x="2510444" y="446264"/>
                    </a:lnTo>
                    <a:lnTo>
                      <a:pt x="2510970" y="444227"/>
                    </a:lnTo>
                    <a:lnTo>
                      <a:pt x="2511488" y="441129"/>
                    </a:lnTo>
                    <a:lnTo>
                      <a:pt x="2512006" y="437597"/>
                    </a:lnTo>
                    <a:lnTo>
                      <a:pt x="2512532" y="434373"/>
                    </a:lnTo>
                    <a:lnTo>
                      <a:pt x="2513050" y="432152"/>
                    </a:lnTo>
                    <a:lnTo>
                      <a:pt x="2513576" y="431451"/>
                    </a:lnTo>
                    <a:lnTo>
                      <a:pt x="2514093" y="432486"/>
                    </a:lnTo>
                    <a:lnTo>
                      <a:pt x="2514611" y="435133"/>
                    </a:lnTo>
                    <a:lnTo>
                      <a:pt x="2515137" y="439024"/>
                    </a:lnTo>
                    <a:lnTo>
                      <a:pt x="2515655" y="443550"/>
                    </a:lnTo>
                    <a:lnTo>
                      <a:pt x="2516181" y="448001"/>
                    </a:lnTo>
                    <a:lnTo>
                      <a:pt x="2516699" y="451658"/>
                    </a:lnTo>
                    <a:lnTo>
                      <a:pt x="2517216" y="453971"/>
                    </a:lnTo>
                    <a:lnTo>
                      <a:pt x="2517742" y="454673"/>
                    </a:lnTo>
                    <a:lnTo>
                      <a:pt x="2518260" y="453829"/>
                    </a:lnTo>
                    <a:lnTo>
                      <a:pt x="2518786" y="451750"/>
                    </a:lnTo>
                    <a:lnTo>
                      <a:pt x="2519304" y="449003"/>
                    </a:lnTo>
                    <a:lnTo>
                      <a:pt x="2519822" y="446239"/>
                    </a:lnTo>
                    <a:lnTo>
                      <a:pt x="2520348" y="444160"/>
                    </a:lnTo>
                    <a:lnTo>
                      <a:pt x="2520865" y="443283"/>
                    </a:lnTo>
                    <a:lnTo>
                      <a:pt x="2521392" y="443884"/>
                    </a:lnTo>
                    <a:lnTo>
                      <a:pt x="2521909" y="445938"/>
                    </a:lnTo>
                    <a:lnTo>
                      <a:pt x="2522427" y="449178"/>
                    </a:lnTo>
                    <a:lnTo>
                      <a:pt x="2522953" y="453136"/>
                    </a:lnTo>
                    <a:lnTo>
                      <a:pt x="2523471" y="457245"/>
                    </a:lnTo>
                    <a:lnTo>
                      <a:pt x="2523997" y="460877"/>
                    </a:lnTo>
                    <a:lnTo>
                      <a:pt x="2524515" y="463532"/>
                    </a:lnTo>
                    <a:lnTo>
                      <a:pt x="2525032" y="464919"/>
                    </a:lnTo>
                    <a:lnTo>
                      <a:pt x="2525558" y="465027"/>
                    </a:lnTo>
                    <a:lnTo>
                      <a:pt x="2526076" y="464059"/>
                    </a:lnTo>
                    <a:lnTo>
                      <a:pt x="2526602" y="462380"/>
                    </a:lnTo>
                    <a:lnTo>
                      <a:pt x="2527120" y="460510"/>
                    </a:lnTo>
                    <a:lnTo>
                      <a:pt x="2527637" y="458948"/>
                    </a:lnTo>
                    <a:lnTo>
                      <a:pt x="2528164" y="458130"/>
                    </a:lnTo>
                    <a:lnTo>
                      <a:pt x="2528681" y="458305"/>
                    </a:lnTo>
                    <a:lnTo>
                      <a:pt x="2529207" y="459483"/>
                    </a:lnTo>
                    <a:lnTo>
                      <a:pt x="2529725" y="461470"/>
                    </a:lnTo>
                    <a:lnTo>
                      <a:pt x="2530243" y="463958"/>
                    </a:lnTo>
                    <a:lnTo>
                      <a:pt x="2530769" y="466547"/>
                    </a:lnTo>
                    <a:lnTo>
                      <a:pt x="2531287" y="468810"/>
                    </a:lnTo>
                    <a:lnTo>
                      <a:pt x="2531813" y="470430"/>
                    </a:lnTo>
                    <a:lnTo>
                      <a:pt x="2532330" y="471215"/>
                    </a:lnTo>
                    <a:lnTo>
                      <a:pt x="2532848" y="471181"/>
                    </a:lnTo>
                    <a:lnTo>
                      <a:pt x="2533374" y="470497"/>
                    </a:lnTo>
                    <a:lnTo>
                      <a:pt x="2533892" y="469436"/>
                    </a:lnTo>
                    <a:lnTo>
                      <a:pt x="2534418" y="468325"/>
                    </a:lnTo>
                    <a:lnTo>
                      <a:pt x="2534936" y="467482"/>
                    </a:lnTo>
                    <a:lnTo>
                      <a:pt x="2535453" y="467148"/>
                    </a:lnTo>
                    <a:lnTo>
                      <a:pt x="2535979" y="467424"/>
                    </a:lnTo>
                    <a:lnTo>
                      <a:pt x="2536497" y="468217"/>
                    </a:lnTo>
                    <a:lnTo>
                      <a:pt x="2537023" y="469319"/>
                    </a:lnTo>
                    <a:lnTo>
                      <a:pt x="2537541" y="470421"/>
                    </a:lnTo>
                    <a:lnTo>
                      <a:pt x="2538059" y="471231"/>
                    </a:lnTo>
                    <a:lnTo>
                      <a:pt x="2538585" y="471515"/>
                    </a:lnTo>
                    <a:lnTo>
                      <a:pt x="2539102" y="471156"/>
                    </a:lnTo>
                    <a:lnTo>
                      <a:pt x="2539628" y="470179"/>
                    </a:lnTo>
                    <a:lnTo>
                      <a:pt x="2540146" y="468768"/>
                    </a:lnTo>
                    <a:lnTo>
                      <a:pt x="2540664" y="467198"/>
                    </a:lnTo>
                    <a:lnTo>
                      <a:pt x="2541190" y="465804"/>
                    </a:lnTo>
                    <a:lnTo>
                      <a:pt x="2541708" y="464860"/>
                    </a:lnTo>
                    <a:lnTo>
                      <a:pt x="2542234" y="464551"/>
                    </a:lnTo>
                    <a:lnTo>
                      <a:pt x="2542751" y="464935"/>
                    </a:lnTo>
                    <a:lnTo>
                      <a:pt x="2543269" y="465904"/>
                    </a:lnTo>
                    <a:lnTo>
                      <a:pt x="2543795" y="467156"/>
                    </a:lnTo>
                    <a:lnTo>
                      <a:pt x="2544313" y="468317"/>
                    </a:lnTo>
                    <a:lnTo>
                      <a:pt x="2544839" y="468960"/>
                    </a:lnTo>
                    <a:lnTo>
                      <a:pt x="2545357" y="468751"/>
                    </a:lnTo>
                    <a:lnTo>
                      <a:pt x="2545874" y="467524"/>
                    </a:lnTo>
                    <a:lnTo>
                      <a:pt x="2546401" y="465328"/>
                    </a:lnTo>
                    <a:lnTo>
                      <a:pt x="2546918" y="462380"/>
                    </a:lnTo>
                    <a:lnTo>
                      <a:pt x="2547444" y="459082"/>
                    </a:lnTo>
                    <a:lnTo>
                      <a:pt x="2547962" y="455942"/>
                    </a:lnTo>
                    <a:lnTo>
                      <a:pt x="2548480" y="453454"/>
                    </a:lnTo>
                    <a:lnTo>
                      <a:pt x="2549006" y="452017"/>
                    </a:lnTo>
                    <a:lnTo>
                      <a:pt x="2549523" y="451817"/>
                    </a:lnTo>
                    <a:lnTo>
                      <a:pt x="2550049" y="452786"/>
                    </a:lnTo>
                    <a:lnTo>
                      <a:pt x="2550567" y="454623"/>
                    </a:lnTo>
                    <a:lnTo>
                      <a:pt x="2551085" y="456869"/>
                    </a:lnTo>
                    <a:lnTo>
                      <a:pt x="2551611" y="458906"/>
                    </a:lnTo>
                    <a:lnTo>
                      <a:pt x="2552129" y="460142"/>
                    </a:lnTo>
                    <a:lnTo>
                      <a:pt x="2552655" y="460126"/>
                    </a:lnTo>
                    <a:lnTo>
                      <a:pt x="2553173" y="458614"/>
                    </a:lnTo>
                    <a:lnTo>
                      <a:pt x="2553690" y="455675"/>
                    </a:lnTo>
                    <a:lnTo>
                      <a:pt x="2554216" y="451667"/>
                    </a:lnTo>
                    <a:lnTo>
                      <a:pt x="2554734" y="447133"/>
                    </a:lnTo>
                    <a:lnTo>
                      <a:pt x="2555260" y="442757"/>
                    </a:lnTo>
                    <a:lnTo>
                      <a:pt x="2555778" y="439242"/>
                    </a:lnTo>
                    <a:lnTo>
                      <a:pt x="2556296" y="437129"/>
                    </a:lnTo>
                    <a:lnTo>
                      <a:pt x="2556822" y="436695"/>
                    </a:lnTo>
                    <a:lnTo>
                      <a:pt x="2557339" y="437872"/>
                    </a:lnTo>
                    <a:lnTo>
                      <a:pt x="2557865" y="440285"/>
                    </a:lnTo>
                    <a:lnTo>
                      <a:pt x="2558383" y="443358"/>
                    </a:lnTo>
                    <a:lnTo>
                      <a:pt x="2558901" y="446398"/>
                    </a:lnTo>
                    <a:lnTo>
                      <a:pt x="2559427" y="448694"/>
                    </a:lnTo>
                    <a:lnTo>
                      <a:pt x="2559945" y="449671"/>
                    </a:lnTo>
                    <a:lnTo>
                      <a:pt x="2560471" y="448995"/>
                    </a:lnTo>
                    <a:lnTo>
                      <a:pt x="2560989" y="446690"/>
                    </a:lnTo>
                    <a:lnTo>
                      <a:pt x="2561506" y="443074"/>
                    </a:lnTo>
                    <a:lnTo>
                      <a:pt x="2562032" y="438724"/>
                    </a:lnTo>
                    <a:lnTo>
                      <a:pt x="2562550" y="434373"/>
                    </a:lnTo>
                    <a:lnTo>
                      <a:pt x="2563076" y="430749"/>
                    </a:lnTo>
                    <a:lnTo>
                      <a:pt x="2563594" y="428486"/>
                    </a:lnTo>
                    <a:lnTo>
                      <a:pt x="2564111" y="427910"/>
                    </a:lnTo>
                    <a:lnTo>
                      <a:pt x="2564637" y="429013"/>
                    </a:lnTo>
                    <a:lnTo>
                      <a:pt x="2565155" y="431467"/>
                    </a:lnTo>
                    <a:lnTo>
                      <a:pt x="2565681" y="434741"/>
                    </a:lnTo>
                    <a:lnTo>
                      <a:pt x="2566199" y="438189"/>
                    </a:lnTo>
                    <a:lnTo>
                      <a:pt x="2566717" y="441129"/>
                    </a:lnTo>
                    <a:lnTo>
                      <a:pt x="2567243" y="443008"/>
                    </a:lnTo>
                    <a:lnTo>
                      <a:pt x="2567760" y="443475"/>
                    </a:lnTo>
                    <a:lnTo>
                      <a:pt x="2568287" y="442490"/>
                    </a:lnTo>
                    <a:lnTo>
                      <a:pt x="2568804" y="440327"/>
                    </a:lnTo>
                    <a:lnTo>
                      <a:pt x="2569322" y="437463"/>
                    </a:lnTo>
                    <a:lnTo>
                      <a:pt x="2569848" y="434482"/>
                    </a:lnTo>
                    <a:lnTo>
                      <a:pt x="2570366" y="431985"/>
                    </a:lnTo>
                    <a:lnTo>
                      <a:pt x="2570892" y="430491"/>
                    </a:lnTo>
                    <a:lnTo>
                      <a:pt x="2571410" y="430290"/>
                    </a:lnTo>
                    <a:lnTo>
                      <a:pt x="2571927" y="431409"/>
                    </a:lnTo>
                    <a:lnTo>
                      <a:pt x="2572453" y="433588"/>
                    </a:lnTo>
                    <a:lnTo>
                      <a:pt x="2572971" y="436419"/>
                    </a:lnTo>
                    <a:lnTo>
                      <a:pt x="2573497" y="439409"/>
                    </a:lnTo>
                    <a:lnTo>
                      <a:pt x="2574015" y="442064"/>
                    </a:lnTo>
                    <a:lnTo>
                      <a:pt x="2574532" y="443976"/>
                    </a:lnTo>
                    <a:lnTo>
                      <a:pt x="2575059" y="444920"/>
                    </a:lnTo>
                    <a:lnTo>
                      <a:pt x="2575576" y="444920"/>
                    </a:lnTo>
                    <a:lnTo>
                      <a:pt x="2576102" y="444193"/>
                    </a:lnTo>
                    <a:lnTo>
                      <a:pt x="2576620" y="443108"/>
                    </a:lnTo>
                    <a:lnTo>
                      <a:pt x="2577138" y="442056"/>
                    </a:lnTo>
                    <a:lnTo>
                      <a:pt x="2577664" y="441388"/>
                    </a:lnTo>
                    <a:lnTo>
                      <a:pt x="2578182" y="441388"/>
                    </a:lnTo>
                    <a:lnTo>
                      <a:pt x="2578708" y="442164"/>
                    </a:lnTo>
                    <a:lnTo>
                      <a:pt x="2579225" y="443667"/>
                    </a:lnTo>
                    <a:lnTo>
                      <a:pt x="2579743" y="445671"/>
                    </a:lnTo>
                    <a:lnTo>
                      <a:pt x="2580269" y="447834"/>
                    </a:lnTo>
                    <a:lnTo>
                      <a:pt x="2580787" y="449830"/>
                    </a:lnTo>
                    <a:lnTo>
                      <a:pt x="2581313" y="451375"/>
                    </a:lnTo>
                    <a:lnTo>
                      <a:pt x="2581831" y="452301"/>
                    </a:lnTo>
                    <a:lnTo>
                      <a:pt x="2582348" y="452602"/>
                    </a:lnTo>
                    <a:lnTo>
                      <a:pt x="2582874" y="452452"/>
                    </a:lnTo>
                    <a:lnTo>
                      <a:pt x="2583392" y="452126"/>
                    </a:lnTo>
                    <a:lnTo>
                      <a:pt x="2583918" y="451967"/>
                    </a:lnTo>
                    <a:lnTo>
                      <a:pt x="2584436" y="452243"/>
                    </a:lnTo>
                    <a:lnTo>
                      <a:pt x="2584954" y="453103"/>
                    </a:lnTo>
                    <a:lnTo>
                      <a:pt x="2585480" y="454573"/>
                    </a:lnTo>
                    <a:lnTo>
                      <a:pt x="2585997" y="456543"/>
                    </a:lnTo>
                    <a:lnTo>
                      <a:pt x="2586523" y="458790"/>
                    </a:lnTo>
                    <a:lnTo>
                      <a:pt x="2587041" y="460977"/>
                    </a:lnTo>
                    <a:lnTo>
                      <a:pt x="2587559" y="462756"/>
                    </a:lnTo>
                    <a:lnTo>
                      <a:pt x="2588085" y="463833"/>
                    </a:lnTo>
                    <a:lnTo>
                      <a:pt x="2588603" y="464059"/>
                    </a:lnTo>
                    <a:lnTo>
                      <a:pt x="2589129" y="463466"/>
                    </a:lnTo>
                    <a:lnTo>
                      <a:pt x="2589646" y="462288"/>
                    </a:lnTo>
                    <a:lnTo>
                      <a:pt x="2590164" y="460869"/>
                    </a:lnTo>
                    <a:lnTo>
                      <a:pt x="2590690" y="459633"/>
                    </a:lnTo>
                    <a:lnTo>
                      <a:pt x="2591208" y="458990"/>
                    </a:lnTo>
                    <a:lnTo>
                      <a:pt x="2591734" y="459240"/>
                    </a:lnTo>
                    <a:lnTo>
                      <a:pt x="2592252" y="460485"/>
                    </a:lnTo>
                    <a:lnTo>
                      <a:pt x="2592770" y="462631"/>
                    </a:lnTo>
                    <a:lnTo>
                      <a:pt x="2593296" y="465386"/>
                    </a:lnTo>
                    <a:lnTo>
                      <a:pt x="2593813" y="468325"/>
                    </a:lnTo>
                    <a:lnTo>
                      <a:pt x="2594339" y="470956"/>
                    </a:lnTo>
                    <a:lnTo>
                      <a:pt x="2594857" y="472793"/>
                    </a:lnTo>
                    <a:lnTo>
                      <a:pt x="2595375" y="473478"/>
                    </a:lnTo>
                    <a:lnTo>
                      <a:pt x="2595901" y="472860"/>
                    </a:lnTo>
                    <a:lnTo>
                      <a:pt x="2596418" y="471048"/>
                    </a:lnTo>
                    <a:lnTo>
                      <a:pt x="2596945" y="468367"/>
                    </a:lnTo>
                    <a:lnTo>
                      <a:pt x="2597462" y="465311"/>
                    </a:lnTo>
                    <a:lnTo>
                      <a:pt x="2597980" y="462455"/>
                    </a:lnTo>
                    <a:lnTo>
                      <a:pt x="2598506" y="460334"/>
                    </a:lnTo>
                    <a:lnTo>
                      <a:pt x="2599024" y="459366"/>
                    </a:lnTo>
                    <a:lnTo>
                      <a:pt x="2599550" y="459783"/>
                    </a:lnTo>
                    <a:lnTo>
                      <a:pt x="2600068" y="461512"/>
                    </a:lnTo>
                    <a:lnTo>
                      <a:pt x="2600585" y="464200"/>
                    </a:lnTo>
                    <a:lnTo>
                      <a:pt x="2601111" y="467315"/>
                    </a:lnTo>
                    <a:lnTo>
                      <a:pt x="2601629" y="470229"/>
                    </a:lnTo>
                    <a:lnTo>
                      <a:pt x="2602155" y="472342"/>
                    </a:lnTo>
                    <a:lnTo>
                      <a:pt x="2602673" y="473160"/>
                    </a:lnTo>
                    <a:lnTo>
                      <a:pt x="2603191" y="472450"/>
                    </a:lnTo>
                    <a:lnTo>
                      <a:pt x="2603717" y="470238"/>
                    </a:lnTo>
                    <a:lnTo>
                      <a:pt x="2604234" y="466847"/>
                    </a:lnTo>
                    <a:lnTo>
                      <a:pt x="2604760" y="462789"/>
                    </a:lnTo>
                  </a:path>
                </a:pathLst>
              </a:custGeom>
              <a:noFill/>
              <a:ln w="22257" cap="flat">
                <a:solidFill>
                  <a:srgbClr val="0072BD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3" name="任意多边形: 形状 1272">
                <a:extLst>
                  <a:ext uri="{FF2B5EF4-FFF2-40B4-BE49-F238E27FC236}">
                    <a16:creationId xmlns:a16="http://schemas.microsoft.com/office/drawing/2014/main" id="{F9B40827-7107-E541-F408-E504072397F1}"/>
                  </a:ext>
                </a:extLst>
              </p:cNvPr>
              <p:cNvSpPr/>
              <p:nvPr/>
            </p:nvSpPr>
            <p:spPr>
              <a:xfrm>
                <a:off x="781179" y="664932"/>
                <a:ext cx="2604760" cy="1447989"/>
              </a:xfrm>
              <a:custGeom>
                <a:avLst/>
                <a:gdLst>
                  <a:gd name="connsiteX0" fmla="*/ 0 w 2604760"/>
                  <a:gd name="connsiteY0" fmla="*/ 1447989 h 1447989"/>
                  <a:gd name="connsiteX1" fmla="*/ 521 w 2604760"/>
                  <a:gd name="connsiteY1" fmla="*/ 1443280 h 1447989"/>
                  <a:gd name="connsiteX2" fmla="*/ 1042 w 2604760"/>
                  <a:gd name="connsiteY2" fmla="*/ 1429986 h 1447989"/>
                  <a:gd name="connsiteX3" fmla="*/ 1563 w 2604760"/>
                  <a:gd name="connsiteY3" fmla="*/ 1410455 h 1447989"/>
                  <a:gd name="connsiteX4" fmla="*/ 2084 w 2604760"/>
                  <a:gd name="connsiteY4" fmla="*/ 1388160 h 1447989"/>
                  <a:gd name="connsiteX5" fmla="*/ 2605 w 2604760"/>
                  <a:gd name="connsiteY5" fmla="*/ 1367034 h 1447989"/>
                  <a:gd name="connsiteX6" fmla="*/ 3126 w 2604760"/>
                  <a:gd name="connsiteY6" fmla="*/ 1350592 h 1447989"/>
                  <a:gd name="connsiteX7" fmla="*/ 3647 w 2604760"/>
                  <a:gd name="connsiteY7" fmla="*/ 1341382 h 1447989"/>
                  <a:gd name="connsiteX8" fmla="*/ 4168 w 2604760"/>
                  <a:gd name="connsiteY8" fmla="*/ 1340630 h 1447989"/>
                  <a:gd name="connsiteX9" fmla="*/ 4689 w 2604760"/>
                  <a:gd name="connsiteY9" fmla="*/ 1348087 h 1447989"/>
                  <a:gd name="connsiteX10" fmla="*/ 5211 w 2604760"/>
                  <a:gd name="connsiteY10" fmla="*/ 1362057 h 1447989"/>
                  <a:gd name="connsiteX11" fmla="*/ 5732 w 2604760"/>
                  <a:gd name="connsiteY11" fmla="*/ 1379576 h 1447989"/>
                  <a:gd name="connsiteX12" fmla="*/ 6253 w 2604760"/>
                  <a:gd name="connsiteY12" fmla="*/ 1396978 h 1447989"/>
                  <a:gd name="connsiteX13" fmla="*/ 6774 w 2604760"/>
                  <a:gd name="connsiteY13" fmla="*/ 1410672 h 1447989"/>
                  <a:gd name="connsiteX14" fmla="*/ 7295 w 2604760"/>
                  <a:gd name="connsiteY14" fmla="*/ 1417837 h 1447989"/>
                  <a:gd name="connsiteX15" fmla="*/ 7816 w 2604760"/>
                  <a:gd name="connsiteY15" fmla="*/ 1416926 h 1447989"/>
                  <a:gd name="connsiteX16" fmla="*/ 8337 w 2604760"/>
                  <a:gd name="connsiteY16" fmla="*/ 1407833 h 1447989"/>
                  <a:gd name="connsiteX17" fmla="*/ 8858 w 2604760"/>
                  <a:gd name="connsiteY17" fmla="*/ 1391909 h 1447989"/>
                  <a:gd name="connsiteX18" fmla="*/ 9379 w 2604760"/>
                  <a:gd name="connsiteY18" fmla="*/ 1371718 h 1447989"/>
                  <a:gd name="connsiteX19" fmla="*/ 9900 w 2604760"/>
                  <a:gd name="connsiteY19" fmla="*/ 1350517 h 1447989"/>
                  <a:gd name="connsiteX20" fmla="*/ 10421 w 2604760"/>
                  <a:gd name="connsiteY20" fmla="*/ 1331562 h 1447989"/>
                  <a:gd name="connsiteX21" fmla="*/ 10942 w 2604760"/>
                  <a:gd name="connsiteY21" fmla="*/ 1317467 h 1447989"/>
                  <a:gd name="connsiteX22" fmla="*/ 11463 w 2604760"/>
                  <a:gd name="connsiteY22" fmla="*/ 1309834 h 1447989"/>
                  <a:gd name="connsiteX23" fmla="*/ 11984 w 2604760"/>
                  <a:gd name="connsiteY23" fmla="*/ 1308991 h 1447989"/>
                  <a:gd name="connsiteX24" fmla="*/ 12505 w 2604760"/>
                  <a:gd name="connsiteY24" fmla="*/ 1313993 h 1447989"/>
                  <a:gd name="connsiteX25" fmla="*/ 13026 w 2604760"/>
                  <a:gd name="connsiteY25" fmla="*/ 1322802 h 1447989"/>
                  <a:gd name="connsiteX26" fmla="*/ 13547 w 2604760"/>
                  <a:gd name="connsiteY26" fmla="*/ 1332731 h 1447989"/>
                  <a:gd name="connsiteX27" fmla="*/ 14068 w 2604760"/>
                  <a:gd name="connsiteY27" fmla="*/ 1341056 h 1447989"/>
                  <a:gd name="connsiteX28" fmla="*/ 14590 w 2604760"/>
                  <a:gd name="connsiteY28" fmla="*/ 1345615 h 1447989"/>
                  <a:gd name="connsiteX29" fmla="*/ 15111 w 2604760"/>
                  <a:gd name="connsiteY29" fmla="*/ 1345156 h 1447989"/>
                  <a:gd name="connsiteX30" fmla="*/ 15632 w 2604760"/>
                  <a:gd name="connsiteY30" fmla="*/ 1339428 h 1447989"/>
                  <a:gd name="connsiteX31" fmla="*/ 16153 w 2604760"/>
                  <a:gd name="connsiteY31" fmla="*/ 1329232 h 1447989"/>
                  <a:gd name="connsiteX32" fmla="*/ 16674 w 2604760"/>
                  <a:gd name="connsiteY32" fmla="*/ 1316181 h 1447989"/>
                  <a:gd name="connsiteX33" fmla="*/ 17195 w 2604760"/>
                  <a:gd name="connsiteY33" fmla="*/ 1302411 h 1447989"/>
                  <a:gd name="connsiteX34" fmla="*/ 17716 w 2604760"/>
                  <a:gd name="connsiteY34" fmla="*/ 1290044 h 1447989"/>
                  <a:gd name="connsiteX35" fmla="*/ 18237 w 2604760"/>
                  <a:gd name="connsiteY35" fmla="*/ 1280717 h 1447989"/>
                  <a:gd name="connsiteX36" fmla="*/ 18758 w 2604760"/>
                  <a:gd name="connsiteY36" fmla="*/ 1275214 h 1447989"/>
                  <a:gd name="connsiteX37" fmla="*/ 19279 w 2604760"/>
                  <a:gd name="connsiteY37" fmla="*/ 1273361 h 1447989"/>
                  <a:gd name="connsiteX38" fmla="*/ 19800 w 2604760"/>
                  <a:gd name="connsiteY38" fmla="*/ 1274162 h 1447989"/>
                  <a:gd name="connsiteX39" fmla="*/ 20321 w 2604760"/>
                  <a:gd name="connsiteY39" fmla="*/ 1276099 h 1447989"/>
                  <a:gd name="connsiteX40" fmla="*/ 20842 w 2604760"/>
                  <a:gd name="connsiteY40" fmla="*/ 1277527 h 1447989"/>
                  <a:gd name="connsiteX41" fmla="*/ 21363 w 2604760"/>
                  <a:gd name="connsiteY41" fmla="*/ 1277168 h 1447989"/>
                  <a:gd name="connsiteX42" fmla="*/ 21884 w 2604760"/>
                  <a:gd name="connsiteY42" fmla="*/ 1274346 h 1447989"/>
                  <a:gd name="connsiteX43" fmla="*/ 22405 w 2604760"/>
                  <a:gd name="connsiteY43" fmla="*/ 1269169 h 1447989"/>
                  <a:gd name="connsiteX44" fmla="*/ 22926 w 2604760"/>
                  <a:gd name="connsiteY44" fmla="*/ 1262455 h 1447989"/>
                  <a:gd name="connsiteX45" fmla="*/ 23447 w 2604760"/>
                  <a:gd name="connsiteY45" fmla="*/ 1255474 h 1447989"/>
                  <a:gd name="connsiteX46" fmla="*/ 23969 w 2604760"/>
                  <a:gd name="connsiteY46" fmla="*/ 1249646 h 1447989"/>
                  <a:gd name="connsiteX47" fmla="*/ 24490 w 2604760"/>
                  <a:gd name="connsiteY47" fmla="*/ 1246256 h 1447989"/>
                  <a:gd name="connsiteX48" fmla="*/ 25011 w 2604760"/>
                  <a:gd name="connsiteY48" fmla="*/ 1246047 h 1447989"/>
                  <a:gd name="connsiteX49" fmla="*/ 25532 w 2604760"/>
                  <a:gd name="connsiteY49" fmla="*/ 1249003 h 1447989"/>
                  <a:gd name="connsiteX50" fmla="*/ 26053 w 2604760"/>
                  <a:gd name="connsiteY50" fmla="*/ 1254238 h 1447989"/>
                  <a:gd name="connsiteX51" fmla="*/ 26574 w 2604760"/>
                  <a:gd name="connsiteY51" fmla="*/ 1260117 h 1447989"/>
                  <a:gd name="connsiteX52" fmla="*/ 27095 w 2604760"/>
                  <a:gd name="connsiteY52" fmla="*/ 1264651 h 1447989"/>
                  <a:gd name="connsiteX53" fmla="*/ 27616 w 2604760"/>
                  <a:gd name="connsiteY53" fmla="*/ 1266037 h 1447989"/>
                  <a:gd name="connsiteX54" fmla="*/ 28137 w 2604760"/>
                  <a:gd name="connsiteY54" fmla="*/ 1263157 h 1447989"/>
                  <a:gd name="connsiteX55" fmla="*/ 28658 w 2604760"/>
                  <a:gd name="connsiteY55" fmla="*/ 1255833 h 1447989"/>
                  <a:gd name="connsiteX56" fmla="*/ 29179 w 2604760"/>
                  <a:gd name="connsiteY56" fmla="*/ 1244978 h 1447989"/>
                  <a:gd name="connsiteX57" fmla="*/ 29700 w 2604760"/>
                  <a:gd name="connsiteY57" fmla="*/ 1232428 h 1447989"/>
                  <a:gd name="connsiteX58" fmla="*/ 30221 w 2604760"/>
                  <a:gd name="connsiteY58" fmla="*/ 1220637 h 1447989"/>
                  <a:gd name="connsiteX59" fmla="*/ 30742 w 2604760"/>
                  <a:gd name="connsiteY59" fmla="*/ 1212220 h 1447989"/>
                  <a:gd name="connsiteX60" fmla="*/ 31263 w 2604760"/>
                  <a:gd name="connsiteY60" fmla="*/ 1209306 h 1447989"/>
                  <a:gd name="connsiteX61" fmla="*/ 31784 w 2604760"/>
                  <a:gd name="connsiteY61" fmla="*/ 1213080 h 1447989"/>
                  <a:gd name="connsiteX62" fmla="*/ 32305 w 2604760"/>
                  <a:gd name="connsiteY62" fmla="*/ 1223451 h 1447989"/>
                  <a:gd name="connsiteX63" fmla="*/ 32826 w 2604760"/>
                  <a:gd name="connsiteY63" fmla="*/ 1239008 h 1447989"/>
                  <a:gd name="connsiteX64" fmla="*/ 33348 w 2604760"/>
                  <a:gd name="connsiteY64" fmla="*/ 1257245 h 1447989"/>
                  <a:gd name="connsiteX65" fmla="*/ 33869 w 2604760"/>
                  <a:gd name="connsiteY65" fmla="*/ 1274922 h 1447989"/>
                  <a:gd name="connsiteX66" fmla="*/ 34390 w 2604760"/>
                  <a:gd name="connsiteY66" fmla="*/ 1288733 h 1447989"/>
                  <a:gd name="connsiteX67" fmla="*/ 34911 w 2604760"/>
                  <a:gd name="connsiteY67" fmla="*/ 1296006 h 1447989"/>
                  <a:gd name="connsiteX68" fmla="*/ 35432 w 2604760"/>
                  <a:gd name="connsiteY68" fmla="*/ 1295297 h 1447989"/>
                  <a:gd name="connsiteX69" fmla="*/ 35953 w 2604760"/>
                  <a:gd name="connsiteY69" fmla="*/ 1286763 h 1447989"/>
                  <a:gd name="connsiteX70" fmla="*/ 36474 w 2604760"/>
                  <a:gd name="connsiteY70" fmla="*/ 1272091 h 1447989"/>
                  <a:gd name="connsiteX71" fmla="*/ 36995 w 2604760"/>
                  <a:gd name="connsiteY71" fmla="*/ 1254230 h 1447989"/>
                  <a:gd name="connsiteX72" fmla="*/ 37516 w 2604760"/>
                  <a:gd name="connsiteY72" fmla="*/ 1236937 h 1447989"/>
                  <a:gd name="connsiteX73" fmla="*/ 38037 w 2604760"/>
                  <a:gd name="connsiteY73" fmla="*/ 1224077 h 1447989"/>
                  <a:gd name="connsiteX74" fmla="*/ 38558 w 2604760"/>
                  <a:gd name="connsiteY74" fmla="*/ 1218858 h 1447989"/>
                  <a:gd name="connsiteX75" fmla="*/ 39079 w 2604760"/>
                  <a:gd name="connsiteY75" fmla="*/ 1223042 h 1447989"/>
                  <a:gd name="connsiteX76" fmla="*/ 39600 w 2604760"/>
                  <a:gd name="connsiteY76" fmla="*/ 1236611 h 1447989"/>
                  <a:gd name="connsiteX77" fmla="*/ 40121 w 2604760"/>
                  <a:gd name="connsiteY77" fmla="*/ 1257779 h 1447989"/>
                  <a:gd name="connsiteX78" fmla="*/ 40642 w 2604760"/>
                  <a:gd name="connsiteY78" fmla="*/ 1283398 h 1447989"/>
                  <a:gd name="connsiteX79" fmla="*/ 41163 w 2604760"/>
                  <a:gd name="connsiteY79" fmla="*/ 1309450 h 1447989"/>
                  <a:gd name="connsiteX80" fmla="*/ 41684 w 2604760"/>
                  <a:gd name="connsiteY80" fmla="*/ 1331762 h 1447989"/>
                  <a:gd name="connsiteX81" fmla="*/ 42205 w 2604760"/>
                  <a:gd name="connsiteY81" fmla="*/ 1346826 h 1447989"/>
                  <a:gd name="connsiteX82" fmla="*/ 42727 w 2604760"/>
                  <a:gd name="connsiteY82" fmla="*/ 1352529 h 1447989"/>
                  <a:gd name="connsiteX83" fmla="*/ 43248 w 2604760"/>
                  <a:gd name="connsiteY83" fmla="*/ 1348513 h 1447989"/>
                  <a:gd name="connsiteX84" fmla="*/ 43769 w 2604760"/>
                  <a:gd name="connsiteY84" fmla="*/ 1336196 h 1447989"/>
                  <a:gd name="connsiteX85" fmla="*/ 44290 w 2604760"/>
                  <a:gd name="connsiteY85" fmla="*/ 1318477 h 1447989"/>
                  <a:gd name="connsiteX86" fmla="*/ 44811 w 2604760"/>
                  <a:gd name="connsiteY86" fmla="*/ 1299288 h 1447989"/>
                  <a:gd name="connsiteX87" fmla="*/ 45332 w 2604760"/>
                  <a:gd name="connsiteY87" fmla="*/ 1282913 h 1447989"/>
                  <a:gd name="connsiteX88" fmla="*/ 45853 w 2604760"/>
                  <a:gd name="connsiteY88" fmla="*/ 1273093 h 1447989"/>
                  <a:gd name="connsiteX89" fmla="*/ 46374 w 2604760"/>
                  <a:gd name="connsiteY89" fmla="*/ 1272267 h 1447989"/>
                  <a:gd name="connsiteX90" fmla="*/ 46895 w 2604760"/>
                  <a:gd name="connsiteY90" fmla="*/ 1281093 h 1447989"/>
                  <a:gd name="connsiteX91" fmla="*/ 47416 w 2604760"/>
                  <a:gd name="connsiteY91" fmla="*/ 1298436 h 1447989"/>
                  <a:gd name="connsiteX92" fmla="*/ 47937 w 2604760"/>
                  <a:gd name="connsiteY92" fmla="*/ 1321725 h 1447989"/>
                  <a:gd name="connsiteX93" fmla="*/ 48458 w 2604760"/>
                  <a:gd name="connsiteY93" fmla="*/ 1347352 h 1447989"/>
                  <a:gd name="connsiteX94" fmla="*/ 48979 w 2604760"/>
                  <a:gd name="connsiteY94" fmla="*/ 1371317 h 1447989"/>
                  <a:gd name="connsiteX95" fmla="*/ 49500 w 2604760"/>
                  <a:gd name="connsiteY95" fmla="*/ 1389989 h 1447989"/>
                  <a:gd name="connsiteX96" fmla="*/ 50021 w 2604760"/>
                  <a:gd name="connsiteY96" fmla="*/ 1400810 h 1447989"/>
                  <a:gd name="connsiteX97" fmla="*/ 50542 w 2604760"/>
                  <a:gd name="connsiteY97" fmla="*/ 1402739 h 1447989"/>
                  <a:gd name="connsiteX98" fmla="*/ 51063 w 2604760"/>
                  <a:gd name="connsiteY98" fmla="*/ 1396351 h 1447989"/>
                  <a:gd name="connsiteX99" fmla="*/ 51584 w 2604760"/>
                  <a:gd name="connsiteY99" fmla="*/ 1383601 h 1447989"/>
                  <a:gd name="connsiteX100" fmla="*/ 52106 w 2604760"/>
                  <a:gd name="connsiteY100" fmla="*/ 1367526 h 1447989"/>
                  <a:gd name="connsiteX101" fmla="*/ 52627 w 2604760"/>
                  <a:gd name="connsiteY101" fmla="*/ 1351678 h 1447989"/>
                  <a:gd name="connsiteX102" fmla="*/ 53148 w 2604760"/>
                  <a:gd name="connsiteY102" fmla="*/ 1339411 h 1447989"/>
                  <a:gd name="connsiteX103" fmla="*/ 53669 w 2604760"/>
                  <a:gd name="connsiteY103" fmla="*/ 1333240 h 1447989"/>
                  <a:gd name="connsiteX104" fmla="*/ 54190 w 2604760"/>
                  <a:gd name="connsiteY104" fmla="*/ 1334317 h 1447989"/>
                  <a:gd name="connsiteX105" fmla="*/ 54711 w 2604760"/>
                  <a:gd name="connsiteY105" fmla="*/ 1342426 h 1447989"/>
                  <a:gd name="connsiteX106" fmla="*/ 55232 w 2604760"/>
                  <a:gd name="connsiteY106" fmla="*/ 1356103 h 1447989"/>
                  <a:gd name="connsiteX107" fmla="*/ 55753 w 2604760"/>
                  <a:gd name="connsiteY107" fmla="*/ 1372946 h 1447989"/>
                  <a:gd name="connsiteX108" fmla="*/ 56274 w 2604760"/>
                  <a:gd name="connsiteY108" fmla="*/ 1390030 h 1447989"/>
                  <a:gd name="connsiteX109" fmla="*/ 56795 w 2604760"/>
                  <a:gd name="connsiteY109" fmla="*/ 1404485 h 1447989"/>
                  <a:gd name="connsiteX110" fmla="*/ 57316 w 2604760"/>
                  <a:gd name="connsiteY110" fmla="*/ 1414104 h 1447989"/>
                  <a:gd name="connsiteX111" fmla="*/ 57837 w 2604760"/>
                  <a:gd name="connsiteY111" fmla="*/ 1417728 h 1447989"/>
                  <a:gd name="connsiteX112" fmla="*/ 58358 w 2604760"/>
                  <a:gd name="connsiteY112" fmla="*/ 1415365 h 1447989"/>
                  <a:gd name="connsiteX113" fmla="*/ 58879 w 2604760"/>
                  <a:gd name="connsiteY113" fmla="*/ 1408067 h 1447989"/>
                  <a:gd name="connsiteX114" fmla="*/ 59400 w 2604760"/>
                  <a:gd name="connsiteY114" fmla="*/ 1397671 h 1447989"/>
                  <a:gd name="connsiteX115" fmla="*/ 59921 w 2604760"/>
                  <a:gd name="connsiteY115" fmla="*/ 1386406 h 1447989"/>
                  <a:gd name="connsiteX116" fmla="*/ 60442 w 2604760"/>
                  <a:gd name="connsiteY116" fmla="*/ 1376486 h 1447989"/>
                  <a:gd name="connsiteX117" fmla="*/ 60963 w 2604760"/>
                  <a:gd name="connsiteY117" fmla="*/ 1369622 h 1447989"/>
                  <a:gd name="connsiteX118" fmla="*/ 61485 w 2604760"/>
                  <a:gd name="connsiteY118" fmla="*/ 1366700 h 1447989"/>
                  <a:gd name="connsiteX119" fmla="*/ 62006 w 2604760"/>
                  <a:gd name="connsiteY119" fmla="*/ 1367677 h 1447989"/>
                  <a:gd name="connsiteX120" fmla="*/ 62527 w 2604760"/>
                  <a:gd name="connsiteY120" fmla="*/ 1371701 h 1447989"/>
                  <a:gd name="connsiteX121" fmla="*/ 63048 w 2604760"/>
                  <a:gd name="connsiteY121" fmla="*/ 1377363 h 1447989"/>
                  <a:gd name="connsiteX122" fmla="*/ 63569 w 2604760"/>
                  <a:gd name="connsiteY122" fmla="*/ 1382974 h 1447989"/>
                  <a:gd name="connsiteX123" fmla="*/ 64090 w 2604760"/>
                  <a:gd name="connsiteY123" fmla="*/ 1386974 h 1447989"/>
                  <a:gd name="connsiteX124" fmla="*/ 64611 w 2604760"/>
                  <a:gd name="connsiteY124" fmla="*/ 1388235 h 1447989"/>
                  <a:gd name="connsiteX125" fmla="*/ 65132 w 2604760"/>
                  <a:gd name="connsiteY125" fmla="*/ 1386415 h 1447989"/>
                  <a:gd name="connsiteX126" fmla="*/ 65653 w 2604760"/>
                  <a:gd name="connsiteY126" fmla="*/ 1381922 h 1447989"/>
                  <a:gd name="connsiteX127" fmla="*/ 66174 w 2604760"/>
                  <a:gd name="connsiteY127" fmla="*/ 1375751 h 1447989"/>
                  <a:gd name="connsiteX128" fmla="*/ 66695 w 2604760"/>
                  <a:gd name="connsiteY128" fmla="*/ 1369196 h 1447989"/>
                  <a:gd name="connsiteX129" fmla="*/ 67216 w 2604760"/>
                  <a:gd name="connsiteY129" fmla="*/ 1363552 h 1447989"/>
                  <a:gd name="connsiteX130" fmla="*/ 67737 w 2604760"/>
                  <a:gd name="connsiteY130" fmla="*/ 1359769 h 1447989"/>
                  <a:gd name="connsiteX131" fmla="*/ 68258 w 2604760"/>
                  <a:gd name="connsiteY131" fmla="*/ 1358241 h 1447989"/>
                  <a:gd name="connsiteX132" fmla="*/ 68779 w 2604760"/>
                  <a:gd name="connsiteY132" fmla="*/ 1358675 h 1447989"/>
                  <a:gd name="connsiteX133" fmla="*/ 69300 w 2604760"/>
                  <a:gd name="connsiteY133" fmla="*/ 1360136 h 1447989"/>
                  <a:gd name="connsiteX134" fmla="*/ 69821 w 2604760"/>
                  <a:gd name="connsiteY134" fmla="*/ 1361272 h 1447989"/>
                  <a:gd name="connsiteX135" fmla="*/ 70343 w 2604760"/>
                  <a:gd name="connsiteY135" fmla="*/ 1360654 h 1447989"/>
                  <a:gd name="connsiteX136" fmla="*/ 70864 w 2604760"/>
                  <a:gd name="connsiteY136" fmla="*/ 1357164 h 1447989"/>
                  <a:gd name="connsiteX137" fmla="*/ 71385 w 2604760"/>
                  <a:gd name="connsiteY137" fmla="*/ 1350283 h 1447989"/>
                  <a:gd name="connsiteX138" fmla="*/ 71906 w 2604760"/>
                  <a:gd name="connsiteY138" fmla="*/ 1340271 h 1447989"/>
                  <a:gd name="connsiteX139" fmla="*/ 72427 w 2604760"/>
                  <a:gd name="connsiteY139" fmla="*/ 1328188 h 1447989"/>
                  <a:gd name="connsiteX140" fmla="*/ 72948 w 2604760"/>
                  <a:gd name="connsiteY140" fmla="*/ 1315738 h 1447989"/>
                  <a:gd name="connsiteX141" fmla="*/ 73469 w 2604760"/>
                  <a:gd name="connsiteY141" fmla="*/ 1304933 h 1447989"/>
                  <a:gd name="connsiteX142" fmla="*/ 73990 w 2604760"/>
                  <a:gd name="connsiteY142" fmla="*/ 1297618 h 1447989"/>
                  <a:gd name="connsiteX143" fmla="*/ 74511 w 2604760"/>
                  <a:gd name="connsiteY143" fmla="*/ 1295063 h 1447989"/>
                  <a:gd name="connsiteX144" fmla="*/ 75032 w 2604760"/>
                  <a:gd name="connsiteY144" fmla="*/ 1297560 h 1447989"/>
                  <a:gd name="connsiteX145" fmla="*/ 75553 w 2604760"/>
                  <a:gd name="connsiteY145" fmla="*/ 1304323 h 1447989"/>
                  <a:gd name="connsiteX146" fmla="*/ 76074 w 2604760"/>
                  <a:gd name="connsiteY146" fmla="*/ 1313609 h 1447989"/>
                  <a:gd name="connsiteX147" fmla="*/ 76595 w 2604760"/>
                  <a:gd name="connsiteY147" fmla="*/ 1322944 h 1447989"/>
                  <a:gd name="connsiteX148" fmla="*/ 77116 w 2604760"/>
                  <a:gd name="connsiteY148" fmla="*/ 1329591 h 1447989"/>
                  <a:gd name="connsiteX149" fmla="*/ 77637 w 2604760"/>
                  <a:gd name="connsiteY149" fmla="*/ 1331128 h 1447989"/>
                  <a:gd name="connsiteX150" fmla="*/ 78158 w 2604760"/>
                  <a:gd name="connsiteY150" fmla="*/ 1326026 h 1447989"/>
                  <a:gd name="connsiteX151" fmla="*/ 78679 w 2604760"/>
                  <a:gd name="connsiteY151" fmla="*/ 1314018 h 1447989"/>
                  <a:gd name="connsiteX152" fmla="*/ 79200 w 2604760"/>
                  <a:gd name="connsiteY152" fmla="*/ 1296274 h 1447989"/>
                  <a:gd name="connsiteX153" fmla="*/ 79722 w 2604760"/>
                  <a:gd name="connsiteY153" fmla="*/ 1275147 h 1447989"/>
                  <a:gd name="connsiteX154" fmla="*/ 80243 w 2604760"/>
                  <a:gd name="connsiteY154" fmla="*/ 1253829 h 1447989"/>
                  <a:gd name="connsiteX155" fmla="*/ 80764 w 2604760"/>
                  <a:gd name="connsiteY155" fmla="*/ 1235801 h 1447989"/>
                  <a:gd name="connsiteX156" fmla="*/ 81285 w 2604760"/>
                  <a:gd name="connsiteY156" fmla="*/ 1224127 h 1447989"/>
                  <a:gd name="connsiteX157" fmla="*/ 81806 w 2604760"/>
                  <a:gd name="connsiteY157" fmla="*/ 1220837 h 1447989"/>
                  <a:gd name="connsiteX158" fmla="*/ 82327 w 2604760"/>
                  <a:gd name="connsiteY158" fmla="*/ 1226374 h 1447989"/>
                  <a:gd name="connsiteX159" fmla="*/ 82848 w 2604760"/>
                  <a:gd name="connsiteY159" fmla="*/ 1239484 h 1447989"/>
                  <a:gd name="connsiteX160" fmla="*/ 83369 w 2604760"/>
                  <a:gd name="connsiteY160" fmla="*/ 1257445 h 1447989"/>
                  <a:gd name="connsiteX161" fmla="*/ 83890 w 2604760"/>
                  <a:gd name="connsiteY161" fmla="*/ 1276567 h 1447989"/>
                  <a:gd name="connsiteX162" fmla="*/ 84411 w 2604760"/>
                  <a:gd name="connsiteY162" fmla="*/ 1292800 h 1447989"/>
                  <a:gd name="connsiteX163" fmla="*/ 84932 w 2604760"/>
                  <a:gd name="connsiteY163" fmla="*/ 1302478 h 1447989"/>
                  <a:gd name="connsiteX164" fmla="*/ 85453 w 2604760"/>
                  <a:gd name="connsiteY164" fmla="*/ 1303129 h 1447989"/>
                  <a:gd name="connsiteX165" fmla="*/ 85974 w 2604760"/>
                  <a:gd name="connsiteY165" fmla="*/ 1294019 h 1447989"/>
                  <a:gd name="connsiteX166" fmla="*/ 86495 w 2604760"/>
                  <a:gd name="connsiteY166" fmla="*/ 1276333 h 1447989"/>
                  <a:gd name="connsiteX167" fmla="*/ 87016 w 2604760"/>
                  <a:gd name="connsiteY167" fmla="*/ 1252953 h 1447989"/>
                  <a:gd name="connsiteX168" fmla="*/ 87537 w 2604760"/>
                  <a:gd name="connsiteY168" fmla="*/ 1227852 h 1447989"/>
                  <a:gd name="connsiteX169" fmla="*/ 88058 w 2604760"/>
                  <a:gd name="connsiteY169" fmla="*/ 1205448 h 1447989"/>
                  <a:gd name="connsiteX170" fmla="*/ 88579 w 2604760"/>
                  <a:gd name="connsiteY170" fmla="*/ 1189825 h 1447989"/>
                  <a:gd name="connsiteX171" fmla="*/ 89101 w 2604760"/>
                  <a:gd name="connsiteY171" fmla="*/ 1183804 h 1447989"/>
                  <a:gd name="connsiteX172" fmla="*/ 89622 w 2604760"/>
                  <a:gd name="connsiteY172" fmla="*/ 1188430 h 1447989"/>
                  <a:gd name="connsiteX173" fmla="*/ 90143 w 2604760"/>
                  <a:gd name="connsiteY173" fmla="*/ 1202709 h 1447989"/>
                  <a:gd name="connsiteX174" fmla="*/ 90664 w 2604760"/>
                  <a:gd name="connsiteY174" fmla="*/ 1223935 h 1447989"/>
                  <a:gd name="connsiteX175" fmla="*/ 91185 w 2604760"/>
                  <a:gd name="connsiteY175" fmla="*/ 1248218 h 1447989"/>
                  <a:gd name="connsiteX176" fmla="*/ 91706 w 2604760"/>
                  <a:gd name="connsiteY176" fmla="*/ 1271123 h 1447989"/>
                  <a:gd name="connsiteX177" fmla="*/ 92227 w 2604760"/>
                  <a:gd name="connsiteY177" fmla="*/ 1288458 h 1447989"/>
                  <a:gd name="connsiteX178" fmla="*/ 92748 w 2604760"/>
                  <a:gd name="connsiteY178" fmla="*/ 1297134 h 1447989"/>
                  <a:gd name="connsiteX179" fmla="*/ 93269 w 2604760"/>
                  <a:gd name="connsiteY179" fmla="*/ 1295789 h 1447989"/>
                  <a:gd name="connsiteX180" fmla="*/ 93790 w 2604760"/>
                  <a:gd name="connsiteY180" fmla="*/ 1285076 h 1447989"/>
                  <a:gd name="connsiteX181" fmla="*/ 94311 w 2604760"/>
                  <a:gd name="connsiteY181" fmla="*/ 1267390 h 1447989"/>
                  <a:gd name="connsiteX182" fmla="*/ 94832 w 2604760"/>
                  <a:gd name="connsiteY182" fmla="*/ 1246389 h 1447989"/>
                  <a:gd name="connsiteX183" fmla="*/ 95353 w 2604760"/>
                  <a:gd name="connsiteY183" fmla="*/ 1226282 h 1447989"/>
                  <a:gd name="connsiteX184" fmla="*/ 95874 w 2604760"/>
                  <a:gd name="connsiteY184" fmla="*/ 1211076 h 1447989"/>
                  <a:gd name="connsiteX185" fmla="*/ 96395 w 2604760"/>
                  <a:gd name="connsiteY185" fmla="*/ 1203786 h 1447989"/>
                  <a:gd name="connsiteX186" fmla="*/ 96916 w 2604760"/>
                  <a:gd name="connsiteY186" fmla="*/ 1205807 h 1447989"/>
                  <a:gd name="connsiteX187" fmla="*/ 97437 w 2604760"/>
                  <a:gd name="connsiteY187" fmla="*/ 1216729 h 1447989"/>
                  <a:gd name="connsiteX188" fmla="*/ 97958 w 2604760"/>
                  <a:gd name="connsiteY188" fmla="*/ 1234565 h 1447989"/>
                  <a:gd name="connsiteX189" fmla="*/ 98480 w 2604760"/>
                  <a:gd name="connsiteY189" fmla="*/ 1256243 h 1447989"/>
                  <a:gd name="connsiteX190" fmla="*/ 99001 w 2604760"/>
                  <a:gd name="connsiteY190" fmla="*/ 1278129 h 1447989"/>
                  <a:gd name="connsiteX191" fmla="*/ 99522 w 2604760"/>
                  <a:gd name="connsiteY191" fmla="*/ 1296666 h 1447989"/>
                  <a:gd name="connsiteX192" fmla="*/ 100043 w 2604760"/>
                  <a:gd name="connsiteY192" fmla="*/ 1309100 h 1447989"/>
                  <a:gd name="connsiteX193" fmla="*/ 100564 w 2604760"/>
                  <a:gd name="connsiteY193" fmla="*/ 1314035 h 1447989"/>
                  <a:gd name="connsiteX194" fmla="*/ 101085 w 2604760"/>
                  <a:gd name="connsiteY194" fmla="*/ 1311630 h 1447989"/>
                  <a:gd name="connsiteX195" fmla="*/ 101606 w 2604760"/>
                  <a:gd name="connsiteY195" fmla="*/ 1303430 h 1447989"/>
                  <a:gd name="connsiteX196" fmla="*/ 102127 w 2604760"/>
                  <a:gd name="connsiteY196" fmla="*/ 1291940 h 1447989"/>
                  <a:gd name="connsiteX197" fmla="*/ 102648 w 2604760"/>
                  <a:gd name="connsiteY197" fmla="*/ 1280116 h 1447989"/>
                  <a:gd name="connsiteX198" fmla="*/ 103169 w 2604760"/>
                  <a:gd name="connsiteY198" fmla="*/ 1270797 h 1447989"/>
                  <a:gd name="connsiteX199" fmla="*/ 103690 w 2604760"/>
                  <a:gd name="connsiteY199" fmla="*/ 1266179 h 1447989"/>
                  <a:gd name="connsiteX200" fmla="*/ 104211 w 2604760"/>
                  <a:gd name="connsiteY200" fmla="*/ 1267365 h 1447989"/>
                  <a:gd name="connsiteX201" fmla="*/ 104732 w 2604760"/>
                  <a:gd name="connsiteY201" fmla="*/ 1274162 h 1447989"/>
                  <a:gd name="connsiteX202" fmla="*/ 105253 w 2604760"/>
                  <a:gd name="connsiteY202" fmla="*/ 1285318 h 1447989"/>
                  <a:gd name="connsiteX203" fmla="*/ 105774 w 2604760"/>
                  <a:gd name="connsiteY203" fmla="*/ 1298871 h 1447989"/>
                  <a:gd name="connsiteX204" fmla="*/ 106295 w 2604760"/>
                  <a:gd name="connsiteY204" fmla="*/ 1312573 h 1447989"/>
                  <a:gd name="connsiteX205" fmla="*/ 106816 w 2604760"/>
                  <a:gd name="connsiteY205" fmla="*/ 1324372 h 1447989"/>
                  <a:gd name="connsiteX206" fmla="*/ 107337 w 2604760"/>
                  <a:gd name="connsiteY206" fmla="*/ 1332764 h 1447989"/>
                  <a:gd name="connsiteX207" fmla="*/ 107859 w 2604760"/>
                  <a:gd name="connsiteY207" fmla="*/ 1337182 h 1447989"/>
                  <a:gd name="connsiteX208" fmla="*/ 108380 w 2604760"/>
                  <a:gd name="connsiteY208" fmla="*/ 1337950 h 1447989"/>
                  <a:gd name="connsiteX209" fmla="*/ 108901 w 2604760"/>
                  <a:gd name="connsiteY209" fmla="*/ 1336171 h 1447989"/>
                  <a:gd name="connsiteX210" fmla="*/ 109422 w 2604760"/>
                  <a:gd name="connsiteY210" fmla="*/ 1333307 h 1447989"/>
                  <a:gd name="connsiteX211" fmla="*/ 109943 w 2604760"/>
                  <a:gd name="connsiteY211" fmla="*/ 1330869 h 1447989"/>
                  <a:gd name="connsiteX212" fmla="*/ 110464 w 2604760"/>
                  <a:gd name="connsiteY212" fmla="*/ 1330109 h 1447989"/>
                  <a:gd name="connsiteX213" fmla="*/ 110985 w 2604760"/>
                  <a:gd name="connsiteY213" fmla="*/ 1331754 h 1447989"/>
                  <a:gd name="connsiteX214" fmla="*/ 111506 w 2604760"/>
                  <a:gd name="connsiteY214" fmla="*/ 1335862 h 1447989"/>
                  <a:gd name="connsiteX215" fmla="*/ 112027 w 2604760"/>
                  <a:gd name="connsiteY215" fmla="*/ 1341757 h 1447989"/>
                  <a:gd name="connsiteX216" fmla="*/ 112548 w 2604760"/>
                  <a:gd name="connsiteY216" fmla="*/ 1348221 h 1447989"/>
                  <a:gd name="connsiteX217" fmla="*/ 113069 w 2604760"/>
                  <a:gd name="connsiteY217" fmla="*/ 1353857 h 1447989"/>
                  <a:gd name="connsiteX218" fmla="*/ 113590 w 2604760"/>
                  <a:gd name="connsiteY218" fmla="*/ 1357464 h 1447989"/>
                  <a:gd name="connsiteX219" fmla="*/ 114111 w 2604760"/>
                  <a:gd name="connsiteY219" fmla="*/ 1358408 h 1447989"/>
                  <a:gd name="connsiteX220" fmla="*/ 114632 w 2604760"/>
                  <a:gd name="connsiteY220" fmla="*/ 1356738 h 1447989"/>
                  <a:gd name="connsiteX221" fmla="*/ 115153 w 2604760"/>
                  <a:gd name="connsiteY221" fmla="*/ 1353222 h 1447989"/>
                  <a:gd name="connsiteX222" fmla="*/ 115674 w 2604760"/>
                  <a:gd name="connsiteY222" fmla="*/ 1349131 h 1447989"/>
                  <a:gd name="connsiteX223" fmla="*/ 116195 w 2604760"/>
                  <a:gd name="connsiteY223" fmla="*/ 1345958 h 1447989"/>
                  <a:gd name="connsiteX224" fmla="*/ 116716 w 2604760"/>
                  <a:gd name="connsiteY224" fmla="*/ 1345056 h 1447989"/>
                  <a:gd name="connsiteX225" fmla="*/ 117238 w 2604760"/>
                  <a:gd name="connsiteY225" fmla="*/ 1347285 h 1447989"/>
                  <a:gd name="connsiteX226" fmla="*/ 117759 w 2604760"/>
                  <a:gd name="connsiteY226" fmla="*/ 1352822 h 1447989"/>
                  <a:gd name="connsiteX227" fmla="*/ 118280 w 2604760"/>
                  <a:gd name="connsiteY227" fmla="*/ 1361097 h 1447989"/>
                  <a:gd name="connsiteX228" fmla="*/ 118801 w 2604760"/>
                  <a:gd name="connsiteY228" fmla="*/ 1370808 h 1447989"/>
                  <a:gd name="connsiteX229" fmla="*/ 119322 w 2604760"/>
                  <a:gd name="connsiteY229" fmla="*/ 1380160 h 1447989"/>
                  <a:gd name="connsiteX230" fmla="*/ 119843 w 2604760"/>
                  <a:gd name="connsiteY230" fmla="*/ 1387158 h 1447989"/>
                  <a:gd name="connsiteX231" fmla="*/ 120364 w 2604760"/>
                  <a:gd name="connsiteY231" fmla="*/ 1390039 h 1447989"/>
                  <a:gd name="connsiteX232" fmla="*/ 120885 w 2604760"/>
                  <a:gd name="connsiteY232" fmla="*/ 1387701 h 1447989"/>
                  <a:gd name="connsiteX233" fmla="*/ 121406 w 2604760"/>
                  <a:gd name="connsiteY233" fmla="*/ 1380052 h 1447989"/>
                  <a:gd name="connsiteX234" fmla="*/ 121927 w 2604760"/>
                  <a:gd name="connsiteY234" fmla="*/ 1368094 h 1447989"/>
                  <a:gd name="connsiteX235" fmla="*/ 122448 w 2604760"/>
                  <a:gd name="connsiteY235" fmla="*/ 1353773 h 1447989"/>
                  <a:gd name="connsiteX236" fmla="*/ 122969 w 2604760"/>
                  <a:gd name="connsiteY236" fmla="*/ 1339553 h 1447989"/>
                  <a:gd name="connsiteX237" fmla="*/ 123490 w 2604760"/>
                  <a:gd name="connsiteY237" fmla="*/ 1328013 h 1447989"/>
                  <a:gd name="connsiteX238" fmla="*/ 124011 w 2604760"/>
                  <a:gd name="connsiteY238" fmla="*/ 1321349 h 1447989"/>
                  <a:gd name="connsiteX239" fmla="*/ 124532 w 2604760"/>
                  <a:gd name="connsiteY239" fmla="*/ 1320940 h 1447989"/>
                  <a:gd name="connsiteX240" fmla="*/ 125053 w 2604760"/>
                  <a:gd name="connsiteY240" fmla="*/ 1327003 h 1447989"/>
                  <a:gd name="connsiteX241" fmla="*/ 125574 w 2604760"/>
                  <a:gd name="connsiteY241" fmla="*/ 1338417 h 1447989"/>
                  <a:gd name="connsiteX242" fmla="*/ 126095 w 2604760"/>
                  <a:gd name="connsiteY242" fmla="*/ 1352980 h 1447989"/>
                  <a:gd name="connsiteX243" fmla="*/ 126617 w 2604760"/>
                  <a:gd name="connsiteY243" fmla="*/ 1367710 h 1447989"/>
                  <a:gd name="connsiteX244" fmla="*/ 127138 w 2604760"/>
                  <a:gd name="connsiteY244" fmla="*/ 1379501 h 1447989"/>
                  <a:gd name="connsiteX245" fmla="*/ 127659 w 2604760"/>
                  <a:gd name="connsiteY245" fmla="*/ 1385563 h 1447989"/>
                  <a:gd name="connsiteX246" fmla="*/ 128180 w 2604760"/>
                  <a:gd name="connsiteY246" fmla="*/ 1384052 h 1447989"/>
                  <a:gd name="connsiteX247" fmla="*/ 128701 w 2604760"/>
                  <a:gd name="connsiteY247" fmla="*/ 1374432 h 1447989"/>
                  <a:gd name="connsiteX248" fmla="*/ 129222 w 2604760"/>
                  <a:gd name="connsiteY248" fmla="*/ 1357681 h 1447989"/>
                  <a:gd name="connsiteX249" fmla="*/ 129743 w 2604760"/>
                  <a:gd name="connsiteY249" fmla="*/ 1336138 h 1447989"/>
                  <a:gd name="connsiteX250" fmla="*/ 130264 w 2604760"/>
                  <a:gd name="connsiteY250" fmla="*/ 1313066 h 1447989"/>
                  <a:gd name="connsiteX251" fmla="*/ 130785 w 2604760"/>
                  <a:gd name="connsiteY251" fmla="*/ 1292074 h 1447989"/>
                  <a:gd name="connsiteX252" fmla="*/ 131306 w 2604760"/>
                  <a:gd name="connsiteY252" fmla="*/ 1276525 h 1447989"/>
                  <a:gd name="connsiteX253" fmla="*/ 131827 w 2604760"/>
                  <a:gd name="connsiteY253" fmla="*/ 1268935 h 1447989"/>
                  <a:gd name="connsiteX254" fmla="*/ 132348 w 2604760"/>
                  <a:gd name="connsiteY254" fmla="*/ 1270338 h 1447989"/>
                  <a:gd name="connsiteX255" fmla="*/ 132869 w 2604760"/>
                  <a:gd name="connsiteY255" fmla="*/ 1279991 h 1447989"/>
                  <a:gd name="connsiteX256" fmla="*/ 133390 w 2604760"/>
                  <a:gd name="connsiteY256" fmla="*/ 1295547 h 1447989"/>
                  <a:gd name="connsiteX257" fmla="*/ 133911 w 2604760"/>
                  <a:gd name="connsiteY257" fmla="*/ 1313575 h 1447989"/>
                  <a:gd name="connsiteX258" fmla="*/ 134432 w 2604760"/>
                  <a:gd name="connsiteY258" fmla="*/ 1330201 h 1447989"/>
                  <a:gd name="connsiteX259" fmla="*/ 134953 w 2604760"/>
                  <a:gd name="connsiteY259" fmla="*/ 1341799 h 1447989"/>
                  <a:gd name="connsiteX260" fmla="*/ 135474 w 2604760"/>
                  <a:gd name="connsiteY260" fmla="*/ 1345574 h 1447989"/>
                  <a:gd name="connsiteX261" fmla="*/ 135996 w 2604760"/>
                  <a:gd name="connsiteY261" fmla="*/ 1340146 h 1447989"/>
                  <a:gd name="connsiteX262" fmla="*/ 136517 w 2604760"/>
                  <a:gd name="connsiteY262" fmla="*/ 1325834 h 1447989"/>
                  <a:gd name="connsiteX263" fmla="*/ 137038 w 2604760"/>
                  <a:gd name="connsiteY263" fmla="*/ 1304624 h 1447989"/>
                  <a:gd name="connsiteX264" fmla="*/ 137559 w 2604760"/>
                  <a:gd name="connsiteY264" fmla="*/ 1279732 h 1447989"/>
                  <a:gd name="connsiteX265" fmla="*/ 138080 w 2604760"/>
                  <a:gd name="connsiteY265" fmla="*/ 1255057 h 1447989"/>
                  <a:gd name="connsiteX266" fmla="*/ 138601 w 2604760"/>
                  <a:gd name="connsiteY266" fmla="*/ 1234524 h 1447989"/>
                  <a:gd name="connsiteX267" fmla="*/ 139122 w 2604760"/>
                  <a:gd name="connsiteY267" fmla="*/ 1221338 h 1447989"/>
                  <a:gd name="connsiteX268" fmla="*/ 139643 w 2604760"/>
                  <a:gd name="connsiteY268" fmla="*/ 1217314 h 1447989"/>
                  <a:gd name="connsiteX269" fmla="*/ 140164 w 2604760"/>
                  <a:gd name="connsiteY269" fmla="*/ 1222407 h 1447989"/>
                  <a:gd name="connsiteX270" fmla="*/ 140685 w 2604760"/>
                  <a:gd name="connsiteY270" fmla="*/ 1234849 h 1447989"/>
                  <a:gd name="connsiteX271" fmla="*/ 141206 w 2604760"/>
                  <a:gd name="connsiteY271" fmla="*/ 1251575 h 1447989"/>
                  <a:gd name="connsiteX272" fmla="*/ 141727 w 2604760"/>
                  <a:gd name="connsiteY272" fmla="*/ 1268927 h 1447989"/>
                  <a:gd name="connsiteX273" fmla="*/ 142248 w 2604760"/>
                  <a:gd name="connsiteY273" fmla="*/ 1283256 h 1447989"/>
                  <a:gd name="connsiteX274" fmla="*/ 142769 w 2604760"/>
                  <a:gd name="connsiteY274" fmla="*/ 1291539 h 1447989"/>
                  <a:gd name="connsiteX275" fmla="*/ 143290 w 2604760"/>
                  <a:gd name="connsiteY275" fmla="*/ 1291965 h 1447989"/>
                  <a:gd name="connsiteX276" fmla="*/ 143811 w 2604760"/>
                  <a:gd name="connsiteY276" fmla="*/ 1284299 h 1447989"/>
                  <a:gd name="connsiteX277" fmla="*/ 144332 w 2604760"/>
                  <a:gd name="connsiteY277" fmla="*/ 1269895 h 1447989"/>
                  <a:gd name="connsiteX278" fmla="*/ 144853 w 2604760"/>
                  <a:gd name="connsiteY278" fmla="*/ 1251324 h 1447989"/>
                  <a:gd name="connsiteX279" fmla="*/ 145375 w 2604760"/>
                  <a:gd name="connsiteY279" fmla="*/ 1231810 h 1447989"/>
                  <a:gd name="connsiteX280" fmla="*/ 145896 w 2604760"/>
                  <a:gd name="connsiteY280" fmla="*/ 1214658 h 1447989"/>
                  <a:gd name="connsiteX281" fmla="*/ 146417 w 2604760"/>
                  <a:gd name="connsiteY281" fmla="*/ 1202667 h 1447989"/>
                  <a:gd name="connsiteX282" fmla="*/ 146938 w 2604760"/>
                  <a:gd name="connsiteY282" fmla="*/ 1197524 h 1447989"/>
                  <a:gd name="connsiteX283" fmla="*/ 147459 w 2604760"/>
                  <a:gd name="connsiteY283" fmla="*/ 1199469 h 1447989"/>
                  <a:gd name="connsiteX284" fmla="*/ 147980 w 2604760"/>
                  <a:gd name="connsiteY284" fmla="*/ 1207369 h 1447989"/>
                  <a:gd name="connsiteX285" fmla="*/ 148501 w 2604760"/>
                  <a:gd name="connsiteY285" fmla="*/ 1219059 h 1447989"/>
                  <a:gd name="connsiteX286" fmla="*/ 149022 w 2604760"/>
                  <a:gd name="connsiteY286" fmla="*/ 1231877 h 1447989"/>
                  <a:gd name="connsiteX287" fmla="*/ 149543 w 2604760"/>
                  <a:gd name="connsiteY287" fmla="*/ 1243174 h 1447989"/>
                  <a:gd name="connsiteX288" fmla="*/ 150064 w 2604760"/>
                  <a:gd name="connsiteY288" fmla="*/ 1250790 h 1447989"/>
                  <a:gd name="connsiteX289" fmla="*/ 150585 w 2604760"/>
                  <a:gd name="connsiteY289" fmla="*/ 1253479 h 1447989"/>
                  <a:gd name="connsiteX290" fmla="*/ 151106 w 2604760"/>
                  <a:gd name="connsiteY290" fmla="*/ 1251182 h 1447989"/>
                  <a:gd name="connsiteX291" fmla="*/ 151627 w 2604760"/>
                  <a:gd name="connsiteY291" fmla="*/ 1244961 h 1447989"/>
                  <a:gd name="connsiteX292" fmla="*/ 152148 w 2604760"/>
                  <a:gd name="connsiteY292" fmla="*/ 1236653 h 1447989"/>
                  <a:gd name="connsiteX293" fmla="*/ 152669 w 2604760"/>
                  <a:gd name="connsiteY293" fmla="*/ 1228303 h 1447989"/>
                  <a:gd name="connsiteX294" fmla="*/ 153190 w 2604760"/>
                  <a:gd name="connsiteY294" fmla="*/ 1221773 h 1447989"/>
                  <a:gd name="connsiteX295" fmla="*/ 153711 w 2604760"/>
                  <a:gd name="connsiteY295" fmla="*/ 1218349 h 1447989"/>
                  <a:gd name="connsiteX296" fmla="*/ 154232 w 2604760"/>
                  <a:gd name="connsiteY296" fmla="*/ 1218549 h 1447989"/>
                  <a:gd name="connsiteX297" fmla="*/ 154754 w 2604760"/>
                  <a:gd name="connsiteY297" fmla="*/ 1222048 h 1447989"/>
                  <a:gd name="connsiteX298" fmla="*/ 155275 w 2604760"/>
                  <a:gd name="connsiteY298" fmla="*/ 1227777 h 1447989"/>
                  <a:gd name="connsiteX299" fmla="*/ 155796 w 2604760"/>
                  <a:gd name="connsiteY299" fmla="*/ 1234231 h 1447989"/>
                  <a:gd name="connsiteX300" fmla="*/ 156317 w 2604760"/>
                  <a:gd name="connsiteY300" fmla="*/ 1239918 h 1447989"/>
                  <a:gd name="connsiteX301" fmla="*/ 156838 w 2604760"/>
                  <a:gd name="connsiteY301" fmla="*/ 1243642 h 1447989"/>
                  <a:gd name="connsiteX302" fmla="*/ 157359 w 2604760"/>
                  <a:gd name="connsiteY302" fmla="*/ 1244861 h 1447989"/>
                  <a:gd name="connsiteX303" fmla="*/ 157880 w 2604760"/>
                  <a:gd name="connsiteY303" fmla="*/ 1243767 h 1447989"/>
                  <a:gd name="connsiteX304" fmla="*/ 158401 w 2604760"/>
                  <a:gd name="connsiteY304" fmla="*/ 1241304 h 1447989"/>
                  <a:gd name="connsiteX305" fmla="*/ 158922 w 2604760"/>
                  <a:gd name="connsiteY305" fmla="*/ 1238941 h 1447989"/>
                  <a:gd name="connsiteX306" fmla="*/ 159443 w 2604760"/>
                  <a:gd name="connsiteY306" fmla="*/ 1238206 h 1447989"/>
                  <a:gd name="connsiteX307" fmla="*/ 159964 w 2604760"/>
                  <a:gd name="connsiteY307" fmla="*/ 1240268 h 1447989"/>
                  <a:gd name="connsiteX308" fmla="*/ 160485 w 2604760"/>
                  <a:gd name="connsiteY308" fmla="*/ 1245529 h 1447989"/>
                  <a:gd name="connsiteX309" fmla="*/ 161006 w 2604760"/>
                  <a:gd name="connsiteY309" fmla="*/ 1253579 h 1447989"/>
                  <a:gd name="connsiteX310" fmla="*/ 161527 w 2604760"/>
                  <a:gd name="connsiteY310" fmla="*/ 1263282 h 1447989"/>
                  <a:gd name="connsiteX311" fmla="*/ 162048 w 2604760"/>
                  <a:gd name="connsiteY311" fmla="*/ 1273018 h 1447989"/>
                  <a:gd name="connsiteX312" fmla="*/ 162569 w 2604760"/>
                  <a:gd name="connsiteY312" fmla="*/ 1281018 h 1447989"/>
                  <a:gd name="connsiteX313" fmla="*/ 163090 w 2604760"/>
                  <a:gd name="connsiteY313" fmla="*/ 1285736 h 1447989"/>
                  <a:gd name="connsiteX314" fmla="*/ 163611 w 2604760"/>
                  <a:gd name="connsiteY314" fmla="*/ 1286195 h 1447989"/>
                  <a:gd name="connsiteX315" fmla="*/ 164133 w 2604760"/>
                  <a:gd name="connsiteY315" fmla="*/ 1282295 h 1447989"/>
                  <a:gd name="connsiteX316" fmla="*/ 164654 w 2604760"/>
                  <a:gd name="connsiteY316" fmla="*/ 1274947 h 1447989"/>
                  <a:gd name="connsiteX317" fmla="*/ 165175 w 2604760"/>
                  <a:gd name="connsiteY317" fmla="*/ 1265912 h 1447989"/>
                  <a:gd name="connsiteX318" fmla="*/ 165696 w 2604760"/>
                  <a:gd name="connsiteY318" fmla="*/ 1257520 h 1447989"/>
                  <a:gd name="connsiteX319" fmla="*/ 166217 w 2604760"/>
                  <a:gd name="connsiteY319" fmla="*/ 1252159 h 1447989"/>
                  <a:gd name="connsiteX320" fmla="*/ 166738 w 2604760"/>
                  <a:gd name="connsiteY320" fmla="*/ 1251758 h 1447989"/>
                  <a:gd name="connsiteX321" fmla="*/ 167259 w 2604760"/>
                  <a:gd name="connsiteY321" fmla="*/ 1257345 h 1447989"/>
                  <a:gd name="connsiteX322" fmla="*/ 167780 w 2604760"/>
                  <a:gd name="connsiteY322" fmla="*/ 1268760 h 1447989"/>
                  <a:gd name="connsiteX323" fmla="*/ 168301 w 2604760"/>
                  <a:gd name="connsiteY323" fmla="*/ 1284617 h 1447989"/>
                  <a:gd name="connsiteX324" fmla="*/ 168822 w 2604760"/>
                  <a:gd name="connsiteY324" fmla="*/ 1302553 h 1447989"/>
                  <a:gd name="connsiteX325" fmla="*/ 169343 w 2604760"/>
                  <a:gd name="connsiteY325" fmla="*/ 1319663 h 1447989"/>
                  <a:gd name="connsiteX326" fmla="*/ 169864 w 2604760"/>
                  <a:gd name="connsiteY326" fmla="*/ 1333065 h 1447989"/>
                  <a:gd name="connsiteX327" fmla="*/ 170385 w 2604760"/>
                  <a:gd name="connsiteY327" fmla="*/ 1340455 h 1447989"/>
                  <a:gd name="connsiteX328" fmla="*/ 170906 w 2604760"/>
                  <a:gd name="connsiteY328" fmla="*/ 1340530 h 1447989"/>
                  <a:gd name="connsiteX329" fmla="*/ 171427 w 2604760"/>
                  <a:gd name="connsiteY329" fmla="*/ 1333324 h 1447989"/>
                  <a:gd name="connsiteX330" fmla="*/ 171948 w 2604760"/>
                  <a:gd name="connsiteY330" fmla="*/ 1320264 h 1447989"/>
                  <a:gd name="connsiteX331" fmla="*/ 172469 w 2604760"/>
                  <a:gd name="connsiteY331" fmla="*/ 1303973 h 1447989"/>
                  <a:gd name="connsiteX332" fmla="*/ 172990 w 2604760"/>
                  <a:gd name="connsiteY332" fmla="*/ 1287765 h 1447989"/>
                  <a:gd name="connsiteX333" fmla="*/ 173512 w 2604760"/>
                  <a:gd name="connsiteY333" fmla="*/ 1274939 h 1447989"/>
                  <a:gd name="connsiteX334" fmla="*/ 174033 w 2604760"/>
                  <a:gd name="connsiteY334" fmla="*/ 1268208 h 1447989"/>
                  <a:gd name="connsiteX335" fmla="*/ 174554 w 2604760"/>
                  <a:gd name="connsiteY335" fmla="*/ 1269227 h 1447989"/>
                  <a:gd name="connsiteX336" fmla="*/ 175075 w 2604760"/>
                  <a:gd name="connsiteY336" fmla="*/ 1278271 h 1447989"/>
                  <a:gd name="connsiteX337" fmla="*/ 175596 w 2604760"/>
                  <a:gd name="connsiteY337" fmla="*/ 1294119 h 1447989"/>
                  <a:gd name="connsiteX338" fmla="*/ 176117 w 2604760"/>
                  <a:gd name="connsiteY338" fmla="*/ 1314168 h 1447989"/>
                  <a:gd name="connsiteX339" fmla="*/ 176638 w 2604760"/>
                  <a:gd name="connsiteY339" fmla="*/ 1334960 h 1447989"/>
                  <a:gd name="connsiteX340" fmla="*/ 177159 w 2604760"/>
                  <a:gd name="connsiteY340" fmla="*/ 1352822 h 1447989"/>
                  <a:gd name="connsiteX341" fmla="*/ 177680 w 2604760"/>
                  <a:gd name="connsiteY341" fmla="*/ 1364604 h 1447989"/>
                  <a:gd name="connsiteX342" fmla="*/ 178201 w 2604760"/>
                  <a:gd name="connsiteY342" fmla="*/ 1368203 h 1447989"/>
                  <a:gd name="connsiteX343" fmla="*/ 178722 w 2604760"/>
                  <a:gd name="connsiteY343" fmla="*/ 1362942 h 1447989"/>
                  <a:gd name="connsiteX344" fmla="*/ 179243 w 2604760"/>
                  <a:gd name="connsiteY344" fmla="*/ 1349774 h 1447989"/>
                  <a:gd name="connsiteX345" fmla="*/ 179764 w 2604760"/>
                  <a:gd name="connsiteY345" fmla="*/ 1331136 h 1447989"/>
                  <a:gd name="connsiteX346" fmla="*/ 180285 w 2604760"/>
                  <a:gd name="connsiteY346" fmla="*/ 1310386 h 1447989"/>
                  <a:gd name="connsiteX347" fmla="*/ 180806 w 2604760"/>
                  <a:gd name="connsiteY347" fmla="*/ 1291172 h 1447989"/>
                  <a:gd name="connsiteX348" fmla="*/ 181327 w 2604760"/>
                  <a:gd name="connsiteY348" fmla="*/ 1276751 h 1447989"/>
                  <a:gd name="connsiteX349" fmla="*/ 181848 w 2604760"/>
                  <a:gd name="connsiteY349" fmla="*/ 1269553 h 1447989"/>
                  <a:gd name="connsiteX350" fmla="*/ 182369 w 2604760"/>
                  <a:gd name="connsiteY350" fmla="*/ 1270722 h 1447989"/>
                  <a:gd name="connsiteX351" fmla="*/ 182890 w 2604760"/>
                  <a:gd name="connsiteY351" fmla="*/ 1279882 h 1447989"/>
                  <a:gd name="connsiteX352" fmla="*/ 183412 w 2604760"/>
                  <a:gd name="connsiteY352" fmla="*/ 1295105 h 1447989"/>
                  <a:gd name="connsiteX353" fmla="*/ 183933 w 2604760"/>
                  <a:gd name="connsiteY353" fmla="*/ 1313275 h 1447989"/>
                  <a:gd name="connsiteX354" fmla="*/ 184454 w 2604760"/>
                  <a:gd name="connsiteY354" fmla="*/ 1330819 h 1447989"/>
                  <a:gd name="connsiteX355" fmla="*/ 184975 w 2604760"/>
                  <a:gd name="connsiteY355" fmla="*/ 1344354 h 1447989"/>
                  <a:gd name="connsiteX356" fmla="*/ 185496 w 2604760"/>
                  <a:gd name="connsiteY356" fmla="*/ 1351268 h 1447989"/>
                  <a:gd name="connsiteX357" fmla="*/ 186017 w 2604760"/>
                  <a:gd name="connsiteY357" fmla="*/ 1350150 h 1447989"/>
                  <a:gd name="connsiteX358" fmla="*/ 186538 w 2604760"/>
                  <a:gd name="connsiteY358" fmla="*/ 1341073 h 1447989"/>
                  <a:gd name="connsiteX359" fmla="*/ 187059 w 2604760"/>
                  <a:gd name="connsiteY359" fmla="*/ 1325600 h 1447989"/>
                  <a:gd name="connsiteX360" fmla="*/ 187580 w 2604760"/>
                  <a:gd name="connsiteY360" fmla="*/ 1306386 h 1447989"/>
                  <a:gd name="connsiteX361" fmla="*/ 188101 w 2604760"/>
                  <a:gd name="connsiteY361" fmla="*/ 1286596 h 1447989"/>
                  <a:gd name="connsiteX362" fmla="*/ 188622 w 2604760"/>
                  <a:gd name="connsiteY362" fmla="*/ 1269327 h 1447989"/>
                  <a:gd name="connsiteX363" fmla="*/ 189143 w 2604760"/>
                  <a:gd name="connsiteY363" fmla="*/ 1257136 h 1447989"/>
                  <a:gd name="connsiteX364" fmla="*/ 189664 w 2604760"/>
                  <a:gd name="connsiteY364" fmla="*/ 1251608 h 1447989"/>
                  <a:gd name="connsiteX365" fmla="*/ 190185 w 2604760"/>
                  <a:gd name="connsiteY365" fmla="*/ 1253019 h 1447989"/>
                  <a:gd name="connsiteX366" fmla="*/ 190706 w 2604760"/>
                  <a:gd name="connsiteY366" fmla="*/ 1260284 h 1447989"/>
                  <a:gd name="connsiteX367" fmla="*/ 191227 w 2604760"/>
                  <a:gd name="connsiteY367" fmla="*/ 1271206 h 1447989"/>
                  <a:gd name="connsiteX368" fmla="*/ 191748 w 2604760"/>
                  <a:gd name="connsiteY368" fmla="*/ 1283030 h 1447989"/>
                  <a:gd name="connsiteX369" fmla="*/ 192269 w 2604760"/>
                  <a:gd name="connsiteY369" fmla="*/ 1293051 h 1447989"/>
                  <a:gd name="connsiteX370" fmla="*/ 192791 w 2604760"/>
                  <a:gd name="connsiteY370" fmla="*/ 1299054 h 1447989"/>
                  <a:gd name="connsiteX371" fmla="*/ 193312 w 2604760"/>
                  <a:gd name="connsiteY371" fmla="*/ 1299647 h 1447989"/>
                  <a:gd name="connsiteX372" fmla="*/ 193833 w 2604760"/>
                  <a:gd name="connsiteY372" fmla="*/ 1294528 h 1447989"/>
                  <a:gd name="connsiteX373" fmla="*/ 194354 w 2604760"/>
                  <a:gd name="connsiteY373" fmla="*/ 1284575 h 1447989"/>
                  <a:gd name="connsiteX374" fmla="*/ 194875 w 2604760"/>
                  <a:gd name="connsiteY374" fmla="*/ 1271549 h 1447989"/>
                  <a:gd name="connsiteX375" fmla="*/ 195396 w 2604760"/>
                  <a:gd name="connsiteY375" fmla="*/ 1257687 h 1447989"/>
                  <a:gd name="connsiteX376" fmla="*/ 195917 w 2604760"/>
                  <a:gd name="connsiteY376" fmla="*/ 1245145 h 1447989"/>
                  <a:gd name="connsiteX377" fmla="*/ 196438 w 2604760"/>
                  <a:gd name="connsiteY377" fmla="*/ 1235676 h 1447989"/>
                  <a:gd name="connsiteX378" fmla="*/ 196959 w 2604760"/>
                  <a:gd name="connsiteY378" fmla="*/ 1230257 h 1447989"/>
                  <a:gd name="connsiteX379" fmla="*/ 197480 w 2604760"/>
                  <a:gd name="connsiteY379" fmla="*/ 1228971 h 1447989"/>
                  <a:gd name="connsiteX380" fmla="*/ 198001 w 2604760"/>
                  <a:gd name="connsiteY380" fmla="*/ 1230983 h 1447989"/>
                  <a:gd name="connsiteX381" fmla="*/ 198522 w 2604760"/>
                  <a:gd name="connsiteY381" fmla="*/ 1234799 h 1447989"/>
                  <a:gd name="connsiteX382" fmla="*/ 199043 w 2604760"/>
                  <a:gd name="connsiteY382" fmla="*/ 1238682 h 1447989"/>
                  <a:gd name="connsiteX383" fmla="*/ 199564 w 2604760"/>
                  <a:gd name="connsiteY383" fmla="*/ 1241120 h 1447989"/>
                  <a:gd name="connsiteX384" fmla="*/ 200085 w 2604760"/>
                  <a:gd name="connsiteY384" fmla="*/ 1241129 h 1447989"/>
                  <a:gd name="connsiteX385" fmla="*/ 200606 w 2604760"/>
                  <a:gd name="connsiteY385" fmla="*/ 1238348 h 1447989"/>
                  <a:gd name="connsiteX386" fmla="*/ 201127 w 2604760"/>
                  <a:gd name="connsiteY386" fmla="*/ 1233162 h 1447989"/>
                  <a:gd name="connsiteX387" fmla="*/ 201649 w 2604760"/>
                  <a:gd name="connsiteY387" fmla="*/ 1226591 h 1447989"/>
                  <a:gd name="connsiteX388" fmla="*/ 202170 w 2604760"/>
                  <a:gd name="connsiteY388" fmla="*/ 1220028 h 1447989"/>
                  <a:gd name="connsiteX389" fmla="*/ 202691 w 2604760"/>
                  <a:gd name="connsiteY389" fmla="*/ 1214900 h 1447989"/>
                  <a:gd name="connsiteX390" fmla="*/ 203212 w 2604760"/>
                  <a:gd name="connsiteY390" fmla="*/ 1212195 h 1447989"/>
                  <a:gd name="connsiteX391" fmla="*/ 203733 w 2604760"/>
                  <a:gd name="connsiteY391" fmla="*/ 1212220 h 1447989"/>
                  <a:gd name="connsiteX392" fmla="*/ 204254 w 2604760"/>
                  <a:gd name="connsiteY392" fmla="*/ 1214533 h 1447989"/>
                  <a:gd name="connsiteX393" fmla="*/ 204775 w 2604760"/>
                  <a:gd name="connsiteY393" fmla="*/ 1218065 h 1447989"/>
                  <a:gd name="connsiteX394" fmla="*/ 205296 w 2604760"/>
                  <a:gd name="connsiteY394" fmla="*/ 1221322 h 1447989"/>
                  <a:gd name="connsiteX395" fmla="*/ 205817 w 2604760"/>
                  <a:gd name="connsiteY395" fmla="*/ 1222775 h 1447989"/>
                  <a:gd name="connsiteX396" fmla="*/ 206338 w 2604760"/>
                  <a:gd name="connsiteY396" fmla="*/ 1221238 h 1447989"/>
                  <a:gd name="connsiteX397" fmla="*/ 206859 w 2604760"/>
                  <a:gd name="connsiteY397" fmla="*/ 1216228 h 1447989"/>
                  <a:gd name="connsiteX398" fmla="*/ 207380 w 2604760"/>
                  <a:gd name="connsiteY398" fmla="*/ 1208145 h 1447989"/>
                  <a:gd name="connsiteX399" fmla="*/ 207901 w 2604760"/>
                  <a:gd name="connsiteY399" fmla="*/ 1198200 h 1447989"/>
                  <a:gd name="connsiteX400" fmla="*/ 208422 w 2604760"/>
                  <a:gd name="connsiteY400" fmla="*/ 1188221 h 1447989"/>
                  <a:gd name="connsiteX401" fmla="*/ 208943 w 2604760"/>
                  <a:gd name="connsiteY401" fmla="*/ 1180272 h 1447989"/>
                  <a:gd name="connsiteX402" fmla="*/ 209464 w 2604760"/>
                  <a:gd name="connsiteY402" fmla="*/ 1176214 h 1447989"/>
                  <a:gd name="connsiteX403" fmla="*/ 209985 w 2604760"/>
                  <a:gd name="connsiteY403" fmla="*/ 1177258 h 1447989"/>
                  <a:gd name="connsiteX404" fmla="*/ 210506 w 2604760"/>
                  <a:gd name="connsiteY404" fmla="*/ 1183629 h 1447989"/>
                  <a:gd name="connsiteX405" fmla="*/ 211028 w 2604760"/>
                  <a:gd name="connsiteY405" fmla="*/ 1194409 h 1447989"/>
                  <a:gd name="connsiteX406" fmla="*/ 211549 w 2604760"/>
                  <a:gd name="connsiteY406" fmla="*/ 1207661 h 1447989"/>
                  <a:gd name="connsiteX407" fmla="*/ 212070 w 2604760"/>
                  <a:gd name="connsiteY407" fmla="*/ 1220787 h 1447989"/>
                  <a:gd name="connsiteX408" fmla="*/ 212591 w 2604760"/>
                  <a:gd name="connsiteY408" fmla="*/ 1231058 h 1447989"/>
                  <a:gd name="connsiteX409" fmla="*/ 213112 w 2604760"/>
                  <a:gd name="connsiteY409" fmla="*/ 1236185 h 1447989"/>
                  <a:gd name="connsiteX410" fmla="*/ 213633 w 2604760"/>
                  <a:gd name="connsiteY410" fmla="*/ 1234766 h 1447989"/>
                  <a:gd name="connsiteX411" fmla="*/ 214154 w 2604760"/>
                  <a:gd name="connsiteY411" fmla="*/ 1226674 h 1447989"/>
                  <a:gd name="connsiteX412" fmla="*/ 214675 w 2604760"/>
                  <a:gd name="connsiteY412" fmla="*/ 1213113 h 1447989"/>
                  <a:gd name="connsiteX413" fmla="*/ 215196 w 2604760"/>
                  <a:gd name="connsiteY413" fmla="*/ 1196488 h 1447989"/>
                  <a:gd name="connsiteX414" fmla="*/ 215717 w 2604760"/>
                  <a:gd name="connsiteY414" fmla="*/ 1180005 h 1447989"/>
                  <a:gd name="connsiteX415" fmla="*/ 216238 w 2604760"/>
                  <a:gd name="connsiteY415" fmla="*/ 1167020 h 1447989"/>
                  <a:gd name="connsiteX416" fmla="*/ 216759 w 2604760"/>
                  <a:gd name="connsiteY416" fmla="*/ 1160323 h 1447989"/>
                  <a:gd name="connsiteX417" fmla="*/ 217280 w 2604760"/>
                  <a:gd name="connsiteY417" fmla="*/ 1161626 h 1447989"/>
                  <a:gd name="connsiteX418" fmla="*/ 217801 w 2604760"/>
                  <a:gd name="connsiteY418" fmla="*/ 1171179 h 1447989"/>
                  <a:gd name="connsiteX419" fmla="*/ 218322 w 2604760"/>
                  <a:gd name="connsiteY419" fmla="*/ 1187679 h 1447989"/>
                  <a:gd name="connsiteX420" fmla="*/ 218843 w 2604760"/>
                  <a:gd name="connsiteY420" fmla="*/ 1208429 h 1447989"/>
                  <a:gd name="connsiteX421" fmla="*/ 219364 w 2604760"/>
                  <a:gd name="connsiteY421" fmla="*/ 1229831 h 1447989"/>
                  <a:gd name="connsiteX422" fmla="*/ 219885 w 2604760"/>
                  <a:gd name="connsiteY422" fmla="*/ 1248093 h 1447989"/>
                  <a:gd name="connsiteX423" fmla="*/ 220407 w 2604760"/>
                  <a:gd name="connsiteY423" fmla="*/ 1259967 h 1447989"/>
                  <a:gd name="connsiteX424" fmla="*/ 220928 w 2604760"/>
                  <a:gd name="connsiteY424" fmla="*/ 1263390 h 1447989"/>
                  <a:gd name="connsiteX425" fmla="*/ 221449 w 2604760"/>
                  <a:gd name="connsiteY425" fmla="*/ 1257837 h 1447989"/>
                  <a:gd name="connsiteX426" fmla="*/ 221970 w 2604760"/>
                  <a:gd name="connsiteY426" fmla="*/ 1244419 h 1447989"/>
                  <a:gd name="connsiteX427" fmla="*/ 222491 w 2604760"/>
                  <a:gd name="connsiteY427" fmla="*/ 1225781 h 1447989"/>
                  <a:gd name="connsiteX428" fmla="*/ 223012 w 2604760"/>
                  <a:gd name="connsiteY428" fmla="*/ 1205607 h 1447989"/>
                  <a:gd name="connsiteX429" fmla="*/ 223533 w 2604760"/>
                  <a:gd name="connsiteY429" fmla="*/ 1187921 h 1447989"/>
                  <a:gd name="connsiteX430" fmla="*/ 224054 w 2604760"/>
                  <a:gd name="connsiteY430" fmla="*/ 1176247 h 1447989"/>
                  <a:gd name="connsiteX431" fmla="*/ 224575 w 2604760"/>
                  <a:gd name="connsiteY431" fmla="*/ 1172965 h 1447989"/>
                  <a:gd name="connsiteX432" fmla="*/ 225096 w 2604760"/>
                  <a:gd name="connsiteY432" fmla="*/ 1178944 h 1447989"/>
                  <a:gd name="connsiteX433" fmla="*/ 225617 w 2604760"/>
                  <a:gd name="connsiteY433" fmla="*/ 1193390 h 1447989"/>
                  <a:gd name="connsiteX434" fmla="*/ 226138 w 2604760"/>
                  <a:gd name="connsiteY434" fmla="*/ 1213898 h 1447989"/>
                  <a:gd name="connsiteX435" fmla="*/ 226659 w 2604760"/>
                  <a:gd name="connsiteY435" fmla="*/ 1236903 h 1447989"/>
                  <a:gd name="connsiteX436" fmla="*/ 227180 w 2604760"/>
                  <a:gd name="connsiteY436" fmla="*/ 1258397 h 1447989"/>
                  <a:gd name="connsiteX437" fmla="*/ 227701 w 2604760"/>
                  <a:gd name="connsiteY437" fmla="*/ 1274763 h 1447989"/>
                  <a:gd name="connsiteX438" fmla="*/ 228222 w 2604760"/>
                  <a:gd name="connsiteY438" fmla="*/ 1283423 h 1447989"/>
                  <a:gd name="connsiteX439" fmla="*/ 228743 w 2604760"/>
                  <a:gd name="connsiteY439" fmla="*/ 1283231 h 1447989"/>
                  <a:gd name="connsiteX440" fmla="*/ 229264 w 2604760"/>
                  <a:gd name="connsiteY440" fmla="*/ 1274596 h 1447989"/>
                  <a:gd name="connsiteX441" fmla="*/ 229786 w 2604760"/>
                  <a:gd name="connsiteY441" fmla="*/ 1259499 h 1447989"/>
                  <a:gd name="connsiteX442" fmla="*/ 230307 w 2604760"/>
                  <a:gd name="connsiteY442" fmla="*/ 1241078 h 1447989"/>
                  <a:gd name="connsiteX443" fmla="*/ 230828 w 2604760"/>
                  <a:gd name="connsiteY443" fmla="*/ 1222984 h 1447989"/>
                  <a:gd name="connsiteX444" fmla="*/ 231349 w 2604760"/>
                  <a:gd name="connsiteY444" fmla="*/ 1208646 h 1447989"/>
                  <a:gd name="connsiteX445" fmla="*/ 231870 w 2604760"/>
                  <a:gd name="connsiteY445" fmla="*/ 1200638 h 1447989"/>
                  <a:gd name="connsiteX446" fmla="*/ 232391 w 2604760"/>
                  <a:gd name="connsiteY446" fmla="*/ 1200329 h 1447989"/>
                  <a:gd name="connsiteX447" fmla="*/ 232912 w 2604760"/>
                  <a:gd name="connsiteY447" fmla="*/ 1207677 h 1447989"/>
                  <a:gd name="connsiteX448" fmla="*/ 233433 w 2604760"/>
                  <a:gd name="connsiteY448" fmla="*/ 1221197 h 1447989"/>
                  <a:gd name="connsiteX449" fmla="*/ 233954 w 2604760"/>
                  <a:gd name="connsiteY449" fmla="*/ 1238223 h 1447989"/>
                  <a:gd name="connsiteX450" fmla="*/ 234475 w 2604760"/>
                  <a:gd name="connsiteY450" fmla="*/ 1255549 h 1447989"/>
                  <a:gd name="connsiteX451" fmla="*/ 234996 w 2604760"/>
                  <a:gd name="connsiteY451" fmla="*/ 1270104 h 1447989"/>
                  <a:gd name="connsiteX452" fmla="*/ 235517 w 2604760"/>
                  <a:gd name="connsiteY452" fmla="*/ 1279515 h 1447989"/>
                  <a:gd name="connsiteX453" fmla="*/ 236038 w 2604760"/>
                  <a:gd name="connsiteY453" fmla="*/ 1282471 h 1447989"/>
                  <a:gd name="connsiteX454" fmla="*/ 236559 w 2604760"/>
                  <a:gd name="connsiteY454" fmla="*/ 1278855 h 1447989"/>
                  <a:gd name="connsiteX455" fmla="*/ 237080 w 2604760"/>
                  <a:gd name="connsiteY455" fmla="*/ 1269737 h 1447989"/>
                  <a:gd name="connsiteX456" fmla="*/ 237601 w 2604760"/>
                  <a:gd name="connsiteY456" fmla="*/ 1257203 h 1447989"/>
                  <a:gd name="connsiteX457" fmla="*/ 238122 w 2604760"/>
                  <a:gd name="connsiteY457" fmla="*/ 1243817 h 1447989"/>
                  <a:gd name="connsiteX458" fmla="*/ 238643 w 2604760"/>
                  <a:gd name="connsiteY458" fmla="*/ 1232077 h 1447989"/>
                  <a:gd name="connsiteX459" fmla="*/ 239165 w 2604760"/>
                  <a:gd name="connsiteY459" fmla="*/ 1223910 h 1447989"/>
                  <a:gd name="connsiteX460" fmla="*/ 239686 w 2604760"/>
                  <a:gd name="connsiteY460" fmla="*/ 1220403 h 1447989"/>
                  <a:gd name="connsiteX461" fmla="*/ 240207 w 2604760"/>
                  <a:gd name="connsiteY461" fmla="*/ 1221698 h 1447989"/>
                  <a:gd name="connsiteX462" fmla="*/ 240728 w 2604760"/>
                  <a:gd name="connsiteY462" fmla="*/ 1226983 h 1447989"/>
                  <a:gd name="connsiteX463" fmla="*/ 241249 w 2604760"/>
                  <a:gd name="connsiteY463" fmla="*/ 1234674 h 1447989"/>
                  <a:gd name="connsiteX464" fmla="*/ 241770 w 2604760"/>
                  <a:gd name="connsiteY464" fmla="*/ 1242774 h 1447989"/>
                  <a:gd name="connsiteX465" fmla="*/ 242291 w 2604760"/>
                  <a:gd name="connsiteY465" fmla="*/ 1249420 h 1447989"/>
                  <a:gd name="connsiteX466" fmla="*/ 242812 w 2604760"/>
                  <a:gd name="connsiteY466" fmla="*/ 1253245 h 1447989"/>
                  <a:gd name="connsiteX467" fmla="*/ 243333 w 2604760"/>
                  <a:gd name="connsiteY467" fmla="*/ 1253604 h 1447989"/>
                  <a:gd name="connsiteX468" fmla="*/ 243854 w 2604760"/>
                  <a:gd name="connsiteY468" fmla="*/ 1250598 h 1447989"/>
                  <a:gd name="connsiteX469" fmla="*/ 244375 w 2604760"/>
                  <a:gd name="connsiteY469" fmla="*/ 1245028 h 1447989"/>
                  <a:gd name="connsiteX470" fmla="*/ 244896 w 2604760"/>
                  <a:gd name="connsiteY470" fmla="*/ 1238256 h 1447989"/>
                  <a:gd name="connsiteX471" fmla="*/ 245417 w 2604760"/>
                  <a:gd name="connsiteY471" fmla="*/ 1231785 h 1447989"/>
                  <a:gd name="connsiteX472" fmla="*/ 245938 w 2604760"/>
                  <a:gd name="connsiteY472" fmla="*/ 1226891 h 1447989"/>
                  <a:gd name="connsiteX473" fmla="*/ 246459 w 2604760"/>
                  <a:gd name="connsiteY473" fmla="*/ 1224244 h 1447989"/>
                  <a:gd name="connsiteX474" fmla="*/ 246980 w 2604760"/>
                  <a:gd name="connsiteY474" fmla="*/ 1223844 h 1447989"/>
                  <a:gd name="connsiteX475" fmla="*/ 247501 w 2604760"/>
                  <a:gd name="connsiteY475" fmla="*/ 1225088 h 1447989"/>
                  <a:gd name="connsiteX476" fmla="*/ 248022 w 2604760"/>
                  <a:gd name="connsiteY476" fmla="*/ 1226933 h 1447989"/>
                  <a:gd name="connsiteX477" fmla="*/ 248544 w 2604760"/>
                  <a:gd name="connsiteY477" fmla="*/ 1228161 h 1447989"/>
                  <a:gd name="connsiteX478" fmla="*/ 249065 w 2604760"/>
                  <a:gd name="connsiteY478" fmla="*/ 1227651 h 1447989"/>
                  <a:gd name="connsiteX479" fmla="*/ 249586 w 2604760"/>
                  <a:gd name="connsiteY479" fmla="*/ 1224679 h 1447989"/>
                  <a:gd name="connsiteX480" fmla="*/ 250107 w 2604760"/>
                  <a:gd name="connsiteY480" fmla="*/ 1219184 h 1447989"/>
                  <a:gd name="connsiteX481" fmla="*/ 250628 w 2604760"/>
                  <a:gd name="connsiteY481" fmla="*/ 1211761 h 1447989"/>
                  <a:gd name="connsiteX482" fmla="*/ 251149 w 2604760"/>
                  <a:gd name="connsiteY482" fmla="*/ 1203594 h 1447989"/>
                  <a:gd name="connsiteX483" fmla="*/ 251670 w 2604760"/>
                  <a:gd name="connsiteY483" fmla="*/ 1196188 h 1447989"/>
                  <a:gd name="connsiteX484" fmla="*/ 252191 w 2604760"/>
                  <a:gd name="connsiteY484" fmla="*/ 1191052 h 1447989"/>
                  <a:gd name="connsiteX485" fmla="*/ 252712 w 2604760"/>
                  <a:gd name="connsiteY485" fmla="*/ 1189315 h 1447989"/>
                  <a:gd name="connsiteX486" fmla="*/ 253233 w 2604760"/>
                  <a:gd name="connsiteY486" fmla="*/ 1191411 h 1447989"/>
                  <a:gd name="connsiteX487" fmla="*/ 253754 w 2604760"/>
                  <a:gd name="connsiteY487" fmla="*/ 1196872 h 1447989"/>
                  <a:gd name="connsiteX488" fmla="*/ 254275 w 2604760"/>
                  <a:gd name="connsiteY488" fmla="*/ 1204321 h 1447989"/>
                  <a:gd name="connsiteX489" fmla="*/ 254796 w 2604760"/>
                  <a:gd name="connsiteY489" fmla="*/ 1211836 h 1447989"/>
                  <a:gd name="connsiteX490" fmla="*/ 255317 w 2604760"/>
                  <a:gd name="connsiteY490" fmla="*/ 1217297 h 1447989"/>
                  <a:gd name="connsiteX491" fmla="*/ 255838 w 2604760"/>
                  <a:gd name="connsiteY491" fmla="*/ 1218867 h 1447989"/>
                  <a:gd name="connsiteX492" fmla="*/ 256359 w 2604760"/>
                  <a:gd name="connsiteY492" fmla="*/ 1215351 h 1447989"/>
                  <a:gd name="connsiteX493" fmla="*/ 256880 w 2604760"/>
                  <a:gd name="connsiteY493" fmla="*/ 1206534 h 1447989"/>
                  <a:gd name="connsiteX494" fmla="*/ 257401 w 2604760"/>
                  <a:gd name="connsiteY494" fmla="*/ 1193215 h 1447989"/>
                  <a:gd name="connsiteX495" fmla="*/ 257923 w 2604760"/>
                  <a:gd name="connsiteY495" fmla="*/ 1177224 h 1447989"/>
                  <a:gd name="connsiteX496" fmla="*/ 258444 w 2604760"/>
                  <a:gd name="connsiteY496" fmla="*/ 1161091 h 1447989"/>
                  <a:gd name="connsiteX497" fmla="*/ 258965 w 2604760"/>
                  <a:gd name="connsiteY497" fmla="*/ 1147572 h 1447989"/>
                  <a:gd name="connsiteX498" fmla="*/ 259486 w 2604760"/>
                  <a:gd name="connsiteY498" fmla="*/ 1139122 h 1447989"/>
                  <a:gd name="connsiteX499" fmla="*/ 260007 w 2604760"/>
                  <a:gd name="connsiteY499" fmla="*/ 1137310 h 1447989"/>
                  <a:gd name="connsiteX500" fmla="*/ 260528 w 2604760"/>
                  <a:gd name="connsiteY500" fmla="*/ 1142512 h 1447989"/>
                  <a:gd name="connsiteX501" fmla="*/ 261049 w 2604760"/>
                  <a:gd name="connsiteY501" fmla="*/ 1153735 h 1447989"/>
                  <a:gd name="connsiteX502" fmla="*/ 261570 w 2604760"/>
                  <a:gd name="connsiteY502" fmla="*/ 1168782 h 1447989"/>
                  <a:gd name="connsiteX503" fmla="*/ 262091 w 2604760"/>
                  <a:gd name="connsiteY503" fmla="*/ 1184589 h 1447989"/>
                  <a:gd name="connsiteX504" fmla="*/ 262612 w 2604760"/>
                  <a:gd name="connsiteY504" fmla="*/ 1197799 h 1447989"/>
                  <a:gd name="connsiteX505" fmla="*/ 263133 w 2604760"/>
                  <a:gd name="connsiteY505" fmla="*/ 1205423 h 1447989"/>
                  <a:gd name="connsiteX506" fmla="*/ 263654 w 2604760"/>
                  <a:gd name="connsiteY506" fmla="*/ 1205498 h 1447989"/>
                  <a:gd name="connsiteX507" fmla="*/ 264175 w 2604760"/>
                  <a:gd name="connsiteY507" fmla="*/ 1197415 h 1447989"/>
                  <a:gd name="connsiteX508" fmla="*/ 264696 w 2604760"/>
                  <a:gd name="connsiteY508" fmla="*/ 1182117 h 1447989"/>
                  <a:gd name="connsiteX509" fmla="*/ 265217 w 2604760"/>
                  <a:gd name="connsiteY509" fmla="*/ 1161927 h 1447989"/>
                  <a:gd name="connsiteX510" fmla="*/ 265738 w 2604760"/>
                  <a:gd name="connsiteY510" fmla="*/ 1140233 h 1447989"/>
                  <a:gd name="connsiteX511" fmla="*/ 266259 w 2604760"/>
                  <a:gd name="connsiteY511" fmla="*/ 1120802 h 1447989"/>
                  <a:gd name="connsiteX512" fmla="*/ 266780 w 2604760"/>
                  <a:gd name="connsiteY512" fmla="*/ 1107049 h 1447989"/>
                  <a:gd name="connsiteX513" fmla="*/ 267302 w 2604760"/>
                  <a:gd name="connsiteY513" fmla="*/ 1101345 h 1447989"/>
                  <a:gd name="connsiteX514" fmla="*/ 267823 w 2604760"/>
                  <a:gd name="connsiteY514" fmla="*/ 1104594 h 1447989"/>
                  <a:gd name="connsiteX515" fmla="*/ 268344 w 2604760"/>
                  <a:gd name="connsiteY515" fmla="*/ 1116109 h 1447989"/>
                  <a:gd name="connsiteX516" fmla="*/ 268865 w 2604760"/>
                  <a:gd name="connsiteY516" fmla="*/ 1133728 h 1447989"/>
                  <a:gd name="connsiteX517" fmla="*/ 269386 w 2604760"/>
                  <a:gd name="connsiteY517" fmla="*/ 1154102 h 1447989"/>
                  <a:gd name="connsiteX518" fmla="*/ 269907 w 2604760"/>
                  <a:gd name="connsiteY518" fmla="*/ 1173291 h 1447989"/>
                  <a:gd name="connsiteX519" fmla="*/ 270428 w 2604760"/>
                  <a:gd name="connsiteY519" fmla="*/ 1187545 h 1447989"/>
                  <a:gd name="connsiteX520" fmla="*/ 270949 w 2604760"/>
                  <a:gd name="connsiteY520" fmla="*/ 1194092 h 1447989"/>
                  <a:gd name="connsiteX521" fmla="*/ 271470 w 2604760"/>
                  <a:gd name="connsiteY521" fmla="*/ 1191653 h 1447989"/>
                  <a:gd name="connsiteX522" fmla="*/ 271991 w 2604760"/>
                  <a:gd name="connsiteY522" fmla="*/ 1180606 h 1447989"/>
                  <a:gd name="connsiteX523" fmla="*/ 272512 w 2604760"/>
                  <a:gd name="connsiteY523" fmla="*/ 1162954 h 1447989"/>
                  <a:gd name="connsiteX524" fmla="*/ 273033 w 2604760"/>
                  <a:gd name="connsiteY524" fmla="*/ 1141919 h 1447989"/>
                  <a:gd name="connsiteX525" fmla="*/ 273554 w 2604760"/>
                  <a:gd name="connsiteY525" fmla="*/ 1121353 h 1447989"/>
                  <a:gd name="connsiteX526" fmla="*/ 274075 w 2604760"/>
                  <a:gd name="connsiteY526" fmla="*/ 1104936 h 1447989"/>
                  <a:gd name="connsiteX527" fmla="*/ 274596 w 2604760"/>
                  <a:gd name="connsiteY527" fmla="*/ 1095442 h 1447989"/>
                  <a:gd name="connsiteX528" fmla="*/ 275117 w 2604760"/>
                  <a:gd name="connsiteY528" fmla="*/ 1094306 h 1447989"/>
                  <a:gd name="connsiteX529" fmla="*/ 275638 w 2604760"/>
                  <a:gd name="connsiteY529" fmla="*/ 1101496 h 1447989"/>
                  <a:gd name="connsiteX530" fmla="*/ 276159 w 2604760"/>
                  <a:gd name="connsiteY530" fmla="*/ 1115524 h 1447989"/>
                  <a:gd name="connsiteX531" fmla="*/ 276681 w 2604760"/>
                  <a:gd name="connsiteY531" fmla="*/ 1133661 h 1447989"/>
                  <a:gd name="connsiteX532" fmla="*/ 277202 w 2604760"/>
                  <a:gd name="connsiteY532" fmla="*/ 1152432 h 1447989"/>
                  <a:gd name="connsiteX533" fmla="*/ 277723 w 2604760"/>
                  <a:gd name="connsiteY533" fmla="*/ 1168306 h 1447989"/>
                  <a:gd name="connsiteX534" fmla="*/ 278244 w 2604760"/>
                  <a:gd name="connsiteY534" fmla="*/ 1178510 h 1447989"/>
                  <a:gd name="connsiteX535" fmla="*/ 278765 w 2604760"/>
                  <a:gd name="connsiteY535" fmla="*/ 1181474 h 1447989"/>
                  <a:gd name="connsiteX536" fmla="*/ 279286 w 2604760"/>
                  <a:gd name="connsiteY536" fmla="*/ 1177040 h 1447989"/>
                  <a:gd name="connsiteX537" fmla="*/ 279807 w 2604760"/>
                  <a:gd name="connsiteY537" fmla="*/ 1166394 h 1447989"/>
                  <a:gd name="connsiteX538" fmla="*/ 280328 w 2604760"/>
                  <a:gd name="connsiteY538" fmla="*/ 1151831 h 1447989"/>
                  <a:gd name="connsiteX539" fmla="*/ 280849 w 2604760"/>
                  <a:gd name="connsiteY539" fmla="*/ 1136325 h 1447989"/>
                  <a:gd name="connsiteX540" fmla="*/ 281370 w 2604760"/>
                  <a:gd name="connsiteY540" fmla="*/ 1122822 h 1447989"/>
                  <a:gd name="connsiteX541" fmla="*/ 281891 w 2604760"/>
                  <a:gd name="connsiteY541" fmla="*/ 1113670 h 1447989"/>
                  <a:gd name="connsiteX542" fmla="*/ 282412 w 2604760"/>
                  <a:gd name="connsiteY542" fmla="*/ 1110222 h 1447989"/>
                  <a:gd name="connsiteX543" fmla="*/ 282933 w 2604760"/>
                  <a:gd name="connsiteY543" fmla="*/ 1112710 h 1447989"/>
                  <a:gd name="connsiteX544" fmla="*/ 283454 w 2604760"/>
                  <a:gd name="connsiteY544" fmla="*/ 1120284 h 1447989"/>
                  <a:gd name="connsiteX545" fmla="*/ 283975 w 2604760"/>
                  <a:gd name="connsiteY545" fmla="*/ 1131181 h 1447989"/>
                  <a:gd name="connsiteX546" fmla="*/ 284496 w 2604760"/>
                  <a:gd name="connsiteY546" fmla="*/ 1143072 h 1447989"/>
                  <a:gd name="connsiteX547" fmla="*/ 285017 w 2604760"/>
                  <a:gd name="connsiteY547" fmla="*/ 1153610 h 1447989"/>
                  <a:gd name="connsiteX548" fmla="*/ 285538 w 2604760"/>
                  <a:gd name="connsiteY548" fmla="*/ 1160958 h 1447989"/>
                  <a:gd name="connsiteX549" fmla="*/ 286060 w 2604760"/>
                  <a:gd name="connsiteY549" fmla="*/ 1164131 h 1447989"/>
                  <a:gd name="connsiteX550" fmla="*/ 286581 w 2604760"/>
                  <a:gd name="connsiteY550" fmla="*/ 1163070 h 1447989"/>
                  <a:gd name="connsiteX551" fmla="*/ 287102 w 2604760"/>
                  <a:gd name="connsiteY551" fmla="*/ 1158486 h 1447989"/>
                  <a:gd name="connsiteX552" fmla="*/ 287623 w 2604760"/>
                  <a:gd name="connsiteY552" fmla="*/ 1151731 h 1447989"/>
                  <a:gd name="connsiteX553" fmla="*/ 288144 w 2604760"/>
                  <a:gd name="connsiteY553" fmla="*/ 1144525 h 1447989"/>
                  <a:gd name="connsiteX554" fmla="*/ 288665 w 2604760"/>
                  <a:gd name="connsiteY554" fmla="*/ 1138537 h 1447989"/>
                  <a:gd name="connsiteX555" fmla="*/ 289186 w 2604760"/>
                  <a:gd name="connsiteY555" fmla="*/ 1134955 h 1447989"/>
                  <a:gd name="connsiteX556" fmla="*/ 289707 w 2604760"/>
                  <a:gd name="connsiteY556" fmla="*/ 1134237 h 1447989"/>
                  <a:gd name="connsiteX557" fmla="*/ 290228 w 2604760"/>
                  <a:gd name="connsiteY557" fmla="*/ 1136082 h 1447989"/>
                  <a:gd name="connsiteX558" fmla="*/ 290749 w 2604760"/>
                  <a:gd name="connsiteY558" fmla="*/ 1139598 h 1447989"/>
                  <a:gd name="connsiteX559" fmla="*/ 291270 w 2604760"/>
                  <a:gd name="connsiteY559" fmla="*/ 1143539 h 1447989"/>
                  <a:gd name="connsiteX560" fmla="*/ 291791 w 2604760"/>
                  <a:gd name="connsiteY560" fmla="*/ 1146620 h 1447989"/>
                  <a:gd name="connsiteX561" fmla="*/ 292312 w 2604760"/>
                  <a:gd name="connsiteY561" fmla="*/ 1147873 h 1447989"/>
                  <a:gd name="connsiteX562" fmla="*/ 292833 w 2604760"/>
                  <a:gd name="connsiteY562" fmla="*/ 1146888 h 1447989"/>
                  <a:gd name="connsiteX563" fmla="*/ 293354 w 2604760"/>
                  <a:gd name="connsiteY563" fmla="*/ 1143932 h 1447989"/>
                  <a:gd name="connsiteX564" fmla="*/ 293875 w 2604760"/>
                  <a:gd name="connsiteY564" fmla="*/ 1139832 h 1447989"/>
                  <a:gd name="connsiteX565" fmla="*/ 294396 w 2604760"/>
                  <a:gd name="connsiteY565" fmla="*/ 1135690 h 1447989"/>
                  <a:gd name="connsiteX566" fmla="*/ 294917 w 2604760"/>
                  <a:gd name="connsiteY566" fmla="*/ 1132692 h 1447989"/>
                  <a:gd name="connsiteX567" fmla="*/ 295439 w 2604760"/>
                  <a:gd name="connsiteY567" fmla="*/ 1131816 h 1447989"/>
                  <a:gd name="connsiteX568" fmla="*/ 295960 w 2604760"/>
                  <a:gd name="connsiteY568" fmla="*/ 1133636 h 1447989"/>
                  <a:gd name="connsiteX569" fmla="*/ 296481 w 2604760"/>
                  <a:gd name="connsiteY569" fmla="*/ 1138062 h 1447989"/>
                  <a:gd name="connsiteX570" fmla="*/ 297002 w 2604760"/>
                  <a:gd name="connsiteY570" fmla="*/ 1144224 h 1447989"/>
                  <a:gd name="connsiteX571" fmla="*/ 297523 w 2604760"/>
                  <a:gd name="connsiteY571" fmla="*/ 1150679 h 1447989"/>
                  <a:gd name="connsiteX572" fmla="*/ 298044 w 2604760"/>
                  <a:gd name="connsiteY572" fmla="*/ 1155689 h 1447989"/>
                  <a:gd name="connsiteX573" fmla="*/ 298565 w 2604760"/>
                  <a:gd name="connsiteY573" fmla="*/ 1157685 h 1447989"/>
                  <a:gd name="connsiteX574" fmla="*/ 299086 w 2604760"/>
                  <a:gd name="connsiteY574" fmla="*/ 1155647 h 1447989"/>
                  <a:gd name="connsiteX575" fmla="*/ 299607 w 2604760"/>
                  <a:gd name="connsiteY575" fmla="*/ 1149343 h 1447989"/>
                  <a:gd name="connsiteX576" fmla="*/ 300128 w 2604760"/>
                  <a:gd name="connsiteY576" fmla="*/ 1139473 h 1447989"/>
                  <a:gd name="connsiteX577" fmla="*/ 300649 w 2604760"/>
                  <a:gd name="connsiteY577" fmla="*/ 1127549 h 1447989"/>
                  <a:gd name="connsiteX578" fmla="*/ 301170 w 2604760"/>
                  <a:gd name="connsiteY578" fmla="*/ 1115633 h 1447989"/>
                  <a:gd name="connsiteX579" fmla="*/ 301691 w 2604760"/>
                  <a:gd name="connsiteY579" fmla="*/ 1105921 h 1447989"/>
                  <a:gd name="connsiteX580" fmla="*/ 302212 w 2604760"/>
                  <a:gd name="connsiteY580" fmla="*/ 1100343 h 1447989"/>
                  <a:gd name="connsiteX581" fmla="*/ 302733 w 2604760"/>
                  <a:gd name="connsiteY581" fmla="*/ 1100118 h 1447989"/>
                  <a:gd name="connsiteX582" fmla="*/ 303254 w 2604760"/>
                  <a:gd name="connsiteY582" fmla="*/ 1105521 h 1447989"/>
                  <a:gd name="connsiteX583" fmla="*/ 303775 w 2604760"/>
                  <a:gd name="connsiteY583" fmla="*/ 1115691 h 1447989"/>
                  <a:gd name="connsiteX584" fmla="*/ 304296 w 2604760"/>
                  <a:gd name="connsiteY584" fmla="*/ 1128759 h 1447989"/>
                  <a:gd name="connsiteX585" fmla="*/ 304818 w 2604760"/>
                  <a:gd name="connsiteY585" fmla="*/ 1142120 h 1447989"/>
                  <a:gd name="connsiteX586" fmla="*/ 305339 w 2604760"/>
                  <a:gd name="connsiteY586" fmla="*/ 1152925 h 1447989"/>
                  <a:gd name="connsiteX587" fmla="*/ 305860 w 2604760"/>
                  <a:gd name="connsiteY587" fmla="*/ 1158687 h 1447989"/>
                  <a:gd name="connsiteX588" fmla="*/ 306381 w 2604760"/>
                  <a:gd name="connsiteY588" fmla="*/ 1157785 h 1447989"/>
                  <a:gd name="connsiteX589" fmla="*/ 306902 w 2604760"/>
                  <a:gd name="connsiteY589" fmla="*/ 1149802 h 1447989"/>
                  <a:gd name="connsiteX590" fmla="*/ 307423 w 2604760"/>
                  <a:gd name="connsiteY590" fmla="*/ 1135665 h 1447989"/>
                  <a:gd name="connsiteX591" fmla="*/ 307944 w 2604760"/>
                  <a:gd name="connsiteY591" fmla="*/ 1117461 h 1447989"/>
                  <a:gd name="connsiteX592" fmla="*/ 308465 w 2604760"/>
                  <a:gd name="connsiteY592" fmla="*/ 1098122 h 1447989"/>
                  <a:gd name="connsiteX593" fmla="*/ 308986 w 2604760"/>
                  <a:gd name="connsiteY593" fmla="*/ 1080929 h 1447989"/>
                  <a:gd name="connsiteX594" fmla="*/ 309507 w 2604760"/>
                  <a:gd name="connsiteY594" fmla="*/ 1068896 h 1447989"/>
                  <a:gd name="connsiteX595" fmla="*/ 310028 w 2604760"/>
                  <a:gd name="connsiteY595" fmla="*/ 1064128 h 1447989"/>
                  <a:gd name="connsiteX596" fmla="*/ 310549 w 2604760"/>
                  <a:gd name="connsiteY596" fmla="*/ 1067377 h 1447989"/>
                  <a:gd name="connsiteX597" fmla="*/ 311070 w 2604760"/>
                  <a:gd name="connsiteY597" fmla="*/ 1077898 h 1447989"/>
                  <a:gd name="connsiteX598" fmla="*/ 311591 w 2604760"/>
                  <a:gd name="connsiteY598" fmla="*/ 1093588 h 1447989"/>
                  <a:gd name="connsiteX599" fmla="*/ 312112 w 2604760"/>
                  <a:gd name="connsiteY599" fmla="*/ 1111366 h 1447989"/>
                  <a:gd name="connsiteX600" fmla="*/ 312633 w 2604760"/>
                  <a:gd name="connsiteY600" fmla="*/ 1127724 h 1447989"/>
                  <a:gd name="connsiteX601" fmla="*/ 313154 w 2604760"/>
                  <a:gd name="connsiteY601" fmla="*/ 1139314 h 1447989"/>
                  <a:gd name="connsiteX602" fmla="*/ 313675 w 2604760"/>
                  <a:gd name="connsiteY602" fmla="*/ 1143664 h 1447989"/>
                  <a:gd name="connsiteX603" fmla="*/ 314197 w 2604760"/>
                  <a:gd name="connsiteY603" fmla="*/ 1139623 h 1447989"/>
                  <a:gd name="connsiteX604" fmla="*/ 314718 w 2604760"/>
                  <a:gd name="connsiteY604" fmla="*/ 1127582 h 1447989"/>
                  <a:gd name="connsiteX605" fmla="*/ 315239 w 2604760"/>
                  <a:gd name="connsiteY605" fmla="*/ 1109345 h 1447989"/>
                  <a:gd name="connsiteX606" fmla="*/ 315760 w 2604760"/>
                  <a:gd name="connsiteY606" fmla="*/ 1087885 h 1447989"/>
                  <a:gd name="connsiteX607" fmla="*/ 316281 w 2604760"/>
                  <a:gd name="connsiteY607" fmla="*/ 1066817 h 1447989"/>
                  <a:gd name="connsiteX608" fmla="*/ 316802 w 2604760"/>
                  <a:gd name="connsiteY608" fmla="*/ 1049758 h 1447989"/>
                  <a:gd name="connsiteX609" fmla="*/ 317323 w 2604760"/>
                  <a:gd name="connsiteY609" fmla="*/ 1039495 h 1447989"/>
                  <a:gd name="connsiteX610" fmla="*/ 317844 w 2604760"/>
                  <a:gd name="connsiteY610" fmla="*/ 1037483 h 1447989"/>
                  <a:gd name="connsiteX611" fmla="*/ 318365 w 2604760"/>
                  <a:gd name="connsiteY611" fmla="*/ 1043612 h 1447989"/>
                  <a:gd name="connsiteX612" fmla="*/ 318886 w 2604760"/>
                  <a:gd name="connsiteY612" fmla="*/ 1056329 h 1447989"/>
                  <a:gd name="connsiteX613" fmla="*/ 319407 w 2604760"/>
                  <a:gd name="connsiteY613" fmla="*/ 1072955 h 1447989"/>
                  <a:gd name="connsiteX614" fmla="*/ 319928 w 2604760"/>
                  <a:gd name="connsiteY614" fmla="*/ 1090156 h 1447989"/>
                  <a:gd name="connsiteX615" fmla="*/ 320449 w 2604760"/>
                  <a:gd name="connsiteY615" fmla="*/ 1104502 h 1447989"/>
                  <a:gd name="connsiteX616" fmla="*/ 320970 w 2604760"/>
                  <a:gd name="connsiteY616" fmla="*/ 1113169 h 1447989"/>
                  <a:gd name="connsiteX617" fmla="*/ 321491 w 2604760"/>
                  <a:gd name="connsiteY617" fmla="*/ 1114472 h 1447989"/>
                  <a:gd name="connsiteX618" fmla="*/ 322012 w 2604760"/>
                  <a:gd name="connsiteY618" fmla="*/ 1108151 h 1447989"/>
                  <a:gd name="connsiteX619" fmla="*/ 322533 w 2604760"/>
                  <a:gd name="connsiteY619" fmla="*/ 1095317 h 1447989"/>
                  <a:gd name="connsiteX620" fmla="*/ 323055 w 2604760"/>
                  <a:gd name="connsiteY620" fmla="*/ 1078224 h 1447989"/>
                  <a:gd name="connsiteX621" fmla="*/ 323576 w 2604760"/>
                  <a:gd name="connsiteY621" fmla="*/ 1059886 h 1447989"/>
                  <a:gd name="connsiteX622" fmla="*/ 324097 w 2604760"/>
                  <a:gd name="connsiteY622" fmla="*/ 1043503 h 1447989"/>
                  <a:gd name="connsiteX623" fmla="*/ 324618 w 2604760"/>
                  <a:gd name="connsiteY623" fmla="*/ 1031738 h 1447989"/>
                  <a:gd name="connsiteX624" fmla="*/ 325139 w 2604760"/>
                  <a:gd name="connsiteY624" fmla="*/ 1026210 h 1447989"/>
                  <a:gd name="connsiteX625" fmla="*/ 325660 w 2604760"/>
                  <a:gd name="connsiteY625" fmla="*/ 1027245 h 1447989"/>
                  <a:gd name="connsiteX626" fmla="*/ 326181 w 2604760"/>
                  <a:gd name="connsiteY626" fmla="*/ 1034017 h 1447989"/>
                  <a:gd name="connsiteX627" fmla="*/ 326702 w 2604760"/>
                  <a:gd name="connsiteY627" fmla="*/ 1044739 h 1447989"/>
                  <a:gd name="connsiteX628" fmla="*/ 327223 w 2604760"/>
                  <a:gd name="connsiteY628" fmla="*/ 1056981 h 1447989"/>
                  <a:gd name="connsiteX629" fmla="*/ 327744 w 2604760"/>
                  <a:gd name="connsiteY629" fmla="*/ 1068095 h 1447989"/>
                  <a:gd name="connsiteX630" fmla="*/ 328265 w 2604760"/>
                  <a:gd name="connsiteY630" fmla="*/ 1075835 h 1447989"/>
                  <a:gd name="connsiteX631" fmla="*/ 328786 w 2604760"/>
                  <a:gd name="connsiteY631" fmla="*/ 1078808 h 1447989"/>
                  <a:gd name="connsiteX632" fmla="*/ 329307 w 2604760"/>
                  <a:gd name="connsiteY632" fmla="*/ 1076696 h 1447989"/>
                  <a:gd name="connsiteX633" fmla="*/ 329828 w 2604760"/>
                  <a:gd name="connsiteY633" fmla="*/ 1070149 h 1447989"/>
                  <a:gd name="connsiteX634" fmla="*/ 330349 w 2604760"/>
                  <a:gd name="connsiteY634" fmla="*/ 1060613 h 1447989"/>
                  <a:gd name="connsiteX635" fmla="*/ 330870 w 2604760"/>
                  <a:gd name="connsiteY635" fmla="*/ 1049983 h 1447989"/>
                  <a:gd name="connsiteX636" fmla="*/ 331391 w 2604760"/>
                  <a:gd name="connsiteY636" fmla="*/ 1040272 h 1447989"/>
                  <a:gd name="connsiteX637" fmla="*/ 331912 w 2604760"/>
                  <a:gd name="connsiteY637" fmla="*/ 1033099 h 1447989"/>
                  <a:gd name="connsiteX638" fmla="*/ 332434 w 2604760"/>
                  <a:gd name="connsiteY638" fmla="*/ 1029375 h 1447989"/>
                  <a:gd name="connsiteX639" fmla="*/ 332955 w 2604760"/>
                  <a:gd name="connsiteY639" fmla="*/ 1029149 h 1447989"/>
                  <a:gd name="connsiteX640" fmla="*/ 333476 w 2604760"/>
                  <a:gd name="connsiteY640" fmla="*/ 1031754 h 1447989"/>
                  <a:gd name="connsiteX641" fmla="*/ 333997 w 2604760"/>
                  <a:gd name="connsiteY641" fmla="*/ 1036005 h 1447989"/>
                  <a:gd name="connsiteX642" fmla="*/ 334519 w 2604760"/>
                  <a:gd name="connsiteY642" fmla="*/ 1040472 h 1447989"/>
                  <a:gd name="connsiteX643" fmla="*/ 335037 w 2604760"/>
                  <a:gd name="connsiteY643" fmla="*/ 1043779 h 1447989"/>
                  <a:gd name="connsiteX644" fmla="*/ 335563 w 2604760"/>
                  <a:gd name="connsiteY644" fmla="*/ 1044939 h 1447989"/>
                  <a:gd name="connsiteX645" fmla="*/ 336081 w 2604760"/>
                  <a:gd name="connsiteY645" fmla="*/ 1043654 h 1447989"/>
                  <a:gd name="connsiteX646" fmla="*/ 336599 w 2604760"/>
                  <a:gd name="connsiteY646" fmla="*/ 1040364 h 1447989"/>
                  <a:gd name="connsiteX647" fmla="*/ 337125 w 2604760"/>
                  <a:gd name="connsiteY647" fmla="*/ 1036030 h 1447989"/>
                  <a:gd name="connsiteX648" fmla="*/ 337642 w 2604760"/>
                  <a:gd name="connsiteY648" fmla="*/ 1031821 h 1447989"/>
                  <a:gd name="connsiteX649" fmla="*/ 338168 w 2604760"/>
                  <a:gd name="connsiteY649" fmla="*/ 1028815 h 1447989"/>
                  <a:gd name="connsiteX650" fmla="*/ 338686 w 2604760"/>
                  <a:gd name="connsiteY650" fmla="*/ 1027796 h 1447989"/>
                  <a:gd name="connsiteX651" fmla="*/ 339204 w 2604760"/>
                  <a:gd name="connsiteY651" fmla="*/ 1029032 h 1447989"/>
                  <a:gd name="connsiteX652" fmla="*/ 339730 w 2604760"/>
                  <a:gd name="connsiteY652" fmla="*/ 1032130 h 1447989"/>
                  <a:gd name="connsiteX653" fmla="*/ 340248 w 2604760"/>
                  <a:gd name="connsiteY653" fmla="*/ 1036122 h 1447989"/>
                  <a:gd name="connsiteX654" fmla="*/ 340774 w 2604760"/>
                  <a:gd name="connsiteY654" fmla="*/ 1039662 h 1447989"/>
                  <a:gd name="connsiteX655" fmla="*/ 341291 w 2604760"/>
                  <a:gd name="connsiteY655" fmla="*/ 1041407 h 1447989"/>
                  <a:gd name="connsiteX656" fmla="*/ 341809 w 2604760"/>
                  <a:gd name="connsiteY656" fmla="*/ 1040338 h 1447989"/>
                  <a:gd name="connsiteX657" fmla="*/ 342335 w 2604760"/>
                  <a:gd name="connsiteY657" fmla="*/ 1035996 h 1447989"/>
                  <a:gd name="connsiteX658" fmla="*/ 342853 w 2604760"/>
                  <a:gd name="connsiteY658" fmla="*/ 1028673 h 1447989"/>
                  <a:gd name="connsiteX659" fmla="*/ 343379 w 2604760"/>
                  <a:gd name="connsiteY659" fmla="*/ 1019404 h 1447989"/>
                  <a:gd name="connsiteX660" fmla="*/ 343897 w 2604760"/>
                  <a:gd name="connsiteY660" fmla="*/ 1009852 h 1447989"/>
                  <a:gd name="connsiteX661" fmla="*/ 344414 w 2604760"/>
                  <a:gd name="connsiteY661" fmla="*/ 1001911 h 1447989"/>
                  <a:gd name="connsiteX662" fmla="*/ 344940 w 2604760"/>
                  <a:gd name="connsiteY662" fmla="*/ 997268 h 1447989"/>
                  <a:gd name="connsiteX663" fmla="*/ 345458 w 2604760"/>
                  <a:gd name="connsiteY663" fmla="*/ 997009 h 1447989"/>
                  <a:gd name="connsiteX664" fmla="*/ 345984 w 2604760"/>
                  <a:gd name="connsiteY664" fmla="*/ 1001418 h 1447989"/>
                  <a:gd name="connsiteX665" fmla="*/ 346502 w 2604760"/>
                  <a:gd name="connsiteY665" fmla="*/ 1009827 h 1447989"/>
                  <a:gd name="connsiteX666" fmla="*/ 347020 w 2604760"/>
                  <a:gd name="connsiteY666" fmla="*/ 1020699 h 1447989"/>
                  <a:gd name="connsiteX667" fmla="*/ 347546 w 2604760"/>
                  <a:gd name="connsiteY667" fmla="*/ 1031846 h 1447989"/>
                  <a:gd name="connsiteX668" fmla="*/ 348063 w 2604760"/>
                  <a:gd name="connsiteY668" fmla="*/ 1040839 h 1447989"/>
                  <a:gd name="connsiteX669" fmla="*/ 348590 w 2604760"/>
                  <a:gd name="connsiteY669" fmla="*/ 1045499 h 1447989"/>
                  <a:gd name="connsiteX670" fmla="*/ 349107 w 2604760"/>
                  <a:gd name="connsiteY670" fmla="*/ 1044405 h 1447989"/>
                  <a:gd name="connsiteX671" fmla="*/ 349625 w 2604760"/>
                  <a:gd name="connsiteY671" fmla="*/ 1037165 h 1447989"/>
                  <a:gd name="connsiteX672" fmla="*/ 350151 w 2604760"/>
                  <a:gd name="connsiteY672" fmla="*/ 1024632 h 1447989"/>
                  <a:gd name="connsiteX673" fmla="*/ 350669 w 2604760"/>
                  <a:gd name="connsiteY673" fmla="*/ 1008674 h 1447989"/>
                  <a:gd name="connsiteX674" fmla="*/ 351195 w 2604760"/>
                  <a:gd name="connsiteY674" fmla="*/ 991957 h 1447989"/>
                  <a:gd name="connsiteX675" fmla="*/ 351713 w 2604760"/>
                  <a:gd name="connsiteY675" fmla="*/ 977353 h 1447989"/>
                  <a:gd name="connsiteX676" fmla="*/ 352230 w 2604760"/>
                  <a:gd name="connsiteY676" fmla="*/ 967474 h 1447989"/>
                  <a:gd name="connsiteX677" fmla="*/ 352756 w 2604760"/>
                  <a:gd name="connsiteY677" fmla="*/ 964134 h 1447989"/>
                  <a:gd name="connsiteX678" fmla="*/ 353274 w 2604760"/>
                  <a:gd name="connsiteY678" fmla="*/ 967967 h 1447989"/>
                  <a:gd name="connsiteX679" fmla="*/ 353800 w 2604760"/>
                  <a:gd name="connsiteY679" fmla="*/ 978246 h 1447989"/>
                  <a:gd name="connsiteX680" fmla="*/ 354318 w 2604760"/>
                  <a:gd name="connsiteY680" fmla="*/ 993034 h 1447989"/>
                  <a:gd name="connsiteX681" fmla="*/ 354836 w 2604760"/>
                  <a:gd name="connsiteY681" fmla="*/ 1009476 h 1447989"/>
                  <a:gd name="connsiteX682" fmla="*/ 355362 w 2604760"/>
                  <a:gd name="connsiteY682" fmla="*/ 1024348 h 1447989"/>
                  <a:gd name="connsiteX683" fmla="*/ 355879 w 2604760"/>
                  <a:gd name="connsiteY683" fmla="*/ 1034619 h 1447989"/>
                  <a:gd name="connsiteX684" fmla="*/ 356405 w 2604760"/>
                  <a:gd name="connsiteY684" fmla="*/ 1038034 h 1447989"/>
                  <a:gd name="connsiteX685" fmla="*/ 356923 w 2604760"/>
                  <a:gd name="connsiteY685" fmla="*/ 1033625 h 1447989"/>
                  <a:gd name="connsiteX686" fmla="*/ 357441 w 2604760"/>
                  <a:gd name="connsiteY686" fmla="*/ 1021876 h 1447989"/>
                  <a:gd name="connsiteX687" fmla="*/ 357967 w 2604760"/>
                  <a:gd name="connsiteY687" fmla="*/ 1004625 h 1447989"/>
                  <a:gd name="connsiteX688" fmla="*/ 358485 w 2604760"/>
                  <a:gd name="connsiteY688" fmla="*/ 984726 h 1447989"/>
                  <a:gd name="connsiteX689" fmla="*/ 359011 w 2604760"/>
                  <a:gd name="connsiteY689" fmla="*/ 965503 h 1447989"/>
                  <a:gd name="connsiteX690" fmla="*/ 359528 w 2604760"/>
                  <a:gd name="connsiteY690" fmla="*/ 950189 h 1447989"/>
                  <a:gd name="connsiteX691" fmla="*/ 360046 w 2604760"/>
                  <a:gd name="connsiteY691" fmla="*/ 941363 h 1447989"/>
                  <a:gd name="connsiteX692" fmla="*/ 360572 w 2604760"/>
                  <a:gd name="connsiteY692" fmla="*/ 940369 h 1447989"/>
                  <a:gd name="connsiteX693" fmla="*/ 361090 w 2604760"/>
                  <a:gd name="connsiteY693" fmla="*/ 947074 h 1447989"/>
                  <a:gd name="connsiteX694" fmla="*/ 361616 w 2604760"/>
                  <a:gd name="connsiteY694" fmla="*/ 959934 h 1447989"/>
                  <a:gd name="connsiteX695" fmla="*/ 362134 w 2604760"/>
                  <a:gd name="connsiteY695" fmla="*/ 976325 h 1447989"/>
                  <a:gd name="connsiteX696" fmla="*/ 362651 w 2604760"/>
                  <a:gd name="connsiteY696" fmla="*/ 993043 h 1447989"/>
                  <a:gd name="connsiteX697" fmla="*/ 363177 w 2604760"/>
                  <a:gd name="connsiteY697" fmla="*/ 1006829 h 1447989"/>
                  <a:gd name="connsiteX698" fmla="*/ 363695 w 2604760"/>
                  <a:gd name="connsiteY698" fmla="*/ 1014954 h 1447989"/>
                  <a:gd name="connsiteX699" fmla="*/ 364221 w 2604760"/>
                  <a:gd name="connsiteY699" fmla="*/ 1015789 h 1447989"/>
                  <a:gd name="connsiteX700" fmla="*/ 364739 w 2604760"/>
                  <a:gd name="connsiteY700" fmla="*/ 1009125 h 1447989"/>
                  <a:gd name="connsiteX701" fmla="*/ 365257 w 2604760"/>
                  <a:gd name="connsiteY701" fmla="*/ 996132 h 1447989"/>
                  <a:gd name="connsiteX702" fmla="*/ 365783 w 2604760"/>
                  <a:gd name="connsiteY702" fmla="*/ 979064 h 1447989"/>
                  <a:gd name="connsiteX703" fmla="*/ 366300 w 2604760"/>
                  <a:gd name="connsiteY703" fmla="*/ 960836 h 1447989"/>
                  <a:gd name="connsiteX704" fmla="*/ 366827 w 2604760"/>
                  <a:gd name="connsiteY704" fmla="*/ 944536 h 1447989"/>
                  <a:gd name="connsiteX705" fmla="*/ 367344 w 2604760"/>
                  <a:gd name="connsiteY705" fmla="*/ 932837 h 1447989"/>
                  <a:gd name="connsiteX706" fmla="*/ 367862 w 2604760"/>
                  <a:gd name="connsiteY706" fmla="*/ 927468 h 1447989"/>
                  <a:gd name="connsiteX707" fmla="*/ 368388 w 2604760"/>
                  <a:gd name="connsiteY707" fmla="*/ 928838 h 1447989"/>
                  <a:gd name="connsiteX708" fmla="*/ 368906 w 2604760"/>
                  <a:gd name="connsiteY708" fmla="*/ 936094 h 1447989"/>
                  <a:gd name="connsiteX709" fmla="*/ 369432 w 2604760"/>
                  <a:gd name="connsiteY709" fmla="*/ 947425 h 1447989"/>
                  <a:gd name="connsiteX710" fmla="*/ 369949 w 2604760"/>
                  <a:gd name="connsiteY710" fmla="*/ 960402 h 1447989"/>
                  <a:gd name="connsiteX711" fmla="*/ 370467 w 2604760"/>
                  <a:gd name="connsiteY711" fmla="*/ 972367 h 1447989"/>
                  <a:gd name="connsiteX712" fmla="*/ 370993 w 2604760"/>
                  <a:gd name="connsiteY712" fmla="*/ 980943 h 1447989"/>
                  <a:gd name="connsiteX713" fmla="*/ 371511 w 2604760"/>
                  <a:gd name="connsiteY713" fmla="*/ 984509 h 1447989"/>
                  <a:gd name="connsiteX714" fmla="*/ 372037 w 2604760"/>
                  <a:gd name="connsiteY714" fmla="*/ 982530 h 1447989"/>
                  <a:gd name="connsiteX715" fmla="*/ 372555 w 2604760"/>
                  <a:gd name="connsiteY715" fmla="*/ 975566 h 1447989"/>
                  <a:gd name="connsiteX716" fmla="*/ 373072 w 2604760"/>
                  <a:gd name="connsiteY716" fmla="*/ 965053 h 1447989"/>
                  <a:gd name="connsiteX717" fmla="*/ 373599 w 2604760"/>
                  <a:gd name="connsiteY717" fmla="*/ 952953 h 1447989"/>
                  <a:gd name="connsiteX718" fmla="*/ 374116 w 2604760"/>
                  <a:gd name="connsiteY718" fmla="*/ 941430 h 1447989"/>
                  <a:gd name="connsiteX719" fmla="*/ 374642 w 2604760"/>
                  <a:gd name="connsiteY719" fmla="*/ 932420 h 1447989"/>
                  <a:gd name="connsiteX720" fmla="*/ 375160 w 2604760"/>
                  <a:gd name="connsiteY720" fmla="*/ 927193 h 1447989"/>
                  <a:gd name="connsiteX721" fmla="*/ 375678 w 2604760"/>
                  <a:gd name="connsiteY721" fmla="*/ 926115 h 1447989"/>
                  <a:gd name="connsiteX722" fmla="*/ 376204 w 2604760"/>
                  <a:gd name="connsiteY722" fmla="*/ 928662 h 1447989"/>
                  <a:gd name="connsiteX723" fmla="*/ 376722 w 2604760"/>
                  <a:gd name="connsiteY723" fmla="*/ 933672 h 1447989"/>
                  <a:gd name="connsiteX724" fmla="*/ 377248 w 2604760"/>
                  <a:gd name="connsiteY724" fmla="*/ 939634 h 1447989"/>
                  <a:gd name="connsiteX725" fmla="*/ 377765 w 2604760"/>
                  <a:gd name="connsiteY725" fmla="*/ 945012 h 1447989"/>
                  <a:gd name="connsiteX726" fmla="*/ 378283 w 2604760"/>
                  <a:gd name="connsiteY726" fmla="*/ 948494 h 1447989"/>
                  <a:gd name="connsiteX727" fmla="*/ 378809 w 2604760"/>
                  <a:gd name="connsiteY727" fmla="*/ 949304 h 1447989"/>
                  <a:gd name="connsiteX728" fmla="*/ 379327 w 2604760"/>
                  <a:gd name="connsiteY728" fmla="*/ 947409 h 1447989"/>
                  <a:gd name="connsiteX729" fmla="*/ 379853 w 2604760"/>
                  <a:gd name="connsiteY729" fmla="*/ 943417 h 1447989"/>
                  <a:gd name="connsiteX730" fmla="*/ 380371 w 2604760"/>
                  <a:gd name="connsiteY730" fmla="*/ 938390 h 1447989"/>
                  <a:gd name="connsiteX731" fmla="*/ 380888 w 2604760"/>
                  <a:gd name="connsiteY731" fmla="*/ 933464 h 1447989"/>
                  <a:gd name="connsiteX732" fmla="*/ 381414 w 2604760"/>
                  <a:gd name="connsiteY732" fmla="*/ 929673 h 1447989"/>
                  <a:gd name="connsiteX733" fmla="*/ 381932 w 2604760"/>
                  <a:gd name="connsiteY733" fmla="*/ 927727 h 1447989"/>
                  <a:gd name="connsiteX734" fmla="*/ 382458 w 2604760"/>
                  <a:gd name="connsiteY734" fmla="*/ 927802 h 1447989"/>
                  <a:gd name="connsiteX735" fmla="*/ 382976 w 2604760"/>
                  <a:gd name="connsiteY735" fmla="*/ 929464 h 1447989"/>
                  <a:gd name="connsiteX736" fmla="*/ 383494 w 2604760"/>
                  <a:gd name="connsiteY736" fmla="*/ 931760 h 1447989"/>
                  <a:gd name="connsiteX737" fmla="*/ 384020 w 2604760"/>
                  <a:gd name="connsiteY737" fmla="*/ 933514 h 1447989"/>
                  <a:gd name="connsiteX738" fmla="*/ 384537 w 2604760"/>
                  <a:gd name="connsiteY738" fmla="*/ 933664 h 1447989"/>
                  <a:gd name="connsiteX739" fmla="*/ 385063 w 2604760"/>
                  <a:gd name="connsiteY739" fmla="*/ 931568 h 1447989"/>
                  <a:gd name="connsiteX740" fmla="*/ 385581 w 2604760"/>
                  <a:gd name="connsiteY740" fmla="*/ 927109 h 1447989"/>
                  <a:gd name="connsiteX741" fmla="*/ 386099 w 2604760"/>
                  <a:gd name="connsiteY741" fmla="*/ 920771 h 1447989"/>
                  <a:gd name="connsiteX742" fmla="*/ 386625 w 2604760"/>
                  <a:gd name="connsiteY742" fmla="*/ 913649 h 1447989"/>
                  <a:gd name="connsiteX743" fmla="*/ 387143 w 2604760"/>
                  <a:gd name="connsiteY743" fmla="*/ 907144 h 1447989"/>
                  <a:gd name="connsiteX744" fmla="*/ 387669 w 2604760"/>
                  <a:gd name="connsiteY744" fmla="*/ 902676 h 1447989"/>
                  <a:gd name="connsiteX745" fmla="*/ 388186 w 2604760"/>
                  <a:gd name="connsiteY745" fmla="*/ 901257 h 1447989"/>
                  <a:gd name="connsiteX746" fmla="*/ 388704 w 2604760"/>
                  <a:gd name="connsiteY746" fmla="*/ 903303 h 1447989"/>
                  <a:gd name="connsiteX747" fmla="*/ 389230 w 2604760"/>
                  <a:gd name="connsiteY747" fmla="*/ 908521 h 1447989"/>
                  <a:gd name="connsiteX748" fmla="*/ 389748 w 2604760"/>
                  <a:gd name="connsiteY748" fmla="*/ 915903 h 1447989"/>
                  <a:gd name="connsiteX749" fmla="*/ 390274 w 2604760"/>
                  <a:gd name="connsiteY749" fmla="*/ 923861 h 1447989"/>
                  <a:gd name="connsiteX750" fmla="*/ 390792 w 2604760"/>
                  <a:gd name="connsiteY750" fmla="*/ 930483 h 1447989"/>
                  <a:gd name="connsiteX751" fmla="*/ 391309 w 2604760"/>
                  <a:gd name="connsiteY751" fmla="*/ 933923 h 1447989"/>
                  <a:gd name="connsiteX752" fmla="*/ 391836 w 2604760"/>
                  <a:gd name="connsiteY752" fmla="*/ 932846 h 1447989"/>
                  <a:gd name="connsiteX753" fmla="*/ 392353 w 2604760"/>
                  <a:gd name="connsiteY753" fmla="*/ 926792 h 1447989"/>
                  <a:gd name="connsiteX754" fmla="*/ 392879 w 2604760"/>
                  <a:gd name="connsiteY754" fmla="*/ 916262 h 1447989"/>
                  <a:gd name="connsiteX755" fmla="*/ 393397 w 2604760"/>
                  <a:gd name="connsiteY755" fmla="*/ 902718 h 1447989"/>
                  <a:gd name="connsiteX756" fmla="*/ 393915 w 2604760"/>
                  <a:gd name="connsiteY756" fmla="*/ 888314 h 1447989"/>
                  <a:gd name="connsiteX757" fmla="*/ 394441 w 2604760"/>
                  <a:gd name="connsiteY757" fmla="*/ 875521 h 1447989"/>
                  <a:gd name="connsiteX758" fmla="*/ 394959 w 2604760"/>
                  <a:gd name="connsiteY758" fmla="*/ 866586 h 1447989"/>
                  <a:gd name="connsiteX759" fmla="*/ 395485 w 2604760"/>
                  <a:gd name="connsiteY759" fmla="*/ 863129 h 1447989"/>
                  <a:gd name="connsiteX760" fmla="*/ 396002 w 2604760"/>
                  <a:gd name="connsiteY760" fmla="*/ 865743 h 1447989"/>
                  <a:gd name="connsiteX761" fmla="*/ 396520 w 2604760"/>
                  <a:gd name="connsiteY761" fmla="*/ 873901 h 1447989"/>
                  <a:gd name="connsiteX762" fmla="*/ 397046 w 2604760"/>
                  <a:gd name="connsiteY762" fmla="*/ 885976 h 1447989"/>
                  <a:gd name="connsiteX763" fmla="*/ 397564 w 2604760"/>
                  <a:gd name="connsiteY763" fmla="*/ 899520 h 1447989"/>
                  <a:gd name="connsiteX764" fmla="*/ 398090 w 2604760"/>
                  <a:gd name="connsiteY764" fmla="*/ 911728 h 1447989"/>
                  <a:gd name="connsiteX765" fmla="*/ 398608 w 2604760"/>
                  <a:gd name="connsiteY765" fmla="*/ 919936 h 1447989"/>
                  <a:gd name="connsiteX766" fmla="*/ 399125 w 2604760"/>
                  <a:gd name="connsiteY766" fmla="*/ 922116 h 1447989"/>
                  <a:gd name="connsiteX767" fmla="*/ 399651 w 2604760"/>
                  <a:gd name="connsiteY767" fmla="*/ 917331 h 1447989"/>
                  <a:gd name="connsiteX768" fmla="*/ 400169 w 2604760"/>
                  <a:gd name="connsiteY768" fmla="*/ 905924 h 1447989"/>
                  <a:gd name="connsiteX769" fmla="*/ 400695 w 2604760"/>
                  <a:gd name="connsiteY769" fmla="*/ 889508 h 1447989"/>
                  <a:gd name="connsiteX770" fmla="*/ 401213 w 2604760"/>
                  <a:gd name="connsiteY770" fmla="*/ 870645 h 1447989"/>
                  <a:gd name="connsiteX771" fmla="*/ 401731 w 2604760"/>
                  <a:gd name="connsiteY771" fmla="*/ 852391 h 1447989"/>
                  <a:gd name="connsiteX772" fmla="*/ 402257 w 2604760"/>
                  <a:gd name="connsiteY772" fmla="*/ 837728 h 1447989"/>
                  <a:gd name="connsiteX773" fmla="*/ 402774 w 2604760"/>
                  <a:gd name="connsiteY773" fmla="*/ 829035 h 1447989"/>
                  <a:gd name="connsiteX774" fmla="*/ 403300 w 2604760"/>
                  <a:gd name="connsiteY774" fmla="*/ 827599 h 1447989"/>
                  <a:gd name="connsiteX775" fmla="*/ 403818 w 2604760"/>
                  <a:gd name="connsiteY775" fmla="*/ 833336 h 1447989"/>
                  <a:gd name="connsiteX776" fmla="*/ 404336 w 2604760"/>
                  <a:gd name="connsiteY776" fmla="*/ 844792 h 1447989"/>
                  <a:gd name="connsiteX777" fmla="*/ 404862 w 2604760"/>
                  <a:gd name="connsiteY777" fmla="*/ 859455 h 1447989"/>
                  <a:gd name="connsiteX778" fmla="*/ 405380 w 2604760"/>
                  <a:gd name="connsiteY778" fmla="*/ 874269 h 1447989"/>
                  <a:gd name="connsiteX779" fmla="*/ 405906 w 2604760"/>
                  <a:gd name="connsiteY779" fmla="*/ 886193 h 1447989"/>
                  <a:gd name="connsiteX780" fmla="*/ 406423 w 2604760"/>
                  <a:gd name="connsiteY780" fmla="*/ 892714 h 1447989"/>
                  <a:gd name="connsiteX781" fmla="*/ 406941 w 2604760"/>
                  <a:gd name="connsiteY781" fmla="*/ 892297 h 1447989"/>
                  <a:gd name="connsiteX782" fmla="*/ 407467 w 2604760"/>
                  <a:gd name="connsiteY782" fmla="*/ 884690 h 1447989"/>
                  <a:gd name="connsiteX783" fmla="*/ 407985 w 2604760"/>
                  <a:gd name="connsiteY783" fmla="*/ 870970 h 1447989"/>
                  <a:gd name="connsiteX784" fmla="*/ 408511 w 2604760"/>
                  <a:gd name="connsiteY784" fmla="*/ 853318 h 1447989"/>
                  <a:gd name="connsiteX785" fmla="*/ 409029 w 2604760"/>
                  <a:gd name="connsiteY785" fmla="*/ 834572 h 1447989"/>
                  <a:gd name="connsiteX786" fmla="*/ 409546 w 2604760"/>
                  <a:gd name="connsiteY786" fmla="*/ 817729 h 1447989"/>
                  <a:gd name="connsiteX787" fmla="*/ 410072 w 2604760"/>
                  <a:gd name="connsiteY787" fmla="*/ 805421 h 1447989"/>
                  <a:gd name="connsiteX788" fmla="*/ 410590 w 2604760"/>
                  <a:gd name="connsiteY788" fmla="*/ 799425 h 1447989"/>
                  <a:gd name="connsiteX789" fmla="*/ 411116 w 2604760"/>
                  <a:gd name="connsiteY789" fmla="*/ 800244 h 1447989"/>
                  <a:gd name="connsiteX790" fmla="*/ 411634 w 2604760"/>
                  <a:gd name="connsiteY790" fmla="*/ 807041 h 1447989"/>
                  <a:gd name="connsiteX791" fmla="*/ 412152 w 2604760"/>
                  <a:gd name="connsiteY791" fmla="*/ 817896 h 1447989"/>
                  <a:gd name="connsiteX792" fmla="*/ 412678 w 2604760"/>
                  <a:gd name="connsiteY792" fmla="*/ 830305 h 1447989"/>
                  <a:gd name="connsiteX793" fmla="*/ 413195 w 2604760"/>
                  <a:gd name="connsiteY793" fmla="*/ 841636 h 1447989"/>
                  <a:gd name="connsiteX794" fmla="*/ 413721 w 2604760"/>
                  <a:gd name="connsiteY794" fmla="*/ 849527 h 1447989"/>
                  <a:gd name="connsiteX795" fmla="*/ 414239 w 2604760"/>
                  <a:gd name="connsiteY795" fmla="*/ 852333 h 1447989"/>
                  <a:gd name="connsiteX796" fmla="*/ 414757 w 2604760"/>
                  <a:gd name="connsiteY796" fmla="*/ 849410 h 1447989"/>
                  <a:gd name="connsiteX797" fmla="*/ 415283 w 2604760"/>
                  <a:gd name="connsiteY797" fmla="*/ 841260 h 1447989"/>
                  <a:gd name="connsiteX798" fmla="*/ 415801 w 2604760"/>
                  <a:gd name="connsiteY798" fmla="*/ 829319 h 1447989"/>
                  <a:gd name="connsiteX799" fmla="*/ 416327 w 2604760"/>
                  <a:gd name="connsiteY799" fmla="*/ 815617 h 1447989"/>
                  <a:gd name="connsiteX800" fmla="*/ 416844 w 2604760"/>
                  <a:gd name="connsiteY800" fmla="*/ 802390 h 1447989"/>
                  <a:gd name="connsiteX801" fmla="*/ 417362 w 2604760"/>
                  <a:gd name="connsiteY801" fmla="*/ 791685 h 1447989"/>
                  <a:gd name="connsiteX802" fmla="*/ 417888 w 2604760"/>
                  <a:gd name="connsiteY802" fmla="*/ 785005 h 1447989"/>
                  <a:gd name="connsiteX803" fmla="*/ 418406 w 2604760"/>
                  <a:gd name="connsiteY803" fmla="*/ 782942 h 1447989"/>
                  <a:gd name="connsiteX804" fmla="*/ 418932 w 2604760"/>
                  <a:gd name="connsiteY804" fmla="*/ 785113 h 1447989"/>
                  <a:gd name="connsiteX805" fmla="*/ 419450 w 2604760"/>
                  <a:gd name="connsiteY805" fmla="*/ 790324 h 1447989"/>
                  <a:gd name="connsiteX806" fmla="*/ 419967 w 2604760"/>
                  <a:gd name="connsiteY806" fmla="*/ 796970 h 1447989"/>
                  <a:gd name="connsiteX807" fmla="*/ 420494 w 2604760"/>
                  <a:gd name="connsiteY807" fmla="*/ 803342 h 1447989"/>
                  <a:gd name="connsiteX808" fmla="*/ 421011 w 2604760"/>
                  <a:gd name="connsiteY808" fmla="*/ 807943 h 1447989"/>
                  <a:gd name="connsiteX809" fmla="*/ 421537 w 2604760"/>
                  <a:gd name="connsiteY809" fmla="*/ 809730 h 1447989"/>
                  <a:gd name="connsiteX810" fmla="*/ 422055 w 2604760"/>
                  <a:gd name="connsiteY810" fmla="*/ 808352 h 1447989"/>
                  <a:gd name="connsiteX811" fmla="*/ 422573 w 2604760"/>
                  <a:gd name="connsiteY811" fmla="*/ 804202 h 1447989"/>
                  <a:gd name="connsiteX812" fmla="*/ 423099 w 2604760"/>
                  <a:gd name="connsiteY812" fmla="*/ 798281 h 1447989"/>
                  <a:gd name="connsiteX813" fmla="*/ 423617 w 2604760"/>
                  <a:gd name="connsiteY813" fmla="*/ 791835 h 1447989"/>
                  <a:gd name="connsiteX814" fmla="*/ 424143 w 2604760"/>
                  <a:gd name="connsiteY814" fmla="*/ 786048 h 1447989"/>
                  <a:gd name="connsiteX815" fmla="*/ 424660 w 2604760"/>
                  <a:gd name="connsiteY815" fmla="*/ 781831 h 1447989"/>
                  <a:gd name="connsiteX816" fmla="*/ 425178 w 2604760"/>
                  <a:gd name="connsiteY816" fmla="*/ 779669 h 1447989"/>
                  <a:gd name="connsiteX817" fmla="*/ 425704 w 2604760"/>
                  <a:gd name="connsiteY817" fmla="*/ 779535 h 1447989"/>
                  <a:gd name="connsiteX818" fmla="*/ 426222 w 2604760"/>
                  <a:gd name="connsiteY818" fmla="*/ 780879 h 1447989"/>
                  <a:gd name="connsiteX819" fmla="*/ 426748 w 2604760"/>
                  <a:gd name="connsiteY819" fmla="*/ 782750 h 1447989"/>
                  <a:gd name="connsiteX820" fmla="*/ 427266 w 2604760"/>
                  <a:gd name="connsiteY820" fmla="*/ 784144 h 1447989"/>
                  <a:gd name="connsiteX821" fmla="*/ 427783 w 2604760"/>
                  <a:gd name="connsiteY821" fmla="*/ 784253 h 1447989"/>
                  <a:gd name="connsiteX822" fmla="*/ 428309 w 2604760"/>
                  <a:gd name="connsiteY822" fmla="*/ 782650 h 1447989"/>
                  <a:gd name="connsiteX823" fmla="*/ 428827 w 2604760"/>
                  <a:gd name="connsiteY823" fmla="*/ 779360 h 1447989"/>
                  <a:gd name="connsiteX824" fmla="*/ 429353 w 2604760"/>
                  <a:gd name="connsiteY824" fmla="*/ 774909 h 1447989"/>
                  <a:gd name="connsiteX825" fmla="*/ 429871 w 2604760"/>
                  <a:gd name="connsiteY825" fmla="*/ 770283 h 1447989"/>
                  <a:gd name="connsiteX826" fmla="*/ 430389 w 2604760"/>
                  <a:gd name="connsiteY826" fmla="*/ 766651 h 1447989"/>
                  <a:gd name="connsiteX827" fmla="*/ 430915 w 2604760"/>
                  <a:gd name="connsiteY827" fmla="*/ 765006 h 1447989"/>
                  <a:gd name="connsiteX828" fmla="*/ 431432 w 2604760"/>
                  <a:gd name="connsiteY828" fmla="*/ 765857 h 1447989"/>
                  <a:gd name="connsiteX829" fmla="*/ 431958 w 2604760"/>
                  <a:gd name="connsiteY829" fmla="*/ 769089 h 1447989"/>
                  <a:gd name="connsiteX830" fmla="*/ 432476 w 2604760"/>
                  <a:gd name="connsiteY830" fmla="*/ 774074 h 1447989"/>
                  <a:gd name="connsiteX831" fmla="*/ 432994 w 2604760"/>
                  <a:gd name="connsiteY831" fmla="*/ 779719 h 1447989"/>
                  <a:gd name="connsiteX832" fmla="*/ 433520 w 2604760"/>
                  <a:gd name="connsiteY832" fmla="*/ 784704 h 1447989"/>
                  <a:gd name="connsiteX833" fmla="*/ 434038 w 2604760"/>
                  <a:gd name="connsiteY833" fmla="*/ 787668 h 1447989"/>
                  <a:gd name="connsiteX834" fmla="*/ 434564 w 2604760"/>
                  <a:gd name="connsiteY834" fmla="*/ 787543 h 1447989"/>
                  <a:gd name="connsiteX835" fmla="*/ 435081 w 2604760"/>
                  <a:gd name="connsiteY835" fmla="*/ 783852 h 1447989"/>
                  <a:gd name="connsiteX836" fmla="*/ 435599 w 2604760"/>
                  <a:gd name="connsiteY836" fmla="*/ 776846 h 1447989"/>
                  <a:gd name="connsiteX837" fmla="*/ 436125 w 2604760"/>
                  <a:gd name="connsiteY837" fmla="*/ 767477 h 1447989"/>
                  <a:gd name="connsiteX838" fmla="*/ 436643 w 2604760"/>
                  <a:gd name="connsiteY838" fmla="*/ 757298 h 1447989"/>
                  <a:gd name="connsiteX839" fmla="*/ 437169 w 2604760"/>
                  <a:gd name="connsiteY839" fmla="*/ 748180 h 1447989"/>
                  <a:gd name="connsiteX840" fmla="*/ 437687 w 2604760"/>
                  <a:gd name="connsiteY840" fmla="*/ 741951 h 1447989"/>
                  <a:gd name="connsiteX841" fmla="*/ 438204 w 2604760"/>
                  <a:gd name="connsiteY841" fmla="*/ 739955 h 1447989"/>
                  <a:gd name="connsiteX842" fmla="*/ 438731 w 2604760"/>
                  <a:gd name="connsiteY842" fmla="*/ 742736 h 1447989"/>
                  <a:gd name="connsiteX843" fmla="*/ 439248 w 2604760"/>
                  <a:gd name="connsiteY843" fmla="*/ 749875 h 1447989"/>
                  <a:gd name="connsiteX844" fmla="*/ 439774 w 2604760"/>
                  <a:gd name="connsiteY844" fmla="*/ 760112 h 1447989"/>
                  <a:gd name="connsiteX845" fmla="*/ 440292 w 2604760"/>
                  <a:gd name="connsiteY845" fmla="*/ 771536 h 1447989"/>
                  <a:gd name="connsiteX846" fmla="*/ 440810 w 2604760"/>
                  <a:gd name="connsiteY846" fmla="*/ 781915 h 1447989"/>
                  <a:gd name="connsiteX847" fmla="*/ 441336 w 2604760"/>
                  <a:gd name="connsiteY847" fmla="*/ 789104 h 1447989"/>
                  <a:gd name="connsiteX848" fmla="*/ 441854 w 2604760"/>
                  <a:gd name="connsiteY848" fmla="*/ 791459 h 1447989"/>
                  <a:gd name="connsiteX849" fmla="*/ 442380 w 2604760"/>
                  <a:gd name="connsiteY849" fmla="*/ 788169 h 1447989"/>
                  <a:gd name="connsiteX850" fmla="*/ 442897 w 2604760"/>
                  <a:gd name="connsiteY850" fmla="*/ 779477 h 1447989"/>
                  <a:gd name="connsiteX851" fmla="*/ 443415 w 2604760"/>
                  <a:gd name="connsiteY851" fmla="*/ 766676 h 1447989"/>
                  <a:gd name="connsiteX852" fmla="*/ 443941 w 2604760"/>
                  <a:gd name="connsiteY852" fmla="*/ 751837 h 1447989"/>
                  <a:gd name="connsiteX853" fmla="*/ 444459 w 2604760"/>
                  <a:gd name="connsiteY853" fmla="*/ 737492 h 1447989"/>
                  <a:gd name="connsiteX854" fmla="*/ 444985 w 2604760"/>
                  <a:gd name="connsiteY854" fmla="*/ 726102 h 1447989"/>
                  <a:gd name="connsiteX855" fmla="*/ 445503 w 2604760"/>
                  <a:gd name="connsiteY855" fmla="*/ 719639 h 1447989"/>
                  <a:gd name="connsiteX856" fmla="*/ 446020 w 2604760"/>
                  <a:gd name="connsiteY856" fmla="*/ 719205 h 1447989"/>
                  <a:gd name="connsiteX857" fmla="*/ 446546 w 2604760"/>
                  <a:gd name="connsiteY857" fmla="*/ 724791 h 1447989"/>
                  <a:gd name="connsiteX858" fmla="*/ 447064 w 2604760"/>
                  <a:gd name="connsiteY858" fmla="*/ 735262 h 1447989"/>
                  <a:gd name="connsiteX859" fmla="*/ 447590 w 2604760"/>
                  <a:gd name="connsiteY859" fmla="*/ 748531 h 1447989"/>
                  <a:gd name="connsiteX860" fmla="*/ 448108 w 2604760"/>
                  <a:gd name="connsiteY860" fmla="*/ 761949 h 1447989"/>
                  <a:gd name="connsiteX861" fmla="*/ 448626 w 2604760"/>
                  <a:gd name="connsiteY861" fmla="*/ 772821 h 1447989"/>
                  <a:gd name="connsiteX862" fmla="*/ 449152 w 2604760"/>
                  <a:gd name="connsiteY862" fmla="*/ 778909 h 1447989"/>
                  <a:gd name="connsiteX863" fmla="*/ 449669 w 2604760"/>
                  <a:gd name="connsiteY863" fmla="*/ 778817 h 1447989"/>
                  <a:gd name="connsiteX864" fmla="*/ 450195 w 2604760"/>
                  <a:gd name="connsiteY864" fmla="*/ 772304 h 1447989"/>
                  <a:gd name="connsiteX865" fmla="*/ 450713 w 2604760"/>
                  <a:gd name="connsiteY865" fmla="*/ 760296 h 1447989"/>
                  <a:gd name="connsiteX866" fmla="*/ 451231 w 2604760"/>
                  <a:gd name="connsiteY866" fmla="*/ 744723 h 1447989"/>
                  <a:gd name="connsiteX867" fmla="*/ 451757 w 2604760"/>
                  <a:gd name="connsiteY867" fmla="*/ 728114 h 1447989"/>
                  <a:gd name="connsiteX868" fmla="*/ 452275 w 2604760"/>
                  <a:gd name="connsiteY868" fmla="*/ 713109 h 1447989"/>
                  <a:gd name="connsiteX869" fmla="*/ 452801 w 2604760"/>
                  <a:gd name="connsiteY869" fmla="*/ 701995 h 1447989"/>
                  <a:gd name="connsiteX870" fmla="*/ 453318 w 2604760"/>
                  <a:gd name="connsiteY870" fmla="*/ 696408 h 1447989"/>
                  <a:gd name="connsiteX871" fmla="*/ 453836 w 2604760"/>
                  <a:gd name="connsiteY871" fmla="*/ 696960 h 1447989"/>
                  <a:gd name="connsiteX872" fmla="*/ 454362 w 2604760"/>
                  <a:gd name="connsiteY872" fmla="*/ 703097 h 1447989"/>
                  <a:gd name="connsiteX873" fmla="*/ 454880 w 2604760"/>
                  <a:gd name="connsiteY873" fmla="*/ 713167 h 1447989"/>
                  <a:gd name="connsiteX874" fmla="*/ 455406 w 2604760"/>
                  <a:gd name="connsiteY874" fmla="*/ 724824 h 1447989"/>
                  <a:gd name="connsiteX875" fmla="*/ 455924 w 2604760"/>
                  <a:gd name="connsiteY875" fmla="*/ 735504 h 1447989"/>
                  <a:gd name="connsiteX876" fmla="*/ 456441 w 2604760"/>
                  <a:gd name="connsiteY876" fmla="*/ 742919 h 1447989"/>
                  <a:gd name="connsiteX877" fmla="*/ 456967 w 2604760"/>
                  <a:gd name="connsiteY877" fmla="*/ 745408 h 1447989"/>
                  <a:gd name="connsiteX878" fmla="*/ 457485 w 2604760"/>
                  <a:gd name="connsiteY878" fmla="*/ 742260 h 1447989"/>
                  <a:gd name="connsiteX879" fmla="*/ 458011 w 2604760"/>
                  <a:gd name="connsiteY879" fmla="*/ 733843 h 1447989"/>
                  <a:gd name="connsiteX880" fmla="*/ 458529 w 2604760"/>
                  <a:gd name="connsiteY880" fmla="*/ 721484 h 1447989"/>
                  <a:gd name="connsiteX881" fmla="*/ 459047 w 2604760"/>
                  <a:gd name="connsiteY881" fmla="*/ 707138 h 1447989"/>
                  <a:gd name="connsiteX882" fmla="*/ 459573 w 2604760"/>
                  <a:gd name="connsiteY882" fmla="*/ 692985 h 1447989"/>
                  <a:gd name="connsiteX883" fmla="*/ 460090 w 2604760"/>
                  <a:gd name="connsiteY883" fmla="*/ 681044 h 1447989"/>
                  <a:gd name="connsiteX884" fmla="*/ 460617 w 2604760"/>
                  <a:gd name="connsiteY884" fmla="*/ 672877 h 1447989"/>
                  <a:gd name="connsiteX885" fmla="*/ 461134 w 2604760"/>
                  <a:gd name="connsiteY885" fmla="*/ 669303 h 1447989"/>
                  <a:gd name="connsiteX886" fmla="*/ 461652 w 2604760"/>
                  <a:gd name="connsiteY886" fmla="*/ 670214 h 1447989"/>
                  <a:gd name="connsiteX887" fmla="*/ 462178 w 2604760"/>
                  <a:gd name="connsiteY887" fmla="*/ 674564 h 1447989"/>
                  <a:gd name="connsiteX888" fmla="*/ 462696 w 2604760"/>
                  <a:gd name="connsiteY888" fmla="*/ 680727 h 1447989"/>
                  <a:gd name="connsiteX889" fmla="*/ 463222 w 2604760"/>
                  <a:gd name="connsiteY889" fmla="*/ 686872 h 1447989"/>
                  <a:gd name="connsiteX890" fmla="*/ 463740 w 2604760"/>
                  <a:gd name="connsiteY890" fmla="*/ 691365 h 1447989"/>
                  <a:gd name="connsiteX891" fmla="*/ 464257 w 2604760"/>
                  <a:gd name="connsiteY891" fmla="*/ 692976 h 1447989"/>
                  <a:gd name="connsiteX892" fmla="*/ 464783 w 2604760"/>
                  <a:gd name="connsiteY892" fmla="*/ 691073 h 1447989"/>
                  <a:gd name="connsiteX893" fmla="*/ 465301 w 2604760"/>
                  <a:gd name="connsiteY893" fmla="*/ 685770 h 1447989"/>
                  <a:gd name="connsiteX894" fmla="*/ 465827 w 2604760"/>
                  <a:gd name="connsiteY894" fmla="*/ 677887 h 1447989"/>
                  <a:gd name="connsiteX895" fmla="*/ 466345 w 2604760"/>
                  <a:gd name="connsiteY895" fmla="*/ 668727 h 1447989"/>
                  <a:gd name="connsiteX896" fmla="*/ 466863 w 2604760"/>
                  <a:gd name="connsiteY896" fmla="*/ 659659 h 1447989"/>
                  <a:gd name="connsiteX897" fmla="*/ 467389 w 2604760"/>
                  <a:gd name="connsiteY897" fmla="*/ 651885 h 1447989"/>
                  <a:gd name="connsiteX898" fmla="*/ 467906 w 2604760"/>
                  <a:gd name="connsiteY898" fmla="*/ 646223 h 1447989"/>
                  <a:gd name="connsiteX899" fmla="*/ 468432 w 2604760"/>
                  <a:gd name="connsiteY899" fmla="*/ 642992 h 1447989"/>
                  <a:gd name="connsiteX900" fmla="*/ 468950 w 2604760"/>
                  <a:gd name="connsiteY900" fmla="*/ 641931 h 1447989"/>
                  <a:gd name="connsiteX901" fmla="*/ 469468 w 2604760"/>
                  <a:gd name="connsiteY901" fmla="*/ 642265 h 1447989"/>
                  <a:gd name="connsiteX902" fmla="*/ 469994 w 2604760"/>
                  <a:gd name="connsiteY902" fmla="*/ 642950 h 1447989"/>
                  <a:gd name="connsiteX903" fmla="*/ 470512 w 2604760"/>
                  <a:gd name="connsiteY903" fmla="*/ 643009 h 1447989"/>
                  <a:gd name="connsiteX904" fmla="*/ 471038 w 2604760"/>
                  <a:gd name="connsiteY904" fmla="*/ 641789 h 1447989"/>
                  <a:gd name="connsiteX905" fmla="*/ 471555 w 2604760"/>
                  <a:gd name="connsiteY905" fmla="*/ 638992 h 1447989"/>
                  <a:gd name="connsiteX906" fmla="*/ 472073 w 2604760"/>
                  <a:gd name="connsiteY906" fmla="*/ 634733 h 1447989"/>
                  <a:gd name="connsiteX907" fmla="*/ 472599 w 2604760"/>
                  <a:gd name="connsiteY907" fmla="*/ 629531 h 1447989"/>
                  <a:gd name="connsiteX908" fmla="*/ 473117 w 2604760"/>
                  <a:gd name="connsiteY908" fmla="*/ 624212 h 1447989"/>
                  <a:gd name="connsiteX909" fmla="*/ 473643 w 2604760"/>
                  <a:gd name="connsiteY909" fmla="*/ 619753 h 1447989"/>
                  <a:gd name="connsiteX910" fmla="*/ 474161 w 2604760"/>
                  <a:gd name="connsiteY910" fmla="*/ 616889 h 1447989"/>
                  <a:gd name="connsiteX911" fmla="*/ 474678 w 2604760"/>
                  <a:gd name="connsiteY911" fmla="*/ 615904 h 1447989"/>
                  <a:gd name="connsiteX912" fmla="*/ 475204 w 2604760"/>
                  <a:gd name="connsiteY912" fmla="*/ 616605 h 1447989"/>
                  <a:gd name="connsiteX913" fmla="*/ 475722 w 2604760"/>
                  <a:gd name="connsiteY913" fmla="*/ 618325 h 1447989"/>
                  <a:gd name="connsiteX914" fmla="*/ 476248 w 2604760"/>
                  <a:gd name="connsiteY914" fmla="*/ 620104 h 1447989"/>
                  <a:gd name="connsiteX915" fmla="*/ 476766 w 2604760"/>
                  <a:gd name="connsiteY915" fmla="*/ 620855 h 1447989"/>
                  <a:gd name="connsiteX916" fmla="*/ 477284 w 2604760"/>
                  <a:gd name="connsiteY916" fmla="*/ 619628 h 1447989"/>
                  <a:gd name="connsiteX917" fmla="*/ 477810 w 2604760"/>
                  <a:gd name="connsiteY917" fmla="*/ 615879 h 1447989"/>
                  <a:gd name="connsiteX918" fmla="*/ 478327 w 2604760"/>
                  <a:gd name="connsiteY918" fmla="*/ 609674 h 1447989"/>
                  <a:gd name="connsiteX919" fmla="*/ 478853 w 2604760"/>
                  <a:gd name="connsiteY919" fmla="*/ 601666 h 1447989"/>
                  <a:gd name="connsiteX920" fmla="*/ 479371 w 2604760"/>
                  <a:gd name="connsiteY920" fmla="*/ 592949 h 1447989"/>
                  <a:gd name="connsiteX921" fmla="*/ 479889 w 2604760"/>
                  <a:gd name="connsiteY921" fmla="*/ 584866 h 1447989"/>
                  <a:gd name="connsiteX922" fmla="*/ 480415 w 2604760"/>
                  <a:gd name="connsiteY922" fmla="*/ 578820 h 1447989"/>
                  <a:gd name="connsiteX923" fmla="*/ 480933 w 2604760"/>
                  <a:gd name="connsiteY923" fmla="*/ 575956 h 1447989"/>
                  <a:gd name="connsiteX924" fmla="*/ 481459 w 2604760"/>
                  <a:gd name="connsiteY924" fmla="*/ 576841 h 1447989"/>
                  <a:gd name="connsiteX925" fmla="*/ 481976 w 2604760"/>
                  <a:gd name="connsiteY925" fmla="*/ 581275 h 1447989"/>
                  <a:gd name="connsiteX926" fmla="*/ 482494 w 2604760"/>
                  <a:gd name="connsiteY926" fmla="*/ 588306 h 1447989"/>
                  <a:gd name="connsiteX927" fmla="*/ 483020 w 2604760"/>
                  <a:gd name="connsiteY927" fmla="*/ 596414 h 1447989"/>
                  <a:gd name="connsiteX928" fmla="*/ 483538 w 2604760"/>
                  <a:gd name="connsiteY928" fmla="*/ 603813 h 1447989"/>
                  <a:gd name="connsiteX929" fmla="*/ 484064 w 2604760"/>
                  <a:gd name="connsiteY929" fmla="*/ 608756 h 1447989"/>
                  <a:gd name="connsiteX930" fmla="*/ 484582 w 2604760"/>
                  <a:gd name="connsiteY930" fmla="*/ 609908 h 1447989"/>
                  <a:gd name="connsiteX931" fmla="*/ 485099 w 2604760"/>
                  <a:gd name="connsiteY931" fmla="*/ 606601 h 1447989"/>
                  <a:gd name="connsiteX932" fmla="*/ 485625 w 2604760"/>
                  <a:gd name="connsiteY932" fmla="*/ 599044 h 1447989"/>
                  <a:gd name="connsiteX933" fmla="*/ 486143 w 2604760"/>
                  <a:gd name="connsiteY933" fmla="*/ 588298 h 1447989"/>
                  <a:gd name="connsiteX934" fmla="*/ 486669 w 2604760"/>
                  <a:gd name="connsiteY934" fmla="*/ 576106 h 1447989"/>
                  <a:gd name="connsiteX935" fmla="*/ 487187 w 2604760"/>
                  <a:gd name="connsiteY935" fmla="*/ 564550 h 1447989"/>
                  <a:gd name="connsiteX936" fmla="*/ 487705 w 2604760"/>
                  <a:gd name="connsiteY936" fmla="*/ 555690 h 1447989"/>
                  <a:gd name="connsiteX937" fmla="*/ 488231 w 2604760"/>
                  <a:gd name="connsiteY937" fmla="*/ 551156 h 1447989"/>
                  <a:gd name="connsiteX938" fmla="*/ 488748 w 2604760"/>
                  <a:gd name="connsiteY938" fmla="*/ 551790 h 1447989"/>
                  <a:gd name="connsiteX939" fmla="*/ 489275 w 2604760"/>
                  <a:gd name="connsiteY939" fmla="*/ 557485 h 1447989"/>
                  <a:gd name="connsiteX940" fmla="*/ 489792 w 2604760"/>
                  <a:gd name="connsiteY940" fmla="*/ 567180 h 1447989"/>
                  <a:gd name="connsiteX941" fmla="*/ 490310 w 2604760"/>
                  <a:gd name="connsiteY941" fmla="*/ 579062 h 1447989"/>
                  <a:gd name="connsiteX942" fmla="*/ 490836 w 2604760"/>
                  <a:gd name="connsiteY942" fmla="*/ 590886 h 1447989"/>
                  <a:gd name="connsiteX943" fmla="*/ 491354 w 2604760"/>
                  <a:gd name="connsiteY943" fmla="*/ 600422 h 1447989"/>
                  <a:gd name="connsiteX944" fmla="*/ 491880 w 2604760"/>
                  <a:gd name="connsiteY944" fmla="*/ 605833 h 1447989"/>
                  <a:gd name="connsiteX945" fmla="*/ 492398 w 2604760"/>
                  <a:gd name="connsiteY945" fmla="*/ 606050 h 1447989"/>
                  <a:gd name="connsiteX946" fmla="*/ 492915 w 2604760"/>
                  <a:gd name="connsiteY946" fmla="*/ 600915 h 1447989"/>
                  <a:gd name="connsiteX947" fmla="*/ 493441 w 2604760"/>
                  <a:gd name="connsiteY947" fmla="*/ 591287 h 1447989"/>
                  <a:gd name="connsiteX948" fmla="*/ 493959 w 2604760"/>
                  <a:gd name="connsiteY948" fmla="*/ 578887 h 1447989"/>
                  <a:gd name="connsiteX949" fmla="*/ 494485 w 2604760"/>
                  <a:gd name="connsiteY949" fmla="*/ 565961 h 1447989"/>
                  <a:gd name="connsiteX950" fmla="*/ 495003 w 2604760"/>
                  <a:gd name="connsiteY950" fmla="*/ 554830 h 1447989"/>
                  <a:gd name="connsiteX951" fmla="*/ 495521 w 2604760"/>
                  <a:gd name="connsiteY951" fmla="*/ 547457 h 1447989"/>
                  <a:gd name="connsiteX952" fmla="*/ 496047 w 2604760"/>
                  <a:gd name="connsiteY952" fmla="*/ 545085 h 1447989"/>
                  <a:gd name="connsiteX953" fmla="*/ 496564 w 2604760"/>
                  <a:gd name="connsiteY953" fmla="*/ 548049 h 1447989"/>
                  <a:gd name="connsiteX954" fmla="*/ 497090 w 2604760"/>
                  <a:gd name="connsiteY954" fmla="*/ 555715 h 1447989"/>
                  <a:gd name="connsiteX955" fmla="*/ 497608 w 2604760"/>
                  <a:gd name="connsiteY955" fmla="*/ 566595 h 1447989"/>
                  <a:gd name="connsiteX956" fmla="*/ 498126 w 2604760"/>
                  <a:gd name="connsiteY956" fmla="*/ 578603 h 1447989"/>
                  <a:gd name="connsiteX957" fmla="*/ 498652 w 2604760"/>
                  <a:gd name="connsiteY957" fmla="*/ 589517 h 1447989"/>
                  <a:gd name="connsiteX958" fmla="*/ 499170 w 2604760"/>
                  <a:gd name="connsiteY958" fmla="*/ 597383 h 1447989"/>
                  <a:gd name="connsiteX959" fmla="*/ 499696 w 2604760"/>
                  <a:gd name="connsiteY959" fmla="*/ 600856 h 1447989"/>
                  <a:gd name="connsiteX960" fmla="*/ 500213 w 2604760"/>
                  <a:gd name="connsiteY960" fmla="*/ 599370 h 1447989"/>
                  <a:gd name="connsiteX961" fmla="*/ 500731 w 2604760"/>
                  <a:gd name="connsiteY961" fmla="*/ 593266 h 1447989"/>
                  <a:gd name="connsiteX962" fmla="*/ 501257 w 2604760"/>
                  <a:gd name="connsiteY962" fmla="*/ 583722 h 1447989"/>
                  <a:gd name="connsiteX963" fmla="*/ 501775 w 2604760"/>
                  <a:gd name="connsiteY963" fmla="*/ 572541 h 1447989"/>
                  <a:gd name="connsiteX964" fmla="*/ 502301 w 2604760"/>
                  <a:gd name="connsiteY964" fmla="*/ 561727 h 1447989"/>
                  <a:gd name="connsiteX965" fmla="*/ 502819 w 2604760"/>
                  <a:gd name="connsiteY965" fmla="*/ 553076 h 1447989"/>
                  <a:gd name="connsiteX966" fmla="*/ 503336 w 2604760"/>
                  <a:gd name="connsiteY966" fmla="*/ 547908 h 1447989"/>
                  <a:gd name="connsiteX967" fmla="*/ 503862 w 2604760"/>
                  <a:gd name="connsiteY967" fmla="*/ 546889 h 1447989"/>
                  <a:gd name="connsiteX968" fmla="*/ 504380 w 2604760"/>
                  <a:gd name="connsiteY968" fmla="*/ 549895 h 1447989"/>
                  <a:gd name="connsiteX969" fmla="*/ 504906 w 2604760"/>
                  <a:gd name="connsiteY969" fmla="*/ 556049 h 1447989"/>
                  <a:gd name="connsiteX970" fmla="*/ 505424 w 2604760"/>
                  <a:gd name="connsiteY970" fmla="*/ 563848 h 1447989"/>
                  <a:gd name="connsiteX971" fmla="*/ 505942 w 2604760"/>
                  <a:gd name="connsiteY971" fmla="*/ 571597 h 1447989"/>
                  <a:gd name="connsiteX972" fmla="*/ 506468 w 2604760"/>
                  <a:gd name="connsiteY972" fmla="*/ 577743 h 1447989"/>
                  <a:gd name="connsiteX973" fmla="*/ 506985 w 2604760"/>
                  <a:gd name="connsiteY973" fmla="*/ 581133 h 1447989"/>
                  <a:gd name="connsiteX974" fmla="*/ 507512 w 2604760"/>
                  <a:gd name="connsiteY974" fmla="*/ 581158 h 1447989"/>
                  <a:gd name="connsiteX975" fmla="*/ 508029 w 2604760"/>
                  <a:gd name="connsiteY975" fmla="*/ 577835 h 1447989"/>
                  <a:gd name="connsiteX976" fmla="*/ 508547 w 2604760"/>
                  <a:gd name="connsiteY976" fmla="*/ 571781 h 1447989"/>
                  <a:gd name="connsiteX977" fmla="*/ 509073 w 2604760"/>
                  <a:gd name="connsiteY977" fmla="*/ 564140 h 1447989"/>
                  <a:gd name="connsiteX978" fmla="*/ 509591 w 2604760"/>
                  <a:gd name="connsiteY978" fmla="*/ 556224 h 1447989"/>
                  <a:gd name="connsiteX979" fmla="*/ 510117 w 2604760"/>
                  <a:gd name="connsiteY979" fmla="*/ 549235 h 1447989"/>
                  <a:gd name="connsiteX980" fmla="*/ 510635 w 2604760"/>
                  <a:gd name="connsiteY980" fmla="*/ 544041 h 1447989"/>
                  <a:gd name="connsiteX981" fmla="*/ 511152 w 2604760"/>
                  <a:gd name="connsiteY981" fmla="*/ 541119 h 1447989"/>
                  <a:gd name="connsiteX982" fmla="*/ 511678 w 2604760"/>
                  <a:gd name="connsiteY982" fmla="*/ 540484 h 1447989"/>
                  <a:gd name="connsiteX983" fmla="*/ 512196 w 2604760"/>
                  <a:gd name="connsiteY983" fmla="*/ 541620 h 1447989"/>
                  <a:gd name="connsiteX984" fmla="*/ 512722 w 2604760"/>
                  <a:gd name="connsiteY984" fmla="*/ 543632 h 1447989"/>
                  <a:gd name="connsiteX985" fmla="*/ 513240 w 2604760"/>
                  <a:gd name="connsiteY985" fmla="*/ 545486 h 1447989"/>
                  <a:gd name="connsiteX986" fmla="*/ 513758 w 2604760"/>
                  <a:gd name="connsiteY986" fmla="*/ 546338 h 1447989"/>
                  <a:gd name="connsiteX987" fmla="*/ 514284 w 2604760"/>
                  <a:gd name="connsiteY987" fmla="*/ 545670 h 1447989"/>
                  <a:gd name="connsiteX988" fmla="*/ 514801 w 2604760"/>
                  <a:gd name="connsiteY988" fmla="*/ 543340 h 1447989"/>
                  <a:gd name="connsiteX989" fmla="*/ 515327 w 2604760"/>
                  <a:gd name="connsiteY989" fmla="*/ 539566 h 1447989"/>
                  <a:gd name="connsiteX990" fmla="*/ 515845 w 2604760"/>
                  <a:gd name="connsiteY990" fmla="*/ 534864 h 1447989"/>
                  <a:gd name="connsiteX991" fmla="*/ 516363 w 2604760"/>
                  <a:gd name="connsiteY991" fmla="*/ 529980 h 1447989"/>
                  <a:gd name="connsiteX992" fmla="*/ 516889 w 2604760"/>
                  <a:gd name="connsiteY992" fmla="*/ 525654 h 1447989"/>
                  <a:gd name="connsiteX993" fmla="*/ 517407 w 2604760"/>
                  <a:gd name="connsiteY993" fmla="*/ 522381 h 1447989"/>
                  <a:gd name="connsiteX994" fmla="*/ 517933 w 2604760"/>
                  <a:gd name="connsiteY994" fmla="*/ 520302 h 1447989"/>
                  <a:gd name="connsiteX995" fmla="*/ 518450 w 2604760"/>
                  <a:gd name="connsiteY995" fmla="*/ 519191 h 1447989"/>
                  <a:gd name="connsiteX996" fmla="*/ 518968 w 2604760"/>
                  <a:gd name="connsiteY996" fmla="*/ 518590 h 1447989"/>
                  <a:gd name="connsiteX997" fmla="*/ 519494 w 2604760"/>
                  <a:gd name="connsiteY997" fmla="*/ 517830 h 1447989"/>
                  <a:gd name="connsiteX998" fmla="*/ 520012 w 2604760"/>
                  <a:gd name="connsiteY998" fmla="*/ 516177 h 1447989"/>
                  <a:gd name="connsiteX999" fmla="*/ 520538 w 2604760"/>
                  <a:gd name="connsiteY999" fmla="*/ 513037 h 1447989"/>
                  <a:gd name="connsiteX1000" fmla="*/ 521056 w 2604760"/>
                  <a:gd name="connsiteY1000" fmla="*/ 508144 h 1447989"/>
                  <a:gd name="connsiteX1001" fmla="*/ 521573 w 2604760"/>
                  <a:gd name="connsiteY1001" fmla="*/ 501706 h 1447989"/>
                  <a:gd name="connsiteX1002" fmla="*/ 522099 w 2604760"/>
                  <a:gd name="connsiteY1002" fmla="*/ 494349 h 1447989"/>
                  <a:gd name="connsiteX1003" fmla="*/ 522617 w 2604760"/>
                  <a:gd name="connsiteY1003" fmla="*/ 486934 h 1447989"/>
                  <a:gd name="connsiteX1004" fmla="*/ 523143 w 2604760"/>
                  <a:gd name="connsiteY1004" fmla="*/ 480437 h 1447989"/>
                  <a:gd name="connsiteX1005" fmla="*/ 523661 w 2604760"/>
                  <a:gd name="connsiteY1005" fmla="*/ 475761 h 1447989"/>
                  <a:gd name="connsiteX1006" fmla="*/ 524179 w 2604760"/>
                  <a:gd name="connsiteY1006" fmla="*/ 473507 h 1447989"/>
                  <a:gd name="connsiteX1007" fmla="*/ 524705 w 2604760"/>
                  <a:gd name="connsiteY1007" fmla="*/ 473757 h 1447989"/>
                  <a:gd name="connsiteX1008" fmla="*/ 525222 w 2604760"/>
                  <a:gd name="connsiteY1008" fmla="*/ 476004 h 1447989"/>
                  <a:gd name="connsiteX1009" fmla="*/ 525748 w 2604760"/>
                  <a:gd name="connsiteY1009" fmla="*/ 479235 h 1447989"/>
                  <a:gd name="connsiteX1010" fmla="*/ 526266 w 2604760"/>
                  <a:gd name="connsiteY1010" fmla="*/ 482208 h 1447989"/>
                  <a:gd name="connsiteX1011" fmla="*/ 526784 w 2604760"/>
                  <a:gd name="connsiteY1011" fmla="*/ 483644 h 1447989"/>
                  <a:gd name="connsiteX1012" fmla="*/ 527310 w 2604760"/>
                  <a:gd name="connsiteY1012" fmla="*/ 482475 h 1447989"/>
                  <a:gd name="connsiteX1013" fmla="*/ 527828 w 2604760"/>
                  <a:gd name="connsiteY1013" fmla="*/ 478041 h 1447989"/>
                  <a:gd name="connsiteX1014" fmla="*/ 528354 w 2604760"/>
                  <a:gd name="connsiteY1014" fmla="*/ 470292 h 1447989"/>
                  <a:gd name="connsiteX1015" fmla="*/ 528871 w 2604760"/>
                  <a:gd name="connsiteY1015" fmla="*/ 459896 h 1447989"/>
                  <a:gd name="connsiteX1016" fmla="*/ 529389 w 2604760"/>
                  <a:gd name="connsiteY1016" fmla="*/ 448072 h 1447989"/>
                  <a:gd name="connsiteX1017" fmla="*/ 529915 w 2604760"/>
                  <a:gd name="connsiteY1017" fmla="*/ 436423 h 1447989"/>
                  <a:gd name="connsiteX1018" fmla="*/ 530433 w 2604760"/>
                  <a:gd name="connsiteY1018" fmla="*/ 426595 h 1447989"/>
                  <a:gd name="connsiteX1019" fmla="*/ 530959 w 2604760"/>
                  <a:gd name="connsiteY1019" fmla="*/ 419998 h 1447989"/>
                  <a:gd name="connsiteX1020" fmla="*/ 531477 w 2604760"/>
                  <a:gd name="connsiteY1020" fmla="*/ 417502 h 1447989"/>
                  <a:gd name="connsiteX1021" fmla="*/ 531994 w 2604760"/>
                  <a:gd name="connsiteY1021" fmla="*/ 419213 h 1447989"/>
                  <a:gd name="connsiteX1022" fmla="*/ 532521 w 2604760"/>
                  <a:gd name="connsiteY1022" fmla="*/ 424407 h 1447989"/>
                  <a:gd name="connsiteX1023" fmla="*/ 533038 w 2604760"/>
                  <a:gd name="connsiteY1023" fmla="*/ 431655 h 1447989"/>
                  <a:gd name="connsiteX1024" fmla="*/ 533564 w 2604760"/>
                  <a:gd name="connsiteY1024" fmla="*/ 439095 h 1447989"/>
                  <a:gd name="connsiteX1025" fmla="*/ 534082 w 2604760"/>
                  <a:gd name="connsiteY1025" fmla="*/ 444824 h 1447989"/>
                  <a:gd name="connsiteX1026" fmla="*/ 534600 w 2604760"/>
                  <a:gd name="connsiteY1026" fmla="*/ 447229 h 1447989"/>
                  <a:gd name="connsiteX1027" fmla="*/ 535126 w 2604760"/>
                  <a:gd name="connsiteY1027" fmla="*/ 445300 h 1447989"/>
                  <a:gd name="connsiteX1028" fmla="*/ 535644 w 2604760"/>
                  <a:gd name="connsiteY1028" fmla="*/ 438820 h 1447989"/>
                  <a:gd name="connsiteX1029" fmla="*/ 536170 w 2604760"/>
                  <a:gd name="connsiteY1029" fmla="*/ 428457 h 1447989"/>
                  <a:gd name="connsiteX1030" fmla="*/ 536687 w 2604760"/>
                  <a:gd name="connsiteY1030" fmla="*/ 415640 h 1447989"/>
                  <a:gd name="connsiteX1031" fmla="*/ 537205 w 2604760"/>
                  <a:gd name="connsiteY1031" fmla="*/ 402296 h 1447989"/>
                  <a:gd name="connsiteX1032" fmla="*/ 537731 w 2604760"/>
                  <a:gd name="connsiteY1032" fmla="*/ 390489 h 1447989"/>
                  <a:gd name="connsiteX1033" fmla="*/ 538249 w 2604760"/>
                  <a:gd name="connsiteY1033" fmla="*/ 382030 h 1447989"/>
                  <a:gd name="connsiteX1034" fmla="*/ 538775 w 2604760"/>
                  <a:gd name="connsiteY1034" fmla="*/ 378122 h 1447989"/>
                  <a:gd name="connsiteX1035" fmla="*/ 539293 w 2604760"/>
                  <a:gd name="connsiteY1035" fmla="*/ 379166 h 1447989"/>
                  <a:gd name="connsiteX1036" fmla="*/ 539810 w 2604760"/>
                  <a:gd name="connsiteY1036" fmla="*/ 384627 h 1447989"/>
                  <a:gd name="connsiteX1037" fmla="*/ 540336 w 2604760"/>
                  <a:gd name="connsiteY1037" fmla="*/ 393177 h 1447989"/>
                  <a:gd name="connsiteX1038" fmla="*/ 540854 w 2604760"/>
                  <a:gd name="connsiteY1038" fmla="*/ 402930 h 1447989"/>
                  <a:gd name="connsiteX1039" fmla="*/ 541380 w 2604760"/>
                  <a:gd name="connsiteY1039" fmla="*/ 411748 h 1447989"/>
                  <a:gd name="connsiteX1040" fmla="*/ 541898 w 2604760"/>
                  <a:gd name="connsiteY1040" fmla="*/ 417761 h 1447989"/>
                  <a:gd name="connsiteX1041" fmla="*/ 542416 w 2604760"/>
                  <a:gd name="connsiteY1041" fmla="*/ 419664 h 1447989"/>
                  <a:gd name="connsiteX1042" fmla="*/ 542942 w 2604760"/>
                  <a:gd name="connsiteY1042" fmla="*/ 416992 h 1447989"/>
                  <a:gd name="connsiteX1043" fmla="*/ 543459 w 2604760"/>
                  <a:gd name="connsiteY1043" fmla="*/ 410120 h 1447989"/>
                  <a:gd name="connsiteX1044" fmla="*/ 543985 w 2604760"/>
                  <a:gd name="connsiteY1044" fmla="*/ 400225 h 1447989"/>
                  <a:gd name="connsiteX1045" fmla="*/ 544503 w 2604760"/>
                  <a:gd name="connsiteY1045" fmla="*/ 389036 h 1447989"/>
                  <a:gd name="connsiteX1046" fmla="*/ 545021 w 2604760"/>
                  <a:gd name="connsiteY1046" fmla="*/ 378481 h 1447989"/>
                  <a:gd name="connsiteX1047" fmla="*/ 545547 w 2604760"/>
                  <a:gd name="connsiteY1047" fmla="*/ 370323 h 1447989"/>
                  <a:gd name="connsiteX1048" fmla="*/ 546065 w 2604760"/>
                  <a:gd name="connsiteY1048" fmla="*/ 365814 h 1447989"/>
                  <a:gd name="connsiteX1049" fmla="*/ 546591 w 2604760"/>
                  <a:gd name="connsiteY1049" fmla="*/ 365505 h 1447989"/>
                  <a:gd name="connsiteX1050" fmla="*/ 547108 w 2604760"/>
                  <a:gd name="connsiteY1050" fmla="*/ 369229 h 1447989"/>
                  <a:gd name="connsiteX1051" fmla="*/ 547626 w 2604760"/>
                  <a:gd name="connsiteY1051" fmla="*/ 376118 h 1447989"/>
                  <a:gd name="connsiteX1052" fmla="*/ 548152 w 2604760"/>
                  <a:gd name="connsiteY1052" fmla="*/ 384694 h 1447989"/>
                  <a:gd name="connsiteX1053" fmla="*/ 548670 w 2604760"/>
                  <a:gd name="connsiteY1053" fmla="*/ 393211 h 1447989"/>
                  <a:gd name="connsiteX1054" fmla="*/ 549196 w 2604760"/>
                  <a:gd name="connsiteY1054" fmla="*/ 400033 h 1447989"/>
                  <a:gd name="connsiteX1055" fmla="*/ 549714 w 2604760"/>
                  <a:gd name="connsiteY1055" fmla="*/ 403991 h 1447989"/>
                  <a:gd name="connsiteX1056" fmla="*/ 550231 w 2604760"/>
                  <a:gd name="connsiteY1056" fmla="*/ 404559 h 1447989"/>
                  <a:gd name="connsiteX1057" fmla="*/ 550757 w 2604760"/>
                  <a:gd name="connsiteY1057" fmla="*/ 401862 h 1447989"/>
                  <a:gd name="connsiteX1058" fmla="*/ 551275 w 2604760"/>
                  <a:gd name="connsiteY1058" fmla="*/ 396618 h 1447989"/>
                  <a:gd name="connsiteX1059" fmla="*/ 551801 w 2604760"/>
                  <a:gd name="connsiteY1059" fmla="*/ 390013 h 1447989"/>
                  <a:gd name="connsiteX1060" fmla="*/ 552319 w 2604760"/>
                  <a:gd name="connsiteY1060" fmla="*/ 383424 h 1447989"/>
                  <a:gd name="connsiteX1061" fmla="*/ 552837 w 2604760"/>
                  <a:gd name="connsiteY1061" fmla="*/ 378097 h 1447989"/>
                  <a:gd name="connsiteX1062" fmla="*/ 553363 w 2604760"/>
                  <a:gd name="connsiteY1062" fmla="*/ 374924 h 1447989"/>
                  <a:gd name="connsiteX1063" fmla="*/ 553880 w 2604760"/>
                  <a:gd name="connsiteY1063" fmla="*/ 374297 h 1447989"/>
                  <a:gd name="connsiteX1064" fmla="*/ 554407 w 2604760"/>
                  <a:gd name="connsiteY1064" fmla="*/ 376168 h 1447989"/>
                  <a:gd name="connsiteX1065" fmla="*/ 554924 w 2604760"/>
                  <a:gd name="connsiteY1065" fmla="*/ 380026 h 1447989"/>
                  <a:gd name="connsiteX1066" fmla="*/ 555442 w 2604760"/>
                  <a:gd name="connsiteY1066" fmla="*/ 385011 h 1447989"/>
                  <a:gd name="connsiteX1067" fmla="*/ 555968 w 2604760"/>
                  <a:gd name="connsiteY1067" fmla="*/ 390038 h 1447989"/>
                  <a:gd name="connsiteX1068" fmla="*/ 556486 w 2604760"/>
                  <a:gd name="connsiteY1068" fmla="*/ 394129 h 1447989"/>
                  <a:gd name="connsiteX1069" fmla="*/ 557012 w 2604760"/>
                  <a:gd name="connsiteY1069" fmla="*/ 396643 h 1447989"/>
                  <a:gd name="connsiteX1070" fmla="*/ 557530 w 2604760"/>
                  <a:gd name="connsiteY1070" fmla="*/ 397361 h 1447989"/>
                  <a:gd name="connsiteX1071" fmla="*/ 558047 w 2604760"/>
                  <a:gd name="connsiteY1071" fmla="*/ 396451 h 1447989"/>
                  <a:gd name="connsiteX1072" fmla="*/ 558573 w 2604760"/>
                  <a:gd name="connsiteY1072" fmla="*/ 394355 h 1447989"/>
                  <a:gd name="connsiteX1073" fmla="*/ 559091 w 2604760"/>
                  <a:gd name="connsiteY1073" fmla="*/ 391733 h 1447989"/>
                  <a:gd name="connsiteX1074" fmla="*/ 559617 w 2604760"/>
                  <a:gd name="connsiteY1074" fmla="*/ 389353 h 1447989"/>
                  <a:gd name="connsiteX1075" fmla="*/ 560135 w 2604760"/>
                  <a:gd name="connsiteY1075" fmla="*/ 387825 h 1447989"/>
                  <a:gd name="connsiteX1076" fmla="*/ 560653 w 2604760"/>
                  <a:gd name="connsiteY1076" fmla="*/ 387457 h 1447989"/>
                  <a:gd name="connsiteX1077" fmla="*/ 561179 w 2604760"/>
                  <a:gd name="connsiteY1077" fmla="*/ 388176 h 1447989"/>
                  <a:gd name="connsiteX1078" fmla="*/ 561696 w 2604760"/>
                  <a:gd name="connsiteY1078" fmla="*/ 389637 h 1447989"/>
                  <a:gd name="connsiteX1079" fmla="*/ 562222 w 2604760"/>
                  <a:gd name="connsiteY1079" fmla="*/ 391349 h 1447989"/>
                  <a:gd name="connsiteX1080" fmla="*/ 562740 w 2604760"/>
                  <a:gd name="connsiteY1080" fmla="*/ 392760 h 1447989"/>
                  <a:gd name="connsiteX1081" fmla="*/ 563258 w 2604760"/>
                  <a:gd name="connsiteY1081" fmla="*/ 393336 h 1447989"/>
                  <a:gd name="connsiteX1082" fmla="*/ 563784 w 2604760"/>
                  <a:gd name="connsiteY1082" fmla="*/ 392768 h 1447989"/>
                  <a:gd name="connsiteX1083" fmla="*/ 564302 w 2604760"/>
                  <a:gd name="connsiteY1083" fmla="*/ 391048 h 1447989"/>
                  <a:gd name="connsiteX1084" fmla="*/ 564828 w 2604760"/>
                  <a:gd name="connsiteY1084" fmla="*/ 388493 h 1447989"/>
                  <a:gd name="connsiteX1085" fmla="*/ 565345 w 2604760"/>
                  <a:gd name="connsiteY1085" fmla="*/ 385637 h 1447989"/>
                  <a:gd name="connsiteX1086" fmla="*/ 565863 w 2604760"/>
                  <a:gd name="connsiteY1086" fmla="*/ 383040 h 1447989"/>
                  <a:gd name="connsiteX1087" fmla="*/ 566389 w 2604760"/>
                  <a:gd name="connsiteY1087" fmla="*/ 381262 h 1447989"/>
                  <a:gd name="connsiteX1088" fmla="*/ 566907 w 2604760"/>
                  <a:gd name="connsiteY1088" fmla="*/ 380752 h 1447989"/>
                  <a:gd name="connsiteX1089" fmla="*/ 567433 w 2604760"/>
                  <a:gd name="connsiteY1089" fmla="*/ 381704 h 1447989"/>
                  <a:gd name="connsiteX1090" fmla="*/ 567951 w 2604760"/>
                  <a:gd name="connsiteY1090" fmla="*/ 383942 h 1447989"/>
                  <a:gd name="connsiteX1091" fmla="*/ 568468 w 2604760"/>
                  <a:gd name="connsiteY1091" fmla="*/ 386848 h 1447989"/>
                  <a:gd name="connsiteX1092" fmla="*/ 568994 w 2604760"/>
                  <a:gd name="connsiteY1092" fmla="*/ 389587 h 1447989"/>
                  <a:gd name="connsiteX1093" fmla="*/ 569512 w 2604760"/>
                  <a:gd name="connsiteY1093" fmla="*/ 391282 h 1447989"/>
                  <a:gd name="connsiteX1094" fmla="*/ 570038 w 2604760"/>
                  <a:gd name="connsiteY1094" fmla="*/ 391240 h 1447989"/>
                  <a:gd name="connsiteX1095" fmla="*/ 570556 w 2604760"/>
                  <a:gd name="connsiteY1095" fmla="*/ 389036 h 1447989"/>
                  <a:gd name="connsiteX1096" fmla="*/ 571074 w 2604760"/>
                  <a:gd name="connsiteY1096" fmla="*/ 384627 h 1447989"/>
                  <a:gd name="connsiteX1097" fmla="*/ 571600 w 2604760"/>
                  <a:gd name="connsiteY1097" fmla="*/ 378406 h 1447989"/>
                  <a:gd name="connsiteX1098" fmla="*/ 572117 w 2604760"/>
                  <a:gd name="connsiteY1098" fmla="*/ 371166 h 1447989"/>
                  <a:gd name="connsiteX1099" fmla="*/ 572644 w 2604760"/>
                  <a:gd name="connsiteY1099" fmla="*/ 363910 h 1447989"/>
                  <a:gd name="connsiteX1100" fmla="*/ 573161 w 2604760"/>
                  <a:gd name="connsiteY1100" fmla="*/ 357664 h 1447989"/>
                  <a:gd name="connsiteX1101" fmla="*/ 573679 w 2604760"/>
                  <a:gd name="connsiteY1101" fmla="*/ 353288 h 1447989"/>
                  <a:gd name="connsiteX1102" fmla="*/ 574205 w 2604760"/>
                  <a:gd name="connsiteY1102" fmla="*/ 351401 h 1447989"/>
                  <a:gd name="connsiteX1103" fmla="*/ 574723 w 2604760"/>
                  <a:gd name="connsiteY1103" fmla="*/ 352153 h 1447989"/>
                  <a:gd name="connsiteX1104" fmla="*/ 575249 w 2604760"/>
                  <a:gd name="connsiteY1104" fmla="*/ 355184 h 1447989"/>
                  <a:gd name="connsiteX1105" fmla="*/ 575766 w 2604760"/>
                  <a:gd name="connsiteY1105" fmla="*/ 359593 h 1447989"/>
                  <a:gd name="connsiteX1106" fmla="*/ 576284 w 2604760"/>
                  <a:gd name="connsiteY1106" fmla="*/ 364110 h 1447989"/>
                  <a:gd name="connsiteX1107" fmla="*/ 576810 w 2604760"/>
                  <a:gd name="connsiteY1107" fmla="*/ 367425 h 1447989"/>
                  <a:gd name="connsiteX1108" fmla="*/ 577328 w 2604760"/>
                  <a:gd name="connsiteY1108" fmla="*/ 368394 h 1447989"/>
                  <a:gd name="connsiteX1109" fmla="*/ 577854 w 2604760"/>
                  <a:gd name="connsiteY1109" fmla="*/ 366256 h 1447989"/>
                  <a:gd name="connsiteX1110" fmla="*/ 578372 w 2604760"/>
                  <a:gd name="connsiteY1110" fmla="*/ 360803 h 1447989"/>
                  <a:gd name="connsiteX1111" fmla="*/ 578889 w 2604760"/>
                  <a:gd name="connsiteY1111" fmla="*/ 352403 h 1447989"/>
                  <a:gd name="connsiteX1112" fmla="*/ 579416 w 2604760"/>
                  <a:gd name="connsiteY1112" fmla="*/ 341990 h 1447989"/>
                  <a:gd name="connsiteX1113" fmla="*/ 579933 w 2604760"/>
                  <a:gd name="connsiteY1113" fmla="*/ 330895 h 1447989"/>
                  <a:gd name="connsiteX1114" fmla="*/ 580459 w 2604760"/>
                  <a:gd name="connsiteY1114" fmla="*/ 320586 h 1447989"/>
                  <a:gd name="connsiteX1115" fmla="*/ 580977 w 2604760"/>
                  <a:gd name="connsiteY1115" fmla="*/ 312412 h 1447989"/>
                  <a:gd name="connsiteX1116" fmla="*/ 581495 w 2604760"/>
                  <a:gd name="connsiteY1116" fmla="*/ 307357 h 1447989"/>
                  <a:gd name="connsiteX1117" fmla="*/ 582021 w 2604760"/>
                  <a:gd name="connsiteY1117" fmla="*/ 305837 h 1447989"/>
                  <a:gd name="connsiteX1118" fmla="*/ 582539 w 2604760"/>
                  <a:gd name="connsiteY1118" fmla="*/ 307617 h 1447989"/>
                  <a:gd name="connsiteX1119" fmla="*/ 583065 w 2604760"/>
                  <a:gd name="connsiteY1119" fmla="*/ 311834 h 1447989"/>
                  <a:gd name="connsiteX1120" fmla="*/ 583582 w 2604760"/>
                  <a:gd name="connsiteY1120" fmla="*/ 317158 h 1447989"/>
                  <a:gd name="connsiteX1121" fmla="*/ 584100 w 2604760"/>
                  <a:gd name="connsiteY1121" fmla="*/ 322037 h 1447989"/>
                  <a:gd name="connsiteX1122" fmla="*/ 584626 w 2604760"/>
                  <a:gd name="connsiteY1122" fmla="*/ 324975 h 1447989"/>
                  <a:gd name="connsiteX1123" fmla="*/ 585144 w 2604760"/>
                  <a:gd name="connsiteY1123" fmla="*/ 324826 h 1447989"/>
                  <a:gd name="connsiteX1124" fmla="*/ 585670 w 2604760"/>
                  <a:gd name="connsiteY1124" fmla="*/ 321001 h 1447989"/>
                  <a:gd name="connsiteX1125" fmla="*/ 586188 w 2604760"/>
                  <a:gd name="connsiteY1125" fmla="*/ 313588 h 1447989"/>
                  <a:gd name="connsiteX1126" fmla="*/ 586705 w 2604760"/>
                  <a:gd name="connsiteY1126" fmla="*/ 303340 h 1447989"/>
                  <a:gd name="connsiteX1127" fmla="*/ 587231 w 2604760"/>
                  <a:gd name="connsiteY1127" fmla="*/ 291554 h 1447989"/>
                  <a:gd name="connsiteX1128" fmla="*/ 587749 w 2604760"/>
                  <a:gd name="connsiteY1128" fmla="*/ 279833 h 1447989"/>
                  <a:gd name="connsiteX1129" fmla="*/ 588275 w 2604760"/>
                  <a:gd name="connsiteY1129" fmla="*/ 269754 h 1447989"/>
                  <a:gd name="connsiteX1130" fmla="*/ 588793 w 2604760"/>
                  <a:gd name="connsiteY1130" fmla="*/ 262540 h 1447989"/>
                  <a:gd name="connsiteX1131" fmla="*/ 589311 w 2604760"/>
                  <a:gd name="connsiteY1131" fmla="*/ 258840 h 1447989"/>
                  <a:gd name="connsiteX1132" fmla="*/ 589837 w 2604760"/>
                  <a:gd name="connsiteY1132" fmla="*/ 258658 h 1447989"/>
                  <a:gd name="connsiteX1133" fmla="*/ 590354 w 2604760"/>
                  <a:gd name="connsiteY1133" fmla="*/ 261398 h 1447989"/>
                  <a:gd name="connsiteX1134" fmla="*/ 590880 w 2604760"/>
                  <a:gd name="connsiteY1134" fmla="*/ 265972 h 1447989"/>
                  <a:gd name="connsiteX1135" fmla="*/ 591398 w 2604760"/>
                  <a:gd name="connsiteY1135" fmla="*/ 270970 h 1447989"/>
                  <a:gd name="connsiteX1136" fmla="*/ 591916 w 2604760"/>
                  <a:gd name="connsiteY1136" fmla="*/ 274915 h 1447989"/>
                  <a:gd name="connsiteX1137" fmla="*/ 592442 w 2604760"/>
                  <a:gd name="connsiteY1137" fmla="*/ 276580 h 1447989"/>
                  <a:gd name="connsiteX1138" fmla="*/ 592960 w 2604760"/>
                  <a:gd name="connsiteY1138" fmla="*/ 275226 h 1447989"/>
                  <a:gd name="connsiteX1139" fmla="*/ 593486 w 2604760"/>
                  <a:gd name="connsiteY1139" fmla="*/ 270718 h 1447989"/>
                  <a:gd name="connsiteX1140" fmla="*/ 594003 w 2604760"/>
                  <a:gd name="connsiteY1140" fmla="*/ 263517 h 1447989"/>
                  <a:gd name="connsiteX1141" fmla="*/ 594521 w 2604760"/>
                  <a:gd name="connsiteY1141" fmla="*/ 254605 h 1447989"/>
                  <a:gd name="connsiteX1142" fmla="*/ 595047 w 2604760"/>
                  <a:gd name="connsiteY1142" fmla="*/ 245295 h 1447989"/>
                  <a:gd name="connsiteX1143" fmla="*/ 595565 w 2604760"/>
                  <a:gd name="connsiteY1143" fmla="*/ 236945 h 1447989"/>
                  <a:gd name="connsiteX1144" fmla="*/ 596091 w 2604760"/>
                  <a:gd name="connsiteY1144" fmla="*/ 230632 h 1447989"/>
                  <a:gd name="connsiteX1145" fmla="*/ 596609 w 2604760"/>
                  <a:gd name="connsiteY1145" fmla="*/ 226947 h 1447989"/>
                  <a:gd name="connsiteX1146" fmla="*/ 597126 w 2604760"/>
                  <a:gd name="connsiteY1146" fmla="*/ 225972 h 1447989"/>
                  <a:gd name="connsiteX1147" fmla="*/ 597652 w 2604760"/>
                  <a:gd name="connsiteY1147" fmla="*/ 227343 h 1447989"/>
                  <a:gd name="connsiteX1148" fmla="*/ 598170 w 2604760"/>
                  <a:gd name="connsiteY1148" fmla="*/ 230328 h 1447989"/>
                  <a:gd name="connsiteX1149" fmla="*/ 598696 w 2604760"/>
                  <a:gd name="connsiteY1149" fmla="*/ 233923 h 1447989"/>
                  <a:gd name="connsiteX1150" fmla="*/ 599214 w 2604760"/>
                  <a:gd name="connsiteY1150" fmla="*/ 237053 h 1447989"/>
                  <a:gd name="connsiteX1151" fmla="*/ 599732 w 2604760"/>
                  <a:gd name="connsiteY1151" fmla="*/ 238834 h 1447989"/>
                  <a:gd name="connsiteX1152" fmla="*/ 600258 w 2604760"/>
                  <a:gd name="connsiteY1152" fmla="*/ 238784 h 1447989"/>
                  <a:gd name="connsiteX1153" fmla="*/ 600776 w 2604760"/>
                  <a:gd name="connsiteY1153" fmla="*/ 236866 h 1447989"/>
                  <a:gd name="connsiteX1154" fmla="*/ 601301 w 2604760"/>
                  <a:gd name="connsiteY1154" fmla="*/ 233415 h 1447989"/>
                  <a:gd name="connsiteX1155" fmla="*/ 601819 w 2604760"/>
                  <a:gd name="connsiteY1155" fmla="*/ 229050 h 1447989"/>
                  <a:gd name="connsiteX1156" fmla="*/ 602337 w 2604760"/>
                  <a:gd name="connsiteY1156" fmla="*/ 224569 h 1447989"/>
                  <a:gd name="connsiteX1157" fmla="*/ 602863 w 2604760"/>
                  <a:gd name="connsiteY1157" fmla="*/ 220775 h 1447989"/>
                  <a:gd name="connsiteX1158" fmla="*/ 603381 w 2604760"/>
                  <a:gd name="connsiteY1158" fmla="*/ 218254 h 1447989"/>
                  <a:gd name="connsiteX1159" fmla="*/ 603907 w 2604760"/>
                  <a:gd name="connsiteY1159" fmla="*/ 217230 h 1447989"/>
                  <a:gd name="connsiteX1160" fmla="*/ 604425 w 2604760"/>
                  <a:gd name="connsiteY1160" fmla="*/ 217570 h 1447989"/>
                  <a:gd name="connsiteX1161" fmla="*/ 604942 w 2604760"/>
                  <a:gd name="connsiteY1161" fmla="*/ 218899 h 1447989"/>
                  <a:gd name="connsiteX1162" fmla="*/ 605468 w 2604760"/>
                  <a:gd name="connsiteY1162" fmla="*/ 220707 h 1447989"/>
                  <a:gd name="connsiteX1163" fmla="*/ 605986 w 2604760"/>
                  <a:gd name="connsiteY1163" fmla="*/ 222414 h 1447989"/>
                  <a:gd name="connsiteX1164" fmla="*/ 606512 w 2604760"/>
                  <a:gd name="connsiteY1164" fmla="*/ 223494 h 1447989"/>
                  <a:gd name="connsiteX1165" fmla="*/ 607030 w 2604760"/>
                  <a:gd name="connsiteY1165" fmla="*/ 223645 h 1447989"/>
                  <a:gd name="connsiteX1166" fmla="*/ 607547 w 2604760"/>
                  <a:gd name="connsiteY1166" fmla="*/ 222910 h 1447989"/>
                  <a:gd name="connsiteX1167" fmla="*/ 608074 w 2604760"/>
                  <a:gd name="connsiteY1167" fmla="*/ 221635 h 1447989"/>
                  <a:gd name="connsiteX1168" fmla="*/ 608591 w 2604760"/>
                  <a:gd name="connsiteY1168" fmla="*/ 220304 h 1447989"/>
                  <a:gd name="connsiteX1169" fmla="*/ 609117 w 2604760"/>
                  <a:gd name="connsiteY1169" fmla="*/ 219384 h 1447989"/>
                  <a:gd name="connsiteX1170" fmla="*/ 609635 w 2604760"/>
                  <a:gd name="connsiteY1170" fmla="*/ 219257 h 1447989"/>
                  <a:gd name="connsiteX1171" fmla="*/ 610153 w 2604760"/>
                  <a:gd name="connsiteY1171" fmla="*/ 220173 h 1447989"/>
                  <a:gd name="connsiteX1172" fmla="*/ 610679 w 2604760"/>
                  <a:gd name="connsiteY1172" fmla="*/ 222158 h 1447989"/>
                  <a:gd name="connsiteX1173" fmla="*/ 611197 w 2604760"/>
                  <a:gd name="connsiteY1173" fmla="*/ 224939 h 1447989"/>
                  <a:gd name="connsiteX1174" fmla="*/ 611723 w 2604760"/>
                  <a:gd name="connsiteY1174" fmla="*/ 227988 h 1447989"/>
                  <a:gd name="connsiteX1175" fmla="*/ 612240 w 2604760"/>
                  <a:gd name="connsiteY1175" fmla="*/ 230679 h 1447989"/>
                  <a:gd name="connsiteX1176" fmla="*/ 612758 w 2604760"/>
                  <a:gd name="connsiteY1176" fmla="*/ 232464 h 1447989"/>
                  <a:gd name="connsiteX1177" fmla="*/ 613284 w 2604760"/>
                  <a:gd name="connsiteY1177" fmla="*/ 232972 h 1447989"/>
                  <a:gd name="connsiteX1178" fmla="*/ 613802 w 2604760"/>
                  <a:gd name="connsiteY1178" fmla="*/ 232075 h 1447989"/>
                  <a:gd name="connsiteX1179" fmla="*/ 614328 w 2604760"/>
                  <a:gd name="connsiteY1179" fmla="*/ 229958 h 1447989"/>
                  <a:gd name="connsiteX1180" fmla="*/ 614846 w 2604760"/>
                  <a:gd name="connsiteY1180" fmla="*/ 227154 h 1447989"/>
                  <a:gd name="connsiteX1181" fmla="*/ 615363 w 2604760"/>
                  <a:gd name="connsiteY1181" fmla="*/ 224426 h 1447989"/>
                  <a:gd name="connsiteX1182" fmla="*/ 615889 w 2604760"/>
                  <a:gd name="connsiteY1182" fmla="*/ 222560 h 1447989"/>
                  <a:gd name="connsiteX1183" fmla="*/ 616407 w 2604760"/>
                  <a:gd name="connsiteY1183" fmla="*/ 222145 h 1447989"/>
                  <a:gd name="connsiteX1184" fmla="*/ 616933 w 2604760"/>
                  <a:gd name="connsiteY1184" fmla="*/ 223486 h 1447989"/>
                  <a:gd name="connsiteX1185" fmla="*/ 617451 w 2604760"/>
                  <a:gd name="connsiteY1185" fmla="*/ 226591 h 1447989"/>
                  <a:gd name="connsiteX1186" fmla="*/ 617969 w 2604760"/>
                  <a:gd name="connsiteY1186" fmla="*/ 231155 h 1447989"/>
                  <a:gd name="connsiteX1187" fmla="*/ 618495 w 2604760"/>
                  <a:gd name="connsiteY1187" fmla="*/ 236550 h 1447989"/>
                  <a:gd name="connsiteX1188" fmla="*/ 619012 w 2604760"/>
                  <a:gd name="connsiteY1188" fmla="*/ 241903 h 1447989"/>
                  <a:gd name="connsiteX1189" fmla="*/ 619538 w 2604760"/>
                  <a:gd name="connsiteY1189" fmla="*/ 246285 h 1447989"/>
                  <a:gd name="connsiteX1190" fmla="*/ 620056 w 2604760"/>
                  <a:gd name="connsiteY1190" fmla="*/ 248929 h 1447989"/>
                  <a:gd name="connsiteX1191" fmla="*/ 620574 w 2604760"/>
                  <a:gd name="connsiteY1191" fmla="*/ 249388 h 1447989"/>
                  <a:gd name="connsiteX1192" fmla="*/ 621100 w 2604760"/>
                  <a:gd name="connsiteY1192" fmla="*/ 247594 h 1447989"/>
                  <a:gd name="connsiteX1193" fmla="*/ 621618 w 2604760"/>
                  <a:gd name="connsiteY1193" fmla="*/ 243891 h 1447989"/>
                  <a:gd name="connsiteX1194" fmla="*/ 622144 w 2604760"/>
                  <a:gd name="connsiteY1194" fmla="*/ 238998 h 1447989"/>
                  <a:gd name="connsiteX1195" fmla="*/ 622661 w 2604760"/>
                  <a:gd name="connsiteY1195" fmla="*/ 233889 h 1447989"/>
                  <a:gd name="connsiteX1196" fmla="*/ 623179 w 2604760"/>
                  <a:gd name="connsiteY1196" fmla="*/ 229581 h 1447989"/>
                  <a:gd name="connsiteX1197" fmla="*/ 623705 w 2604760"/>
                  <a:gd name="connsiteY1197" fmla="*/ 226918 h 1447989"/>
                  <a:gd name="connsiteX1198" fmla="*/ 624223 w 2604760"/>
                  <a:gd name="connsiteY1198" fmla="*/ 226430 h 1447989"/>
                  <a:gd name="connsiteX1199" fmla="*/ 624749 w 2604760"/>
                  <a:gd name="connsiteY1199" fmla="*/ 228259 h 1447989"/>
                  <a:gd name="connsiteX1200" fmla="*/ 625267 w 2604760"/>
                  <a:gd name="connsiteY1200" fmla="*/ 232134 h 1447989"/>
                  <a:gd name="connsiteX1201" fmla="*/ 625784 w 2604760"/>
                  <a:gd name="connsiteY1201" fmla="*/ 237386 h 1447989"/>
                  <a:gd name="connsiteX1202" fmla="*/ 626311 w 2604760"/>
                  <a:gd name="connsiteY1202" fmla="*/ 243046 h 1447989"/>
                  <a:gd name="connsiteX1203" fmla="*/ 626828 w 2604760"/>
                  <a:gd name="connsiteY1203" fmla="*/ 248038 h 1447989"/>
                  <a:gd name="connsiteX1204" fmla="*/ 627354 w 2604760"/>
                  <a:gd name="connsiteY1204" fmla="*/ 251392 h 1447989"/>
                  <a:gd name="connsiteX1205" fmla="*/ 627872 w 2604760"/>
                  <a:gd name="connsiteY1205" fmla="*/ 252431 h 1447989"/>
                  <a:gd name="connsiteX1206" fmla="*/ 628390 w 2604760"/>
                  <a:gd name="connsiteY1206" fmla="*/ 250877 h 1447989"/>
                  <a:gd name="connsiteX1207" fmla="*/ 628916 w 2604760"/>
                  <a:gd name="connsiteY1207" fmla="*/ 246896 h 1447989"/>
                  <a:gd name="connsiteX1208" fmla="*/ 629434 w 2604760"/>
                  <a:gd name="connsiteY1208" fmla="*/ 241054 h 1447989"/>
                  <a:gd name="connsiteX1209" fmla="*/ 629960 w 2604760"/>
                  <a:gd name="connsiteY1209" fmla="*/ 234228 h 1447989"/>
                  <a:gd name="connsiteX1210" fmla="*/ 630477 w 2604760"/>
                  <a:gd name="connsiteY1210" fmla="*/ 227452 h 1447989"/>
                  <a:gd name="connsiteX1211" fmla="*/ 630995 w 2604760"/>
                  <a:gd name="connsiteY1211" fmla="*/ 221740 h 1447989"/>
                  <a:gd name="connsiteX1212" fmla="*/ 631521 w 2604760"/>
                  <a:gd name="connsiteY1212" fmla="*/ 217896 h 1447989"/>
                  <a:gd name="connsiteX1213" fmla="*/ 632039 w 2604760"/>
                  <a:gd name="connsiteY1213" fmla="*/ 216358 h 1447989"/>
                  <a:gd name="connsiteX1214" fmla="*/ 632565 w 2604760"/>
                  <a:gd name="connsiteY1214" fmla="*/ 217117 h 1447989"/>
                  <a:gd name="connsiteX1215" fmla="*/ 633083 w 2604760"/>
                  <a:gd name="connsiteY1215" fmla="*/ 219729 h 1447989"/>
                  <a:gd name="connsiteX1216" fmla="*/ 633600 w 2604760"/>
                  <a:gd name="connsiteY1216" fmla="*/ 223418 h 1447989"/>
                  <a:gd name="connsiteX1217" fmla="*/ 634126 w 2604760"/>
                  <a:gd name="connsiteY1217" fmla="*/ 227210 h 1447989"/>
                  <a:gd name="connsiteX1218" fmla="*/ 634644 w 2604760"/>
                  <a:gd name="connsiteY1218" fmla="*/ 230113 h 1447989"/>
                  <a:gd name="connsiteX1219" fmla="*/ 635170 w 2604760"/>
                  <a:gd name="connsiteY1219" fmla="*/ 231295 h 1447989"/>
                  <a:gd name="connsiteX1220" fmla="*/ 635688 w 2604760"/>
                  <a:gd name="connsiteY1220" fmla="*/ 230252 h 1447989"/>
                  <a:gd name="connsiteX1221" fmla="*/ 636206 w 2604760"/>
                  <a:gd name="connsiteY1221" fmla="*/ 226871 h 1447989"/>
                  <a:gd name="connsiteX1222" fmla="*/ 636732 w 2604760"/>
                  <a:gd name="connsiteY1222" fmla="*/ 221430 h 1447989"/>
                  <a:gd name="connsiteX1223" fmla="*/ 637249 w 2604760"/>
                  <a:gd name="connsiteY1223" fmla="*/ 214520 h 1447989"/>
                  <a:gd name="connsiteX1224" fmla="*/ 637775 w 2604760"/>
                  <a:gd name="connsiteY1224" fmla="*/ 206973 h 1447989"/>
                  <a:gd name="connsiteX1225" fmla="*/ 638293 w 2604760"/>
                  <a:gd name="connsiteY1225" fmla="*/ 199740 h 1447989"/>
                  <a:gd name="connsiteX1226" fmla="*/ 638811 w 2604760"/>
                  <a:gd name="connsiteY1226" fmla="*/ 193688 h 1447989"/>
                  <a:gd name="connsiteX1227" fmla="*/ 639337 w 2604760"/>
                  <a:gd name="connsiteY1227" fmla="*/ 189403 h 1447989"/>
                  <a:gd name="connsiteX1228" fmla="*/ 639855 w 2604760"/>
                  <a:gd name="connsiteY1228" fmla="*/ 187071 h 1447989"/>
                  <a:gd name="connsiteX1229" fmla="*/ 640381 w 2604760"/>
                  <a:gd name="connsiteY1229" fmla="*/ 186504 h 1447989"/>
                  <a:gd name="connsiteX1230" fmla="*/ 640898 w 2604760"/>
                  <a:gd name="connsiteY1230" fmla="*/ 187222 h 1447989"/>
                  <a:gd name="connsiteX1231" fmla="*/ 641416 w 2604760"/>
                  <a:gd name="connsiteY1231" fmla="*/ 188542 h 1447989"/>
                  <a:gd name="connsiteX1232" fmla="*/ 641942 w 2604760"/>
                  <a:gd name="connsiteY1232" fmla="*/ 189672 h 1447989"/>
                  <a:gd name="connsiteX1233" fmla="*/ 642460 w 2604760"/>
                  <a:gd name="connsiteY1233" fmla="*/ 189870 h 1447989"/>
                  <a:gd name="connsiteX1234" fmla="*/ 642986 w 2604760"/>
                  <a:gd name="connsiteY1234" fmla="*/ 188620 h 1447989"/>
                  <a:gd name="connsiteX1235" fmla="*/ 643504 w 2604760"/>
                  <a:gd name="connsiteY1235" fmla="*/ 185735 h 1447989"/>
                  <a:gd name="connsiteX1236" fmla="*/ 644021 w 2604760"/>
                  <a:gd name="connsiteY1236" fmla="*/ 181340 h 1447989"/>
                  <a:gd name="connsiteX1237" fmla="*/ 644547 w 2604760"/>
                  <a:gd name="connsiteY1237" fmla="*/ 175793 h 1447989"/>
                  <a:gd name="connsiteX1238" fmla="*/ 645065 w 2604760"/>
                  <a:gd name="connsiteY1238" fmla="*/ 169639 h 1447989"/>
                  <a:gd name="connsiteX1239" fmla="*/ 645591 w 2604760"/>
                  <a:gd name="connsiteY1239" fmla="*/ 163542 h 1447989"/>
                  <a:gd name="connsiteX1240" fmla="*/ 646109 w 2604760"/>
                  <a:gd name="connsiteY1240" fmla="*/ 158132 h 1447989"/>
                  <a:gd name="connsiteX1241" fmla="*/ 646627 w 2604760"/>
                  <a:gd name="connsiteY1241" fmla="*/ 153832 h 1447989"/>
                  <a:gd name="connsiteX1242" fmla="*/ 647153 w 2604760"/>
                  <a:gd name="connsiteY1242" fmla="*/ 150751 h 1447989"/>
                  <a:gd name="connsiteX1243" fmla="*/ 647671 w 2604760"/>
                  <a:gd name="connsiteY1243" fmla="*/ 148735 h 1447989"/>
                  <a:gd name="connsiteX1244" fmla="*/ 648197 w 2604760"/>
                  <a:gd name="connsiteY1244" fmla="*/ 147466 h 1447989"/>
                  <a:gd name="connsiteX1245" fmla="*/ 648714 w 2604760"/>
                  <a:gd name="connsiteY1245" fmla="*/ 146544 h 1447989"/>
                  <a:gd name="connsiteX1246" fmla="*/ 649232 w 2604760"/>
                  <a:gd name="connsiteY1246" fmla="*/ 145516 h 1447989"/>
                  <a:gd name="connsiteX1247" fmla="*/ 649758 w 2604760"/>
                  <a:gd name="connsiteY1247" fmla="*/ 143964 h 1447989"/>
                  <a:gd name="connsiteX1248" fmla="*/ 650276 w 2604760"/>
                  <a:gd name="connsiteY1248" fmla="*/ 141648 h 1447989"/>
                  <a:gd name="connsiteX1249" fmla="*/ 650802 w 2604760"/>
                  <a:gd name="connsiteY1249" fmla="*/ 138593 h 1447989"/>
                  <a:gd name="connsiteX1250" fmla="*/ 651320 w 2604760"/>
                  <a:gd name="connsiteY1250" fmla="*/ 135046 h 1447989"/>
                  <a:gd name="connsiteX1251" fmla="*/ 651837 w 2604760"/>
                  <a:gd name="connsiteY1251" fmla="*/ 131353 h 1447989"/>
                  <a:gd name="connsiteX1252" fmla="*/ 652363 w 2604760"/>
                  <a:gd name="connsiteY1252" fmla="*/ 127862 h 1447989"/>
                  <a:gd name="connsiteX1253" fmla="*/ 652881 w 2604760"/>
                  <a:gd name="connsiteY1253" fmla="*/ 124882 h 1447989"/>
                  <a:gd name="connsiteX1254" fmla="*/ 653407 w 2604760"/>
                  <a:gd name="connsiteY1254" fmla="*/ 122630 h 1447989"/>
                  <a:gd name="connsiteX1255" fmla="*/ 653925 w 2604760"/>
                  <a:gd name="connsiteY1255" fmla="*/ 121134 h 1447989"/>
                  <a:gd name="connsiteX1256" fmla="*/ 654442 w 2604760"/>
                  <a:gd name="connsiteY1256" fmla="*/ 120180 h 1447989"/>
                  <a:gd name="connsiteX1257" fmla="*/ 654969 w 2604760"/>
                  <a:gd name="connsiteY1257" fmla="*/ 119387 h 1447989"/>
                  <a:gd name="connsiteX1258" fmla="*/ 655486 w 2604760"/>
                  <a:gd name="connsiteY1258" fmla="*/ 118360 h 1447989"/>
                  <a:gd name="connsiteX1259" fmla="*/ 656012 w 2604760"/>
                  <a:gd name="connsiteY1259" fmla="*/ 116808 h 1447989"/>
                  <a:gd name="connsiteX1260" fmla="*/ 656530 w 2604760"/>
                  <a:gd name="connsiteY1260" fmla="*/ 114574 h 1447989"/>
                  <a:gd name="connsiteX1261" fmla="*/ 657048 w 2604760"/>
                  <a:gd name="connsiteY1261" fmla="*/ 111637 h 1447989"/>
                  <a:gd name="connsiteX1262" fmla="*/ 657574 w 2604760"/>
                  <a:gd name="connsiteY1262" fmla="*/ 108170 h 1447989"/>
                  <a:gd name="connsiteX1263" fmla="*/ 658092 w 2604760"/>
                  <a:gd name="connsiteY1263" fmla="*/ 104574 h 1447989"/>
                  <a:gd name="connsiteX1264" fmla="*/ 658618 w 2604760"/>
                  <a:gd name="connsiteY1264" fmla="*/ 101392 h 1447989"/>
                  <a:gd name="connsiteX1265" fmla="*/ 659135 w 2604760"/>
                  <a:gd name="connsiteY1265" fmla="*/ 99134 h 1447989"/>
                  <a:gd name="connsiteX1266" fmla="*/ 659653 w 2604760"/>
                  <a:gd name="connsiteY1266" fmla="*/ 98125 h 1447989"/>
                  <a:gd name="connsiteX1267" fmla="*/ 660179 w 2604760"/>
                  <a:gd name="connsiteY1267" fmla="*/ 98449 h 1447989"/>
                  <a:gd name="connsiteX1268" fmla="*/ 660697 w 2604760"/>
                  <a:gd name="connsiteY1268" fmla="*/ 99968 h 1447989"/>
                  <a:gd name="connsiteX1269" fmla="*/ 661223 w 2604760"/>
                  <a:gd name="connsiteY1269" fmla="*/ 102311 h 1447989"/>
                  <a:gd name="connsiteX1270" fmla="*/ 661741 w 2604760"/>
                  <a:gd name="connsiteY1270" fmla="*/ 104894 h 1447989"/>
                  <a:gd name="connsiteX1271" fmla="*/ 662258 w 2604760"/>
                  <a:gd name="connsiteY1271" fmla="*/ 107025 h 1447989"/>
                  <a:gd name="connsiteX1272" fmla="*/ 662784 w 2604760"/>
                  <a:gd name="connsiteY1272" fmla="*/ 108097 h 1447989"/>
                  <a:gd name="connsiteX1273" fmla="*/ 663302 w 2604760"/>
                  <a:gd name="connsiteY1273" fmla="*/ 107755 h 1447989"/>
                  <a:gd name="connsiteX1274" fmla="*/ 663828 w 2604760"/>
                  <a:gd name="connsiteY1274" fmla="*/ 105945 h 1447989"/>
                  <a:gd name="connsiteX1275" fmla="*/ 664346 w 2604760"/>
                  <a:gd name="connsiteY1275" fmla="*/ 102900 h 1447989"/>
                  <a:gd name="connsiteX1276" fmla="*/ 664864 w 2604760"/>
                  <a:gd name="connsiteY1276" fmla="*/ 99110 h 1447989"/>
                  <a:gd name="connsiteX1277" fmla="*/ 665390 w 2604760"/>
                  <a:gd name="connsiteY1277" fmla="*/ 95277 h 1447989"/>
                  <a:gd name="connsiteX1278" fmla="*/ 665907 w 2604760"/>
                  <a:gd name="connsiteY1278" fmla="*/ 92199 h 1447989"/>
                  <a:gd name="connsiteX1279" fmla="*/ 666433 w 2604760"/>
                  <a:gd name="connsiteY1279" fmla="*/ 90571 h 1447989"/>
                  <a:gd name="connsiteX1280" fmla="*/ 666951 w 2604760"/>
                  <a:gd name="connsiteY1280" fmla="*/ 90807 h 1447989"/>
                  <a:gd name="connsiteX1281" fmla="*/ 667469 w 2604760"/>
                  <a:gd name="connsiteY1281" fmla="*/ 92973 h 1447989"/>
                  <a:gd name="connsiteX1282" fmla="*/ 667995 w 2604760"/>
                  <a:gd name="connsiteY1282" fmla="*/ 96797 h 1447989"/>
                  <a:gd name="connsiteX1283" fmla="*/ 668513 w 2604760"/>
                  <a:gd name="connsiteY1283" fmla="*/ 101722 h 1447989"/>
                  <a:gd name="connsiteX1284" fmla="*/ 669039 w 2604760"/>
                  <a:gd name="connsiteY1284" fmla="*/ 106973 h 1447989"/>
                  <a:gd name="connsiteX1285" fmla="*/ 669557 w 2604760"/>
                  <a:gd name="connsiteY1285" fmla="*/ 111690 h 1447989"/>
                  <a:gd name="connsiteX1286" fmla="*/ 670074 w 2604760"/>
                  <a:gd name="connsiteY1286" fmla="*/ 115116 h 1447989"/>
                  <a:gd name="connsiteX1287" fmla="*/ 670600 w 2604760"/>
                  <a:gd name="connsiteY1287" fmla="*/ 116766 h 1447989"/>
                  <a:gd name="connsiteX1288" fmla="*/ 671118 w 2604760"/>
                  <a:gd name="connsiteY1288" fmla="*/ 116514 h 1447989"/>
                  <a:gd name="connsiteX1289" fmla="*/ 671644 w 2604760"/>
                  <a:gd name="connsiteY1289" fmla="*/ 114596 h 1447989"/>
                  <a:gd name="connsiteX1290" fmla="*/ 672162 w 2604760"/>
                  <a:gd name="connsiteY1290" fmla="*/ 111549 h 1447989"/>
                  <a:gd name="connsiteX1291" fmla="*/ 672679 w 2604760"/>
                  <a:gd name="connsiteY1291" fmla="*/ 108135 h 1447989"/>
                  <a:gd name="connsiteX1292" fmla="*/ 673206 w 2604760"/>
                  <a:gd name="connsiteY1292" fmla="*/ 105201 h 1447989"/>
                  <a:gd name="connsiteX1293" fmla="*/ 673723 w 2604760"/>
                  <a:gd name="connsiteY1293" fmla="*/ 103499 h 1447989"/>
                  <a:gd name="connsiteX1294" fmla="*/ 674249 w 2604760"/>
                  <a:gd name="connsiteY1294" fmla="*/ 103541 h 1447989"/>
                  <a:gd name="connsiteX1295" fmla="*/ 674767 w 2604760"/>
                  <a:gd name="connsiteY1295" fmla="*/ 105498 h 1447989"/>
                  <a:gd name="connsiteX1296" fmla="*/ 675285 w 2604760"/>
                  <a:gd name="connsiteY1296" fmla="*/ 109191 h 1447989"/>
                  <a:gd name="connsiteX1297" fmla="*/ 675811 w 2604760"/>
                  <a:gd name="connsiteY1297" fmla="*/ 114138 h 1447989"/>
                  <a:gd name="connsiteX1298" fmla="*/ 676328 w 2604760"/>
                  <a:gd name="connsiteY1298" fmla="*/ 119647 h 1447989"/>
                  <a:gd name="connsiteX1299" fmla="*/ 676855 w 2604760"/>
                  <a:gd name="connsiteY1299" fmla="*/ 124941 h 1447989"/>
                  <a:gd name="connsiteX1300" fmla="*/ 677372 w 2604760"/>
                  <a:gd name="connsiteY1300" fmla="*/ 129301 h 1447989"/>
                  <a:gd name="connsiteX1301" fmla="*/ 677890 w 2604760"/>
                  <a:gd name="connsiteY1301" fmla="*/ 132184 h 1447989"/>
                  <a:gd name="connsiteX1302" fmla="*/ 678416 w 2604760"/>
                  <a:gd name="connsiteY1302" fmla="*/ 133326 h 1447989"/>
                  <a:gd name="connsiteX1303" fmla="*/ 678934 w 2604760"/>
                  <a:gd name="connsiteY1303" fmla="*/ 132792 h 1447989"/>
                  <a:gd name="connsiteX1304" fmla="*/ 679460 w 2604760"/>
                  <a:gd name="connsiteY1304" fmla="*/ 130944 h 1447989"/>
                  <a:gd name="connsiteX1305" fmla="*/ 679978 w 2604760"/>
                  <a:gd name="connsiteY1305" fmla="*/ 128357 h 1447989"/>
                  <a:gd name="connsiteX1306" fmla="*/ 680495 w 2604760"/>
                  <a:gd name="connsiteY1306" fmla="*/ 125691 h 1447989"/>
                  <a:gd name="connsiteX1307" fmla="*/ 681021 w 2604760"/>
                  <a:gd name="connsiteY1307" fmla="*/ 123592 h 1447989"/>
                  <a:gd name="connsiteX1308" fmla="*/ 681539 w 2604760"/>
                  <a:gd name="connsiteY1308" fmla="*/ 122572 h 1447989"/>
                  <a:gd name="connsiteX1309" fmla="*/ 682065 w 2604760"/>
                  <a:gd name="connsiteY1309" fmla="*/ 122917 h 1447989"/>
                  <a:gd name="connsiteX1310" fmla="*/ 682583 w 2604760"/>
                  <a:gd name="connsiteY1310" fmla="*/ 124618 h 1447989"/>
                  <a:gd name="connsiteX1311" fmla="*/ 683101 w 2604760"/>
                  <a:gd name="connsiteY1311" fmla="*/ 127409 h 1447989"/>
                  <a:gd name="connsiteX1312" fmla="*/ 683627 w 2604760"/>
                  <a:gd name="connsiteY1312" fmla="*/ 130848 h 1447989"/>
                  <a:gd name="connsiteX1313" fmla="*/ 684144 w 2604760"/>
                  <a:gd name="connsiteY1313" fmla="*/ 134425 h 1447989"/>
                  <a:gd name="connsiteX1314" fmla="*/ 684670 w 2604760"/>
                  <a:gd name="connsiteY1314" fmla="*/ 137618 h 1447989"/>
                  <a:gd name="connsiteX1315" fmla="*/ 685188 w 2604760"/>
                  <a:gd name="connsiteY1315" fmla="*/ 139959 h 1447989"/>
                  <a:gd name="connsiteX1316" fmla="*/ 685706 w 2604760"/>
                  <a:gd name="connsiteY1316" fmla="*/ 141123 h 1447989"/>
                  <a:gd name="connsiteX1317" fmla="*/ 686232 w 2604760"/>
                  <a:gd name="connsiteY1317" fmla="*/ 141021 h 1447989"/>
                  <a:gd name="connsiteX1318" fmla="*/ 686750 w 2604760"/>
                  <a:gd name="connsiteY1318" fmla="*/ 139801 h 1447989"/>
                  <a:gd name="connsiteX1319" fmla="*/ 687276 w 2604760"/>
                  <a:gd name="connsiteY1319" fmla="*/ 137782 h 1447989"/>
                  <a:gd name="connsiteX1320" fmla="*/ 687793 w 2604760"/>
                  <a:gd name="connsiteY1320" fmla="*/ 135353 h 1447989"/>
                  <a:gd name="connsiteX1321" fmla="*/ 688311 w 2604760"/>
                  <a:gd name="connsiteY1321" fmla="*/ 132928 h 1447989"/>
                  <a:gd name="connsiteX1322" fmla="*/ 688837 w 2604760"/>
                  <a:gd name="connsiteY1322" fmla="*/ 130900 h 1447989"/>
                  <a:gd name="connsiteX1323" fmla="*/ 689355 w 2604760"/>
                  <a:gd name="connsiteY1323" fmla="*/ 129559 h 1447989"/>
                  <a:gd name="connsiteX1324" fmla="*/ 689881 w 2604760"/>
                  <a:gd name="connsiteY1324" fmla="*/ 129001 h 1447989"/>
                  <a:gd name="connsiteX1325" fmla="*/ 690399 w 2604760"/>
                  <a:gd name="connsiteY1325" fmla="*/ 129115 h 1447989"/>
                  <a:gd name="connsiteX1326" fmla="*/ 690916 w 2604760"/>
                  <a:gd name="connsiteY1326" fmla="*/ 129664 h 1447989"/>
                  <a:gd name="connsiteX1327" fmla="*/ 691442 w 2604760"/>
                  <a:gd name="connsiteY1327" fmla="*/ 130372 h 1447989"/>
                  <a:gd name="connsiteX1328" fmla="*/ 691960 w 2604760"/>
                  <a:gd name="connsiteY1328" fmla="*/ 130958 h 1447989"/>
                  <a:gd name="connsiteX1329" fmla="*/ 692486 w 2604760"/>
                  <a:gd name="connsiteY1329" fmla="*/ 131134 h 1447989"/>
                  <a:gd name="connsiteX1330" fmla="*/ 693004 w 2604760"/>
                  <a:gd name="connsiteY1330" fmla="*/ 130664 h 1447989"/>
                  <a:gd name="connsiteX1331" fmla="*/ 693522 w 2604760"/>
                  <a:gd name="connsiteY1331" fmla="*/ 129460 h 1447989"/>
                  <a:gd name="connsiteX1332" fmla="*/ 694048 w 2604760"/>
                  <a:gd name="connsiteY1332" fmla="*/ 127615 h 1447989"/>
                  <a:gd name="connsiteX1333" fmla="*/ 694565 w 2604760"/>
                  <a:gd name="connsiteY1333" fmla="*/ 125341 h 1447989"/>
                  <a:gd name="connsiteX1334" fmla="*/ 695092 w 2604760"/>
                  <a:gd name="connsiteY1334" fmla="*/ 122860 h 1447989"/>
                  <a:gd name="connsiteX1335" fmla="*/ 695609 w 2604760"/>
                  <a:gd name="connsiteY1335" fmla="*/ 120374 h 1447989"/>
                  <a:gd name="connsiteX1336" fmla="*/ 696127 w 2604760"/>
                  <a:gd name="connsiteY1336" fmla="*/ 118076 h 1447989"/>
                  <a:gd name="connsiteX1337" fmla="*/ 696653 w 2604760"/>
                  <a:gd name="connsiteY1337" fmla="*/ 116118 h 1447989"/>
                  <a:gd name="connsiteX1338" fmla="*/ 697171 w 2604760"/>
                  <a:gd name="connsiteY1338" fmla="*/ 114534 h 1447989"/>
                  <a:gd name="connsiteX1339" fmla="*/ 697697 w 2604760"/>
                  <a:gd name="connsiteY1339" fmla="*/ 113194 h 1447989"/>
                  <a:gd name="connsiteX1340" fmla="*/ 698215 w 2604760"/>
                  <a:gd name="connsiteY1340" fmla="*/ 111861 h 1447989"/>
                  <a:gd name="connsiteX1341" fmla="*/ 698732 w 2604760"/>
                  <a:gd name="connsiteY1341" fmla="*/ 110313 h 1447989"/>
                  <a:gd name="connsiteX1342" fmla="*/ 699258 w 2604760"/>
                  <a:gd name="connsiteY1342" fmla="*/ 108395 h 1447989"/>
                  <a:gd name="connsiteX1343" fmla="*/ 699776 w 2604760"/>
                  <a:gd name="connsiteY1343" fmla="*/ 106016 h 1447989"/>
                  <a:gd name="connsiteX1344" fmla="*/ 700302 w 2604760"/>
                  <a:gd name="connsiteY1344" fmla="*/ 103149 h 1447989"/>
                  <a:gd name="connsiteX1345" fmla="*/ 700820 w 2604760"/>
                  <a:gd name="connsiteY1345" fmla="*/ 99884 h 1447989"/>
                  <a:gd name="connsiteX1346" fmla="*/ 701338 w 2604760"/>
                  <a:gd name="connsiteY1346" fmla="*/ 96462 h 1447989"/>
                  <a:gd name="connsiteX1347" fmla="*/ 701864 w 2604760"/>
                  <a:gd name="connsiteY1347" fmla="*/ 93200 h 1447989"/>
                  <a:gd name="connsiteX1348" fmla="*/ 702381 w 2604760"/>
                  <a:gd name="connsiteY1348" fmla="*/ 90355 h 1447989"/>
                  <a:gd name="connsiteX1349" fmla="*/ 702907 w 2604760"/>
                  <a:gd name="connsiteY1349" fmla="*/ 88059 h 1447989"/>
                  <a:gd name="connsiteX1350" fmla="*/ 703425 w 2604760"/>
                  <a:gd name="connsiteY1350" fmla="*/ 86333 h 1447989"/>
                  <a:gd name="connsiteX1351" fmla="*/ 703943 w 2604760"/>
                  <a:gd name="connsiteY1351" fmla="*/ 85117 h 1447989"/>
                  <a:gd name="connsiteX1352" fmla="*/ 704469 w 2604760"/>
                  <a:gd name="connsiteY1352" fmla="*/ 84234 h 1447989"/>
                  <a:gd name="connsiteX1353" fmla="*/ 704987 w 2604760"/>
                  <a:gd name="connsiteY1353" fmla="*/ 83364 h 1447989"/>
                  <a:gd name="connsiteX1354" fmla="*/ 705513 w 2604760"/>
                  <a:gd name="connsiteY1354" fmla="*/ 82097 h 1447989"/>
                  <a:gd name="connsiteX1355" fmla="*/ 706030 w 2604760"/>
                  <a:gd name="connsiteY1355" fmla="*/ 80086 h 1447989"/>
                  <a:gd name="connsiteX1356" fmla="*/ 706548 w 2604760"/>
                  <a:gd name="connsiteY1356" fmla="*/ 77161 h 1447989"/>
                  <a:gd name="connsiteX1357" fmla="*/ 707074 w 2604760"/>
                  <a:gd name="connsiteY1357" fmla="*/ 73347 h 1447989"/>
                  <a:gd name="connsiteX1358" fmla="*/ 707592 w 2604760"/>
                  <a:gd name="connsiteY1358" fmla="*/ 68830 h 1447989"/>
                  <a:gd name="connsiteX1359" fmla="*/ 708118 w 2604760"/>
                  <a:gd name="connsiteY1359" fmla="*/ 63951 h 1447989"/>
                  <a:gd name="connsiteX1360" fmla="*/ 708636 w 2604760"/>
                  <a:gd name="connsiteY1360" fmla="*/ 59187 h 1447989"/>
                  <a:gd name="connsiteX1361" fmla="*/ 709153 w 2604760"/>
                  <a:gd name="connsiteY1361" fmla="*/ 55060 h 1447989"/>
                  <a:gd name="connsiteX1362" fmla="*/ 709679 w 2604760"/>
                  <a:gd name="connsiteY1362" fmla="*/ 51985 h 1447989"/>
                  <a:gd name="connsiteX1363" fmla="*/ 710197 w 2604760"/>
                  <a:gd name="connsiteY1363" fmla="*/ 50152 h 1447989"/>
                  <a:gd name="connsiteX1364" fmla="*/ 710723 w 2604760"/>
                  <a:gd name="connsiteY1364" fmla="*/ 49519 h 1447989"/>
                  <a:gd name="connsiteX1365" fmla="*/ 711241 w 2604760"/>
                  <a:gd name="connsiteY1365" fmla="*/ 49852 h 1447989"/>
                  <a:gd name="connsiteX1366" fmla="*/ 711759 w 2604760"/>
                  <a:gd name="connsiteY1366" fmla="*/ 50745 h 1447989"/>
                  <a:gd name="connsiteX1367" fmla="*/ 712285 w 2604760"/>
                  <a:gd name="connsiteY1367" fmla="*/ 51648 h 1447989"/>
                  <a:gd name="connsiteX1368" fmla="*/ 712802 w 2604760"/>
                  <a:gd name="connsiteY1368" fmla="*/ 51956 h 1447989"/>
                  <a:gd name="connsiteX1369" fmla="*/ 713328 w 2604760"/>
                  <a:gd name="connsiteY1369" fmla="*/ 51175 h 1447989"/>
                  <a:gd name="connsiteX1370" fmla="*/ 713846 w 2604760"/>
                  <a:gd name="connsiteY1370" fmla="*/ 49060 h 1447989"/>
                  <a:gd name="connsiteX1371" fmla="*/ 714364 w 2604760"/>
                  <a:gd name="connsiteY1371" fmla="*/ 45661 h 1447989"/>
                  <a:gd name="connsiteX1372" fmla="*/ 714890 w 2604760"/>
                  <a:gd name="connsiteY1372" fmla="*/ 41279 h 1447989"/>
                  <a:gd name="connsiteX1373" fmla="*/ 715408 w 2604760"/>
                  <a:gd name="connsiteY1373" fmla="*/ 36416 h 1447989"/>
                  <a:gd name="connsiteX1374" fmla="*/ 715934 w 2604760"/>
                  <a:gd name="connsiteY1374" fmla="*/ 31703 h 1447989"/>
                  <a:gd name="connsiteX1375" fmla="*/ 716452 w 2604760"/>
                  <a:gd name="connsiteY1375" fmla="*/ 27790 h 1447989"/>
                  <a:gd name="connsiteX1376" fmla="*/ 716969 w 2604760"/>
                  <a:gd name="connsiteY1376" fmla="*/ 25199 h 1447989"/>
                  <a:gd name="connsiteX1377" fmla="*/ 717495 w 2604760"/>
                  <a:gd name="connsiteY1377" fmla="*/ 24203 h 1447989"/>
                  <a:gd name="connsiteX1378" fmla="*/ 718013 w 2604760"/>
                  <a:gd name="connsiteY1378" fmla="*/ 24774 h 1447989"/>
                  <a:gd name="connsiteX1379" fmla="*/ 718539 w 2604760"/>
                  <a:gd name="connsiteY1379" fmla="*/ 26611 h 1447989"/>
                  <a:gd name="connsiteX1380" fmla="*/ 719057 w 2604760"/>
                  <a:gd name="connsiteY1380" fmla="*/ 29199 h 1447989"/>
                  <a:gd name="connsiteX1381" fmla="*/ 719574 w 2604760"/>
                  <a:gd name="connsiteY1381" fmla="*/ 31888 h 1447989"/>
                  <a:gd name="connsiteX1382" fmla="*/ 720101 w 2604760"/>
                  <a:gd name="connsiteY1382" fmla="*/ 34025 h 1447989"/>
                  <a:gd name="connsiteX1383" fmla="*/ 720618 w 2604760"/>
                  <a:gd name="connsiteY1383" fmla="*/ 35089 h 1447989"/>
                  <a:gd name="connsiteX1384" fmla="*/ 721144 w 2604760"/>
                  <a:gd name="connsiteY1384" fmla="*/ 34810 h 1447989"/>
                  <a:gd name="connsiteX1385" fmla="*/ 721662 w 2604760"/>
                  <a:gd name="connsiteY1385" fmla="*/ 33212 h 1447989"/>
                  <a:gd name="connsiteX1386" fmla="*/ 722180 w 2604760"/>
                  <a:gd name="connsiteY1386" fmla="*/ 30589 h 1447989"/>
                  <a:gd name="connsiteX1387" fmla="*/ 722706 w 2604760"/>
                  <a:gd name="connsiteY1387" fmla="*/ 27430 h 1447989"/>
                  <a:gd name="connsiteX1388" fmla="*/ 723223 w 2604760"/>
                  <a:gd name="connsiteY1388" fmla="*/ 24332 h 1447989"/>
                  <a:gd name="connsiteX1389" fmla="*/ 723750 w 2604760"/>
                  <a:gd name="connsiteY1389" fmla="*/ 21884 h 1447989"/>
                  <a:gd name="connsiteX1390" fmla="*/ 724267 w 2604760"/>
                  <a:gd name="connsiteY1390" fmla="*/ 20568 h 1447989"/>
                  <a:gd name="connsiteX1391" fmla="*/ 724785 w 2604760"/>
                  <a:gd name="connsiteY1391" fmla="*/ 20656 h 1447989"/>
                  <a:gd name="connsiteX1392" fmla="*/ 725311 w 2604760"/>
                  <a:gd name="connsiteY1392" fmla="*/ 22157 h 1447989"/>
                  <a:gd name="connsiteX1393" fmla="*/ 725829 w 2604760"/>
                  <a:gd name="connsiteY1393" fmla="*/ 24804 h 1447989"/>
                  <a:gd name="connsiteX1394" fmla="*/ 726355 w 2604760"/>
                  <a:gd name="connsiteY1394" fmla="*/ 28132 h 1447989"/>
                  <a:gd name="connsiteX1395" fmla="*/ 726873 w 2604760"/>
                  <a:gd name="connsiteY1395" fmla="*/ 31597 h 1447989"/>
                  <a:gd name="connsiteX1396" fmla="*/ 727390 w 2604760"/>
                  <a:gd name="connsiteY1396" fmla="*/ 34699 h 1447989"/>
                  <a:gd name="connsiteX1397" fmla="*/ 727916 w 2604760"/>
                  <a:gd name="connsiteY1397" fmla="*/ 37053 h 1447989"/>
                  <a:gd name="connsiteX1398" fmla="*/ 728434 w 2604760"/>
                  <a:gd name="connsiteY1398" fmla="*/ 38442 h 1447989"/>
                  <a:gd name="connsiteX1399" fmla="*/ 728960 w 2604760"/>
                  <a:gd name="connsiteY1399" fmla="*/ 38850 h 1447989"/>
                  <a:gd name="connsiteX1400" fmla="*/ 729478 w 2604760"/>
                  <a:gd name="connsiteY1400" fmla="*/ 38472 h 1447989"/>
                  <a:gd name="connsiteX1401" fmla="*/ 729996 w 2604760"/>
                  <a:gd name="connsiteY1401" fmla="*/ 37656 h 1447989"/>
                  <a:gd name="connsiteX1402" fmla="*/ 730522 w 2604760"/>
                  <a:gd name="connsiteY1402" fmla="*/ 36806 h 1447989"/>
                  <a:gd name="connsiteX1403" fmla="*/ 731039 w 2604760"/>
                  <a:gd name="connsiteY1403" fmla="*/ 36296 h 1447989"/>
                  <a:gd name="connsiteX1404" fmla="*/ 731565 w 2604760"/>
                  <a:gd name="connsiteY1404" fmla="*/ 36427 h 1447989"/>
                  <a:gd name="connsiteX1405" fmla="*/ 732083 w 2604760"/>
                  <a:gd name="connsiteY1405" fmla="*/ 37391 h 1447989"/>
                  <a:gd name="connsiteX1406" fmla="*/ 732601 w 2604760"/>
                  <a:gd name="connsiteY1406" fmla="*/ 39215 h 1447989"/>
                  <a:gd name="connsiteX1407" fmla="*/ 733127 w 2604760"/>
                  <a:gd name="connsiteY1407" fmla="*/ 41736 h 1447989"/>
                  <a:gd name="connsiteX1408" fmla="*/ 733645 w 2604760"/>
                  <a:gd name="connsiteY1408" fmla="*/ 44651 h 1447989"/>
                  <a:gd name="connsiteX1409" fmla="*/ 734171 w 2604760"/>
                  <a:gd name="connsiteY1409" fmla="*/ 47642 h 1447989"/>
                  <a:gd name="connsiteX1410" fmla="*/ 734688 w 2604760"/>
                  <a:gd name="connsiteY1410" fmla="*/ 50457 h 1447989"/>
                  <a:gd name="connsiteX1411" fmla="*/ 735206 w 2604760"/>
                  <a:gd name="connsiteY1411" fmla="*/ 52926 h 1447989"/>
                  <a:gd name="connsiteX1412" fmla="*/ 735732 w 2604760"/>
                  <a:gd name="connsiteY1412" fmla="*/ 54930 h 1447989"/>
                  <a:gd name="connsiteX1413" fmla="*/ 736250 w 2604760"/>
                  <a:gd name="connsiteY1413" fmla="*/ 56417 h 1447989"/>
                  <a:gd name="connsiteX1414" fmla="*/ 736776 w 2604760"/>
                  <a:gd name="connsiteY1414" fmla="*/ 57452 h 1447989"/>
                  <a:gd name="connsiteX1415" fmla="*/ 737294 w 2604760"/>
                  <a:gd name="connsiteY1415" fmla="*/ 58206 h 1447989"/>
                  <a:gd name="connsiteX1416" fmla="*/ 737811 w 2604760"/>
                  <a:gd name="connsiteY1416" fmla="*/ 58878 h 1447989"/>
                  <a:gd name="connsiteX1417" fmla="*/ 738338 w 2604760"/>
                  <a:gd name="connsiteY1417" fmla="*/ 59621 h 1447989"/>
                  <a:gd name="connsiteX1418" fmla="*/ 738855 w 2604760"/>
                  <a:gd name="connsiteY1418" fmla="*/ 60532 h 1447989"/>
                  <a:gd name="connsiteX1419" fmla="*/ 739381 w 2604760"/>
                  <a:gd name="connsiteY1419" fmla="*/ 61683 h 1447989"/>
                  <a:gd name="connsiteX1420" fmla="*/ 739899 w 2604760"/>
                  <a:gd name="connsiteY1420" fmla="*/ 63111 h 1447989"/>
                  <a:gd name="connsiteX1421" fmla="*/ 740417 w 2604760"/>
                  <a:gd name="connsiteY1421" fmla="*/ 64771 h 1447989"/>
                  <a:gd name="connsiteX1422" fmla="*/ 740943 w 2604760"/>
                  <a:gd name="connsiteY1422" fmla="*/ 66538 h 1447989"/>
                  <a:gd name="connsiteX1423" fmla="*/ 741460 w 2604760"/>
                  <a:gd name="connsiteY1423" fmla="*/ 68277 h 1447989"/>
                  <a:gd name="connsiteX1424" fmla="*/ 741987 w 2604760"/>
                  <a:gd name="connsiteY1424" fmla="*/ 69914 h 1447989"/>
                  <a:gd name="connsiteX1425" fmla="*/ 742504 w 2604760"/>
                  <a:gd name="connsiteY1425" fmla="*/ 71422 h 1447989"/>
                  <a:gd name="connsiteX1426" fmla="*/ 743022 w 2604760"/>
                  <a:gd name="connsiteY1426" fmla="*/ 72761 h 1447989"/>
                  <a:gd name="connsiteX1427" fmla="*/ 743548 w 2604760"/>
                  <a:gd name="connsiteY1427" fmla="*/ 73867 h 1447989"/>
                  <a:gd name="connsiteX1428" fmla="*/ 744066 w 2604760"/>
                  <a:gd name="connsiteY1428" fmla="*/ 74717 h 1447989"/>
                  <a:gd name="connsiteX1429" fmla="*/ 744592 w 2604760"/>
                  <a:gd name="connsiteY1429" fmla="*/ 75374 h 1447989"/>
                  <a:gd name="connsiteX1430" fmla="*/ 745109 w 2604760"/>
                  <a:gd name="connsiteY1430" fmla="*/ 75946 h 1447989"/>
                  <a:gd name="connsiteX1431" fmla="*/ 745627 w 2604760"/>
                  <a:gd name="connsiteY1431" fmla="*/ 76493 h 1447989"/>
                  <a:gd name="connsiteX1432" fmla="*/ 746153 w 2604760"/>
                  <a:gd name="connsiteY1432" fmla="*/ 77024 h 1447989"/>
                  <a:gd name="connsiteX1433" fmla="*/ 746671 w 2604760"/>
                  <a:gd name="connsiteY1433" fmla="*/ 77534 h 1447989"/>
                  <a:gd name="connsiteX1434" fmla="*/ 747197 w 2604760"/>
                  <a:gd name="connsiteY1434" fmla="*/ 78056 h 1447989"/>
                  <a:gd name="connsiteX1435" fmla="*/ 747715 w 2604760"/>
                  <a:gd name="connsiteY1435" fmla="*/ 78615 h 1447989"/>
                  <a:gd name="connsiteX1436" fmla="*/ 748233 w 2604760"/>
                  <a:gd name="connsiteY1436" fmla="*/ 79169 h 1447989"/>
                  <a:gd name="connsiteX1437" fmla="*/ 748759 w 2604760"/>
                  <a:gd name="connsiteY1437" fmla="*/ 79629 h 1447989"/>
                  <a:gd name="connsiteX1438" fmla="*/ 749276 w 2604760"/>
                  <a:gd name="connsiteY1438" fmla="*/ 79921 h 1447989"/>
                  <a:gd name="connsiteX1439" fmla="*/ 749802 w 2604760"/>
                  <a:gd name="connsiteY1439" fmla="*/ 80012 h 1447989"/>
                  <a:gd name="connsiteX1440" fmla="*/ 750320 w 2604760"/>
                  <a:gd name="connsiteY1440" fmla="*/ 79872 h 1447989"/>
                  <a:gd name="connsiteX1441" fmla="*/ 750838 w 2604760"/>
                  <a:gd name="connsiteY1441" fmla="*/ 79452 h 1447989"/>
                  <a:gd name="connsiteX1442" fmla="*/ 751364 w 2604760"/>
                  <a:gd name="connsiteY1442" fmla="*/ 78737 h 1447989"/>
                  <a:gd name="connsiteX1443" fmla="*/ 751882 w 2604760"/>
                  <a:gd name="connsiteY1443" fmla="*/ 77809 h 1447989"/>
                  <a:gd name="connsiteX1444" fmla="*/ 752408 w 2604760"/>
                  <a:gd name="connsiteY1444" fmla="*/ 76821 h 1447989"/>
                  <a:gd name="connsiteX1445" fmla="*/ 752925 w 2604760"/>
                  <a:gd name="connsiteY1445" fmla="*/ 75907 h 1447989"/>
                  <a:gd name="connsiteX1446" fmla="*/ 753443 w 2604760"/>
                  <a:gd name="connsiteY1446" fmla="*/ 75121 h 1447989"/>
                  <a:gd name="connsiteX1447" fmla="*/ 753969 w 2604760"/>
                  <a:gd name="connsiteY1447" fmla="*/ 74484 h 1447989"/>
                  <a:gd name="connsiteX1448" fmla="*/ 754487 w 2604760"/>
                  <a:gd name="connsiteY1448" fmla="*/ 74019 h 1447989"/>
                  <a:gd name="connsiteX1449" fmla="*/ 755013 w 2604760"/>
                  <a:gd name="connsiteY1449" fmla="*/ 73724 h 1447989"/>
                  <a:gd name="connsiteX1450" fmla="*/ 755531 w 2604760"/>
                  <a:gd name="connsiteY1450" fmla="*/ 73509 h 1447989"/>
                  <a:gd name="connsiteX1451" fmla="*/ 756048 w 2604760"/>
                  <a:gd name="connsiteY1451" fmla="*/ 73192 h 1447989"/>
                  <a:gd name="connsiteX1452" fmla="*/ 756574 w 2604760"/>
                  <a:gd name="connsiteY1452" fmla="*/ 72572 h 1447989"/>
                  <a:gd name="connsiteX1453" fmla="*/ 757092 w 2604760"/>
                  <a:gd name="connsiteY1453" fmla="*/ 71507 h 1447989"/>
                  <a:gd name="connsiteX1454" fmla="*/ 757618 w 2604760"/>
                  <a:gd name="connsiteY1454" fmla="*/ 69923 h 1447989"/>
                  <a:gd name="connsiteX1455" fmla="*/ 758136 w 2604760"/>
                  <a:gd name="connsiteY1455" fmla="*/ 67807 h 1447989"/>
                  <a:gd name="connsiteX1456" fmla="*/ 758654 w 2604760"/>
                  <a:gd name="connsiteY1456" fmla="*/ 65233 h 1447989"/>
                  <a:gd name="connsiteX1457" fmla="*/ 759180 w 2604760"/>
                  <a:gd name="connsiteY1457" fmla="*/ 62391 h 1447989"/>
                  <a:gd name="connsiteX1458" fmla="*/ 759697 w 2604760"/>
                  <a:gd name="connsiteY1458" fmla="*/ 59557 h 1447989"/>
                  <a:gd name="connsiteX1459" fmla="*/ 760224 w 2604760"/>
                  <a:gd name="connsiteY1459" fmla="*/ 56991 h 1447989"/>
                  <a:gd name="connsiteX1460" fmla="*/ 760741 w 2604760"/>
                  <a:gd name="connsiteY1460" fmla="*/ 54870 h 1447989"/>
                  <a:gd name="connsiteX1461" fmla="*/ 761259 w 2604760"/>
                  <a:gd name="connsiteY1461" fmla="*/ 53278 h 1447989"/>
                  <a:gd name="connsiteX1462" fmla="*/ 761785 w 2604760"/>
                  <a:gd name="connsiteY1462" fmla="*/ 52215 h 1447989"/>
                  <a:gd name="connsiteX1463" fmla="*/ 762303 w 2604760"/>
                  <a:gd name="connsiteY1463" fmla="*/ 51590 h 1447989"/>
                  <a:gd name="connsiteX1464" fmla="*/ 762829 w 2604760"/>
                  <a:gd name="connsiteY1464" fmla="*/ 51190 h 1447989"/>
                  <a:gd name="connsiteX1465" fmla="*/ 763346 w 2604760"/>
                  <a:gd name="connsiteY1465" fmla="*/ 50704 h 1447989"/>
                  <a:gd name="connsiteX1466" fmla="*/ 763864 w 2604760"/>
                  <a:gd name="connsiteY1466" fmla="*/ 49813 h 1447989"/>
                  <a:gd name="connsiteX1467" fmla="*/ 764390 w 2604760"/>
                  <a:gd name="connsiteY1467" fmla="*/ 48280 h 1447989"/>
                  <a:gd name="connsiteX1468" fmla="*/ 764908 w 2604760"/>
                  <a:gd name="connsiteY1468" fmla="*/ 46008 h 1447989"/>
                  <a:gd name="connsiteX1469" fmla="*/ 765434 w 2604760"/>
                  <a:gd name="connsiteY1469" fmla="*/ 43041 h 1447989"/>
                  <a:gd name="connsiteX1470" fmla="*/ 765952 w 2604760"/>
                  <a:gd name="connsiteY1470" fmla="*/ 39553 h 1447989"/>
                  <a:gd name="connsiteX1471" fmla="*/ 766469 w 2604760"/>
                  <a:gd name="connsiteY1471" fmla="*/ 35836 h 1447989"/>
                  <a:gd name="connsiteX1472" fmla="*/ 766996 w 2604760"/>
                  <a:gd name="connsiteY1472" fmla="*/ 32236 h 1447989"/>
                  <a:gd name="connsiteX1473" fmla="*/ 767513 w 2604760"/>
                  <a:gd name="connsiteY1473" fmla="*/ 29086 h 1447989"/>
                  <a:gd name="connsiteX1474" fmla="*/ 768039 w 2604760"/>
                  <a:gd name="connsiteY1474" fmla="*/ 26625 h 1447989"/>
                  <a:gd name="connsiteX1475" fmla="*/ 768557 w 2604760"/>
                  <a:gd name="connsiteY1475" fmla="*/ 24956 h 1447989"/>
                  <a:gd name="connsiteX1476" fmla="*/ 769075 w 2604760"/>
                  <a:gd name="connsiteY1476" fmla="*/ 24027 h 1447989"/>
                  <a:gd name="connsiteX1477" fmla="*/ 769601 w 2604760"/>
                  <a:gd name="connsiteY1477" fmla="*/ 23649 h 1447989"/>
                  <a:gd name="connsiteX1478" fmla="*/ 770119 w 2604760"/>
                  <a:gd name="connsiteY1478" fmla="*/ 23527 h 1447989"/>
                  <a:gd name="connsiteX1479" fmla="*/ 770645 w 2604760"/>
                  <a:gd name="connsiteY1479" fmla="*/ 23316 h 1447989"/>
                  <a:gd name="connsiteX1480" fmla="*/ 771162 w 2604760"/>
                  <a:gd name="connsiteY1480" fmla="*/ 22701 h 1447989"/>
                  <a:gd name="connsiteX1481" fmla="*/ 771680 w 2604760"/>
                  <a:gd name="connsiteY1481" fmla="*/ 21459 h 1447989"/>
                  <a:gd name="connsiteX1482" fmla="*/ 772206 w 2604760"/>
                  <a:gd name="connsiteY1482" fmla="*/ 19527 h 1447989"/>
                  <a:gd name="connsiteX1483" fmla="*/ 772724 w 2604760"/>
                  <a:gd name="connsiteY1483" fmla="*/ 17008 h 1447989"/>
                  <a:gd name="connsiteX1484" fmla="*/ 773250 w 2604760"/>
                  <a:gd name="connsiteY1484" fmla="*/ 14134 h 1447989"/>
                  <a:gd name="connsiteX1485" fmla="*/ 773768 w 2604760"/>
                  <a:gd name="connsiteY1485" fmla="*/ 11199 h 1447989"/>
                  <a:gd name="connsiteX1486" fmla="*/ 774285 w 2604760"/>
                  <a:gd name="connsiteY1486" fmla="*/ 8503 h 1447989"/>
                  <a:gd name="connsiteX1487" fmla="*/ 774811 w 2604760"/>
                  <a:gd name="connsiteY1487" fmla="*/ 6312 h 1447989"/>
                  <a:gd name="connsiteX1488" fmla="*/ 775329 w 2604760"/>
                  <a:gd name="connsiteY1488" fmla="*/ 4815 h 1447989"/>
                  <a:gd name="connsiteX1489" fmla="*/ 775855 w 2604760"/>
                  <a:gd name="connsiteY1489" fmla="*/ 4068 h 1447989"/>
                  <a:gd name="connsiteX1490" fmla="*/ 776373 w 2604760"/>
                  <a:gd name="connsiteY1490" fmla="*/ 3964 h 1447989"/>
                  <a:gd name="connsiteX1491" fmla="*/ 776891 w 2604760"/>
                  <a:gd name="connsiteY1491" fmla="*/ 4267 h 1447989"/>
                  <a:gd name="connsiteX1492" fmla="*/ 777417 w 2604760"/>
                  <a:gd name="connsiteY1492" fmla="*/ 4705 h 1447989"/>
                  <a:gd name="connsiteX1493" fmla="*/ 777934 w 2604760"/>
                  <a:gd name="connsiteY1493" fmla="*/ 5042 h 1447989"/>
                  <a:gd name="connsiteX1494" fmla="*/ 778460 w 2604760"/>
                  <a:gd name="connsiteY1494" fmla="*/ 5101 h 1447989"/>
                  <a:gd name="connsiteX1495" fmla="*/ 778978 w 2604760"/>
                  <a:gd name="connsiteY1495" fmla="*/ 4775 h 1447989"/>
                  <a:gd name="connsiteX1496" fmla="*/ 779496 w 2604760"/>
                  <a:gd name="connsiteY1496" fmla="*/ 4057 h 1447989"/>
                  <a:gd name="connsiteX1497" fmla="*/ 780022 w 2604760"/>
                  <a:gd name="connsiteY1497" fmla="*/ 3060 h 1447989"/>
                  <a:gd name="connsiteX1498" fmla="*/ 780540 w 2604760"/>
                  <a:gd name="connsiteY1498" fmla="*/ 1983 h 1447989"/>
                  <a:gd name="connsiteX1499" fmla="*/ 781066 w 2604760"/>
                  <a:gd name="connsiteY1499" fmla="*/ 1025 h 1447989"/>
                  <a:gd name="connsiteX1500" fmla="*/ 781583 w 2604760"/>
                  <a:gd name="connsiteY1500" fmla="*/ 331 h 1447989"/>
                  <a:gd name="connsiteX1501" fmla="*/ 782101 w 2604760"/>
                  <a:gd name="connsiteY1501" fmla="*/ 0 h 1447989"/>
                  <a:gd name="connsiteX1502" fmla="*/ 782627 w 2604760"/>
                  <a:gd name="connsiteY1502" fmla="*/ 98 h 1447989"/>
                  <a:gd name="connsiteX1503" fmla="*/ 783145 w 2604760"/>
                  <a:gd name="connsiteY1503" fmla="*/ 629 h 1447989"/>
                  <a:gd name="connsiteX1504" fmla="*/ 783671 w 2604760"/>
                  <a:gd name="connsiteY1504" fmla="*/ 1503 h 1447989"/>
                  <a:gd name="connsiteX1505" fmla="*/ 784189 w 2604760"/>
                  <a:gd name="connsiteY1505" fmla="*/ 2553 h 1447989"/>
                  <a:gd name="connsiteX1506" fmla="*/ 784706 w 2604760"/>
                  <a:gd name="connsiteY1506" fmla="*/ 3625 h 1447989"/>
                  <a:gd name="connsiteX1507" fmla="*/ 785233 w 2604760"/>
                  <a:gd name="connsiteY1507" fmla="*/ 4649 h 1447989"/>
                  <a:gd name="connsiteX1508" fmla="*/ 785750 w 2604760"/>
                  <a:gd name="connsiteY1508" fmla="*/ 5630 h 1447989"/>
                  <a:gd name="connsiteX1509" fmla="*/ 786276 w 2604760"/>
                  <a:gd name="connsiteY1509" fmla="*/ 6580 h 1447989"/>
                  <a:gd name="connsiteX1510" fmla="*/ 786794 w 2604760"/>
                  <a:gd name="connsiteY1510" fmla="*/ 7504 h 1447989"/>
                  <a:gd name="connsiteX1511" fmla="*/ 787312 w 2604760"/>
                  <a:gd name="connsiteY1511" fmla="*/ 8428 h 1447989"/>
                  <a:gd name="connsiteX1512" fmla="*/ 787838 w 2604760"/>
                  <a:gd name="connsiteY1512" fmla="*/ 9416 h 1447989"/>
                  <a:gd name="connsiteX1513" fmla="*/ 788355 w 2604760"/>
                  <a:gd name="connsiteY1513" fmla="*/ 10512 h 1447989"/>
                  <a:gd name="connsiteX1514" fmla="*/ 788882 w 2604760"/>
                  <a:gd name="connsiteY1514" fmla="*/ 11700 h 1447989"/>
                  <a:gd name="connsiteX1515" fmla="*/ 789399 w 2604760"/>
                  <a:gd name="connsiteY1515" fmla="*/ 12920 h 1447989"/>
                  <a:gd name="connsiteX1516" fmla="*/ 789917 w 2604760"/>
                  <a:gd name="connsiteY1516" fmla="*/ 14142 h 1447989"/>
                  <a:gd name="connsiteX1517" fmla="*/ 790443 w 2604760"/>
                  <a:gd name="connsiteY1517" fmla="*/ 15392 h 1447989"/>
                  <a:gd name="connsiteX1518" fmla="*/ 790961 w 2604760"/>
                  <a:gd name="connsiteY1518" fmla="*/ 16706 h 1447989"/>
                  <a:gd name="connsiteX1519" fmla="*/ 791487 w 2604760"/>
                  <a:gd name="connsiteY1519" fmla="*/ 18091 h 1447989"/>
                  <a:gd name="connsiteX1520" fmla="*/ 792005 w 2604760"/>
                  <a:gd name="connsiteY1520" fmla="*/ 19558 h 1447989"/>
                  <a:gd name="connsiteX1521" fmla="*/ 792522 w 2604760"/>
                  <a:gd name="connsiteY1521" fmla="*/ 21170 h 1447989"/>
                  <a:gd name="connsiteX1522" fmla="*/ 793048 w 2604760"/>
                  <a:gd name="connsiteY1522" fmla="*/ 23015 h 1447989"/>
                  <a:gd name="connsiteX1523" fmla="*/ 793566 w 2604760"/>
                  <a:gd name="connsiteY1523" fmla="*/ 25131 h 1447989"/>
                  <a:gd name="connsiteX1524" fmla="*/ 794092 w 2604760"/>
                  <a:gd name="connsiteY1524" fmla="*/ 27446 h 1447989"/>
                  <a:gd name="connsiteX1525" fmla="*/ 794610 w 2604760"/>
                  <a:gd name="connsiteY1525" fmla="*/ 29831 h 1447989"/>
                  <a:gd name="connsiteX1526" fmla="*/ 795128 w 2604760"/>
                  <a:gd name="connsiteY1526" fmla="*/ 32166 h 1447989"/>
                  <a:gd name="connsiteX1527" fmla="*/ 795654 w 2604760"/>
                  <a:gd name="connsiteY1527" fmla="*/ 34351 h 1447989"/>
                  <a:gd name="connsiteX1528" fmla="*/ 796171 w 2604760"/>
                  <a:gd name="connsiteY1528" fmla="*/ 36279 h 1447989"/>
                  <a:gd name="connsiteX1529" fmla="*/ 796697 w 2604760"/>
                  <a:gd name="connsiteY1529" fmla="*/ 37845 h 1447989"/>
                  <a:gd name="connsiteX1530" fmla="*/ 797215 w 2604760"/>
                  <a:gd name="connsiteY1530" fmla="*/ 39036 h 1447989"/>
                  <a:gd name="connsiteX1531" fmla="*/ 797733 w 2604760"/>
                  <a:gd name="connsiteY1531" fmla="*/ 39971 h 1447989"/>
                  <a:gd name="connsiteX1532" fmla="*/ 798259 w 2604760"/>
                  <a:gd name="connsiteY1532" fmla="*/ 40862 h 1447989"/>
                  <a:gd name="connsiteX1533" fmla="*/ 798777 w 2604760"/>
                  <a:gd name="connsiteY1533" fmla="*/ 41906 h 1447989"/>
                  <a:gd name="connsiteX1534" fmla="*/ 799303 w 2604760"/>
                  <a:gd name="connsiteY1534" fmla="*/ 43249 h 1447989"/>
                  <a:gd name="connsiteX1535" fmla="*/ 799820 w 2604760"/>
                  <a:gd name="connsiteY1535" fmla="*/ 44994 h 1447989"/>
                  <a:gd name="connsiteX1536" fmla="*/ 800338 w 2604760"/>
                  <a:gd name="connsiteY1536" fmla="*/ 47191 h 1447989"/>
                  <a:gd name="connsiteX1537" fmla="*/ 800864 w 2604760"/>
                  <a:gd name="connsiteY1537" fmla="*/ 49777 h 1447989"/>
                  <a:gd name="connsiteX1538" fmla="*/ 801382 w 2604760"/>
                  <a:gd name="connsiteY1538" fmla="*/ 52552 h 1447989"/>
                  <a:gd name="connsiteX1539" fmla="*/ 801908 w 2604760"/>
                  <a:gd name="connsiteY1539" fmla="*/ 55237 h 1447989"/>
                  <a:gd name="connsiteX1540" fmla="*/ 802426 w 2604760"/>
                  <a:gd name="connsiteY1540" fmla="*/ 57582 h 1447989"/>
                  <a:gd name="connsiteX1541" fmla="*/ 802943 w 2604760"/>
                  <a:gd name="connsiteY1541" fmla="*/ 59423 h 1447989"/>
                  <a:gd name="connsiteX1542" fmla="*/ 803469 w 2604760"/>
                  <a:gd name="connsiteY1542" fmla="*/ 60666 h 1447989"/>
                  <a:gd name="connsiteX1543" fmla="*/ 803987 w 2604760"/>
                  <a:gd name="connsiteY1543" fmla="*/ 61292 h 1447989"/>
                  <a:gd name="connsiteX1544" fmla="*/ 804513 w 2604760"/>
                  <a:gd name="connsiteY1544" fmla="*/ 61393 h 1447989"/>
                  <a:gd name="connsiteX1545" fmla="*/ 805031 w 2604760"/>
                  <a:gd name="connsiteY1545" fmla="*/ 61209 h 1447989"/>
                  <a:gd name="connsiteX1546" fmla="*/ 805549 w 2604760"/>
                  <a:gd name="connsiteY1546" fmla="*/ 61059 h 1447989"/>
                  <a:gd name="connsiteX1547" fmla="*/ 806075 w 2604760"/>
                  <a:gd name="connsiteY1547" fmla="*/ 61231 h 1447989"/>
                  <a:gd name="connsiteX1548" fmla="*/ 806592 w 2604760"/>
                  <a:gd name="connsiteY1548" fmla="*/ 61903 h 1447989"/>
                  <a:gd name="connsiteX1549" fmla="*/ 807119 w 2604760"/>
                  <a:gd name="connsiteY1549" fmla="*/ 63130 h 1447989"/>
                  <a:gd name="connsiteX1550" fmla="*/ 807636 w 2604760"/>
                  <a:gd name="connsiteY1550" fmla="*/ 64851 h 1447989"/>
                  <a:gd name="connsiteX1551" fmla="*/ 808154 w 2604760"/>
                  <a:gd name="connsiteY1551" fmla="*/ 66876 h 1447989"/>
                  <a:gd name="connsiteX1552" fmla="*/ 808680 w 2604760"/>
                  <a:gd name="connsiteY1552" fmla="*/ 68908 h 1447989"/>
                  <a:gd name="connsiteX1553" fmla="*/ 809198 w 2604760"/>
                  <a:gd name="connsiteY1553" fmla="*/ 70612 h 1447989"/>
                  <a:gd name="connsiteX1554" fmla="*/ 809724 w 2604760"/>
                  <a:gd name="connsiteY1554" fmla="*/ 71728 h 1447989"/>
                  <a:gd name="connsiteX1555" fmla="*/ 810241 w 2604760"/>
                  <a:gd name="connsiteY1555" fmla="*/ 72126 h 1447989"/>
                  <a:gd name="connsiteX1556" fmla="*/ 810759 w 2604760"/>
                  <a:gd name="connsiteY1556" fmla="*/ 71809 h 1447989"/>
                  <a:gd name="connsiteX1557" fmla="*/ 811285 w 2604760"/>
                  <a:gd name="connsiteY1557" fmla="*/ 70891 h 1447989"/>
                  <a:gd name="connsiteX1558" fmla="*/ 811803 w 2604760"/>
                  <a:gd name="connsiteY1558" fmla="*/ 69583 h 1447989"/>
                  <a:gd name="connsiteX1559" fmla="*/ 812329 w 2604760"/>
                  <a:gd name="connsiteY1559" fmla="*/ 68169 h 1447989"/>
                  <a:gd name="connsiteX1560" fmla="*/ 812847 w 2604760"/>
                  <a:gd name="connsiteY1560" fmla="*/ 66948 h 1447989"/>
                  <a:gd name="connsiteX1561" fmla="*/ 813365 w 2604760"/>
                  <a:gd name="connsiteY1561" fmla="*/ 66154 h 1447989"/>
                  <a:gd name="connsiteX1562" fmla="*/ 813890 w 2604760"/>
                  <a:gd name="connsiteY1562" fmla="*/ 65892 h 1447989"/>
                  <a:gd name="connsiteX1563" fmla="*/ 814408 w 2604760"/>
                  <a:gd name="connsiteY1563" fmla="*/ 66121 h 1447989"/>
                  <a:gd name="connsiteX1564" fmla="*/ 814934 w 2604760"/>
                  <a:gd name="connsiteY1564" fmla="*/ 66679 h 1447989"/>
                  <a:gd name="connsiteX1565" fmla="*/ 815452 w 2604760"/>
                  <a:gd name="connsiteY1565" fmla="*/ 67324 h 1447989"/>
                  <a:gd name="connsiteX1566" fmla="*/ 815970 w 2604760"/>
                  <a:gd name="connsiteY1566" fmla="*/ 67783 h 1447989"/>
                  <a:gd name="connsiteX1567" fmla="*/ 816496 w 2604760"/>
                  <a:gd name="connsiteY1567" fmla="*/ 67810 h 1447989"/>
                  <a:gd name="connsiteX1568" fmla="*/ 817014 w 2604760"/>
                  <a:gd name="connsiteY1568" fmla="*/ 67242 h 1447989"/>
                  <a:gd name="connsiteX1569" fmla="*/ 817540 w 2604760"/>
                  <a:gd name="connsiteY1569" fmla="*/ 66043 h 1447989"/>
                  <a:gd name="connsiteX1570" fmla="*/ 818057 w 2604760"/>
                  <a:gd name="connsiteY1570" fmla="*/ 64311 h 1447989"/>
                  <a:gd name="connsiteX1571" fmla="*/ 818575 w 2604760"/>
                  <a:gd name="connsiteY1571" fmla="*/ 62249 h 1447989"/>
                  <a:gd name="connsiteX1572" fmla="*/ 819101 w 2604760"/>
                  <a:gd name="connsiteY1572" fmla="*/ 60098 h 1447989"/>
                  <a:gd name="connsiteX1573" fmla="*/ 819619 w 2604760"/>
                  <a:gd name="connsiteY1573" fmla="*/ 58077 h 1447989"/>
                  <a:gd name="connsiteX1574" fmla="*/ 820145 w 2604760"/>
                  <a:gd name="connsiteY1574" fmla="*/ 56344 h 1447989"/>
                  <a:gd name="connsiteX1575" fmla="*/ 820663 w 2604760"/>
                  <a:gd name="connsiteY1575" fmla="*/ 54986 h 1447989"/>
                  <a:gd name="connsiteX1576" fmla="*/ 821180 w 2604760"/>
                  <a:gd name="connsiteY1576" fmla="*/ 53994 h 1447989"/>
                  <a:gd name="connsiteX1577" fmla="*/ 821706 w 2604760"/>
                  <a:gd name="connsiteY1577" fmla="*/ 53257 h 1447989"/>
                  <a:gd name="connsiteX1578" fmla="*/ 822224 w 2604760"/>
                  <a:gd name="connsiteY1578" fmla="*/ 52589 h 1447989"/>
                  <a:gd name="connsiteX1579" fmla="*/ 822750 w 2604760"/>
                  <a:gd name="connsiteY1579" fmla="*/ 51794 h 1447989"/>
                  <a:gd name="connsiteX1580" fmla="*/ 823268 w 2604760"/>
                  <a:gd name="connsiteY1580" fmla="*/ 50732 h 1447989"/>
                  <a:gd name="connsiteX1581" fmla="*/ 823786 w 2604760"/>
                  <a:gd name="connsiteY1581" fmla="*/ 49339 h 1447989"/>
                  <a:gd name="connsiteX1582" fmla="*/ 824312 w 2604760"/>
                  <a:gd name="connsiteY1582" fmla="*/ 47608 h 1447989"/>
                  <a:gd name="connsiteX1583" fmla="*/ 824829 w 2604760"/>
                  <a:gd name="connsiteY1583" fmla="*/ 45586 h 1447989"/>
                  <a:gd name="connsiteX1584" fmla="*/ 825355 w 2604760"/>
                  <a:gd name="connsiteY1584" fmla="*/ 43395 h 1447989"/>
                  <a:gd name="connsiteX1585" fmla="*/ 825873 w 2604760"/>
                  <a:gd name="connsiteY1585" fmla="*/ 41211 h 1447989"/>
                  <a:gd name="connsiteX1586" fmla="*/ 826391 w 2604760"/>
                  <a:gd name="connsiteY1586" fmla="*/ 39213 h 1447989"/>
                  <a:gd name="connsiteX1587" fmla="*/ 826917 w 2604760"/>
                  <a:gd name="connsiteY1587" fmla="*/ 37493 h 1447989"/>
                  <a:gd name="connsiteX1588" fmla="*/ 827435 w 2604760"/>
                  <a:gd name="connsiteY1588" fmla="*/ 36051 h 1447989"/>
                  <a:gd name="connsiteX1589" fmla="*/ 827961 w 2604760"/>
                  <a:gd name="connsiteY1589" fmla="*/ 34826 h 1447989"/>
                  <a:gd name="connsiteX1590" fmla="*/ 828478 w 2604760"/>
                  <a:gd name="connsiteY1590" fmla="*/ 33742 h 1447989"/>
                  <a:gd name="connsiteX1591" fmla="*/ 828996 w 2604760"/>
                  <a:gd name="connsiteY1591" fmla="*/ 32694 h 1447989"/>
                  <a:gd name="connsiteX1592" fmla="*/ 829522 w 2604760"/>
                  <a:gd name="connsiteY1592" fmla="*/ 31556 h 1447989"/>
                  <a:gd name="connsiteX1593" fmla="*/ 830040 w 2604760"/>
                  <a:gd name="connsiteY1593" fmla="*/ 30221 h 1447989"/>
                  <a:gd name="connsiteX1594" fmla="*/ 830566 w 2604760"/>
                  <a:gd name="connsiteY1594" fmla="*/ 28672 h 1447989"/>
                  <a:gd name="connsiteX1595" fmla="*/ 831084 w 2604760"/>
                  <a:gd name="connsiteY1595" fmla="*/ 26979 h 1447989"/>
                  <a:gd name="connsiteX1596" fmla="*/ 831601 w 2604760"/>
                  <a:gd name="connsiteY1596" fmla="*/ 25243 h 1447989"/>
                  <a:gd name="connsiteX1597" fmla="*/ 832127 w 2604760"/>
                  <a:gd name="connsiteY1597" fmla="*/ 23540 h 1447989"/>
                  <a:gd name="connsiteX1598" fmla="*/ 832645 w 2604760"/>
                  <a:gd name="connsiteY1598" fmla="*/ 21930 h 1447989"/>
                  <a:gd name="connsiteX1599" fmla="*/ 833171 w 2604760"/>
                  <a:gd name="connsiteY1599" fmla="*/ 20493 h 1447989"/>
                  <a:gd name="connsiteX1600" fmla="*/ 833689 w 2604760"/>
                  <a:gd name="connsiteY1600" fmla="*/ 19317 h 1447989"/>
                  <a:gd name="connsiteX1601" fmla="*/ 834207 w 2604760"/>
                  <a:gd name="connsiteY1601" fmla="*/ 18430 h 1447989"/>
                  <a:gd name="connsiteX1602" fmla="*/ 834733 w 2604760"/>
                  <a:gd name="connsiteY1602" fmla="*/ 17779 h 1447989"/>
                  <a:gd name="connsiteX1603" fmla="*/ 835250 w 2604760"/>
                  <a:gd name="connsiteY1603" fmla="*/ 17271 h 1447989"/>
                  <a:gd name="connsiteX1604" fmla="*/ 835777 w 2604760"/>
                  <a:gd name="connsiteY1604" fmla="*/ 16847 h 1447989"/>
                  <a:gd name="connsiteX1605" fmla="*/ 836294 w 2604760"/>
                  <a:gd name="connsiteY1605" fmla="*/ 16477 h 1447989"/>
                  <a:gd name="connsiteX1606" fmla="*/ 836812 w 2604760"/>
                  <a:gd name="connsiteY1606" fmla="*/ 16119 h 1447989"/>
                  <a:gd name="connsiteX1607" fmla="*/ 837338 w 2604760"/>
                  <a:gd name="connsiteY1607" fmla="*/ 15711 h 1447989"/>
                  <a:gd name="connsiteX1608" fmla="*/ 837856 w 2604760"/>
                  <a:gd name="connsiteY1608" fmla="*/ 15223 h 1447989"/>
                  <a:gd name="connsiteX1609" fmla="*/ 838382 w 2604760"/>
                  <a:gd name="connsiteY1609" fmla="*/ 14687 h 1447989"/>
                  <a:gd name="connsiteX1610" fmla="*/ 838900 w 2604760"/>
                  <a:gd name="connsiteY1610" fmla="*/ 14163 h 1447989"/>
                  <a:gd name="connsiteX1611" fmla="*/ 839417 w 2604760"/>
                  <a:gd name="connsiteY1611" fmla="*/ 13665 h 1447989"/>
                  <a:gd name="connsiteX1612" fmla="*/ 839943 w 2604760"/>
                  <a:gd name="connsiteY1612" fmla="*/ 13171 h 1447989"/>
                  <a:gd name="connsiteX1613" fmla="*/ 840461 w 2604760"/>
                  <a:gd name="connsiteY1613" fmla="*/ 12686 h 1447989"/>
                  <a:gd name="connsiteX1614" fmla="*/ 840987 w 2604760"/>
                  <a:gd name="connsiteY1614" fmla="*/ 12286 h 1447989"/>
                  <a:gd name="connsiteX1615" fmla="*/ 841505 w 2604760"/>
                  <a:gd name="connsiteY1615" fmla="*/ 12070 h 1447989"/>
                  <a:gd name="connsiteX1616" fmla="*/ 842023 w 2604760"/>
                  <a:gd name="connsiteY1616" fmla="*/ 12104 h 1447989"/>
                  <a:gd name="connsiteX1617" fmla="*/ 842549 w 2604760"/>
                  <a:gd name="connsiteY1617" fmla="*/ 12419 h 1447989"/>
                  <a:gd name="connsiteX1618" fmla="*/ 843066 w 2604760"/>
                  <a:gd name="connsiteY1618" fmla="*/ 13061 h 1447989"/>
                  <a:gd name="connsiteX1619" fmla="*/ 843592 w 2604760"/>
                  <a:gd name="connsiteY1619" fmla="*/ 14083 h 1447989"/>
                  <a:gd name="connsiteX1620" fmla="*/ 844110 w 2604760"/>
                  <a:gd name="connsiteY1620" fmla="*/ 15474 h 1447989"/>
                  <a:gd name="connsiteX1621" fmla="*/ 844628 w 2604760"/>
                  <a:gd name="connsiteY1621" fmla="*/ 17112 h 1447989"/>
                  <a:gd name="connsiteX1622" fmla="*/ 845154 w 2604760"/>
                  <a:gd name="connsiteY1622" fmla="*/ 18809 h 1447989"/>
                  <a:gd name="connsiteX1623" fmla="*/ 845672 w 2604760"/>
                  <a:gd name="connsiteY1623" fmla="*/ 20390 h 1447989"/>
                  <a:gd name="connsiteX1624" fmla="*/ 846198 w 2604760"/>
                  <a:gd name="connsiteY1624" fmla="*/ 21724 h 1447989"/>
                  <a:gd name="connsiteX1625" fmla="*/ 846715 w 2604760"/>
                  <a:gd name="connsiteY1625" fmla="*/ 22694 h 1447989"/>
                  <a:gd name="connsiteX1626" fmla="*/ 847233 w 2604760"/>
                  <a:gd name="connsiteY1626" fmla="*/ 23220 h 1447989"/>
                  <a:gd name="connsiteX1627" fmla="*/ 847759 w 2604760"/>
                  <a:gd name="connsiteY1627" fmla="*/ 23327 h 1447989"/>
                  <a:gd name="connsiteX1628" fmla="*/ 848277 w 2604760"/>
                  <a:gd name="connsiteY1628" fmla="*/ 23191 h 1447989"/>
                  <a:gd name="connsiteX1629" fmla="*/ 848803 w 2604760"/>
                  <a:gd name="connsiteY1629" fmla="*/ 23091 h 1447989"/>
                  <a:gd name="connsiteX1630" fmla="*/ 849321 w 2604760"/>
                  <a:gd name="connsiteY1630" fmla="*/ 23313 h 1447989"/>
                  <a:gd name="connsiteX1631" fmla="*/ 849838 w 2604760"/>
                  <a:gd name="connsiteY1631" fmla="*/ 24090 h 1447989"/>
                  <a:gd name="connsiteX1632" fmla="*/ 850364 w 2604760"/>
                  <a:gd name="connsiteY1632" fmla="*/ 25599 h 1447989"/>
                  <a:gd name="connsiteX1633" fmla="*/ 850882 w 2604760"/>
                  <a:gd name="connsiteY1633" fmla="*/ 27932 h 1447989"/>
                  <a:gd name="connsiteX1634" fmla="*/ 851408 w 2604760"/>
                  <a:gd name="connsiteY1634" fmla="*/ 31030 h 1447989"/>
                  <a:gd name="connsiteX1635" fmla="*/ 851926 w 2604760"/>
                  <a:gd name="connsiteY1635" fmla="*/ 34636 h 1447989"/>
                  <a:gd name="connsiteX1636" fmla="*/ 852444 w 2604760"/>
                  <a:gd name="connsiteY1636" fmla="*/ 38361 h 1447989"/>
                  <a:gd name="connsiteX1637" fmla="*/ 852970 w 2604760"/>
                  <a:gd name="connsiteY1637" fmla="*/ 41794 h 1447989"/>
                  <a:gd name="connsiteX1638" fmla="*/ 853487 w 2604760"/>
                  <a:gd name="connsiteY1638" fmla="*/ 44597 h 1447989"/>
                  <a:gd name="connsiteX1639" fmla="*/ 854014 w 2604760"/>
                  <a:gd name="connsiteY1639" fmla="*/ 46543 h 1447989"/>
                  <a:gd name="connsiteX1640" fmla="*/ 854531 w 2604760"/>
                  <a:gd name="connsiteY1640" fmla="*/ 47556 h 1447989"/>
                  <a:gd name="connsiteX1641" fmla="*/ 855049 w 2604760"/>
                  <a:gd name="connsiteY1641" fmla="*/ 47747 h 1447989"/>
                  <a:gd name="connsiteX1642" fmla="*/ 855575 w 2604760"/>
                  <a:gd name="connsiteY1642" fmla="*/ 47430 h 1447989"/>
                  <a:gd name="connsiteX1643" fmla="*/ 856093 w 2604760"/>
                  <a:gd name="connsiteY1643" fmla="*/ 47049 h 1447989"/>
                  <a:gd name="connsiteX1644" fmla="*/ 856619 w 2604760"/>
                  <a:gd name="connsiteY1644" fmla="*/ 47056 h 1447989"/>
                  <a:gd name="connsiteX1645" fmla="*/ 857136 w 2604760"/>
                  <a:gd name="connsiteY1645" fmla="*/ 47821 h 1447989"/>
                  <a:gd name="connsiteX1646" fmla="*/ 857654 w 2604760"/>
                  <a:gd name="connsiteY1646" fmla="*/ 49570 h 1447989"/>
                  <a:gd name="connsiteX1647" fmla="*/ 858180 w 2604760"/>
                  <a:gd name="connsiteY1647" fmla="*/ 52354 h 1447989"/>
                  <a:gd name="connsiteX1648" fmla="*/ 858698 w 2604760"/>
                  <a:gd name="connsiteY1648" fmla="*/ 56023 h 1447989"/>
                  <a:gd name="connsiteX1649" fmla="*/ 859224 w 2604760"/>
                  <a:gd name="connsiteY1649" fmla="*/ 60224 h 1447989"/>
                  <a:gd name="connsiteX1650" fmla="*/ 859742 w 2604760"/>
                  <a:gd name="connsiteY1650" fmla="*/ 64466 h 1447989"/>
                  <a:gd name="connsiteX1651" fmla="*/ 860260 w 2604760"/>
                  <a:gd name="connsiteY1651" fmla="*/ 68247 h 1447989"/>
                  <a:gd name="connsiteX1652" fmla="*/ 860786 w 2604760"/>
                  <a:gd name="connsiteY1652" fmla="*/ 71168 h 1447989"/>
                  <a:gd name="connsiteX1653" fmla="*/ 861303 w 2604760"/>
                  <a:gd name="connsiteY1653" fmla="*/ 73015 h 1447989"/>
                  <a:gd name="connsiteX1654" fmla="*/ 861829 w 2604760"/>
                  <a:gd name="connsiteY1654" fmla="*/ 73791 h 1447989"/>
                  <a:gd name="connsiteX1655" fmla="*/ 862347 w 2604760"/>
                  <a:gd name="connsiteY1655" fmla="*/ 73703 h 1447989"/>
                  <a:gd name="connsiteX1656" fmla="*/ 862865 w 2604760"/>
                  <a:gd name="connsiteY1656" fmla="*/ 73121 h 1447989"/>
                  <a:gd name="connsiteX1657" fmla="*/ 863391 w 2604760"/>
                  <a:gd name="connsiteY1657" fmla="*/ 72496 h 1447989"/>
                  <a:gd name="connsiteX1658" fmla="*/ 863909 w 2604760"/>
                  <a:gd name="connsiteY1658" fmla="*/ 72270 h 1447989"/>
                  <a:gd name="connsiteX1659" fmla="*/ 864435 w 2604760"/>
                  <a:gd name="connsiteY1659" fmla="*/ 72771 h 1447989"/>
                  <a:gd name="connsiteX1660" fmla="*/ 864952 w 2604760"/>
                  <a:gd name="connsiteY1660" fmla="*/ 74139 h 1447989"/>
                  <a:gd name="connsiteX1661" fmla="*/ 865470 w 2604760"/>
                  <a:gd name="connsiteY1661" fmla="*/ 76310 h 1447989"/>
                  <a:gd name="connsiteX1662" fmla="*/ 865996 w 2604760"/>
                  <a:gd name="connsiteY1662" fmla="*/ 79048 h 1447989"/>
                  <a:gd name="connsiteX1663" fmla="*/ 866514 w 2604760"/>
                  <a:gd name="connsiteY1663" fmla="*/ 82009 h 1447989"/>
                  <a:gd name="connsiteX1664" fmla="*/ 867040 w 2604760"/>
                  <a:gd name="connsiteY1664" fmla="*/ 84802 h 1447989"/>
                  <a:gd name="connsiteX1665" fmla="*/ 867558 w 2604760"/>
                  <a:gd name="connsiteY1665" fmla="*/ 87063 h 1447989"/>
                  <a:gd name="connsiteX1666" fmla="*/ 868075 w 2604760"/>
                  <a:gd name="connsiteY1666" fmla="*/ 88543 h 1447989"/>
                  <a:gd name="connsiteX1667" fmla="*/ 868601 w 2604760"/>
                  <a:gd name="connsiteY1667" fmla="*/ 89174 h 1447989"/>
                  <a:gd name="connsiteX1668" fmla="*/ 869119 w 2604760"/>
                  <a:gd name="connsiteY1668" fmla="*/ 89089 h 1447989"/>
                  <a:gd name="connsiteX1669" fmla="*/ 869645 w 2604760"/>
                  <a:gd name="connsiteY1669" fmla="*/ 88549 h 1447989"/>
                  <a:gd name="connsiteX1670" fmla="*/ 870163 w 2604760"/>
                  <a:gd name="connsiteY1670" fmla="*/ 87855 h 1447989"/>
                  <a:gd name="connsiteX1671" fmla="*/ 870681 w 2604760"/>
                  <a:gd name="connsiteY1671" fmla="*/ 87293 h 1447989"/>
                  <a:gd name="connsiteX1672" fmla="*/ 871207 w 2604760"/>
                  <a:gd name="connsiteY1672" fmla="*/ 87090 h 1447989"/>
                  <a:gd name="connsiteX1673" fmla="*/ 871724 w 2604760"/>
                  <a:gd name="connsiteY1673" fmla="*/ 87365 h 1447989"/>
                  <a:gd name="connsiteX1674" fmla="*/ 872250 w 2604760"/>
                  <a:gd name="connsiteY1674" fmla="*/ 88080 h 1447989"/>
                  <a:gd name="connsiteX1675" fmla="*/ 872768 w 2604760"/>
                  <a:gd name="connsiteY1675" fmla="*/ 89039 h 1447989"/>
                  <a:gd name="connsiteX1676" fmla="*/ 873286 w 2604760"/>
                  <a:gd name="connsiteY1676" fmla="*/ 89963 h 1447989"/>
                  <a:gd name="connsiteX1677" fmla="*/ 873812 w 2604760"/>
                  <a:gd name="connsiteY1677" fmla="*/ 90606 h 1447989"/>
                  <a:gd name="connsiteX1678" fmla="*/ 874330 w 2604760"/>
                  <a:gd name="connsiteY1678" fmla="*/ 90811 h 1447989"/>
                  <a:gd name="connsiteX1679" fmla="*/ 874856 w 2604760"/>
                  <a:gd name="connsiteY1679" fmla="*/ 90513 h 1447989"/>
                  <a:gd name="connsiteX1680" fmla="*/ 875373 w 2604760"/>
                  <a:gd name="connsiteY1680" fmla="*/ 89741 h 1447989"/>
                  <a:gd name="connsiteX1681" fmla="*/ 875891 w 2604760"/>
                  <a:gd name="connsiteY1681" fmla="*/ 88634 h 1447989"/>
                  <a:gd name="connsiteX1682" fmla="*/ 876417 w 2604760"/>
                  <a:gd name="connsiteY1682" fmla="*/ 87430 h 1447989"/>
                  <a:gd name="connsiteX1683" fmla="*/ 876935 w 2604760"/>
                  <a:gd name="connsiteY1683" fmla="*/ 86395 h 1447989"/>
                  <a:gd name="connsiteX1684" fmla="*/ 877461 w 2604760"/>
                  <a:gd name="connsiteY1684" fmla="*/ 85709 h 1447989"/>
                  <a:gd name="connsiteX1685" fmla="*/ 877979 w 2604760"/>
                  <a:gd name="connsiteY1685" fmla="*/ 85422 h 1447989"/>
                  <a:gd name="connsiteX1686" fmla="*/ 878496 w 2604760"/>
                  <a:gd name="connsiteY1686" fmla="*/ 85471 h 1447989"/>
                  <a:gd name="connsiteX1687" fmla="*/ 879022 w 2604760"/>
                  <a:gd name="connsiteY1687" fmla="*/ 85719 h 1447989"/>
                  <a:gd name="connsiteX1688" fmla="*/ 879540 w 2604760"/>
                  <a:gd name="connsiteY1688" fmla="*/ 85958 h 1447989"/>
                  <a:gd name="connsiteX1689" fmla="*/ 880066 w 2604760"/>
                  <a:gd name="connsiteY1689" fmla="*/ 85917 h 1447989"/>
                  <a:gd name="connsiteX1690" fmla="*/ 880584 w 2604760"/>
                  <a:gd name="connsiteY1690" fmla="*/ 85325 h 1447989"/>
                  <a:gd name="connsiteX1691" fmla="*/ 881102 w 2604760"/>
                  <a:gd name="connsiteY1691" fmla="*/ 84039 h 1447989"/>
                  <a:gd name="connsiteX1692" fmla="*/ 881628 w 2604760"/>
                  <a:gd name="connsiteY1692" fmla="*/ 82102 h 1447989"/>
                  <a:gd name="connsiteX1693" fmla="*/ 882146 w 2604760"/>
                  <a:gd name="connsiteY1693" fmla="*/ 79710 h 1447989"/>
                  <a:gd name="connsiteX1694" fmla="*/ 882672 w 2604760"/>
                  <a:gd name="connsiteY1694" fmla="*/ 77124 h 1447989"/>
                  <a:gd name="connsiteX1695" fmla="*/ 883189 w 2604760"/>
                  <a:gd name="connsiteY1695" fmla="*/ 74627 h 1447989"/>
                  <a:gd name="connsiteX1696" fmla="*/ 883707 w 2604760"/>
                  <a:gd name="connsiteY1696" fmla="*/ 72507 h 1447989"/>
                  <a:gd name="connsiteX1697" fmla="*/ 884233 w 2604760"/>
                  <a:gd name="connsiteY1697" fmla="*/ 71011 h 1447989"/>
                  <a:gd name="connsiteX1698" fmla="*/ 884751 w 2604760"/>
                  <a:gd name="connsiteY1698" fmla="*/ 70247 h 1447989"/>
                  <a:gd name="connsiteX1699" fmla="*/ 885277 w 2604760"/>
                  <a:gd name="connsiteY1699" fmla="*/ 70130 h 1447989"/>
                  <a:gd name="connsiteX1700" fmla="*/ 885795 w 2604760"/>
                  <a:gd name="connsiteY1700" fmla="*/ 70423 h 1447989"/>
                  <a:gd name="connsiteX1701" fmla="*/ 886312 w 2604760"/>
                  <a:gd name="connsiteY1701" fmla="*/ 70841 h 1447989"/>
                  <a:gd name="connsiteX1702" fmla="*/ 886838 w 2604760"/>
                  <a:gd name="connsiteY1702" fmla="*/ 71105 h 1447989"/>
                  <a:gd name="connsiteX1703" fmla="*/ 887356 w 2604760"/>
                  <a:gd name="connsiteY1703" fmla="*/ 70940 h 1447989"/>
                  <a:gd name="connsiteX1704" fmla="*/ 887882 w 2604760"/>
                  <a:gd name="connsiteY1704" fmla="*/ 70110 h 1447989"/>
                  <a:gd name="connsiteX1705" fmla="*/ 888400 w 2604760"/>
                  <a:gd name="connsiteY1705" fmla="*/ 68497 h 1447989"/>
                  <a:gd name="connsiteX1706" fmla="*/ 888918 w 2604760"/>
                  <a:gd name="connsiteY1706" fmla="*/ 66182 h 1447989"/>
                  <a:gd name="connsiteX1707" fmla="*/ 889444 w 2604760"/>
                  <a:gd name="connsiteY1707" fmla="*/ 63399 h 1447989"/>
                  <a:gd name="connsiteX1708" fmla="*/ 889961 w 2604760"/>
                  <a:gd name="connsiteY1708" fmla="*/ 60445 h 1447989"/>
                  <a:gd name="connsiteX1709" fmla="*/ 890487 w 2604760"/>
                  <a:gd name="connsiteY1709" fmla="*/ 57605 h 1447989"/>
                  <a:gd name="connsiteX1710" fmla="*/ 891005 w 2604760"/>
                  <a:gd name="connsiteY1710" fmla="*/ 55158 h 1447989"/>
                  <a:gd name="connsiteX1711" fmla="*/ 891523 w 2604760"/>
                  <a:gd name="connsiteY1711" fmla="*/ 53353 h 1447989"/>
                  <a:gd name="connsiteX1712" fmla="*/ 892049 w 2604760"/>
                  <a:gd name="connsiteY1712" fmla="*/ 52334 h 1447989"/>
                  <a:gd name="connsiteX1713" fmla="*/ 892567 w 2604760"/>
                  <a:gd name="connsiteY1713" fmla="*/ 52075 h 1447989"/>
                  <a:gd name="connsiteX1714" fmla="*/ 893093 w 2604760"/>
                  <a:gd name="connsiteY1714" fmla="*/ 52395 h 1447989"/>
                  <a:gd name="connsiteX1715" fmla="*/ 893610 w 2604760"/>
                  <a:gd name="connsiteY1715" fmla="*/ 53065 h 1447989"/>
                  <a:gd name="connsiteX1716" fmla="*/ 894128 w 2604760"/>
                  <a:gd name="connsiteY1716" fmla="*/ 53855 h 1447989"/>
                  <a:gd name="connsiteX1717" fmla="*/ 894654 w 2604760"/>
                  <a:gd name="connsiteY1717" fmla="*/ 54538 h 1447989"/>
                  <a:gd name="connsiteX1718" fmla="*/ 895172 w 2604760"/>
                  <a:gd name="connsiteY1718" fmla="*/ 54879 h 1447989"/>
                  <a:gd name="connsiteX1719" fmla="*/ 895698 w 2604760"/>
                  <a:gd name="connsiteY1719" fmla="*/ 54696 h 1447989"/>
                  <a:gd name="connsiteX1720" fmla="*/ 896216 w 2604760"/>
                  <a:gd name="connsiteY1720" fmla="*/ 53925 h 1447989"/>
                  <a:gd name="connsiteX1721" fmla="*/ 896733 w 2604760"/>
                  <a:gd name="connsiteY1721" fmla="*/ 52627 h 1447989"/>
                  <a:gd name="connsiteX1722" fmla="*/ 897259 w 2604760"/>
                  <a:gd name="connsiteY1722" fmla="*/ 50928 h 1447989"/>
                  <a:gd name="connsiteX1723" fmla="*/ 897777 w 2604760"/>
                  <a:gd name="connsiteY1723" fmla="*/ 48995 h 1447989"/>
                  <a:gd name="connsiteX1724" fmla="*/ 898303 w 2604760"/>
                  <a:gd name="connsiteY1724" fmla="*/ 47044 h 1447989"/>
                  <a:gd name="connsiteX1725" fmla="*/ 898821 w 2604760"/>
                  <a:gd name="connsiteY1725" fmla="*/ 45344 h 1447989"/>
                  <a:gd name="connsiteX1726" fmla="*/ 899339 w 2604760"/>
                  <a:gd name="connsiteY1726" fmla="*/ 44157 h 1447989"/>
                  <a:gd name="connsiteX1727" fmla="*/ 899865 w 2604760"/>
                  <a:gd name="connsiteY1727" fmla="*/ 43652 h 1447989"/>
                  <a:gd name="connsiteX1728" fmla="*/ 900382 w 2604760"/>
                  <a:gd name="connsiteY1728" fmla="*/ 43879 h 1447989"/>
                  <a:gd name="connsiteX1729" fmla="*/ 900908 w 2604760"/>
                  <a:gd name="connsiteY1729" fmla="*/ 44801 h 1447989"/>
                  <a:gd name="connsiteX1730" fmla="*/ 901426 w 2604760"/>
                  <a:gd name="connsiteY1730" fmla="*/ 46313 h 1447989"/>
                  <a:gd name="connsiteX1731" fmla="*/ 901944 w 2604760"/>
                  <a:gd name="connsiteY1731" fmla="*/ 48240 h 1447989"/>
                  <a:gd name="connsiteX1732" fmla="*/ 902470 w 2604760"/>
                  <a:gd name="connsiteY1732" fmla="*/ 50325 h 1447989"/>
                  <a:gd name="connsiteX1733" fmla="*/ 902988 w 2604760"/>
                  <a:gd name="connsiteY1733" fmla="*/ 52273 h 1447989"/>
                  <a:gd name="connsiteX1734" fmla="*/ 903514 w 2604760"/>
                  <a:gd name="connsiteY1734" fmla="*/ 53825 h 1447989"/>
                  <a:gd name="connsiteX1735" fmla="*/ 904032 w 2604760"/>
                  <a:gd name="connsiteY1735" fmla="*/ 54803 h 1447989"/>
                  <a:gd name="connsiteX1736" fmla="*/ 904549 w 2604760"/>
                  <a:gd name="connsiteY1736" fmla="*/ 55136 h 1447989"/>
                  <a:gd name="connsiteX1737" fmla="*/ 905075 w 2604760"/>
                  <a:gd name="connsiteY1737" fmla="*/ 54854 h 1447989"/>
                  <a:gd name="connsiteX1738" fmla="*/ 905593 w 2604760"/>
                  <a:gd name="connsiteY1738" fmla="*/ 54106 h 1447989"/>
                  <a:gd name="connsiteX1739" fmla="*/ 906119 w 2604760"/>
                  <a:gd name="connsiteY1739" fmla="*/ 53163 h 1447989"/>
                  <a:gd name="connsiteX1740" fmla="*/ 906637 w 2604760"/>
                  <a:gd name="connsiteY1740" fmla="*/ 52366 h 1447989"/>
                  <a:gd name="connsiteX1741" fmla="*/ 907154 w 2604760"/>
                  <a:gd name="connsiteY1741" fmla="*/ 52053 h 1447989"/>
                  <a:gd name="connsiteX1742" fmla="*/ 907681 w 2604760"/>
                  <a:gd name="connsiteY1742" fmla="*/ 52476 h 1447989"/>
                  <a:gd name="connsiteX1743" fmla="*/ 908198 w 2604760"/>
                  <a:gd name="connsiteY1743" fmla="*/ 53755 h 1447989"/>
                  <a:gd name="connsiteX1744" fmla="*/ 908724 w 2604760"/>
                  <a:gd name="connsiteY1744" fmla="*/ 55865 h 1447989"/>
                  <a:gd name="connsiteX1745" fmla="*/ 909242 w 2604760"/>
                  <a:gd name="connsiteY1745" fmla="*/ 58646 h 1447989"/>
                  <a:gd name="connsiteX1746" fmla="*/ 909760 w 2604760"/>
                  <a:gd name="connsiteY1746" fmla="*/ 61829 h 1447989"/>
                  <a:gd name="connsiteX1747" fmla="*/ 910286 w 2604760"/>
                  <a:gd name="connsiteY1747" fmla="*/ 65069 h 1447989"/>
                  <a:gd name="connsiteX1748" fmla="*/ 910804 w 2604760"/>
                  <a:gd name="connsiteY1748" fmla="*/ 68022 h 1447989"/>
                  <a:gd name="connsiteX1749" fmla="*/ 911330 w 2604760"/>
                  <a:gd name="connsiteY1749" fmla="*/ 70420 h 1447989"/>
                  <a:gd name="connsiteX1750" fmla="*/ 911847 w 2604760"/>
                  <a:gd name="connsiteY1750" fmla="*/ 72133 h 1447989"/>
                  <a:gd name="connsiteX1751" fmla="*/ 912365 w 2604760"/>
                  <a:gd name="connsiteY1751" fmla="*/ 73184 h 1447989"/>
                  <a:gd name="connsiteX1752" fmla="*/ 912891 w 2604760"/>
                  <a:gd name="connsiteY1752" fmla="*/ 73725 h 1447989"/>
                  <a:gd name="connsiteX1753" fmla="*/ 913409 w 2604760"/>
                  <a:gd name="connsiteY1753" fmla="*/ 74000 h 1447989"/>
                  <a:gd name="connsiteX1754" fmla="*/ 913935 w 2604760"/>
                  <a:gd name="connsiteY1754" fmla="*/ 74310 h 1447989"/>
                  <a:gd name="connsiteX1755" fmla="*/ 914453 w 2604760"/>
                  <a:gd name="connsiteY1755" fmla="*/ 74962 h 1447989"/>
                  <a:gd name="connsiteX1756" fmla="*/ 914970 w 2604760"/>
                  <a:gd name="connsiteY1756" fmla="*/ 76191 h 1447989"/>
                  <a:gd name="connsiteX1757" fmla="*/ 915496 w 2604760"/>
                  <a:gd name="connsiteY1757" fmla="*/ 78082 h 1447989"/>
                  <a:gd name="connsiteX1758" fmla="*/ 916014 w 2604760"/>
                  <a:gd name="connsiteY1758" fmla="*/ 80547 h 1447989"/>
                  <a:gd name="connsiteX1759" fmla="*/ 916540 w 2604760"/>
                  <a:gd name="connsiteY1759" fmla="*/ 83372 h 1447989"/>
                  <a:gd name="connsiteX1760" fmla="*/ 917058 w 2604760"/>
                  <a:gd name="connsiteY1760" fmla="*/ 86294 h 1447989"/>
                  <a:gd name="connsiteX1761" fmla="*/ 917576 w 2604760"/>
                  <a:gd name="connsiteY1761" fmla="*/ 89051 h 1447989"/>
                  <a:gd name="connsiteX1762" fmla="*/ 918102 w 2604760"/>
                  <a:gd name="connsiteY1762" fmla="*/ 91428 h 1447989"/>
                  <a:gd name="connsiteX1763" fmla="*/ 918619 w 2604760"/>
                  <a:gd name="connsiteY1763" fmla="*/ 93305 h 1447989"/>
                  <a:gd name="connsiteX1764" fmla="*/ 919145 w 2604760"/>
                  <a:gd name="connsiteY1764" fmla="*/ 94712 h 1447989"/>
                  <a:gd name="connsiteX1765" fmla="*/ 919663 w 2604760"/>
                  <a:gd name="connsiteY1765" fmla="*/ 95830 h 1447989"/>
                  <a:gd name="connsiteX1766" fmla="*/ 920181 w 2604760"/>
                  <a:gd name="connsiteY1766" fmla="*/ 96915 h 1447989"/>
                  <a:gd name="connsiteX1767" fmla="*/ 920707 w 2604760"/>
                  <a:gd name="connsiteY1767" fmla="*/ 98197 h 1447989"/>
                  <a:gd name="connsiteX1768" fmla="*/ 921225 w 2604760"/>
                  <a:gd name="connsiteY1768" fmla="*/ 99831 h 1447989"/>
                  <a:gd name="connsiteX1769" fmla="*/ 921751 w 2604760"/>
                  <a:gd name="connsiteY1769" fmla="*/ 101881 h 1447989"/>
                  <a:gd name="connsiteX1770" fmla="*/ 922268 w 2604760"/>
                  <a:gd name="connsiteY1770" fmla="*/ 104313 h 1447989"/>
                  <a:gd name="connsiteX1771" fmla="*/ 922786 w 2604760"/>
                  <a:gd name="connsiteY1771" fmla="*/ 106967 h 1447989"/>
                  <a:gd name="connsiteX1772" fmla="*/ 923312 w 2604760"/>
                  <a:gd name="connsiteY1772" fmla="*/ 109555 h 1447989"/>
                  <a:gd name="connsiteX1773" fmla="*/ 923830 w 2604760"/>
                  <a:gd name="connsiteY1773" fmla="*/ 111746 h 1447989"/>
                  <a:gd name="connsiteX1774" fmla="*/ 924356 w 2604760"/>
                  <a:gd name="connsiteY1774" fmla="*/ 113288 h 1447989"/>
                  <a:gd name="connsiteX1775" fmla="*/ 924874 w 2604760"/>
                  <a:gd name="connsiteY1775" fmla="*/ 114085 h 1447989"/>
                  <a:gd name="connsiteX1776" fmla="*/ 925391 w 2604760"/>
                  <a:gd name="connsiteY1776" fmla="*/ 114207 h 1447989"/>
                  <a:gd name="connsiteX1777" fmla="*/ 925917 w 2604760"/>
                  <a:gd name="connsiteY1777" fmla="*/ 113858 h 1447989"/>
                  <a:gd name="connsiteX1778" fmla="*/ 926435 w 2604760"/>
                  <a:gd name="connsiteY1778" fmla="*/ 113364 h 1447989"/>
                  <a:gd name="connsiteX1779" fmla="*/ 926961 w 2604760"/>
                  <a:gd name="connsiteY1779" fmla="*/ 113143 h 1447989"/>
                  <a:gd name="connsiteX1780" fmla="*/ 927479 w 2604760"/>
                  <a:gd name="connsiteY1780" fmla="*/ 113603 h 1447989"/>
                  <a:gd name="connsiteX1781" fmla="*/ 927997 w 2604760"/>
                  <a:gd name="connsiteY1781" fmla="*/ 114993 h 1447989"/>
                  <a:gd name="connsiteX1782" fmla="*/ 928523 w 2604760"/>
                  <a:gd name="connsiteY1782" fmla="*/ 117310 h 1447989"/>
                  <a:gd name="connsiteX1783" fmla="*/ 929041 w 2604760"/>
                  <a:gd name="connsiteY1783" fmla="*/ 120321 h 1447989"/>
                  <a:gd name="connsiteX1784" fmla="*/ 929567 w 2604760"/>
                  <a:gd name="connsiteY1784" fmla="*/ 123644 h 1447989"/>
                  <a:gd name="connsiteX1785" fmla="*/ 930084 w 2604760"/>
                  <a:gd name="connsiteY1785" fmla="*/ 126801 h 1447989"/>
                  <a:gd name="connsiteX1786" fmla="*/ 930602 w 2604760"/>
                  <a:gd name="connsiteY1786" fmla="*/ 129280 h 1447989"/>
                  <a:gd name="connsiteX1787" fmla="*/ 931128 w 2604760"/>
                  <a:gd name="connsiteY1787" fmla="*/ 130621 h 1447989"/>
                  <a:gd name="connsiteX1788" fmla="*/ 931646 w 2604760"/>
                  <a:gd name="connsiteY1788" fmla="*/ 130573 h 1447989"/>
                  <a:gd name="connsiteX1789" fmla="*/ 932172 w 2604760"/>
                  <a:gd name="connsiteY1789" fmla="*/ 129181 h 1447989"/>
                  <a:gd name="connsiteX1790" fmla="*/ 932690 w 2604760"/>
                  <a:gd name="connsiteY1790" fmla="*/ 126773 h 1447989"/>
                  <a:gd name="connsiteX1791" fmla="*/ 933207 w 2604760"/>
                  <a:gd name="connsiteY1791" fmla="*/ 123846 h 1447989"/>
                  <a:gd name="connsiteX1792" fmla="*/ 933733 w 2604760"/>
                  <a:gd name="connsiteY1792" fmla="*/ 120984 h 1447989"/>
                  <a:gd name="connsiteX1793" fmla="*/ 934251 w 2604760"/>
                  <a:gd name="connsiteY1793" fmla="*/ 118789 h 1447989"/>
                  <a:gd name="connsiteX1794" fmla="*/ 934777 w 2604760"/>
                  <a:gd name="connsiteY1794" fmla="*/ 117777 h 1447989"/>
                  <a:gd name="connsiteX1795" fmla="*/ 935295 w 2604760"/>
                  <a:gd name="connsiteY1795" fmla="*/ 118225 h 1447989"/>
                  <a:gd name="connsiteX1796" fmla="*/ 935813 w 2604760"/>
                  <a:gd name="connsiteY1796" fmla="*/ 120058 h 1447989"/>
                  <a:gd name="connsiteX1797" fmla="*/ 936339 w 2604760"/>
                  <a:gd name="connsiteY1797" fmla="*/ 122886 h 1447989"/>
                  <a:gd name="connsiteX1798" fmla="*/ 936856 w 2604760"/>
                  <a:gd name="connsiteY1798" fmla="*/ 126126 h 1447989"/>
                  <a:gd name="connsiteX1799" fmla="*/ 937382 w 2604760"/>
                  <a:gd name="connsiteY1799" fmla="*/ 129125 h 1447989"/>
                  <a:gd name="connsiteX1800" fmla="*/ 937900 w 2604760"/>
                  <a:gd name="connsiteY1800" fmla="*/ 131249 h 1447989"/>
                  <a:gd name="connsiteX1801" fmla="*/ 938418 w 2604760"/>
                  <a:gd name="connsiteY1801" fmla="*/ 131977 h 1447989"/>
                  <a:gd name="connsiteX1802" fmla="*/ 938944 w 2604760"/>
                  <a:gd name="connsiteY1802" fmla="*/ 131037 h 1447989"/>
                  <a:gd name="connsiteX1803" fmla="*/ 939462 w 2604760"/>
                  <a:gd name="connsiteY1803" fmla="*/ 128510 h 1447989"/>
                  <a:gd name="connsiteX1804" fmla="*/ 939988 w 2604760"/>
                  <a:gd name="connsiteY1804" fmla="*/ 124791 h 1447989"/>
                  <a:gd name="connsiteX1805" fmla="*/ 940505 w 2604760"/>
                  <a:gd name="connsiteY1805" fmla="*/ 120460 h 1447989"/>
                  <a:gd name="connsiteX1806" fmla="*/ 941023 w 2604760"/>
                  <a:gd name="connsiteY1806" fmla="*/ 116163 h 1447989"/>
                  <a:gd name="connsiteX1807" fmla="*/ 941549 w 2604760"/>
                  <a:gd name="connsiteY1807" fmla="*/ 112527 h 1447989"/>
                  <a:gd name="connsiteX1808" fmla="*/ 942067 w 2604760"/>
                  <a:gd name="connsiteY1808" fmla="*/ 110076 h 1447989"/>
                  <a:gd name="connsiteX1809" fmla="*/ 942593 w 2604760"/>
                  <a:gd name="connsiteY1809" fmla="*/ 109104 h 1447989"/>
                  <a:gd name="connsiteX1810" fmla="*/ 943111 w 2604760"/>
                  <a:gd name="connsiteY1810" fmla="*/ 109577 h 1447989"/>
                  <a:gd name="connsiteX1811" fmla="*/ 943628 w 2604760"/>
                  <a:gd name="connsiteY1811" fmla="*/ 111164 h 1447989"/>
                  <a:gd name="connsiteX1812" fmla="*/ 944154 w 2604760"/>
                  <a:gd name="connsiteY1812" fmla="*/ 113339 h 1447989"/>
                  <a:gd name="connsiteX1813" fmla="*/ 944672 w 2604760"/>
                  <a:gd name="connsiteY1813" fmla="*/ 115516 h 1447989"/>
                  <a:gd name="connsiteX1814" fmla="*/ 945198 w 2604760"/>
                  <a:gd name="connsiteY1814" fmla="*/ 117117 h 1447989"/>
                  <a:gd name="connsiteX1815" fmla="*/ 945716 w 2604760"/>
                  <a:gd name="connsiteY1815" fmla="*/ 117663 h 1447989"/>
                  <a:gd name="connsiteX1816" fmla="*/ 946234 w 2604760"/>
                  <a:gd name="connsiteY1816" fmla="*/ 116871 h 1447989"/>
                  <a:gd name="connsiteX1817" fmla="*/ 946760 w 2604760"/>
                  <a:gd name="connsiteY1817" fmla="*/ 114734 h 1447989"/>
                  <a:gd name="connsiteX1818" fmla="*/ 947277 w 2604760"/>
                  <a:gd name="connsiteY1818" fmla="*/ 111516 h 1447989"/>
                  <a:gd name="connsiteX1819" fmla="*/ 947803 w 2604760"/>
                  <a:gd name="connsiteY1819" fmla="*/ 107651 h 1447989"/>
                  <a:gd name="connsiteX1820" fmla="*/ 948321 w 2604760"/>
                  <a:gd name="connsiteY1820" fmla="*/ 103638 h 1447989"/>
                  <a:gd name="connsiteX1821" fmla="*/ 948839 w 2604760"/>
                  <a:gd name="connsiteY1821" fmla="*/ 99970 h 1447989"/>
                  <a:gd name="connsiteX1822" fmla="*/ 949365 w 2604760"/>
                  <a:gd name="connsiteY1822" fmla="*/ 97066 h 1447989"/>
                  <a:gd name="connsiteX1823" fmla="*/ 949883 w 2604760"/>
                  <a:gd name="connsiteY1823" fmla="*/ 95205 h 1447989"/>
                  <a:gd name="connsiteX1824" fmla="*/ 950409 w 2604760"/>
                  <a:gd name="connsiteY1824" fmla="*/ 94456 h 1447989"/>
                  <a:gd name="connsiteX1825" fmla="*/ 950927 w 2604760"/>
                  <a:gd name="connsiteY1825" fmla="*/ 94681 h 1447989"/>
                  <a:gd name="connsiteX1826" fmla="*/ 951444 w 2604760"/>
                  <a:gd name="connsiteY1826" fmla="*/ 95582 h 1447989"/>
                  <a:gd name="connsiteX1827" fmla="*/ 951970 w 2604760"/>
                  <a:gd name="connsiteY1827" fmla="*/ 96786 h 1447989"/>
                  <a:gd name="connsiteX1828" fmla="*/ 952488 w 2604760"/>
                  <a:gd name="connsiteY1828" fmla="*/ 97908 h 1447989"/>
                  <a:gd name="connsiteX1829" fmla="*/ 953014 w 2604760"/>
                  <a:gd name="connsiteY1829" fmla="*/ 98594 h 1447989"/>
                  <a:gd name="connsiteX1830" fmla="*/ 953532 w 2604760"/>
                  <a:gd name="connsiteY1830" fmla="*/ 98590 h 1447989"/>
                  <a:gd name="connsiteX1831" fmla="*/ 954049 w 2604760"/>
                  <a:gd name="connsiteY1831" fmla="*/ 97786 h 1447989"/>
                  <a:gd name="connsiteX1832" fmla="*/ 954576 w 2604760"/>
                  <a:gd name="connsiteY1832" fmla="*/ 96247 h 1447989"/>
                  <a:gd name="connsiteX1833" fmla="*/ 955093 w 2604760"/>
                  <a:gd name="connsiteY1833" fmla="*/ 94182 h 1447989"/>
                  <a:gd name="connsiteX1834" fmla="*/ 955619 w 2604760"/>
                  <a:gd name="connsiteY1834" fmla="*/ 91879 h 1447989"/>
                  <a:gd name="connsiteX1835" fmla="*/ 956137 w 2604760"/>
                  <a:gd name="connsiteY1835" fmla="*/ 89637 h 1447989"/>
                  <a:gd name="connsiteX1836" fmla="*/ 956655 w 2604760"/>
                  <a:gd name="connsiteY1836" fmla="*/ 87720 h 1447989"/>
                  <a:gd name="connsiteX1837" fmla="*/ 957181 w 2604760"/>
                  <a:gd name="connsiteY1837" fmla="*/ 86335 h 1447989"/>
                  <a:gd name="connsiteX1838" fmla="*/ 957699 w 2604760"/>
                  <a:gd name="connsiteY1838" fmla="*/ 85605 h 1447989"/>
                  <a:gd name="connsiteX1839" fmla="*/ 958225 w 2604760"/>
                  <a:gd name="connsiteY1839" fmla="*/ 85539 h 1447989"/>
                  <a:gd name="connsiteX1840" fmla="*/ 958742 w 2604760"/>
                  <a:gd name="connsiteY1840" fmla="*/ 86026 h 1447989"/>
                  <a:gd name="connsiteX1841" fmla="*/ 959260 w 2604760"/>
                  <a:gd name="connsiteY1841" fmla="*/ 86870 h 1447989"/>
                  <a:gd name="connsiteX1842" fmla="*/ 959786 w 2604760"/>
                  <a:gd name="connsiteY1842" fmla="*/ 87844 h 1447989"/>
                  <a:gd name="connsiteX1843" fmla="*/ 960304 w 2604760"/>
                  <a:gd name="connsiteY1843" fmla="*/ 88740 h 1447989"/>
                  <a:gd name="connsiteX1844" fmla="*/ 960830 w 2604760"/>
                  <a:gd name="connsiteY1844" fmla="*/ 89393 h 1447989"/>
                  <a:gd name="connsiteX1845" fmla="*/ 961348 w 2604760"/>
                  <a:gd name="connsiteY1845" fmla="*/ 89698 h 1447989"/>
                  <a:gd name="connsiteX1846" fmla="*/ 961865 w 2604760"/>
                  <a:gd name="connsiteY1846" fmla="*/ 89648 h 1447989"/>
                  <a:gd name="connsiteX1847" fmla="*/ 962391 w 2604760"/>
                  <a:gd name="connsiteY1847" fmla="*/ 89344 h 1447989"/>
                  <a:gd name="connsiteX1848" fmla="*/ 962909 w 2604760"/>
                  <a:gd name="connsiteY1848" fmla="*/ 88973 h 1447989"/>
                  <a:gd name="connsiteX1849" fmla="*/ 963435 w 2604760"/>
                  <a:gd name="connsiteY1849" fmla="*/ 88740 h 1447989"/>
                  <a:gd name="connsiteX1850" fmla="*/ 963953 w 2604760"/>
                  <a:gd name="connsiteY1850" fmla="*/ 88802 h 1447989"/>
                  <a:gd name="connsiteX1851" fmla="*/ 964471 w 2604760"/>
                  <a:gd name="connsiteY1851" fmla="*/ 89254 h 1447989"/>
                  <a:gd name="connsiteX1852" fmla="*/ 964997 w 2604760"/>
                  <a:gd name="connsiteY1852" fmla="*/ 90133 h 1447989"/>
                  <a:gd name="connsiteX1853" fmla="*/ 965514 w 2604760"/>
                  <a:gd name="connsiteY1853" fmla="*/ 91403 h 1447989"/>
                  <a:gd name="connsiteX1854" fmla="*/ 966040 w 2604760"/>
                  <a:gd name="connsiteY1854" fmla="*/ 92930 h 1447989"/>
                  <a:gd name="connsiteX1855" fmla="*/ 966558 w 2604760"/>
                  <a:gd name="connsiteY1855" fmla="*/ 94496 h 1447989"/>
                  <a:gd name="connsiteX1856" fmla="*/ 967076 w 2604760"/>
                  <a:gd name="connsiteY1856" fmla="*/ 95877 h 1447989"/>
                  <a:gd name="connsiteX1857" fmla="*/ 967602 w 2604760"/>
                  <a:gd name="connsiteY1857" fmla="*/ 96919 h 1447989"/>
                  <a:gd name="connsiteX1858" fmla="*/ 968120 w 2604760"/>
                  <a:gd name="connsiteY1858" fmla="*/ 97579 h 1447989"/>
                  <a:gd name="connsiteX1859" fmla="*/ 968646 w 2604760"/>
                  <a:gd name="connsiteY1859" fmla="*/ 97912 h 1447989"/>
                  <a:gd name="connsiteX1860" fmla="*/ 969163 w 2604760"/>
                  <a:gd name="connsiteY1860" fmla="*/ 98049 h 1447989"/>
                  <a:gd name="connsiteX1861" fmla="*/ 969681 w 2604760"/>
                  <a:gd name="connsiteY1861" fmla="*/ 98211 h 1447989"/>
                  <a:gd name="connsiteX1862" fmla="*/ 970207 w 2604760"/>
                  <a:gd name="connsiteY1862" fmla="*/ 98692 h 1447989"/>
                  <a:gd name="connsiteX1863" fmla="*/ 970725 w 2604760"/>
                  <a:gd name="connsiteY1863" fmla="*/ 99779 h 1447989"/>
                  <a:gd name="connsiteX1864" fmla="*/ 971251 w 2604760"/>
                  <a:gd name="connsiteY1864" fmla="*/ 101641 h 1447989"/>
                  <a:gd name="connsiteX1865" fmla="*/ 971769 w 2604760"/>
                  <a:gd name="connsiteY1865" fmla="*/ 104278 h 1447989"/>
                  <a:gd name="connsiteX1866" fmla="*/ 972286 w 2604760"/>
                  <a:gd name="connsiteY1866" fmla="*/ 107532 h 1447989"/>
                  <a:gd name="connsiteX1867" fmla="*/ 972813 w 2604760"/>
                  <a:gd name="connsiteY1867" fmla="*/ 111125 h 1447989"/>
                  <a:gd name="connsiteX1868" fmla="*/ 973330 w 2604760"/>
                  <a:gd name="connsiteY1868" fmla="*/ 114686 h 1447989"/>
                  <a:gd name="connsiteX1869" fmla="*/ 973856 w 2604760"/>
                  <a:gd name="connsiteY1869" fmla="*/ 117778 h 1447989"/>
                  <a:gd name="connsiteX1870" fmla="*/ 974374 w 2604760"/>
                  <a:gd name="connsiteY1870" fmla="*/ 120008 h 1447989"/>
                  <a:gd name="connsiteX1871" fmla="*/ 974892 w 2604760"/>
                  <a:gd name="connsiteY1871" fmla="*/ 121158 h 1447989"/>
                  <a:gd name="connsiteX1872" fmla="*/ 975418 w 2604760"/>
                  <a:gd name="connsiteY1872" fmla="*/ 121267 h 1447989"/>
                  <a:gd name="connsiteX1873" fmla="*/ 975936 w 2604760"/>
                  <a:gd name="connsiteY1873" fmla="*/ 120599 h 1447989"/>
                  <a:gd name="connsiteX1874" fmla="*/ 976462 w 2604760"/>
                  <a:gd name="connsiteY1874" fmla="*/ 119567 h 1447989"/>
                  <a:gd name="connsiteX1875" fmla="*/ 976979 w 2604760"/>
                  <a:gd name="connsiteY1875" fmla="*/ 118670 h 1447989"/>
                  <a:gd name="connsiteX1876" fmla="*/ 977497 w 2604760"/>
                  <a:gd name="connsiteY1876" fmla="*/ 118455 h 1447989"/>
                  <a:gd name="connsiteX1877" fmla="*/ 978023 w 2604760"/>
                  <a:gd name="connsiteY1877" fmla="*/ 119408 h 1447989"/>
                  <a:gd name="connsiteX1878" fmla="*/ 978541 w 2604760"/>
                  <a:gd name="connsiteY1878" fmla="*/ 121808 h 1447989"/>
                  <a:gd name="connsiteX1879" fmla="*/ 979067 w 2604760"/>
                  <a:gd name="connsiteY1879" fmla="*/ 125619 h 1447989"/>
                  <a:gd name="connsiteX1880" fmla="*/ 979585 w 2604760"/>
                  <a:gd name="connsiteY1880" fmla="*/ 130498 h 1447989"/>
                  <a:gd name="connsiteX1881" fmla="*/ 980102 w 2604760"/>
                  <a:gd name="connsiteY1881" fmla="*/ 135898 h 1447989"/>
                  <a:gd name="connsiteX1882" fmla="*/ 980628 w 2604760"/>
                  <a:gd name="connsiteY1882" fmla="*/ 141156 h 1447989"/>
                  <a:gd name="connsiteX1883" fmla="*/ 981146 w 2604760"/>
                  <a:gd name="connsiteY1883" fmla="*/ 145576 h 1447989"/>
                  <a:gd name="connsiteX1884" fmla="*/ 981672 w 2604760"/>
                  <a:gd name="connsiteY1884" fmla="*/ 148550 h 1447989"/>
                  <a:gd name="connsiteX1885" fmla="*/ 982190 w 2604760"/>
                  <a:gd name="connsiteY1885" fmla="*/ 149740 h 1447989"/>
                  <a:gd name="connsiteX1886" fmla="*/ 982708 w 2604760"/>
                  <a:gd name="connsiteY1886" fmla="*/ 149186 h 1447989"/>
                  <a:gd name="connsiteX1887" fmla="*/ 983234 w 2604760"/>
                  <a:gd name="connsiteY1887" fmla="*/ 147280 h 1447989"/>
                  <a:gd name="connsiteX1888" fmla="*/ 983751 w 2604760"/>
                  <a:gd name="connsiteY1888" fmla="*/ 144651 h 1447989"/>
                  <a:gd name="connsiteX1889" fmla="*/ 984277 w 2604760"/>
                  <a:gd name="connsiteY1889" fmla="*/ 142040 h 1447989"/>
                  <a:gd name="connsiteX1890" fmla="*/ 984795 w 2604760"/>
                  <a:gd name="connsiteY1890" fmla="*/ 140215 h 1447989"/>
                  <a:gd name="connsiteX1891" fmla="*/ 985313 w 2604760"/>
                  <a:gd name="connsiteY1891" fmla="*/ 139837 h 1447989"/>
                  <a:gd name="connsiteX1892" fmla="*/ 985839 w 2604760"/>
                  <a:gd name="connsiteY1892" fmla="*/ 141291 h 1447989"/>
                  <a:gd name="connsiteX1893" fmla="*/ 986357 w 2604760"/>
                  <a:gd name="connsiteY1893" fmla="*/ 144560 h 1447989"/>
                  <a:gd name="connsiteX1894" fmla="*/ 986883 w 2604760"/>
                  <a:gd name="connsiteY1894" fmla="*/ 149237 h 1447989"/>
                  <a:gd name="connsiteX1895" fmla="*/ 987400 w 2604760"/>
                  <a:gd name="connsiteY1895" fmla="*/ 154656 h 1447989"/>
                  <a:gd name="connsiteX1896" fmla="*/ 987918 w 2604760"/>
                  <a:gd name="connsiteY1896" fmla="*/ 160020 h 1447989"/>
                  <a:gd name="connsiteX1897" fmla="*/ 988444 w 2604760"/>
                  <a:gd name="connsiteY1897" fmla="*/ 164521 h 1447989"/>
                  <a:gd name="connsiteX1898" fmla="*/ 988962 w 2604760"/>
                  <a:gd name="connsiteY1898" fmla="*/ 167465 h 1447989"/>
                  <a:gd name="connsiteX1899" fmla="*/ 989488 w 2604760"/>
                  <a:gd name="connsiteY1899" fmla="*/ 168441 h 1447989"/>
                  <a:gd name="connsiteX1900" fmla="*/ 990006 w 2604760"/>
                  <a:gd name="connsiteY1900" fmla="*/ 167435 h 1447989"/>
                  <a:gd name="connsiteX1901" fmla="*/ 990523 w 2604760"/>
                  <a:gd name="connsiteY1901" fmla="*/ 164821 h 1447989"/>
                  <a:gd name="connsiteX1902" fmla="*/ 991049 w 2604760"/>
                  <a:gd name="connsiteY1902" fmla="*/ 161242 h 1447989"/>
                  <a:gd name="connsiteX1903" fmla="*/ 991567 w 2604760"/>
                  <a:gd name="connsiteY1903" fmla="*/ 157475 h 1447989"/>
                  <a:gd name="connsiteX1904" fmla="*/ 992093 w 2604760"/>
                  <a:gd name="connsiteY1904" fmla="*/ 154306 h 1447989"/>
                  <a:gd name="connsiteX1905" fmla="*/ 992611 w 2604760"/>
                  <a:gd name="connsiteY1905" fmla="*/ 152405 h 1447989"/>
                  <a:gd name="connsiteX1906" fmla="*/ 993129 w 2604760"/>
                  <a:gd name="connsiteY1906" fmla="*/ 152172 h 1447989"/>
                  <a:gd name="connsiteX1907" fmla="*/ 993655 w 2604760"/>
                  <a:gd name="connsiteY1907" fmla="*/ 153635 h 1447989"/>
                  <a:gd name="connsiteX1908" fmla="*/ 994172 w 2604760"/>
                  <a:gd name="connsiteY1908" fmla="*/ 156457 h 1447989"/>
                  <a:gd name="connsiteX1909" fmla="*/ 994698 w 2604760"/>
                  <a:gd name="connsiteY1909" fmla="*/ 160053 h 1447989"/>
                  <a:gd name="connsiteX1910" fmla="*/ 995216 w 2604760"/>
                  <a:gd name="connsiteY1910" fmla="*/ 163729 h 1447989"/>
                  <a:gd name="connsiteX1911" fmla="*/ 995734 w 2604760"/>
                  <a:gd name="connsiteY1911" fmla="*/ 166795 h 1447989"/>
                  <a:gd name="connsiteX1912" fmla="*/ 996260 w 2604760"/>
                  <a:gd name="connsiteY1912" fmla="*/ 168673 h 1447989"/>
                  <a:gd name="connsiteX1913" fmla="*/ 996778 w 2604760"/>
                  <a:gd name="connsiteY1913" fmla="*/ 169009 h 1447989"/>
                  <a:gd name="connsiteX1914" fmla="*/ 997304 w 2604760"/>
                  <a:gd name="connsiteY1914" fmla="*/ 167750 h 1447989"/>
                  <a:gd name="connsiteX1915" fmla="*/ 997822 w 2604760"/>
                  <a:gd name="connsiteY1915" fmla="*/ 165153 h 1447989"/>
                  <a:gd name="connsiteX1916" fmla="*/ 998339 w 2604760"/>
                  <a:gd name="connsiteY1916" fmla="*/ 161706 h 1447989"/>
                  <a:gd name="connsiteX1917" fmla="*/ 998865 w 2604760"/>
                  <a:gd name="connsiteY1917" fmla="*/ 158006 h 1447989"/>
                  <a:gd name="connsiteX1918" fmla="*/ 999383 w 2604760"/>
                  <a:gd name="connsiteY1918" fmla="*/ 154641 h 1447989"/>
                  <a:gd name="connsiteX1919" fmla="*/ 999909 w 2604760"/>
                  <a:gd name="connsiteY1919" fmla="*/ 152091 h 1447989"/>
                  <a:gd name="connsiteX1920" fmla="*/ 1000427 w 2604760"/>
                  <a:gd name="connsiteY1920" fmla="*/ 150646 h 1447989"/>
                  <a:gd name="connsiteX1921" fmla="*/ 1000944 w 2604760"/>
                  <a:gd name="connsiteY1921" fmla="*/ 150345 h 1447989"/>
                  <a:gd name="connsiteX1922" fmla="*/ 1001471 w 2604760"/>
                  <a:gd name="connsiteY1922" fmla="*/ 150980 h 1447989"/>
                  <a:gd name="connsiteX1923" fmla="*/ 1001988 w 2604760"/>
                  <a:gd name="connsiteY1923" fmla="*/ 152155 h 1447989"/>
                  <a:gd name="connsiteX1924" fmla="*/ 1002514 w 2604760"/>
                  <a:gd name="connsiteY1924" fmla="*/ 153403 h 1447989"/>
                  <a:gd name="connsiteX1925" fmla="*/ 1003032 w 2604760"/>
                  <a:gd name="connsiteY1925" fmla="*/ 154291 h 1447989"/>
                  <a:gd name="connsiteX1926" fmla="*/ 1003550 w 2604760"/>
                  <a:gd name="connsiteY1926" fmla="*/ 154494 h 1447989"/>
                  <a:gd name="connsiteX1927" fmla="*/ 1004076 w 2604760"/>
                  <a:gd name="connsiteY1927" fmla="*/ 153836 h 1447989"/>
                  <a:gd name="connsiteX1928" fmla="*/ 1004594 w 2604760"/>
                  <a:gd name="connsiteY1928" fmla="*/ 152309 h 1447989"/>
                  <a:gd name="connsiteX1929" fmla="*/ 1005120 w 2604760"/>
                  <a:gd name="connsiteY1929" fmla="*/ 150085 h 1447989"/>
                  <a:gd name="connsiteX1930" fmla="*/ 1005637 w 2604760"/>
                  <a:gd name="connsiteY1930" fmla="*/ 147469 h 1447989"/>
                  <a:gd name="connsiteX1931" fmla="*/ 1006155 w 2604760"/>
                  <a:gd name="connsiteY1931" fmla="*/ 144827 h 1447989"/>
                  <a:gd name="connsiteX1932" fmla="*/ 1006681 w 2604760"/>
                  <a:gd name="connsiteY1932" fmla="*/ 142480 h 1447989"/>
                  <a:gd name="connsiteX1933" fmla="*/ 1007199 w 2604760"/>
                  <a:gd name="connsiteY1933" fmla="*/ 140641 h 1447989"/>
                  <a:gd name="connsiteX1934" fmla="*/ 1007725 w 2604760"/>
                  <a:gd name="connsiteY1934" fmla="*/ 139392 h 1447989"/>
                  <a:gd name="connsiteX1935" fmla="*/ 1008243 w 2604760"/>
                  <a:gd name="connsiteY1935" fmla="*/ 138694 h 1447989"/>
                  <a:gd name="connsiteX1936" fmla="*/ 1008760 w 2604760"/>
                  <a:gd name="connsiteY1936" fmla="*/ 138391 h 1447989"/>
                  <a:gd name="connsiteX1937" fmla="*/ 1009286 w 2604760"/>
                  <a:gd name="connsiteY1937" fmla="*/ 138224 h 1447989"/>
                  <a:gd name="connsiteX1938" fmla="*/ 1009804 w 2604760"/>
                  <a:gd name="connsiteY1938" fmla="*/ 137905 h 1447989"/>
                  <a:gd name="connsiteX1939" fmla="*/ 1010330 w 2604760"/>
                  <a:gd name="connsiteY1939" fmla="*/ 137204 h 1447989"/>
                  <a:gd name="connsiteX1940" fmla="*/ 1010848 w 2604760"/>
                  <a:gd name="connsiteY1940" fmla="*/ 136021 h 1447989"/>
                  <a:gd name="connsiteX1941" fmla="*/ 1011366 w 2604760"/>
                  <a:gd name="connsiteY1941" fmla="*/ 134393 h 1447989"/>
                  <a:gd name="connsiteX1942" fmla="*/ 1011892 w 2604760"/>
                  <a:gd name="connsiteY1942" fmla="*/ 132458 h 1447989"/>
                  <a:gd name="connsiteX1943" fmla="*/ 1012409 w 2604760"/>
                  <a:gd name="connsiteY1943" fmla="*/ 130428 h 1447989"/>
                  <a:gd name="connsiteX1944" fmla="*/ 1012935 w 2604760"/>
                  <a:gd name="connsiteY1944" fmla="*/ 128565 h 1447989"/>
                  <a:gd name="connsiteX1945" fmla="*/ 1013453 w 2604760"/>
                  <a:gd name="connsiteY1945" fmla="*/ 127133 h 1447989"/>
                  <a:gd name="connsiteX1946" fmla="*/ 1013971 w 2604760"/>
                  <a:gd name="connsiteY1946" fmla="*/ 126317 h 1447989"/>
                  <a:gd name="connsiteX1947" fmla="*/ 1014497 w 2604760"/>
                  <a:gd name="connsiteY1947" fmla="*/ 126153 h 1447989"/>
                  <a:gd name="connsiteX1948" fmla="*/ 1015015 w 2604760"/>
                  <a:gd name="connsiteY1948" fmla="*/ 126529 h 1447989"/>
                  <a:gd name="connsiteX1949" fmla="*/ 1015541 w 2604760"/>
                  <a:gd name="connsiteY1949" fmla="*/ 127233 h 1447989"/>
                  <a:gd name="connsiteX1950" fmla="*/ 1016058 w 2604760"/>
                  <a:gd name="connsiteY1950" fmla="*/ 128001 h 1447989"/>
                  <a:gd name="connsiteX1951" fmla="*/ 1016576 w 2604760"/>
                  <a:gd name="connsiteY1951" fmla="*/ 128539 h 1447989"/>
                  <a:gd name="connsiteX1952" fmla="*/ 1017102 w 2604760"/>
                  <a:gd name="connsiteY1952" fmla="*/ 128555 h 1447989"/>
                  <a:gd name="connsiteX1953" fmla="*/ 1017620 w 2604760"/>
                  <a:gd name="connsiteY1953" fmla="*/ 127840 h 1447989"/>
                  <a:gd name="connsiteX1954" fmla="*/ 1018146 w 2604760"/>
                  <a:gd name="connsiteY1954" fmla="*/ 126363 h 1447989"/>
                  <a:gd name="connsiteX1955" fmla="*/ 1018664 w 2604760"/>
                  <a:gd name="connsiteY1955" fmla="*/ 124296 h 1447989"/>
                  <a:gd name="connsiteX1956" fmla="*/ 1019181 w 2604760"/>
                  <a:gd name="connsiteY1956" fmla="*/ 121955 h 1447989"/>
                  <a:gd name="connsiteX1957" fmla="*/ 1019708 w 2604760"/>
                  <a:gd name="connsiteY1957" fmla="*/ 119721 h 1447989"/>
                  <a:gd name="connsiteX1958" fmla="*/ 1020225 w 2604760"/>
                  <a:gd name="connsiteY1958" fmla="*/ 117992 h 1447989"/>
                  <a:gd name="connsiteX1959" fmla="*/ 1020751 w 2604760"/>
                  <a:gd name="connsiteY1959" fmla="*/ 117141 h 1447989"/>
                  <a:gd name="connsiteX1960" fmla="*/ 1021269 w 2604760"/>
                  <a:gd name="connsiteY1960" fmla="*/ 117428 h 1447989"/>
                  <a:gd name="connsiteX1961" fmla="*/ 1021787 w 2604760"/>
                  <a:gd name="connsiteY1961" fmla="*/ 118905 h 1447989"/>
                  <a:gd name="connsiteX1962" fmla="*/ 1022313 w 2604760"/>
                  <a:gd name="connsiteY1962" fmla="*/ 121373 h 1447989"/>
                  <a:gd name="connsiteX1963" fmla="*/ 1022830 w 2604760"/>
                  <a:gd name="connsiteY1963" fmla="*/ 124446 h 1447989"/>
                  <a:gd name="connsiteX1964" fmla="*/ 1023357 w 2604760"/>
                  <a:gd name="connsiteY1964" fmla="*/ 127649 h 1447989"/>
                  <a:gd name="connsiteX1965" fmla="*/ 1023874 w 2604760"/>
                  <a:gd name="connsiteY1965" fmla="*/ 130488 h 1447989"/>
                  <a:gd name="connsiteX1966" fmla="*/ 1024392 w 2604760"/>
                  <a:gd name="connsiteY1966" fmla="*/ 132486 h 1447989"/>
                  <a:gd name="connsiteX1967" fmla="*/ 1024918 w 2604760"/>
                  <a:gd name="connsiteY1967" fmla="*/ 133282 h 1447989"/>
                  <a:gd name="connsiteX1968" fmla="*/ 1025436 w 2604760"/>
                  <a:gd name="connsiteY1968" fmla="*/ 132748 h 1447989"/>
                  <a:gd name="connsiteX1969" fmla="*/ 1025962 w 2604760"/>
                  <a:gd name="connsiteY1969" fmla="*/ 131063 h 1447989"/>
                  <a:gd name="connsiteX1970" fmla="*/ 1026480 w 2604760"/>
                  <a:gd name="connsiteY1970" fmla="*/ 128657 h 1447989"/>
                  <a:gd name="connsiteX1971" fmla="*/ 1026997 w 2604760"/>
                  <a:gd name="connsiteY1971" fmla="*/ 126097 h 1447989"/>
                  <a:gd name="connsiteX1972" fmla="*/ 1027523 w 2604760"/>
                  <a:gd name="connsiteY1972" fmla="*/ 123996 h 1447989"/>
                  <a:gd name="connsiteX1973" fmla="*/ 1028041 w 2604760"/>
                  <a:gd name="connsiteY1973" fmla="*/ 122948 h 1447989"/>
                  <a:gd name="connsiteX1974" fmla="*/ 1028567 w 2604760"/>
                  <a:gd name="connsiteY1974" fmla="*/ 123423 h 1447989"/>
                  <a:gd name="connsiteX1975" fmla="*/ 1029085 w 2604760"/>
                  <a:gd name="connsiteY1975" fmla="*/ 125621 h 1447989"/>
                  <a:gd name="connsiteX1976" fmla="*/ 1029603 w 2604760"/>
                  <a:gd name="connsiteY1976" fmla="*/ 129389 h 1447989"/>
                  <a:gd name="connsiteX1977" fmla="*/ 1030129 w 2604760"/>
                  <a:gd name="connsiteY1977" fmla="*/ 134265 h 1447989"/>
                  <a:gd name="connsiteX1978" fmla="*/ 1030646 w 2604760"/>
                  <a:gd name="connsiteY1978" fmla="*/ 139611 h 1447989"/>
                  <a:gd name="connsiteX1979" fmla="*/ 1031172 w 2604760"/>
                  <a:gd name="connsiteY1979" fmla="*/ 144721 h 1447989"/>
                  <a:gd name="connsiteX1980" fmla="*/ 1031690 w 2604760"/>
                  <a:gd name="connsiteY1980" fmla="*/ 148908 h 1447989"/>
                  <a:gd name="connsiteX1981" fmla="*/ 1032208 w 2604760"/>
                  <a:gd name="connsiteY1981" fmla="*/ 151615 h 1447989"/>
                  <a:gd name="connsiteX1982" fmla="*/ 1032734 w 2604760"/>
                  <a:gd name="connsiteY1982" fmla="*/ 152568 h 1447989"/>
                  <a:gd name="connsiteX1983" fmla="*/ 1033252 w 2604760"/>
                  <a:gd name="connsiteY1983" fmla="*/ 151859 h 1447989"/>
                  <a:gd name="connsiteX1984" fmla="*/ 1033778 w 2604760"/>
                  <a:gd name="connsiteY1984" fmla="*/ 149918 h 1447989"/>
                  <a:gd name="connsiteX1985" fmla="*/ 1034295 w 2604760"/>
                  <a:gd name="connsiteY1985" fmla="*/ 147393 h 1447989"/>
                  <a:gd name="connsiteX1986" fmla="*/ 1034813 w 2604760"/>
                  <a:gd name="connsiteY1986" fmla="*/ 145020 h 1447989"/>
                  <a:gd name="connsiteX1987" fmla="*/ 1035339 w 2604760"/>
                  <a:gd name="connsiteY1987" fmla="*/ 143537 h 1447989"/>
                  <a:gd name="connsiteX1988" fmla="*/ 1035857 w 2604760"/>
                  <a:gd name="connsiteY1988" fmla="*/ 143554 h 1447989"/>
                  <a:gd name="connsiteX1989" fmla="*/ 1036383 w 2604760"/>
                  <a:gd name="connsiteY1989" fmla="*/ 145405 h 1447989"/>
                  <a:gd name="connsiteX1990" fmla="*/ 1036901 w 2604760"/>
                  <a:gd name="connsiteY1990" fmla="*/ 149039 h 1447989"/>
                  <a:gd name="connsiteX1991" fmla="*/ 1037418 w 2604760"/>
                  <a:gd name="connsiteY1991" fmla="*/ 154044 h 1447989"/>
                  <a:gd name="connsiteX1992" fmla="*/ 1037944 w 2604760"/>
                  <a:gd name="connsiteY1992" fmla="*/ 159767 h 1447989"/>
                  <a:gd name="connsiteX1993" fmla="*/ 1038462 w 2604760"/>
                  <a:gd name="connsiteY1993" fmla="*/ 165457 h 1447989"/>
                  <a:gd name="connsiteX1994" fmla="*/ 1038988 w 2604760"/>
                  <a:gd name="connsiteY1994" fmla="*/ 170373 h 1447989"/>
                  <a:gd name="connsiteX1995" fmla="*/ 1039506 w 2604760"/>
                  <a:gd name="connsiteY1995" fmla="*/ 173912 h 1447989"/>
                  <a:gd name="connsiteX1996" fmla="*/ 1040024 w 2604760"/>
                  <a:gd name="connsiteY1996" fmla="*/ 175734 h 1447989"/>
                  <a:gd name="connsiteX1997" fmla="*/ 1040550 w 2604760"/>
                  <a:gd name="connsiteY1997" fmla="*/ 175855 h 1447989"/>
                  <a:gd name="connsiteX1998" fmla="*/ 1041067 w 2604760"/>
                  <a:gd name="connsiteY1998" fmla="*/ 174629 h 1447989"/>
                  <a:gd name="connsiteX1999" fmla="*/ 1041594 w 2604760"/>
                  <a:gd name="connsiteY1999" fmla="*/ 172636 h 1447989"/>
                  <a:gd name="connsiteX2000" fmla="*/ 1042111 w 2604760"/>
                  <a:gd name="connsiteY2000" fmla="*/ 170555 h 1447989"/>
                  <a:gd name="connsiteX2001" fmla="*/ 1042629 w 2604760"/>
                  <a:gd name="connsiteY2001" fmla="*/ 169044 h 1447989"/>
                  <a:gd name="connsiteX2002" fmla="*/ 1043155 w 2604760"/>
                  <a:gd name="connsiteY2002" fmla="*/ 168643 h 1447989"/>
                  <a:gd name="connsiteX2003" fmla="*/ 1043673 w 2604760"/>
                  <a:gd name="connsiteY2003" fmla="*/ 169660 h 1447989"/>
                  <a:gd name="connsiteX2004" fmla="*/ 1044199 w 2604760"/>
                  <a:gd name="connsiteY2004" fmla="*/ 172094 h 1447989"/>
                  <a:gd name="connsiteX2005" fmla="*/ 1044717 w 2604760"/>
                  <a:gd name="connsiteY2005" fmla="*/ 175633 h 1447989"/>
                  <a:gd name="connsiteX2006" fmla="*/ 1045234 w 2604760"/>
                  <a:gd name="connsiteY2006" fmla="*/ 179756 h 1447989"/>
                  <a:gd name="connsiteX2007" fmla="*/ 1045760 w 2604760"/>
                  <a:gd name="connsiteY2007" fmla="*/ 183852 h 1447989"/>
                  <a:gd name="connsiteX2008" fmla="*/ 1046278 w 2604760"/>
                  <a:gd name="connsiteY2008" fmla="*/ 187354 h 1447989"/>
                  <a:gd name="connsiteX2009" fmla="*/ 1046804 w 2604760"/>
                  <a:gd name="connsiteY2009" fmla="*/ 189833 h 1447989"/>
                  <a:gd name="connsiteX2010" fmla="*/ 1047322 w 2604760"/>
                  <a:gd name="connsiteY2010" fmla="*/ 191069 h 1447989"/>
                  <a:gd name="connsiteX2011" fmla="*/ 1047839 w 2604760"/>
                  <a:gd name="connsiteY2011" fmla="*/ 191095 h 1447989"/>
                  <a:gd name="connsiteX2012" fmla="*/ 1048366 w 2604760"/>
                  <a:gd name="connsiteY2012" fmla="*/ 190189 h 1447989"/>
                  <a:gd name="connsiteX2013" fmla="*/ 1048883 w 2604760"/>
                  <a:gd name="connsiteY2013" fmla="*/ 188791 h 1447989"/>
                  <a:gd name="connsiteX2014" fmla="*/ 1049409 w 2604760"/>
                  <a:gd name="connsiteY2014" fmla="*/ 187385 h 1447989"/>
                  <a:gd name="connsiteX2015" fmla="*/ 1049927 w 2604760"/>
                  <a:gd name="connsiteY2015" fmla="*/ 186383 h 1447989"/>
                  <a:gd name="connsiteX2016" fmla="*/ 1050445 w 2604760"/>
                  <a:gd name="connsiteY2016" fmla="*/ 186058 h 1447989"/>
                  <a:gd name="connsiteX2017" fmla="*/ 1050971 w 2604760"/>
                  <a:gd name="connsiteY2017" fmla="*/ 186514 h 1447989"/>
                  <a:gd name="connsiteX2018" fmla="*/ 1051489 w 2604760"/>
                  <a:gd name="connsiteY2018" fmla="*/ 187667 h 1447989"/>
                  <a:gd name="connsiteX2019" fmla="*/ 1052015 w 2604760"/>
                  <a:gd name="connsiteY2019" fmla="*/ 189266 h 1447989"/>
                  <a:gd name="connsiteX2020" fmla="*/ 1052532 w 2604760"/>
                  <a:gd name="connsiteY2020" fmla="*/ 190938 h 1447989"/>
                  <a:gd name="connsiteX2021" fmla="*/ 1053050 w 2604760"/>
                  <a:gd name="connsiteY2021" fmla="*/ 192296 h 1447989"/>
                  <a:gd name="connsiteX2022" fmla="*/ 1053576 w 2604760"/>
                  <a:gd name="connsiteY2022" fmla="*/ 193049 h 1447989"/>
                  <a:gd name="connsiteX2023" fmla="*/ 1054094 w 2604760"/>
                  <a:gd name="connsiteY2023" fmla="*/ 193065 h 1447989"/>
                  <a:gd name="connsiteX2024" fmla="*/ 1054620 w 2604760"/>
                  <a:gd name="connsiteY2024" fmla="*/ 192379 h 1447989"/>
                  <a:gd name="connsiteX2025" fmla="*/ 1055138 w 2604760"/>
                  <a:gd name="connsiteY2025" fmla="*/ 191170 h 1447989"/>
                  <a:gd name="connsiteX2026" fmla="*/ 1055655 w 2604760"/>
                  <a:gd name="connsiteY2026" fmla="*/ 189720 h 1447989"/>
                  <a:gd name="connsiteX2027" fmla="*/ 1056181 w 2604760"/>
                  <a:gd name="connsiteY2027" fmla="*/ 188365 h 1447989"/>
                  <a:gd name="connsiteX2028" fmla="*/ 1056699 w 2604760"/>
                  <a:gd name="connsiteY2028" fmla="*/ 187408 h 1447989"/>
                  <a:gd name="connsiteX2029" fmla="*/ 1057225 w 2604760"/>
                  <a:gd name="connsiteY2029" fmla="*/ 187026 h 1447989"/>
                  <a:gd name="connsiteX2030" fmla="*/ 1057743 w 2604760"/>
                  <a:gd name="connsiteY2030" fmla="*/ 187208 h 1447989"/>
                  <a:gd name="connsiteX2031" fmla="*/ 1058261 w 2604760"/>
                  <a:gd name="connsiteY2031" fmla="*/ 187785 h 1447989"/>
                  <a:gd name="connsiteX2032" fmla="*/ 1058787 w 2604760"/>
                  <a:gd name="connsiteY2032" fmla="*/ 188484 h 1447989"/>
                  <a:gd name="connsiteX2033" fmla="*/ 1059304 w 2604760"/>
                  <a:gd name="connsiteY2033" fmla="*/ 188990 h 1447989"/>
                  <a:gd name="connsiteX2034" fmla="*/ 1059830 w 2604760"/>
                  <a:gd name="connsiteY2034" fmla="*/ 188986 h 1447989"/>
                  <a:gd name="connsiteX2035" fmla="*/ 1060348 w 2604760"/>
                  <a:gd name="connsiteY2035" fmla="*/ 188222 h 1447989"/>
                  <a:gd name="connsiteX2036" fmla="*/ 1060866 w 2604760"/>
                  <a:gd name="connsiteY2036" fmla="*/ 186592 h 1447989"/>
                  <a:gd name="connsiteX2037" fmla="*/ 1061392 w 2604760"/>
                  <a:gd name="connsiteY2037" fmla="*/ 184196 h 1447989"/>
                  <a:gd name="connsiteX2038" fmla="*/ 1061910 w 2604760"/>
                  <a:gd name="connsiteY2038" fmla="*/ 181312 h 1447989"/>
                  <a:gd name="connsiteX2039" fmla="*/ 1062436 w 2604760"/>
                  <a:gd name="connsiteY2039" fmla="*/ 178320 h 1447989"/>
                  <a:gd name="connsiteX2040" fmla="*/ 1062954 w 2604760"/>
                  <a:gd name="connsiteY2040" fmla="*/ 175613 h 1447989"/>
                  <a:gd name="connsiteX2041" fmla="*/ 1063471 w 2604760"/>
                  <a:gd name="connsiteY2041" fmla="*/ 173548 h 1447989"/>
                  <a:gd name="connsiteX2042" fmla="*/ 1063997 w 2604760"/>
                  <a:gd name="connsiteY2042" fmla="*/ 172394 h 1447989"/>
                  <a:gd name="connsiteX2043" fmla="*/ 1064515 w 2604760"/>
                  <a:gd name="connsiteY2043" fmla="*/ 172256 h 1447989"/>
                  <a:gd name="connsiteX2044" fmla="*/ 1065041 w 2604760"/>
                  <a:gd name="connsiteY2044" fmla="*/ 173001 h 1447989"/>
                  <a:gd name="connsiteX2045" fmla="*/ 1065559 w 2604760"/>
                  <a:gd name="connsiteY2045" fmla="*/ 174282 h 1447989"/>
                  <a:gd name="connsiteX2046" fmla="*/ 1066076 w 2604760"/>
                  <a:gd name="connsiteY2046" fmla="*/ 175625 h 1447989"/>
                  <a:gd name="connsiteX2047" fmla="*/ 1066603 w 2604760"/>
                  <a:gd name="connsiteY2047" fmla="*/ 176557 h 1447989"/>
                  <a:gd name="connsiteX2048" fmla="*/ 1067120 w 2604760"/>
                  <a:gd name="connsiteY2048" fmla="*/ 176669 h 1447989"/>
                  <a:gd name="connsiteX2049" fmla="*/ 1067646 w 2604760"/>
                  <a:gd name="connsiteY2049" fmla="*/ 175663 h 1447989"/>
                  <a:gd name="connsiteX2050" fmla="*/ 1068164 w 2604760"/>
                  <a:gd name="connsiteY2050" fmla="*/ 173422 h 1447989"/>
                  <a:gd name="connsiteX2051" fmla="*/ 1068682 w 2604760"/>
                  <a:gd name="connsiteY2051" fmla="*/ 170078 h 1447989"/>
                  <a:gd name="connsiteX2052" fmla="*/ 1069208 w 2604760"/>
                  <a:gd name="connsiteY2052" fmla="*/ 166009 h 1447989"/>
                  <a:gd name="connsiteX2053" fmla="*/ 1069725 w 2604760"/>
                  <a:gd name="connsiteY2053" fmla="*/ 161740 h 1447989"/>
                  <a:gd name="connsiteX2054" fmla="*/ 1070252 w 2604760"/>
                  <a:gd name="connsiteY2054" fmla="*/ 157820 h 1447989"/>
                  <a:gd name="connsiteX2055" fmla="*/ 1070769 w 2604760"/>
                  <a:gd name="connsiteY2055" fmla="*/ 154743 h 1447989"/>
                  <a:gd name="connsiteX2056" fmla="*/ 1071287 w 2604760"/>
                  <a:gd name="connsiteY2056" fmla="*/ 152909 h 1447989"/>
                  <a:gd name="connsiteX2057" fmla="*/ 1071813 w 2604760"/>
                  <a:gd name="connsiteY2057" fmla="*/ 152544 h 1447989"/>
                  <a:gd name="connsiteX2058" fmla="*/ 1072331 w 2604760"/>
                  <a:gd name="connsiteY2058" fmla="*/ 153595 h 1447989"/>
                  <a:gd name="connsiteX2059" fmla="*/ 1072857 w 2604760"/>
                  <a:gd name="connsiteY2059" fmla="*/ 155706 h 1447989"/>
                  <a:gd name="connsiteX2060" fmla="*/ 1073375 w 2604760"/>
                  <a:gd name="connsiteY2060" fmla="*/ 158312 h 1447989"/>
                  <a:gd name="connsiteX2061" fmla="*/ 1073892 w 2604760"/>
                  <a:gd name="connsiteY2061" fmla="*/ 160788 h 1447989"/>
                  <a:gd name="connsiteX2062" fmla="*/ 1074418 w 2604760"/>
                  <a:gd name="connsiteY2062" fmla="*/ 162553 h 1447989"/>
                  <a:gd name="connsiteX2063" fmla="*/ 1074936 w 2604760"/>
                  <a:gd name="connsiteY2063" fmla="*/ 163128 h 1447989"/>
                  <a:gd name="connsiteX2064" fmla="*/ 1075462 w 2604760"/>
                  <a:gd name="connsiteY2064" fmla="*/ 162220 h 1447989"/>
                  <a:gd name="connsiteX2065" fmla="*/ 1075980 w 2604760"/>
                  <a:gd name="connsiteY2065" fmla="*/ 159820 h 1447989"/>
                  <a:gd name="connsiteX2066" fmla="*/ 1076498 w 2604760"/>
                  <a:gd name="connsiteY2066" fmla="*/ 156240 h 1447989"/>
                  <a:gd name="connsiteX2067" fmla="*/ 1077024 w 2604760"/>
                  <a:gd name="connsiteY2067" fmla="*/ 152025 h 1447989"/>
                  <a:gd name="connsiteX2068" fmla="*/ 1077541 w 2604760"/>
                  <a:gd name="connsiteY2068" fmla="*/ 147826 h 1447989"/>
                  <a:gd name="connsiteX2069" fmla="*/ 1078067 w 2604760"/>
                  <a:gd name="connsiteY2069" fmla="*/ 144286 h 1447989"/>
                  <a:gd name="connsiteX2070" fmla="*/ 1078585 w 2604760"/>
                  <a:gd name="connsiteY2070" fmla="*/ 141981 h 1447989"/>
                  <a:gd name="connsiteX2071" fmla="*/ 1079103 w 2604760"/>
                  <a:gd name="connsiteY2071" fmla="*/ 141321 h 1447989"/>
                  <a:gd name="connsiteX2072" fmla="*/ 1079629 w 2604760"/>
                  <a:gd name="connsiteY2072" fmla="*/ 142426 h 1447989"/>
                  <a:gd name="connsiteX2073" fmla="*/ 1080147 w 2604760"/>
                  <a:gd name="connsiteY2073" fmla="*/ 145059 h 1447989"/>
                  <a:gd name="connsiteX2074" fmla="*/ 1080673 w 2604760"/>
                  <a:gd name="connsiteY2074" fmla="*/ 148700 h 1447989"/>
                  <a:gd name="connsiteX2075" fmla="*/ 1081190 w 2604760"/>
                  <a:gd name="connsiteY2075" fmla="*/ 152678 h 1447989"/>
                  <a:gd name="connsiteX2076" fmla="*/ 1081708 w 2604760"/>
                  <a:gd name="connsiteY2076" fmla="*/ 156308 h 1447989"/>
                  <a:gd name="connsiteX2077" fmla="*/ 1082234 w 2604760"/>
                  <a:gd name="connsiteY2077" fmla="*/ 158964 h 1447989"/>
                  <a:gd name="connsiteX2078" fmla="*/ 1082752 w 2604760"/>
                  <a:gd name="connsiteY2078" fmla="*/ 160186 h 1447989"/>
                  <a:gd name="connsiteX2079" fmla="*/ 1083278 w 2604760"/>
                  <a:gd name="connsiteY2079" fmla="*/ 159796 h 1447989"/>
                  <a:gd name="connsiteX2080" fmla="*/ 1083796 w 2604760"/>
                  <a:gd name="connsiteY2080" fmla="*/ 157962 h 1447989"/>
                  <a:gd name="connsiteX2081" fmla="*/ 1084313 w 2604760"/>
                  <a:gd name="connsiteY2081" fmla="*/ 155149 h 1447989"/>
                  <a:gd name="connsiteX2082" fmla="*/ 1084840 w 2604760"/>
                  <a:gd name="connsiteY2082" fmla="*/ 152000 h 1447989"/>
                  <a:gd name="connsiteX2083" fmla="*/ 1085357 w 2604760"/>
                  <a:gd name="connsiteY2083" fmla="*/ 149191 h 1447989"/>
                  <a:gd name="connsiteX2084" fmla="*/ 1085883 w 2604760"/>
                  <a:gd name="connsiteY2084" fmla="*/ 147349 h 1447989"/>
                  <a:gd name="connsiteX2085" fmla="*/ 1086401 w 2604760"/>
                  <a:gd name="connsiteY2085" fmla="*/ 146942 h 1447989"/>
                  <a:gd name="connsiteX2086" fmla="*/ 1086919 w 2604760"/>
                  <a:gd name="connsiteY2086" fmla="*/ 148178 h 1447989"/>
                  <a:gd name="connsiteX2087" fmla="*/ 1087445 w 2604760"/>
                  <a:gd name="connsiteY2087" fmla="*/ 150937 h 1447989"/>
                  <a:gd name="connsiteX2088" fmla="*/ 1087962 w 2604760"/>
                  <a:gd name="connsiteY2088" fmla="*/ 154812 h 1447989"/>
                  <a:gd name="connsiteX2089" fmla="*/ 1088489 w 2604760"/>
                  <a:gd name="connsiteY2089" fmla="*/ 159213 h 1447989"/>
                  <a:gd name="connsiteX2090" fmla="*/ 1089006 w 2604760"/>
                  <a:gd name="connsiteY2090" fmla="*/ 163503 h 1447989"/>
                  <a:gd name="connsiteX2091" fmla="*/ 1089524 w 2604760"/>
                  <a:gd name="connsiteY2091" fmla="*/ 167102 h 1447989"/>
                  <a:gd name="connsiteX2092" fmla="*/ 1090050 w 2604760"/>
                  <a:gd name="connsiteY2092" fmla="*/ 169576 h 1447989"/>
                  <a:gd name="connsiteX2093" fmla="*/ 1090568 w 2604760"/>
                  <a:gd name="connsiteY2093" fmla="*/ 170727 h 1447989"/>
                  <a:gd name="connsiteX2094" fmla="*/ 1091094 w 2604760"/>
                  <a:gd name="connsiteY2094" fmla="*/ 170647 h 1447989"/>
                  <a:gd name="connsiteX2095" fmla="*/ 1091612 w 2604760"/>
                  <a:gd name="connsiteY2095" fmla="*/ 169703 h 1447989"/>
                  <a:gd name="connsiteX2096" fmla="*/ 1092129 w 2604760"/>
                  <a:gd name="connsiteY2096" fmla="*/ 168430 h 1447989"/>
                  <a:gd name="connsiteX2097" fmla="*/ 1092655 w 2604760"/>
                  <a:gd name="connsiteY2097" fmla="*/ 167389 h 1447989"/>
                  <a:gd name="connsiteX2098" fmla="*/ 1093173 w 2604760"/>
                  <a:gd name="connsiteY2098" fmla="*/ 167050 h 1447989"/>
                  <a:gd name="connsiteX2099" fmla="*/ 1093699 w 2604760"/>
                  <a:gd name="connsiteY2099" fmla="*/ 167717 h 1447989"/>
                  <a:gd name="connsiteX2100" fmla="*/ 1094217 w 2604760"/>
                  <a:gd name="connsiteY2100" fmla="*/ 169487 h 1447989"/>
                  <a:gd name="connsiteX2101" fmla="*/ 1094735 w 2604760"/>
                  <a:gd name="connsiteY2101" fmla="*/ 172227 h 1447989"/>
                  <a:gd name="connsiteX2102" fmla="*/ 1095261 w 2604760"/>
                  <a:gd name="connsiteY2102" fmla="*/ 175602 h 1447989"/>
                  <a:gd name="connsiteX2103" fmla="*/ 1095778 w 2604760"/>
                  <a:gd name="connsiteY2103" fmla="*/ 179156 h 1447989"/>
                  <a:gd name="connsiteX2104" fmla="*/ 1096304 w 2604760"/>
                  <a:gd name="connsiteY2104" fmla="*/ 182430 h 1447989"/>
                  <a:gd name="connsiteX2105" fmla="*/ 1096822 w 2604760"/>
                  <a:gd name="connsiteY2105" fmla="*/ 185073 h 1447989"/>
                  <a:gd name="connsiteX2106" fmla="*/ 1097340 w 2604760"/>
                  <a:gd name="connsiteY2106" fmla="*/ 186904 h 1447989"/>
                  <a:gd name="connsiteX2107" fmla="*/ 1097866 w 2604760"/>
                  <a:gd name="connsiteY2107" fmla="*/ 187925 h 1447989"/>
                  <a:gd name="connsiteX2108" fmla="*/ 1098384 w 2604760"/>
                  <a:gd name="connsiteY2108" fmla="*/ 188325 h 1447989"/>
                  <a:gd name="connsiteX2109" fmla="*/ 1098910 w 2604760"/>
                  <a:gd name="connsiteY2109" fmla="*/ 188443 h 1447989"/>
                  <a:gd name="connsiteX2110" fmla="*/ 1099427 w 2604760"/>
                  <a:gd name="connsiteY2110" fmla="*/ 188688 h 1447989"/>
                  <a:gd name="connsiteX2111" fmla="*/ 1099945 w 2604760"/>
                  <a:gd name="connsiteY2111" fmla="*/ 189421 h 1447989"/>
                  <a:gd name="connsiteX2112" fmla="*/ 1100471 w 2604760"/>
                  <a:gd name="connsiteY2112" fmla="*/ 190843 h 1447989"/>
                  <a:gd name="connsiteX2113" fmla="*/ 1100989 w 2604760"/>
                  <a:gd name="connsiteY2113" fmla="*/ 192953 h 1447989"/>
                  <a:gd name="connsiteX2114" fmla="*/ 1101515 w 2604760"/>
                  <a:gd name="connsiteY2114" fmla="*/ 195570 h 1447989"/>
                  <a:gd name="connsiteX2115" fmla="*/ 1102033 w 2604760"/>
                  <a:gd name="connsiteY2115" fmla="*/ 198389 h 1447989"/>
                  <a:gd name="connsiteX2116" fmla="*/ 1102550 w 2604760"/>
                  <a:gd name="connsiteY2116" fmla="*/ 201043 h 1447989"/>
                  <a:gd name="connsiteX2117" fmla="*/ 1103076 w 2604760"/>
                  <a:gd name="connsiteY2117" fmla="*/ 203162 h 1447989"/>
                  <a:gd name="connsiteX2118" fmla="*/ 1103594 w 2604760"/>
                  <a:gd name="connsiteY2118" fmla="*/ 204468 h 1447989"/>
                  <a:gd name="connsiteX2119" fmla="*/ 1104120 w 2604760"/>
                  <a:gd name="connsiteY2119" fmla="*/ 204874 h 1447989"/>
                  <a:gd name="connsiteX2120" fmla="*/ 1104638 w 2604760"/>
                  <a:gd name="connsiteY2120" fmla="*/ 204519 h 1447989"/>
                  <a:gd name="connsiteX2121" fmla="*/ 1105156 w 2604760"/>
                  <a:gd name="connsiteY2121" fmla="*/ 203724 h 1447989"/>
                  <a:gd name="connsiteX2122" fmla="*/ 1105682 w 2604760"/>
                  <a:gd name="connsiteY2122" fmla="*/ 202908 h 1447989"/>
                  <a:gd name="connsiteX2123" fmla="*/ 1106199 w 2604760"/>
                  <a:gd name="connsiteY2123" fmla="*/ 202494 h 1447989"/>
                  <a:gd name="connsiteX2124" fmla="*/ 1106725 w 2604760"/>
                  <a:gd name="connsiteY2124" fmla="*/ 202838 h 1447989"/>
                  <a:gd name="connsiteX2125" fmla="*/ 1107243 w 2604760"/>
                  <a:gd name="connsiteY2125" fmla="*/ 204154 h 1447989"/>
                  <a:gd name="connsiteX2126" fmla="*/ 1107761 w 2604760"/>
                  <a:gd name="connsiteY2126" fmla="*/ 206434 h 1447989"/>
                  <a:gd name="connsiteX2127" fmla="*/ 1108287 w 2604760"/>
                  <a:gd name="connsiteY2127" fmla="*/ 209423 h 1447989"/>
                  <a:gd name="connsiteX2128" fmla="*/ 1108805 w 2604760"/>
                  <a:gd name="connsiteY2128" fmla="*/ 212662 h 1447989"/>
                  <a:gd name="connsiteX2129" fmla="*/ 1109331 w 2604760"/>
                  <a:gd name="connsiteY2129" fmla="*/ 215621 h 1447989"/>
                  <a:gd name="connsiteX2130" fmla="*/ 1109849 w 2604760"/>
                  <a:gd name="connsiteY2130" fmla="*/ 217801 h 1447989"/>
                  <a:gd name="connsiteX2131" fmla="*/ 1110366 w 2604760"/>
                  <a:gd name="connsiteY2131" fmla="*/ 218822 h 1447989"/>
                  <a:gd name="connsiteX2132" fmla="*/ 1110892 w 2604760"/>
                  <a:gd name="connsiteY2132" fmla="*/ 218473 h 1447989"/>
                  <a:gd name="connsiteX2133" fmla="*/ 1111410 w 2604760"/>
                  <a:gd name="connsiteY2133" fmla="*/ 216797 h 1447989"/>
                  <a:gd name="connsiteX2134" fmla="*/ 1111936 w 2604760"/>
                  <a:gd name="connsiteY2134" fmla="*/ 214115 h 1447989"/>
                  <a:gd name="connsiteX2135" fmla="*/ 1112454 w 2604760"/>
                  <a:gd name="connsiteY2135" fmla="*/ 210982 h 1447989"/>
                  <a:gd name="connsiteX2136" fmla="*/ 1112971 w 2604760"/>
                  <a:gd name="connsiteY2136" fmla="*/ 208027 h 1447989"/>
                  <a:gd name="connsiteX2137" fmla="*/ 1113498 w 2604760"/>
                  <a:gd name="connsiteY2137" fmla="*/ 205814 h 1447989"/>
                  <a:gd name="connsiteX2138" fmla="*/ 1114015 w 2604760"/>
                  <a:gd name="connsiteY2138" fmla="*/ 204756 h 1447989"/>
                  <a:gd name="connsiteX2139" fmla="*/ 1114541 w 2604760"/>
                  <a:gd name="connsiteY2139" fmla="*/ 205066 h 1447989"/>
                  <a:gd name="connsiteX2140" fmla="*/ 1115059 w 2604760"/>
                  <a:gd name="connsiteY2140" fmla="*/ 206719 h 1447989"/>
                  <a:gd name="connsiteX2141" fmla="*/ 1115577 w 2604760"/>
                  <a:gd name="connsiteY2141" fmla="*/ 209393 h 1447989"/>
                  <a:gd name="connsiteX2142" fmla="*/ 1116103 w 2604760"/>
                  <a:gd name="connsiteY2142" fmla="*/ 212520 h 1447989"/>
                  <a:gd name="connsiteX2143" fmla="*/ 1116621 w 2604760"/>
                  <a:gd name="connsiteY2143" fmla="*/ 215429 h 1447989"/>
                  <a:gd name="connsiteX2144" fmla="*/ 1117147 w 2604760"/>
                  <a:gd name="connsiteY2144" fmla="*/ 217499 h 1447989"/>
                  <a:gd name="connsiteX2145" fmla="*/ 1117664 w 2604760"/>
                  <a:gd name="connsiteY2145" fmla="*/ 218258 h 1447989"/>
                  <a:gd name="connsiteX2146" fmla="*/ 1118182 w 2604760"/>
                  <a:gd name="connsiteY2146" fmla="*/ 217428 h 1447989"/>
                  <a:gd name="connsiteX2147" fmla="*/ 1118708 w 2604760"/>
                  <a:gd name="connsiteY2147" fmla="*/ 214988 h 1447989"/>
                  <a:gd name="connsiteX2148" fmla="*/ 1119226 w 2604760"/>
                  <a:gd name="connsiteY2148" fmla="*/ 211225 h 1447989"/>
                  <a:gd name="connsiteX2149" fmla="*/ 1119752 w 2604760"/>
                  <a:gd name="connsiteY2149" fmla="*/ 206698 h 1447989"/>
                  <a:gd name="connsiteX2150" fmla="*/ 1120270 w 2604760"/>
                  <a:gd name="connsiteY2150" fmla="*/ 202099 h 1447989"/>
                  <a:gd name="connsiteX2151" fmla="*/ 1120787 w 2604760"/>
                  <a:gd name="connsiteY2151" fmla="*/ 198075 h 1447989"/>
                  <a:gd name="connsiteX2152" fmla="*/ 1121313 w 2604760"/>
                  <a:gd name="connsiteY2152" fmla="*/ 195146 h 1447989"/>
                  <a:gd name="connsiteX2153" fmla="*/ 1121831 w 2604760"/>
                  <a:gd name="connsiteY2153" fmla="*/ 193653 h 1447989"/>
                  <a:gd name="connsiteX2154" fmla="*/ 1122357 w 2604760"/>
                  <a:gd name="connsiteY2154" fmla="*/ 193709 h 1447989"/>
                  <a:gd name="connsiteX2155" fmla="*/ 1122875 w 2604760"/>
                  <a:gd name="connsiteY2155" fmla="*/ 195129 h 1447989"/>
                  <a:gd name="connsiteX2156" fmla="*/ 1123393 w 2604760"/>
                  <a:gd name="connsiteY2156" fmla="*/ 197434 h 1447989"/>
                  <a:gd name="connsiteX2157" fmla="*/ 1123919 w 2604760"/>
                  <a:gd name="connsiteY2157" fmla="*/ 199979 h 1447989"/>
                  <a:gd name="connsiteX2158" fmla="*/ 1124436 w 2604760"/>
                  <a:gd name="connsiteY2158" fmla="*/ 202114 h 1447989"/>
                  <a:gd name="connsiteX2159" fmla="*/ 1124962 w 2604760"/>
                  <a:gd name="connsiteY2159" fmla="*/ 203287 h 1447989"/>
                  <a:gd name="connsiteX2160" fmla="*/ 1125480 w 2604760"/>
                  <a:gd name="connsiteY2160" fmla="*/ 203102 h 1447989"/>
                  <a:gd name="connsiteX2161" fmla="*/ 1125998 w 2604760"/>
                  <a:gd name="connsiteY2161" fmla="*/ 201375 h 1447989"/>
                  <a:gd name="connsiteX2162" fmla="*/ 1126524 w 2604760"/>
                  <a:gd name="connsiteY2162" fmla="*/ 198202 h 1447989"/>
                  <a:gd name="connsiteX2163" fmla="*/ 1127042 w 2604760"/>
                  <a:gd name="connsiteY2163" fmla="*/ 193975 h 1447989"/>
                  <a:gd name="connsiteX2164" fmla="*/ 1127568 w 2604760"/>
                  <a:gd name="connsiteY2164" fmla="*/ 189273 h 1447989"/>
                  <a:gd name="connsiteX2165" fmla="*/ 1128085 w 2604760"/>
                  <a:gd name="connsiteY2165" fmla="*/ 184725 h 1447989"/>
                  <a:gd name="connsiteX2166" fmla="*/ 1128603 w 2604760"/>
                  <a:gd name="connsiteY2166" fmla="*/ 180897 h 1447989"/>
                  <a:gd name="connsiteX2167" fmla="*/ 1129129 w 2604760"/>
                  <a:gd name="connsiteY2167" fmla="*/ 178243 h 1447989"/>
                  <a:gd name="connsiteX2168" fmla="*/ 1129647 w 2604760"/>
                  <a:gd name="connsiteY2168" fmla="*/ 177028 h 1447989"/>
                  <a:gd name="connsiteX2169" fmla="*/ 1130173 w 2604760"/>
                  <a:gd name="connsiteY2169" fmla="*/ 177257 h 1447989"/>
                  <a:gd name="connsiteX2170" fmla="*/ 1130691 w 2604760"/>
                  <a:gd name="connsiteY2170" fmla="*/ 178643 h 1447989"/>
                  <a:gd name="connsiteX2171" fmla="*/ 1131208 w 2604760"/>
                  <a:gd name="connsiteY2171" fmla="*/ 180687 h 1447989"/>
                  <a:gd name="connsiteX2172" fmla="*/ 1131735 w 2604760"/>
                  <a:gd name="connsiteY2172" fmla="*/ 182814 h 1447989"/>
                  <a:gd name="connsiteX2173" fmla="*/ 1132252 w 2604760"/>
                  <a:gd name="connsiteY2173" fmla="*/ 184485 h 1447989"/>
                  <a:gd name="connsiteX2174" fmla="*/ 1132778 w 2604760"/>
                  <a:gd name="connsiteY2174" fmla="*/ 185264 h 1447989"/>
                  <a:gd name="connsiteX2175" fmla="*/ 1133296 w 2604760"/>
                  <a:gd name="connsiteY2175" fmla="*/ 184872 h 1447989"/>
                  <a:gd name="connsiteX2176" fmla="*/ 1133814 w 2604760"/>
                  <a:gd name="connsiteY2176" fmla="*/ 183254 h 1447989"/>
                  <a:gd name="connsiteX2177" fmla="*/ 1134340 w 2604760"/>
                  <a:gd name="connsiteY2177" fmla="*/ 180613 h 1447989"/>
                  <a:gd name="connsiteX2178" fmla="*/ 1134857 w 2604760"/>
                  <a:gd name="connsiteY2178" fmla="*/ 177364 h 1447989"/>
                  <a:gd name="connsiteX2179" fmla="*/ 1135384 w 2604760"/>
                  <a:gd name="connsiteY2179" fmla="*/ 174028 h 1447989"/>
                  <a:gd name="connsiteX2180" fmla="*/ 1135901 w 2604760"/>
                  <a:gd name="connsiteY2180" fmla="*/ 171113 h 1447989"/>
                  <a:gd name="connsiteX2181" fmla="*/ 1136419 w 2604760"/>
                  <a:gd name="connsiteY2181" fmla="*/ 169035 h 1447989"/>
                  <a:gd name="connsiteX2182" fmla="*/ 1136945 w 2604760"/>
                  <a:gd name="connsiteY2182" fmla="*/ 168054 h 1447989"/>
                  <a:gd name="connsiteX2183" fmla="*/ 1137463 w 2604760"/>
                  <a:gd name="connsiteY2183" fmla="*/ 168229 h 1447989"/>
                  <a:gd name="connsiteX2184" fmla="*/ 1137989 w 2604760"/>
                  <a:gd name="connsiteY2184" fmla="*/ 169392 h 1447989"/>
                  <a:gd name="connsiteX2185" fmla="*/ 1138506 w 2604760"/>
                  <a:gd name="connsiteY2185" fmla="*/ 171184 h 1447989"/>
                  <a:gd name="connsiteX2186" fmla="*/ 1139024 w 2604760"/>
                  <a:gd name="connsiteY2186" fmla="*/ 173150 h 1447989"/>
                  <a:gd name="connsiteX2187" fmla="*/ 1139550 w 2604760"/>
                  <a:gd name="connsiteY2187" fmla="*/ 174859 h 1447989"/>
                  <a:gd name="connsiteX2188" fmla="*/ 1140068 w 2604760"/>
                  <a:gd name="connsiteY2188" fmla="*/ 175987 h 1447989"/>
                  <a:gd name="connsiteX2189" fmla="*/ 1140594 w 2604760"/>
                  <a:gd name="connsiteY2189" fmla="*/ 176353 h 1447989"/>
                  <a:gd name="connsiteX2190" fmla="*/ 1141112 w 2604760"/>
                  <a:gd name="connsiteY2190" fmla="*/ 175956 h 1447989"/>
                  <a:gd name="connsiteX2191" fmla="*/ 1141630 w 2604760"/>
                  <a:gd name="connsiteY2191" fmla="*/ 174973 h 1447989"/>
                  <a:gd name="connsiteX2192" fmla="*/ 1142156 w 2604760"/>
                  <a:gd name="connsiteY2192" fmla="*/ 173739 h 1447989"/>
                  <a:gd name="connsiteX2193" fmla="*/ 1142673 w 2604760"/>
                  <a:gd name="connsiteY2193" fmla="*/ 172660 h 1447989"/>
                  <a:gd name="connsiteX2194" fmla="*/ 1143199 w 2604760"/>
                  <a:gd name="connsiteY2194" fmla="*/ 172099 h 1447989"/>
                  <a:gd name="connsiteX2195" fmla="*/ 1143717 w 2604760"/>
                  <a:gd name="connsiteY2195" fmla="*/ 172281 h 1447989"/>
                  <a:gd name="connsiteX2196" fmla="*/ 1144235 w 2604760"/>
                  <a:gd name="connsiteY2196" fmla="*/ 173249 h 1447989"/>
                  <a:gd name="connsiteX2197" fmla="*/ 1144761 w 2604760"/>
                  <a:gd name="connsiteY2197" fmla="*/ 174883 h 1447989"/>
                  <a:gd name="connsiteX2198" fmla="*/ 1145279 w 2604760"/>
                  <a:gd name="connsiteY2198" fmla="*/ 176932 h 1447989"/>
                  <a:gd name="connsiteX2199" fmla="*/ 1145805 w 2604760"/>
                  <a:gd name="connsiteY2199" fmla="*/ 179043 h 1447989"/>
                  <a:gd name="connsiteX2200" fmla="*/ 1146322 w 2604760"/>
                  <a:gd name="connsiteY2200" fmla="*/ 180846 h 1447989"/>
                  <a:gd name="connsiteX2201" fmla="*/ 1146840 w 2604760"/>
                  <a:gd name="connsiteY2201" fmla="*/ 182055 h 1447989"/>
                  <a:gd name="connsiteX2202" fmla="*/ 1147366 w 2604760"/>
                  <a:gd name="connsiteY2202" fmla="*/ 182559 h 1447989"/>
                  <a:gd name="connsiteX2203" fmla="*/ 1147884 w 2604760"/>
                  <a:gd name="connsiteY2203" fmla="*/ 182450 h 1447989"/>
                  <a:gd name="connsiteX2204" fmla="*/ 1148410 w 2604760"/>
                  <a:gd name="connsiteY2204" fmla="*/ 181995 h 1447989"/>
                  <a:gd name="connsiteX2205" fmla="*/ 1148928 w 2604760"/>
                  <a:gd name="connsiteY2205" fmla="*/ 181569 h 1447989"/>
                  <a:gd name="connsiteX2206" fmla="*/ 1149445 w 2604760"/>
                  <a:gd name="connsiteY2206" fmla="*/ 181580 h 1447989"/>
                  <a:gd name="connsiteX2207" fmla="*/ 1149971 w 2604760"/>
                  <a:gd name="connsiteY2207" fmla="*/ 182395 h 1447989"/>
                  <a:gd name="connsiteX2208" fmla="*/ 1150489 w 2604760"/>
                  <a:gd name="connsiteY2208" fmla="*/ 184230 h 1447989"/>
                  <a:gd name="connsiteX2209" fmla="*/ 1151015 w 2604760"/>
                  <a:gd name="connsiteY2209" fmla="*/ 187074 h 1447989"/>
                  <a:gd name="connsiteX2210" fmla="*/ 1151533 w 2604760"/>
                  <a:gd name="connsiteY2210" fmla="*/ 190663 h 1447989"/>
                  <a:gd name="connsiteX2211" fmla="*/ 1152051 w 2604760"/>
                  <a:gd name="connsiteY2211" fmla="*/ 194547 h 1447989"/>
                  <a:gd name="connsiteX2212" fmla="*/ 1152577 w 2604760"/>
                  <a:gd name="connsiteY2212" fmla="*/ 198204 h 1447989"/>
                  <a:gd name="connsiteX2213" fmla="*/ 1153094 w 2604760"/>
                  <a:gd name="connsiteY2213" fmla="*/ 201143 h 1447989"/>
                  <a:gd name="connsiteX2214" fmla="*/ 1153621 w 2604760"/>
                  <a:gd name="connsiteY2214" fmla="*/ 202982 h 1447989"/>
                  <a:gd name="connsiteX2215" fmla="*/ 1154138 w 2604760"/>
                  <a:gd name="connsiteY2215" fmla="*/ 203536 h 1447989"/>
                  <a:gd name="connsiteX2216" fmla="*/ 1154656 w 2604760"/>
                  <a:gd name="connsiteY2216" fmla="*/ 202881 h 1447989"/>
                  <a:gd name="connsiteX2217" fmla="*/ 1155182 w 2604760"/>
                  <a:gd name="connsiteY2217" fmla="*/ 201395 h 1447989"/>
                  <a:gd name="connsiteX2218" fmla="*/ 1155700 w 2604760"/>
                  <a:gd name="connsiteY2218" fmla="*/ 199672 h 1447989"/>
                  <a:gd name="connsiteX2219" fmla="*/ 1156226 w 2604760"/>
                  <a:gd name="connsiteY2219" fmla="*/ 198381 h 1447989"/>
                  <a:gd name="connsiteX2220" fmla="*/ 1156743 w 2604760"/>
                  <a:gd name="connsiteY2220" fmla="*/ 198118 h 1447989"/>
                  <a:gd name="connsiteX2221" fmla="*/ 1157261 w 2604760"/>
                  <a:gd name="connsiteY2221" fmla="*/ 199298 h 1447989"/>
                  <a:gd name="connsiteX2222" fmla="*/ 1157787 w 2604760"/>
                  <a:gd name="connsiteY2222" fmla="*/ 202088 h 1447989"/>
                  <a:gd name="connsiteX2223" fmla="*/ 1158305 w 2604760"/>
                  <a:gd name="connsiteY2223" fmla="*/ 206336 h 1447989"/>
                  <a:gd name="connsiteX2224" fmla="*/ 1158831 w 2604760"/>
                  <a:gd name="connsiteY2224" fmla="*/ 211558 h 1447989"/>
                  <a:gd name="connsiteX2225" fmla="*/ 1159349 w 2604760"/>
                  <a:gd name="connsiteY2225" fmla="*/ 217029 h 1447989"/>
                  <a:gd name="connsiteX2226" fmla="*/ 1159866 w 2604760"/>
                  <a:gd name="connsiteY2226" fmla="*/ 221956 h 1447989"/>
                  <a:gd name="connsiteX2227" fmla="*/ 1160393 w 2604760"/>
                  <a:gd name="connsiteY2227" fmla="*/ 225660 h 1447989"/>
                  <a:gd name="connsiteX2228" fmla="*/ 1160910 w 2604760"/>
                  <a:gd name="connsiteY2228" fmla="*/ 227675 h 1447989"/>
                  <a:gd name="connsiteX2229" fmla="*/ 1161436 w 2604760"/>
                  <a:gd name="connsiteY2229" fmla="*/ 227817 h 1447989"/>
                  <a:gd name="connsiteX2230" fmla="*/ 1161954 w 2604760"/>
                  <a:gd name="connsiteY2230" fmla="*/ 226230 h 1447989"/>
                  <a:gd name="connsiteX2231" fmla="*/ 1162472 w 2604760"/>
                  <a:gd name="connsiteY2231" fmla="*/ 223418 h 1447989"/>
                  <a:gd name="connsiteX2232" fmla="*/ 1162998 w 2604760"/>
                  <a:gd name="connsiteY2232" fmla="*/ 220158 h 1447989"/>
                  <a:gd name="connsiteX2233" fmla="*/ 1163516 w 2604760"/>
                  <a:gd name="connsiteY2233" fmla="*/ 217307 h 1447989"/>
                  <a:gd name="connsiteX2234" fmla="*/ 1164042 w 2604760"/>
                  <a:gd name="connsiteY2234" fmla="*/ 215607 h 1447989"/>
                  <a:gd name="connsiteX2235" fmla="*/ 1164559 w 2604760"/>
                  <a:gd name="connsiteY2235" fmla="*/ 215565 h 1447989"/>
                  <a:gd name="connsiteX2236" fmla="*/ 1165077 w 2604760"/>
                  <a:gd name="connsiteY2236" fmla="*/ 217396 h 1447989"/>
                  <a:gd name="connsiteX2237" fmla="*/ 1165603 w 2604760"/>
                  <a:gd name="connsiteY2237" fmla="*/ 220970 h 1447989"/>
                  <a:gd name="connsiteX2238" fmla="*/ 1166121 w 2604760"/>
                  <a:gd name="connsiteY2238" fmla="*/ 225790 h 1447989"/>
                  <a:gd name="connsiteX2239" fmla="*/ 1166647 w 2604760"/>
                  <a:gd name="connsiteY2239" fmla="*/ 231069 h 1447989"/>
                  <a:gd name="connsiteX2240" fmla="*/ 1167165 w 2604760"/>
                  <a:gd name="connsiteY2240" fmla="*/ 235931 h 1447989"/>
                  <a:gd name="connsiteX2241" fmla="*/ 1167682 w 2604760"/>
                  <a:gd name="connsiteY2241" fmla="*/ 239607 h 1447989"/>
                  <a:gd name="connsiteX2242" fmla="*/ 1168208 w 2604760"/>
                  <a:gd name="connsiteY2242" fmla="*/ 241569 h 1447989"/>
                  <a:gd name="connsiteX2243" fmla="*/ 1168726 w 2604760"/>
                  <a:gd name="connsiteY2243" fmla="*/ 241570 h 1447989"/>
                  <a:gd name="connsiteX2244" fmla="*/ 1169252 w 2604760"/>
                  <a:gd name="connsiteY2244" fmla="*/ 239692 h 1447989"/>
                  <a:gd name="connsiteX2245" fmla="*/ 1169770 w 2604760"/>
                  <a:gd name="connsiteY2245" fmla="*/ 236371 h 1447989"/>
                  <a:gd name="connsiteX2246" fmla="*/ 1170288 w 2604760"/>
                  <a:gd name="connsiteY2246" fmla="*/ 232321 h 1447989"/>
                  <a:gd name="connsiteX2247" fmla="*/ 1170814 w 2604760"/>
                  <a:gd name="connsiteY2247" fmla="*/ 228369 h 1447989"/>
                  <a:gd name="connsiteX2248" fmla="*/ 1171331 w 2604760"/>
                  <a:gd name="connsiteY2248" fmla="*/ 225247 h 1447989"/>
                  <a:gd name="connsiteX2249" fmla="*/ 1171857 w 2604760"/>
                  <a:gd name="connsiteY2249" fmla="*/ 223484 h 1447989"/>
                  <a:gd name="connsiteX2250" fmla="*/ 1172375 w 2604760"/>
                  <a:gd name="connsiteY2250" fmla="*/ 223356 h 1447989"/>
                  <a:gd name="connsiteX2251" fmla="*/ 1172893 w 2604760"/>
                  <a:gd name="connsiteY2251" fmla="*/ 224845 h 1447989"/>
                  <a:gd name="connsiteX2252" fmla="*/ 1173419 w 2604760"/>
                  <a:gd name="connsiteY2252" fmla="*/ 227611 h 1447989"/>
                  <a:gd name="connsiteX2253" fmla="*/ 1173937 w 2604760"/>
                  <a:gd name="connsiteY2253" fmla="*/ 231040 h 1447989"/>
                  <a:gd name="connsiteX2254" fmla="*/ 1174463 w 2604760"/>
                  <a:gd name="connsiteY2254" fmla="*/ 234391 h 1447989"/>
                  <a:gd name="connsiteX2255" fmla="*/ 1174980 w 2604760"/>
                  <a:gd name="connsiteY2255" fmla="*/ 236987 h 1447989"/>
                  <a:gd name="connsiteX2256" fmla="*/ 1175498 w 2604760"/>
                  <a:gd name="connsiteY2256" fmla="*/ 238330 h 1447989"/>
                  <a:gd name="connsiteX2257" fmla="*/ 1176024 w 2604760"/>
                  <a:gd name="connsiteY2257" fmla="*/ 238152 h 1447989"/>
                  <a:gd name="connsiteX2258" fmla="*/ 1176542 w 2604760"/>
                  <a:gd name="connsiteY2258" fmla="*/ 236445 h 1447989"/>
                  <a:gd name="connsiteX2259" fmla="*/ 1177068 w 2604760"/>
                  <a:gd name="connsiteY2259" fmla="*/ 233471 h 1447989"/>
                  <a:gd name="connsiteX2260" fmla="*/ 1177586 w 2604760"/>
                  <a:gd name="connsiteY2260" fmla="*/ 229732 h 1447989"/>
                  <a:gd name="connsiteX2261" fmla="*/ 1178103 w 2604760"/>
                  <a:gd name="connsiteY2261" fmla="*/ 225848 h 1447989"/>
                  <a:gd name="connsiteX2262" fmla="*/ 1178630 w 2604760"/>
                  <a:gd name="connsiteY2262" fmla="*/ 222393 h 1447989"/>
                  <a:gd name="connsiteX2263" fmla="*/ 1179147 w 2604760"/>
                  <a:gd name="connsiteY2263" fmla="*/ 219800 h 1447989"/>
                  <a:gd name="connsiteX2264" fmla="*/ 1179673 w 2604760"/>
                  <a:gd name="connsiteY2264" fmla="*/ 218312 h 1447989"/>
                  <a:gd name="connsiteX2265" fmla="*/ 1180191 w 2604760"/>
                  <a:gd name="connsiteY2265" fmla="*/ 217972 h 1447989"/>
                  <a:gd name="connsiteX2266" fmla="*/ 1180709 w 2604760"/>
                  <a:gd name="connsiteY2266" fmla="*/ 218605 h 1447989"/>
                  <a:gd name="connsiteX2267" fmla="*/ 1181235 w 2604760"/>
                  <a:gd name="connsiteY2267" fmla="*/ 219838 h 1447989"/>
                  <a:gd name="connsiteX2268" fmla="*/ 1181752 w 2604760"/>
                  <a:gd name="connsiteY2268" fmla="*/ 221180 h 1447989"/>
                  <a:gd name="connsiteX2269" fmla="*/ 1182279 w 2604760"/>
                  <a:gd name="connsiteY2269" fmla="*/ 222150 h 1447989"/>
                  <a:gd name="connsiteX2270" fmla="*/ 1182796 w 2604760"/>
                  <a:gd name="connsiteY2270" fmla="*/ 222393 h 1447989"/>
                  <a:gd name="connsiteX2271" fmla="*/ 1183314 w 2604760"/>
                  <a:gd name="connsiteY2271" fmla="*/ 221720 h 1447989"/>
                  <a:gd name="connsiteX2272" fmla="*/ 1183840 w 2604760"/>
                  <a:gd name="connsiteY2272" fmla="*/ 220124 h 1447989"/>
                  <a:gd name="connsiteX2273" fmla="*/ 1184358 w 2604760"/>
                  <a:gd name="connsiteY2273" fmla="*/ 217772 h 1447989"/>
                  <a:gd name="connsiteX2274" fmla="*/ 1184884 w 2604760"/>
                  <a:gd name="connsiteY2274" fmla="*/ 214984 h 1447989"/>
                  <a:gd name="connsiteX2275" fmla="*/ 1185402 w 2604760"/>
                  <a:gd name="connsiteY2275" fmla="*/ 212166 h 1447989"/>
                  <a:gd name="connsiteX2276" fmla="*/ 1185919 w 2604760"/>
                  <a:gd name="connsiteY2276" fmla="*/ 209701 h 1447989"/>
                  <a:gd name="connsiteX2277" fmla="*/ 1186445 w 2604760"/>
                  <a:gd name="connsiteY2277" fmla="*/ 207855 h 1447989"/>
                  <a:gd name="connsiteX2278" fmla="*/ 1186963 w 2604760"/>
                  <a:gd name="connsiteY2278" fmla="*/ 206730 h 1447989"/>
                  <a:gd name="connsiteX2279" fmla="*/ 1187489 w 2604760"/>
                  <a:gd name="connsiteY2279" fmla="*/ 206275 h 1447989"/>
                  <a:gd name="connsiteX2280" fmla="*/ 1188007 w 2604760"/>
                  <a:gd name="connsiteY2280" fmla="*/ 206316 h 1447989"/>
                  <a:gd name="connsiteX2281" fmla="*/ 1188525 w 2604760"/>
                  <a:gd name="connsiteY2281" fmla="*/ 206584 h 1447989"/>
                  <a:gd name="connsiteX2282" fmla="*/ 1189051 w 2604760"/>
                  <a:gd name="connsiteY2282" fmla="*/ 206755 h 1447989"/>
                  <a:gd name="connsiteX2283" fmla="*/ 1189568 w 2604760"/>
                  <a:gd name="connsiteY2283" fmla="*/ 206523 h 1447989"/>
                  <a:gd name="connsiteX2284" fmla="*/ 1190094 w 2604760"/>
                  <a:gd name="connsiteY2284" fmla="*/ 205700 h 1447989"/>
                  <a:gd name="connsiteX2285" fmla="*/ 1190612 w 2604760"/>
                  <a:gd name="connsiteY2285" fmla="*/ 204261 h 1447989"/>
                  <a:gd name="connsiteX2286" fmla="*/ 1191130 w 2604760"/>
                  <a:gd name="connsiteY2286" fmla="*/ 202345 h 1447989"/>
                  <a:gd name="connsiteX2287" fmla="*/ 1191656 w 2604760"/>
                  <a:gd name="connsiteY2287" fmla="*/ 200215 h 1447989"/>
                  <a:gd name="connsiteX2288" fmla="*/ 1192174 w 2604760"/>
                  <a:gd name="connsiteY2288" fmla="*/ 198202 h 1447989"/>
                  <a:gd name="connsiteX2289" fmla="*/ 1192700 w 2604760"/>
                  <a:gd name="connsiteY2289" fmla="*/ 196651 h 1447989"/>
                  <a:gd name="connsiteX2290" fmla="*/ 1193217 w 2604760"/>
                  <a:gd name="connsiteY2290" fmla="*/ 195841 h 1447989"/>
                  <a:gd name="connsiteX2291" fmla="*/ 1193735 w 2604760"/>
                  <a:gd name="connsiteY2291" fmla="*/ 195901 h 1447989"/>
                  <a:gd name="connsiteX2292" fmla="*/ 1194261 w 2604760"/>
                  <a:gd name="connsiteY2292" fmla="*/ 196756 h 1447989"/>
                  <a:gd name="connsiteX2293" fmla="*/ 1194779 w 2604760"/>
                  <a:gd name="connsiteY2293" fmla="*/ 198143 h 1447989"/>
                  <a:gd name="connsiteX2294" fmla="*/ 1195305 w 2604760"/>
                  <a:gd name="connsiteY2294" fmla="*/ 199680 h 1447989"/>
                  <a:gd name="connsiteX2295" fmla="*/ 1195823 w 2604760"/>
                  <a:gd name="connsiteY2295" fmla="*/ 200955 h 1447989"/>
                  <a:gd name="connsiteX2296" fmla="*/ 1196340 w 2604760"/>
                  <a:gd name="connsiteY2296" fmla="*/ 201598 h 1447989"/>
                  <a:gd name="connsiteX2297" fmla="*/ 1196866 w 2604760"/>
                  <a:gd name="connsiteY2297" fmla="*/ 201341 h 1447989"/>
                  <a:gd name="connsiteX2298" fmla="*/ 1197384 w 2604760"/>
                  <a:gd name="connsiteY2298" fmla="*/ 200095 h 1447989"/>
                  <a:gd name="connsiteX2299" fmla="*/ 1197910 w 2604760"/>
                  <a:gd name="connsiteY2299" fmla="*/ 198001 h 1447989"/>
                  <a:gd name="connsiteX2300" fmla="*/ 1198428 w 2604760"/>
                  <a:gd name="connsiteY2300" fmla="*/ 195425 h 1447989"/>
                  <a:gd name="connsiteX2301" fmla="*/ 1198946 w 2604760"/>
                  <a:gd name="connsiteY2301" fmla="*/ 192883 h 1447989"/>
                  <a:gd name="connsiteX2302" fmla="*/ 1199472 w 2604760"/>
                  <a:gd name="connsiteY2302" fmla="*/ 190928 h 1447989"/>
                  <a:gd name="connsiteX2303" fmla="*/ 1199989 w 2604760"/>
                  <a:gd name="connsiteY2303" fmla="*/ 190032 h 1447989"/>
                  <a:gd name="connsiteX2304" fmla="*/ 1200516 w 2604760"/>
                  <a:gd name="connsiteY2304" fmla="*/ 190518 h 1447989"/>
                  <a:gd name="connsiteX2305" fmla="*/ 1201033 w 2604760"/>
                  <a:gd name="connsiteY2305" fmla="*/ 192482 h 1447989"/>
                  <a:gd name="connsiteX2306" fmla="*/ 1201551 w 2604760"/>
                  <a:gd name="connsiteY2306" fmla="*/ 195732 h 1447989"/>
                  <a:gd name="connsiteX2307" fmla="*/ 1202077 w 2604760"/>
                  <a:gd name="connsiteY2307" fmla="*/ 199791 h 1447989"/>
                  <a:gd name="connsiteX2308" fmla="*/ 1202595 w 2604760"/>
                  <a:gd name="connsiteY2308" fmla="*/ 203987 h 1447989"/>
                  <a:gd name="connsiteX2309" fmla="*/ 1203121 w 2604760"/>
                  <a:gd name="connsiteY2309" fmla="*/ 207608 h 1447989"/>
                  <a:gd name="connsiteX2310" fmla="*/ 1203638 w 2604760"/>
                  <a:gd name="connsiteY2310" fmla="*/ 210065 h 1447989"/>
                  <a:gd name="connsiteX2311" fmla="*/ 1204156 w 2604760"/>
                  <a:gd name="connsiteY2311" fmla="*/ 210971 h 1447989"/>
                  <a:gd name="connsiteX2312" fmla="*/ 1204682 w 2604760"/>
                  <a:gd name="connsiteY2312" fmla="*/ 210218 h 1447989"/>
                  <a:gd name="connsiteX2313" fmla="*/ 1205200 w 2604760"/>
                  <a:gd name="connsiteY2313" fmla="*/ 208021 h 1447989"/>
                  <a:gd name="connsiteX2314" fmla="*/ 1205726 w 2604760"/>
                  <a:gd name="connsiteY2314" fmla="*/ 204929 h 1447989"/>
                  <a:gd name="connsiteX2315" fmla="*/ 1206244 w 2604760"/>
                  <a:gd name="connsiteY2315" fmla="*/ 201714 h 1447989"/>
                  <a:gd name="connsiteX2316" fmla="*/ 1206762 w 2604760"/>
                  <a:gd name="connsiteY2316" fmla="*/ 199200 h 1447989"/>
                  <a:gd name="connsiteX2317" fmla="*/ 1207288 w 2604760"/>
                  <a:gd name="connsiteY2317" fmla="*/ 198080 h 1447989"/>
                  <a:gd name="connsiteX2318" fmla="*/ 1207805 w 2604760"/>
                  <a:gd name="connsiteY2318" fmla="*/ 198816 h 1447989"/>
                  <a:gd name="connsiteX2319" fmla="*/ 1208331 w 2604760"/>
                  <a:gd name="connsiteY2319" fmla="*/ 201573 h 1447989"/>
                  <a:gd name="connsiteX2320" fmla="*/ 1208849 w 2604760"/>
                  <a:gd name="connsiteY2320" fmla="*/ 206159 h 1447989"/>
                  <a:gd name="connsiteX2321" fmla="*/ 1209367 w 2604760"/>
                  <a:gd name="connsiteY2321" fmla="*/ 211995 h 1447989"/>
                  <a:gd name="connsiteX2322" fmla="*/ 1209893 w 2604760"/>
                  <a:gd name="connsiteY2322" fmla="*/ 218219 h 1447989"/>
                  <a:gd name="connsiteX2323" fmla="*/ 1210411 w 2604760"/>
                  <a:gd name="connsiteY2323" fmla="*/ 223891 h 1447989"/>
                  <a:gd name="connsiteX2324" fmla="*/ 1210937 w 2604760"/>
                  <a:gd name="connsiteY2324" fmla="*/ 228201 h 1447989"/>
                  <a:gd name="connsiteX2325" fmla="*/ 1211454 w 2604760"/>
                  <a:gd name="connsiteY2325" fmla="*/ 230604 h 1447989"/>
                  <a:gd name="connsiteX2326" fmla="*/ 1211972 w 2604760"/>
                  <a:gd name="connsiteY2326" fmla="*/ 230889 h 1447989"/>
                  <a:gd name="connsiteX2327" fmla="*/ 1212498 w 2604760"/>
                  <a:gd name="connsiteY2327" fmla="*/ 229235 h 1447989"/>
                  <a:gd name="connsiteX2328" fmla="*/ 1213016 w 2604760"/>
                  <a:gd name="connsiteY2328" fmla="*/ 226217 h 1447989"/>
                  <a:gd name="connsiteX2329" fmla="*/ 1213542 w 2604760"/>
                  <a:gd name="connsiteY2329" fmla="*/ 222701 h 1447989"/>
                  <a:gd name="connsiteX2330" fmla="*/ 1214060 w 2604760"/>
                  <a:gd name="connsiteY2330" fmla="*/ 219643 h 1447989"/>
                  <a:gd name="connsiteX2331" fmla="*/ 1214577 w 2604760"/>
                  <a:gd name="connsiteY2331" fmla="*/ 217867 h 1447989"/>
                  <a:gd name="connsiteX2332" fmla="*/ 1215103 w 2604760"/>
                  <a:gd name="connsiteY2332" fmla="*/ 217945 h 1447989"/>
                  <a:gd name="connsiteX2333" fmla="*/ 1215621 w 2604760"/>
                  <a:gd name="connsiteY2333" fmla="*/ 220124 h 1447989"/>
                  <a:gd name="connsiteX2334" fmla="*/ 1216147 w 2604760"/>
                  <a:gd name="connsiteY2334" fmla="*/ 224283 h 1447989"/>
                  <a:gd name="connsiteX2335" fmla="*/ 1216665 w 2604760"/>
                  <a:gd name="connsiteY2335" fmla="*/ 229896 h 1447989"/>
                  <a:gd name="connsiteX2336" fmla="*/ 1217183 w 2604760"/>
                  <a:gd name="connsiteY2336" fmla="*/ 236128 h 1447989"/>
                  <a:gd name="connsiteX2337" fmla="*/ 1217709 w 2604760"/>
                  <a:gd name="connsiteY2337" fmla="*/ 242029 h 1447989"/>
                  <a:gd name="connsiteX2338" fmla="*/ 1218226 w 2604760"/>
                  <a:gd name="connsiteY2338" fmla="*/ 246762 h 1447989"/>
                  <a:gd name="connsiteX2339" fmla="*/ 1218752 w 2604760"/>
                  <a:gd name="connsiteY2339" fmla="*/ 249743 h 1447989"/>
                  <a:gd name="connsiteX2340" fmla="*/ 1219270 w 2604760"/>
                  <a:gd name="connsiteY2340" fmla="*/ 250703 h 1447989"/>
                  <a:gd name="connsiteX2341" fmla="*/ 1219788 w 2604760"/>
                  <a:gd name="connsiteY2341" fmla="*/ 249736 h 1447989"/>
                  <a:gd name="connsiteX2342" fmla="*/ 1220314 w 2604760"/>
                  <a:gd name="connsiteY2342" fmla="*/ 247305 h 1447989"/>
                  <a:gd name="connsiteX2343" fmla="*/ 1220832 w 2604760"/>
                  <a:gd name="connsiteY2343" fmla="*/ 244165 h 1447989"/>
                  <a:gd name="connsiteX2344" fmla="*/ 1221358 w 2604760"/>
                  <a:gd name="connsiteY2344" fmla="*/ 241172 h 1447989"/>
                  <a:gd name="connsiteX2345" fmla="*/ 1221875 w 2604760"/>
                  <a:gd name="connsiteY2345" fmla="*/ 239084 h 1447989"/>
                  <a:gd name="connsiteX2346" fmla="*/ 1222393 w 2604760"/>
                  <a:gd name="connsiteY2346" fmla="*/ 238422 h 1447989"/>
                  <a:gd name="connsiteX2347" fmla="*/ 1222919 w 2604760"/>
                  <a:gd name="connsiteY2347" fmla="*/ 239413 h 1447989"/>
                  <a:gd name="connsiteX2348" fmla="*/ 1223437 w 2604760"/>
                  <a:gd name="connsiteY2348" fmla="*/ 241969 h 1447989"/>
                  <a:gd name="connsiteX2349" fmla="*/ 1223963 w 2604760"/>
                  <a:gd name="connsiteY2349" fmla="*/ 245696 h 1447989"/>
                  <a:gd name="connsiteX2350" fmla="*/ 1224481 w 2604760"/>
                  <a:gd name="connsiteY2350" fmla="*/ 249949 h 1447989"/>
                  <a:gd name="connsiteX2351" fmla="*/ 1224998 w 2604760"/>
                  <a:gd name="connsiteY2351" fmla="*/ 253995 h 1447989"/>
                  <a:gd name="connsiteX2352" fmla="*/ 1225524 w 2604760"/>
                  <a:gd name="connsiteY2352" fmla="*/ 257190 h 1447989"/>
                  <a:gd name="connsiteX2353" fmla="*/ 1226042 w 2604760"/>
                  <a:gd name="connsiteY2353" fmla="*/ 259103 h 1447989"/>
                  <a:gd name="connsiteX2354" fmla="*/ 1226568 w 2604760"/>
                  <a:gd name="connsiteY2354" fmla="*/ 259559 h 1447989"/>
                  <a:gd name="connsiteX2355" fmla="*/ 1227086 w 2604760"/>
                  <a:gd name="connsiteY2355" fmla="*/ 258648 h 1447989"/>
                  <a:gd name="connsiteX2356" fmla="*/ 1227604 w 2604760"/>
                  <a:gd name="connsiteY2356" fmla="*/ 256713 h 1447989"/>
                  <a:gd name="connsiteX2357" fmla="*/ 1228130 w 2604760"/>
                  <a:gd name="connsiteY2357" fmla="*/ 254296 h 1447989"/>
                  <a:gd name="connsiteX2358" fmla="*/ 1228648 w 2604760"/>
                  <a:gd name="connsiteY2358" fmla="*/ 252006 h 1447989"/>
                  <a:gd name="connsiteX2359" fmla="*/ 1229174 w 2604760"/>
                  <a:gd name="connsiteY2359" fmla="*/ 250366 h 1447989"/>
                  <a:gd name="connsiteX2360" fmla="*/ 1229691 w 2604760"/>
                  <a:gd name="connsiteY2360" fmla="*/ 249678 h 1447989"/>
                  <a:gd name="connsiteX2361" fmla="*/ 1230209 w 2604760"/>
                  <a:gd name="connsiteY2361" fmla="*/ 249999 h 1447989"/>
                  <a:gd name="connsiteX2362" fmla="*/ 1230735 w 2604760"/>
                  <a:gd name="connsiteY2362" fmla="*/ 251158 h 1447989"/>
                  <a:gd name="connsiteX2363" fmla="*/ 1231253 w 2604760"/>
                  <a:gd name="connsiteY2363" fmla="*/ 252819 h 1447989"/>
                  <a:gd name="connsiteX2364" fmla="*/ 1231779 w 2604760"/>
                  <a:gd name="connsiteY2364" fmla="*/ 254536 h 1447989"/>
                  <a:gd name="connsiteX2365" fmla="*/ 1232297 w 2604760"/>
                  <a:gd name="connsiteY2365" fmla="*/ 255855 h 1447989"/>
                  <a:gd name="connsiteX2366" fmla="*/ 1232814 w 2604760"/>
                  <a:gd name="connsiteY2366" fmla="*/ 256420 h 1447989"/>
                  <a:gd name="connsiteX2367" fmla="*/ 1233340 w 2604760"/>
                  <a:gd name="connsiteY2367" fmla="*/ 256068 h 1447989"/>
                  <a:gd name="connsiteX2368" fmla="*/ 1233858 w 2604760"/>
                  <a:gd name="connsiteY2368" fmla="*/ 254850 h 1447989"/>
                  <a:gd name="connsiteX2369" fmla="*/ 1234384 w 2604760"/>
                  <a:gd name="connsiteY2369" fmla="*/ 252998 h 1447989"/>
                  <a:gd name="connsiteX2370" fmla="*/ 1234902 w 2604760"/>
                  <a:gd name="connsiteY2370" fmla="*/ 250869 h 1447989"/>
                  <a:gd name="connsiteX2371" fmla="*/ 1235420 w 2604760"/>
                  <a:gd name="connsiteY2371" fmla="*/ 248876 h 1447989"/>
                  <a:gd name="connsiteX2372" fmla="*/ 1235946 w 2604760"/>
                  <a:gd name="connsiteY2372" fmla="*/ 247405 h 1447989"/>
                  <a:gd name="connsiteX2373" fmla="*/ 1236463 w 2604760"/>
                  <a:gd name="connsiteY2373" fmla="*/ 246716 h 1447989"/>
                  <a:gd name="connsiteX2374" fmla="*/ 1236989 w 2604760"/>
                  <a:gd name="connsiteY2374" fmla="*/ 246853 h 1447989"/>
                  <a:gd name="connsiteX2375" fmla="*/ 1237507 w 2604760"/>
                  <a:gd name="connsiteY2375" fmla="*/ 247627 h 1447989"/>
                  <a:gd name="connsiteX2376" fmla="*/ 1238025 w 2604760"/>
                  <a:gd name="connsiteY2376" fmla="*/ 248681 h 1447989"/>
                  <a:gd name="connsiteX2377" fmla="*/ 1238551 w 2604760"/>
                  <a:gd name="connsiteY2377" fmla="*/ 249588 h 1447989"/>
                  <a:gd name="connsiteX2378" fmla="*/ 1239069 w 2604760"/>
                  <a:gd name="connsiteY2378" fmla="*/ 249942 h 1447989"/>
                  <a:gd name="connsiteX2379" fmla="*/ 1239595 w 2604760"/>
                  <a:gd name="connsiteY2379" fmla="*/ 249433 h 1447989"/>
                  <a:gd name="connsiteX2380" fmla="*/ 1240112 w 2604760"/>
                  <a:gd name="connsiteY2380" fmla="*/ 247906 h 1447989"/>
                  <a:gd name="connsiteX2381" fmla="*/ 1240630 w 2604760"/>
                  <a:gd name="connsiteY2381" fmla="*/ 245426 h 1447989"/>
                  <a:gd name="connsiteX2382" fmla="*/ 1241156 w 2604760"/>
                  <a:gd name="connsiteY2382" fmla="*/ 242280 h 1447989"/>
                  <a:gd name="connsiteX2383" fmla="*/ 1241674 w 2604760"/>
                  <a:gd name="connsiteY2383" fmla="*/ 238929 h 1447989"/>
                  <a:gd name="connsiteX2384" fmla="*/ 1242200 w 2604760"/>
                  <a:gd name="connsiteY2384" fmla="*/ 235900 h 1447989"/>
                  <a:gd name="connsiteX2385" fmla="*/ 1242718 w 2604760"/>
                  <a:gd name="connsiteY2385" fmla="*/ 233667 h 1447989"/>
                  <a:gd name="connsiteX2386" fmla="*/ 1243235 w 2604760"/>
                  <a:gd name="connsiteY2386" fmla="*/ 232561 h 1447989"/>
                  <a:gd name="connsiteX2387" fmla="*/ 1243761 w 2604760"/>
                  <a:gd name="connsiteY2387" fmla="*/ 232713 h 1447989"/>
                  <a:gd name="connsiteX2388" fmla="*/ 1244279 w 2604760"/>
                  <a:gd name="connsiteY2388" fmla="*/ 234010 h 1447989"/>
                  <a:gd name="connsiteX2389" fmla="*/ 1244805 w 2604760"/>
                  <a:gd name="connsiteY2389" fmla="*/ 236090 h 1447989"/>
                  <a:gd name="connsiteX2390" fmla="*/ 1245323 w 2604760"/>
                  <a:gd name="connsiteY2390" fmla="*/ 238399 h 1447989"/>
                  <a:gd name="connsiteX2391" fmla="*/ 1245841 w 2604760"/>
                  <a:gd name="connsiteY2391" fmla="*/ 240312 h 1447989"/>
                  <a:gd name="connsiteX2392" fmla="*/ 1246367 w 2604760"/>
                  <a:gd name="connsiteY2392" fmla="*/ 241273 h 1447989"/>
                  <a:gd name="connsiteX2393" fmla="*/ 1246884 w 2604760"/>
                  <a:gd name="connsiteY2393" fmla="*/ 240901 h 1447989"/>
                  <a:gd name="connsiteX2394" fmla="*/ 1247411 w 2604760"/>
                  <a:gd name="connsiteY2394" fmla="*/ 239050 h 1447989"/>
                  <a:gd name="connsiteX2395" fmla="*/ 1247928 w 2604760"/>
                  <a:gd name="connsiteY2395" fmla="*/ 235845 h 1447989"/>
                  <a:gd name="connsiteX2396" fmla="*/ 1248446 w 2604760"/>
                  <a:gd name="connsiteY2396" fmla="*/ 231698 h 1447989"/>
                  <a:gd name="connsiteX2397" fmla="*/ 1248972 w 2604760"/>
                  <a:gd name="connsiteY2397" fmla="*/ 227250 h 1447989"/>
                  <a:gd name="connsiteX2398" fmla="*/ 1249490 w 2604760"/>
                  <a:gd name="connsiteY2398" fmla="*/ 223248 h 1447989"/>
                  <a:gd name="connsiteX2399" fmla="*/ 1250016 w 2604760"/>
                  <a:gd name="connsiteY2399" fmla="*/ 220359 h 1447989"/>
                  <a:gd name="connsiteX2400" fmla="*/ 1250533 w 2604760"/>
                  <a:gd name="connsiteY2400" fmla="*/ 219042 h 1447989"/>
                  <a:gd name="connsiteX2401" fmla="*/ 1251051 w 2604760"/>
                  <a:gd name="connsiteY2401" fmla="*/ 219491 h 1447989"/>
                  <a:gd name="connsiteX2402" fmla="*/ 1251577 w 2604760"/>
                  <a:gd name="connsiteY2402" fmla="*/ 221611 h 1447989"/>
                  <a:gd name="connsiteX2403" fmla="*/ 1252095 w 2604760"/>
                  <a:gd name="connsiteY2403" fmla="*/ 225019 h 1447989"/>
                  <a:gd name="connsiteX2404" fmla="*/ 1252621 w 2604760"/>
                  <a:gd name="connsiteY2404" fmla="*/ 229061 h 1447989"/>
                  <a:gd name="connsiteX2405" fmla="*/ 1253139 w 2604760"/>
                  <a:gd name="connsiteY2405" fmla="*/ 232931 h 1447989"/>
                  <a:gd name="connsiteX2406" fmla="*/ 1253657 w 2604760"/>
                  <a:gd name="connsiteY2406" fmla="*/ 235862 h 1447989"/>
                  <a:gd name="connsiteX2407" fmla="*/ 1254183 w 2604760"/>
                  <a:gd name="connsiteY2407" fmla="*/ 237276 h 1447989"/>
                  <a:gd name="connsiteX2408" fmla="*/ 1254700 w 2604760"/>
                  <a:gd name="connsiteY2408" fmla="*/ 236879 h 1447989"/>
                  <a:gd name="connsiteX2409" fmla="*/ 1255226 w 2604760"/>
                  <a:gd name="connsiteY2409" fmla="*/ 234695 h 1447989"/>
                  <a:gd name="connsiteX2410" fmla="*/ 1255744 w 2604760"/>
                  <a:gd name="connsiteY2410" fmla="*/ 231089 h 1447989"/>
                  <a:gd name="connsiteX2411" fmla="*/ 1256262 w 2604760"/>
                  <a:gd name="connsiteY2411" fmla="*/ 226742 h 1447989"/>
                  <a:gd name="connsiteX2412" fmla="*/ 1256788 w 2604760"/>
                  <a:gd name="connsiteY2412" fmla="*/ 222516 h 1447989"/>
                  <a:gd name="connsiteX2413" fmla="*/ 1257306 w 2604760"/>
                  <a:gd name="connsiteY2413" fmla="*/ 219245 h 1447989"/>
                  <a:gd name="connsiteX2414" fmla="*/ 1257832 w 2604760"/>
                  <a:gd name="connsiteY2414" fmla="*/ 217566 h 1447989"/>
                  <a:gd name="connsiteX2415" fmla="*/ 1258349 w 2604760"/>
                  <a:gd name="connsiteY2415" fmla="*/ 217836 h 1447989"/>
                  <a:gd name="connsiteX2416" fmla="*/ 1258867 w 2604760"/>
                  <a:gd name="connsiteY2416" fmla="*/ 220103 h 1447989"/>
                  <a:gd name="connsiteX2417" fmla="*/ 1259393 w 2604760"/>
                  <a:gd name="connsiteY2417" fmla="*/ 224090 h 1447989"/>
                  <a:gd name="connsiteX2418" fmla="*/ 1259911 w 2604760"/>
                  <a:gd name="connsiteY2418" fmla="*/ 229178 h 1447989"/>
                  <a:gd name="connsiteX2419" fmla="*/ 1260437 w 2604760"/>
                  <a:gd name="connsiteY2419" fmla="*/ 234524 h 1447989"/>
                  <a:gd name="connsiteX2420" fmla="*/ 1260955 w 2604760"/>
                  <a:gd name="connsiteY2420" fmla="*/ 239251 h 1447989"/>
                  <a:gd name="connsiteX2421" fmla="*/ 1261472 w 2604760"/>
                  <a:gd name="connsiteY2421" fmla="*/ 242646 h 1447989"/>
                  <a:gd name="connsiteX2422" fmla="*/ 1261998 w 2604760"/>
                  <a:gd name="connsiteY2422" fmla="*/ 244274 h 1447989"/>
                  <a:gd name="connsiteX2423" fmla="*/ 1262516 w 2604760"/>
                  <a:gd name="connsiteY2423" fmla="*/ 244016 h 1447989"/>
                  <a:gd name="connsiteX2424" fmla="*/ 1263042 w 2604760"/>
                  <a:gd name="connsiteY2424" fmla="*/ 242095 h 1447989"/>
                  <a:gd name="connsiteX2425" fmla="*/ 1263560 w 2604760"/>
                  <a:gd name="connsiteY2425" fmla="*/ 239077 h 1447989"/>
                  <a:gd name="connsiteX2426" fmla="*/ 1264078 w 2604760"/>
                  <a:gd name="connsiteY2426" fmla="*/ 235756 h 1447989"/>
                  <a:gd name="connsiteX2427" fmla="*/ 1264604 w 2604760"/>
                  <a:gd name="connsiteY2427" fmla="*/ 232973 h 1447989"/>
                  <a:gd name="connsiteX2428" fmla="*/ 1265121 w 2604760"/>
                  <a:gd name="connsiteY2428" fmla="*/ 231421 h 1447989"/>
                  <a:gd name="connsiteX2429" fmla="*/ 1265648 w 2604760"/>
                  <a:gd name="connsiteY2429" fmla="*/ 231547 h 1447989"/>
                  <a:gd name="connsiteX2430" fmla="*/ 1266165 w 2604760"/>
                  <a:gd name="connsiteY2430" fmla="*/ 233506 h 1447989"/>
                  <a:gd name="connsiteX2431" fmla="*/ 1266683 w 2604760"/>
                  <a:gd name="connsiteY2431" fmla="*/ 237134 h 1447989"/>
                  <a:gd name="connsiteX2432" fmla="*/ 1267209 w 2604760"/>
                  <a:gd name="connsiteY2432" fmla="*/ 241948 h 1447989"/>
                  <a:gd name="connsiteX2433" fmla="*/ 1267727 w 2604760"/>
                  <a:gd name="connsiteY2433" fmla="*/ 247221 h 1447989"/>
                  <a:gd name="connsiteX2434" fmla="*/ 1268253 w 2604760"/>
                  <a:gd name="connsiteY2434" fmla="*/ 252169 h 1447989"/>
                  <a:gd name="connsiteX2435" fmla="*/ 1268770 w 2604760"/>
                  <a:gd name="connsiteY2435" fmla="*/ 256137 h 1447989"/>
                  <a:gd name="connsiteX2436" fmla="*/ 1269288 w 2604760"/>
                  <a:gd name="connsiteY2436" fmla="*/ 258712 h 1447989"/>
                  <a:gd name="connsiteX2437" fmla="*/ 1269814 w 2604760"/>
                  <a:gd name="connsiteY2437" fmla="*/ 259756 h 1447989"/>
                  <a:gd name="connsiteX2438" fmla="*/ 1270332 w 2604760"/>
                  <a:gd name="connsiteY2438" fmla="*/ 259408 h 1447989"/>
                  <a:gd name="connsiteX2439" fmla="*/ 1270858 w 2604760"/>
                  <a:gd name="connsiteY2439" fmla="*/ 258071 h 1447989"/>
                  <a:gd name="connsiteX2440" fmla="*/ 1271376 w 2604760"/>
                  <a:gd name="connsiteY2440" fmla="*/ 256349 h 1447989"/>
                  <a:gd name="connsiteX2441" fmla="*/ 1271893 w 2604760"/>
                  <a:gd name="connsiteY2441" fmla="*/ 254903 h 1447989"/>
                  <a:gd name="connsiteX2442" fmla="*/ 1272419 w 2604760"/>
                  <a:gd name="connsiteY2442" fmla="*/ 254289 h 1447989"/>
                  <a:gd name="connsiteX2443" fmla="*/ 1272937 w 2604760"/>
                  <a:gd name="connsiteY2443" fmla="*/ 254841 h 1447989"/>
                  <a:gd name="connsiteX2444" fmla="*/ 1273463 w 2604760"/>
                  <a:gd name="connsiteY2444" fmla="*/ 256637 h 1447989"/>
                  <a:gd name="connsiteX2445" fmla="*/ 1273981 w 2604760"/>
                  <a:gd name="connsiteY2445" fmla="*/ 259507 h 1447989"/>
                  <a:gd name="connsiteX2446" fmla="*/ 1274499 w 2604760"/>
                  <a:gd name="connsiteY2446" fmla="*/ 263061 h 1447989"/>
                  <a:gd name="connsiteX2447" fmla="*/ 1275025 w 2604760"/>
                  <a:gd name="connsiteY2447" fmla="*/ 266769 h 1447989"/>
                  <a:gd name="connsiteX2448" fmla="*/ 1275543 w 2604760"/>
                  <a:gd name="connsiteY2448" fmla="*/ 270082 h 1447989"/>
                  <a:gd name="connsiteX2449" fmla="*/ 1276069 w 2604760"/>
                  <a:gd name="connsiteY2449" fmla="*/ 272586 h 1447989"/>
                  <a:gd name="connsiteX2450" fmla="*/ 1276586 w 2604760"/>
                  <a:gd name="connsiteY2450" fmla="*/ 274090 h 1447989"/>
                  <a:gd name="connsiteX2451" fmla="*/ 1277104 w 2604760"/>
                  <a:gd name="connsiteY2451" fmla="*/ 274633 h 1447989"/>
                  <a:gd name="connsiteX2452" fmla="*/ 1277630 w 2604760"/>
                  <a:gd name="connsiteY2452" fmla="*/ 274445 h 1447989"/>
                  <a:gd name="connsiteX2453" fmla="*/ 1278148 w 2604760"/>
                  <a:gd name="connsiteY2453" fmla="*/ 273891 h 1447989"/>
                  <a:gd name="connsiteX2454" fmla="*/ 1278674 w 2604760"/>
                  <a:gd name="connsiteY2454" fmla="*/ 273406 h 1447989"/>
                  <a:gd name="connsiteX2455" fmla="*/ 1279192 w 2604760"/>
                  <a:gd name="connsiteY2455" fmla="*/ 273411 h 1447989"/>
                  <a:gd name="connsiteX2456" fmla="*/ 1279709 w 2604760"/>
                  <a:gd name="connsiteY2456" fmla="*/ 274185 h 1447989"/>
                  <a:gd name="connsiteX2457" fmla="*/ 1280235 w 2604760"/>
                  <a:gd name="connsiteY2457" fmla="*/ 275784 h 1447989"/>
                  <a:gd name="connsiteX2458" fmla="*/ 1280753 w 2604760"/>
                  <a:gd name="connsiteY2458" fmla="*/ 278017 h 1447989"/>
                  <a:gd name="connsiteX2459" fmla="*/ 1281279 w 2604760"/>
                  <a:gd name="connsiteY2459" fmla="*/ 280525 h 1447989"/>
                  <a:gd name="connsiteX2460" fmla="*/ 1281797 w 2604760"/>
                  <a:gd name="connsiteY2460" fmla="*/ 282871 h 1447989"/>
                  <a:gd name="connsiteX2461" fmla="*/ 1282315 w 2604760"/>
                  <a:gd name="connsiteY2461" fmla="*/ 284633 h 1447989"/>
                  <a:gd name="connsiteX2462" fmla="*/ 1282841 w 2604760"/>
                  <a:gd name="connsiteY2462" fmla="*/ 285494 h 1447989"/>
                  <a:gd name="connsiteX2463" fmla="*/ 1283358 w 2604760"/>
                  <a:gd name="connsiteY2463" fmla="*/ 285326 h 1447989"/>
                  <a:gd name="connsiteX2464" fmla="*/ 1283884 w 2604760"/>
                  <a:gd name="connsiteY2464" fmla="*/ 284239 h 1447989"/>
                  <a:gd name="connsiteX2465" fmla="*/ 1284402 w 2604760"/>
                  <a:gd name="connsiteY2465" fmla="*/ 282575 h 1447989"/>
                  <a:gd name="connsiteX2466" fmla="*/ 1284920 w 2604760"/>
                  <a:gd name="connsiteY2466" fmla="*/ 280812 h 1447989"/>
                  <a:gd name="connsiteX2467" fmla="*/ 1285446 w 2604760"/>
                  <a:gd name="connsiteY2467" fmla="*/ 279465 h 1447989"/>
                  <a:gd name="connsiteX2468" fmla="*/ 1285964 w 2604760"/>
                  <a:gd name="connsiteY2468" fmla="*/ 278968 h 1447989"/>
                  <a:gd name="connsiteX2469" fmla="*/ 1286490 w 2604760"/>
                  <a:gd name="connsiteY2469" fmla="*/ 279594 h 1447989"/>
                  <a:gd name="connsiteX2470" fmla="*/ 1287007 w 2604760"/>
                  <a:gd name="connsiteY2470" fmla="*/ 281378 h 1447989"/>
                  <a:gd name="connsiteX2471" fmla="*/ 1287525 w 2604760"/>
                  <a:gd name="connsiteY2471" fmla="*/ 284081 h 1447989"/>
                  <a:gd name="connsiteX2472" fmla="*/ 1288051 w 2604760"/>
                  <a:gd name="connsiteY2472" fmla="*/ 287206 h 1447989"/>
                  <a:gd name="connsiteX2473" fmla="*/ 1288569 w 2604760"/>
                  <a:gd name="connsiteY2473" fmla="*/ 290114 h 1447989"/>
                  <a:gd name="connsiteX2474" fmla="*/ 1289095 w 2604760"/>
                  <a:gd name="connsiteY2474" fmla="*/ 292169 h 1447989"/>
                  <a:gd name="connsiteX2475" fmla="*/ 1289613 w 2604760"/>
                  <a:gd name="connsiteY2475" fmla="*/ 292889 h 1447989"/>
                  <a:gd name="connsiteX2476" fmla="*/ 1290130 w 2604760"/>
                  <a:gd name="connsiteY2476" fmla="*/ 292031 h 1447989"/>
                  <a:gd name="connsiteX2477" fmla="*/ 1290656 w 2604760"/>
                  <a:gd name="connsiteY2477" fmla="*/ 289633 h 1447989"/>
                  <a:gd name="connsiteX2478" fmla="*/ 1291174 w 2604760"/>
                  <a:gd name="connsiteY2478" fmla="*/ 286026 h 1447989"/>
                  <a:gd name="connsiteX2479" fmla="*/ 1291700 w 2604760"/>
                  <a:gd name="connsiteY2479" fmla="*/ 281803 h 1447989"/>
                  <a:gd name="connsiteX2480" fmla="*/ 1292218 w 2604760"/>
                  <a:gd name="connsiteY2480" fmla="*/ 277718 h 1447989"/>
                  <a:gd name="connsiteX2481" fmla="*/ 1292736 w 2604760"/>
                  <a:gd name="connsiteY2481" fmla="*/ 274530 h 1447989"/>
                  <a:gd name="connsiteX2482" fmla="*/ 1293262 w 2604760"/>
                  <a:gd name="connsiteY2482" fmla="*/ 272828 h 1447989"/>
                  <a:gd name="connsiteX2483" fmla="*/ 1293779 w 2604760"/>
                  <a:gd name="connsiteY2483" fmla="*/ 272910 h 1447989"/>
                  <a:gd name="connsiteX2484" fmla="*/ 1294306 w 2604760"/>
                  <a:gd name="connsiteY2484" fmla="*/ 274733 h 1447989"/>
                  <a:gd name="connsiteX2485" fmla="*/ 1294823 w 2604760"/>
                  <a:gd name="connsiteY2485" fmla="*/ 277919 h 1447989"/>
                  <a:gd name="connsiteX2486" fmla="*/ 1295341 w 2604760"/>
                  <a:gd name="connsiteY2486" fmla="*/ 281800 h 1447989"/>
                  <a:gd name="connsiteX2487" fmla="*/ 1295867 w 2604760"/>
                  <a:gd name="connsiteY2487" fmla="*/ 285527 h 1447989"/>
                  <a:gd name="connsiteX2488" fmla="*/ 1296385 w 2604760"/>
                  <a:gd name="connsiteY2488" fmla="*/ 288248 h 1447989"/>
                  <a:gd name="connsiteX2489" fmla="*/ 1296911 w 2604760"/>
                  <a:gd name="connsiteY2489" fmla="*/ 289303 h 1447989"/>
                  <a:gd name="connsiteX2490" fmla="*/ 1297429 w 2604760"/>
                  <a:gd name="connsiteY2490" fmla="*/ 288352 h 1447989"/>
                  <a:gd name="connsiteX2491" fmla="*/ 1297946 w 2604760"/>
                  <a:gd name="connsiteY2491" fmla="*/ 285412 h 1447989"/>
                  <a:gd name="connsiteX2492" fmla="*/ 1298472 w 2604760"/>
                  <a:gd name="connsiteY2492" fmla="*/ 280847 h 1447989"/>
                  <a:gd name="connsiteX2493" fmla="*/ 1298990 w 2604760"/>
                  <a:gd name="connsiteY2493" fmla="*/ 275330 h 1447989"/>
                  <a:gd name="connsiteX2494" fmla="*/ 1299516 w 2604760"/>
                  <a:gd name="connsiteY2494" fmla="*/ 269757 h 1447989"/>
                  <a:gd name="connsiteX2495" fmla="*/ 1300034 w 2604760"/>
                  <a:gd name="connsiteY2495" fmla="*/ 265064 h 1447989"/>
                  <a:gd name="connsiteX2496" fmla="*/ 1300552 w 2604760"/>
                  <a:gd name="connsiteY2496" fmla="*/ 262004 h 1447989"/>
                  <a:gd name="connsiteX2497" fmla="*/ 1301078 w 2604760"/>
                  <a:gd name="connsiteY2497" fmla="*/ 261000 h 1447989"/>
                  <a:gd name="connsiteX2498" fmla="*/ 1301595 w 2604760"/>
                  <a:gd name="connsiteY2498" fmla="*/ 262093 h 1447989"/>
                  <a:gd name="connsiteX2499" fmla="*/ 1302121 w 2604760"/>
                  <a:gd name="connsiteY2499" fmla="*/ 264969 h 1447989"/>
                  <a:gd name="connsiteX2500" fmla="*/ 1302639 w 2604760"/>
                  <a:gd name="connsiteY2500" fmla="*/ 268993 h 1447989"/>
                  <a:gd name="connsiteX2501" fmla="*/ 1303157 w 2604760"/>
                  <a:gd name="connsiteY2501" fmla="*/ 273298 h 1447989"/>
                  <a:gd name="connsiteX2502" fmla="*/ 1303683 w 2604760"/>
                  <a:gd name="connsiteY2502" fmla="*/ 276941 h 1447989"/>
                  <a:gd name="connsiteX2503" fmla="*/ 1304201 w 2604760"/>
                  <a:gd name="connsiteY2503" fmla="*/ 279134 h 1447989"/>
                  <a:gd name="connsiteX2504" fmla="*/ 1304727 w 2604760"/>
                  <a:gd name="connsiteY2504" fmla="*/ 279397 h 1447989"/>
                  <a:gd name="connsiteX2505" fmla="*/ 1305244 w 2604760"/>
                  <a:gd name="connsiteY2505" fmla="*/ 277618 h 1447989"/>
                  <a:gd name="connsiteX2506" fmla="*/ 1305762 w 2604760"/>
                  <a:gd name="connsiteY2506" fmla="*/ 274044 h 1447989"/>
                  <a:gd name="connsiteX2507" fmla="*/ 1306288 w 2604760"/>
                  <a:gd name="connsiteY2507" fmla="*/ 269250 h 1447989"/>
                  <a:gd name="connsiteX2508" fmla="*/ 1306806 w 2604760"/>
                  <a:gd name="connsiteY2508" fmla="*/ 264067 h 1447989"/>
                  <a:gd name="connsiteX2509" fmla="*/ 1307332 w 2604760"/>
                  <a:gd name="connsiteY2509" fmla="*/ 259415 h 1447989"/>
                  <a:gd name="connsiteX2510" fmla="*/ 1307850 w 2604760"/>
                  <a:gd name="connsiteY2510" fmla="*/ 256082 h 1447989"/>
                  <a:gd name="connsiteX2511" fmla="*/ 1308367 w 2604760"/>
                  <a:gd name="connsiteY2511" fmla="*/ 254566 h 1447989"/>
                  <a:gd name="connsiteX2512" fmla="*/ 1308893 w 2604760"/>
                  <a:gd name="connsiteY2512" fmla="*/ 255017 h 1447989"/>
                  <a:gd name="connsiteX2513" fmla="*/ 1309411 w 2604760"/>
                  <a:gd name="connsiteY2513" fmla="*/ 257268 h 1447989"/>
                  <a:gd name="connsiteX2514" fmla="*/ 1309937 w 2604760"/>
                  <a:gd name="connsiteY2514" fmla="*/ 260852 h 1447989"/>
                  <a:gd name="connsiteX2515" fmla="*/ 1310455 w 2604760"/>
                  <a:gd name="connsiteY2515" fmla="*/ 265059 h 1447989"/>
                  <a:gd name="connsiteX2516" fmla="*/ 1310973 w 2604760"/>
                  <a:gd name="connsiteY2516" fmla="*/ 269059 h 1447989"/>
                  <a:gd name="connsiteX2517" fmla="*/ 1311499 w 2604760"/>
                  <a:gd name="connsiteY2517" fmla="*/ 272105 h 1447989"/>
                  <a:gd name="connsiteX2518" fmla="*/ 1312016 w 2604760"/>
                  <a:gd name="connsiteY2518" fmla="*/ 273697 h 1447989"/>
                  <a:gd name="connsiteX2519" fmla="*/ 1312542 w 2604760"/>
                  <a:gd name="connsiteY2519" fmla="*/ 273656 h 1447989"/>
                  <a:gd name="connsiteX2520" fmla="*/ 1313060 w 2604760"/>
                  <a:gd name="connsiteY2520" fmla="*/ 272113 h 1447989"/>
                  <a:gd name="connsiteX2521" fmla="*/ 1313578 w 2604760"/>
                  <a:gd name="connsiteY2521" fmla="*/ 269473 h 1447989"/>
                  <a:gd name="connsiteX2522" fmla="*/ 1314104 w 2604760"/>
                  <a:gd name="connsiteY2522" fmla="*/ 266356 h 1447989"/>
                  <a:gd name="connsiteX2523" fmla="*/ 1314622 w 2604760"/>
                  <a:gd name="connsiteY2523" fmla="*/ 263483 h 1447989"/>
                  <a:gd name="connsiteX2524" fmla="*/ 1315148 w 2604760"/>
                  <a:gd name="connsiteY2524" fmla="*/ 261491 h 1447989"/>
                  <a:gd name="connsiteX2525" fmla="*/ 1315665 w 2604760"/>
                  <a:gd name="connsiteY2525" fmla="*/ 260797 h 1447989"/>
                  <a:gd name="connsiteX2526" fmla="*/ 1316183 w 2604760"/>
                  <a:gd name="connsiteY2526" fmla="*/ 261538 h 1447989"/>
                  <a:gd name="connsiteX2527" fmla="*/ 1316709 w 2604760"/>
                  <a:gd name="connsiteY2527" fmla="*/ 263598 h 1447989"/>
                  <a:gd name="connsiteX2528" fmla="*/ 1317227 w 2604760"/>
                  <a:gd name="connsiteY2528" fmla="*/ 266644 h 1447989"/>
                  <a:gd name="connsiteX2529" fmla="*/ 1317753 w 2604760"/>
                  <a:gd name="connsiteY2529" fmla="*/ 270171 h 1447989"/>
                  <a:gd name="connsiteX2530" fmla="*/ 1318271 w 2604760"/>
                  <a:gd name="connsiteY2530" fmla="*/ 273596 h 1447989"/>
                  <a:gd name="connsiteX2531" fmla="*/ 1318788 w 2604760"/>
                  <a:gd name="connsiteY2531" fmla="*/ 276391 h 1447989"/>
                  <a:gd name="connsiteX2532" fmla="*/ 1319314 w 2604760"/>
                  <a:gd name="connsiteY2532" fmla="*/ 278225 h 1447989"/>
                  <a:gd name="connsiteX2533" fmla="*/ 1319832 w 2604760"/>
                  <a:gd name="connsiteY2533" fmla="*/ 279029 h 1447989"/>
                  <a:gd name="connsiteX2534" fmla="*/ 1320358 w 2604760"/>
                  <a:gd name="connsiteY2534" fmla="*/ 278962 h 1447989"/>
                  <a:gd name="connsiteX2535" fmla="*/ 1320876 w 2604760"/>
                  <a:gd name="connsiteY2535" fmla="*/ 278357 h 1447989"/>
                  <a:gd name="connsiteX2536" fmla="*/ 1321394 w 2604760"/>
                  <a:gd name="connsiteY2536" fmla="*/ 277649 h 1447989"/>
                  <a:gd name="connsiteX2537" fmla="*/ 1321920 w 2604760"/>
                  <a:gd name="connsiteY2537" fmla="*/ 277296 h 1447989"/>
                  <a:gd name="connsiteX2538" fmla="*/ 1322438 w 2604760"/>
                  <a:gd name="connsiteY2538" fmla="*/ 277673 h 1447989"/>
                  <a:gd name="connsiteX2539" fmla="*/ 1322964 w 2604760"/>
                  <a:gd name="connsiteY2539" fmla="*/ 278966 h 1447989"/>
                  <a:gd name="connsiteX2540" fmla="*/ 1323481 w 2604760"/>
                  <a:gd name="connsiteY2540" fmla="*/ 281122 h 1447989"/>
                  <a:gd name="connsiteX2541" fmla="*/ 1323999 w 2604760"/>
                  <a:gd name="connsiteY2541" fmla="*/ 283885 h 1447989"/>
                  <a:gd name="connsiteX2542" fmla="*/ 1324525 w 2604760"/>
                  <a:gd name="connsiteY2542" fmla="*/ 286880 h 1447989"/>
                  <a:gd name="connsiteX2543" fmla="*/ 1325043 w 2604760"/>
                  <a:gd name="connsiteY2543" fmla="*/ 289691 h 1447989"/>
                  <a:gd name="connsiteX2544" fmla="*/ 1325569 w 2604760"/>
                  <a:gd name="connsiteY2544" fmla="*/ 291944 h 1447989"/>
                  <a:gd name="connsiteX2545" fmla="*/ 1326087 w 2604760"/>
                  <a:gd name="connsiteY2545" fmla="*/ 293389 h 1447989"/>
                  <a:gd name="connsiteX2546" fmla="*/ 1326604 w 2604760"/>
                  <a:gd name="connsiteY2546" fmla="*/ 293984 h 1447989"/>
                  <a:gd name="connsiteX2547" fmla="*/ 1327130 w 2604760"/>
                  <a:gd name="connsiteY2547" fmla="*/ 293919 h 1447989"/>
                  <a:gd name="connsiteX2548" fmla="*/ 1327648 w 2604760"/>
                  <a:gd name="connsiteY2548" fmla="*/ 293570 h 1447989"/>
                  <a:gd name="connsiteX2549" fmla="*/ 1328174 w 2604760"/>
                  <a:gd name="connsiteY2549" fmla="*/ 293391 h 1447989"/>
                  <a:gd name="connsiteX2550" fmla="*/ 1328692 w 2604760"/>
                  <a:gd name="connsiteY2550" fmla="*/ 293811 h 1447989"/>
                  <a:gd name="connsiteX2551" fmla="*/ 1329210 w 2604760"/>
                  <a:gd name="connsiteY2551" fmla="*/ 295150 h 1447989"/>
                  <a:gd name="connsiteX2552" fmla="*/ 1329736 w 2604760"/>
                  <a:gd name="connsiteY2552" fmla="*/ 297553 h 1447989"/>
                  <a:gd name="connsiteX2553" fmla="*/ 1330253 w 2604760"/>
                  <a:gd name="connsiteY2553" fmla="*/ 300933 h 1447989"/>
                  <a:gd name="connsiteX2554" fmla="*/ 1330779 w 2604760"/>
                  <a:gd name="connsiteY2554" fmla="*/ 304954 h 1447989"/>
                  <a:gd name="connsiteX2555" fmla="*/ 1331297 w 2604760"/>
                  <a:gd name="connsiteY2555" fmla="*/ 309085 h 1447989"/>
                  <a:gd name="connsiteX2556" fmla="*/ 1331815 w 2604760"/>
                  <a:gd name="connsiteY2556" fmla="*/ 312724 h 1447989"/>
                  <a:gd name="connsiteX2557" fmla="*/ 1332341 w 2604760"/>
                  <a:gd name="connsiteY2557" fmla="*/ 315341 h 1447989"/>
                  <a:gd name="connsiteX2558" fmla="*/ 1332859 w 2604760"/>
                  <a:gd name="connsiteY2558" fmla="*/ 316596 h 1447989"/>
                  <a:gd name="connsiteX2559" fmla="*/ 1333385 w 2604760"/>
                  <a:gd name="connsiteY2559" fmla="*/ 316403 h 1447989"/>
                  <a:gd name="connsiteX2560" fmla="*/ 1333902 w 2604760"/>
                  <a:gd name="connsiteY2560" fmla="*/ 314965 h 1447989"/>
                  <a:gd name="connsiteX2561" fmla="*/ 1334420 w 2604760"/>
                  <a:gd name="connsiteY2561" fmla="*/ 312753 h 1447989"/>
                  <a:gd name="connsiteX2562" fmla="*/ 1334946 w 2604760"/>
                  <a:gd name="connsiteY2562" fmla="*/ 310430 h 1447989"/>
                  <a:gd name="connsiteX2563" fmla="*/ 1335464 w 2604760"/>
                  <a:gd name="connsiteY2563" fmla="*/ 308718 h 1447989"/>
                  <a:gd name="connsiteX2564" fmla="*/ 1335990 w 2604760"/>
                  <a:gd name="connsiteY2564" fmla="*/ 308239 h 1447989"/>
                  <a:gd name="connsiteX2565" fmla="*/ 1336508 w 2604760"/>
                  <a:gd name="connsiteY2565" fmla="*/ 309383 h 1447989"/>
                  <a:gd name="connsiteX2566" fmla="*/ 1337025 w 2604760"/>
                  <a:gd name="connsiteY2566" fmla="*/ 312224 h 1447989"/>
                  <a:gd name="connsiteX2567" fmla="*/ 1337551 w 2604760"/>
                  <a:gd name="connsiteY2567" fmla="*/ 316515 h 1447989"/>
                  <a:gd name="connsiteX2568" fmla="*/ 1338069 w 2604760"/>
                  <a:gd name="connsiteY2568" fmla="*/ 321703 h 1447989"/>
                  <a:gd name="connsiteX2569" fmla="*/ 1338595 w 2604760"/>
                  <a:gd name="connsiteY2569" fmla="*/ 327004 h 1447989"/>
                  <a:gd name="connsiteX2570" fmla="*/ 1339113 w 2604760"/>
                  <a:gd name="connsiteY2570" fmla="*/ 331544 h 1447989"/>
                  <a:gd name="connsiteX2571" fmla="*/ 1339631 w 2604760"/>
                  <a:gd name="connsiteY2571" fmla="*/ 334553 h 1447989"/>
                  <a:gd name="connsiteX2572" fmla="*/ 1340157 w 2604760"/>
                  <a:gd name="connsiteY2572" fmla="*/ 335537 h 1447989"/>
                  <a:gd name="connsiteX2573" fmla="*/ 1340674 w 2604760"/>
                  <a:gd name="connsiteY2573" fmla="*/ 334386 h 1447989"/>
                  <a:gd name="connsiteX2574" fmla="*/ 1341200 w 2604760"/>
                  <a:gd name="connsiteY2574" fmla="*/ 331371 h 1447989"/>
                  <a:gd name="connsiteX2575" fmla="*/ 1341718 w 2604760"/>
                  <a:gd name="connsiteY2575" fmla="*/ 327103 h 1447989"/>
                  <a:gd name="connsiteX2576" fmla="*/ 1342236 w 2604760"/>
                  <a:gd name="connsiteY2576" fmla="*/ 322437 h 1447989"/>
                  <a:gd name="connsiteX2577" fmla="*/ 1342762 w 2604760"/>
                  <a:gd name="connsiteY2577" fmla="*/ 318338 h 1447989"/>
                  <a:gd name="connsiteX2578" fmla="*/ 1343280 w 2604760"/>
                  <a:gd name="connsiteY2578" fmla="*/ 315675 h 1447989"/>
                  <a:gd name="connsiteX2579" fmla="*/ 1343806 w 2604760"/>
                  <a:gd name="connsiteY2579" fmla="*/ 315027 h 1447989"/>
                  <a:gd name="connsiteX2580" fmla="*/ 1344324 w 2604760"/>
                  <a:gd name="connsiteY2580" fmla="*/ 316575 h 1447989"/>
                  <a:gd name="connsiteX2581" fmla="*/ 1344841 w 2604760"/>
                  <a:gd name="connsiteY2581" fmla="*/ 320089 h 1447989"/>
                  <a:gd name="connsiteX2582" fmla="*/ 1345367 w 2604760"/>
                  <a:gd name="connsiteY2582" fmla="*/ 324985 h 1447989"/>
                  <a:gd name="connsiteX2583" fmla="*/ 1345885 w 2604760"/>
                  <a:gd name="connsiteY2583" fmla="*/ 330394 h 1447989"/>
                  <a:gd name="connsiteX2584" fmla="*/ 1346411 w 2604760"/>
                  <a:gd name="connsiteY2584" fmla="*/ 335299 h 1447989"/>
                  <a:gd name="connsiteX2585" fmla="*/ 1346929 w 2604760"/>
                  <a:gd name="connsiteY2585" fmla="*/ 338742 h 1447989"/>
                  <a:gd name="connsiteX2586" fmla="*/ 1347446 w 2604760"/>
                  <a:gd name="connsiteY2586" fmla="*/ 340045 h 1447989"/>
                  <a:gd name="connsiteX2587" fmla="*/ 1347973 w 2604760"/>
                  <a:gd name="connsiteY2587" fmla="*/ 338959 h 1447989"/>
                  <a:gd name="connsiteX2588" fmla="*/ 1348490 w 2604760"/>
                  <a:gd name="connsiteY2588" fmla="*/ 335653 h 1447989"/>
                  <a:gd name="connsiteX2589" fmla="*/ 1349016 w 2604760"/>
                  <a:gd name="connsiteY2589" fmla="*/ 330677 h 1447989"/>
                  <a:gd name="connsiteX2590" fmla="*/ 1349534 w 2604760"/>
                  <a:gd name="connsiteY2590" fmla="*/ 324882 h 1447989"/>
                  <a:gd name="connsiteX2591" fmla="*/ 1350052 w 2604760"/>
                  <a:gd name="connsiteY2591" fmla="*/ 319287 h 1447989"/>
                  <a:gd name="connsiteX2592" fmla="*/ 1350578 w 2604760"/>
                  <a:gd name="connsiteY2592" fmla="*/ 314871 h 1447989"/>
                  <a:gd name="connsiteX2593" fmla="*/ 1351096 w 2604760"/>
                  <a:gd name="connsiteY2593" fmla="*/ 312353 h 1447989"/>
                  <a:gd name="connsiteX2594" fmla="*/ 1351622 w 2604760"/>
                  <a:gd name="connsiteY2594" fmla="*/ 312046 h 1447989"/>
                  <a:gd name="connsiteX2595" fmla="*/ 1352139 w 2604760"/>
                  <a:gd name="connsiteY2595" fmla="*/ 313851 h 1447989"/>
                  <a:gd name="connsiteX2596" fmla="*/ 1352657 w 2604760"/>
                  <a:gd name="connsiteY2596" fmla="*/ 317302 h 1447989"/>
                  <a:gd name="connsiteX2597" fmla="*/ 1353183 w 2604760"/>
                  <a:gd name="connsiteY2597" fmla="*/ 321640 h 1447989"/>
                  <a:gd name="connsiteX2598" fmla="*/ 1353701 w 2604760"/>
                  <a:gd name="connsiteY2598" fmla="*/ 325920 h 1447989"/>
                  <a:gd name="connsiteX2599" fmla="*/ 1354227 w 2604760"/>
                  <a:gd name="connsiteY2599" fmla="*/ 329202 h 1447989"/>
                  <a:gd name="connsiteX2600" fmla="*/ 1354745 w 2604760"/>
                  <a:gd name="connsiteY2600" fmla="*/ 330767 h 1447989"/>
                  <a:gd name="connsiteX2601" fmla="*/ 1355262 w 2604760"/>
                  <a:gd name="connsiteY2601" fmla="*/ 330272 h 1447989"/>
                  <a:gd name="connsiteX2602" fmla="*/ 1355788 w 2604760"/>
                  <a:gd name="connsiteY2602" fmla="*/ 327776 h 1447989"/>
                  <a:gd name="connsiteX2603" fmla="*/ 1356306 w 2604760"/>
                  <a:gd name="connsiteY2603" fmla="*/ 323677 h 1447989"/>
                  <a:gd name="connsiteX2604" fmla="*/ 1356832 w 2604760"/>
                  <a:gd name="connsiteY2604" fmla="*/ 318656 h 1447989"/>
                  <a:gd name="connsiteX2605" fmla="*/ 1357350 w 2604760"/>
                  <a:gd name="connsiteY2605" fmla="*/ 313564 h 1447989"/>
                  <a:gd name="connsiteX2606" fmla="*/ 1357868 w 2604760"/>
                  <a:gd name="connsiteY2606" fmla="*/ 309264 h 1447989"/>
                  <a:gd name="connsiteX2607" fmla="*/ 1358394 w 2604760"/>
                  <a:gd name="connsiteY2607" fmla="*/ 306418 h 1447989"/>
                  <a:gd name="connsiteX2608" fmla="*/ 1358911 w 2604760"/>
                  <a:gd name="connsiteY2608" fmla="*/ 305350 h 1447989"/>
                  <a:gd name="connsiteX2609" fmla="*/ 1359437 w 2604760"/>
                  <a:gd name="connsiteY2609" fmla="*/ 306019 h 1447989"/>
                  <a:gd name="connsiteX2610" fmla="*/ 1359955 w 2604760"/>
                  <a:gd name="connsiteY2610" fmla="*/ 308077 h 1447989"/>
                  <a:gd name="connsiteX2611" fmla="*/ 1360473 w 2604760"/>
                  <a:gd name="connsiteY2611" fmla="*/ 310950 h 1447989"/>
                  <a:gd name="connsiteX2612" fmla="*/ 1360999 w 2604760"/>
                  <a:gd name="connsiteY2612" fmla="*/ 313923 h 1447989"/>
                  <a:gd name="connsiteX2613" fmla="*/ 1361517 w 2604760"/>
                  <a:gd name="connsiteY2613" fmla="*/ 316283 h 1447989"/>
                  <a:gd name="connsiteX2614" fmla="*/ 1362043 w 2604760"/>
                  <a:gd name="connsiteY2614" fmla="*/ 317492 h 1447989"/>
                  <a:gd name="connsiteX2615" fmla="*/ 1362560 w 2604760"/>
                  <a:gd name="connsiteY2615" fmla="*/ 317309 h 1447989"/>
                  <a:gd name="connsiteX2616" fmla="*/ 1363078 w 2604760"/>
                  <a:gd name="connsiteY2616" fmla="*/ 315812 h 1447989"/>
                  <a:gd name="connsiteX2617" fmla="*/ 1363604 w 2604760"/>
                  <a:gd name="connsiteY2617" fmla="*/ 313332 h 1447989"/>
                  <a:gd name="connsiteX2618" fmla="*/ 1364122 w 2604760"/>
                  <a:gd name="connsiteY2618" fmla="*/ 310375 h 1447989"/>
                  <a:gd name="connsiteX2619" fmla="*/ 1364648 w 2604760"/>
                  <a:gd name="connsiteY2619" fmla="*/ 307533 h 1447989"/>
                  <a:gd name="connsiteX2620" fmla="*/ 1365166 w 2604760"/>
                  <a:gd name="connsiteY2620" fmla="*/ 305374 h 1447989"/>
                  <a:gd name="connsiteX2621" fmla="*/ 1365683 w 2604760"/>
                  <a:gd name="connsiteY2621" fmla="*/ 304307 h 1447989"/>
                  <a:gd name="connsiteX2622" fmla="*/ 1366210 w 2604760"/>
                  <a:gd name="connsiteY2622" fmla="*/ 304467 h 1447989"/>
                  <a:gd name="connsiteX2623" fmla="*/ 1366727 w 2604760"/>
                  <a:gd name="connsiteY2623" fmla="*/ 305689 h 1447989"/>
                  <a:gd name="connsiteX2624" fmla="*/ 1367253 w 2604760"/>
                  <a:gd name="connsiteY2624" fmla="*/ 307597 h 1447989"/>
                  <a:gd name="connsiteX2625" fmla="*/ 1367771 w 2604760"/>
                  <a:gd name="connsiteY2625" fmla="*/ 309702 h 1447989"/>
                  <a:gd name="connsiteX2626" fmla="*/ 1368289 w 2604760"/>
                  <a:gd name="connsiteY2626" fmla="*/ 311516 h 1447989"/>
                  <a:gd name="connsiteX2627" fmla="*/ 1368815 w 2604760"/>
                  <a:gd name="connsiteY2627" fmla="*/ 312640 h 1447989"/>
                  <a:gd name="connsiteX2628" fmla="*/ 1369333 w 2604760"/>
                  <a:gd name="connsiteY2628" fmla="*/ 312858 h 1447989"/>
                  <a:gd name="connsiteX2629" fmla="*/ 1369859 w 2604760"/>
                  <a:gd name="connsiteY2629" fmla="*/ 312209 h 1447989"/>
                  <a:gd name="connsiteX2630" fmla="*/ 1370376 w 2604760"/>
                  <a:gd name="connsiteY2630" fmla="*/ 310980 h 1447989"/>
                  <a:gd name="connsiteX2631" fmla="*/ 1370894 w 2604760"/>
                  <a:gd name="connsiteY2631" fmla="*/ 309616 h 1447989"/>
                  <a:gd name="connsiteX2632" fmla="*/ 1371420 w 2604760"/>
                  <a:gd name="connsiteY2632" fmla="*/ 308604 h 1447989"/>
                  <a:gd name="connsiteX2633" fmla="*/ 1371938 w 2604760"/>
                  <a:gd name="connsiteY2633" fmla="*/ 308367 h 1447989"/>
                  <a:gd name="connsiteX2634" fmla="*/ 1372464 w 2604760"/>
                  <a:gd name="connsiteY2634" fmla="*/ 309188 h 1447989"/>
                  <a:gd name="connsiteX2635" fmla="*/ 1372982 w 2604760"/>
                  <a:gd name="connsiteY2635" fmla="*/ 311139 h 1447989"/>
                  <a:gd name="connsiteX2636" fmla="*/ 1373499 w 2604760"/>
                  <a:gd name="connsiteY2636" fmla="*/ 314025 h 1447989"/>
                  <a:gd name="connsiteX2637" fmla="*/ 1374025 w 2604760"/>
                  <a:gd name="connsiteY2637" fmla="*/ 317408 h 1447989"/>
                  <a:gd name="connsiteX2638" fmla="*/ 1374543 w 2604760"/>
                  <a:gd name="connsiteY2638" fmla="*/ 320702 h 1447989"/>
                  <a:gd name="connsiteX2639" fmla="*/ 1375069 w 2604760"/>
                  <a:gd name="connsiteY2639" fmla="*/ 323334 h 1447989"/>
                  <a:gd name="connsiteX2640" fmla="*/ 1375587 w 2604760"/>
                  <a:gd name="connsiteY2640" fmla="*/ 324879 h 1447989"/>
                  <a:gd name="connsiteX2641" fmla="*/ 1376105 w 2604760"/>
                  <a:gd name="connsiteY2641" fmla="*/ 325145 h 1447989"/>
                  <a:gd name="connsiteX2642" fmla="*/ 1376631 w 2604760"/>
                  <a:gd name="connsiteY2642" fmla="*/ 324216 h 1447989"/>
                  <a:gd name="connsiteX2643" fmla="*/ 1377148 w 2604760"/>
                  <a:gd name="connsiteY2643" fmla="*/ 322452 h 1447989"/>
                  <a:gd name="connsiteX2644" fmla="*/ 1377674 w 2604760"/>
                  <a:gd name="connsiteY2644" fmla="*/ 320442 h 1447989"/>
                  <a:gd name="connsiteX2645" fmla="*/ 1378192 w 2604760"/>
                  <a:gd name="connsiteY2645" fmla="*/ 318889 h 1447989"/>
                  <a:gd name="connsiteX2646" fmla="*/ 1378710 w 2604760"/>
                  <a:gd name="connsiteY2646" fmla="*/ 318454 h 1447989"/>
                  <a:gd name="connsiteX2647" fmla="*/ 1379236 w 2604760"/>
                  <a:gd name="connsiteY2647" fmla="*/ 319598 h 1447989"/>
                  <a:gd name="connsiteX2648" fmla="*/ 1379754 w 2604760"/>
                  <a:gd name="connsiteY2648" fmla="*/ 322485 h 1447989"/>
                  <a:gd name="connsiteX2649" fmla="*/ 1380280 w 2604760"/>
                  <a:gd name="connsiteY2649" fmla="*/ 326946 h 1447989"/>
                  <a:gd name="connsiteX2650" fmla="*/ 1380797 w 2604760"/>
                  <a:gd name="connsiteY2650" fmla="*/ 332493 h 1447989"/>
                  <a:gd name="connsiteX2651" fmla="*/ 1381315 w 2604760"/>
                  <a:gd name="connsiteY2651" fmla="*/ 338391 h 1447989"/>
                  <a:gd name="connsiteX2652" fmla="*/ 1381841 w 2604760"/>
                  <a:gd name="connsiteY2652" fmla="*/ 343794 h 1447989"/>
                  <a:gd name="connsiteX2653" fmla="*/ 1382359 w 2604760"/>
                  <a:gd name="connsiteY2653" fmla="*/ 347902 h 1447989"/>
                  <a:gd name="connsiteX2654" fmla="*/ 1382885 w 2604760"/>
                  <a:gd name="connsiteY2654" fmla="*/ 350165 h 1447989"/>
                  <a:gd name="connsiteX2655" fmla="*/ 1383403 w 2604760"/>
                  <a:gd name="connsiteY2655" fmla="*/ 350391 h 1447989"/>
                  <a:gd name="connsiteX2656" fmla="*/ 1383920 w 2604760"/>
                  <a:gd name="connsiteY2656" fmla="*/ 348787 h 1447989"/>
                  <a:gd name="connsiteX2657" fmla="*/ 1384446 w 2604760"/>
                  <a:gd name="connsiteY2657" fmla="*/ 345898 h 1447989"/>
                  <a:gd name="connsiteX2658" fmla="*/ 1384964 w 2604760"/>
                  <a:gd name="connsiteY2658" fmla="*/ 342541 h 1447989"/>
                  <a:gd name="connsiteX2659" fmla="*/ 1385490 w 2604760"/>
                  <a:gd name="connsiteY2659" fmla="*/ 339686 h 1447989"/>
                  <a:gd name="connsiteX2660" fmla="*/ 1386008 w 2604760"/>
                  <a:gd name="connsiteY2660" fmla="*/ 338224 h 1447989"/>
                  <a:gd name="connsiteX2661" fmla="*/ 1386526 w 2604760"/>
                  <a:gd name="connsiteY2661" fmla="*/ 338817 h 1447989"/>
                  <a:gd name="connsiteX2662" fmla="*/ 1387052 w 2604760"/>
                  <a:gd name="connsiteY2662" fmla="*/ 341715 h 1447989"/>
                  <a:gd name="connsiteX2663" fmla="*/ 1387569 w 2604760"/>
                  <a:gd name="connsiteY2663" fmla="*/ 346708 h 1447989"/>
                  <a:gd name="connsiteX2664" fmla="*/ 1388095 w 2604760"/>
                  <a:gd name="connsiteY2664" fmla="*/ 353213 h 1447989"/>
                  <a:gd name="connsiteX2665" fmla="*/ 1388613 w 2604760"/>
                  <a:gd name="connsiteY2665" fmla="*/ 360353 h 1447989"/>
                  <a:gd name="connsiteX2666" fmla="*/ 1389131 w 2604760"/>
                  <a:gd name="connsiteY2666" fmla="*/ 367108 h 1447989"/>
                  <a:gd name="connsiteX2667" fmla="*/ 1389657 w 2604760"/>
                  <a:gd name="connsiteY2667" fmla="*/ 372511 h 1447989"/>
                  <a:gd name="connsiteX2668" fmla="*/ 1390175 w 2604760"/>
                  <a:gd name="connsiteY2668" fmla="*/ 375792 h 1447989"/>
                  <a:gd name="connsiteX2669" fmla="*/ 1390701 w 2604760"/>
                  <a:gd name="connsiteY2669" fmla="*/ 376602 h 1447989"/>
                  <a:gd name="connsiteX2670" fmla="*/ 1391219 w 2604760"/>
                  <a:gd name="connsiteY2670" fmla="*/ 375066 h 1447989"/>
                  <a:gd name="connsiteX2671" fmla="*/ 1391736 w 2604760"/>
                  <a:gd name="connsiteY2671" fmla="*/ 371709 h 1447989"/>
                  <a:gd name="connsiteX2672" fmla="*/ 1392262 w 2604760"/>
                  <a:gd name="connsiteY2672" fmla="*/ 367392 h 1447989"/>
                  <a:gd name="connsiteX2673" fmla="*/ 1392780 w 2604760"/>
                  <a:gd name="connsiteY2673" fmla="*/ 363150 h 1447989"/>
                  <a:gd name="connsiteX2674" fmla="*/ 1393306 w 2604760"/>
                  <a:gd name="connsiteY2674" fmla="*/ 360027 h 1447989"/>
                  <a:gd name="connsiteX2675" fmla="*/ 1393824 w 2604760"/>
                  <a:gd name="connsiteY2675" fmla="*/ 358833 h 1447989"/>
                  <a:gd name="connsiteX2676" fmla="*/ 1394341 w 2604760"/>
                  <a:gd name="connsiteY2676" fmla="*/ 359985 h 1447989"/>
                  <a:gd name="connsiteX2677" fmla="*/ 1394868 w 2604760"/>
                  <a:gd name="connsiteY2677" fmla="*/ 363417 h 1447989"/>
                  <a:gd name="connsiteX2678" fmla="*/ 1395385 w 2604760"/>
                  <a:gd name="connsiteY2678" fmla="*/ 368636 h 1447989"/>
                  <a:gd name="connsiteX2679" fmla="*/ 1395911 w 2604760"/>
                  <a:gd name="connsiteY2679" fmla="*/ 374865 h 1447989"/>
                  <a:gd name="connsiteX2680" fmla="*/ 1396429 w 2604760"/>
                  <a:gd name="connsiteY2680" fmla="*/ 381136 h 1447989"/>
                  <a:gd name="connsiteX2681" fmla="*/ 1396947 w 2604760"/>
                  <a:gd name="connsiteY2681" fmla="*/ 386447 h 1447989"/>
                  <a:gd name="connsiteX2682" fmla="*/ 1397473 w 2604760"/>
                  <a:gd name="connsiteY2682" fmla="*/ 389963 h 1447989"/>
                  <a:gd name="connsiteX2683" fmla="*/ 1397991 w 2604760"/>
                  <a:gd name="connsiteY2683" fmla="*/ 391190 h 1447989"/>
                  <a:gd name="connsiteX2684" fmla="*/ 1398517 w 2604760"/>
                  <a:gd name="connsiteY2684" fmla="*/ 390088 h 1447989"/>
                  <a:gd name="connsiteX2685" fmla="*/ 1399034 w 2604760"/>
                  <a:gd name="connsiteY2685" fmla="*/ 387057 h 1447989"/>
                  <a:gd name="connsiteX2686" fmla="*/ 1399552 w 2604760"/>
                  <a:gd name="connsiteY2686" fmla="*/ 382773 h 1447989"/>
                  <a:gd name="connsiteX2687" fmla="*/ 1400078 w 2604760"/>
                  <a:gd name="connsiteY2687" fmla="*/ 378147 h 1447989"/>
                  <a:gd name="connsiteX2688" fmla="*/ 1400596 w 2604760"/>
                  <a:gd name="connsiteY2688" fmla="*/ 374114 h 1447989"/>
                  <a:gd name="connsiteX2689" fmla="*/ 1401122 w 2604760"/>
                  <a:gd name="connsiteY2689" fmla="*/ 371475 h 1447989"/>
                  <a:gd name="connsiteX2690" fmla="*/ 1401640 w 2604760"/>
                  <a:gd name="connsiteY2690" fmla="*/ 370699 h 1447989"/>
                  <a:gd name="connsiteX2691" fmla="*/ 1402157 w 2604760"/>
                  <a:gd name="connsiteY2691" fmla="*/ 371851 h 1447989"/>
                  <a:gd name="connsiteX2692" fmla="*/ 1402683 w 2604760"/>
                  <a:gd name="connsiteY2692" fmla="*/ 374598 h 1447989"/>
                  <a:gd name="connsiteX2693" fmla="*/ 1403201 w 2604760"/>
                  <a:gd name="connsiteY2693" fmla="*/ 378389 h 1447989"/>
                  <a:gd name="connsiteX2694" fmla="*/ 1403727 w 2604760"/>
                  <a:gd name="connsiteY2694" fmla="*/ 382456 h 1447989"/>
                  <a:gd name="connsiteX2695" fmla="*/ 1404245 w 2604760"/>
                  <a:gd name="connsiteY2695" fmla="*/ 386005 h 1447989"/>
                  <a:gd name="connsiteX2696" fmla="*/ 1404763 w 2604760"/>
                  <a:gd name="connsiteY2696" fmla="*/ 388334 h 1447989"/>
                  <a:gd name="connsiteX2697" fmla="*/ 1405289 w 2604760"/>
                  <a:gd name="connsiteY2697" fmla="*/ 389002 h 1447989"/>
                  <a:gd name="connsiteX2698" fmla="*/ 1405806 w 2604760"/>
                  <a:gd name="connsiteY2698" fmla="*/ 387950 h 1447989"/>
                  <a:gd name="connsiteX2699" fmla="*/ 1406332 w 2604760"/>
                  <a:gd name="connsiteY2699" fmla="*/ 385445 h 1447989"/>
                  <a:gd name="connsiteX2700" fmla="*/ 1406850 w 2604760"/>
                  <a:gd name="connsiteY2700" fmla="*/ 381996 h 1447989"/>
                  <a:gd name="connsiteX2701" fmla="*/ 1407368 w 2604760"/>
                  <a:gd name="connsiteY2701" fmla="*/ 378247 h 1447989"/>
                  <a:gd name="connsiteX2702" fmla="*/ 1407894 w 2604760"/>
                  <a:gd name="connsiteY2702" fmla="*/ 374849 h 1447989"/>
                  <a:gd name="connsiteX2703" fmla="*/ 1408412 w 2604760"/>
                  <a:gd name="connsiteY2703" fmla="*/ 372377 h 1447989"/>
                  <a:gd name="connsiteX2704" fmla="*/ 1408938 w 2604760"/>
                  <a:gd name="connsiteY2704" fmla="*/ 371149 h 1447989"/>
                  <a:gd name="connsiteX2705" fmla="*/ 1409456 w 2604760"/>
                  <a:gd name="connsiteY2705" fmla="*/ 371174 h 1447989"/>
                  <a:gd name="connsiteX2706" fmla="*/ 1409973 w 2604760"/>
                  <a:gd name="connsiteY2706" fmla="*/ 372193 h 1447989"/>
                  <a:gd name="connsiteX2707" fmla="*/ 1410499 w 2604760"/>
                  <a:gd name="connsiteY2707" fmla="*/ 373755 h 1447989"/>
                  <a:gd name="connsiteX2708" fmla="*/ 1411017 w 2604760"/>
                  <a:gd name="connsiteY2708" fmla="*/ 375316 h 1447989"/>
                  <a:gd name="connsiteX2709" fmla="*/ 1411543 w 2604760"/>
                  <a:gd name="connsiteY2709" fmla="*/ 376368 h 1447989"/>
                  <a:gd name="connsiteX2710" fmla="*/ 1412061 w 2604760"/>
                  <a:gd name="connsiteY2710" fmla="*/ 376527 h 1447989"/>
                  <a:gd name="connsiteX2711" fmla="*/ 1412578 w 2604760"/>
                  <a:gd name="connsiteY2711" fmla="*/ 375608 h 1447989"/>
                  <a:gd name="connsiteX2712" fmla="*/ 1413105 w 2604760"/>
                  <a:gd name="connsiteY2712" fmla="*/ 373746 h 1447989"/>
                  <a:gd name="connsiteX2713" fmla="*/ 1413622 w 2604760"/>
                  <a:gd name="connsiteY2713" fmla="*/ 371283 h 1447989"/>
                  <a:gd name="connsiteX2714" fmla="*/ 1414148 w 2604760"/>
                  <a:gd name="connsiteY2714" fmla="*/ 368686 h 1447989"/>
                  <a:gd name="connsiteX2715" fmla="*/ 1414666 w 2604760"/>
                  <a:gd name="connsiteY2715" fmla="*/ 366423 h 1447989"/>
                  <a:gd name="connsiteX2716" fmla="*/ 1415184 w 2604760"/>
                  <a:gd name="connsiteY2716" fmla="*/ 364862 h 1447989"/>
                  <a:gd name="connsiteX2717" fmla="*/ 1415710 w 2604760"/>
                  <a:gd name="connsiteY2717" fmla="*/ 364252 h 1447989"/>
                  <a:gd name="connsiteX2718" fmla="*/ 1416227 w 2604760"/>
                  <a:gd name="connsiteY2718" fmla="*/ 364603 h 1447989"/>
                  <a:gd name="connsiteX2719" fmla="*/ 1416754 w 2604760"/>
                  <a:gd name="connsiteY2719" fmla="*/ 365697 h 1447989"/>
                  <a:gd name="connsiteX2720" fmla="*/ 1417271 w 2604760"/>
                  <a:gd name="connsiteY2720" fmla="*/ 367075 h 1447989"/>
                  <a:gd name="connsiteX2721" fmla="*/ 1417789 w 2604760"/>
                  <a:gd name="connsiteY2721" fmla="*/ 368219 h 1447989"/>
                  <a:gd name="connsiteX2722" fmla="*/ 1418315 w 2604760"/>
                  <a:gd name="connsiteY2722" fmla="*/ 368619 h 1447989"/>
                  <a:gd name="connsiteX2723" fmla="*/ 1418833 w 2604760"/>
                  <a:gd name="connsiteY2723" fmla="*/ 367968 h 1447989"/>
                  <a:gd name="connsiteX2724" fmla="*/ 1419359 w 2604760"/>
                  <a:gd name="connsiteY2724" fmla="*/ 366189 h 1447989"/>
                  <a:gd name="connsiteX2725" fmla="*/ 1419877 w 2604760"/>
                  <a:gd name="connsiteY2725" fmla="*/ 363467 h 1447989"/>
                  <a:gd name="connsiteX2726" fmla="*/ 1420394 w 2604760"/>
                  <a:gd name="connsiteY2726" fmla="*/ 360244 h 1447989"/>
                  <a:gd name="connsiteX2727" fmla="*/ 1420920 w 2604760"/>
                  <a:gd name="connsiteY2727" fmla="*/ 357129 h 1447989"/>
                  <a:gd name="connsiteX2728" fmla="*/ 1421438 w 2604760"/>
                  <a:gd name="connsiteY2728" fmla="*/ 354758 h 1447989"/>
                  <a:gd name="connsiteX2729" fmla="*/ 1421964 w 2604760"/>
                  <a:gd name="connsiteY2729" fmla="*/ 353639 h 1447989"/>
                  <a:gd name="connsiteX2730" fmla="*/ 1422482 w 2604760"/>
                  <a:gd name="connsiteY2730" fmla="*/ 354048 h 1447989"/>
                  <a:gd name="connsiteX2731" fmla="*/ 1423000 w 2604760"/>
                  <a:gd name="connsiteY2731" fmla="*/ 355977 h 1447989"/>
                  <a:gd name="connsiteX2732" fmla="*/ 1423526 w 2604760"/>
                  <a:gd name="connsiteY2732" fmla="*/ 359117 h 1447989"/>
                  <a:gd name="connsiteX2733" fmla="*/ 1424043 w 2604760"/>
                  <a:gd name="connsiteY2733" fmla="*/ 362916 h 1447989"/>
                  <a:gd name="connsiteX2734" fmla="*/ 1424569 w 2604760"/>
                  <a:gd name="connsiteY2734" fmla="*/ 366615 h 1447989"/>
                  <a:gd name="connsiteX2735" fmla="*/ 1425087 w 2604760"/>
                  <a:gd name="connsiteY2735" fmla="*/ 369429 h 1447989"/>
                  <a:gd name="connsiteX2736" fmla="*/ 1425605 w 2604760"/>
                  <a:gd name="connsiteY2736" fmla="*/ 370715 h 1447989"/>
                  <a:gd name="connsiteX2737" fmla="*/ 1426131 w 2604760"/>
                  <a:gd name="connsiteY2737" fmla="*/ 370156 h 1447989"/>
                  <a:gd name="connsiteX2738" fmla="*/ 1426649 w 2604760"/>
                  <a:gd name="connsiteY2738" fmla="*/ 367801 h 1447989"/>
                  <a:gd name="connsiteX2739" fmla="*/ 1427175 w 2604760"/>
                  <a:gd name="connsiteY2739" fmla="*/ 364102 h 1447989"/>
                  <a:gd name="connsiteX2740" fmla="*/ 1427692 w 2604760"/>
                  <a:gd name="connsiteY2740" fmla="*/ 359793 h 1447989"/>
                  <a:gd name="connsiteX2741" fmla="*/ 1428210 w 2604760"/>
                  <a:gd name="connsiteY2741" fmla="*/ 355777 h 1447989"/>
                  <a:gd name="connsiteX2742" fmla="*/ 1428736 w 2604760"/>
                  <a:gd name="connsiteY2742" fmla="*/ 352971 h 1447989"/>
                  <a:gd name="connsiteX2743" fmla="*/ 1429254 w 2604760"/>
                  <a:gd name="connsiteY2743" fmla="*/ 352103 h 1447989"/>
                  <a:gd name="connsiteX2744" fmla="*/ 1429780 w 2604760"/>
                  <a:gd name="connsiteY2744" fmla="*/ 353555 h 1447989"/>
                  <a:gd name="connsiteX2745" fmla="*/ 1430298 w 2604760"/>
                  <a:gd name="connsiteY2745" fmla="*/ 357296 h 1447989"/>
                  <a:gd name="connsiteX2746" fmla="*/ 1430815 w 2604760"/>
                  <a:gd name="connsiteY2746" fmla="*/ 362833 h 1447989"/>
                  <a:gd name="connsiteX2747" fmla="*/ 1431341 w 2604760"/>
                  <a:gd name="connsiteY2747" fmla="*/ 369354 h 1447989"/>
                  <a:gd name="connsiteX2748" fmla="*/ 1431859 w 2604760"/>
                  <a:gd name="connsiteY2748" fmla="*/ 375826 h 1447989"/>
                  <a:gd name="connsiteX2749" fmla="*/ 1432385 w 2604760"/>
                  <a:gd name="connsiteY2749" fmla="*/ 381228 h 1447989"/>
                  <a:gd name="connsiteX2750" fmla="*/ 1432903 w 2604760"/>
                  <a:gd name="connsiteY2750" fmla="*/ 384702 h 1447989"/>
                  <a:gd name="connsiteX2751" fmla="*/ 1433421 w 2604760"/>
                  <a:gd name="connsiteY2751" fmla="*/ 385754 h 1447989"/>
                  <a:gd name="connsiteX2752" fmla="*/ 1433947 w 2604760"/>
                  <a:gd name="connsiteY2752" fmla="*/ 384385 h 1447989"/>
                  <a:gd name="connsiteX2753" fmla="*/ 1434464 w 2604760"/>
                  <a:gd name="connsiteY2753" fmla="*/ 381069 h 1447989"/>
                  <a:gd name="connsiteX2754" fmla="*/ 1434991 w 2604760"/>
                  <a:gd name="connsiteY2754" fmla="*/ 376661 h 1447989"/>
                  <a:gd name="connsiteX2755" fmla="*/ 1435508 w 2604760"/>
                  <a:gd name="connsiteY2755" fmla="*/ 372210 h 1447989"/>
                  <a:gd name="connsiteX2756" fmla="*/ 1436026 w 2604760"/>
                  <a:gd name="connsiteY2756" fmla="*/ 368836 h 1447989"/>
                  <a:gd name="connsiteX2757" fmla="*/ 1436552 w 2604760"/>
                  <a:gd name="connsiteY2757" fmla="*/ 367492 h 1447989"/>
                  <a:gd name="connsiteX2758" fmla="*/ 1437070 w 2604760"/>
                  <a:gd name="connsiteY2758" fmla="*/ 368770 h 1447989"/>
                  <a:gd name="connsiteX2759" fmla="*/ 1437596 w 2604760"/>
                  <a:gd name="connsiteY2759" fmla="*/ 372736 h 1447989"/>
                  <a:gd name="connsiteX2760" fmla="*/ 1438114 w 2604760"/>
                  <a:gd name="connsiteY2760" fmla="*/ 378932 h 1447989"/>
                  <a:gd name="connsiteX2761" fmla="*/ 1438631 w 2604760"/>
                  <a:gd name="connsiteY2761" fmla="*/ 386506 h 1447989"/>
                  <a:gd name="connsiteX2762" fmla="*/ 1439157 w 2604760"/>
                  <a:gd name="connsiteY2762" fmla="*/ 394380 h 1447989"/>
                  <a:gd name="connsiteX2763" fmla="*/ 1439675 w 2604760"/>
                  <a:gd name="connsiteY2763" fmla="*/ 401427 h 1447989"/>
                  <a:gd name="connsiteX2764" fmla="*/ 1440201 w 2604760"/>
                  <a:gd name="connsiteY2764" fmla="*/ 406680 h 1447989"/>
                  <a:gd name="connsiteX2765" fmla="*/ 1440719 w 2604760"/>
                  <a:gd name="connsiteY2765" fmla="*/ 409502 h 1447989"/>
                  <a:gd name="connsiteX2766" fmla="*/ 1441237 w 2604760"/>
                  <a:gd name="connsiteY2766" fmla="*/ 409753 h 1447989"/>
                  <a:gd name="connsiteX2767" fmla="*/ 1441763 w 2604760"/>
                  <a:gd name="connsiteY2767" fmla="*/ 407774 h 1447989"/>
                  <a:gd name="connsiteX2768" fmla="*/ 1442280 w 2604760"/>
                  <a:gd name="connsiteY2768" fmla="*/ 404317 h 1447989"/>
                  <a:gd name="connsiteX2769" fmla="*/ 1442806 w 2604760"/>
                  <a:gd name="connsiteY2769" fmla="*/ 400359 h 1447989"/>
                  <a:gd name="connsiteX2770" fmla="*/ 1443324 w 2604760"/>
                  <a:gd name="connsiteY2770" fmla="*/ 396993 h 1447989"/>
                  <a:gd name="connsiteX2771" fmla="*/ 1443842 w 2604760"/>
                  <a:gd name="connsiteY2771" fmla="*/ 395198 h 1447989"/>
                  <a:gd name="connsiteX2772" fmla="*/ 1444368 w 2604760"/>
                  <a:gd name="connsiteY2772" fmla="*/ 395641 h 1447989"/>
                  <a:gd name="connsiteX2773" fmla="*/ 1444886 w 2604760"/>
                  <a:gd name="connsiteY2773" fmla="*/ 398522 h 1447989"/>
                  <a:gd name="connsiteX2774" fmla="*/ 1445412 w 2604760"/>
                  <a:gd name="connsiteY2774" fmla="*/ 403498 h 1447989"/>
                  <a:gd name="connsiteX2775" fmla="*/ 1445929 w 2604760"/>
                  <a:gd name="connsiteY2775" fmla="*/ 409878 h 1447989"/>
                  <a:gd name="connsiteX2776" fmla="*/ 1446447 w 2604760"/>
                  <a:gd name="connsiteY2776" fmla="*/ 416758 h 1447989"/>
                  <a:gd name="connsiteX2777" fmla="*/ 1446973 w 2604760"/>
                  <a:gd name="connsiteY2777" fmla="*/ 423172 h 1447989"/>
                  <a:gd name="connsiteX2778" fmla="*/ 1447491 w 2604760"/>
                  <a:gd name="connsiteY2778" fmla="*/ 428257 h 1447989"/>
                  <a:gd name="connsiteX2779" fmla="*/ 1448017 w 2604760"/>
                  <a:gd name="connsiteY2779" fmla="*/ 431422 h 1447989"/>
                  <a:gd name="connsiteX2780" fmla="*/ 1448535 w 2604760"/>
                  <a:gd name="connsiteY2780" fmla="*/ 432449 h 1447989"/>
                  <a:gd name="connsiteX2781" fmla="*/ 1449052 w 2604760"/>
                  <a:gd name="connsiteY2781" fmla="*/ 431589 h 1447989"/>
                  <a:gd name="connsiteX2782" fmla="*/ 1449578 w 2604760"/>
                  <a:gd name="connsiteY2782" fmla="*/ 429409 h 1447989"/>
                  <a:gd name="connsiteX2783" fmla="*/ 1450096 w 2604760"/>
                  <a:gd name="connsiteY2783" fmla="*/ 426670 h 1447989"/>
                  <a:gd name="connsiteX2784" fmla="*/ 1450622 w 2604760"/>
                  <a:gd name="connsiteY2784" fmla="*/ 424182 h 1447989"/>
                  <a:gd name="connsiteX2785" fmla="*/ 1451140 w 2604760"/>
                  <a:gd name="connsiteY2785" fmla="*/ 422687 h 1447989"/>
                  <a:gd name="connsiteX2786" fmla="*/ 1451658 w 2604760"/>
                  <a:gd name="connsiteY2786" fmla="*/ 422687 h 1447989"/>
                  <a:gd name="connsiteX2787" fmla="*/ 1452184 w 2604760"/>
                  <a:gd name="connsiteY2787" fmla="*/ 424324 h 1447989"/>
                  <a:gd name="connsiteX2788" fmla="*/ 1452701 w 2604760"/>
                  <a:gd name="connsiteY2788" fmla="*/ 427355 h 1447989"/>
                  <a:gd name="connsiteX2789" fmla="*/ 1453227 w 2604760"/>
                  <a:gd name="connsiteY2789" fmla="*/ 431238 h 1447989"/>
                  <a:gd name="connsiteX2790" fmla="*/ 1453745 w 2604760"/>
                  <a:gd name="connsiteY2790" fmla="*/ 435338 h 1447989"/>
                  <a:gd name="connsiteX2791" fmla="*/ 1454263 w 2604760"/>
                  <a:gd name="connsiteY2791" fmla="*/ 438987 h 1447989"/>
                  <a:gd name="connsiteX2792" fmla="*/ 1454789 w 2604760"/>
                  <a:gd name="connsiteY2792" fmla="*/ 441659 h 1447989"/>
                  <a:gd name="connsiteX2793" fmla="*/ 1455307 w 2604760"/>
                  <a:gd name="connsiteY2793" fmla="*/ 443012 h 1447989"/>
                  <a:gd name="connsiteX2794" fmla="*/ 1455833 w 2604760"/>
                  <a:gd name="connsiteY2794" fmla="*/ 443003 h 1447989"/>
                  <a:gd name="connsiteX2795" fmla="*/ 1456351 w 2604760"/>
                  <a:gd name="connsiteY2795" fmla="*/ 441926 h 1447989"/>
                  <a:gd name="connsiteX2796" fmla="*/ 1456868 w 2604760"/>
                  <a:gd name="connsiteY2796" fmla="*/ 440273 h 1447989"/>
                  <a:gd name="connsiteX2797" fmla="*/ 1457394 w 2604760"/>
                  <a:gd name="connsiteY2797" fmla="*/ 438611 h 1447989"/>
                  <a:gd name="connsiteX2798" fmla="*/ 1457912 w 2604760"/>
                  <a:gd name="connsiteY2798" fmla="*/ 437417 h 1447989"/>
                  <a:gd name="connsiteX2799" fmla="*/ 1458438 w 2604760"/>
                  <a:gd name="connsiteY2799" fmla="*/ 437050 h 1447989"/>
                  <a:gd name="connsiteX2800" fmla="*/ 1458956 w 2604760"/>
                  <a:gd name="connsiteY2800" fmla="*/ 437626 h 1447989"/>
                  <a:gd name="connsiteX2801" fmla="*/ 1459473 w 2604760"/>
                  <a:gd name="connsiteY2801" fmla="*/ 439045 h 1447989"/>
                  <a:gd name="connsiteX2802" fmla="*/ 1460000 w 2604760"/>
                  <a:gd name="connsiteY2802" fmla="*/ 440941 h 1447989"/>
                  <a:gd name="connsiteX2803" fmla="*/ 1460517 w 2604760"/>
                  <a:gd name="connsiteY2803" fmla="*/ 442820 h 1447989"/>
                  <a:gd name="connsiteX2804" fmla="*/ 1461043 w 2604760"/>
                  <a:gd name="connsiteY2804" fmla="*/ 444156 h 1447989"/>
                  <a:gd name="connsiteX2805" fmla="*/ 1461561 w 2604760"/>
                  <a:gd name="connsiteY2805" fmla="*/ 444565 h 1447989"/>
                  <a:gd name="connsiteX2806" fmla="*/ 1462079 w 2604760"/>
                  <a:gd name="connsiteY2806" fmla="*/ 443855 h 1447989"/>
                  <a:gd name="connsiteX2807" fmla="*/ 1462605 w 2604760"/>
                  <a:gd name="connsiteY2807" fmla="*/ 442076 h 1447989"/>
                  <a:gd name="connsiteX2808" fmla="*/ 1463122 w 2604760"/>
                  <a:gd name="connsiteY2808" fmla="*/ 439530 h 1447989"/>
                  <a:gd name="connsiteX2809" fmla="*/ 1463649 w 2604760"/>
                  <a:gd name="connsiteY2809" fmla="*/ 436724 h 1447989"/>
                  <a:gd name="connsiteX2810" fmla="*/ 1464166 w 2604760"/>
                  <a:gd name="connsiteY2810" fmla="*/ 434269 h 1447989"/>
                  <a:gd name="connsiteX2811" fmla="*/ 1464684 w 2604760"/>
                  <a:gd name="connsiteY2811" fmla="*/ 432707 h 1447989"/>
                  <a:gd name="connsiteX2812" fmla="*/ 1465210 w 2604760"/>
                  <a:gd name="connsiteY2812" fmla="*/ 432365 h 1447989"/>
                  <a:gd name="connsiteX2813" fmla="*/ 1465728 w 2604760"/>
                  <a:gd name="connsiteY2813" fmla="*/ 433275 h 1447989"/>
                  <a:gd name="connsiteX2814" fmla="*/ 1466254 w 2604760"/>
                  <a:gd name="connsiteY2814" fmla="*/ 435204 h 1447989"/>
                  <a:gd name="connsiteX2815" fmla="*/ 1466772 w 2604760"/>
                  <a:gd name="connsiteY2815" fmla="*/ 437684 h 1447989"/>
                  <a:gd name="connsiteX2816" fmla="*/ 1467289 w 2604760"/>
                  <a:gd name="connsiteY2816" fmla="*/ 440089 h 1447989"/>
                  <a:gd name="connsiteX2817" fmla="*/ 1467815 w 2604760"/>
                  <a:gd name="connsiteY2817" fmla="*/ 441742 h 1447989"/>
                  <a:gd name="connsiteX2818" fmla="*/ 1468333 w 2604760"/>
                  <a:gd name="connsiteY2818" fmla="*/ 442051 h 1447989"/>
                  <a:gd name="connsiteX2819" fmla="*/ 1468859 w 2604760"/>
                  <a:gd name="connsiteY2819" fmla="*/ 440682 h 1447989"/>
                  <a:gd name="connsiteX2820" fmla="*/ 1469377 w 2604760"/>
                  <a:gd name="connsiteY2820" fmla="*/ 437634 h 1447989"/>
                  <a:gd name="connsiteX2821" fmla="*/ 1469895 w 2604760"/>
                  <a:gd name="connsiteY2821" fmla="*/ 433242 h 1447989"/>
                  <a:gd name="connsiteX2822" fmla="*/ 1470421 w 2604760"/>
                  <a:gd name="connsiteY2822" fmla="*/ 428132 h 1447989"/>
                  <a:gd name="connsiteX2823" fmla="*/ 1470938 w 2604760"/>
                  <a:gd name="connsiteY2823" fmla="*/ 423121 h 1447989"/>
                  <a:gd name="connsiteX2824" fmla="*/ 1471464 w 2604760"/>
                  <a:gd name="connsiteY2824" fmla="*/ 419038 h 1447989"/>
                  <a:gd name="connsiteX2825" fmla="*/ 1471982 w 2604760"/>
                  <a:gd name="connsiteY2825" fmla="*/ 416583 h 1447989"/>
                  <a:gd name="connsiteX2826" fmla="*/ 1472500 w 2604760"/>
                  <a:gd name="connsiteY2826" fmla="*/ 416166 h 1447989"/>
                  <a:gd name="connsiteX2827" fmla="*/ 1473026 w 2604760"/>
                  <a:gd name="connsiteY2827" fmla="*/ 417769 h 1447989"/>
                  <a:gd name="connsiteX2828" fmla="*/ 1473544 w 2604760"/>
                  <a:gd name="connsiteY2828" fmla="*/ 420992 h 1447989"/>
                  <a:gd name="connsiteX2829" fmla="*/ 1474070 w 2604760"/>
                  <a:gd name="connsiteY2829" fmla="*/ 425117 h 1447989"/>
                  <a:gd name="connsiteX2830" fmla="*/ 1474587 w 2604760"/>
                  <a:gd name="connsiteY2830" fmla="*/ 429225 h 1447989"/>
                  <a:gd name="connsiteX2831" fmla="*/ 1475105 w 2604760"/>
                  <a:gd name="connsiteY2831" fmla="*/ 432399 h 1447989"/>
                  <a:gd name="connsiteX2832" fmla="*/ 1475631 w 2604760"/>
                  <a:gd name="connsiteY2832" fmla="*/ 433818 h 1447989"/>
                  <a:gd name="connsiteX2833" fmla="*/ 1476149 w 2604760"/>
                  <a:gd name="connsiteY2833" fmla="*/ 433016 h 1447989"/>
                  <a:gd name="connsiteX2834" fmla="*/ 1476675 w 2604760"/>
                  <a:gd name="connsiteY2834" fmla="*/ 429935 h 1447989"/>
                  <a:gd name="connsiteX2835" fmla="*/ 1477193 w 2604760"/>
                  <a:gd name="connsiteY2835" fmla="*/ 424967 h 1447989"/>
                  <a:gd name="connsiteX2836" fmla="*/ 1477710 w 2604760"/>
                  <a:gd name="connsiteY2836" fmla="*/ 418888 h 1447989"/>
                  <a:gd name="connsiteX2837" fmla="*/ 1478237 w 2604760"/>
                  <a:gd name="connsiteY2837" fmla="*/ 412692 h 1447989"/>
                  <a:gd name="connsiteX2838" fmla="*/ 1478754 w 2604760"/>
                  <a:gd name="connsiteY2838" fmla="*/ 407398 h 1447989"/>
                  <a:gd name="connsiteX2839" fmla="*/ 1479280 w 2604760"/>
                  <a:gd name="connsiteY2839" fmla="*/ 403924 h 1447989"/>
                  <a:gd name="connsiteX2840" fmla="*/ 1479798 w 2604760"/>
                  <a:gd name="connsiteY2840" fmla="*/ 402889 h 1447989"/>
                  <a:gd name="connsiteX2841" fmla="*/ 1480316 w 2604760"/>
                  <a:gd name="connsiteY2841" fmla="*/ 404450 h 1447989"/>
                  <a:gd name="connsiteX2842" fmla="*/ 1480842 w 2604760"/>
                  <a:gd name="connsiteY2842" fmla="*/ 408275 h 1447989"/>
                  <a:gd name="connsiteX2843" fmla="*/ 1481359 w 2604760"/>
                  <a:gd name="connsiteY2843" fmla="*/ 413594 h 1447989"/>
                  <a:gd name="connsiteX2844" fmla="*/ 1481886 w 2604760"/>
                  <a:gd name="connsiteY2844" fmla="*/ 419406 h 1447989"/>
                  <a:gd name="connsiteX2845" fmla="*/ 1482403 w 2604760"/>
                  <a:gd name="connsiteY2845" fmla="*/ 424616 h 1447989"/>
                  <a:gd name="connsiteX2846" fmla="*/ 1482921 w 2604760"/>
                  <a:gd name="connsiteY2846" fmla="*/ 428257 h 1447989"/>
                  <a:gd name="connsiteX2847" fmla="*/ 1483447 w 2604760"/>
                  <a:gd name="connsiteY2847" fmla="*/ 429635 h 1447989"/>
                  <a:gd name="connsiteX2848" fmla="*/ 1483965 w 2604760"/>
                  <a:gd name="connsiteY2848" fmla="*/ 428516 h 1447989"/>
                  <a:gd name="connsiteX2849" fmla="*/ 1484491 w 2604760"/>
                  <a:gd name="connsiteY2849" fmla="*/ 425159 h 1447989"/>
                  <a:gd name="connsiteX2850" fmla="*/ 1485008 w 2604760"/>
                  <a:gd name="connsiteY2850" fmla="*/ 420266 h 1447989"/>
                  <a:gd name="connsiteX2851" fmla="*/ 1485526 w 2604760"/>
                  <a:gd name="connsiteY2851" fmla="*/ 414788 h 1447989"/>
                  <a:gd name="connsiteX2852" fmla="*/ 1486052 w 2604760"/>
                  <a:gd name="connsiteY2852" fmla="*/ 409778 h 1447989"/>
                  <a:gd name="connsiteX2853" fmla="*/ 1486570 w 2604760"/>
                  <a:gd name="connsiteY2853" fmla="*/ 406246 h 1447989"/>
                  <a:gd name="connsiteX2854" fmla="*/ 1487096 w 2604760"/>
                  <a:gd name="connsiteY2854" fmla="*/ 404926 h 1447989"/>
                  <a:gd name="connsiteX2855" fmla="*/ 1487614 w 2604760"/>
                  <a:gd name="connsiteY2855" fmla="*/ 406187 h 1447989"/>
                  <a:gd name="connsiteX2856" fmla="*/ 1488132 w 2604760"/>
                  <a:gd name="connsiteY2856" fmla="*/ 409870 h 1447989"/>
                  <a:gd name="connsiteX2857" fmla="*/ 1488658 w 2604760"/>
                  <a:gd name="connsiteY2857" fmla="*/ 415364 h 1447989"/>
                  <a:gd name="connsiteX2858" fmla="*/ 1489175 w 2604760"/>
                  <a:gd name="connsiteY2858" fmla="*/ 421752 h 1447989"/>
                  <a:gd name="connsiteX2859" fmla="*/ 1489701 w 2604760"/>
                  <a:gd name="connsiteY2859" fmla="*/ 428023 h 1447989"/>
                  <a:gd name="connsiteX2860" fmla="*/ 1490219 w 2604760"/>
                  <a:gd name="connsiteY2860" fmla="*/ 433217 h 1447989"/>
                  <a:gd name="connsiteX2861" fmla="*/ 1490737 w 2604760"/>
                  <a:gd name="connsiteY2861" fmla="*/ 436607 h 1447989"/>
                  <a:gd name="connsiteX2862" fmla="*/ 1491263 w 2604760"/>
                  <a:gd name="connsiteY2862" fmla="*/ 437818 h 1447989"/>
                  <a:gd name="connsiteX2863" fmla="*/ 1491781 w 2604760"/>
                  <a:gd name="connsiteY2863" fmla="*/ 436958 h 1447989"/>
                  <a:gd name="connsiteX2864" fmla="*/ 1492307 w 2604760"/>
                  <a:gd name="connsiteY2864" fmla="*/ 434519 h 1447989"/>
                  <a:gd name="connsiteX2865" fmla="*/ 1492824 w 2604760"/>
                  <a:gd name="connsiteY2865" fmla="*/ 431305 h 1447989"/>
                  <a:gd name="connsiteX2866" fmla="*/ 1493342 w 2604760"/>
                  <a:gd name="connsiteY2866" fmla="*/ 428198 h 1447989"/>
                  <a:gd name="connsiteX2867" fmla="*/ 1493868 w 2604760"/>
                  <a:gd name="connsiteY2867" fmla="*/ 426036 h 1447989"/>
                  <a:gd name="connsiteX2868" fmla="*/ 1494386 w 2604760"/>
                  <a:gd name="connsiteY2868" fmla="*/ 425484 h 1447989"/>
                  <a:gd name="connsiteX2869" fmla="*/ 1494912 w 2604760"/>
                  <a:gd name="connsiteY2869" fmla="*/ 426904 h 1447989"/>
                  <a:gd name="connsiteX2870" fmla="*/ 1495430 w 2604760"/>
                  <a:gd name="connsiteY2870" fmla="*/ 430227 h 1447989"/>
                  <a:gd name="connsiteX2871" fmla="*/ 1495947 w 2604760"/>
                  <a:gd name="connsiteY2871" fmla="*/ 434995 h 1447989"/>
                  <a:gd name="connsiteX2872" fmla="*/ 1496473 w 2604760"/>
                  <a:gd name="connsiteY2872" fmla="*/ 440523 h 1447989"/>
                  <a:gd name="connsiteX2873" fmla="*/ 1496991 w 2604760"/>
                  <a:gd name="connsiteY2873" fmla="*/ 446034 h 1447989"/>
                  <a:gd name="connsiteX2874" fmla="*/ 1497517 w 2604760"/>
                  <a:gd name="connsiteY2874" fmla="*/ 450836 h 1447989"/>
                  <a:gd name="connsiteX2875" fmla="*/ 1498035 w 2604760"/>
                  <a:gd name="connsiteY2875" fmla="*/ 454376 h 1447989"/>
                  <a:gd name="connsiteX2876" fmla="*/ 1498553 w 2604760"/>
                  <a:gd name="connsiteY2876" fmla="*/ 456397 h 1447989"/>
                  <a:gd name="connsiteX2877" fmla="*/ 1499079 w 2604760"/>
                  <a:gd name="connsiteY2877" fmla="*/ 456990 h 1447989"/>
                  <a:gd name="connsiteX2878" fmla="*/ 1499596 w 2604760"/>
                  <a:gd name="connsiteY2878" fmla="*/ 456573 h 1447989"/>
                  <a:gd name="connsiteX2879" fmla="*/ 1500122 w 2604760"/>
                  <a:gd name="connsiteY2879" fmla="*/ 455746 h 1447989"/>
                  <a:gd name="connsiteX2880" fmla="*/ 1500640 w 2604760"/>
                  <a:gd name="connsiteY2880" fmla="*/ 455153 h 1447989"/>
                  <a:gd name="connsiteX2881" fmla="*/ 1501158 w 2604760"/>
                  <a:gd name="connsiteY2881" fmla="*/ 455303 h 1447989"/>
                  <a:gd name="connsiteX2882" fmla="*/ 1501684 w 2604760"/>
                  <a:gd name="connsiteY2882" fmla="*/ 456539 h 1447989"/>
                  <a:gd name="connsiteX2883" fmla="*/ 1502202 w 2604760"/>
                  <a:gd name="connsiteY2883" fmla="*/ 458944 h 1447989"/>
                  <a:gd name="connsiteX2884" fmla="*/ 1502728 w 2604760"/>
                  <a:gd name="connsiteY2884" fmla="*/ 462334 h 1447989"/>
                  <a:gd name="connsiteX2885" fmla="*/ 1503245 w 2604760"/>
                  <a:gd name="connsiteY2885" fmla="*/ 466250 h 1447989"/>
                  <a:gd name="connsiteX2886" fmla="*/ 1503763 w 2604760"/>
                  <a:gd name="connsiteY2886" fmla="*/ 470142 h 1447989"/>
                  <a:gd name="connsiteX2887" fmla="*/ 1504289 w 2604760"/>
                  <a:gd name="connsiteY2887" fmla="*/ 473490 h 1447989"/>
                  <a:gd name="connsiteX2888" fmla="*/ 1504807 w 2604760"/>
                  <a:gd name="connsiteY2888" fmla="*/ 475937 h 1447989"/>
                  <a:gd name="connsiteX2889" fmla="*/ 1505333 w 2604760"/>
                  <a:gd name="connsiteY2889" fmla="*/ 477323 h 1447989"/>
                  <a:gd name="connsiteX2890" fmla="*/ 1505851 w 2604760"/>
                  <a:gd name="connsiteY2890" fmla="*/ 477749 h 1447989"/>
                  <a:gd name="connsiteX2891" fmla="*/ 1506368 w 2604760"/>
                  <a:gd name="connsiteY2891" fmla="*/ 477540 h 1447989"/>
                  <a:gd name="connsiteX2892" fmla="*/ 1506895 w 2604760"/>
                  <a:gd name="connsiteY2892" fmla="*/ 477206 h 1447989"/>
                  <a:gd name="connsiteX2893" fmla="*/ 1507412 w 2604760"/>
                  <a:gd name="connsiteY2893" fmla="*/ 477331 h 1447989"/>
                  <a:gd name="connsiteX2894" fmla="*/ 1507938 w 2604760"/>
                  <a:gd name="connsiteY2894" fmla="*/ 478367 h 1447989"/>
                  <a:gd name="connsiteX2895" fmla="*/ 1508456 w 2604760"/>
                  <a:gd name="connsiteY2895" fmla="*/ 480504 h 1447989"/>
                  <a:gd name="connsiteX2896" fmla="*/ 1508974 w 2604760"/>
                  <a:gd name="connsiteY2896" fmla="*/ 483686 h 1447989"/>
                  <a:gd name="connsiteX2897" fmla="*/ 1509500 w 2604760"/>
                  <a:gd name="connsiteY2897" fmla="*/ 487585 h 1447989"/>
                  <a:gd name="connsiteX2898" fmla="*/ 1510018 w 2604760"/>
                  <a:gd name="connsiteY2898" fmla="*/ 491677 h 1447989"/>
                  <a:gd name="connsiteX2899" fmla="*/ 1510544 w 2604760"/>
                  <a:gd name="connsiteY2899" fmla="*/ 495318 h 1447989"/>
                  <a:gd name="connsiteX2900" fmla="*/ 1511061 w 2604760"/>
                  <a:gd name="connsiteY2900" fmla="*/ 497906 h 1447989"/>
                  <a:gd name="connsiteX2901" fmla="*/ 1511579 w 2604760"/>
                  <a:gd name="connsiteY2901" fmla="*/ 499000 h 1447989"/>
                  <a:gd name="connsiteX2902" fmla="*/ 1512105 w 2604760"/>
                  <a:gd name="connsiteY2902" fmla="*/ 498491 h 1447989"/>
                  <a:gd name="connsiteX2903" fmla="*/ 1512623 w 2604760"/>
                  <a:gd name="connsiteY2903" fmla="*/ 496578 h 1447989"/>
                  <a:gd name="connsiteX2904" fmla="*/ 1513149 w 2604760"/>
                  <a:gd name="connsiteY2904" fmla="*/ 493798 h 1447989"/>
                  <a:gd name="connsiteX2905" fmla="*/ 1513667 w 2604760"/>
                  <a:gd name="connsiteY2905" fmla="*/ 490842 h 1447989"/>
                  <a:gd name="connsiteX2906" fmla="*/ 1514184 w 2604760"/>
                  <a:gd name="connsiteY2906" fmla="*/ 488512 h 1447989"/>
                  <a:gd name="connsiteX2907" fmla="*/ 1514710 w 2604760"/>
                  <a:gd name="connsiteY2907" fmla="*/ 487510 h 1447989"/>
                  <a:gd name="connsiteX2908" fmla="*/ 1515228 w 2604760"/>
                  <a:gd name="connsiteY2908" fmla="*/ 488287 h 1447989"/>
                  <a:gd name="connsiteX2909" fmla="*/ 1515754 w 2604760"/>
                  <a:gd name="connsiteY2909" fmla="*/ 490900 h 1447989"/>
                  <a:gd name="connsiteX2910" fmla="*/ 1516272 w 2604760"/>
                  <a:gd name="connsiteY2910" fmla="*/ 495042 h 1447989"/>
                  <a:gd name="connsiteX2911" fmla="*/ 1516790 w 2604760"/>
                  <a:gd name="connsiteY2911" fmla="*/ 500027 h 1447989"/>
                  <a:gd name="connsiteX2912" fmla="*/ 1517316 w 2604760"/>
                  <a:gd name="connsiteY2912" fmla="*/ 505004 h 1447989"/>
                  <a:gd name="connsiteX2913" fmla="*/ 1517833 w 2604760"/>
                  <a:gd name="connsiteY2913" fmla="*/ 509020 h 1447989"/>
                  <a:gd name="connsiteX2914" fmla="*/ 1518359 w 2604760"/>
                  <a:gd name="connsiteY2914" fmla="*/ 511283 h 1447989"/>
                  <a:gd name="connsiteX2915" fmla="*/ 1518877 w 2604760"/>
                  <a:gd name="connsiteY2915" fmla="*/ 511258 h 1447989"/>
                  <a:gd name="connsiteX2916" fmla="*/ 1519395 w 2604760"/>
                  <a:gd name="connsiteY2916" fmla="*/ 508862 h 1447989"/>
                  <a:gd name="connsiteX2917" fmla="*/ 1519921 w 2604760"/>
                  <a:gd name="connsiteY2917" fmla="*/ 504444 h 1447989"/>
                  <a:gd name="connsiteX2918" fmla="*/ 1520439 w 2604760"/>
                  <a:gd name="connsiteY2918" fmla="*/ 498783 h 1447989"/>
                  <a:gd name="connsiteX2919" fmla="*/ 1520965 w 2604760"/>
                  <a:gd name="connsiteY2919" fmla="*/ 492888 h 1447989"/>
                  <a:gd name="connsiteX2920" fmla="*/ 1521482 w 2604760"/>
                  <a:gd name="connsiteY2920" fmla="*/ 487827 h 1447989"/>
                  <a:gd name="connsiteX2921" fmla="*/ 1522000 w 2604760"/>
                  <a:gd name="connsiteY2921" fmla="*/ 484487 h 1447989"/>
                  <a:gd name="connsiteX2922" fmla="*/ 1522526 w 2604760"/>
                  <a:gd name="connsiteY2922" fmla="*/ 483469 h 1447989"/>
                  <a:gd name="connsiteX2923" fmla="*/ 1523044 w 2604760"/>
                  <a:gd name="connsiteY2923" fmla="*/ 484922 h 1447989"/>
                  <a:gd name="connsiteX2924" fmla="*/ 1523570 w 2604760"/>
                  <a:gd name="connsiteY2924" fmla="*/ 488504 h 1447989"/>
                  <a:gd name="connsiteX2925" fmla="*/ 1524088 w 2604760"/>
                  <a:gd name="connsiteY2925" fmla="*/ 493456 h 1447989"/>
                  <a:gd name="connsiteX2926" fmla="*/ 1524605 w 2604760"/>
                  <a:gd name="connsiteY2926" fmla="*/ 498725 h 1447989"/>
                  <a:gd name="connsiteX2927" fmla="*/ 1525132 w 2604760"/>
                  <a:gd name="connsiteY2927" fmla="*/ 503192 h 1447989"/>
                  <a:gd name="connsiteX2928" fmla="*/ 1525649 w 2604760"/>
                  <a:gd name="connsiteY2928" fmla="*/ 505881 h 1447989"/>
                  <a:gd name="connsiteX2929" fmla="*/ 1526175 w 2604760"/>
                  <a:gd name="connsiteY2929" fmla="*/ 506106 h 1447989"/>
                  <a:gd name="connsiteX2930" fmla="*/ 1526693 w 2604760"/>
                  <a:gd name="connsiteY2930" fmla="*/ 503660 h 1447989"/>
                  <a:gd name="connsiteX2931" fmla="*/ 1527211 w 2604760"/>
                  <a:gd name="connsiteY2931" fmla="*/ 498808 h 1447989"/>
                  <a:gd name="connsiteX2932" fmla="*/ 1527737 w 2604760"/>
                  <a:gd name="connsiteY2932" fmla="*/ 492303 h 1447989"/>
                  <a:gd name="connsiteX2933" fmla="*/ 1528254 w 2604760"/>
                  <a:gd name="connsiteY2933" fmla="*/ 485197 h 1447989"/>
                  <a:gd name="connsiteX2934" fmla="*/ 1528781 w 2604760"/>
                  <a:gd name="connsiteY2934" fmla="*/ 478609 h 1447989"/>
                  <a:gd name="connsiteX2935" fmla="*/ 1529298 w 2604760"/>
                  <a:gd name="connsiteY2935" fmla="*/ 473557 h 1447989"/>
                  <a:gd name="connsiteX2936" fmla="*/ 1529816 w 2604760"/>
                  <a:gd name="connsiteY2936" fmla="*/ 470743 h 1447989"/>
                  <a:gd name="connsiteX2937" fmla="*/ 1530342 w 2604760"/>
                  <a:gd name="connsiteY2937" fmla="*/ 470509 h 1447989"/>
                  <a:gd name="connsiteX2938" fmla="*/ 1530860 w 2604760"/>
                  <a:gd name="connsiteY2938" fmla="*/ 472663 h 1447989"/>
                  <a:gd name="connsiteX2939" fmla="*/ 1531386 w 2604760"/>
                  <a:gd name="connsiteY2939" fmla="*/ 476563 h 1447989"/>
                  <a:gd name="connsiteX2940" fmla="*/ 1531903 w 2604760"/>
                  <a:gd name="connsiteY2940" fmla="*/ 481239 h 1447989"/>
                  <a:gd name="connsiteX2941" fmla="*/ 1532421 w 2604760"/>
                  <a:gd name="connsiteY2941" fmla="*/ 485598 h 1447989"/>
                  <a:gd name="connsiteX2942" fmla="*/ 1532947 w 2604760"/>
                  <a:gd name="connsiteY2942" fmla="*/ 488696 h 1447989"/>
                  <a:gd name="connsiteX2943" fmla="*/ 1533465 w 2604760"/>
                  <a:gd name="connsiteY2943" fmla="*/ 489823 h 1447989"/>
                  <a:gd name="connsiteX2944" fmla="*/ 1533991 w 2604760"/>
                  <a:gd name="connsiteY2944" fmla="*/ 488637 h 1447989"/>
                  <a:gd name="connsiteX2945" fmla="*/ 1534509 w 2604760"/>
                  <a:gd name="connsiteY2945" fmla="*/ 485247 h 1447989"/>
                  <a:gd name="connsiteX2946" fmla="*/ 1535027 w 2604760"/>
                  <a:gd name="connsiteY2946" fmla="*/ 480195 h 1447989"/>
                  <a:gd name="connsiteX2947" fmla="*/ 1535553 w 2604760"/>
                  <a:gd name="connsiteY2947" fmla="*/ 474333 h 1447989"/>
                  <a:gd name="connsiteX2948" fmla="*/ 1536070 w 2604760"/>
                  <a:gd name="connsiteY2948" fmla="*/ 468622 h 1447989"/>
                  <a:gd name="connsiteX2949" fmla="*/ 1536596 w 2604760"/>
                  <a:gd name="connsiteY2949" fmla="*/ 463937 h 1447989"/>
                  <a:gd name="connsiteX2950" fmla="*/ 1537114 w 2604760"/>
                  <a:gd name="connsiteY2950" fmla="*/ 460973 h 1447989"/>
                  <a:gd name="connsiteX2951" fmla="*/ 1537632 w 2604760"/>
                  <a:gd name="connsiteY2951" fmla="*/ 460080 h 1447989"/>
                  <a:gd name="connsiteX2952" fmla="*/ 1538158 w 2604760"/>
                  <a:gd name="connsiteY2952" fmla="*/ 461232 h 1447989"/>
                  <a:gd name="connsiteX2953" fmla="*/ 1538676 w 2604760"/>
                  <a:gd name="connsiteY2953" fmla="*/ 463987 h 1447989"/>
                  <a:gd name="connsiteX2954" fmla="*/ 1539202 w 2604760"/>
                  <a:gd name="connsiteY2954" fmla="*/ 467586 h 1447989"/>
                  <a:gd name="connsiteX2955" fmla="*/ 1539719 w 2604760"/>
                  <a:gd name="connsiteY2955" fmla="*/ 471194 h 1447989"/>
                  <a:gd name="connsiteX2956" fmla="*/ 1540237 w 2604760"/>
                  <a:gd name="connsiteY2956" fmla="*/ 474091 h 1447989"/>
                  <a:gd name="connsiteX2957" fmla="*/ 1540763 w 2604760"/>
                  <a:gd name="connsiteY2957" fmla="*/ 475736 h 1447989"/>
                  <a:gd name="connsiteX2958" fmla="*/ 1541281 w 2604760"/>
                  <a:gd name="connsiteY2958" fmla="*/ 475845 h 1447989"/>
                  <a:gd name="connsiteX2959" fmla="*/ 1541807 w 2604760"/>
                  <a:gd name="connsiteY2959" fmla="*/ 474467 h 1447989"/>
                  <a:gd name="connsiteX2960" fmla="*/ 1542325 w 2604760"/>
                  <a:gd name="connsiteY2960" fmla="*/ 471962 h 1447989"/>
                  <a:gd name="connsiteX2961" fmla="*/ 1542842 w 2604760"/>
                  <a:gd name="connsiteY2961" fmla="*/ 468939 h 1447989"/>
                  <a:gd name="connsiteX2962" fmla="*/ 1543368 w 2604760"/>
                  <a:gd name="connsiteY2962" fmla="*/ 466067 h 1447989"/>
                  <a:gd name="connsiteX2963" fmla="*/ 1543886 w 2604760"/>
                  <a:gd name="connsiteY2963" fmla="*/ 463937 h 1447989"/>
                  <a:gd name="connsiteX2964" fmla="*/ 1544412 w 2604760"/>
                  <a:gd name="connsiteY2964" fmla="*/ 462969 h 1447989"/>
                  <a:gd name="connsiteX2965" fmla="*/ 1544930 w 2604760"/>
                  <a:gd name="connsiteY2965" fmla="*/ 463328 h 1447989"/>
                  <a:gd name="connsiteX2966" fmla="*/ 1545448 w 2604760"/>
                  <a:gd name="connsiteY2966" fmla="*/ 464948 h 1447989"/>
                  <a:gd name="connsiteX2967" fmla="*/ 1545974 w 2604760"/>
                  <a:gd name="connsiteY2967" fmla="*/ 467453 h 1447989"/>
                  <a:gd name="connsiteX2968" fmla="*/ 1546491 w 2604760"/>
                  <a:gd name="connsiteY2968" fmla="*/ 470309 h 1447989"/>
                  <a:gd name="connsiteX2969" fmla="*/ 1547018 w 2604760"/>
                  <a:gd name="connsiteY2969" fmla="*/ 472956 h 1447989"/>
                  <a:gd name="connsiteX2970" fmla="*/ 1547535 w 2604760"/>
                  <a:gd name="connsiteY2970" fmla="*/ 474968 h 1447989"/>
                  <a:gd name="connsiteX2971" fmla="*/ 1548053 w 2604760"/>
                  <a:gd name="connsiteY2971" fmla="*/ 476129 h 1447989"/>
                  <a:gd name="connsiteX2972" fmla="*/ 1548579 w 2604760"/>
                  <a:gd name="connsiteY2972" fmla="*/ 476421 h 1447989"/>
                  <a:gd name="connsiteX2973" fmla="*/ 1549097 w 2604760"/>
                  <a:gd name="connsiteY2973" fmla="*/ 476045 h 1447989"/>
                  <a:gd name="connsiteX2974" fmla="*/ 1549623 w 2604760"/>
                  <a:gd name="connsiteY2974" fmla="*/ 475394 h 1447989"/>
                  <a:gd name="connsiteX2975" fmla="*/ 1550140 w 2604760"/>
                  <a:gd name="connsiteY2975" fmla="*/ 474976 h 1447989"/>
                  <a:gd name="connsiteX2976" fmla="*/ 1550658 w 2604760"/>
                  <a:gd name="connsiteY2976" fmla="*/ 475244 h 1447989"/>
                  <a:gd name="connsiteX2977" fmla="*/ 1551184 w 2604760"/>
                  <a:gd name="connsiteY2977" fmla="*/ 476496 h 1447989"/>
                  <a:gd name="connsiteX2978" fmla="*/ 1551702 w 2604760"/>
                  <a:gd name="connsiteY2978" fmla="*/ 478767 h 1447989"/>
                  <a:gd name="connsiteX2979" fmla="*/ 1552228 w 2604760"/>
                  <a:gd name="connsiteY2979" fmla="*/ 481865 h 1447989"/>
                  <a:gd name="connsiteX2980" fmla="*/ 1552746 w 2604760"/>
                  <a:gd name="connsiteY2980" fmla="*/ 485439 h 1447989"/>
                  <a:gd name="connsiteX2981" fmla="*/ 1553264 w 2604760"/>
                  <a:gd name="connsiteY2981" fmla="*/ 488996 h 1447989"/>
                  <a:gd name="connsiteX2982" fmla="*/ 1553789 w 2604760"/>
                  <a:gd name="connsiteY2982" fmla="*/ 492011 h 1447989"/>
                  <a:gd name="connsiteX2983" fmla="*/ 1554307 w 2604760"/>
                  <a:gd name="connsiteY2983" fmla="*/ 494065 h 1447989"/>
                  <a:gd name="connsiteX2984" fmla="*/ 1554833 w 2604760"/>
                  <a:gd name="connsiteY2984" fmla="*/ 494959 h 1447989"/>
                  <a:gd name="connsiteX2985" fmla="*/ 1555351 w 2604760"/>
                  <a:gd name="connsiteY2985" fmla="*/ 494758 h 1447989"/>
                  <a:gd name="connsiteX2986" fmla="*/ 1555869 w 2604760"/>
                  <a:gd name="connsiteY2986" fmla="*/ 493823 h 1447989"/>
                  <a:gd name="connsiteX2987" fmla="*/ 1556395 w 2604760"/>
                  <a:gd name="connsiteY2987" fmla="*/ 492671 h 1447989"/>
                  <a:gd name="connsiteX2988" fmla="*/ 1556913 w 2604760"/>
                  <a:gd name="connsiteY2988" fmla="*/ 491961 h 1447989"/>
                  <a:gd name="connsiteX2989" fmla="*/ 1557439 w 2604760"/>
                  <a:gd name="connsiteY2989" fmla="*/ 492312 h 1447989"/>
                  <a:gd name="connsiteX2990" fmla="*/ 1557956 w 2604760"/>
                  <a:gd name="connsiteY2990" fmla="*/ 494165 h 1447989"/>
                  <a:gd name="connsiteX2991" fmla="*/ 1558474 w 2604760"/>
                  <a:gd name="connsiteY2991" fmla="*/ 497689 h 1447989"/>
                  <a:gd name="connsiteX2992" fmla="*/ 1559000 w 2604760"/>
                  <a:gd name="connsiteY2992" fmla="*/ 502632 h 1447989"/>
                  <a:gd name="connsiteX2993" fmla="*/ 1559518 w 2604760"/>
                  <a:gd name="connsiteY2993" fmla="*/ 508461 h 1447989"/>
                  <a:gd name="connsiteX2994" fmla="*/ 1560044 w 2604760"/>
                  <a:gd name="connsiteY2994" fmla="*/ 514440 h 1447989"/>
                  <a:gd name="connsiteX2995" fmla="*/ 1560562 w 2604760"/>
                  <a:gd name="connsiteY2995" fmla="*/ 519775 h 1447989"/>
                  <a:gd name="connsiteX2996" fmla="*/ 1561079 w 2604760"/>
                  <a:gd name="connsiteY2996" fmla="*/ 523759 h 1447989"/>
                  <a:gd name="connsiteX2997" fmla="*/ 1561605 w 2604760"/>
                  <a:gd name="connsiteY2997" fmla="*/ 525880 h 1447989"/>
                  <a:gd name="connsiteX2998" fmla="*/ 1562123 w 2604760"/>
                  <a:gd name="connsiteY2998" fmla="*/ 525988 h 1447989"/>
                  <a:gd name="connsiteX2999" fmla="*/ 1562649 w 2604760"/>
                  <a:gd name="connsiteY2999" fmla="*/ 524301 h 1447989"/>
                  <a:gd name="connsiteX3000" fmla="*/ 1563167 w 2604760"/>
                  <a:gd name="connsiteY3000" fmla="*/ 521421 h 1447989"/>
                  <a:gd name="connsiteX3001" fmla="*/ 1563685 w 2604760"/>
                  <a:gd name="connsiteY3001" fmla="*/ 518214 h 1447989"/>
                  <a:gd name="connsiteX3002" fmla="*/ 1564211 w 2604760"/>
                  <a:gd name="connsiteY3002" fmla="*/ 515659 h 1447989"/>
                  <a:gd name="connsiteX3003" fmla="*/ 1564728 w 2604760"/>
                  <a:gd name="connsiteY3003" fmla="*/ 514615 h 1447989"/>
                  <a:gd name="connsiteX3004" fmla="*/ 1565254 w 2604760"/>
                  <a:gd name="connsiteY3004" fmla="*/ 515717 h 1447989"/>
                  <a:gd name="connsiteX3005" fmla="*/ 1565772 w 2604760"/>
                  <a:gd name="connsiteY3005" fmla="*/ 519149 h 1447989"/>
                  <a:gd name="connsiteX3006" fmla="*/ 1566290 w 2604760"/>
                  <a:gd name="connsiteY3006" fmla="*/ 524660 h 1447989"/>
                  <a:gd name="connsiteX3007" fmla="*/ 1566816 w 2604760"/>
                  <a:gd name="connsiteY3007" fmla="*/ 531558 h 1447989"/>
                  <a:gd name="connsiteX3008" fmla="*/ 1567334 w 2604760"/>
                  <a:gd name="connsiteY3008" fmla="*/ 538839 h 1447989"/>
                  <a:gd name="connsiteX3009" fmla="*/ 1567860 w 2604760"/>
                  <a:gd name="connsiteY3009" fmla="*/ 545428 h 1447989"/>
                  <a:gd name="connsiteX3010" fmla="*/ 1568377 w 2604760"/>
                  <a:gd name="connsiteY3010" fmla="*/ 550354 h 1447989"/>
                  <a:gd name="connsiteX3011" fmla="*/ 1568895 w 2604760"/>
                  <a:gd name="connsiteY3011" fmla="*/ 552909 h 1447989"/>
                  <a:gd name="connsiteX3012" fmla="*/ 1569421 w 2604760"/>
                  <a:gd name="connsiteY3012" fmla="*/ 552801 h 1447989"/>
                  <a:gd name="connsiteX3013" fmla="*/ 1569939 w 2604760"/>
                  <a:gd name="connsiteY3013" fmla="*/ 550237 h 1447989"/>
                  <a:gd name="connsiteX3014" fmla="*/ 1570465 w 2604760"/>
                  <a:gd name="connsiteY3014" fmla="*/ 545862 h 1447989"/>
                  <a:gd name="connsiteX3015" fmla="*/ 1570983 w 2604760"/>
                  <a:gd name="connsiteY3015" fmla="*/ 540693 h 1447989"/>
                  <a:gd name="connsiteX3016" fmla="*/ 1571500 w 2604760"/>
                  <a:gd name="connsiteY3016" fmla="*/ 535883 h 1447989"/>
                  <a:gd name="connsiteX3017" fmla="*/ 1572026 w 2604760"/>
                  <a:gd name="connsiteY3017" fmla="*/ 532493 h 1447989"/>
                  <a:gd name="connsiteX3018" fmla="*/ 1572544 w 2604760"/>
                  <a:gd name="connsiteY3018" fmla="*/ 531307 h 1447989"/>
                  <a:gd name="connsiteX3019" fmla="*/ 1573070 w 2604760"/>
                  <a:gd name="connsiteY3019" fmla="*/ 532685 h 1447989"/>
                  <a:gd name="connsiteX3020" fmla="*/ 1573588 w 2604760"/>
                  <a:gd name="connsiteY3020" fmla="*/ 536518 h 1447989"/>
                  <a:gd name="connsiteX3021" fmla="*/ 1574106 w 2604760"/>
                  <a:gd name="connsiteY3021" fmla="*/ 542196 h 1447989"/>
                  <a:gd name="connsiteX3022" fmla="*/ 1574632 w 2604760"/>
                  <a:gd name="connsiteY3022" fmla="*/ 548734 h 1447989"/>
                  <a:gd name="connsiteX3023" fmla="*/ 1575149 w 2604760"/>
                  <a:gd name="connsiteY3023" fmla="*/ 554947 h 1447989"/>
                  <a:gd name="connsiteX3024" fmla="*/ 1575676 w 2604760"/>
                  <a:gd name="connsiteY3024" fmla="*/ 559748 h 1447989"/>
                  <a:gd name="connsiteX3025" fmla="*/ 1576193 w 2604760"/>
                  <a:gd name="connsiteY3025" fmla="*/ 562312 h 1447989"/>
                  <a:gd name="connsiteX3026" fmla="*/ 1576711 w 2604760"/>
                  <a:gd name="connsiteY3026" fmla="*/ 562228 h 1447989"/>
                  <a:gd name="connsiteX3027" fmla="*/ 1577237 w 2604760"/>
                  <a:gd name="connsiteY3027" fmla="*/ 559556 h 1447989"/>
                  <a:gd name="connsiteX3028" fmla="*/ 1577755 w 2604760"/>
                  <a:gd name="connsiteY3028" fmla="*/ 554838 h 1447989"/>
                  <a:gd name="connsiteX3029" fmla="*/ 1578281 w 2604760"/>
                  <a:gd name="connsiteY3029" fmla="*/ 549001 h 1447989"/>
                  <a:gd name="connsiteX3030" fmla="*/ 1578799 w 2604760"/>
                  <a:gd name="connsiteY3030" fmla="*/ 543140 h 1447989"/>
                  <a:gd name="connsiteX3031" fmla="*/ 1579316 w 2604760"/>
                  <a:gd name="connsiteY3031" fmla="*/ 538271 h 1447989"/>
                  <a:gd name="connsiteX3032" fmla="*/ 1579842 w 2604760"/>
                  <a:gd name="connsiteY3032" fmla="*/ 535165 h 1447989"/>
                  <a:gd name="connsiteX3033" fmla="*/ 1580360 w 2604760"/>
                  <a:gd name="connsiteY3033" fmla="*/ 534272 h 1447989"/>
                  <a:gd name="connsiteX3034" fmla="*/ 1580886 w 2604760"/>
                  <a:gd name="connsiteY3034" fmla="*/ 535608 h 1447989"/>
                  <a:gd name="connsiteX3035" fmla="*/ 1581404 w 2604760"/>
                  <a:gd name="connsiteY3035" fmla="*/ 538756 h 1447989"/>
                  <a:gd name="connsiteX3036" fmla="*/ 1581922 w 2604760"/>
                  <a:gd name="connsiteY3036" fmla="*/ 542922 h 1447989"/>
                  <a:gd name="connsiteX3037" fmla="*/ 1582448 w 2604760"/>
                  <a:gd name="connsiteY3037" fmla="*/ 547089 h 1447989"/>
                  <a:gd name="connsiteX3038" fmla="*/ 1582965 w 2604760"/>
                  <a:gd name="connsiteY3038" fmla="*/ 550321 h 1447989"/>
                  <a:gd name="connsiteX3039" fmla="*/ 1583491 w 2604760"/>
                  <a:gd name="connsiteY3039" fmla="*/ 551891 h 1447989"/>
                  <a:gd name="connsiteX3040" fmla="*/ 1584009 w 2604760"/>
                  <a:gd name="connsiteY3040" fmla="*/ 551440 h 1447989"/>
                  <a:gd name="connsiteX3041" fmla="*/ 1584527 w 2604760"/>
                  <a:gd name="connsiteY3041" fmla="*/ 548976 h 1447989"/>
                  <a:gd name="connsiteX3042" fmla="*/ 1585053 w 2604760"/>
                  <a:gd name="connsiteY3042" fmla="*/ 544893 h 1447989"/>
                  <a:gd name="connsiteX3043" fmla="*/ 1585571 w 2604760"/>
                  <a:gd name="connsiteY3043" fmla="*/ 539908 h 1447989"/>
                  <a:gd name="connsiteX3044" fmla="*/ 1586097 w 2604760"/>
                  <a:gd name="connsiteY3044" fmla="*/ 534864 h 1447989"/>
                  <a:gd name="connsiteX3045" fmla="*/ 1586614 w 2604760"/>
                  <a:gd name="connsiteY3045" fmla="*/ 530539 h 1447989"/>
                  <a:gd name="connsiteX3046" fmla="*/ 1587132 w 2604760"/>
                  <a:gd name="connsiteY3046" fmla="*/ 527483 h 1447989"/>
                  <a:gd name="connsiteX3047" fmla="*/ 1587658 w 2604760"/>
                  <a:gd name="connsiteY3047" fmla="*/ 525955 h 1447989"/>
                  <a:gd name="connsiteX3048" fmla="*/ 1588176 w 2604760"/>
                  <a:gd name="connsiteY3048" fmla="*/ 525938 h 1447989"/>
                  <a:gd name="connsiteX3049" fmla="*/ 1588702 w 2604760"/>
                  <a:gd name="connsiteY3049" fmla="*/ 527090 h 1447989"/>
                  <a:gd name="connsiteX3050" fmla="*/ 1589220 w 2604760"/>
                  <a:gd name="connsiteY3050" fmla="*/ 528836 h 1447989"/>
                  <a:gd name="connsiteX3051" fmla="*/ 1589737 w 2604760"/>
                  <a:gd name="connsiteY3051" fmla="*/ 530464 h 1447989"/>
                  <a:gd name="connsiteX3052" fmla="*/ 1590263 w 2604760"/>
                  <a:gd name="connsiteY3052" fmla="*/ 531366 h 1447989"/>
                  <a:gd name="connsiteX3053" fmla="*/ 1590781 w 2604760"/>
                  <a:gd name="connsiteY3053" fmla="*/ 531140 h 1447989"/>
                  <a:gd name="connsiteX3054" fmla="*/ 1591307 w 2604760"/>
                  <a:gd name="connsiteY3054" fmla="*/ 529687 h 1447989"/>
                  <a:gd name="connsiteX3055" fmla="*/ 1591825 w 2604760"/>
                  <a:gd name="connsiteY3055" fmla="*/ 527149 h 1447989"/>
                  <a:gd name="connsiteX3056" fmla="*/ 1592343 w 2604760"/>
                  <a:gd name="connsiteY3056" fmla="*/ 523926 h 1447989"/>
                  <a:gd name="connsiteX3057" fmla="*/ 1592869 w 2604760"/>
                  <a:gd name="connsiteY3057" fmla="*/ 520560 h 1447989"/>
                  <a:gd name="connsiteX3058" fmla="*/ 1593386 w 2604760"/>
                  <a:gd name="connsiteY3058" fmla="*/ 517655 h 1447989"/>
                  <a:gd name="connsiteX3059" fmla="*/ 1593913 w 2604760"/>
                  <a:gd name="connsiteY3059" fmla="*/ 515667 h 1447989"/>
                  <a:gd name="connsiteX3060" fmla="*/ 1594430 w 2604760"/>
                  <a:gd name="connsiteY3060" fmla="*/ 514799 h 1447989"/>
                  <a:gd name="connsiteX3061" fmla="*/ 1594948 w 2604760"/>
                  <a:gd name="connsiteY3061" fmla="*/ 514957 h 1447989"/>
                  <a:gd name="connsiteX3062" fmla="*/ 1595474 w 2604760"/>
                  <a:gd name="connsiteY3062" fmla="*/ 515834 h 1447989"/>
                  <a:gd name="connsiteX3063" fmla="*/ 1595992 w 2604760"/>
                  <a:gd name="connsiteY3063" fmla="*/ 516978 h 1447989"/>
                  <a:gd name="connsiteX3064" fmla="*/ 1596518 w 2604760"/>
                  <a:gd name="connsiteY3064" fmla="*/ 517855 h 1447989"/>
                  <a:gd name="connsiteX3065" fmla="*/ 1597035 w 2604760"/>
                  <a:gd name="connsiteY3065" fmla="*/ 517989 h 1447989"/>
                  <a:gd name="connsiteX3066" fmla="*/ 1597553 w 2604760"/>
                  <a:gd name="connsiteY3066" fmla="*/ 517095 h 1447989"/>
                  <a:gd name="connsiteX3067" fmla="*/ 1598079 w 2604760"/>
                  <a:gd name="connsiteY3067" fmla="*/ 515141 h 1447989"/>
                  <a:gd name="connsiteX3068" fmla="*/ 1598597 w 2604760"/>
                  <a:gd name="connsiteY3068" fmla="*/ 512394 h 1447989"/>
                  <a:gd name="connsiteX3069" fmla="*/ 1599123 w 2604760"/>
                  <a:gd name="connsiteY3069" fmla="*/ 509313 h 1447989"/>
                  <a:gd name="connsiteX3070" fmla="*/ 1599641 w 2604760"/>
                  <a:gd name="connsiteY3070" fmla="*/ 506474 h 1447989"/>
                  <a:gd name="connsiteX3071" fmla="*/ 1600159 w 2604760"/>
                  <a:gd name="connsiteY3071" fmla="*/ 504453 h 1447989"/>
                  <a:gd name="connsiteX3072" fmla="*/ 1600684 w 2604760"/>
                  <a:gd name="connsiteY3072" fmla="*/ 503735 h 1447989"/>
                  <a:gd name="connsiteX3073" fmla="*/ 1601202 w 2604760"/>
                  <a:gd name="connsiteY3073" fmla="*/ 504570 h 1447989"/>
                  <a:gd name="connsiteX3074" fmla="*/ 1601728 w 2604760"/>
                  <a:gd name="connsiteY3074" fmla="*/ 506841 h 1447989"/>
                  <a:gd name="connsiteX3075" fmla="*/ 1602246 w 2604760"/>
                  <a:gd name="connsiteY3075" fmla="*/ 510106 h 1447989"/>
                  <a:gd name="connsiteX3076" fmla="*/ 1602764 w 2604760"/>
                  <a:gd name="connsiteY3076" fmla="*/ 513705 h 1447989"/>
                  <a:gd name="connsiteX3077" fmla="*/ 1603290 w 2604760"/>
                  <a:gd name="connsiteY3077" fmla="*/ 516878 h 1447989"/>
                  <a:gd name="connsiteX3078" fmla="*/ 1603808 w 2604760"/>
                  <a:gd name="connsiteY3078" fmla="*/ 518957 h 1447989"/>
                  <a:gd name="connsiteX3079" fmla="*/ 1604334 w 2604760"/>
                  <a:gd name="connsiteY3079" fmla="*/ 519467 h 1447989"/>
                  <a:gd name="connsiteX3080" fmla="*/ 1604851 w 2604760"/>
                  <a:gd name="connsiteY3080" fmla="*/ 518264 h 1447989"/>
                  <a:gd name="connsiteX3081" fmla="*/ 1605369 w 2604760"/>
                  <a:gd name="connsiteY3081" fmla="*/ 515559 h 1447989"/>
                  <a:gd name="connsiteX3082" fmla="*/ 1605895 w 2604760"/>
                  <a:gd name="connsiteY3082" fmla="*/ 511901 h 1447989"/>
                  <a:gd name="connsiteX3083" fmla="*/ 1606413 w 2604760"/>
                  <a:gd name="connsiteY3083" fmla="*/ 508085 h 1447989"/>
                  <a:gd name="connsiteX3084" fmla="*/ 1606939 w 2604760"/>
                  <a:gd name="connsiteY3084" fmla="*/ 504971 h 1447989"/>
                  <a:gd name="connsiteX3085" fmla="*/ 1607457 w 2604760"/>
                  <a:gd name="connsiteY3085" fmla="*/ 503351 h 1447989"/>
                  <a:gd name="connsiteX3086" fmla="*/ 1607974 w 2604760"/>
                  <a:gd name="connsiteY3086" fmla="*/ 503751 h 1447989"/>
                  <a:gd name="connsiteX3087" fmla="*/ 1608500 w 2604760"/>
                  <a:gd name="connsiteY3087" fmla="*/ 506398 h 1447989"/>
                  <a:gd name="connsiteX3088" fmla="*/ 1609018 w 2604760"/>
                  <a:gd name="connsiteY3088" fmla="*/ 511049 h 1447989"/>
                  <a:gd name="connsiteX3089" fmla="*/ 1609544 w 2604760"/>
                  <a:gd name="connsiteY3089" fmla="*/ 517087 h 1447989"/>
                  <a:gd name="connsiteX3090" fmla="*/ 1610062 w 2604760"/>
                  <a:gd name="connsiteY3090" fmla="*/ 523583 h 1447989"/>
                  <a:gd name="connsiteX3091" fmla="*/ 1610580 w 2604760"/>
                  <a:gd name="connsiteY3091" fmla="*/ 529512 h 1447989"/>
                  <a:gd name="connsiteX3092" fmla="*/ 1611106 w 2604760"/>
                  <a:gd name="connsiteY3092" fmla="*/ 533954 h 1447989"/>
                  <a:gd name="connsiteX3093" fmla="*/ 1611623 w 2604760"/>
                  <a:gd name="connsiteY3093" fmla="*/ 536276 h 1447989"/>
                  <a:gd name="connsiteX3094" fmla="*/ 1612149 w 2604760"/>
                  <a:gd name="connsiteY3094" fmla="*/ 536242 h 1447989"/>
                  <a:gd name="connsiteX3095" fmla="*/ 1612667 w 2604760"/>
                  <a:gd name="connsiteY3095" fmla="*/ 534063 h 1447989"/>
                  <a:gd name="connsiteX3096" fmla="*/ 1613185 w 2604760"/>
                  <a:gd name="connsiteY3096" fmla="*/ 530397 h 1447989"/>
                  <a:gd name="connsiteX3097" fmla="*/ 1613711 w 2604760"/>
                  <a:gd name="connsiteY3097" fmla="*/ 526197 h 1447989"/>
                  <a:gd name="connsiteX3098" fmla="*/ 1614229 w 2604760"/>
                  <a:gd name="connsiteY3098" fmla="*/ 522548 h 1447989"/>
                  <a:gd name="connsiteX3099" fmla="*/ 1614755 w 2604760"/>
                  <a:gd name="connsiteY3099" fmla="*/ 520435 h 1447989"/>
                  <a:gd name="connsiteX3100" fmla="*/ 1615272 w 2604760"/>
                  <a:gd name="connsiteY3100" fmla="*/ 520577 h 1447989"/>
                  <a:gd name="connsiteX3101" fmla="*/ 1615790 w 2604760"/>
                  <a:gd name="connsiteY3101" fmla="*/ 523274 h 1447989"/>
                  <a:gd name="connsiteX3102" fmla="*/ 1616316 w 2604760"/>
                  <a:gd name="connsiteY3102" fmla="*/ 528368 h 1447989"/>
                  <a:gd name="connsiteX3103" fmla="*/ 1616834 w 2604760"/>
                  <a:gd name="connsiteY3103" fmla="*/ 535282 h 1447989"/>
                  <a:gd name="connsiteX3104" fmla="*/ 1617360 w 2604760"/>
                  <a:gd name="connsiteY3104" fmla="*/ 543064 h 1447989"/>
                  <a:gd name="connsiteX3105" fmla="*/ 1617878 w 2604760"/>
                  <a:gd name="connsiteY3105" fmla="*/ 550588 h 1447989"/>
                  <a:gd name="connsiteX3106" fmla="*/ 1618395 w 2604760"/>
                  <a:gd name="connsiteY3106" fmla="*/ 556801 h 1447989"/>
                  <a:gd name="connsiteX3107" fmla="*/ 1618921 w 2604760"/>
                  <a:gd name="connsiteY3107" fmla="*/ 560892 h 1447989"/>
                  <a:gd name="connsiteX3108" fmla="*/ 1619439 w 2604760"/>
                  <a:gd name="connsiteY3108" fmla="*/ 562454 h 1447989"/>
                  <a:gd name="connsiteX3109" fmla="*/ 1619965 w 2604760"/>
                  <a:gd name="connsiteY3109" fmla="*/ 561569 h 1447989"/>
                  <a:gd name="connsiteX3110" fmla="*/ 1620483 w 2604760"/>
                  <a:gd name="connsiteY3110" fmla="*/ 558738 h 1447989"/>
                  <a:gd name="connsiteX3111" fmla="*/ 1621001 w 2604760"/>
                  <a:gd name="connsiteY3111" fmla="*/ 554863 h 1447989"/>
                  <a:gd name="connsiteX3112" fmla="*/ 1621527 w 2604760"/>
                  <a:gd name="connsiteY3112" fmla="*/ 551022 h 1447989"/>
                  <a:gd name="connsiteX3113" fmla="*/ 1622045 w 2604760"/>
                  <a:gd name="connsiteY3113" fmla="*/ 548275 h 1447989"/>
                  <a:gd name="connsiteX3114" fmla="*/ 1622571 w 2604760"/>
                  <a:gd name="connsiteY3114" fmla="*/ 547398 h 1447989"/>
                  <a:gd name="connsiteX3115" fmla="*/ 1623088 w 2604760"/>
                  <a:gd name="connsiteY3115" fmla="*/ 548801 h 1447989"/>
                  <a:gd name="connsiteX3116" fmla="*/ 1623606 w 2604760"/>
                  <a:gd name="connsiteY3116" fmla="*/ 552483 h 1447989"/>
                  <a:gd name="connsiteX3117" fmla="*/ 1624132 w 2604760"/>
                  <a:gd name="connsiteY3117" fmla="*/ 558036 h 1447989"/>
                  <a:gd name="connsiteX3118" fmla="*/ 1624650 w 2604760"/>
                  <a:gd name="connsiteY3118" fmla="*/ 564692 h 1447989"/>
                  <a:gd name="connsiteX3119" fmla="*/ 1625176 w 2604760"/>
                  <a:gd name="connsiteY3119" fmla="*/ 571472 h 1447989"/>
                  <a:gd name="connsiteX3120" fmla="*/ 1625694 w 2604760"/>
                  <a:gd name="connsiteY3120" fmla="*/ 577367 h 1447989"/>
                  <a:gd name="connsiteX3121" fmla="*/ 1626211 w 2604760"/>
                  <a:gd name="connsiteY3121" fmla="*/ 581609 h 1447989"/>
                  <a:gd name="connsiteX3122" fmla="*/ 1626737 w 2604760"/>
                  <a:gd name="connsiteY3122" fmla="*/ 583738 h 1447989"/>
                  <a:gd name="connsiteX3123" fmla="*/ 1627255 w 2604760"/>
                  <a:gd name="connsiteY3123" fmla="*/ 583713 h 1447989"/>
                  <a:gd name="connsiteX3124" fmla="*/ 1627781 w 2604760"/>
                  <a:gd name="connsiteY3124" fmla="*/ 581843 h 1447989"/>
                  <a:gd name="connsiteX3125" fmla="*/ 1628299 w 2604760"/>
                  <a:gd name="connsiteY3125" fmla="*/ 578787 h 1447989"/>
                  <a:gd name="connsiteX3126" fmla="*/ 1628816 w 2604760"/>
                  <a:gd name="connsiteY3126" fmla="*/ 575430 h 1447989"/>
                  <a:gd name="connsiteX3127" fmla="*/ 1629343 w 2604760"/>
                  <a:gd name="connsiteY3127" fmla="*/ 572641 h 1447989"/>
                  <a:gd name="connsiteX3128" fmla="*/ 1629860 w 2604760"/>
                  <a:gd name="connsiteY3128" fmla="*/ 571096 h 1447989"/>
                  <a:gd name="connsiteX3129" fmla="*/ 1630386 w 2604760"/>
                  <a:gd name="connsiteY3129" fmla="*/ 571163 h 1447989"/>
                  <a:gd name="connsiteX3130" fmla="*/ 1630904 w 2604760"/>
                  <a:gd name="connsiteY3130" fmla="*/ 572875 h 1447989"/>
                  <a:gd name="connsiteX3131" fmla="*/ 1631422 w 2604760"/>
                  <a:gd name="connsiteY3131" fmla="*/ 575956 h 1447989"/>
                  <a:gd name="connsiteX3132" fmla="*/ 1631948 w 2604760"/>
                  <a:gd name="connsiteY3132" fmla="*/ 579864 h 1447989"/>
                  <a:gd name="connsiteX3133" fmla="*/ 1632466 w 2604760"/>
                  <a:gd name="connsiteY3133" fmla="*/ 583864 h 1447989"/>
                  <a:gd name="connsiteX3134" fmla="*/ 1632992 w 2604760"/>
                  <a:gd name="connsiteY3134" fmla="*/ 587254 h 1447989"/>
                  <a:gd name="connsiteX3135" fmla="*/ 1633509 w 2604760"/>
                  <a:gd name="connsiteY3135" fmla="*/ 589467 h 1447989"/>
                  <a:gd name="connsiteX3136" fmla="*/ 1634027 w 2604760"/>
                  <a:gd name="connsiteY3136" fmla="*/ 590260 h 1447989"/>
                  <a:gd name="connsiteX3137" fmla="*/ 1634553 w 2604760"/>
                  <a:gd name="connsiteY3137" fmla="*/ 589642 h 1447989"/>
                  <a:gd name="connsiteX3138" fmla="*/ 1635071 w 2604760"/>
                  <a:gd name="connsiteY3138" fmla="*/ 587872 h 1447989"/>
                  <a:gd name="connsiteX3139" fmla="*/ 1635597 w 2604760"/>
                  <a:gd name="connsiteY3139" fmla="*/ 585434 h 1447989"/>
                  <a:gd name="connsiteX3140" fmla="*/ 1636115 w 2604760"/>
                  <a:gd name="connsiteY3140" fmla="*/ 582912 h 1447989"/>
                  <a:gd name="connsiteX3141" fmla="*/ 1636632 w 2604760"/>
                  <a:gd name="connsiteY3141" fmla="*/ 580874 h 1447989"/>
                  <a:gd name="connsiteX3142" fmla="*/ 1637158 w 2604760"/>
                  <a:gd name="connsiteY3142" fmla="*/ 579730 h 1447989"/>
                  <a:gd name="connsiteX3143" fmla="*/ 1637676 w 2604760"/>
                  <a:gd name="connsiteY3143" fmla="*/ 579605 h 1447989"/>
                  <a:gd name="connsiteX3144" fmla="*/ 1638202 w 2604760"/>
                  <a:gd name="connsiteY3144" fmla="*/ 580340 h 1447989"/>
                  <a:gd name="connsiteX3145" fmla="*/ 1638720 w 2604760"/>
                  <a:gd name="connsiteY3145" fmla="*/ 581609 h 1447989"/>
                  <a:gd name="connsiteX3146" fmla="*/ 1639238 w 2604760"/>
                  <a:gd name="connsiteY3146" fmla="*/ 582937 h 1447989"/>
                  <a:gd name="connsiteX3147" fmla="*/ 1639764 w 2604760"/>
                  <a:gd name="connsiteY3147" fmla="*/ 583830 h 1447989"/>
                  <a:gd name="connsiteX3148" fmla="*/ 1640281 w 2604760"/>
                  <a:gd name="connsiteY3148" fmla="*/ 583872 h 1447989"/>
                  <a:gd name="connsiteX3149" fmla="*/ 1640807 w 2604760"/>
                  <a:gd name="connsiteY3149" fmla="*/ 582853 h 1447989"/>
                  <a:gd name="connsiteX3150" fmla="*/ 1641325 w 2604760"/>
                  <a:gd name="connsiteY3150" fmla="*/ 580858 h 1447989"/>
                  <a:gd name="connsiteX3151" fmla="*/ 1641843 w 2604760"/>
                  <a:gd name="connsiteY3151" fmla="*/ 578194 h 1447989"/>
                  <a:gd name="connsiteX3152" fmla="*/ 1642369 w 2604760"/>
                  <a:gd name="connsiteY3152" fmla="*/ 575288 h 1447989"/>
                  <a:gd name="connsiteX3153" fmla="*/ 1642887 w 2604760"/>
                  <a:gd name="connsiteY3153" fmla="*/ 572641 h 1447989"/>
                  <a:gd name="connsiteX3154" fmla="*/ 1643413 w 2604760"/>
                  <a:gd name="connsiteY3154" fmla="*/ 570687 h 1447989"/>
                  <a:gd name="connsiteX3155" fmla="*/ 1643931 w 2604760"/>
                  <a:gd name="connsiteY3155" fmla="*/ 569752 h 1447989"/>
                  <a:gd name="connsiteX3156" fmla="*/ 1644448 w 2604760"/>
                  <a:gd name="connsiteY3156" fmla="*/ 569927 h 1447989"/>
                  <a:gd name="connsiteX3157" fmla="*/ 1644974 w 2604760"/>
                  <a:gd name="connsiteY3157" fmla="*/ 570996 h 1447989"/>
                  <a:gd name="connsiteX3158" fmla="*/ 1645492 w 2604760"/>
                  <a:gd name="connsiteY3158" fmla="*/ 572466 h 1447989"/>
                  <a:gd name="connsiteX3159" fmla="*/ 1646018 w 2604760"/>
                  <a:gd name="connsiteY3159" fmla="*/ 573735 h 1447989"/>
                  <a:gd name="connsiteX3160" fmla="*/ 1646536 w 2604760"/>
                  <a:gd name="connsiteY3160" fmla="*/ 574227 h 1447989"/>
                  <a:gd name="connsiteX3161" fmla="*/ 1647053 w 2604760"/>
                  <a:gd name="connsiteY3161" fmla="*/ 573459 h 1447989"/>
                  <a:gd name="connsiteX3162" fmla="*/ 1647579 w 2604760"/>
                  <a:gd name="connsiteY3162" fmla="*/ 571213 h 1447989"/>
                  <a:gd name="connsiteX3163" fmla="*/ 1648097 w 2604760"/>
                  <a:gd name="connsiteY3163" fmla="*/ 567547 h 1447989"/>
                  <a:gd name="connsiteX3164" fmla="*/ 1648623 w 2604760"/>
                  <a:gd name="connsiteY3164" fmla="*/ 562871 h 1447989"/>
                  <a:gd name="connsiteX3165" fmla="*/ 1649141 w 2604760"/>
                  <a:gd name="connsiteY3165" fmla="*/ 557819 h 1447989"/>
                  <a:gd name="connsiteX3166" fmla="*/ 1649659 w 2604760"/>
                  <a:gd name="connsiteY3166" fmla="*/ 553151 h 1447989"/>
                  <a:gd name="connsiteX3167" fmla="*/ 1650185 w 2604760"/>
                  <a:gd name="connsiteY3167" fmla="*/ 549586 h 1447989"/>
                  <a:gd name="connsiteX3168" fmla="*/ 1650703 w 2604760"/>
                  <a:gd name="connsiteY3168" fmla="*/ 547649 h 1447989"/>
                  <a:gd name="connsiteX3169" fmla="*/ 1651229 w 2604760"/>
                  <a:gd name="connsiteY3169" fmla="*/ 547574 h 1447989"/>
                  <a:gd name="connsiteX3170" fmla="*/ 1651746 w 2604760"/>
                  <a:gd name="connsiteY3170" fmla="*/ 549252 h 1447989"/>
                  <a:gd name="connsiteX3171" fmla="*/ 1652264 w 2604760"/>
                  <a:gd name="connsiteY3171" fmla="*/ 552191 h 1447989"/>
                  <a:gd name="connsiteX3172" fmla="*/ 1652790 w 2604760"/>
                  <a:gd name="connsiteY3172" fmla="*/ 555598 h 1447989"/>
                  <a:gd name="connsiteX3173" fmla="*/ 1653308 w 2604760"/>
                  <a:gd name="connsiteY3173" fmla="*/ 558562 h 1447989"/>
                  <a:gd name="connsiteX3174" fmla="*/ 1653834 w 2604760"/>
                  <a:gd name="connsiteY3174" fmla="*/ 560241 h 1447989"/>
                  <a:gd name="connsiteX3175" fmla="*/ 1654352 w 2604760"/>
                  <a:gd name="connsiteY3175" fmla="*/ 560032 h 1447989"/>
                  <a:gd name="connsiteX3176" fmla="*/ 1654869 w 2604760"/>
                  <a:gd name="connsiteY3176" fmla="*/ 557686 h 1447989"/>
                  <a:gd name="connsiteX3177" fmla="*/ 1655395 w 2604760"/>
                  <a:gd name="connsiteY3177" fmla="*/ 553344 h 1447989"/>
                  <a:gd name="connsiteX3178" fmla="*/ 1655913 w 2604760"/>
                  <a:gd name="connsiteY3178" fmla="*/ 547582 h 1447989"/>
                  <a:gd name="connsiteX3179" fmla="*/ 1656439 w 2604760"/>
                  <a:gd name="connsiteY3179" fmla="*/ 541252 h 1447989"/>
                  <a:gd name="connsiteX3180" fmla="*/ 1656957 w 2604760"/>
                  <a:gd name="connsiteY3180" fmla="*/ 535416 h 1447989"/>
                  <a:gd name="connsiteX3181" fmla="*/ 1657474 w 2604760"/>
                  <a:gd name="connsiteY3181" fmla="*/ 531023 h 1447989"/>
                  <a:gd name="connsiteX3182" fmla="*/ 1658001 w 2604760"/>
                  <a:gd name="connsiteY3182" fmla="*/ 528810 h 1447989"/>
                  <a:gd name="connsiteX3183" fmla="*/ 1658518 w 2604760"/>
                  <a:gd name="connsiteY3183" fmla="*/ 529103 h 1447989"/>
                  <a:gd name="connsiteX3184" fmla="*/ 1659044 w 2604760"/>
                  <a:gd name="connsiteY3184" fmla="*/ 531767 h 1447989"/>
                  <a:gd name="connsiteX3185" fmla="*/ 1659562 w 2604760"/>
                  <a:gd name="connsiteY3185" fmla="*/ 536217 h 1447989"/>
                  <a:gd name="connsiteX3186" fmla="*/ 1660080 w 2604760"/>
                  <a:gd name="connsiteY3186" fmla="*/ 541553 h 1447989"/>
                  <a:gd name="connsiteX3187" fmla="*/ 1660606 w 2604760"/>
                  <a:gd name="connsiteY3187" fmla="*/ 546672 h 1447989"/>
                  <a:gd name="connsiteX3188" fmla="*/ 1661124 w 2604760"/>
                  <a:gd name="connsiteY3188" fmla="*/ 550555 h 1447989"/>
                  <a:gd name="connsiteX3189" fmla="*/ 1661650 w 2604760"/>
                  <a:gd name="connsiteY3189" fmla="*/ 552400 h 1447989"/>
                  <a:gd name="connsiteX3190" fmla="*/ 1662167 w 2604760"/>
                  <a:gd name="connsiteY3190" fmla="*/ 551824 h 1447989"/>
                  <a:gd name="connsiteX3191" fmla="*/ 1662685 w 2604760"/>
                  <a:gd name="connsiteY3191" fmla="*/ 548910 h 1447989"/>
                  <a:gd name="connsiteX3192" fmla="*/ 1663211 w 2604760"/>
                  <a:gd name="connsiteY3192" fmla="*/ 544167 h 1447989"/>
                  <a:gd name="connsiteX3193" fmla="*/ 1663729 w 2604760"/>
                  <a:gd name="connsiteY3193" fmla="*/ 538497 h 1447989"/>
                  <a:gd name="connsiteX3194" fmla="*/ 1664255 w 2604760"/>
                  <a:gd name="connsiteY3194" fmla="*/ 532994 h 1447989"/>
                  <a:gd name="connsiteX3195" fmla="*/ 1664773 w 2604760"/>
                  <a:gd name="connsiteY3195" fmla="*/ 528744 h 1447989"/>
                  <a:gd name="connsiteX3196" fmla="*/ 1665290 w 2604760"/>
                  <a:gd name="connsiteY3196" fmla="*/ 526598 h 1447989"/>
                  <a:gd name="connsiteX3197" fmla="*/ 1665817 w 2604760"/>
                  <a:gd name="connsiteY3197" fmla="*/ 526982 h 1447989"/>
                  <a:gd name="connsiteX3198" fmla="*/ 1666334 w 2604760"/>
                  <a:gd name="connsiteY3198" fmla="*/ 529854 h 1447989"/>
                  <a:gd name="connsiteX3199" fmla="*/ 1666860 w 2604760"/>
                  <a:gd name="connsiteY3199" fmla="*/ 534748 h 1447989"/>
                  <a:gd name="connsiteX3200" fmla="*/ 1667378 w 2604760"/>
                  <a:gd name="connsiteY3200" fmla="*/ 540843 h 1447989"/>
                  <a:gd name="connsiteX3201" fmla="*/ 1667896 w 2604760"/>
                  <a:gd name="connsiteY3201" fmla="*/ 547131 h 1447989"/>
                  <a:gd name="connsiteX3202" fmla="*/ 1668422 w 2604760"/>
                  <a:gd name="connsiteY3202" fmla="*/ 552575 h 1447989"/>
                  <a:gd name="connsiteX3203" fmla="*/ 1668940 w 2604760"/>
                  <a:gd name="connsiteY3203" fmla="*/ 556316 h 1447989"/>
                  <a:gd name="connsiteX3204" fmla="*/ 1669465 w 2604760"/>
                  <a:gd name="connsiteY3204" fmla="*/ 557911 h 1447989"/>
                  <a:gd name="connsiteX3205" fmla="*/ 1669983 w 2604760"/>
                  <a:gd name="connsiteY3205" fmla="*/ 557318 h 1447989"/>
                  <a:gd name="connsiteX3206" fmla="*/ 1670501 w 2604760"/>
                  <a:gd name="connsiteY3206" fmla="*/ 554930 h 1447989"/>
                  <a:gd name="connsiteX3207" fmla="*/ 1671027 w 2604760"/>
                  <a:gd name="connsiteY3207" fmla="*/ 551456 h 1447989"/>
                  <a:gd name="connsiteX3208" fmla="*/ 1671545 w 2604760"/>
                  <a:gd name="connsiteY3208" fmla="*/ 547841 h 1447989"/>
                  <a:gd name="connsiteX3209" fmla="*/ 1672071 w 2604760"/>
                  <a:gd name="connsiteY3209" fmla="*/ 545018 h 1447989"/>
                  <a:gd name="connsiteX3210" fmla="*/ 1672588 w 2604760"/>
                  <a:gd name="connsiteY3210" fmla="*/ 543749 h 1447989"/>
                  <a:gd name="connsiteX3211" fmla="*/ 1673106 w 2604760"/>
                  <a:gd name="connsiteY3211" fmla="*/ 544434 h 1447989"/>
                  <a:gd name="connsiteX3212" fmla="*/ 1673632 w 2604760"/>
                  <a:gd name="connsiteY3212" fmla="*/ 547081 h 1447989"/>
                  <a:gd name="connsiteX3213" fmla="*/ 1674150 w 2604760"/>
                  <a:gd name="connsiteY3213" fmla="*/ 551365 h 1447989"/>
                  <a:gd name="connsiteX3214" fmla="*/ 1674676 w 2604760"/>
                  <a:gd name="connsiteY3214" fmla="*/ 556709 h 1447989"/>
                  <a:gd name="connsiteX3215" fmla="*/ 1675194 w 2604760"/>
                  <a:gd name="connsiteY3215" fmla="*/ 562337 h 1447989"/>
                  <a:gd name="connsiteX3216" fmla="*/ 1675712 w 2604760"/>
                  <a:gd name="connsiteY3216" fmla="*/ 567447 h 1447989"/>
                  <a:gd name="connsiteX3217" fmla="*/ 1676238 w 2604760"/>
                  <a:gd name="connsiteY3217" fmla="*/ 571363 h 1447989"/>
                  <a:gd name="connsiteX3218" fmla="*/ 1676755 w 2604760"/>
                  <a:gd name="connsiteY3218" fmla="*/ 573752 h 1447989"/>
                  <a:gd name="connsiteX3219" fmla="*/ 1677281 w 2604760"/>
                  <a:gd name="connsiteY3219" fmla="*/ 574612 h 1447989"/>
                  <a:gd name="connsiteX3220" fmla="*/ 1677799 w 2604760"/>
                  <a:gd name="connsiteY3220" fmla="*/ 574236 h 1447989"/>
                  <a:gd name="connsiteX3221" fmla="*/ 1678317 w 2604760"/>
                  <a:gd name="connsiteY3221" fmla="*/ 573150 h 1447989"/>
                  <a:gd name="connsiteX3222" fmla="*/ 1678843 w 2604760"/>
                  <a:gd name="connsiteY3222" fmla="*/ 571973 h 1447989"/>
                  <a:gd name="connsiteX3223" fmla="*/ 1679361 w 2604760"/>
                  <a:gd name="connsiteY3223" fmla="*/ 571330 h 1447989"/>
                  <a:gd name="connsiteX3224" fmla="*/ 1679887 w 2604760"/>
                  <a:gd name="connsiteY3224" fmla="*/ 571672 h 1447989"/>
                  <a:gd name="connsiteX3225" fmla="*/ 1680404 w 2604760"/>
                  <a:gd name="connsiteY3225" fmla="*/ 573192 h 1447989"/>
                  <a:gd name="connsiteX3226" fmla="*/ 1680922 w 2604760"/>
                  <a:gd name="connsiteY3226" fmla="*/ 575789 h 1447989"/>
                  <a:gd name="connsiteX3227" fmla="*/ 1681448 w 2604760"/>
                  <a:gd name="connsiteY3227" fmla="*/ 579146 h 1447989"/>
                  <a:gd name="connsiteX3228" fmla="*/ 1681966 w 2604760"/>
                  <a:gd name="connsiteY3228" fmla="*/ 582828 h 1447989"/>
                  <a:gd name="connsiteX3229" fmla="*/ 1682492 w 2604760"/>
                  <a:gd name="connsiteY3229" fmla="*/ 586344 h 1447989"/>
                  <a:gd name="connsiteX3230" fmla="*/ 1683010 w 2604760"/>
                  <a:gd name="connsiteY3230" fmla="*/ 589225 h 1447989"/>
                  <a:gd name="connsiteX3231" fmla="*/ 1683527 w 2604760"/>
                  <a:gd name="connsiteY3231" fmla="*/ 591170 h 1447989"/>
                  <a:gd name="connsiteX3232" fmla="*/ 1684053 w 2604760"/>
                  <a:gd name="connsiteY3232" fmla="*/ 592114 h 1447989"/>
                  <a:gd name="connsiteX3233" fmla="*/ 1684571 w 2604760"/>
                  <a:gd name="connsiteY3233" fmla="*/ 592297 h 1447989"/>
                  <a:gd name="connsiteX3234" fmla="*/ 1685097 w 2604760"/>
                  <a:gd name="connsiteY3234" fmla="*/ 592114 h 1447989"/>
                  <a:gd name="connsiteX3235" fmla="*/ 1685615 w 2604760"/>
                  <a:gd name="connsiteY3235" fmla="*/ 591997 h 1447989"/>
                  <a:gd name="connsiteX3236" fmla="*/ 1686133 w 2604760"/>
                  <a:gd name="connsiteY3236" fmla="*/ 592348 h 1447989"/>
                  <a:gd name="connsiteX3237" fmla="*/ 1686659 w 2604760"/>
                  <a:gd name="connsiteY3237" fmla="*/ 593450 h 1447989"/>
                  <a:gd name="connsiteX3238" fmla="*/ 1687176 w 2604760"/>
                  <a:gd name="connsiteY3238" fmla="*/ 595412 h 1447989"/>
                  <a:gd name="connsiteX3239" fmla="*/ 1687703 w 2604760"/>
                  <a:gd name="connsiteY3239" fmla="*/ 598101 h 1447989"/>
                  <a:gd name="connsiteX3240" fmla="*/ 1688220 w 2604760"/>
                  <a:gd name="connsiteY3240" fmla="*/ 601157 h 1447989"/>
                  <a:gd name="connsiteX3241" fmla="*/ 1688738 w 2604760"/>
                  <a:gd name="connsiteY3241" fmla="*/ 604063 h 1447989"/>
                  <a:gd name="connsiteX3242" fmla="*/ 1689264 w 2604760"/>
                  <a:gd name="connsiteY3242" fmla="*/ 606326 h 1447989"/>
                  <a:gd name="connsiteX3243" fmla="*/ 1689782 w 2604760"/>
                  <a:gd name="connsiteY3243" fmla="*/ 607562 h 1447989"/>
                  <a:gd name="connsiteX3244" fmla="*/ 1690308 w 2604760"/>
                  <a:gd name="connsiteY3244" fmla="*/ 607562 h 1447989"/>
                  <a:gd name="connsiteX3245" fmla="*/ 1690826 w 2604760"/>
                  <a:gd name="connsiteY3245" fmla="*/ 606368 h 1447989"/>
                  <a:gd name="connsiteX3246" fmla="*/ 1691343 w 2604760"/>
                  <a:gd name="connsiteY3246" fmla="*/ 604305 h 1447989"/>
                  <a:gd name="connsiteX3247" fmla="*/ 1691869 w 2604760"/>
                  <a:gd name="connsiteY3247" fmla="*/ 601900 h 1447989"/>
                  <a:gd name="connsiteX3248" fmla="*/ 1692387 w 2604760"/>
                  <a:gd name="connsiteY3248" fmla="*/ 599796 h 1447989"/>
                  <a:gd name="connsiteX3249" fmla="*/ 1692913 w 2604760"/>
                  <a:gd name="connsiteY3249" fmla="*/ 598552 h 1447989"/>
                  <a:gd name="connsiteX3250" fmla="*/ 1693431 w 2604760"/>
                  <a:gd name="connsiteY3250" fmla="*/ 598569 h 1447989"/>
                  <a:gd name="connsiteX3251" fmla="*/ 1693948 w 2604760"/>
                  <a:gd name="connsiteY3251" fmla="*/ 599980 h 1447989"/>
                  <a:gd name="connsiteX3252" fmla="*/ 1694474 w 2604760"/>
                  <a:gd name="connsiteY3252" fmla="*/ 602660 h 1447989"/>
                  <a:gd name="connsiteX3253" fmla="*/ 1694992 w 2604760"/>
                  <a:gd name="connsiteY3253" fmla="*/ 606209 h 1447989"/>
                  <a:gd name="connsiteX3254" fmla="*/ 1695518 w 2604760"/>
                  <a:gd name="connsiteY3254" fmla="*/ 609942 h 1447989"/>
                  <a:gd name="connsiteX3255" fmla="*/ 1696036 w 2604760"/>
                  <a:gd name="connsiteY3255" fmla="*/ 613090 h 1447989"/>
                  <a:gd name="connsiteX3256" fmla="*/ 1696554 w 2604760"/>
                  <a:gd name="connsiteY3256" fmla="*/ 614910 h 1447989"/>
                  <a:gd name="connsiteX3257" fmla="*/ 1697080 w 2604760"/>
                  <a:gd name="connsiteY3257" fmla="*/ 614927 h 1447989"/>
                  <a:gd name="connsiteX3258" fmla="*/ 1697598 w 2604760"/>
                  <a:gd name="connsiteY3258" fmla="*/ 612973 h 1447989"/>
                  <a:gd name="connsiteX3259" fmla="*/ 1698124 w 2604760"/>
                  <a:gd name="connsiteY3259" fmla="*/ 609257 h 1447989"/>
                  <a:gd name="connsiteX3260" fmla="*/ 1698641 w 2604760"/>
                  <a:gd name="connsiteY3260" fmla="*/ 604322 h 1447989"/>
                  <a:gd name="connsiteX3261" fmla="*/ 1699159 w 2604760"/>
                  <a:gd name="connsiteY3261" fmla="*/ 598953 h 1447989"/>
                  <a:gd name="connsiteX3262" fmla="*/ 1699685 w 2604760"/>
                  <a:gd name="connsiteY3262" fmla="*/ 594043 h 1447989"/>
                  <a:gd name="connsiteX3263" fmla="*/ 1700203 w 2604760"/>
                  <a:gd name="connsiteY3263" fmla="*/ 590402 h 1447989"/>
                  <a:gd name="connsiteX3264" fmla="*/ 1700729 w 2604760"/>
                  <a:gd name="connsiteY3264" fmla="*/ 588598 h 1447989"/>
                  <a:gd name="connsiteX3265" fmla="*/ 1701247 w 2604760"/>
                  <a:gd name="connsiteY3265" fmla="*/ 588849 h 1447989"/>
                  <a:gd name="connsiteX3266" fmla="*/ 1701764 w 2604760"/>
                  <a:gd name="connsiteY3266" fmla="*/ 591012 h 1447989"/>
                  <a:gd name="connsiteX3267" fmla="*/ 1702290 w 2604760"/>
                  <a:gd name="connsiteY3267" fmla="*/ 594544 h 1447989"/>
                  <a:gd name="connsiteX3268" fmla="*/ 1702808 w 2604760"/>
                  <a:gd name="connsiteY3268" fmla="*/ 598619 h 1447989"/>
                  <a:gd name="connsiteX3269" fmla="*/ 1703334 w 2604760"/>
                  <a:gd name="connsiteY3269" fmla="*/ 602259 h 1447989"/>
                  <a:gd name="connsiteX3270" fmla="*/ 1703852 w 2604760"/>
                  <a:gd name="connsiteY3270" fmla="*/ 604522 h 1447989"/>
                  <a:gd name="connsiteX3271" fmla="*/ 1704369 w 2604760"/>
                  <a:gd name="connsiteY3271" fmla="*/ 604723 h 1447989"/>
                  <a:gd name="connsiteX3272" fmla="*/ 1704896 w 2604760"/>
                  <a:gd name="connsiteY3272" fmla="*/ 602560 h 1447989"/>
                  <a:gd name="connsiteX3273" fmla="*/ 1705413 w 2604760"/>
                  <a:gd name="connsiteY3273" fmla="*/ 598159 h 1447989"/>
                  <a:gd name="connsiteX3274" fmla="*/ 1705939 w 2604760"/>
                  <a:gd name="connsiteY3274" fmla="*/ 592089 h 1447989"/>
                  <a:gd name="connsiteX3275" fmla="*/ 1706457 w 2604760"/>
                  <a:gd name="connsiteY3275" fmla="*/ 585175 h 1447989"/>
                  <a:gd name="connsiteX3276" fmla="*/ 1706975 w 2604760"/>
                  <a:gd name="connsiteY3276" fmla="*/ 578436 h 1447989"/>
                  <a:gd name="connsiteX3277" fmla="*/ 1707501 w 2604760"/>
                  <a:gd name="connsiteY3277" fmla="*/ 572866 h 1447989"/>
                  <a:gd name="connsiteX3278" fmla="*/ 1708019 w 2604760"/>
                  <a:gd name="connsiteY3278" fmla="*/ 569217 h 1447989"/>
                  <a:gd name="connsiteX3279" fmla="*/ 1708545 w 2604760"/>
                  <a:gd name="connsiteY3279" fmla="*/ 567906 h 1447989"/>
                  <a:gd name="connsiteX3280" fmla="*/ 1709062 w 2604760"/>
                  <a:gd name="connsiteY3280" fmla="*/ 568875 h 1447989"/>
                  <a:gd name="connsiteX3281" fmla="*/ 1709580 w 2604760"/>
                  <a:gd name="connsiteY3281" fmla="*/ 571656 h 1447989"/>
                  <a:gd name="connsiteX3282" fmla="*/ 1710106 w 2604760"/>
                  <a:gd name="connsiteY3282" fmla="*/ 575455 h 1447989"/>
                  <a:gd name="connsiteX3283" fmla="*/ 1710624 w 2604760"/>
                  <a:gd name="connsiteY3283" fmla="*/ 579288 h 1447989"/>
                  <a:gd name="connsiteX3284" fmla="*/ 1711150 w 2604760"/>
                  <a:gd name="connsiteY3284" fmla="*/ 582194 h 1447989"/>
                  <a:gd name="connsiteX3285" fmla="*/ 1711668 w 2604760"/>
                  <a:gd name="connsiteY3285" fmla="*/ 583354 h 1447989"/>
                  <a:gd name="connsiteX3286" fmla="*/ 1712185 w 2604760"/>
                  <a:gd name="connsiteY3286" fmla="*/ 582319 h 1447989"/>
                  <a:gd name="connsiteX3287" fmla="*/ 1712712 w 2604760"/>
                  <a:gd name="connsiteY3287" fmla="*/ 579079 h 1447989"/>
                  <a:gd name="connsiteX3288" fmla="*/ 1713229 w 2604760"/>
                  <a:gd name="connsiteY3288" fmla="*/ 574010 h 1447989"/>
                  <a:gd name="connsiteX3289" fmla="*/ 1713755 w 2604760"/>
                  <a:gd name="connsiteY3289" fmla="*/ 567848 h 1447989"/>
                  <a:gd name="connsiteX3290" fmla="*/ 1714273 w 2604760"/>
                  <a:gd name="connsiteY3290" fmla="*/ 561502 h 1447989"/>
                  <a:gd name="connsiteX3291" fmla="*/ 1714791 w 2604760"/>
                  <a:gd name="connsiteY3291" fmla="*/ 555932 h 1447989"/>
                  <a:gd name="connsiteX3292" fmla="*/ 1715317 w 2604760"/>
                  <a:gd name="connsiteY3292" fmla="*/ 551966 h 1447989"/>
                  <a:gd name="connsiteX3293" fmla="*/ 1715834 w 2604760"/>
                  <a:gd name="connsiteY3293" fmla="*/ 550070 h 1447989"/>
                  <a:gd name="connsiteX3294" fmla="*/ 1716360 w 2604760"/>
                  <a:gd name="connsiteY3294" fmla="*/ 550304 h 1447989"/>
                  <a:gd name="connsiteX3295" fmla="*/ 1716878 w 2604760"/>
                  <a:gd name="connsiteY3295" fmla="*/ 552308 h 1447989"/>
                  <a:gd name="connsiteX3296" fmla="*/ 1717396 w 2604760"/>
                  <a:gd name="connsiteY3296" fmla="*/ 555448 h 1447989"/>
                  <a:gd name="connsiteX3297" fmla="*/ 1717922 w 2604760"/>
                  <a:gd name="connsiteY3297" fmla="*/ 558947 h 1447989"/>
                  <a:gd name="connsiteX3298" fmla="*/ 1718440 w 2604760"/>
                  <a:gd name="connsiteY3298" fmla="*/ 561986 h 1447989"/>
                  <a:gd name="connsiteX3299" fmla="*/ 1718966 w 2604760"/>
                  <a:gd name="connsiteY3299" fmla="*/ 563857 h 1447989"/>
                  <a:gd name="connsiteX3300" fmla="*/ 1719484 w 2604760"/>
                  <a:gd name="connsiteY3300" fmla="*/ 564124 h 1447989"/>
                  <a:gd name="connsiteX3301" fmla="*/ 1720001 w 2604760"/>
                  <a:gd name="connsiteY3301" fmla="*/ 562713 h 1447989"/>
                  <a:gd name="connsiteX3302" fmla="*/ 1720527 w 2604760"/>
                  <a:gd name="connsiteY3302" fmla="*/ 559890 h 1447989"/>
                  <a:gd name="connsiteX3303" fmla="*/ 1721045 w 2604760"/>
                  <a:gd name="connsiteY3303" fmla="*/ 556199 h 1447989"/>
                  <a:gd name="connsiteX3304" fmla="*/ 1721571 w 2604760"/>
                  <a:gd name="connsiteY3304" fmla="*/ 552333 h 1447989"/>
                  <a:gd name="connsiteX3305" fmla="*/ 1722089 w 2604760"/>
                  <a:gd name="connsiteY3305" fmla="*/ 549001 h 1447989"/>
                  <a:gd name="connsiteX3306" fmla="*/ 1722607 w 2604760"/>
                  <a:gd name="connsiteY3306" fmla="*/ 546830 h 1447989"/>
                  <a:gd name="connsiteX3307" fmla="*/ 1723133 w 2604760"/>
                  <a:gd name="connsiteY3307" fmla="*/ 546162 h 1447989"/>
                  <a:gd name="connsiteX3308" fmla="*/ 1723650 w 2604760"/>
                  <a:gd name="connsiteY3308" fmla="*/ 546989 h 1447989"/>
                  <a:gd name="connsiteX3309" fmla="*/ 1724176 w 2604760"/>
                  <a:gd name="connsiteY3309" fmla="*/ 548985 h 1447989"/>
                  <a:gd name="connsiteX3310" fmla="*/ 1724694 w 2604760"/>
                  <a:gd name="connsiteY3310" fmla="*/ 551665 h 1447989"/>
                  <a:gd name="connsiteX3311" fmla="*/ 1725212 w 2604760"/>
                  <a:gd name="connsiteY3311" fmla="*/ 554454 h 1447989"/>
                  <a:gd name="connsiteX3312" fmla="*/ 1725738 w 2604760"/>
                  <a:gd name="connsiteY3312" fmla="*/ 556851 h 1447989"/>
                  <a:gd name="connsiteX3313" fmla="*/ 1726255 w 2604760"/>
                  <a:gd name="connsiteY3313" fmla="*/ 558412 h 1447989"/>
                  <a:gd name="connsiteX3314" fmla="*/ 1726782 w 2604760"/>
                  <a:gd name="connsiteY3314" fmla="*/ 558972 h 1447989"/>
                  <a:gd name="connsiteX3315" fmla="*/ 1727299 w 2604760"/>
                  <a:gd name="connsiteY3315" fmla="*/ 558596 h 1447989"/>
                  <a:gd name="connsiteX3316" fmla="*/ 1727817 w 2604760"/>
                  <a:gd name="connsiteY3316" fmla="*/ 557636 h 1447989"/>
                  <a:gd name="connsiteX3317" fmla="*/ 1728343 w 2604760"/>
                  <a:gd name="connsiteY3317" fmla="*/ 556558 h 1447989"/>
                  <a:gd name="connsiteX3318" fmla="*/ 1728861 w 2604760"/>
                  <a:gd name="connsiteY3318" fmla="*/ 555840 h 1447989"/>
                  <a:gd name="connsiteX3319" fmla="*/ 1729387 w 2604760"/>
                  <a:gd name="connsiteY3319" fmla="*/ 555874 h 1447989"/>
                  <a:gd name="connsiteX3320" fmla="*/ 1729905 w 2604760"/>
                  <a:gd name="connsiteY3320" fmla="*/ 556901 h 1447989"/>
                  <a:gd name="connsiteX3321" fmla="*/ 1730422 w 2604760"/>
                  <a:gd name="connsiteY3321" fmla="*/ 558930 h 1447989"/>
                  <a:gd name="connsiteX3322" fmla="*/ 1730948 w 2604760"/>
                  <a:gd name="connsiteY3322" fmla="*/ 561719 h 1447989"/>
                  <a:gd name="connsiteX3323" fmla="*/ 1731466 w 2604760"/>
                  <a:gd name="connsiteY3323" fmla="*/ 564792 h 1447989"/>
                  <a:gd name="connsiteX3324" fmla="*/ 1731992 w 2604760"/>
                  <a:gd name="connsiteY3324" fmla="*/ 567648 h 1447989"/>
                  <a:gd name="connsiteX3325" fmla="*/ 1732510 w 2604760"/>
                  <a:gd name="connsiteY3325" fmla="*/ 569844 h 1447989"/>
                  <a:gd name="connsiteX3326" fmla="*/ 1733028 w 2604760"/>
                  <a:gd name="connsiteY3326" fmla="*/ 571096 h 1447989"/>
                  <a:gd name="connsiteX3327" fmla="*/ 1733554 w 2604760"/>
                  <a:gd name="connsiteY3327" fmla="*/ 571347 h 1447989"/>
                  <a:gd name="connsiteX3328" fmla="*/ 1734071 w 2604760"/>
                  <a:gd name="connsiteY3328" fmla="*/ 570771 h 1447989"/>
                  <a:gd name="connsiteX3329" fmla="*/ 1734598 w 2604760"/>
                  <a:gd name="connsiteY3329" fmla="*/ 569802 h 1447989"/>
                  <a:gd name="connsiteX3330" fmla="*/ 1735115 w 2604760"/>
                  <a:gd name="connsiteY3330" fmla="*/ 569034 h 1447989"/>
                  <a:gd name="connsiteX3331" fmla="*/ 1735633 w 2604760"/>
                  <a:gd name="connsiteY3331" fmla="*/ 569059 h 1447989"/>
                  <a:gd name="connsiteX3332" fmla="*/ 1736159 w 2604760"/>
                  <a:gd name="connsiteY3332" fmla="*/ 570303 h 1447989"/>
                  <a:gd name="connsiteX3333" fmla="*/ 1736677 w 2604760"/>
                  <a:gd name="connsiteY3333" fmla="*/ 572942 h 1447989"/>
                  <a:gd name="connsiteX3334" fmla="*/ 1737203 w 2604760"/>
                  <a:gd name="connsiteY3334" fmla="*/ 576858 h 1447989"/>
                  <a:gd name="connsiteX3335" fmla="*/ 1737721 w 2604760"/>
                  <a:gd name="connsiteY3335" fmla="*/ 581693 h 1447989"/>
                  <a:gd name="connsiteX3336" fmla="*/ 1738238 w 2604760"/>
                  <a:gd name="connsiteY3336" fmla="*/ 586853 h 1447989"/>
                  <a:gd name="connsiteX3337" fmla="*/ 1738764 w 2604760"/>
                  <a:gd name="connsiteY3337" fmla="*/ 591613 h 1447989"/>
                  <a:gd name="connsiteX3338" fmla="*/ 1739282 w 2604760"/>
                  <a:gd name="connsiteY3338" fmla="*/ 595279 h 1447989"/>
                  <a:gd name="connsiteX3339" fmla="*/ 1739808 w 2604760"/>
                  <a:gd name="connsiteY3339" fmla="*/ 597324 h 1447989"/>
                  <a:gd name="connsiteX3340" fmla="*/ 1740326 w 2604760"/>
                  <a:gd name="connsiteY3340" fmla="*/ 597591 h 1447989"/>
                  <a:gd name="connsiteX3341" fmla="*/ 1740843 w 2604760"/>
                  <a:gd name="connsiteY3341" fmla="*/ 596230 h 1447989"/>
                  <a:gd name="connsiteX3342" fmla="*/ 1741369 w 2604760"/>
                  <a:gd name="connsiteY3342" fmla="*/ 593734 h 1447989"/>
                  <a:gd name="connsiteX3343" fmla="*/ 1741887 w 2604760"/>
                  <a:gd name="connsiteY3343" fmla="*/ 590870 h 1447989"/>
                  <a:gd name="connsiteX3344" fmla="*/ 1742413 w 2604760"/>
                  <a:gd name="connsiteY3344" fmla="*/ 588540 h 1447989"/>
                  <a:gd name="connsiteX3345" fmla="*/ 1742931 w 2604760"/>
                  <a:gd name="connsiteY3345" fmla="*/ 587563 h 1447989"/>
                  <a:gd name="connsiteX3346" fmla="*/ 1743449 w 2604760"/>
                  <a:gd name="connsiteY3346" fmla="*/ 588506 h 1447989"/>
                  <a:gd name="connsiteX3347" fmla="*/ 1743975 w 2604760"/>
                  <a:gd name="connsiteY3347" fmla="*/ 591529 h 1447989"/>
                  <a:gd name="connsiteX3348" fmla="*/ 1744493 w 2604760"/>
                  <a:gd name="connsiteY3348" fmla="*/ 596406 h 1447989"/>
                  <a:gd name="connsiteX3349" fmla="*/ 1745019 w 2604760"/>
                  <a:gd name="connsiteY3349" fmla="*/ 602527 h 1447989"/>
                  <a:gd name="connsiteX3350" fmla="*/ 1745536 w 2604760"/>
                  <a:gd name="connsiteY3350" fmla="*/ 609048 h 1447989"/>
                  <a:gd name="connsiteX3351" fmla="*/ 1746054 w 2604760"/>
                  <a:gd name="connsiteY3351" fmla="*/ 614985 h 1447989"/>
                  <a:gd name="connsiteX3352" fmla="*/ 1746580 w 2604760"/>
                  <a:gd name="connsiteY3352" fmla="*/ 619411 h 1447989"/>
                  <a:gd name="connsiteX3353" fmla="*/ 1747098 w 2604760"/>
                  <a:gd name="connsiteY3353" fmla="*/ 621665 h 1447989"/>
                  <a:gd name="connsiteX3354" fmla="*/ 1747624 w 2604760"/>
                  <a:gd name="connsiteY3354" fmla="*/ 621490 h 1447989"/>
                  <a:gd name="connsiteX3355" fmla="*/ 1748142 w 2604760"/>
                  <a:gd name="connsiteY3355" fmla="*/ 619052 h 1447989"/>
                  <a:gd name="connsiteX3356" fmla="*/ 1748659 w 2604760"/>
                  <a:gd name="connsiteY3356" fmla="*/ 614952 h 1447989"/>
                  <a:gd name="connsiteX3357" fmla="*/ 1749185 w 2604760"/>
                  <a:gd name="connsiteY3357" fmla="*/ 610125 h 1447989"/>
                  <a:gd name="connsiteX3358" fmla="*/ 1749703 w 2604760"/>
                  <a:gd name="connsiteY3358" fmla="*/ 605608 h 1447989"/>
                  <a:gd name="connsiteX3359" fmla="*/ 1750229 w 2604760"/>
                  <a:gd name="connsiteY3359" fmla="*/ 602418 h 1447989"/>
                  <a:gd name="connsiteX3360" fmla="*/ 1750747 w 2604760"/>
                  <a:gd name="connsiteY3360" fmla="*/ 601291 h 1447989"/>
                  <a:gd name="connsiteX3361" fmla="*/ 1751265 w 2604760"/>
                  <a:gd name="connsiteY3361" fmla="*/ 602560 h 1447989"/>
                  <a:gd name="connsiteX3362" fmla="*/ 1751791 w 2604760"/>
                  <a:gd name="connsiteY3362" fmla="*/ 606067 h 1447989"/>
                  <a:gd name="connsiteX3363" fmla="*/ 1752308 w 2604760"/>
                  <a:gd name="connsiteY3363" fmla="*/ 611228 h 1447989"/>
                  <a:gd name="connsiteX3364" fmla="*/ 1752834 w 2604760"/>
                  <a:gd name="connsiteY3364" fmla="*/ 617139 h 1447989"/>
                  <a:gd name="connsiteX3365" fmla="*/ 1753352 w 2604760"/>
                  <a:gd name="connsiteY3365" fmla="*/ 622759 h 1447989"/>
                  <a:gd name="connsiteX3366" fmla="*/ 1753870 w 2604760"/>
                  <a:gd name="connsiteY3366" fmla="*/ 627060 h 1447989"/>
                  <a:gd name="connsiteX3367" fmla="*/ 1754396 w 2604760"/>
                  <a:gd name="connsiteY3367" fmla="*/ 629281 h 1447989"/>
                  <a:gd name="connsiteX3368" fmla="*/ 1754914 w 2604760"/>
                  <a:gd name="connsiteY3368" fmla="*/ 629005 h 1447989"/>
                  <a:gd name="connsiteX3369" fmla="*/ 1755440 w 2604760"/>
                  <a:gd name="connsiteY3369" fmla="*/ 626308 h 1447989"/>
                  <a:gd name="connsiteX3370" fmla="*/ 1755957 w 2604760"/>
                  <a:gd name="connsiteY3370" fmla="*/ 621690 h 1447989"/>
                  <a:gd name="connsiteX3371" fmla="*/ 1756475 w 2604760"/>
                  <a:gd name="connsiteY3371" fmla="*/ 615979 h 1447989"/>
                  <a:gd name="connsiteX3372" fmla="*/ 1757001 w 2604760"/>
                  <a:gd name="connsiteY3372" fmla="*/ 610167 h 1447989"/>
                  <a:gd name="connsiteX3373" fmla="*/ 1757519 w 2604760"/>
                  <a:gd name="connsiteY3373" fmla="*/ 605232 h 1447989"/>
                  <a:gd name="connsiteX3374" fmla="*/ 1758045 w 2604760"/>
                  <a:gd name="connsiteY3374" fmla="*/ 601975 h 1447989"/>
                  <a:gd name="connsiteX3375" fmla="*/ 1758563 w 2604760"/>
                  <a:gd name="connsiteY3375" fmla="*/ 600840 h 1447989"/>
                  <a:gd name="connsiteX3376" fmla="*/ 1759080 w 2604760"/>
                  <a:gd name="connsiteY3376" fmla="*/ 601850 h 1447989"/>
                  <a:gd name="connsiteX3377" fmla="*/ 1759607 w 2604760"/>
                  <a:gd name="connsiteY3377" fmla="*/ 604572 h 1447989"/>
                  <a:gd name="connsiteX3378" fmla="*/ 1760124 w 2604760"/>
                  <a:gd name="connsiteY3378" fmla="*/ 608255 h 1447989"/>
                  <a:gd name="connsiteX3379" fmla="*/ 1760650 w 2604760"/>
                  <a:gd name="connsiteY3379" fmla="*/ 612012 h 1447989"/>
                  <a:gd name="connsiteX3380" fmla="*/ 1761168 w 2604760"/>
                  <a:gd name="connsiteY3380" fmla="*/ 614952 h 1447989"/>
                  <a:gd name="connsiteX3381" fmla="*/ 1761686 w 2604760"/>
                  <a:gd name="connsiteY3381" fmla="*/ 616371 h 1447989"/>
                  <a:gd name="connsiteX3382" fmla="*/ 1762212 w 2604760"/>
                  <a:gd name="connsiteY3382" fmla="*/ 615845 h 1447989"/>
                  <a:gd name="connsiteX3383" fmla="*/ 1762729 w 2604760"/>
                  <a:gd name="connsiteY3383" fmla="*/ 613323 h 1447989"/>
                  <a:gd name="connsiteX3384" fmla="*/ 1763255 w 2604760"/>
                  <a:gd name="connsiteY3384" fmla="*/ 609173 h 1447989"/>
                  <a:gd name="connsiteX3385" fmla="*/ 1763773 w 2604760"/>
                  <a:gd name="connsiteY3385" fmla="*/ 604013 h 1447989"/>
                  <a:gd name="connsiteX3386" fmla="*/ 1764291 w 2604760"/>
                  <a:gd name="connsiteY3386" fmla="*/ 598602 h 1447989"/>
                  <a:gd name="connsiteX3387" fmla="*/ 1764817 w 2604760"/>
                  <a:gd name="connsiteY3387" fmla="*/ 593684 h 1447989"/>
                  <a:gd name="connsiteX3388" fmla="*/ 1765335 w 2604760"/>
                  <a:gd name="connsiteY3388" fmla="*/ 589893 h 1447989"/>
                  <a:gd name="connsiteX3389" fmla="*/ 1765861 w 2604760"/>
                  <a:gd name="connsiteY3389" fmla="*/ 587621 h 1447989"/>
                  <a:gd name="connsiteX3390" fmla="*/ 1766379 w 2604760"/>
                  <a:gd name="connsiteY3390" fmla="*/ 586920 h 1447989"/>
                  <a:gd name="connsiteX3391" fmla="*/ 1766896 w 2604760"/>
                  <a:gd name="connsiteY3391" fmla="*/ 587479 h 1447989"/>
                  <a:gd name="connsiteX3392" fmla="*/ 1767422 w 2604760"/>
                  <a:gd name="connsiteY3392" fmla="*/ 588765 h 1447989"/>
                  <a:gd name="connsiteX3393" fmla="*/ 1767940 w 2604760"/>
                  <a:gd name="connsiteY3393" fmla="*/ 590135 h 1447989"/>
                  <a:gd name="connsiteX3394" fmla="*/ 1768466 w 2604760"/>
                  <a:gd name="connsiteY3394" fmla="*/ 591020 h 1447989"/>
                  <a:gd name="connsiteX3395" fmla="*/ 1768984 w 2604760"/>
                  <a:gd name="connsiteY3395" fmla="*/ 590945 h 1447989"/>
                  <a:gd name="connsiteX3396" fmla="*/ 1769502 w 2604760"/>
                  <a:gd name="connsiteY3396" fmla="*/ 589659 h 1447989"/>
                  <a:gd name="connsiteX3397" fmla="*/ 1770028 w 2604760"/>
                  <a:gd name="connsiteY3397" fmla="*/ 587179 h 1447989"/>
                  <a:gd name="connsiteX3398" fmla="*/ 1770545 w 2604760"/>
                  <a:gd name="connsiteY3398" fmla="*/ 583830 h 1447989"/>
                  <a:gd name="connsiteX3399" fmla="*/ 1771071 w 2604760"/>
                  <a:gd name="connsiteY3399" fmla="*/ 580089 h 1447989"/>
                  <a:gd name="connsiteX3400" fmla="*/ 1771589 w 2604760"/>
                  <a:gd name="connsiteY3400" fmla="*/ 576490 h 1447989"/>
                  <a:gd name="connsiteX3401" fmla="*/ 1772107 w 2604760"/>
                  <a:gd name="connsiteY3401" fmla="*/ 573468 h 1447989"/>
                  <a:gd name="connsiteX3402" fmla="*/ 1772633 w 2604760"/>
                  <a:gd name="connsiteY3402" fmla="*/ 571305 h 1447989"/>
                  <a:gd name="connsiteX3403" fmla="*/ 1773150 w 2604760"/>
                  <a:gd name="connsiteY3403" fmla="*/ 570136 h 1447989"/>
                  <a:gd name="connsiteX3404" fmla="*/ 1773677 w 2604760"/>
                  <a:gd name="connsiteY3404" fmla="*/ 569835 h 1447989"/>
                  <a:gd name="connsiteX3405" fmla="*/ 1774194 w 2604760"/>
                  <a:gd name="connsiteY3405" fmla="*/ 570061 h 1447989"/>
                  <a:gd name="connsiteX3406" fmla="*/ 1774712 w 2604760"/>
                  <a:gd name="connsiteY3406" fmla="*/ 570345 h 1447989"/>
                  <a:gd name="connsiteX3407" fmla="*/ 1775238 w 2604760"/>
                  <a:gd name="connsiteY3407" fmla="*/ 570244 h 1447989"/>
                  <a:gd name="connsiteX3408" fmla="*/ 1775756 w 2604760"/>
                  <a:gd name="connsiteY3408" fmla="*/ 569451 h 1447989"/>
                  <a:gd name="connsiteX3409" fmla="*/ 1776282 w 2604760"/>
                  <a:gd name="connsiteY3409" fmla="*/ 567823 h 1447989"/>
                  <a:gd name="connsiteX3410" fmla="*/ 1776800 w 2604760"/>
                  <a:gd name="connsiteY3410" fmla="*/ 565443 h 1447989"/>
                  <a:gd name="connsiteX3411" fmla="*/ 1777317 w 2604760"/>
                  <a:gd name="connsiteY3411" fmla="*/ 562571 h 1447989"/>
                  <a:gd name="connsiteX3412" fmla="*/ 1777843 w 2604760"/>
                  <a:gd name="connsiteY3412" fmla="*/ 559673 h 1447989"/>
                  <a:gd name="connsiteX3413" fmla="*/ 1778361 w 2604760"/>
                  <a:gd name="connsiteY3413" fmla="*/ 557277 h 1447989"/>
                  <a:gd name="connsiteX3414" fmla="*/ 1778887 w 2604760"/>
                  <a:gd name="connsiteY3414" fmla="*/ 555807 h 1447989"/>
                  <a:gd name="connsiteX3415" fmla="*/ 1779405 w 2604760"/>
                  <a:gd name="connsiteY3415" fmla="*/ 555506 h 1447989"/>
                  <a:gd name="connsiteX3416" fmla="*/ 1779923 w 2604760"/>
                  <a:gd name="connsiteY3416" fmla="*/ 556325 h 1447989"/>
                  <a:gd name="connsiteX3417" fmla="*/ 1780449 w 2604760"/>
                  <a:gd name="connsiteY3417" fmla="*/ 558036 h 1447989"/>
                  <a:gd name="connsiteX3418" fmla="*/ 1780966 w 2604760"/>
                  <a:gd name="connsiteY3418" fmla="*/ 560191 h 1447989"/>
                  <a:gd name="connsiteX3419" fmla="*/ 1781493 w 2604760"/>
                  <a:gd name="connsiteY3419" fmla="*/ 562245 h 1447989"/>
                  <a:gd name="connsiteX3420" fmla="*/ 1782010 w 2604760"/>
                  <a:gd name="connsiteY3420" fmla="*/ 563589 h 1447989"/>
                  <a:gd name="connsiteX3421" fmla="*/ 1782528 w 2604760"/>
                  <a:gd name="connsiteY3421" fmla="*/ 563773 h 1447989"/>
                  <a:gd name="connsiteX3422" fmla="*/ 1783054 w 2604760"/>
                  <a:gd name="connsiteY3422" fmla="*/ 562604 h 1447989"/>
                  <a:gd name="connsiteX3423" fmla="*/ 1783572 w 2604760"/>
                  <a:gd name="connsiteY3423" fmla="*/ 560191 h 1447989"/>
                  <a:gd name="connsiteX3424" fmla="*/ 1784098 w 2604760"/>
                  <a:gd name="connsiteY3424" fmla="*/ 556917 h 1447989"/>
                  <a:gd name="connsiteX3425" fmla="*/ 1784616 w 2604760"/>
                  <a:gd name="connsiteY3425" fmla="*/ 553385 h 1447989"/>
                  <a:gd name="connsiteX3426" fmla="*/ 1785133 w 2604760"/>
                  <a:gd name="connsiteY3426" fmla="*/ 550321 h 1447989"/>
                  <a:gd name="connsiteX3427" fmla="*/ 1785659 w 2604760"/>
                  <a:gd name="connsiteY3427" fmla="*/ 548442 h 1447989"/>
                  <a:gd name="connsiteX3428" fmla="*/ 1786177 w 2604760"/>
                  <a:gd name="connsiteY3428" fmla="*/ 548283 h 1447989"/>
                  <a:gd name="connsiteX3429" fmla="*/ 1786703 w 2604760"/>
                  <a:gd name="connsiteY3429" fmla="*/ 550037 h 1447989"/>
                  <a:gd name="connsiteX3430" fmla="*/ 1787221 w 2604760"/>
                  <a:gd name="connsiteY3430" fmla="*/ 553544 h 1447989"/>
                  <a:gd name="connsiteX3431" fmla="*/ 1787738 w 2604760"/>
                  <a:gd name="connsiteY3431" fmla="*/ 558295 h 1447989"/>
                  <a:gd name="connsiteX3432" fmla="*/ 1788265 w 2604760"/>
                  <a:gd name="connsiteY3432" fmla="*/ 563573 h 1447989"/>
                  <a:gd name="connsiteX3433" fmla="*/ 1788782 w 2604760"/>
                  <a:gd name="connsiteY3433" fmla="*/ 568508 h 1447989"/>
                  <a:gd name="connsiteX3434" fmla="*/ 1789308 w 2604760"/>
                  <a:gd name="connsiteY3434" fmla="*/ 572274 h 1447989"/>
                  <a:gd name="connsiteX3435" fmla="*/ 1789826 w 2604760"/>
                  <a:gd name="connsiteY3435" fmla="*/ 574236 h 1447989"/>
                  <a:gd name="connsiteX3436" fmla="*/ 1790344 w 2604760"/>
                  <a:gd name="connsiteY3436" fmla="*/ 574127 h 1447989"/>
                  <a:gd name="connsiteX3437" fmla="*/ 1790870 w 2604760"/>
                  <a:gd name="connsiteY3437" fmla="*/ 572098 h 1447989"/>
                  <a:gd name="connsiteX3438" fmla="*/ 1791388 w 2604760"/>
                  <a:gd name="connsiteY3438" fmla="*/ 568691 h 1447989"/>
                  <a:gd name="connsiteX3439" fmla="*/ 1791914 w 2604760"/>
                  <a:gd name="connsiteY3439" fmla="*/ 564717 h 1447989"/>
                  <a:gd name="connsiteX3440" fmla="*/ 1792431 w 2604760"/>
                  <a:gd name="connsiteY3440" fmla="*/ 561143 h 1447989"/>
                  <a:gd name="connsiteX3441" fmla="*/ 1792949 w 2604760"/>
                  <a:gd name="connsiteY3441" fmla="*/ 558905 h 1447989"/>
                  <a:gd name="connsiteX3442" fmla="*/ 1793475 w 2604760"/>
                  <a:gd name="connsiteY3442" fmla="*/ 558713 h 1447989"/>
                  <a:gd name="connsiteX3443" fmla="*/ 1793993 w 2604760"/>
                  <a:gd name="connsiteY3443" fmla="*/ 560909 h 1447989"/>
                  <a:gd name="connsiteX3444" fmla="*/ 1794519 w 2604760"/>
                  <a:gd name="connsiteY3444" fmla="*/ 565393 h 1447989"/>
                  <a:gd name="connsiteX3445" fmla="*/ 1795036 w 2604760"/>
                  <a:gd name="connsiteY3445" fmla="*/ 571639 h 1447989"/>
                  <a:gd name="connsiteX3446" fmla="*/ 1795554 w 2604760"/>
                  <a:gd name="connsiteY3446" fmla="*/ 578770 h 1447989"/>
                  <a:gd name="connsiteX3447" fmla="*/ 1796080 w 2604760"/>
                  <a:gd name="connsiteY3447" fmla="*/ 585768 h 1447989"/>
                  <a:gd name="connsiteX3448" fmla="*/ 1796598 w 2604760"/>
                  <a:gd name="connsiteY3448" fmla="*/ 591621 h 1447989"/>
                  <a:gd name="connsiteX3449" fmla="*/ 1797124 w 2604760"/>
                  <a:gd name="connsiteY3449" fmla="*/ 595512 h 1447989"/>
                  <a:gd name="connsiteX3450" fmla="*/ 1797642 w 2604760"/>
                  <a:gd name="connsiteY3450" fmla="*/ 597024 h 1447989"/>
                  <a:gd name="connsiteX3451" fmla="*/ 1798160 w 2604760"/>
                  <a:gd name="connsiteY3451" fmla="*/ 596164 h 1447989"/>
                  <a:gd name="connsiteX3452" fmla="*/ 1798686 w 2604760"/>
                  <a:gd name="connsiteY3452" fmla="*/ 593433 h 1447989"/>
                  <a:gd name="connsiteX3453" fmla="*/ 1799203 w 2604760"/>
                  <a:gd name="connsiteY3453" fmla="*/ 589642 h 1447989"/>
                  <a:gd name="connsiteX3454" fmla="*/ 1799729 w 2604760"/>
                  <a:gd name="connsiteY3454" fmla="*/ 585809 h 1447989"/>
                  <a:gd name="connsiteX3455" fmla="*/ 1800247 w 2604760"/>
                  <a:gd name="connsiteY3455" fmla="*/ 582937 h 1447989"/>
                  <a:gd name="connsiteX3456" fmla="*/ 1800765 w 2604760"/>
                  <a:gd name="connsiteY3456" fmla="*/ 581851 h 1447989"/>
                  <a:gd name="connsiteX3457" fmla="*/ 1801291 w 2604760"/>
                  <a:gd name="connsiteY3457" fmla="*/ 583045 h 1447989"/>
                  <a:gd name="connsiteX3458" fmla="*/ 1801809 w 2604760"/>
                  <a:gd name="connsiteY3458" fmla="*/ 586578 h 1447989"/>
                  <a:gd name="connsiteX3459" fmla="*/ 1802335 w 2604760"/>
                  <a:gd name="connsiteY3459" fmla="*/ 592047 h 1447989"/>
                  <a:gd name="connsiteX3460" fmla="*/ 1802852 w 2604760"/>
                  <a:gd name="connsiteY3460" fmla="*/ 598660 h 1447989"/>
                  <a:gd name="connsiteX3461" fmla="*/ 1803370 w 2604760"/>
                  <a:gd name="connsiteY3461" fmla="*/ 605449 h 1447989"/>
                  <a:gd name="connsiteX3462" fmla="*/ 1803896 w 2604760"/>
                  <a:gd name="connsiteY3462" fmla="*/ 611420 h 1447989"/>
                  <a:gd name="connsiteX3463" fmla="*/ 1804414 w 2604760"/>
                  <a:gd name="connsiteY3463" fmla="*/ 615770 h 1447989"/>
                  <a:gd name="connsiteX3464" fmla="*/ 1804940 w 2604760"/>
                  <a:gd name="connsiteY3464" fmla="*/ 618000 h 1447989"/>
                  <a:gd name="connsiteX3465" fmla="*/ 1805458 w 2604760"/>
                  <a:gd name="connsiteY3465" fmla="*/ 618016 h 1447989"/>
                  <a:gd name="connsiteX3466" fmla="*/ 1805976 w 2604760"/>
                  <a:gd name="connsiteY3466" fmla="*/ 616129 h 1447989"/>
                  <a:gd name="connsiteX3467" fmla="*/ 1806502 w 2604760"/>
                  <a:gd name="connsiteY3467" fmla="*/ 613014 h 1447989"/>
                  <a:gd name="connsiteX3468" fmla="*/ 1807019 w 2604760"/>
                  <a:gd name="connsiteY3468" fmla="*/ 609516 h 1447989"/>
                  <a:gd name="connsiteX3469" fmla="*/ 1807545 w 2604760"/>
                  <a:gd name="connsiteY3469" fmla="*/ 606501 h 1447989"/>
                  <a:gd name="connsiteX3470" fmla="*/ 1808063 w 2604760"/>
                  <a:gd name="connsiteY3470" fmla="*/ 604698 h 1447989"/>
                  <a:gd name="connsiteX3471" fmla="*/ 1808581 w 2604760"/>
                  <a:gd name="connsiteY3471" fmla="*/ 604589 h 1447989"/>
                  <a:gd name="connsiteX3472" fmla="*/ 1809107 w 2604760"/>
                  <a:gd name="connsiteY3472" fmla="*/ 606284 h 1447989"/>
                  <a:gd name="connsiteX3473" fmla="*/ 1809624 w 2604760"/>
                  <a:gd name="connsiteY3473" fmla="*/ 609516 h 1447989"/>
                  <a:gd name="connsiteX3474" fmla="*/ 1810151 w 2604760"/>
                  <a:gd name="connsiteY3474" fmla="*/ 613674 h 1447989"/>
                  <a:gd name="connsiteX3475" fmla="*/ 1810668 w 2604760"/>
                  <a:gd name="connsiteY3475" fmla="*/ 617991 h 1447989"/>
                  <a:gd name="connsiteX3476" fmla="*/ 1811186 w 2604760"/>
                  <a:gd name="connsiteY3476" fmla="*/ 621732 h 1447989"/>
                  <a:gd name="connsiteX3477" fmla="*/ 1811712 w 2604760"/>
                  <a:gd name="connsiteY3477" fmla="*/ 624321 h 1447989"/>
                  <a:gd name="connsiteX3478" fmla="*/ 1812230 w 2604760"/>
                  <a:gd name="connsiteY3478" fmla="*/ 625415 h 1447989"/>
                  <a:gd name="connsiteX3479" fmla="*/ 1812756 w 2604760"/>
                  <a:gd name="connsiteY3479" fmla="*/ 624947 h 1447989"/>
                  <a:gd name="connsiteX3480" fmla="*/ 1813274 w 2604760"/>
                  <a:gd name="connsiteY3480" fmla="*/ 623160 h 1447989"/>
                  <a:gd name="connsiteX3481" fmla="*/ 1813791 w 2604760"/>
                  <a:gd name="connsiteY3481" fmla="*/ 620563 h 1447989"/>
                  <a:gd name="connsiteX3482" fmla="*/ 1814317 w 2604760"/>
                  <a:gd name="connsiteY3482" fmla="*/ 617782 h 1447989"/>
                  <a:gd name="connsiteX3483" fmla="*/ 1814835 w 2604760"/>
                  <a:gd name="connsiteY3483" fmla="*/ 615386 h 1447989"/>
                  <a:gd name="connsiteX3484" fmla="*/ 1815361 w 2604760"/>
                  <a:gd name="connsiteY3484" fmla="*/ 613808 h 1447989"/>
                  <a:gd name="connsiteX3485" fmla="*/ 1815879 w 2604760"/>
                  <a:gd name="connsiteY3485" fmla="*/ 613265 h 1447989"/>
                  <a:gd name="connsiteX3486" fmla="*/ 1816397 w 2604760"/>
                  <a:gd name="connsiteY3486" fmla="*/ 613733 h 1447989"/>
                  <a:gd name="connsiteX3487" fmla="*/ 1816923 w 2604760"/>
                  <a:gd name="connsiteY3487" fmla="*/ 614910 h 1447989"/>
                  <a:gd name="connsiteX3488" fmla="*/ 1817440 w 2604760"/>
                  <a:gd name="connsiteY3488" fmla="*/ 616313 h 1447989"/>
                  <a:gd name="connsiteX3489" fmla="*/ 1817966 w 2604760"/>
                  <a:gd name="connsiteY3489" fmla="*/ 617390 h 1447989"/>
                  <a:gd name="connsiteX3490" fmla="*/ 1818484 w 2604760"/>
                  <a:gd name="connsiteY3490" fmla="*/ 617732 h 1447989"/>
                  <a:gd name="connsiteX3491" fmla="*/ 1819002 w 2604760"/>
                  <a:gd name="connsiteY3491" fmla="*/ 617106 h 1447989"/>
                  <a:gd name="connsiteX3492" fmla="*/ 1819528 w 2604760"/>
                  <a:gd name="connsiteY3492" fmla="*/ 615494 h 1447989"/>
                  <a:gd name="connsiteX3493" fmla="*/ 1820046 w 2604760"/>
                  <a:gd name="connsiteY3493" fmla="*/ 613090 h 1447989"/>
                  <a:gd name="connsiteX3494" fmla="*/ 1820572 w 2604760"/>
                  <a:gd name="connsiteY3494" fmla="*/ 610242 h 1447989"/>
                  <a:gd name="connsiteX3495" fmla="*/ 1821089 w 2604760"/>
                  <a:gd name="connsiteY3495" fmla="*/ 607462 h 1447989"/>
                  <a:gd name="connsiteX3496" fmla="*/ 1821607 w 2604760"/>
                  <a:gd name="connsiteY3496" fmla="*/ 605215 h 1447989"/>
                  <a:gd name="connsiteX3497" fmla="*/ 1822133 w 2604760"/>
                  <a:gd name="connsiteY3497" fmla="*/ 603837 h 1447989"/>
                  <a:gd name="connsiteX3498" fmla="*/ 1822651 w 2604760"/>
                  <a:gd name="connsiteY3498" fmla="*/ 603403 h 1447989"/>
                  <a:gd name="connsiteX3499" fmla="*/ 1823177 w 2604760"/>
                  <a:gd name="connsiteY3499" fmla="*/ 603737 h 1447989"/>
                  <a:gd name="connsiteX3500" fmla="*/ 1823695 w 2604760"/>
                  <a:gd name="connsiteY3500" fmla="*/ 604464 h 1447989"/>
                  <a:gd name="connsiteX3501" fmla="*/ 1824212 w 2604760"/>
                  <a:gd name="connsiteY3501" fmla="*/ 605115 h 1447989"/>
                  <a:gd name="connsiteX3502" fmla="*/ 1824738 w 2604760"/>
                  <a:gd name="connsiteY3502" fmla="*/ 605148 h 1447989"/>
                  <a:gd name="connsiteX3503" fmla="*/ 1825256 w 2604760"/>
                  <a:gd name="connsiteY3503" fmla="*/ 604113 h 1447989"/>
                  <a:gd name="connsiteX3504" fmla="*/ 1825782 w 2604760"/>
                  <a:gd name="connsiteY3504" fmla="*/ 601783 h 1447989"/>
                  <a:gd name="connsiteX3505" fmla="*/ 1826300 w 2604760"/>
                  <a:gd name="connsiteY3505" fmla="*/ 598218 h 1447989"/>
                  <a:gd name="connsiteX3506" fmla="*/ 1826818 w 2604760"/>
                  <a:gd name="connsiteY3506" fmla="*/ 593767 h 1447989"/>
                  <a:gd name="connsiteX3507" fmla="*/ 1827344 w 2604760"/>
                  <a:gd name="connsiteY3507" fmla="*/ 588941 h 1447989"/>
                  <a:gd name="connsiteX3508" fmla="*/ 1827861 w 2604760"/>
                  <a:gd name="connsiteY3508" fmla="*/ 584398 h 1447989"/>
                  <a:gd name="connsiteX3509" fmla="*/ 1828388 w 2604760"/>
                  <a:gd name="connsiteY3509" fmla="*/ 580774 h 1447989"/>
                  <a:gd name="connsiteX3510" fmla="*/ 1828905 w 2604760"/>
                  <a:gd name="connsiteY3510" fmla="*/ 578603 h 1447989"/>
                  <a:gd name="connsiteX3511" fmla="*/ 1829423 w 2604760"/>
                  <a:gd name="connsiteY3511" fmla="*/ 578102 h 1447989"/>
                  <a:gd name="connsiteX3512" fmla="*/ 1829949 w 2604760"/>
                  <a:gd name="connsiteY3512" fmla="*/ 579104 h 1447989"/>
                  <a:gd name="connsiteX3513" fmla="*/ 1830467 w 2604760"/>
                  <a:gd name="connsiteY3513" fmla="*/ 581125 h 1447989"/>
                  <a:gd name="connsiteX3514" fmla="*/ 1830993 w 2604760"/>
                  <a:gd name="connsiteY3514" fmla="*/ 583463 h 1447989"/>
                  <a:gd name="connsiteX3515" fmla="*/ 1831510 w 2604760"/>
                  <a:gd name="connsiteY3515" fmla="*/ 585350 h 1447989"/>
                  <a:gd name="connsiteX3516" fmla="*/ 1832028 w 2604760"/>
                  <a:gd name="connsiteY3516" fmla="*/ 586068 h 1447989"/>
                  <a:gd name="connsiteX3517" fmla="*/ 1832554 w 2604760"/>
                  <a:gd name="connsiteY3517" fmla="*/ 585099 h 1447989"/>
                  <a:gd name="connsiteX3518" fmla="*/ 1833072 w 2604760"/>
                  <a:gd name="connsiteY3518" fmla="*/ 582202 h 1447989"/>
                  <a:gd name="connsiteX3519" fmla="*/ 1833598 w 2604760"/>
                  <a:gd name="connsiteY3519" fmla="*/ 577559 h 1447989"/>
                  <a:gd name="connsiteX3520" fmla="*/ 1834116 w 2604760"/>
                  <a:gd name="connsiteY3520" fmla="*/ 571697 h 1447989"/>
                  <a:gd name="connsiteX3521" fmla="*/ 1834633 w 2604760"/>
                  <a:gd name="connsiteY3521" fmla="*/ 565426 h 1447989"/>
                  <a:gd name="connsiteX3522" fmla="*/ 1835160 w 2604760"/>
                  <a:gd name="connsiteY3522" fmla="*/ 559648 h 1447989"/>
                  <a:gd name="connsiteX3523" fmla="*/ 1835677 w 2604760"/>
                  <a:gd name="connsiteY3523" fmla="*/ 555231 h 1447989"/>
                  <a:gd name="connsiteX3524" fmla="*/ 1836203 w 2604760"/>
                  <a:gd name="connsiteY3524" fmla="*/ 552851 h 1447989"/>
                  <a:gd name="connsiteX3525" fmla="*/ 1836721 w 2604760"/>
                  <a:gd name="connsiteY3525" fmla="*/ 552767 h 1447989"/>
                  <a:gd name="connsiteX3526" fmla="*/ 1837239 w 2604760"/>
                  <a:gd name="connsiteY3526" fmla="*/ 554822 h 1447989"/>
                  <a:gd name="connsiteX3527" fmla="*/ 1837765 w 2604760"/>
                  <a:gd name="connsiteY3527" fmla="*/ 558421 h 1447989"/>
                  <a:gd name="connsiteX3528" fmla="*/ 1838283 w 2604760"/>
                  <a:gd name="connsiteY3528" fmla="*/ 562704 h 1447989"/>
                  <a:gd name="connsiteX3529" fmla="*/ 1838809 w 2604760"/>
                  <a:gd name="connsiteY3529" fmla="*/ 566704 h 1447989"/>
                  <a:gd name="connsiteX3530" fmla="*/ 1839326 w 2604760"/>
                  <a:gd name="connsiteY3530" fmla="*/ 569510 h 1447989"/>
                  <a:gd name="connsiteX3531" fmla="*/ 1839844 w 2604760"/>
                  <a:gd name="connsiteY3531" fmla="*/ 570420 h 1447989"/>
                  <a:gd name="connsiteX3532" fmla="*/ 1840370 w 2604760"/>
                  <a:gd name="connsiteY3532" fmla="*/ 569100 h 1447989"/>
                  <a:gd name="connsiteX3533" fmla="*/ 1840888 w 2604760"/>
                  <a:gd name="connsiteY3533" fmla="*/ 565643 h 1447989"/>
                  <a:gd name="connsiteX3534" fmla="*/ 1841414 w 2604760"/>
                  <a:gd name="connsiteY3534" fmla="*/ 560575 h 1447989"/>
                  <a:gd name="connsiteX3535" fmla="*/ 1841932 w 2604760"/>
                  <a:gd name="connsiteY3535" fmla="*/ 554755 h 1447989"/>
                  <a:gd name="connsiteX3536" fmla="*/ 1842449 w 2604760"/>
                  <a:gd name="connsiteY3536" fmla="*/ 549185 h 1447989"/>
                  <a:gd name="connsiteX3537" fmla="*/ 1842976 w 2604760"/>
                  <a:gd name="connsiteY3537" fmla="*/ 544843 h 1447989"/>
                  <a:gd name="connsiteX3538" fmla="*/ 1843493 w 2604760"/>
                  <a:gd name="connsiteY3538" fmla="*/ 542497 h 1447989"/>
                  <a:gd name="connsiteX3539" fmla="*/ 1844019 w 2604760"/>
                  <a:gd name="connsiteY3539" fmla="*/ 542530 h 1447989"/>
                  <a:gd name="connsiteX3540" fmla="*/ 1844537 w 2604760"/>
                  <a:gd name="connsiteY3540" fmla="*/ 544918 h 1447989"/>
                  <a:gd name="connsiteX3541" fmla="*/ 1845055 w 2604760"/>
                  <a:gd name="connsiteY3541" fmla="*/ 549210 h 1447989"/>
                  <a:gd name="connsiteX3542" fmla="*/ 1845581 w 2604760"/>
                  <a:gd name="connsiteY3542" fmla="*/ 554613 h 1447989"/>
                  <a:gd name="connsiteX3543" fmla="*/ 1846098 w 2604760"/>
                  <a:gd name="connsiteY3543" fmla="*/ 560149 h 1447989"/>
                  <a:gd name="connsiteX3544" fmla="*/ 1846624 w 2604760"/>
                  <a:gd name="connsiteY3544" fmla="*/ 564867 h 1447989"/>
                  <a:gd name="connsiteX3545" fmla="*/ 1847142 w 2604760"/>
                  <a:gd name="connsiteY3545" fmla="*/ 567990 h 1447989"/>
                  <a:gd name="connsiteX3546" fmla="*/ 1847660 w 2604760"/>
                  <a:gd name="connsiteY3546" fmla="*/ 569075 h 1447989"/>
                  <a:gd name="connsiteX3547" fmla="*/ 1848186 w 2604760"/>
                  <a:gd name="connsiteY3547" fmla="*/ 568090 h 1447989"/>
                  <a:gd name="connsiteX3548" fmla="*/ 1848704 w 2604760"/>
                  <a:gd name="connsiteY3548" fmla="*/ 565401 h 1447989"/>
                  <a:gd name="connsiteX3549" fmla="*/ 1849230 w 2604760"/>
                  <a:gd name="connsiteY3549" fmla="*/ 561719 h 1447989"/>
                  <a:gd name="connsiteX3550" fmla="*/ 1849747 w 2604760"/>
                  <a:gd name="connsiteY3550" fmla="*/ 557928 h 1447989"/>
                  <a:gd name="connsiteX3551" fmla="*/ 1850265 w 2604760"/>
                  <a:gd name="connsiteY3551" fmla="*/ 554905 h 1447989"/>
                  <a:gd name="connsiteX3552" fmla="*/ 1850791 w 2604760"/>
                  <a:gd name="connsiteY3552" fmla="*/ 553327 h 1447989"/>
                  <a:gd name="connsiteX3553" fmla="*/ 1851309 w 2604760"/>
                  <a:gd name="connsiteY3553" fmla="*/ 553619 h 1447989"/>
                  <a:gd name="connsiteX3554" fmla="*/ 1851835 w 2604760"/>
                  <a:gd name="connsiteY3554" fmla="*/ 555882 h 1447989"/>
                  <a:gd name="connsiteX3555" fmla="*/ 1852353 w 2604760"/>
                  <a:gd name="connsiteY3555" fmla="*/ 559857 h 1447989"/>
                  <a:gd name="connsiteX3556" fmla="*/ 1852871 w 2604760"/>
                  <a:gd name="connsiteY3556" fmla="*/ 564967 h 1447989"/>
                  <a:gd name="connsiteX3557" fmla="*/ 1853397 w 2604760"/>
                  <a:gd name="connsiteY3557" fmla="*/ 570436 h 1447989"/>
                  <a:gd name="connsiteX3558" fmla="*/ 1853914 w 2604760"/>
                  <a:gd name="connsiteY3558" fmla="*/ 575455 h 1447989"/>
                  <a:gd name="connsiteX3559" fmla="*/ 1854440 w 2604760"/>
                  <a:gd name="connsiteY3559" fmla="*/ 579396 h 1447989"/>
                  <a:gd name="connsiteX3560" fmla="*/ 1854958 w 2604760"/>
                  <a:gd name="connsiteY3560" fmla="*/ 581860 h 1447989"/>
                  <a:gd name="connsiteX3561" fmla="*/ 1855476 w 2604760"/>
                  <a:gd name="connsiteY3561" fmla="*/ 582787 h 1447989"/>
                  <a:gd name="connsiteX3562" fmla="*/ 1856002 w 2604760"/>
                  <a:gd name="connsiteY3562" fmla="*/ 582402 h 1447989"/>
                  <a:gd name="connsiteX3563" fmla="*/ 1856519 w 2604760"/>
                  <a:gd name="connsiteY3563" fmla="*/ 581208 h 1447989"/>
                  <a:gd name="connsiteX3564" fmla="*/ 1857046 w 2604760"/>
                  <a:gd name="connsiteY3564" fmla="*/ 579831 h 1447989"/>
                  <a:gd name="connsiteX3565" fmla="*/ 1857563 w 2604760"/>
                  <a:gd name="connsiteY3565" fmla="*/ 578879 h 1447989"/>
                  <a:gd name="connsiteX3566" fmla="*/ 1858081 w 2604760"/>
                  <a:gd name="connsiteY3566" fmla="*/ 578803 h 1447989"/>
                  <a:gd name="connsiteX3567" fmla="*/ 1858607 w 2604760"/>
                  <a:gd name="connsiteY3567" fmla="*/ 579872 h 1447989"/>
                  <a:gd name="connsiteX3568" fmla="*/ 1859125 w 2604760"/>
                  <a:gd name="connsiteY3568" fmla="*/ 582119 h 1447989"/>
                  <a:gd name="connsiteX3569" fmla="*/ 1859651 w 2604760"/>
                  <a:gd name="connsiteY3569" fmla="*/ 585350 h 1447989"/>
                  <a:gd name="connsiteX3570" fmla="*/ 1860169 w 2604760"/>
                  <a:gd name="connsiteY3570" fmla="*/ 589174 h 1447989"/>
                  <a:gd name="connsiteX3571" fmla="*/ 1860686 w 2604760"/>
                  <a:gd name="connsiteY3571" fmla="*/ 593041 h 1447989"/>
                  <a:gd name="connsiteX3572" fmla="*/ 1861212 w 2604760"/>
                  <a:gd name="connsiteY3572" fmla="*/ 596431 h 1447989"/>
                  <a:gd name="connsiteX3573" fmla="*/ 1861730 w 2604760"/>
                  <a:gd name="connsiteY3573" fmla="*/ 599003 h 1447989"/>
                  <a:gd name="connsiteX3574" fmla="*/ 1862256 w 2604760"/>
                  <a:gd name="connsiteY3574" fmla="*/ 600631 h 1447989"/>
                  <a:gd name="connsiteX3575" fmla="*/ 1862774 w 2604760"/>
                  <a:gd name="connsiteY3575" fmla="*/ 601399 h 1447989"/>
                  <a:gd name="connsiteX3576" fmla="*/ 1863292 w 2604760"/>
                  <a:gd name="connsiteY3576" fmla="*/ 601566 h 1447989"/>
                  <a:gd name="connsiteX3577" fmla="*/ 1863818 w 2604760"/>
                  <a:gd name="connsiteY3577" fmla="*/ 601508 h 1447989"/>
                  <a:gd name="connsiteX3578" fmla="*/ 1864335 w 2604760"/>
                  <a:gd name="connsiteY3578" fmla="*/ 601683 h 1447989"/>
                  <a:gd name="connsiteX3579" fmla="*/ 1864861 w 2604760"/>
                  <a:gd name="connsiteY3579" fmla="*/ 602443 h 1447989"/>
                  <a:gd name="connsiteX3580" fmla="*/ 1865379 w 2604760"/>
                  <a:gd name="connsiteY3580" fmla="*/ 603963 h 1447989"/>
                  <a:gd name="connsiteX3581" fmla="*/ 1865897 w 2604760"/>
                  <a:gd name="connsiteY3581" fmla="*/ 606184 h 1447989"/>
                  <a:gd name="connsiteX3582" fmla="*/ 1866423 w 2604760"/>
                  <a:gd name="connsiteY3582" fmla="*/ 608873 h 1447989"/>
                  <a:gd name="connsiteX3583" fmla="*/ 1866941 w 2604760"/>
                  <a:gd name="connsiteY3583" fmla="*/ 611678 h 1447989"/>
                  <a:gd name="connsiteX3584" fmla="*/ 1867467 w 2604760"/>
                  <a:gd name="connsiteY3584" fmla="*/ 614192 h 1447989"/>
                  <a:gd name="connsiteX3585" fmla="*/ 1867984 w 2604760"/>
                  <a:gd name="connsiteY3585" fmla="*/ 615987 h 1447989"/>
                  <a:gd name="connsiteX3586" fmla="*/ 1868502 w 2604760"/>
                  <a:gd name="connsiteY3586" fmla="*/ 616764 h 1447989"/>
                  <a:gd name="connsiteX3587" fmla="*/ 1869028 w 2604760"/>
                  <a:gd name="connsiteY3587" fmla="*/ 616480 h 1447989"/>
                  <a:gd name="connsiteX3588" fmla="*/ 1869546 w 2604760"/>
                  <a:gd name="connsiteY3588" fmla="*/ 615352 h 1447989"/>
                  <a:gd name="connsiteX3589" fmla="*/ 1870072 w 2604760"/>
                  <a:gd name="connsiteY3589" fmla="*/ 613758 h 1447989"/>
                  <a:gd name="connsiteX3590" fmla="*/ 1870590 w 2604760"/>
                  <a:gd name="connsiteY3590" fmla="*/ 612188 h 1447989"/>
                  <a:gd name="connsiteX3591" fmla="*/ 1871107 w 2604760"/>
                  <a:gd name="connsiteY3591" fmla="*/ 611136 h 1447989"/>
                  <a:gd name="connsiteX3592" fmla="*/ 1871633 w 2604760"/>
                  <a:gd name="connsiteY3592" fmla="*/ 611019 h 1447989"/>
                  <a:gd name="connsiteX3593" fmla="*/ 1872151 w 2604760"/>
                  <a:gd name="connsiteY3593" fmla="*/ 612121 h 1447989"/>
                  <a:gd name="connsiteX3594" fmla="*/ 1872677 w 2604760"/>
                  <a:gd name="connsiteY3594" fmla="*/ 614392 h 1447989"/>
                  <a:gd name="connsiteX3595" fmla="*/ 1873195 w 2604760"/>
                  <a:gd name="connsiteY3595" fmla="*/ 617515 h 1447989"/>
                  <a:gd name="connsiteX3596" fmla="*/ 1873713 w 2604760"/>
                  <a:gd name="connsiteY3596" fmla="*/ 620889 h 1447989"/>
                  <a:gd name="connsiteX3597" fmla="*/ 1874239 w 2604760"/>
                  <a:gd name="connsiteY3597" fmla="*/ 623870 h 1447989"/>
                  <a:gd name="connsiteX3598" fmla="*/ 1874757 w 2604760"/>
                  <a:gd name="connsiteY3598" fmla="*/ 625807 h 1447989"/>
                  <a:gd name="connsiteX3599" fmla="*/ 1875283 w 2604760"/>
                  <a:gd name="connsiteY3599" fmla="*/ 626208 h 1447989"/>
                  <a:gd name="connsiteX3600" fmla="*/ 1875800 w 2604760"/>
                  <a:gd name="connsiteY3600" fmla="*/ 624847 h 1447989"/>
                  <a:gd name="connsiteX3601" fmla="*/ 1876318 w 2604760"/>
                  <a:gd name="connsiteY3601" fmla="*/ 621816 h 1447989"/>
                  <a:gd name="connsiteX3602" fmla="*/ 1876844 w 2604760"/>
                  <a:gd name="connsiteY3602" fmla="*/ 617565 h 1447989"/>
                  <a:gd name="connsiteX3603" fmla="*/ 1877362 w 2604760"/>
                  <a:gd name="connsiteY3603" fmla="*/ 612781 h 1447989"/>
                  <a:gd name="connsiteX3604" fmla="*/ 1877888 w 2604760"/>
                  <a:gd name="connsiteY3604" fmla="*/ 608246 h 1447989"/>
                  <a:gd name="connsiteX3605" fmla="*/ 1878405 w 2604760"/>
                  <a:gd name="connsiteY3605" fmla="*/ 604714 h 1447989"/>
                  <a:gd name="connsiteX3606" fmla="*/ 1878923 w 2604760"/>
                  <a:gd name="connsiteY3606" fmla="*/ 602785 h 1447989"/>
                  <a:gd name="connsiteX3607" fmla="*/ 1879449 w 2604760"/>
                  <a:gd name="connsiteY3607" fmla="*/ 602769 h 1447989"/>
                  <a:gd name="connsiteX3608" fmla="*/ 1879967 w 2604760"/>
                  <a:gd name="connsiteY3608" fmla="*/ 604614 h 1447989"/>
                  <a:gd name="connsiteX3609" fmla="*/ 1880493 w 2604760"/>
                  <a:gd name="connsiteY3609" fmla="*/ 607829 h 1447989"/>
                  <a:gd name="connsiteX3610" fmla="*/ 1881011 w 2604760"/>
                  <a:gd name="connsiteY3610" fmla="*/ 611612 h 1447989"/>
                  <a:gd name="connsiteX3611" fmla="*/ 1881528 w 2604760"/>
                  <a:gd name="connsiteY3611" fmla="*/ 615019 h 1447989"/>
                  <a:gd name="connsiteX3612" fmla="*/ 1882055 w 2604760"/>
                  <a:gd name="connsiteY3612" fmla="*/ 617173 h 1447989"/>
                  <a:gd name="connsiteX3613" fmla="*/ 1882572 w 2604760"/>
                  <a:gd name="connsiteY3613" fmla="*/ 617373 h 1447989"/>
                  <a:gd name="connsiteX3614" fmla="*/ 1883098 w 2604760"/>
                  <a:gd name="connsiteY3614" fmla="*/ 615286 h 1447989"/>
                  <a:gd name="connsiteX3615" fmla="*/ 1883616 w 2604760"/>
                  <a:gd name="connsiteY3615" fmla="*/ 610985 h 1447989"/>
                  <a:gd name="connsiteX3616" fmla="*/ 1884134 w 2604760"/>
                  <a:gd name="connsiteY3616" fmla="*/ 604956 h 1447989"/>
                  <a:gd name="connsiteX3617" fmla="*/ 1884660 w 2604760"/>
                  <a:gd name="connsiteY3617" fmla="*/ 598051 h 1447989"/>
                  <a:gd name="connsiteX3618" fmla="*/ 1885178 w 2604760"/>
                  <a:gd name="connsiteY3618" fmla="*/ 591237 h 1447989"/>
                  <a:gd name="connsiteX3619" fmla="*/ 1885704 w 2604760"/>
                  <a:gd name="connsiteY3619" fmla="*/ 585509 h 1447989"/>
                  <a:gd name="connsiteX3620" fmla="*/ 1886221 w 2604760"/>
                  <a:gd name="connsiteY3620" fmla="*/ 581626 h 1447989"/>
                  <a:gd name="connsiteX3621" fmla="*/ 1886739 w 2604760"/>
                  <a:gd name="connsiteY3621" fmla="*/ 580039 h 1447989"/>
                  <a:gd name="connsiteX3622" fmla="*/ 1887265 w 2604760"/>
                  <a:gd name="connsiteY3622" fmla="*/ 580749 h 1447989"/>
                  <a:gd name="connsiteX3623" fmla="*/ 1887783 w 2604760"/>
                  <a:gd name="connsiteY3623" fmla="*/ 583313 h 1447989"/>
                  <a:gd name="connsiteX3624" fmla="*/ 1888309 w 2604760"/>
                  <a:gd name="connsiteY3624" fmla="*/ 586903 h 1447989"/>
                  <a:gd name="connsiteX3625" fmla="*/ 1888827 w 2604760"/>
                  <a:gd name="connsiteY3625" fmla="*/ 590519 h 1447989"/>
                  <a:gd name="connsiteX3626" fmla="*/ 1889344 w 2604760"/>
                  <a:gd name="connsiteY3626" fmla="*/ 593149 h 1447989"/>
                  <a:gd name="connsiteX3627" fmla="*/ 1889870 w 2604760"/>
                  <a:gd name="connsiteY3627" fmla="*/ 593984 h 1447989"/>
                  <a:gd name="connsiteX3628" fmla="*/ 1890388 w 2604760"/>
                  <a:gd name="connsiteY3628" fmla="*/ 592556 h 1447989"/>
                  <a:gd name="connsiteX3629" fmla="*/ 1890914 w 2604760"/>
                  <a:gd name="connsiteY3629" fmla="*/ 588832 h 1447989"/>
                  <a:gd name="connsiteX3630" fmla="*/ 1891432 w 2604760"/>
                  <a:gd name="connsiteY3630" fmla="*/ 583212 h 1447989"/>
                  <a:gd name="connsiteX3631" fmla="*/ 1891950 w 2604760"/>
                  <a:gd name="connsiteY3631" fmla="*/ 576465 h 1447989"/>
                  <a:gd name="connsiteX3632" fmla="*/ 1892476 w 2604760"/>
                  <a:gd name="connsiteY3632" fmla="*/ 569576 h 1447989"/>
                  <a:gd name="connsiteX3633" fmla="*/ 1892993 w 2604760"/>
                  <a:gd name="connsiteY3633" fmla="*/ 563539 h 1447989"/>
                  <a:gd name="connsiteX3634" fmla="*/ 1893519 w 2604760"/>
                  <a:gd name="connsiteY3634" fmla="*/ 559164 h 1447989"/>
                  <a:gd name="connsiteX3635" fmla="*/ 1894037 w 2604760"/>
                  <a:gd name="connsiteY3635" fmla="*/ 556892 h 1447989"/>
                  <a:gd name="connsiteX3636" fmla="*/ 1894555 w 2604760"/>
                  <a:gd name="connsiteY3636" fmla="*/ 556817 h 1447989"/>
                  <a:gd name="connsiteX3637" fmla="*/ 1895081 w 2604760"/>
                  <a:gd name="connsiteY3637" fmla="*/ 558596 h 1447989"/>
                  <a:gd name="connsiteX3638" fmla="*/ 1895599 w 2604760"/>
                  <a:gd name="connsiteY3638" fmla="*/ 561577 h 1447989"/>
                  <a:gd name="connsiteX3639" fmla="*/ 1896125 w 2604760"/>
                  <a:gd name="connsiteY3639" fmla="*/ 564884 h 1447989"/>
                  <a:gd name="connsiteX3640" fmla="*/ 1896642 w 2604760"/>
                  <a:gd name="connsiteY3640" fmla="*/ 567631 h 1447989"/>
                  <a:gd name="connsiteX3641" fmla="*/ 1897160 w 2604760"/>
                  <a:gd name="connsiteY3641" fmla="*/ 569092 h 1447989"/>
                  <a:gd name="connsiteX3642" fmla="*/ 1897686 w 2604760"/>
                  <a:gd name="connsiteY3642" fmla="*/ 568833 h 1447989"/>
                  <a:gd name="connsiteX3643" fmla="*/ 1898204 w 2604760"/>
                  <a:gd name="connsiteY3643" fmla="*/ 566804 h 1447989"/>
                  <a:gd name="connsiteX3644" fmla="*/ 1898730 w 2604760"/>
                  <a:gd name="connsiteY3644" fmla="*/ 563272 h 1447989"/>
                  <a:gd name="connsiteX3645" fmla="*/ 1899248 w 2604760"/>
                  <a:gd name="connsiteY3645" fmla="*/ 558830 h 1447989"/>
                  <a:gd name="connsiteX3646" fmla="*/ 1899766 w 2604760"/>
                  <a:gd name="connsiteY3646" fmla="*/ 554237 h 1447989"/>
                  <a:gd name="connsiteX3647" fmla="*/ 1900291 w 2604760"/>
                  <a:gd name="connsiteY3647" fmla="*/ 550287 h 1447989"/>
                  <a:gd name="connsiteX3648" fmla="*/ 1900809 w 2604760"/>
                  <a:gd name="connsiteY3648" fmla="*/ 547565 h 1447989"/>
                  <a:gd name="connsiteX3649" fmla="*/ 1901335 w 2604760"/>
                  <a:gd name="connsiteY3649" fmla="*/ 546388 h 1447989"/>
                  <a:gd name="connsiteX3650" fmla="*/ 1901853 w 2604760"/>
                  <a:gd name="connsiteY3650" fmla="*/ 546747 h 1447989"/>
                  <a:gd name="connsiteX3651" fmla="*/ 1902371 w 2604760"/>
                  <a:gd name="connsiteY3651" fmla="*/ 548375 h 1447989"/>
                  <a:gd name="connsiteX3652" fmla="*/ 1902897 w 2604760"/>
                  <a:gd name="connsiteY3652" fmla="*/ 550805 h 1447989"/>
                  <a:gd name="connsiteX3653" fmla="*/ 1903414 w 2604760"/>
                  <a:gd name="connsiteY3653" fmla="*/ 553435 h 1447989"/>
                  <a:gd name="connsiteX3654" fmla="*/ 1903941 w 2604760"/>
                  <a:gd name="connsiteY3654" fmla="*/ 555648 h 1447989"/>
                  <a:gd name="connsiteX3655" fmla="*/ 1904458 w 2604760"/>
                  <a:gd name="connsiteY3655" fmla="*/ 557018 h 1447989"/>
                  <a:gd name="connsiteX3656" fmla="*/ 1904976 w 2604760"/>
                  <a:gd name="connsiteY3656" fmla="*/ 557368 h 1447989"/>
                  <a:gd name="connsiteX3657" fmla="*/ 1905502 w 2604760"/>
                  <a:gd name="connsiteY3657" fmla="*/ 556767 h 1447989"/>
                  <a:gd name="connsiteX3658" fmla="*/ 1906020 w 2604760"/>
                  <a:gd name="connsiteY3658" fmla="*/ 555515 h 1447989"/>
                  <a:gd name="connsiteX3659" fmla="*/ 1906546 w 2604760"/>
                  <a:gd name="connsiteY3659" fmla="*/ 554037 h 1447989"/>
                  <a:gd name="connsiteX3660" fmla="*/ 1907064 w 2604760"/>
                  <a:gd name="connsiteY3660" fmla="*/ 552826 h 1447989"/>
                  <a:gd name="connsiteX3661" fmla="*/ 1907581 w 2604760"/>
                  <a:gd name="connsiteY3661" fmla="*/ 552325 h 1447989"/>
                  <a:gd name="connsiteX3662" fmla="*/ 1908107 w 2604760"/>
                  <a:gd name="connsiteY3662" fmla="*/ 552792 h 1447989"/>
                  <a:gd name="connsiteX3663" fmla="*/ 1908625 w 2604760"/>
                  <a:gd name="connsiteY3663" fmla="*/ 554220 h 1447989"/>
                  <a:gd name="connsiteX3664" fmla="*/ 1909151 w 2604760"/>
                  <a:gd name="connsiteY3664" fmla="*/ 556383 h 1447989"/>
                  <a:gd name="connsiteX3665" fmla="*/ 1909669 w 2604760"/>
                  <a:gd name="connsiteY3665" fmla="*/ 558905 h 1447989"/>
                  <a:gd name="connsiteX3666" fmla="*/ 1910187 w 2604760"/>
                  <a:gd name="connsiteY3666" fmla="*/ 561368 h 1447989"/>
                  <a:gd name="connsiteX3667" fmla="*/ 1910713 w 2604760"/>
                  <a:gd name="connsiteY3667" fmla="*/ 563397 h 1447989"/>
                  <a:gd name="connsiteX3668" fmla="*/ 1911230 w 2604760"/>
                  <a:gd name="connsiteY3668" fmla="*/ 564675 h 1447989"/>
                  <a:gd name="connsiteX3669" fmla="*/ 1911757 w 2604760"/>
                  <a:gd name="connsiteY3669" fmla="*/ 565126 h 1447989"/>
                  <a:gd name="connsiteX3670" fmla="*/ 1912274 w 2604760"/>
                  <a:gd name="connsiteY3670" fmla="*/ 564917 h 1447989"/>
                  <a:gd name="connsiteX3671" fmla="*/ 1912792 w 2604760"/>
                  <a:gd name="connsiteY3671" fmla="*/ 564416 h 1447989"/>
                  <a:gd name="connsiteX3672" fmla="*/ 1913318 w 2604760"/>
                  <a:gd name="connsiteY3672" fmla="*/ 564090 h 1447989"/>
                  <a:gd name="connsiteX3673" fmla="*/ 1913836 w 2604760"/>
                  <a:gd name="connsiteY3673" fmla="*/ 564374 h 1447989"/>
                  <a:gd name="connsiteX3674" fmla="*/ 1914362 w 2604760"/>
                  <a:gd name="connsiteY3674" fmla="*/ 565618 h 1447989"/>
                  <a:gd name="connsiteX3675" fmla="*/ 1914879 w 2604760"/>
                  <a:gd name="connsiteY3675" fmla="*/ 568007 h 1447989"/>
                  <a:gd name="connsiteX3676" fmla="*/ 1915397 w 2604760"/>
                  <a:gd name="connsiteY3676" fmla="*/ 571489 h 1447989"/>
                  <a:gd name="connsiteX3677" fmla="*/ 1915923 w 2604760"/>
                  <a:gd name="connsiteY3677" fmla="*/ 575731 h 1447989"/>
                  <a:gd name="connsiteX3678" fmla="*/ 1916441 w 2604760"/>
                  <a:gd name="connsiteY3678" fmla="*/ 580206 h 1447989"/>
                  <a:gd name="connsiteX3679" fmla="*/ 1916967 w 2604760"/>
                  <a:gd name="connsiteY3679" fmla="*/ 584306 h 1447989"/>
                  <a:gd name="connsiteX3680" fmla="*/ 1917485 w 2604760"/>
                  <a:gd name="connsiteY3680" fmla="*/ 587496 h 1447989"/>
                  <a:gd name="connsiteX3681" fmla="*/ 1918002 w 2604760"/>
                  <a:gd name="connsiteY3681" fmla="*/ 589417 h 1447989"/>
                  <a:gd name="connsiteX3682" fmla="*/ 1918528 w 2604760"/>
                  <a:gd name="connsiteY3682" fmla="*/ 589909 h 1447989"/>
                  <a:gd name="connsiteX3683" fmla="*/ 1919046 w 2604760"/>
                  <a:gd name="connsiteY3683" fmla="*/ 589124 h 1447989"/>
                  <a:gd name="connsiteX3684" fmla="*/ 1919572 w 2604760"/>
                  <a:gd name="connsiteY3684" fmla="*/ 587496 h 1447989"/>
                  <a:gd name="connsiteX3685" fmla="*/ 1920090 w 2604760"/>
                  <a:gd name="connsiteY3685" fmla="*/ 585676 h 1447989"/>
                  <a:gd name="connsiteX3686" fmla="*/ 1920608 w 2604760"/>
                  <a:gd name="connsiteY3686" fmla="*/ 584390 h 1447989"/>
                  <a:gd name="connsiteX3687" fmla="*/ 1921134 w 2604760"/>
                  <a:gd name="connsiteY3687" fmla="*/ 584239 h 1447989"/>
                  <a:gd name="connsiteX3688" fmla="*/ 1921652 w 2604760"/>
                  <a:gd name="connsiteY3688" fmla="*/ 585651 h 1447989"/>
                  <a:gd name="connsiteX3689" fmla="*/ 1922178 w 2604760"/>
                  <a:gd name="connsiteY3689" fmla="*/ 588749 h 1447989"/>
                  <a:gd name="connsiteX3690" fmla="*/ 1922695 w 2604760"/>
                  <a:gd name="connsiteY3690" fmla="*/ 593383 h 1447989"/>
                  <a:gd name="connsiteX3691" fmla="*/ 1923213 w 2604760"/>
                  <a:gd name="connsiteY3691" fmla="*/ 599044 h 1447989"/>
                  <a:gd name="connsiteX3692" fmla="*/ 1923739 w 2604760"/>
                  <a:gd name="connsiteY3692" fmla="*/ 604973 h 1447989"/>
                  <a:gd name="connsiteX3693" fmla="*/ 1924257 w 2604760"/>
                  <a:gd name="connsiteY3693" fmla="*/ 610326 h 1447989"/>
                  <a:gd name="connsiteX3694" fmla="*/ 1924783 w 2604760"/>
                  <a:gd name="connsiteY3694" fmla="*/ 614359 h 1447989"/>
                  <a:gd name="connsiteX3695" fmla="*/ 1925300 w 2604760"/>
                  <a:gd name="connsiteY3695" fmla="*/ 616572 h 1447989"/>
                  <a:gd name="connsiteX3696" fmla="*/ 1925818 w 2604760"/>
                  <a:gd name="connsiteY3696" fmla="*/ 616755 h 1447989"/>
                  <a:gd name="connsiteX3697" fmla="*/ 1926344 w 2604760"/>
                  <a:gd name="connsiteY3697" fmla="*/ 615052 h 1447989"/>
                  <a:gd name="connsiteX3698" fmla="*/ 1926862 w 2604760"/>
                  <a:gd name="connsiteY3698" fmla="*/ 611979 h 1447989"/>
                  <a:gd name="connsiteX3699" fmla="*/ 1927388 w 2604760"/>
                  <a:gd name="connsiteY3699" fmla="*/ 608313 h 1447989"/>
                  <a:gd name="connsiteX3700" fmla="*/ 1927906 w 2604760"/>
                  <a:gd name="connsiteY3700" fmla="*/ 604948 h 1447989"/>
                  <a:gd name="connsiteX3701" fmla="*/ 1928423 w 2604760"/>
                  <a:gd name="connsiteY3701" fmla="*/ 602702 h 1447989"/>
                  <a:gd name="connsiteX3702" fmla="*/ 1928950 w 2604760"/>
                  <a:gd name="connsiteY3702" fmla="*/ 602184 h 1447989"/>
                  <a:gd name="connsiteX3703" fmla="*/ 1929467 w 2604760"/>
                  <a:gd name="connsiteY3703" fmla="*/ 603687 h 1447989"/>
                  <a:gd name="connsiteX3704" fmla="*/ 1929993 w 2604760"/>
                  <a:gd name="connsiteY3704" fmla="*/ 607111 h 1447989"/>
                  <a:gd name="connsiteX3705" fmla="*/ 1930511 w 2604760"/>
                  <a:gd name="connsiteY3705" fmla="*/ 611996 h 1447989"/>
                  <a:gd name="connsiteX3706" fmla="*/ 1931029 w 2604760"/>
                  <a:gd name="connsiteY3706" fmla="*/ 617549 h 1447989"/>
                  <a:gd name="connsiteX3707" fmla="*/ 1931555 w 2604760"/>
                  <a:gd name="connsiteY3707" fmla="*/ 622851 h 1447989"/>
                  <a:gd name="connsiteX3708" fmla="*/ 1932073 w 2604760"/>
                  <a:gd name="connsiteY3708" fmla="*/ 627001 h 1447989"/>
                  <a:gd name="connsiteX3709" fmla="*/ 1932599 w 2604760"/>
                  <a:gd name="connsiteY3709" fmla="*/ 629322 h 1447989"/>
                  <a:gd name="connsiteX3710" fmla="*/ 1933116 w 2604760"/>
                  <a:gd name="connsiteY3710" fmla="*/ 629448 h 1447989"/>
                  <a:gd name="connsiteX3711" fmla="*/ 1933634 w 2604760"/>
                  <a:gd name="connsiteY3711" fmla="*/ 627369 h 1447989"/>
                  <a:gd name="connsiteX3712" fmla="*/ 1934160 w 2604760"/>
                  <a:gd name="connsiteY3712" fmla="*/ 623502 h 1447989"/>
                  <a:gd name="connsiteX3713" fmla="*/ 1934678 w 2604760"/>
                  <a:gd name="connsiteY3713" fmla="*/ 618551 h 1447989"/>
                  <a:gd name="connsiteX3714" fmla="*/ 1935204 w 2604760"/>
                  <a:gd name="connsiteY3714" fmla="*/ 613415 h 1447989"/>
                  <a:gd name="connsiteX3715" fmla="*/ 1935722 w 2604760"/>
                  <a:gd name="connsiteY3715" fmla="*/ 609015 h 1447989"/>
                  <a:gd name="connsiteX3716" fmla="*/ 1936239 w 2604760"/>
                  <a:gd name="connsiteY3716" fmla="*/ 606084 h 1447989"/>
                  <a:gd name="connsiteX3717" fmla="*/ 1936765 w 2604760"/>
                  <a:gd name="connsiteY3717" fmla="*/ 605048 h 1447989"/>
                  <a:gd name="connsiteX3718" fmla="*/ 1937283 w 2604760"/>
                  <a:gd name="connsiteY3718" fmla="*/ 605975 h 1447989"/>
                  <a:gd name="connsiteX3719" fmla="*/ 1937809 w 2604760"/>
                  <a:gd name="connsiteY3719" fmla="*/ 608539 h 1447989"/>
                  <a:gd name="connsiteX3720" fmla="*/ 1938327 w 2604760"/>
                  <a:gd name="connsiteY3720" fmla="*/ 612121 h 1447989"/>
                  <a:gd name="connsiteX3721" fmla="*/ 1938845 w 2604760"/>
                  <a:gd name="connsiteY3721" fmla="*/ 615895 h 1447989"/>
                  <a:gd name="connsiteX3722" fmla="*/ 1939371 w 2604760"/>
                  <a:gd name="connsiteY3722" fmla="*/ 618985 h 1447989"/>
                  <a:gd name="connsiteX3723" fmla="*/ 1939888 w 2604760"/>
                  <a:gd name="connsiteY3723" fmla="*/ 620672 h 1447989"/>
                  <a:gd name="connsiteX3724" fmla="*/ 1940414 w 2604760"/>
                  <a:gd name="connsiteY3724" fmla="*/ 620480 h 1447989"/>
                  <a:gd name="connsiteX3725" fmla="*/ 1940932 w 2604760"/>
                  <a:gd name="connsiteY3725" fmla="*/ 618308 h 1447989"/>
                  <a:gd name="connsiteX3726" fmla="*/ 1941450 w 2604760"/>
                  <a:gd name="connsiteY3726" fmla="*/ 614417 h 1447989"/>
                  <a:gd name="connsiteX3727" fmla="*/ 1941976 w 2604760"/>
                  <a:gd name="connsiteY3727" fmla="*/ 609357 h 1447989"/>
                  <a:gd name="connsiteX3728" fmla="*/ 1942494 w 2604760"/>
                  <a:gd name="connsiteY3728" fmla="*/ 603888 h 1447989"/>
                  <a:gd name="connsiteX3729" fmla="*/ 1943020 w 2604760"/>
                  <a:gd name="connsiteY3729" fmla="*/ 598802 h 1447989"/>
                  <a:gd name="connsiteX3730" fmla="*/ 1943538 w 2604760"/>
                  <a:gd name="connsiteY3730" fmla="*/ 594786 h 1447989"/>
                  <a:gd name="connsiteX3731" fmla="*/ 1944055 w 2604760"/>
                  <a:gd name="connsiteY3731" fmla="*/ 592247 h 1447989"/>
                  <a:gd name="connsiteX3732" fmla="*/ 1944581 w 2604760"/>
                  <a:gd name="connsiteY3732" fmla="*/ 591270 h 1447989"/>
                  <a:gd name="connsiteX3733" fmla="*/ 1945099 w 2604760"/>
                  <a:gd name="connsiteY3733" fmla="*/ 591654 h 1447989"/>
                  <a:gd name="connsiteX3734" fmla="*/ 1945625 w 2604760"/>
                  <a:gd name="connsiteY3734" fmla="*/ 592940 h 1447989"/>
                  <a:gd name="connsiteX3735" fmla="*/ 1946143 w 2604760"/>
                  <a:gd name="connsiteY3735" fmla="*/ 594527 h 1447989"/>
                  <a:gd name="connsiteX3736" fmla="*/ 1946661 w 2604760"/>
                  <a:gd name="connsiteY3736" fmla="*/ 595729 h 1447989"/>
                  <a:gd name="connsiteX3737" fmla="*/ 1947186 w 2604760"/>
                  <a:gd name="connsiteY3737" fmla="*/ 595980 h 1447989"/>
                  <a:gd name="connsiteX3738" fmla="*/ 1947704 w 2604760"/>
                  <a:gd name="connsiteY3738" fmla="*/ 594928 h 1447989"/>
                  <a:gd name="connsiteX3739" fmla="*/ 1948230 w 2604760"/>
                  <a:gd name="connsiteY3739" fmla="*/ 592540 h 1447989"/>
                  <a:gd name="connsiteX3740" fmla="*/ 1948748 w 2604760"/>
                  <a:gd name="connsiteY3740" fmla="*/ 589074 h 1447989"/>
                  <a:gd name="connsiteX3741" fmla="*/ 1949266 w 2604760"/>
                  <a:gd name="connsiteY3741" fmla="*/ 584958 h 1447989"/>
                  <a:gd name="connsiteX3742" fmla="*/ 1949792 w 2604760"/>
                  <a:gd name="connsiteY3742" fmla="*/ 580757 h 1447989"/>
                  <a:gd name="connsiteX3743" fmla="*/ 1950309 w 2604760"/>
                  <a:gd name="connsiteY3743" fmla="*/ 577017 h 1447989"/>
                  <a:gd name="connsiteX3744" fmla="*/ 1950836 w 2604760"/>
                  <a:gd name="connsiteY3744" fmla="*/ 574161 h 1447989"/>
                  <a:gd name="connsiteX3745" fmla="*/ 1951353 w 2604760"/>
                  <a:gd name="connsiteY3745" fmla="*/ 572382 h 1447989"/>
                  <a:gd name="connsiteX3746" fmla="*/ 1951871 w 2604760"/>
                  <a:gd name="connsiteY3746" fmla="*/ 571597 h 1447989"/>
                  <a:gd name="connsiteX3747" fmla="*/ 1952397 w 2604760"/>
                  <a:gd name="connsiteY3747" fmla="*/ 571497 h 1447989"/>
                  <a:gd name="connsiteX3748" fmla="*/ 1952915 w 2604760"/>
                  <a:gd name="connsiteY3748" fmla="*/ 571672 h 1447989"/>
                  <a:gd name="connsiteX3749" fmla="*/ 1953441 w 2604760"/>
                  <a:gd name="connsiteY3749" fmla="*/ 571681 h 1447989"/>
                  <a:gd name="connsiteX3750" fmla="*/ 1953959 w 2604760"/>
                  <a:gd name="connsiteY3750" fmla="*/ 571113 h 1447989"/>
                  <a:gd name="connsiteX3751" fmla="*/ 1954476 w 2604760"/>
                  <a:gd name="connsiteY3751" fmla="*/ 569693 h 1447989"/>
                  <a:gd name="connsiteX3752" fmla="*/ 1955002 w 2604760"/>
                  <a:gd name="connsiteY3752" fmla="*/ 567405 h 1447989"/>
                  <a:gd name="connsiteX3753" fmla="*/ 1955520 w 2604760"/>
                  <a:gd name="connsiteY3753" fmla="*/ 564491 h 1447989"/>
                  <a:gd name="connsiteX3754" fmla="*/ 1956046 w 2604760"/>
                  <a:gd name="connsiteY3754" fmla="*/ 561385 h 1447989"/>
                  <a:gd name="connsiteX3755" fmla="*/ 1956564 w 2604760"/>
                  <a:gd name="connsiteY3755" fmla="*/ 558571 h 1447989"/>
                  <a:gd name="connsiteX3756" fmla="*/ 1957081 w 2604760"/>
                  <a:gd name="connsiteY3756" fmla="*/ 556475 h 1447989"/>
                  <a:gd name="connsiteX3757" fmla="*/ 1957608 w 2604760"/>
                  <a:gd name="connsiteY3757" fmla="*/ 555414 h 1447989"/>
                  <a:gd name="connsiteX3758" fmla="*/ 1958125 w 2604760"/>
                  <a:gd name="connsiteY3758" fmla="*/ 555481 h 1447989"/>
                  <a:gd name="connsiteX3759" fmla="*/ 1958652 w 2604760"/>
                  <a:gd name="connsiteY3759" fmla="*/ 556525 h 1447989"/>
                  <a:gd name="connsiteX3760" fmla="*/ 1959169 w 2604760"/>
                  <a:gd name="connsiteY3760" fmla="*/ 558128 h 1447989"/>
                  <a:gd name="connsiteX3761" fmla="*/ 1959687 w 2604760"/>
                  <a:gd name="connsiteY3761" fmla="*/ 559723 h 1447989"/>
                  <a:gd name="connsiteX3762" fmla="*/ 1960213 w 2604760"/>
                  <a:gd name="connsiteY3762" fmla="*/ 560725 h 1447989"/>
                  <a:gd name="connsiteX3763" fmla="*/ 1960731 w 2604760"/>
                  <a:gd name="connsiteY3763" fmla="*/ 560700 h 1447989"/>
                  <a:gd name="connsiteX3764" fmla="*/ 1961257 w 2604760"/>
                  <a:gd name="connsiteY3764" fmla="*/ 559431 h 1447989"/>
                  <a:gd name="connsiteX3765" fmla="*/ 1961774 w 2604760"/>
                  <a:gd name="connsiteY3765" fmla="*/ 556968 h 1447989"/>
                  <a:gd name="connsiteX3766" fmla="*/ 1962292 w 2604760"/>
                  <a:gd name="connsiteY3766" fmla="*/ 553636 h 1447989"/>
                  <a:gd name="connsiteX3767" fmla="*/ 1962818 w 2604760"/>
                  <a:gd name="connsiteY3767" fmla="*/ 550054 h 1447989"/>
                  <a:gd name="connsiteX3768" fmla="*/ 1963336 w 2604760"/>
                  <a:gd name="connsiteY3768" fmla="*/ 546956 h 1447989"/>
                  <a:gd name="connsiteX3769" fmla="*/ 1963862 w 2604760"/>
                  <a:gd name="connsiteY3769" fmla="*/ 545010 h 1447989"/>
                  <a:gd name="connsiteX3770" fmla="*/ 1964380 w 2604760"/>
                  <a:gd name="connsiteY3770" fmla="*/ 544684 h 1447989"/>
                  <a:gd name="connsiteX3771" fmla="*/ 1964897 w 2604760"/>
                  <a:gd name="connsiteY3771" fmla="*/ 546154 h 1447989"/>
                  <a:gd name="connsiteX3772" fmla="*/ 1965423 w 2604760"/>
                  <a:gd name="connsiteY3772" fmla="*/ 549310 h 1447989"/>
                  <a:gd name="connsiteX3773" fmla="*/ 1965941 w 2604760"/>
                  <a:gd name="connsiteY3773" fmla="*/ 553686 h 1447989"/>
                  <a:gd name="connsiteX3774" fmla="*/ 1966467 w 2604760"/>
                  <a:gd name="connsiteY3774" fmla="*/ 558562 h 1447989"/>
                  <a:gd name="connsiteX3775" fmla="*/ 1966985 w 2604760"/>
                  <a:gd name="connsiteY3775" fmla="*/ 563038 h 1447989"/>
                  <a:gd name="connsiteX3776" fmla="*/ 1967503 w 2604760"/>
                  <a:gd name="connsiteY3776" fmla="*/ 566295 h 1447989"/>
                  <a:gd name="connsiteX3777" fmla="*/ 1968029 w 2604760"/>
                  <a:gd name="connsiteY3777" fmla="*/ 567756 h 1447989"/>
                  <a:gd name="connsiteX3778" fmla="*/ 1968547 w 2604760"/>
                  <a:gd name="connsiteY3778" fmla="*/ 567222 h 1447989"/>
                  <a:gd name="connsiteX3779" fmla="*/ 1969072 w 2604760"/>
                  <a:gd name="connsiteY3779" fmla="*/ 564892 h 1447989"/>
                  <a:gd name="connsiteX3780" fmla="*/ 1969590 w 2604760"/>
                  <a:gd name="connsiteY3780" fmla="*/ 561335 h 1447989"/>
                  <a:gd name="connsiteX3781" fmla="*/ 1970108 w 2604760"/>
                  <a:gd name="connsiteY3781" fmla="*/ 557402 h 1447989"/>
                  <a:gd name="connsiteX3782" fmla="*/ 1970634 w 2604760"/>
                  <a:gd name="connsiteY3782" fmla="*/ 554078 h 1447989"/>
                  <a:gd name="connsiteX3783" fmla="*/ 1971152 w 2604760"/>
                  <a:gd name="connsiteY3783" fmla="*/ 552241 h 1447989"/>
                  <a:gd name="connsiteX3784" fmla="*/ 1971678 w 2604760"/>
                  <a:gd name="connsiteY3784" fmla="*/ 552509 h 1447989"/>
                  <a:gd name="connsiteX3785" fmla="*/ 1972195 w 2604760"/>
                  <a:gd name="connsiteY3785" fmla="*/ 555097 h 1447989"/>
                  <a:gd name="connsiteX3786" fmla="*/ 1972713 w 2604760"/>
                  <a:gd name="connsiteY3786" fmla="*/ 559832 h 1447989"/>
                  <a:gd name="connsiteX3787" fmla="*/ 1973239 w 2604760"/>
                  <a:gd name="connsiteY3787" fmla="*/ 566170 h 1447989"/>
                  <a:gd name="connsiteX3788" fmla="*/ 1973757 w 2604760"/>
                  <a:gd name="connsiteY3788" fmla="*/ 573209 h 1447989"/>
                  <a:gd name="connsiteX3789" fmla="*/ 1974283 w 2604760"/>
                  <a:gd name="connsiteY3789" fmla="*/ 579914 h 1447989"/>
                  <a:gd name="connsiteX3790" fmla="*/ 1974801 w 2604760"/>
                  <a:gd name="connsiteY3790" fmla="*/ 585292 h 1447989"/>
                  <a:gd name="connsiteX3791" fmla="*/ 1975319 w 2604760"/>
                  <a:gd name="connsiteY3791" fmla="*/ 588632 h 1447989"/>
                  <a:gd name="connsiteX3792" fmla="*/ 1975845 w 2604760"/>
                  <a:gd name="connsiteY3792" fmla="*/ 589625 h 1447989"/>
                  <a:gd name="connsiteX3793" fmla="*/ 1976362 w 2604760"/>
                  <a:gd name="connsiteY3793" fmla="*/ 588423 h 1447989"/>
                  <a:gd name="connsiteX3794" fmla="*/ 1976888 w 2604760"/>
                  <a:gd name="connsiteY3794" fmla="*/ 585584 h 1447989"/>
                  <a:gd name="connsiteX3795" fmla="*/ 1977406 w 2604760"/>
                  <a:gd name="connsiteY3795" fmla="*/ 581968 h 1447989"/>
                  <a:gd name="connsiteX3796" fmla="*/ 1977924 w 2604760"/>
                  <a:gd name="connsiteY3796" fmla="*/ 578586 h 1447989"/>
                  <a:gd name="connsiteX3797" fmla="*/ 1978450 w 2604760"/>
                  <a:gd name="connsiteY3797" fmla="*/ 576424 h 1447989"/>
                  <a:gd name="connsiteX3798" fmla="*/ 1978968 w 2604760"/>
                  <a:gd name="connsiteY3798" fmla="*/ 576173 h 1447989"/>
                  <a:gd name="connsiteX3799" fmla="*/ 1979494 w 2604760"/>
                  <a:gd name="connsiteY3799" fmla="*/ 578202 h 1447989"/>
                  <a:gd name="connsiteX3800" fmla="*/ 1980011 w 2604760"/>
                  <a:gd name="connsiteY3800" fmla="*/ 582411 h 1447989"/>
                  <a:gd name="connsiteX3801" fmla="*/ 1980529 w 2604760"/>
                  <a:gd name="connsiteY3801" fmla="*/ 588314 h 1447989"/>
                  <a:gd name="connsiteX3802" fmla="*/ 1981055 w 2604760"/>
                  <a:gd name="connsiteY3802" fmla="*/ 595120 h 1447989"/>
                  <a:gd name="connsiteX3803" fmla="*/ 1981573 w 2604760"/>
                  <a:gd name="connsiteY3803" fmla="*/ 601884 h 1447989"/>
                  <a:gd name="connsiteX3804" fmla="*/ 1982099 w 2604760"/>
                  <a:gd name="connsiteY3804" fmla="*/ 607662 h 1447989"/>
                  <a:gd name="connsiteX3805" fmla="*/ 1982617 w 2604760"/>
                  <a:gd name="connsiteY3805" fmla="*/ 611737 h 1447989"/>
                  <a:gd name="connsiteX3806" fmla="*/ 1983134 w 2604760"/>
                  <a:gd name="connsiteY3806" fmla="*/ 613716 h 1447989"/>
                  <a:gd name="connsiteX3807" fmla="*/ 1983660 w 2604760"/>
                  <a:gd name="connsiteY3807" fmla="*/ 613624 h 1447989"/>
                  <a:gd name="connsiteX3808" fmla="*/ 1984178 w 2604760"/>
                  <a:gd name="connsiteY3808" fmla="*/ 611829 h 1447989"/>
                  <a:gd name="connsiteX3809" fmla="*/ 1984704 w 2604760"/>
                  <a:gd name="connsiteY3809" fmla="*/ 608998 h 1447989"/>
                  <a:gd name="connsiteX3810" fmla="*/ 1985222 w 2604760"/>
                  <a:gd name="connsiteY3810" fmla="*/ 605975 h 1447989"/>
                  <a:gd name="connsiteX3811" fmla="*/ 1985740 w 2604760"/>
                  <a:gd name="connsiteY3811" fmla="*/ 603587 h 1447989"/>
                  <a:gd name="connsiteX3812" fmla="*/ 1986266 w 2604760"/>
                  <a:gd name="connsiteY3812" fmla="*/ 602518 h 1447989"/>
                  <a:gd name="connsiteX3813" fmla="*/ 1986783 w 2604760"/>
                  <a:gd name="connsiteY3813" fmla="*/ 603144 h 1447989"/>
                  <a:gd name="connsiteX3814" fmla="*/ 1987309 w 2604760"/>
                  <a:gd name="connsiteY3814" fmla="*/ 605474 h 1447989"/>
                  <a:gd name="connsiteX3815" fmla="*/ 1987827 w 2604760"/>
                  <a:gd name="connsiteY3815" fmla="*/ 609148 h 1447989"/>
                  <a:gd name="connsiteX3816" fmla="*/ 1988345 w 2604760"/>
                  <a:gd name="connsiteY3816" fmla="*/ 613599 h 1447989"/>
                  <a:gd name="connsiteX3817" fmla="*/ 1988871 w 2604760"/>
                  <a:gd name="connsiteY3817" fmla="*/ 618133 h 1447989"/>
                  <a:gd name="connsiteX3818" fmla="*/ 1989389 w 2604760"/>
                  <a:gd name="connsiteY3818" fmla="*/ 622083 h 1447989"/>
                  <a:gd name="connsiteX3819" fmla="*/ 1989915 w 2604760"/>
                  <a:gd name="connsiteY3819" fmla="*/ 624880 h 1447989"/>
                  <a:gd name="connsiteX3820" fmla="*/ 1990433 w 2604760"/>
                  <a:gd name="connsiteY3820" fmla="*/ 626216 h 1447989"/>
                  <a:gd name="connsiteX3821" fmla="*/ 1990950 w 2604760"/>
                  <a:gd name="connsiteY3821" fmla="*/ 626057 h 1447989"/>
                  <a:gd name="connsiteX3822" fmla="*/ 1991476 w 2604760"/>
                  <a:gd name="connsiteY3822" fmla="*/ 624638 h 1447989"/>
                  <a:gd name="connsiteX3823" fmla="*/ 1991994 w 2604760"/>
                  <a:gd name="connsiteY3823" fmla="*/ 622417 h 1447989"/>
                  <a:gd name="connsiteX3824" fmla="*/ 1992520 w 2604760"/>
                  <a:gd name="connsiteY3824" fmla="*/ 619937 h 1447989"/>
                  <a:gd name="connsiteX3825" fmla="*/ 1993038 w 2604760"/>
                  <a:gd name="connsiteY3825" fmla="*/ 617782 h 1447989"/>
                  <a:gd name="connsiteX3826" fmla="*/ 1993555 w 2604760"/>
                  <a:gd name="connsiteY3826" fmla="*/ 616396 h 1447989"/>
                  <a:gd name="connsiteX3827" fmla="*/ 1994081 w 2604760"/>
                  <a:gd name="connsiteY3827" fmla="*/ 616037 h 1447989"/>
                  <a:gd name="connsiteX3828" fmla="*/ 1994599 w 2604760"/>
                  <a:gd name="connsiteY3828" fmla="*/ 616655 h 1447989"/>
                  <a:gd name="connsiteX3829" fmla="*/ 1995125 w 2604760"/>
                  <a:gd name="connsiteY3829" fmla="*/ 617949 h 1447989"/>
                  <a:gd name="connsiteX3830" fmla="*/ 1995643 w 2604760"/>
                  <a:gd name="connsiteY3830" fmla="*/ 619503 h 1447989"/>
                  <a:gd name="connsiteX3831" fmla="*/ 1996161 w 2604760"/>
                  <a:gd name="connsiteY3831" fmla="*/ 620880 h 1447989"/>
                  <a:gd name="connsiteX3832" fmla="*/ 1996687 w 2604760"/>
                  <a:gd name="connsiteY3832" fmla="*/ 621699 h 1447989"/>
                  <a:gd name="connsiteX3833" fmla="*/ 1997204 w 2604760"/>
                  <a:gd name="connsiteY3833" fmla="*/ 621682 h 1447989"/>
                  <a:gd name="connsiteX3834" fmla="*/ 1997731 w 2604760"/>
                  <a:gd name="connsiteY3834" fmla="*/ 620747 h 1447989"/>
                  <a:gd name="connsiteX3835" fmla="*/ 1998248 w 2604760"/>
                  <a:gd name="connsiteY3835" fmla="*/ 618985 h 1447989"/>
                  <a:gd name="connsiteX3836" fmla="*/ 1998766 w 2604760"/>
                  <a:gd name="connsiteY3836" fmla="*/ 616705 h 1447989"/>
                  <a:gd name="connsiteX3837" fmla="*/ 1999292 w 2604760"/>
                  <a:gd name="connsiteY3837" fmla="*/ 614325 h 1447989"/>
                  <a:gd name="connsiteX3838" fmla="*/ 1999810 w 2604760"/>
                  <a:gd name="connsiteY3838" fmla="*/ 612204 h 1447989"/>
                  <a:gd name="connsiteX3839" fmla="*/ 2000336 w 2604760"/>
                  <a:gd name="connsiteY3839" fmla="*/ 610651 h 1447989"/>
                  <a:gd name="connsiteX3840" fmla="*/ 2000854 w 2604760"/>
                  <a:gd name="connsiteY3840" fmla="*/ 609816 h 1447989"/>
                  <a:gd name="connsiteX3841" fmla="*/ 2001371 w 2604760"/>
                  <a:gd name="connsiteY3841" fmla="*/ 609674 h 1447989"/>
                  <a:gd name="connsiteX3842" fmla="*/ 2001897 w 2604760"/>
                  <a:gd name="connsiteY3842" fmla="*/ 609983 h 1447989"/>
                  <a:gd name="connsiteX3843" fmla="*/ 2002415 w 2604760"/>
                  <a:gd name="connsiteY3843" fmla="*/ 610326 h 1447989"/>
                  <a:gd name="connsiteX3844" fmla="*/ 2002941 w 2604760"/>
                  <a:gd name="connsiteY3844" fmla="*/ 610251 h 1447989"/>
                  <a:gd name="connsiteX3845" fmla="*/ 2003459 w 2604760"/>
                  <a:gd name="connsiteY3845" fmla="*/ 609382 h 1447989"/>
                  <a:gd name="connsiteX3846" fmla="*/ 2003976 w 2604760"/>
                  <a:gd name="connsiteY3846" fmla="*/ 607512 h 1447989"/>
                  <a:gd name="connsiteX3847" fmla="*/ 2004503 w 2604760"/>
                  <a:gd name="connsiteY3847" fmla="*/ 604631 h 1447989"/>
                  <a:gd name="connsiteX3848" fmla="*/ 2005020 w 2604760"/>
                  <a:gd name="connsiteY3848" fmla="*/ 600923 h 1447989"/>
                  <a:gd name="connsiteX3849" fmla="*/ 2005546 w 2604760"/>
                  <a:gd name="connsiteY3849" fmla="*/ 596790 h 1447989"/>
                  <a:gd name="connsiteX3850" fmla="*/ 2006064 w 2604760"/>
                  <a:gd name="connsiteY3850" fmla="*/ 592790 h 1447989"/>
                  <a:gd name="connsiteX3851" fmla="*/ 2006582 w 2604760"/>
                  <a:gd name="connsiteY3851" fmla="*/ 589492 h 1447989"/>
                  <a:gd name="connsiteX3852" fmla="*/ 2007108 w 2604760"/>
                  <a:gd name="connsiteY3852" fmla="*/ 587312 h 1447989"/>
                  <a:gd name="connsiteX3853" fmla="*/ 2007626 w 2604760"/>
                  <a:gd name="connsiteY3853" fmla="*/ 586444 h 1447989"/>
                  <a:gd name="connsiteX3854" fmla="*/ 2008152 w 2604760"/>
                  <a:gd name="connsiteY3854" fmla="*/ 586778 h 1447989"/>
                  <a:gd name="connsiteX3855" fmla="*/ 2008669 w 2604760"/>
                  <a:gd name="connsiteY3855" fmla="*/ 588031 h 1447989"/>
                  <a:gd name="connsiteX3856" fmla="*/ 2009187 w 2604760"/>
                  <a:gd name="connsiteY3856" fmla="*/ 589667 h 1447989"/>
                  <a:gd name="connsiteX3857" fmla="*/ 2009713 w 2604760"/>
                  <a:gd name="connsiteY3857" fmla="*/ 591028 h 1447989"/>
                  <a:gd name="connsiteX3858" fmla="*/ 2010231 w 2604760"/>
                  <a:gd name="connsiteY3858" fmla="*/ 591454 h 1447989"/>
                  <a:gd name="connsiteX3859" fmla="*/ 2010757 w 2604760"/>
                  <a:gd name="connsiteY3859" fmla="*/ 590435 h 1447989"/>
                  <a:gd name="connsiteX3860" fmla="*/ 2011275 w 2604760"/>
                  <a:gd name="connsiteY3860" fmla="*/ 587747 h 1447989"/>
                  <a:gd name="connsiteX3861" fmla="*/ 2011792 w 2604760"/>
                  <a:gd name="connsiteY3861" fmla="*/ 583496 h 1447989"/>
                  <a:gd name="connsiteX3862" fmla="*/ 2012319 w 2604760"/>
                  <a:gd name="connsiteY3862" fmla="*/ 578085 h 1447989"/>
                  <a:gd name="connsiteX3863" fmla="*/ 2012836 w 2604760"/>
                  <a:gd name="connsiteY3863" fmla="*/ 572198 h 1447989"/>
                  <a:gd name="connsiteX3864" fmla="*/ 2013362 w 2604760"/>
                  <a:gd name="connsiteY3864" fmla="*/ 566687 h 1447989"/>
                  <a:gd name="connsiteX3865" fmla="*/ 2013880 w 2604760"/>
                  <a:gd name="connsiteY3865" fmla="*/ 562387 h 1447989"/>
                  <a:gd name="connsiteX3866" fmla="*/ 2014398 w 2604760"/>
                  <a:gd name="connsiteY3866" fmla="*/ 559907 h 1447989"/>
                  <a:gd name="connsiteX3867" fmla="*/ 2014924 w 2604760"/>
                  <a:gd name="connsiteY3867" fmla="*/ 559506 h 1447989"/>
                  <a:gd name="connsiteX3868" fmla="*/ 2015442 w 2604760"/>
                  <a:gd name="connsiteY3868" fmla="*/ 561051 h 1447989"/>
                  <a:gd name="connsiteX3869" fmla="*/ 2015967 w 2604760"/>
                  <a:gd name="connsiteY3869" fmla="*/ 564074 h 1447989"/>
                  <a:gd name="connsiteX3870" fmla="*/ 2016485 w 2604760"/>
                  <a:gd name="connsiteY3870" fmla="*/ 567831 h 1447989"/>
                  <a:gd name="connsiteX3871" fmla="*/ 2017003 w 2604760"/>
                  <a:gd name="connsiteY3871" fmla="*/ 571447 h 1447989"/>
                  <a:gd name="connsiteX3872" fmla="*/ 2017529 w 2604760"/>
                  <a:gd name="connsiteY3872" fmla="*/ 573985 h 1447989"/>
                  <a:gd name="connsiteX3873" fmla="*/ 2018047 w 2604760"/>
                  <a:gd name="connsiteY3873" fmla="*/ 574745 h 1447989"/>
                  <a:gd name="connsiteX3874" fmla="*/ 2018573 w 2604760"/>
                  <a:gd name="connsiteY3874" fmla="*/ 573367 h 1447989"/>
                  <a:gd name="connsiteX3875" fmla="*/ 2019090 w 2604760"/>
                  <a:gd name="connsiteY3875" fmla="*/ 569910 h 1447989"/>
                  <a:gd name="connsiteX3876" fmla="*/ 2019608 w 2604760"/>
                  <a:gd name="connsiteY3876" fmla="*/ 564833 h 1447989"/>
                  <a:gd name="connsiteX3877" fmla="*/ 2020134 w 2604760"/>
                  <a:gd name="connsiteY3877" fmla="*/ 558938 h 1447989"/>
                  <a:gd name="connsiteX3878" fmla="*/ 2020652 w 2604760"/>
                  <a:gd name="connsiteY3878" fmla="*/ 553235 h 1447989"/>
                  <a:gd name="connsiteX3879" fmla="*/ 2021178 w 2604760"/>
                  <a:gd name="connsiteY3879" fmla="*/ 548734 h 1447989"/>
                  <a:gd name="connsiteX3880" fmla="*/ 2021696 w 2604760"/>
                  <a:gd name="connsiteY3880" fmla="*/ 546212 h 1447989"/>
                  <a:gd name="connsiteX3881" fmla="*/ 2022214 w 2604760"/>
                  <a:gd name="connsiteY3881" fmla="*/ 546104 h 1447989"/>
                  <a:gd name="connsiteX3882" fmla="*/ 2022740 w 2604760"/>
                  <a:gd name="connsiteY3882" fmla="*/ 548367 h 1447989"/>
                  <a:gd name="connsiteX3883" fmla="*/ 2023257 w 2604760"/>
                  <a:gd name="connsiteY3883" fmla="*/ 552575 h 1447989"/>
                  <a:gd name="connsiteX3884" fmla="*/ 2023783 w 2604760"/>
                  <a:gd name="connsiteY3884" fmla="*/ 557936 h 1447989"/>
                  <a:gd name="connsiteX3885" fmla="*/ 2024301 w 2604760"/>
                  <a:gd name="connsiteY3885" fmla="*/ 563472 h 1447989"/>
                  <a:gd name="connsiteX3886" fmla="*/ 2024819 w 2604760"/>
                  <a:gd name="connsiteY3886" fmla="*/ 568182 h 1447989"/>
                  <a:gd name="connsiteX3887" fmla="*/ 2025345 w 2604760"/>
                  <a:gd name="connsiteY3887" fmla="*/ 571246 h 1447989"/>
                  <a:gd name="connsiteX3888" fmla="*/ 2025863 w 2604760"/>
                  <a:gd name="connsiteY3888" fmla="*/ 572182 h 1447989"/>
                  <a:gd name="connsiteX3889" fmla="*/ 2026389 w 2604760"/>
                  <a:gd name="connsiteY3889" fmla="*/ 570954 h 1447989"/>
                  <a:gd name="connsiteX3890" fmla="*/ 2026906 w 2604760"/>
                  <a:gd name="connsiteY3890" fmla="*/ 567956 h 1447989"/>
                  <a:gd name="connsiteX3891" fmla="*/ 2027424 w 2604760"/>
                  <a:gd name="connsiteY3891" fmla="*/ 563898 h 1447989"/>
                  <a:gd name="connsiteX3892" fmla="*/ 2027950 w 2604760"/>
                  <a:gd name="connsiteY3892" fmla="*/ 559706 h 1447989"/>
                  <a:gd name="connsiteX3893" fmla="*/ 2028468 w 2604760"/>
                  <a:gd name="connsiteY3893" fmla="*/ 556316 h 1447989"/>
                  <a:gd name="connsiteX3894" fmla="*/ 2028994 w 2604760"/>
                  <a:gd name="connsiteY3894" fmla="*/ 554538 h 1447989"/>
                  <a:gd name="connsiteX3895" fmla="*/ 2029512 w 2604760"/>
                  <a:gd name="connsiteY3895" fmla="*/ 554855 h 1447989"/>
                  <a:gd name="connsiteX3896" fmla="*/ 2030029 w 2604760"/>
                  <a:gd name="connsiteY3896" fmla="*/ 557343 h 1447989"/>
                  <a:gd name="connsiteX3897" fmla="*/ 2030555 w 2604760"/>
                  <a:gd name="connsiteY3897" fmla="*/ 561677 h 1447989"/>
                  <a:gd name="connsiteX3898" fmla="*/ 2031073 w 2604760"/>
                  <a:gd name="connsiteY3898" fmla="*/ 567188 h 1447989"/>
                  <a:gd name="connsiteX3899" fmla="*/ 2031599 w 2604760"/>
                  <a:gd name="connsiteY3899" fmla="*/ 573042 h 1447989"/>
                  <a:gd name="connsiteX3900" fmla="*/ 2032117 w 2604760"/>
                  <a:gd name="connsiteY3900" fmla="*/ 578386 h 1447989"/>
                  <a:gd name="connsiteX3901" fmla="*/ 2032635 w 2604760"/>
                  <a:gd name="connsiteY3901" fmla="*/ 582494 h 1447989"/>
                  <a:gd name="connsiteX3902" fmla="*/ 2033161 w 2604760"/>
                  <a:gd name="connsiteY3902" fmla="*/ 584958 h 1447989"/>
                  <a:gd name="connsiteX3903" fmla="*/ 2033678 w 2604760"/>
                  <a:gd name="connsiteY3903" fmla="*/ 585709 h 1447989"/>
                  <a:gd name="connsiteX3904" fmla="*/ 2034204 w 2604760"/>
                  <a:gd name="connsiteY3904" fmla="*/ 585041 h 1447989"/>
                  <a:gd name="connsiteX3905" fmla="*/ 2034722 w 2604760"/>
                  <a:gd name="connsiteY3905" fmla="*/ 583496 h 1447989"/>
                  <a:gd name="connsiteX3906" fmla="*/ 2035240 w 2604760"/>
                  <a:gd name="connsiteY3906" fmla="*/ 581751 h 1447989"/>
                  <a:gd name="connsiteX3907" fmla="*/ 2035766 w 2604760"/>
                  <a:gd name="connsiteY3907" fmla="*/ 580499 h 1447989"/>
                  <a:gd name="connsiteX3908" fmla="*/ 2036284 w 2604760"/>
                  <a:gd name="connsiteY3908" fmla="*/ 580281 h 1447989"/>
                  <a:gd name="connsiteX3909" fmla="*/ 2036810 w 2604760"/>
                  <a:gd name="connsiteY3909" fmla="*/ 581450 h 1447989"/>
                  <a:gd name="connsiteX3910" fmla="*/ 2037328 w 2604760"/>
                  <a:gd name="connsiteY3910" fmla="*/ 584039 h 1447989"/>
                  <a:gd name="connsiteX3911" fmla="*/ 2037845 w 2604760"/>
                  <a:gd name="connsiteY3911" fmla="*/ 587763 h 1447989"/>
                  <a:gd name="connsiteX3912" fmla="*/ 2038371 w 2604760"/>
                  <a:gd name="connsiteY3912" fmla="*/ 592114 h 1447989"/>
                  <a:gd name="connsiteX3913" fmla="*/ 2038889 w 2604760"/>
                  <a:gd name="connsiteY3913" fmla="*/ 596498 h 1447989"/>
                  <a:gd name="connsiteX3914" fmla="*/ 2039415 w 2604760"/>
                  <a:gd name="connsiteY3914" fmla="*/ 600372 h 1447989"/>
                  <a:gd name="connsiteX3915" fmla="*/ 2039933 w 2604760"/>
                  <a:gd name="connsiteY3915" fmla="*/ 603353 h 1447989"/>
                  <a:gd name="connsiteX3916" fmla="*/ 2040450 w 2604760"/>
                  <a:gd name="connsiteY3916" fmla="*/ 605257 h 1447989"/>
                  <a:gd name="connsiteX3917" fmla="*/ 2040976 w 2604760"/>
                  <a:gd name="connsiteY3917" fmla="*/ 606151 h 1447989"/>
                  <a:gd name="connsiteX3918" fmla="*/ 2041494 w 2604760"/>
                  <a:gd name="connsiteY3918" fmla="*/ 606351 h 1447989"/>
                  <a:gd name="connsiteX3919" fmla="*/ 2042020 w 2604760"/>
                  <a:gd name="connsiteY3919" fmla="*/ 606309 h 1447989"/>
                  <a:gd name="connsiteX3920" fmla="*/ 2042538 w 2604760"/>
                  <a:gd name="connsiteY3920" fmla="*/ 606485 h 1447989"/>
                  <a:gd name="connsiteX3921" fmla="*/ 2043056 w 2604760"/>
                  <a:gd name="connsiteY3921" fmla="*/ 607236 h 1447989"/>
                  <a:gd name="connsiteX3922" fmla="*/ 2043582 w 2604760"/>
                  <a:gd name="connsiteY3922" fmla="*/ 608756 h 1447989"/>
                  <a:gd name="connsiteX3923" fmla="*/ 2044100 w 2604760"/>
                  <a:gd name="connsiteY3923" fmla="*/ 611060 h 1447989"/>
                  <a:gd name="connsiteX3924" fmla="*/ 2044626 w 2604760"/>
                  <a:gd name="connsiteY3924" fmla="*/ 613941 h 1447989"/>
                  <a:gd name="connsiteX3925" fmla="*/ 2045143 w 2604760"/>
                  <a:gd name="connsiteY3925" fmla="*/ 617022 h 1447989"/>
                  <a:gd name="connsiteX3926" fmla="*/ 2045661 w 2604760"/>
                  <a:gd name="connsiteY3926" fmla="*/ 619828 h 1447989"/>
                  <a:gd name="connsiteX3927" fmla="*/ 2046187 w 2604760"/>
                  <a:gd name="connsiteY3927" fmla="*/ 621924 h 1447989"/>
                  <a:gd name="connsiteX3928" fmla="*/ 2046705 w 2604760"/>
                  <a:gd name="connsiteY3928" fmla="*/ 623076 h 1447989"/>
                  <a:gd name="connsiteX3929" fmla="*/ 2047231 w 2604760"/>
                  <a:gd name="connsiteY3929" fmla="*/ 623252 h 1447989"/>
                  <a:gd name="connsiteX3930" fmla="*/ 2047749 w 2604760"/>
                  <a:gd name="connsiteY3930" fmla="*/ 622609 h 1447989"/>
                  <a:gd name="connsiteX3931" fmla="*/ 2048266 w 2604760"/>
                  <a:gd name="connsiteY3931" fmla="*/ 621490 h 1447989"/>
                  <a:gd name="connsiteX3932" fmla="*/ 2048792 w 2604760"/>
                  <a:gd name="connsiteY3932" fmla="*/ 620388 h 1447989"/>
                  <a:gd name="connsiteX3933" fmla="*/ 2049310 w 2604760"/>
                  <a:gd name="connsiteY3933" fmla="*/ 619812 h 1447989"/>
                  <a:gd name="connsiteX3934" fmla="*/ 2049836 w 2604760"/>
                  <a:gd name="connsiteY3934" fmla="*/ 620187 h 1447989"/>
                  <a:gd name="connsiteX3935" fmla="*/ 2050354 w 2604760"/>
                  <a:gd name="connsiteY3935" fmla="*/ 621674 h 1447989"/>
                  <a:gd name="connsiteX3936" fmla="*/ 2050871 w 2604760"/>
                  <a:gd name="connsiteY3936" fmla="*/ 624170 h 1447989"/>
                  <a:gd name="connsiteX3937" fmla="*/ 2051398 w 2604760"/>
                  <a:gd name="connsiteY3937" fmla="*/ 627327 h 1447989"/>
                  <a:gd name="connsiteX3938" fmla="*/ 2051915 w 2604760"/>
                  <a:gd name="connsiteY3938" fmla="*/ 630642 h 1447989"/>
                  <a:gd name="connsiteX3939" fmla="*/ 2052441 w 2604760"/>
                  <a:gd name="connsiteY3939" fmla="*/ 633506 h 1447989"/>
                  <a:gd name="connsiteX3940" fmla="*/ 2052959 w 2604760"/>
                  <a:gd name="connsiteY3940" fmla="*/ 635318 h 1447989"/>
                  <a:gd name="connsiteX3941" fmla="*/ 2053477 w 2604760"/>
                  <a:gd name="connsiteY3941" fmla="*/ 635644 h 1447989"/>
                  <a:gd name="connsiteX3942" fmla="*/ 2054003 w 2604760"/>
                  <a:gd name="connsiteY3942" fmla="*/ 634341 h 1447989"/>
                  <a:gd name="connsiteX3943" fmla="*/ 2054521 w 2604760"/>
                  <a:gd name="connsiteY3943" fmla="*/ 631585 h 1447989"/>
                  <a:gd name="connsiteX3944" fmla="*/ 2055047 w 2604760"/>
                  <a:gd name="connsiteY3944" fmla="*/ 627819 h 1447989"/>
                  <a:gd name="connsiteX3945" fmla="*/ 2055564 w 2604760"/>
                  <a:gd name="connsiteY3945" fmla="*/ 623678 h 1447989"/>
                  <a:gd name="connsiteX3946" fmla="*/ 2056082 w 2604760"/>
                  <a:gd name="connsiteY3946" fmla="*/ 619878 h 1447989"/>
                  <a:gd name="connsiteX3947" fmla="*/ 2056608 w 2604760"/>
                  <a:gd name="connsiteY3947" fmla="*/ 617139 h 1447989"/>
                  <a:gd name="connsiteX3948" fmla="*/ 2057126 w 2604760"/>
                  <a:gd name="connsiteY3948" fmla="*/ 615996 h 1447989"/>
                  <a:gd name="connsiteX3949" fmla="*/ 2057652 w 2604760"/>
                  <a:gd name="connsiteY3949" fmla="*/ 616622 h 1447989"/>
                  <a:gd name="connsiteX3950" fmla="*/ 2058170 w 2604760"/>
                  <a:gd name="connsiteY3950" fmla="*/ 618826 h 1447989"/>
                  <a:gd name="connsiteX3951" fmla="*/ 2058687 w 2604760"/>
                  <a:gd name="connsiteY3951" fmla="*/ 622074 h 1447989"/>
                  <a:gd name="connsiteX3952" fmla="*/ 2059214 w 2604760"/>
                  <a:gd name="connsiteY3952" fmla="*/ 625640 h 1447989"/>
                  <a:gd name="connsiteX3953" fmla="*/ 2059731 w 2604760"/>
                  <a:gd name="connsiteY3953" fmla="*/ 628688 h 1447989"/>
                  <a:gd name="connsiteX3954" fmla="*/ 2060257 w 2604760"/>
                  <a:gd name="connsiteY3954" fmla="*/ 630433 h 1447989"/>
                  <a:gd name="connsiteX3955" fmla="*/ 2060775 w 2604760"/>
                  <a:gd name="connsiteY3955" fmla="*/ 630274 h 1447989"/>
                  <a:gd name="connsiteX3956" fmla="*/ 2061293 w 2604760"/>
                  <a:gd name="connsiteY3956" fmla="*/ 627978 h 1447989"/>
                  <a:gd name="connsiteX3957" fmla="*/ 2061819 w 2604760"/>
                  <a:gd name="connsiteY3957" fmla="*/ 623694 h 1447989"/>
                  <a:gd name="connsiteX3958" fmla="*/ 2062336 w 2604760"/>
                  <a:gd name="connsiteY3958" fmla="*/ 617975 h 1447989"/>
                  <a:gd name="connsiteX3959" fmla="*/ 2062862 w 2604760"/>
                  <a:gd name="connsiteY3959" fmla="*/ 611587 h 1447989"/>
                  <a:gd name="connsiteX3960" fmla="*/ 2063380 w 2604760"/>
                  <a:gd name="connsiteY3960" fmla="*/ 605449 h 1447989"/>
                  <a:gd name="connsiteX3961" fmla="*/ 2063898 w 2604760"/>
                  <a:gd name="connsiteY3961" fmla="*/ 600439 h 1447989"/>
                  <a:gd name="connsiteX3962" fmla="*/ 2064424 w 2604760"/>
                  <a:gd name="connsiteY3962" fmla="*/ 597258 h 1447989"/>
                  <a:gd name="connsiteX3963" fmla="*/ 2064942 w 2604760"/>
                  <a:gd name="connsiteY3963" fmla="*/ 596230 h 1447989"/>
                  <a:gd name="connsiteX3964" fmla="*/ 2065468 w 2604760"/>
                  <a:gd name="connsiteY3964" fmla="*/ 597266 h 1447989"/>
                  <a:gd name="connsiteX3965" fmla="*/ 2065985 w 2604760"/>
                  <a:gd name="connsiteY3965" fmla="*/ 599871 h 1447989"/>
                  <a:gd name="connsiteX3966" fmla="*/ 2066503 w 2604760"/>
                  <a:gd name="connsiteY3966" fmla="*/ 603270 h 1447989"/>
                  <a:gd name="connsiteX3967" fmla="*/ 2067029 w 2604760"/>
                  <a:gd name="connsiteY3967" fmla="*/ 606560 h 1447989"/>
                  <a:gd name="connsiteX3968" fmla="*/ 2067547 w 2604760"/>
                  <a:gd name="connsiteY3968" fmla="*/ 608823 h 1447989"/>
                  <a:gd name="connsiteX3969" fmla="*/ 2068073 w 2604760"/>
                  <a:gd name="connsiteY3969" fmla="*/ 609324 h 1447989"/>
                  <a:gd name="connsiteX3970" fmla="*/ 2068591 w 2604760"/>
                  <a:gd name="connsiteY3970" fmla="*/ 607645 h 1447989"/>
                  <a:gd name="connsiteX3971" fmla="*/ 2069109 w 2604760"/>
                  <a:gd name="connsiteY3971" fmla="*/ 603829 h 1447989"/>
                  <a:gd name="connsiteX3972" fmla="*/ 2069635 w 2604760"/>
                  <a:gd name="connsiteY3972" fmla="*/ 598301 h 1447989"/>
                  <a:gd name="connsiteX3973" fmla="*/ 2070152 w 2604760"/>
                  <a:gd name="connsiteY3973" fmla="*/ 591796 h 1447989"/>
                  <a:gd name="connsiteX3974" fmla="*/ 2070678 w 2604760"/>
                  <a:gd name="connsiteY3974" fmla="*/ 585225 h 1447989"/>
                  <a:gd name="connsiteX3975" fmla="*/ 2071196 w 2604760"/>
                  <a:gd name="connsiteY3975" fmla="*/ 579497 h 1447989"/>
                  <a:gd name="connsiteX3976" fmla="*/ 2071714 w 2604760"/>
                  <a:gd name="connsiteY3976" fmla="*/ 575363 h 1447989"/>
                  <a:gd name="connsiteX3977" fmla="*/ 2072240 w 2604760"/>
                  <a:gd name="connsiteY3977" fmla="*/ 573276 h 1447989"/>
                  <a:gd name="connsiteX3978" fmla="*/ 2072757 w 2604760"/>
                  <a:gd name="connsiteY3978" fmla="*/ 573292 h 1447989"/>
                  <a:gd name="connsiteX3979" fmla="*/ 2073284 w 2604760"/>
                  <a:gd name="connsiteY3979" fmla="*/ 575079 h 1447989"/>
                  <a:gd name="connsiteX3980" fmla="*/ 2073801 w 2604760"/>
                  <a:gd name="connsiteY3980" fmla="*/ 577993 h 1447989"/>
                  <a:gd name="connsiteX3981" fmla="*/ 2074319 w 2604760"/>
                  <a:gd name="connsiteY3981" fmla="*/ 581217 h 1447989"/>
                  <a:gd name="connsiteX3982" fmla="*/ 2074845 w 2604760"/>
                  <a:gd name="connsiteY3982" fmla="*/ 583897 h 1447989"/>
                  <a:gd name="connsiteX3983" fmla="*/ 2075363 w 2604760"/>
                  <a:gd name="connsiteY3983" fmla="*/ 585325 h 1447989"/>
                  <a:gd name="connsiteX3984" fmla="*/ 2075889 w 2604760"/>
                  <a:gd name="connsiteY3984" fmla="*/ 585058 h 1447989"/>
                  <a:gd name="connsiteX3985" fmla="*/ 2076407 w 2604760"/>
                  <a:gd name="connsiteY3985" fmla="*/ 583012 h 1447989"/>
                  <a:gd name="connsiteX3986" fmla="*/ 2076924 w 2604760"/>
                  <a:gd name="connsiteY3986" fmla="*/ 579471 h 1447989"/>
                  <a:gd name="connsiteX3987" fmla="*/ 2077450 w 2604760"/>
                  <a:gd name="connsiteY3987" fmla="*/ 574996 h 1447989"/>
                  <a:gd name="connsiteX3988" fmla="*/ 2077968 w 2604760"/>
                  <a:gd name="connsiteY3988" fmla="*/ 570311 h 1447989"/>
                  <a:gd name="connsiteX3989" fmla="*/ 2078494 w 2604760"/>
                  <a:gd name="connsiteY3989" fmla="*/ 566161 h 1447989"/>
                  <a:gd name="connsiteX3990" fmla="*/ 2079012 w 2604760"/>
                  <a:gd name="connsiteY3990" fmla="*/ 563155 h 1447989"/>
                  <a:gd name="connsiteX3991" fmla="*/ 2079530 w 2604760"/>
                  <a:gd name="connsiteY3991" fmla="*/ 561685 h 1447989"/>
                  <a:gd name="connsiteX3992" fmla="*/ 2080056 w 2604760"/>
                  <a:gd name="connsiteY3992" fmla="*/ 561852 h 1447989"/>
                  <a:gd name="connsiteX3993" fmla="*/ 2080573 w 2604760"/>
                  <a:gd name="connsiteY3993" fmla="*/ 563431 h 1447989"/>
                  <a:gd name="connsiteX3994" fmla="*/ 2081100 w 2604760"/>
                  <a:gd name="connsiteY3994" fmla="*/ 565927 h 1447989"/>
                  <a:gd name="connsiteX3995" fmla="*/ 2081617 w 2604760"/>
                  <a:gd name="connsiteY3995" fmla="*/ 568725 h 1447989"/>
                  <a:gd name="connsiteX3996" fmla="*/ 2082135 w 2604760"/>
                  <a:gd name="connsiteY3996" fmla="*/ 571205 h 1447989"/>
                  <a:gd name="connsiteX3997" fmla="*/ 2082661 w 2604760"/>
                  <a:gd name="connsiteY3997" fmla="*/ 572900 h 1447989"/>
                  <a:gd name="connsiteX3998" fmla="*/ 2083179 w 2604760"/>
                  <a:gd name="connsiteY3998" fmla="*/ 573551 h 1447989"/>
                  <a:gd name="connsiteX3999" fmla="*/ 2083705 w 2604760"/>
                  <a:gd name="connsiteY3999" fmla="*/ 573142 h 1447989"/>
                  <a:gd name="connsiteX4000" fmla="*/ 2084223 w 2604760"/>
                  <a:gd name="connsiteY4000" fmla="*/ 571898 h 1447989"/>
                  <a:gd name="connsiteX4001" fmla="*/ 2084740 w 2604760"/>
                  <a:gd name="connsiteY4001" fmla="*/ 570244 h 1447989"/>
                  <a:gd name="connsiteX4002" fmla="*/ 2085266 w 2604760"/>
                  <a:gd name="connsiteY4002" fmla="*/ 568700 h 1447989"/>
                  <a:gd name="connsiteX4003" fmla="*/ 2085784 w 2604760"/>
                  <a:gd name="connsiteY4003" fmla="*/ 567714 h 1447989"/>
                  <a:gd name="connsiteX4004" fmla="*/ 2086310 w 2604760"/>
                  <a:gd name="connsiteY4004" fmla="*/ 567597 h 1447989"/>
                  <a:gd name="connsiteX4005" fmla="*/ 2086828 w 2604760"/>
                  <a:gd name="connsiteY4005" fmla="*/ 568491 h 1447989"/>
                  <a:gd name="connsiteX4006" fmla="*/ 2087345 w 2604760"/>
                  <a:gd name="connsiteY4006" fmla="*/ 570295 h 1447989"/>
                  <a:gd name="connsiteX4007" fmla="*/ 2087871 w 2604760"/>
                  <a:gd name="connsiteY4007" fmla="*/ 572724 h 1447989"/>
                  <a:gd name="connsiteX4008" fmla="*/ 2088389 w 2604760"/>
                  <a:gd name="connsiteY4008" fmla="*/ 575338 h 1447989"/>
                  <a:gd name="connsiteX4009" fmla="*/ 2088915 w 2604760"/>
                  <a:gd name="connsiteY4009" fmla="*/ 577676 h 1447989"/>
                  <a:gd name="connsiteX4010" fmla="*/ 2089433 w 2604760"/>
                  <a:gd name="connsiteY4010" fmla="*/ 579396 h 1447989"/>
                  <a:gd name="connsiteX4011" fmla="*/ 2089951 w 2604760"/>
                  <a:gd name="connsiteY4011" fmla="*/ 580357 h 1447989"/>
                  <a:gd name="connsiteX4012" fmla="*/ 2090477 w 2604760"/>
                  <a:gd name="connsiteY4012" fmla="*/ 580624 h 1447989"/>
                  <a:gd name="connsiteX4013" fmla="*/ 2090995 w 2604760"/>
                  <a:gd name="connsiteY4013" fmla="*/ 580457 h 1447989"/>
                  <a:gd name="connsiteX4014" fmla="*/ 2091521 w 2604760"/>
                  <a:gd name="connsiteY4014" fmla="*/ 580223 h 1447989"/>
                  <a:gd name="connsiteX4015" fmla="*/ 2092038 w 2604760"/>
                  <a:gd name="connsiteY4015" fmla="*/ 580365 h 1447989"/>
                  <a:gd name="connsiteX4016" fmla="*/ 2092556 w 2604760"/>
                  <a:gd name="connsiteY4016" fmla="*/ 581309 h 1447989"/>
                  <a:gd name="connsiteX4017" fmla="*/ 2093082 w 2604760"/>
                  <a:gd name="connsiteY4017" fmla="*/ 583279 h 1447989"/>
                  <a:gd name="connsiteX4018" fmla="*/ 2093600 w 2604760"/>
                  <a:gd name="connsiteY4018" fmla="*/ 586294 h 1447989"/>
                  <a:gd name="connsiteX4019" fmla="*/ 2094126 w 2604760"/>
                  <a:gd name="connsiteY4019" fmla="*/ 590101 h 1447989"/>
                  <a:gd name="connsiteX4020" fmla="*/ 2094644 w 2604760"/>
                  <a:gd name="connsiteY4020" fmla="*/ 594293 h 1447989"/>
                  <a:gd name="connsiteX4021" fmla="*/ 2095161 w 2604760"/>
                  <a:gd name="connsiteY4021" fmla="*/ 598343 h 1447989"/>
                  <a:gd name="connsiteX4022" fmla="*/ 2095687 w 2604760"/>
                  <a:gd name="connsiteY4022" fmla="*/ 601708 h 1447989"/>
                  <a:gd name="connsiteX4023" fmla="*/ 2096205 w 2604760"/>
                  <a:gd name="connsiteY4023" fmla="*/ 603938 h 1447989"/>
                  <a:gd name="connsiteX4024" fmla="*/ 2096731 w 2604760"/>
                  <a:gd name="connsiteY4024" fmla="*/ 604831 h 1447989"/>
                  <a:gd name="connsiteX4025" fmla="*/ 2097249 w 2604760"/>
                  <a:gd name="connsiteY4025" fmla="*/ 604472 h 1447989"/>
                  <a:gd name="connsiteX4026" fmla="*/ 2097767 w 2604760"/>
                  <a:gd name="connsiteY4026" fmla="*/ 603253 h 1447989"/>
                  <a:gd name="connsiteX4027" fmla="*/ 2098293 w 2604760"/>
                  <a:gd name="connsiteY4027" fmla="*/ 601750 h 1447989"/>
                  <a:gd name="connsiteX4028" fmla="*/ 2098810 w 2604760"/>
                  <a:gd name="connsiteY4028" fmla="*/ 600598 h 1447989"/>
                  <a:gd name="connsiteX4029" fmla="*/ 2099337 w 2604760"/>
                  <a:gd name="connsiteY4029" fmla="*/ 600447 h 1447989"/>
                  <a:gd name="connsiteX4030" fmla="*/ 2099854 w 2604760"/>
                  <a:gd name="connsiteY4030" fmla="*/ 601783 h 1447989"/>
                  <a:gd name="connsiteX4031" fmla="*/ 2100372 w 2604760"/>
                  <a:gd name="connsiteY4031" fmla="*/ 604831 h 1447989"/>
                  <a:gd name="connsiteX4032" fmla="*/ 2100898 w 2604760"/>
                  <a:gd name="connsiteY4032" fmla="*/ 609415 h 1447989"/>
                  <a:gd name="connsiteX4033" fmla="*/ 2101416 w 2604760"/>
                  <a:gd name="connsiteY4033" fmla="*/ 615035 h 1447989"/>
                  <a:gd name="connsiteX4034" fmla="*/ 2101942 w 2604760"/>
                  <a:gd name="connsiteY4034" fmla="*/ 620964 h 1447989"/>
                  <a:gd name="connsiteX4035" fmla="*/ 2102459 w 2604760"/>
                  <a:gd name="connsiteY4035" fmla="*/ 626417 h 1447989"/>
                  <a:gd name="connsiteX4036" fmla="*/ 2102977 w 2604760"/>
                  <a:gd name="connsiteY4036" fmla="*/ 630642 h 1447989"/>
                  <a:gd name="connsiteX4037" fmla="*/ 2103503 w 2604760"/>
                  <a:gd name="connsiteY4037" fmla="*/ 633088 h 1447989"/>
                  <a:gd name="connsiteX4038" fmla="*/ 2104021 w 2604760"/>
                  <a:gd name="connsiteY4038" fmla="*/ 633472 h 1447989"/>
                  <a:gd name="connsiteX4039" fmla="*/ 2104547 w 2604760"/>
                  <a:gd name="connsiteY4039" fmla="*/ 631944 h 1447989"/>
                  <a:gd name="connsiteX4040" fmla="*/ 2105065 w 2604760"/>
                  <a:gd name="connsiteY4040" fmla="*/ 629022 h 1447989"/>
                  <a:gd name="connsiteX4041" fmla="*/ 2105582 w 2604760"/>
                  <a:gd name="connsiteY4041" fmla="*/ 625481 h 1447989"/>
                  <a:gd name="connsiteX4042" fmla="*/ 2106109 w 2604760"/>
                  <a:gd name="connsiteY4042" fmla="*/ 622208 h 1447989"/>
                  <a:gd name="connsiteX4043" fmla="*/ 2106626 w 2604760"/>
                  <a:gd name="connsiteY4043" fmla="*/ 620079 h 1447989"/>
                  <a:gd name="connsiteX4044" fmla="*/ 2107152 w 2604760"/>
                  <a:gd name="connsiteY4044" fmla="*/ 619761 h 1447989"/>
                  <a:gd name="connsiteX4045" fmla="*/ 2107670 w 2604760"/>
                  <a:gd name="connsiteY4045" fmla="*/ 621573 h 1447989"/>
                  <a:gd name="connsiteX4046" fmla="*/ 2108188 w 2604760"/>
                  <a:gd name="connsiteY4046" fmla="*/ 625415 h 1447989"/>
                  <a:gd name="connsiteX4047" fmla="*/ 2108714 w 2604760"/>
                  <a:gd name="connsiteY4047" fmla="*/ 630725 h 1447989"/>
                  <a:gd name="connsiteX4048" fmla="*/ 2109232 w 2604760"/>
                  <a:gd name="connsiteY4048" fmla="*/ 636662 h 1447989"/>
                  <a:gd name="connsiteX4049" fmla="*/ 2109758 w 2604760"/>
                  <a:gd name="connsiteY4049" fmla="*/ 642282 h 1447989"/>
                  <a:gd name="connsiteX4050" fmla="*/ 2110275 w 2604760"/>
                  <a:gd name="connsiteY4050" fmla="*/ 646691 h 1447989"/>
                  <a:gd name="connsiteX4051" fmla="*/ 2110793 w 2604760"/>
                  <a:gd name="connsiteY4051" fmla="*/ 649163 h 1447989"/>
                  <a:gd name="connsiteX4052" fmla="*/ 2111319 w 2604760"/>
                  <a:gd name="connsiteY4052" fmla="*/ 649313 h 1447989"/>
                  <a:gd name="connsiteX4053" fmla="*/ 2111837 w 2604760"/>
                  <a:gd name="connsiteY4053" fmla="*/ 647159 h 1447989"/>
                  <a:gd name="connsiteX4054" fmla="*/ 2112363 w 2604760"/>
                  <a:gd name="connsiteY4054" fmla="*/ 643176 h 1447989"/>
                  <a:gd name="connsiteX4055" fmla="*/ 2112881 w 2604760"/>
                  <a:gd name="connsiteY4055" fmla="*/ 638140 h 1447989"/>
                  <a:gd name="connsiteX4056" fmla="*/ 2113398 w 2604760"/>
                  <a:gd name="connsiteY4056" fmla="*/ 633013 h 1447989"/>
                  <a:gd name="connsiteX4057" fmla="*/ 2113924 w 2604760"/>
                  <a:gd name="connsiteY4057" fmla="*/ 628738 h 1447989"/>
                  <a:gd name="connsiteX4058" fmla="*/ 2114442 w 2604760"/>
                  <a:gd name="connsiteY4058" fmla="*/ 626099 h 1447989"/>
                  <a:gd name="connsiteX4059" fmla="*/ 2114968 w 2604760"/>
                  <a:gd name="connsiteY4059" fmla="*/ 625548 h 1447989"/>
                  <a:gd name="connsiteX4060" fmla="*/ 2115486 w 2604760"/>
                  <a:gd name="connsiteY4060" fmla="*/ 627101 h 1447989"/>
                  <a:gd name="connsiteX4061" fmla="*/ 2116004 w 2604760"/>
                  <a:gd name="connsiteY4061" fmla="*/ 630350 h 1447989"/>
                  <a:gd name="connsiteX4062" fmla="*/ 2116530 w 2604760"/>
                  <a:gd name="connsiteY4062" fmla="*/ 634558 h 1447989"/>
                  <a:gd name="connsiteX4063" fmla="*/ 2117047 w 2604760"/>
                  <a:gd name="connsiteY4063" fmla="*/ 638825 h 1447989"/>
                  <a:gd name="connsiteX4064" fmla="*/ 2117573 w 2604760"/>
                  <a:gd name="connsiteY4064" fmla="*/ 642257 h 1447989"/>
                  <a:gd name="connsiteX4065" fmla="*/ 2118091 w 2604760"/>
                  <a:gd name="connsiteY4065" fmla="*/ 644094 h 1447989"/>
                  <a:gd name="connsiteX4066" fmla="*/ 2118609 w 2604760"/>
                  <a:gd name="connsiteY4066" fmla="*/ 643885 h 1447989"/>
                  <a:gd name="connsiteX4067" fmla="*/ 2119135 w 2604760"/>
                  <a:gd name="connsiteY4067" fmla="*/ 641581 h 1447989"/>
                  <a:gd name="connsiteX4068" fmla="*/ 2119653 w 2604760"/>
                  <a:gd name="connsiteY4068" fmla="*/ 637489 h 1447989"/>
                  <a:gd name="connsiteX4069" fmla="*/ 2120179 w 2604760"/>
                  <a:gd name="connsiteY4069" fmla="*/ 632270 h 1447989"/>
                  <a:gd name="connsiteX4070" fmla="*/ 2120696 w 2604760"/>
                  <a:gd name="connsiteY4070" fmla="*/ 626742 h 1447989"/>
                  <a:gd name="connsiteX4071" fmla="*/ 2121214 w 2604760"/>
                  <a:gd name="connsiteY4071" fmla="*/ 621732 h 1447989"/>
                  <a:gd name="connsiteX4072" fmla="*/ 2121740 w 2604760"/>
                  <a:gd name="connsiteY4072" fmla="*/ 617908 h 1447989"/>
                  <a:gd name="connsiteX4073" fmla="*/ 2122258 w 2604760"/>
                  <a:gd name="connsiteY4073" fmla="*/ 615695 h 1447989"/>
                  <a:gd name="connsiteX4074" fmla="*/ 2122784 w 2604760"/>
                  <a:gd name="connsiteY4074" fmla="*/ 615186 h 1447989"/>
                  <a:gd name="connsiteX4075" fmla="*/ 2123302 w 2604760"/>
                  <a:gd name="connsiteY4075" fmla="*/ 616137 h 1447989"/>
                  <a:gd name="connsiteX4076" fmla="*/ 2123819 w 2604760"/>
                  <a:gd name="connsiteY4076" fmla="*/ 617991 h 1447989"/>
                  <a:gd name="connsiteX4077" fmla="*/ 2124345 w 2604760"/>
                  <a:gd name="connsiteY4077" fmla="*/ 620054 h 1447989"/>
                  <a:gd name="connsiteX4078" fmla="*/ 2124863 w 2604760"/>
                  <a:gd name="connsiteY4078" fmla="*/ 621607 h 1447989"/>
                  <a:gd name="connsiteX4079" fmla="*/ 2125389 w 2604760"/>
                  <a:gd name="connsiteY4079" fmla="*/ 622074 h 1447989"/>
                  <a:gd name="connsiteX4080" fmla="*/ 2125907 w 2604760"/>
                  <a:gd name="connsiteY4080" fmla="*/ 621139 h 1447989"/>
                  <a:gd name="connsiteX4081" fmla="*/ 2126425 w 2604760"/>
                  <a:gd name="connsiteY4081" fmla="*/ 618785 h 1447989"/>
                  <a:gd name="connsiteX4082" fmla="*/ 2126951 w 2604760"/>
                  <a:gd name="connsiteY4082" fmla="*/ 615269 h 1447989"/>
                  <a:gd name="connsiteX4083" fmla="*/ 2127468 w 2604760"/>
                  <a:gd name="connsiteY4083" fmla="*/ 611094 h 1447989"/>
                  <a:gd name="connsiteX4084" fmla="*/ 2127995 w 2604760"/>
                  <a:gd name="connsiteY4084" fmla="*/ 606860 h 1447989"/>
                  <a:gd name="connsiteX4085" fmla="*/ 2128512 w 2604760"/>
                  <a:gd name="connsiteY4085" fmla="*/ 603119 h 1447989"/>
                  <a:gd name="connsiteX4086" fmla="*/ 2129030 w 2604760"/>
                  <a:gd name="connsiteY4086" fmla="*/ 600264 h 1447989"/>
                  <a:gd name="connsiteX4087" fmla="*/ 2129556 w 2604760"/>
                  <a:gd name="connsiteY4087" fmla="*/ 598468 h 1447989"/>
                  <a:gd name="connsiteX4088" fmla="*/ 2130074 w 2604760"/>
                  <a:gd name="connsiteY4088" fmla="*/ 597708 h 1447989"/>
                  <a:gd name="connsiteX4089" fmla="*/ 2130600 w 2604760"/>
                  <a:gd name="connsiteY4089" fmla="*/ 597725 h 1447989"/>
                  <a:gd name="connsiteX4090" fmla="*/ 2131118 w 2604760"/>
                  <a:gd name="connsiteY4090" fmla="*/ 598118 h 1447989"/>
                  <a:gd name="connsiteX4091" fmla="*/ 2131635 w 2604760"/>
                  <a:gd name="connsiteY4091" fmla="*/ 598385 h 1447989"/>
                  <a:gd name="connsiteX4092" fmla="*/ 2132161 w 2604760"/>
                  <a:gd name="connsiteY4092" fmla="*/ 598076 h 1447989"/>
                  <a:gd name="connsiteX4093" fmla="*/ 2132679 w 2604760"/>
                  <a:gd name="connsiteY4093" fmla="*/ 596940 h 1447989"/>
                  <a:gd name="connsiteX4094" fmla="*/ 2133205 w 2604760"/>
                  <a:gd name="connsiteY4094" fmla="*/ 594961 h 1447989"/>
                  <a:gd name="connsiteX4095" fmla="*/ 2133723 w 2604760"/>
                  <a:gd name="connsiteY4095" fmla="*/ 592348 h 1447989"/>
                  <a:gd name="connsiteX4096" fmla="*/ 2134240 w 2604760"/>
                  <a:gd name="connsiteY4096" fmla="*/ 589475 h 1447989"/>
                  <a:gd name="connsiteX4097" fmla="*/ 2134767 w 2604760"/>
                  <a:gd name="connsiteY4097" fmla="*/ 586795 h 1447989"/>
                  <a:gd name="connsiteX4098" fmla="*/ 2135284 w 2604760"/>
                  <a:gd name="connsiteY4098" fmla="*/ 584732 h 1447989"/>
                  <a:gd name="connsiteX4099" fmla="*/ 2135810 w 2604760"/>
                  <a:gd name="connsiteY4099" fmla="*/ 583605 h 1447989"/>
                  <a:gd name="connsiteX4100" fmla="*/ 2136328 w 2604760"/>
                  <a:gd name="connsiteY4100" fmla="*/ 583480 h 1447989"/>
                  <a:gd name="connsiteX4101" fmla="*/ 2136846 w 2604760"/>
                  <a:gd name="connsiteY4101" fmla="*/ 584181 h 1447989"/>
                  <a:gd name="connsiteX4102" fmla="*/ 2137372 w 2604760"/>
                  <a:gd name="connsiteY4102" fmla="*/ 585375 h 1447989"/>
                  <a:gd name="connsiteX4103" fmla="*/ 2137890 w 2604760"/>
                  <a:gd name="connsiteY4103" fmla="*/ 586594 h 1447989"/>
                  <a:gd name="connsiteX4104" fmla="*/ 2138416 w 2604760"/>
                  <a:gd name="connsiteY4104" fmla="*/ 587371 h 1447989"/>
                  <a:gd name="connsiteX4105" fmla="*/ 2138933 w 2604760"/>
                  <a:gd name="connsiteY4105" fmla="*/ 587321 h 1447989"/>
                  <a:gd name="connsiteX4106" fmla="*/ 2139451 w 2604760"/>
                  <a:gd name="connsiteY4106" fmla="*/ 586185 h 1447989"/>
                  <a:gd name="connsiteX4107" fmla="*/ 2139977 w 2604760"/>
                  <a:gd name="connsiteY4107" fmla="*/ 584014 h 1447989"/>
                  <a:gd name="connsiteX4108" fmla="*/ 2140495 w 2604760"/>
                  <a:gd name="connsiteY4108" fmla="*/ 581125 h 1447989"/>
                  <a:gd name="connsiteX4109" fmla="*/ 2141021 w 2604760"/>
                  <a:gd name="connsiteY4109" fmla="*/ 578044 h 1447989"/>
                  <a:gd name="connsiteX4110" fmla="*/ 2141539 w 2604760"/>
                  <a:gd name="connsiteY4110" fmla="*/ 575388 h 1447989"/>
                  <a:gd name="connsiteX4111" fmla="*/ 2142056 w 2604760"/>
                  <a:gd name="connsiteY4111" fmla="*/ 573710 h 1447989"/>
                  <a:gd name="connsiteX4112" fmla="*/ 2142582 w 2604760"/>
                  <a:gd name="connsiteY4112" fmla="*/ 573443 h 1447989"/>
                  <a:gd name="connsiteX4113" fmla="*/ 2143100 w 2604760"/>
                  <a:gd name="connsiteY4113" fmla="*/ 574787 h 1447989"/>
                  <a:gd name="connsiteX4114" fmla="*/ 2143626 w 2604760"/>
                  <a:gd name="connsiteY4114" fmla="*/ 577618 h 1447989"/>
                  <a:gd name="connsiteX4115" fmla="*/ 2144144 w 2604760"/>
                  <a:gd name="connsiteY4115" fmla="*/ 581501 h 1447989"/>
                  <a:gd name="connsiteX4116" fmla="*/ 2144662 w 2604760"/>
                  <a:gd name="connsiteY4116" fmla="*/ 585751 h 1447989"/>
                  <a:gd name="connsiteX4117" fmla="*/ 2145188 w 2604760"/>
                  <a:gd name="connsiteY4117" fmla="*/ 589600 h 1447989"/>
                  <a:gd name="connsiteX4118" fmla="*/ 2145706 w 2604760"/>
                  <a:gd name="connsiteY4118" fmla="*/ 592398 h 1447989"/>
                  <a:gd name="connsiteX4119" fmla="*/ 2146231 w 2604760"/>
                  <a:gd name="connsiteY4119" fmla="*/ 593650 h 1447989"/>
                  <a:gd name="connsiteX4120" fmla="*/ 2146749 w 2604760"/>
                  <a:gd name="connsiteY4120" fmla="*/ 593158 h 1447989"/>
                  <a:gd name="connsiteX4121" fmla="*/ 2147267 w 2604760"/>
                  <a:gd name="connsiteY4121" fmla="*/ 591087 h 1447989"/>
                  <a:gd name="connsiteX4122" fmla="*/ 2147793 w 2604760"/>
                  <a:gd name="connsiteY4122" fmla="*/ 587972 h 1447989"/>
                  <a:gd name="connsiteX4123" fmla="*/ 2148311 w 2604760"/>
                  <a:gd name="connsiteY4123" fmla="*/ 584557 h 1447989"/>
                  <a:gd name="connsiteX4124" fmla="*/ 2148837 w 2604760"/>
                  <a:gd name="connsiteY4124" fmla="*/ 581684 h 1447989"/>
                  <a:gd name="connsiteX4125" fmla="*/ 2149354 w 2604760"/>
                  <a:gd name="connsiteY4125" fmla="*/ 580106 h 1447989"/>
                  <a:gd name="connsiteX4126" fmla="*/ 2149872 w 2604760"/>
                  <a:gd name="connsiteY4126" fmla="*/ 580382 h 1447989"/>
                  <a:gd name="connsiteX4127" fmla="*/ 2150398 w 2604760"/>
                  <a:gd name="connsiteY4127" fmla="*/ 582778 h 1447989"/>
                  <a:gd name="connsiteX4128" fmla="*/ 2150916 w 2604760"/>
                  <a:gd name="connsiteY4128" fmla="*/ 587179 h 1447989"/>
                  <a:gd name="connsiteX4129" fmla="*/ 2151442 w 2604760"/>
                  <a:gd name="connsiteY4129" fmla="*/ 593066 h 1447989"/>
                  <a:gd name="connsiteX4130" fmla="*/ 2151960 w 2604760"/>
                  <a:gd name="connsiteY4130" fmla="*/ 599587 h 1447989"/>
                  <a:gd name="connsiteX4131" fmla="*/ 2152477 w 2604760"/>
                  <a:gd name="connsiteY4131" fmla="*/ 605792 h 1447989"/>
                  <a:gd name="connsiteX4132" fmla="*/ 2153004 w 2604760"/>
                  <a:gd name="connsiteY4132" fmla="*/ 610810 h 1447989"/>
                  <a:gd name="connsiteX4133" fmla="*/ 2153521 w 2604760"/>
                  <a:gd name="connsiteY4133" fmla="*/ 614000 h 1447989"/>
                  <a:gd name="connsiteX4134" fmla="*/ 2154047 w 2604760"/>
                  <a:gd name="connsiteY4134" fmla="*/ 615043 h 1447989"/>
                  <a:gd name="connsiteX4135" fmla="*/ 2154565 w 2604760"/>
                  <a:gd name="connsiteY4135" fmla="*/ 614050 h 1447989"/>
                  <a:gd name="connsiteX4136" fmla="*/ 2155083 w 2604760"/>
                  <a:gd name="connsiteY4136" fmla="*/ 611503 h 1447989"/>
                  <a:gd name="connsiteX4137" fmla="*/ 2155609 w 2604760"/>
                  <a:gd name="connsiteY4137" fmla="*/ 608205 h 1447989"/>
                  <a:gd name="connsiteX4138" fmla="*/ 2156127 w 2604760"/>
                  <a:gd name="connsiteY4138" fmla="*/ 605073 h 1447989"/>
                  <a:gd name="connsiteX4139" fmla="*/ 2156652 w 2604760"/>
                  <a:gd name="connsiteY4139" fmla="*/ 603003 h 1447989"/>
                  <a:gd name="connsiteX4140" fmla="*/ 2157170 w 2604760"/>
                  <a:gd name="connsiteY4140" fmla="*/ 602677 h 1447989"/>
                  <a:gd name="connsiteX4141" fmla="*/ 2157688 w 2604760"/>
                  <a:gd name="connsiteY4141" fmla="*/ 604489 h 1447989"/>
                  <a:gd name="connsiteX4142" fmla="*/ 2158214 w 2604760"/>
                  <a:gd name="connsiteY4142" fmla="*/ 608447 h 1447989"/>
                  <a:gd name="connsiteX4143" fmla="*/ 2158732 w 2604760"/>
                  <a:gd name="connsiteY4143" fmla="*/ 614133 h 1447989"/>
                  <a:gd name="connsiteX4144" fmla="*/ 2159258 w 2604760"/>
                  <a:gd name="connsiteY4144" fmla="*/ 620780 h 1447989"/>
                  <a:gd name="connsiteX4145" fmla="*/ 2159776 w 2604760"/>
                  <a:gd name="connsiteY4145" fmla="*/ 627469 h 1447989"/>
                  <a:gd name="connsiteX4146" fmla="*/ 2160293 w 2604760"/>
                  <a:gd name="connsiteY4146" fmla="*/ 633272 h 1447989"/>
                  <a:gd name="connsiteX4147" fmla="*/ 2160819 w 2604760"/>
                  <a:gd name="connsiteY4147" fmla="*/ 637472 h 1447989"/>
                  <a:gd name="connsiteX4148" fmla="*/ 2161337 w 2604760"/>
                  <a:gd name="connsiteY4148" fmla="*/ 639643 h 1447989"/>
                  <a:gd name="connsiteX4149" fmla="*/ 2161863 w 2604760"/>
                  <a:gd name="connsiteY4149" fmla="*/ 639710 h 1447989"/>
                  <a:gd name="connsiteX4150" fmla="*/ 2162381 w 2604760"/>
                  <a:gd name="connsiteY4150" fmla="*/ 638023 h 1447989"/>
                  <a:gd name="connsiteX4151" fmla="*/ 2162899 w 2604760"/>
                  <a:gd name="connsiteY4151" fmla="*/ 635226 h 1447989"/>
                  <a:gd name="connsiteX4152" fmla="*/ 2163425 w 2604760"/>
                  <a:gd name="connsiteY4152" fmla="*/ 632153 h 1447989"/>
                  <a:gd name="connsiteX4153" fmla="*/ 2163942 w 2604760"/>
                  <a:gd name="connsiteY4153" fmla="*/ 629656 h 1447989"/>
                  <a:gd name="connsiteX4154" fmla="*/ 2164468 w 2604760"/>
                  <a:gd name="connsiteY4154" fmla="*/ 628412 h 1447989"/>
                  <a:gd name="connsiteX4155" fmla="*/ 2164986 w 2604760"/>
                  <a:gd name="connsiteY4155" fmla="*/ 628855 h 1447989"/>
                  <a:gd name="connsiteX4156" fmla="*/ 2165504 w 2604760"/>
                  <a:gd name="connsiteY4156" fmla="*/ 631068 h 1447989"/>
                  <a:gd name="connsiteX4157" fmla="*/ 2166030 w 2604760"/>
                  <a:gd name="connsiteY4157" fmla="*/ 634800 h 1447989"/>
                  <a:gd name="connsiteX4158" fmla="*/ 2166548 w 2604760"/>
                  <a:gd name="connsiteY4158" fmla="*/ 639501 h 1447989"/>
                  <a:gd name="connsiteX4159" fmla="*/ 2167074 w 2604760"/>
                  <a:gd name="connsiteY4159" fmla="*/ 644445 h 1447989"/>
                  <a:gd name="connsiteX4160" fmla="*/ 2167592 w 2604760"/>
                  <a:gd name="connsiteY4160" fmla="*/ 648862 h 1447989"/>
                  <a:gd name="connsiteX4161" fmla="*/ 2168109 w 2604760"/>
                  <a:gd name="connsiteY4161" fmla="*/ 652127 h 1447989"/>
                  <a:gd name="connsiteX4162" fmla="*/ 2168635 w 2604760"/>
                  <a:gd name="connsiteY4162" fmla="*/ 653847 h 1447989"/>
                  <a:gd name="connsiteX4163" fmla="*/ 2169153 w 2604760"/>
                  <a:gd name="connsiteY4163" fmla="*/ 653906 h 1447989"/>
                  <a:gd name="connsiteX4164" fmla="*/ 2169679 w 2604760"/>
                  <a:gd name="connsiteY4164" fmla="*/ 652511 h 1447989"/>
                  <a:gd name="connsiteX4165" fmla="*/ 2170197 w 2604760"/>
                  <a:gd name="connsiteY4165" fmla="*/ 650140 h 1447989"/>
                  <a:gd name="connsiteX4166" fmla="*/ 2170714 w 2604760"/>
                  <a:gd name="connsiteY4166" fmla="*/ 647418 h 1447989"/>
                  <a:gd name="connsiteX4167" fmla="*/ 2171240 w 2604760"/>
                  <a:gd name="connsiteY4167" fmla="*/ 645004 h 1447989"/>
                  <a:gd name="connsiteX4168" fmla="*/ 2171758 w 2604760"/>
                  <a:gd name="connsiteY4168" fmla="*/ 643418 h 1447989"/>
                  <a:gd name="connsiteX4169" fmla="*/ 2172284 w 2604760"/>
                  <a:gd name="connsiteY4169" fmla="*/ 642925 h 1447989"/>
                  <a:gd name="connsiteX4170" fmla="*/ 2172802 w 2604760"/>
                  <a:gd name="connsiteY4170" fmla="*/ 643551 h 1447989"/>
                  <a:gd name="connsiteX4171" fmla="*/ 2173320 w 2604760"/>
                  <a:gd name="connsiteY4171" fmla="*/ 645088 h 1447989"/>
                  <a:gd name="connsiteX4172" fmla="*/ 2173846 w 2604760"/>
                  <a:gd name="connsiteY4172" fmla="*/ 647125 h 1447989"/>
                  <a:gd name="connsiteX4173" fmla="*/ 2174363 w 2604760"/>
                  <a:gd name="connsiteY4173" fmla="*/ 649163 h 1447989"/>
                  <a:gd name="connsiteX4174" fmla="*/ 2174890 w 2604760"/>
                  <a:gd name="connsiteY4174" fmla="*/ 650691 h 1447989"/>
                  <a:gd name="connsiteX4175" fmla="*/ 2175407 w 2604760"/>
                  <a:gd name="connsiteY4175" fmla="*/ 651325 h 1447989"/>
                  <a:gd name="connsiteX4176" fmla="*/ 2175925 w 2604760"/>
                  <a:gd name="connsiteY4176" fmla="*/ 650900 h 1447989"/>
                  <a:gd name="connsiteX4177" fmla="*/ 2176451 w 2604760"/>
                  <a:gd name="connsiteY4177" fmla="*/ 649472 h 1447989"/>
                  <a:gd name="connsiteX4178" fmla="*/ 2176969 w 2604760"/>
                  <a:gd name="connsiteY4178" fmla="*/ 647309 h 1447989"/>
                  <a:gd name="connsiteX4179" fmla="*/ 2177495 w 2604760"/>
                  <a:gd name="connsiteY4179" fmla="*/ 644821 h 1447989"/>
                  <a:gd name="connsiteX4180" fmla="*/ 2178013 w 2604760"/>
                  <a:gd name="connsiteY4180" fmla="*/ 642474 h 1447989"/>
                  <a:gd name="connsiteX4181" fmla="*/ 2178530 w 2604760"/>
                  <a:gd name="connsiteY4181" fmla="*/ 640679 h 1447989"/>
                  <a:gd name="connsiteX4182" fmla="*/ 2179056 w 2604760"/>
                  <a:gd name="connsiteY4182" fmla="*/ 639694 h 1447989"/>
                  <a:gd name="connsiteX4183" fmla="*/ 2179574 w 2604760"/>
                  <a:gd name="connsiteY4183" fmla="*/ 639510 h 1447989"/>
                  <a:gd name="connsiteX4184" fmla="*/ 2180100 w 2604760"/>
                  <a:gd name="connsiteY4184" fmla="*/ 639894 h 1447989"/>
                  <a:gd name="connsiteX4185" fmla="*/ 2180618 w 2604760"/>
                  <a:gd name="connsiteY4185" fmla="*/ 640470 h 1447989"/>
                  <a:gd name="connsiteX4186" fmla="*/ 2181135 w 2604760"/>
                  <a:gd name="connsiteY4186" fmla="*/ 640812 h 1447989"/>
                  <a:gd name="connsiteX4187" fmla="*/ 2181662 w 2604760"/>
                  <a:gd name="connsiteY4187" fmla="*/ 640503 h 1447989"/>
                  <a:gd name="connsiteX4188" fmla="*/ 2182179 w 2604760"/>
                  <a:gd name="connsiteY4188" fmla="*/ 639234 h 1447989"/>
                  <a:gd name="connsiteX4189" fmla="*/ 2182705 w 2604760"/>
                  <a:gd name="connsiteY4189" fmla="*/ 636905 h 1447989"/>
                  <a:gd name="connsiteX4190" fmla="*/ 2183223 w 2604760"/>
                  <a:gd name="connsiteY4190" fmla="*/ 633673 h 1447989"/>
                  <a:gd name="connsiteX4191" fmla="*/ 2183741 w 2604760"/>
                  <a:gd name="connsiteY4191" fmla="*/ 629932 h 1447989"/>
                  <a:gd name="connsiteX4192" fmla="*/ 2184267 w 2604760"/>
                  <a:gd name="connsiteY4192" fmla="*/ 626200 h 1447989"/>
                  <a:gd name="connsiteX4193" fmla="*/ 2184785 w 2604760"/>
                  <a:gd name="connsiteY4193" fmla="*/ 623001 h 1447989"/>
                  <a:gd name="connsiteX4194" fmla="*/ 2185311 w 2604760"/>
                  <a:gd name="connsiteY4194" fmla="*/ 620797 h 1447989"/>
                  <a:gd name="connsiteX4195" fmla="*/ 2185828 w 2604760"/>
                  <a:gd name="connsiteY4195" fmla="*/ 619837 h 1447989"/>
                  <a:gd name="connsiteX4196" fmla="*/ 2186346 w 2604760"/>
                  <a:gd name="connsiteY4196" fmla="*/ 620137 h 1447989"/>
                  <a:gd name="connsiteX4197" fmla="*/ 2186872 w 2604760"/>
                  <a:gd name="connsiteY4197" fmla="*/ 621423 h 1447989"/>
                  <a:gd name="connsiteX4198" fmla="*/ 2187390 w 2604760"/>
                  <a:gd name="connsiteY4198" fmla="*/ 623135 h 1447989"/>
                  <a:gd name="connsiteX4199" fmla="*/ 2187916 w 2604760"/>
                  <a:gd name="connsiteY4199" fmla="*/ 624588 h 1447989"/>
                  <a:gd name="connsiteX4200" fmla="*/ 2188434 w 2604760"/>
                  <a:gd name="connsiteY4200" fmla="*/ 625147 h 1447989"/>
                  <a:gd name="connsiteX4201" fmla="*/ 2188951 w 2604760"/>
                  <a:gd name="connsiteY4201" fmla="*/ 624321 h 1447989"/>
                  <a:gd name="connsiteX4202" fmla="*/ 2189477 w 2604760"/>
                  <a:gd name="connsiteY4202" fmla="*/ 621866 h 1447989"/>
                  <a:gd name="connsiteX4203" fmla="*/ 2189995 w 2604760"/>
                  <a:gd name="connsiteY4203" fmla="*/ 617849 h 1447989"/>
                  <a:gd name="connsiteX4204" fmla="*/ 2190521 w 2604760"/>
                  <a:gd name="connsiteY4204" fmla="*/ 612697 h 1447989"/>
                  <a:gd name="connsiteX4205" fmla="*/ 2191039 w 2604760"/>
                  <a:gd name="connsiteY4205" fmla="*/ 607102 h 1447989"/>
                  <a:gd name="connsiteX4206" fmla="*/ 2191557 w 2604760"/>
                  <a:gd name="connsiteY4206" fmla="*/ 601917 h 1447989"/>
                  <a:gd name="connsiteX4207" fmla="*/ 2192083 w 2604760"/>
                  <a:gd name="connsiteY4207" fmla="*/ 597900 h 1447989"/>
                  <a:gd name="connsiteX4208" fmla="*/ 2192601 w 2604760"/>
                  <a:gd name="connsiteY4208" fmla="*/ 595612 h 1447989"/>
                  <a:gd name="connsiteX4209" fmla="*/ 2193126 w 2604760"/>
                  <a:gd name="connsiteY4209" fmla="*/ 595320 h 1447989"/>
                  <a:gd name="connsiteX4210" fmla="*/ 2193644 w 2604760"/>
                  <a:gd name="connsiteY4210" fmla="*/ 596949 h 1447989"/>
                  <a:gd name="connsiteX4211" fmla="*/ 2194162 w 2604760"/>
                  <a:gd name="connsiteY4211" fmla="*/ 600038 h 1447989"/>
                  <a:gd name="connsiteX4212" fmla="*/ 2194688 w 2604760"/>
                  <a:gd name="connsiteY4212" fmla="*/ 603804 h 1447989"/>
                  <a:gd name="connsiteX4213" fmla="*/ 2195206 w 2604760"/>
                  <a:gd name="connsiteY4213" fmla="*/ 607311 h 1447989"/>
                  <a:gd name="connsiteX4214" fmla="*/ 2195732 w 2604760"/>
                  <a:gd name="connsiteY4214" fmla="*/ 609666 h 1447989"/>
                  <a:gd name="connsiteX4215" fmla="*/ 2196249 w 2604760"/>
                  <a:gd name="connsiteY4215" fmla="*/ 610217 h 1447989"/>
                  <a:gd name="connsiteX4216" fmla="*/ 2196767 w 2604760"/>
                  <a:gd name="connsiteY4216" fmla="*/ 608664 h 1447989"/>
                  <a:gd name="connsiteX4217" fmla="*/ 2197293 w 2604760"/>
                  <a:gd name="connsiteY4217" fmla="*/ 605082 h 1447989"/>
                  <a:gd name="connsiteX4218" fmla="*/ 2197811 w 2604760"/>
                  <a:gd name="connsiteY4218" fmla="*/ 599963 h 1447989"/>
                  <a:gd name="connsiteX4219" fmla="*/ 2198337 w 2604760"/>
                  <a:gd name="connsiteY4219" fmla="*/ 594160 h 1447989"/>
                  <a:gd name="connsiteX4220" fmla="*/ 2198855 w 2604760"/>
                  <a:gd name="connsiteY4220" fmla="*/ 588673 h 1447989"/>
                  <a:gd name="connsiteX4221" fmla="*/ 2199373 w 2604760"/>
                  <a:gd name="connsiteY4221" fmla="*/ 584457 h 1447989"/>
                  <a:gd name="connsiteX4222" fmla="*/ 2199899 w 2604760"/>
                  <a:gd name="connsiteY4222" fmla="*/ 582210 h 1447989"/>
                  <a:gd name="connsiteX4223" fmla="*/ 2200416 w 2604760"/>
                  <a:gd name="connsiteY4223" fmla="*/ 582302 h 1447989"/>
                  <a:gd name="connsiteX4224" fmla="*/ 2200942 w 2604760"/>
                  <a:gd name="connsiteY4224" fmla="*/ 584699 h 1447989"/>
                  <a:gd name="connsiteX4225" fmla="*/ 2201460 w 2604760"/>
                  <a:gd name="connsiteY4225" fmla="*/ 588932 h 1447989"/>
                  <a:gd name="connsiteX4226" fmla="*/ 2201978 w 2604760"/>
                  <a:gd name="connsiteY4226" fmla="*/ 594193 h 1447989"/>
                  <a:gd name="connsiteX4227" fmla="*/ 2202504 w 2604760"/>
                  <a:gd name="connsiteY4227" fmla="*/ 599487 h 1447989"/>
                  <a:gd name="connsiteX4228" fmla="*/ 2203021 w 2604760"/>
                  <a:gd name="connsiteY4228" fmla="*/ 603829 h 1447989"/>
                  <a:gd name="connsiteX4229" fmla="*/ 2203548 w 2604760"/>
                  <a:gd name="connsiteY4229" fmla="*/ 606476 h 1447989"/>
                  <a:gd name="connsiteX4230" fmla="*/ 2204065 w 2604760"/>
                  <a:gd name="connsiteY4230" fmla="*/ 607027 h 1447989"/>
                  <a:gd name="connsiteX4231" fmla="*/ 2204583 w 2604760"/>
                  <a:gd name="connsiteY4231" fmla="*/ 605474 h 1447989"/>
                  <a:gd name="connsiteX4232" fmla="*/ 2205109 w 2604760"/>
                  <a:gd name="connsiteY4232" fmla="*/ 602226 h 1447989"/>
                  <a:gd name="connsiteX4233" fmla="*/ 2205627 w 2604760"/>
                  <a:gd name="connsiteY4233" fmla="*/ 598026 h 1447989"/>
                  <a:gd name="connsiteX4234" fmla="*/ 2206153 w 2604760"/>
                  <a:gd name="connsiteY4234" fmla="*/ 593817 h 1447989"/>
                  <a:gd name="connsiteX4235" fmla="*/ 2206671 w 2604760"/>
                  <a:gd name="connsiteY4235" fmla="*/ 590536 h 1447989"/>
                  <a:gd name="connsiteX4236" fmla="*/ 2207188 w 2604760"/>
                  <a:gd name="connsiteY4236" fmla="*/ 588899 h 1447989"/>
                  <a:gd name="connsiteX4237" fmla="*/ 2207714 w 2604760"/>
                  <a:gd name="connsiteY4237" fmla="*/ 589316 h 1447989"/>
                  <a:gd name="connsiteX4238" fmla="*/ 2208232 w 2604760"/>
                  <a:gd name="connsiteY4238" fmla="*/ 591830 h 1447989"/>
                  <a:gd name="connsiteX4239" fmla="*/ 2208758 w 2604760"/>
                  <a:gd name="connsiteY4239" fmla="*/ 596089 h 1447989"/>
                  <a:gd name="connsiteX4240" fmla="*/ 2209276 w 2604760"/>
                  <a:gd name="connsiteY4240" fmla="*/ 601441 h 1447989"/>
                  <a:gd name="connsiteX4241" fmla="*/ 2209794 w 2604760"/>
                  <a:gd name="connsiteY4241" fmla="*/ 607061 h 1447989"/>
                  <a:gd name="connsiteX4242" fmla="*/ 2210320 w 2604760"/>
                  <a:gd name="connsiteY4242" fmla="*/ 612104 h 1447989"/>
                  <a:gd name="connsiteX4243" fmla="*/ 2210837 w 2604760"/>
                  <a:gd name="connsiteY4243" fmla="*/ 615904 h 1447989"/>
                  <a:gd name="connsiteX4244" fmla="*/ 2211363 w 2604760"/>
                  <a:gd name="connsiteY4244" fmla="*/ 618083 h 1447989"/>
                  <a:gd name="connsiteX4245" fmla="*/ 2211881 w 2604760"/>
                  <a:gd name="connsiteY4245" fmla="*/ 618584 h 1447989"/>
                  <a:gd name="connsiteX4246" fmla="*/ 2212399 w 2604760"/>
                  <a:gd name="connsiteY4246" fmla="*/ 617674 h 1447989"/>
                  <a:gd name="connsiteX4247" fmla="*/ 2212925 w 2604760"/>
                  <a:gd name="connsiteY4247" fmla="*/ 615879 h 1447989"/>
                  <a:gd name="connsiteX4248" fmla="*/ 2213443 w 2604760"/>
                  <a:gd name="connsiteY4248" fmla="*/ 613900 h 1447989"/>
                  <a:gd name="connsiteX4249" fmla="*/ 2213969 w 2604760"/>
                  <a:gd name="connsiteY4249" fmla="*/ 612447 h 1447989"/>
                  <a:gd name="connsiteX4250" fmla="*/ 2214487 w 2604760"/>
                  <a:gd name="connsiteY4250" fmla="*/ 612071 h 1447989"/>
                  <a:gd name="connsiteX4251" fmla="*/ 2215004 w 2604760"/>
                  <a:gd name="connsiteY4251" fmla="*/ 613073 h 1447989"/>
                  <a:gd name="connsiteX4252" fmla="*/ 2215530 w 2604760"/>
                  <a:gd name="connsiteY4252" fmla="*/ 615453 h 1447989"/>
                  <a:gd name="connsiteX4253" fmla="*/ 2216048 w 2604760"/>
                  <a:gd name="connsiteY4253" fmla="*/ 618968 h 1447989"/>
                  <a:gd name="connsiteX4254" fmla="*/ 2216574 w 2604760"/>
                  <a:gd name="connsiteY4254" fmla="*/ 623168 h 1447989"/>
                  <a:gd name="connsiteX4255" fmla="*/ 2217092 w 2604760"/>
                  <a:gd name="connsiteY4255" fmla="*/ 627485 h 1447989"/>
                  <a:gd name="connsiteX4256" fmla="*/ 2217609 w 2604760"/>
                  <a:gd name="connsiteY4256" fmla="*/ 631385 h 1447989"/>
                  <a:gd name="connsiteX4257" fmla="*/ 2218135 w 2604760"/>
                  <a:gd name="connsiteY4257" fmla="*/ 634433 h 1447989"/>
                  <a:gd name="connsiteX4258" fmla="*/ 2218653 w 2604760"/>
                  <a:gd name="connsiteY4258" fmla="*/ 636429 h 1447989"/>
                  <a:gd name="connsiteX4259" fmla="*/ 2219179 w 2604760"/>
                  <a:gd name="connsiteY4259" fmla="*/ 637397 h 1447989"/>
                  <a:gd name="connsiteX4260" fmla="*/ 2219697 w 2604760"/>
                  <a:gd name="connsiteY4260" fmla="*/ 637598 h 1447989"/>
                  <a:gd name="connsiteX4261" fmla="*/ 2220215 w 2604760"/>
                  <a:gd name="connsiteY4261" fmla="*/ 637406 h 1447989"/>
                  <a:gd name="connsiteX4262" fmla="*/ 2220741 w 2604760"/>
                  <a:gd name="connsiteY4262" fmla="*/ 637272 h 1447989"/>
                  <a:gd name="connsiteX4263" fmla="*/ 2221258 w 2604760"/>
                  <a:gd name="connsiteY4263" fmla="*/ 637589 h 1447989"/>
                  <a:gd name="connsiteX4264" fmla="*/ 2221785 w 2604760"/>
                  <a:gd name="connsiteY4264" fmla="*/ 638641 h 1447989"/>
                  <a:gd name="connsiteX4265" fmla="*/ 2222302 w 2604760"/>
                  <a:gd name="connsiteY4265" fmla="*/ 640470 h 1447989"/>
                  <a:gd name="connsiteX4266" fmla="*/ 2222820 w 2604760"/>
                  <a:gd name="connsiteY4266" fmla="*/ 642933 h 1447989"/>
                  <a:gd name="connsiteX4267" fmla="*/ 2223346 w 2604760"/>
                  <a:gd name="connsiteY4267" fmla="*/ 645697 h 1447989"/>
                  <a:gd name="connsiteX4268" fmla="*/ 2223864 w 2604760"/>
                  <a:gd name="connsiteY4268" fmla="*/ 648394 h 1447989"/>
                  <a:gd name="connsiteX4269" fmla="*/ 2224390 w 2604760"/>
                  <a:gd name="connsiteY4269" fmla="*/ 650657 h 1447989"/>
                  <a:gd name="connsiteX4270" fmla="*/ 2224908 w 2604760"/>
                  <a:gd name="connsiteY4270" fmla="*/ 652210 h 1447989"/>
                  <a:gd name="connsiteX4271" fmla="*/ 2225425 w 2604760"/>
                  <a:gd name="connsiteY4271" fmla="*/ 652904 h 1447989"/>
                  <a:gd name="connsiteX4272" fmla="*/ 2225951 w 2604760"/>
                  <a:gd name="connsiteY4272" fmla="*/ 652803 h 1447989"/>
                  <a:gd name="connsiteX4273" fmla="*/ 2226469 w 2604760"/>
                  <a:gd name="connsiteY4273" fmla="*/ 652160 h 1447989"/>
                  <a:gd name="connsiteX4274" fmla="*/ 2226995 w 2604760"/>
                  <a:gd name="connsiteY4274" fmla="*/ 651401 h 1447989"/>
                  <a:gd name="connsiteX4275" fmla="*/ 2227513 w 2604760"/>
                  <a:gd name="connsiteY4275" fmla="*/ 650933 h 1447989"/>
                  <a:gd name="connsiteX4276" fmla="*/ 2228030 w 2604760"/>
                  <a:gd name="connsiteY4276" fmla="*/ 651125 h 1447989"/>
                  <a:gd name="connsiteX4277" fmla="*/ 2228557 w 2604760"/>
                  <a:gd name="connsiteY4277" fmla="*/ 652160 h 1447989"/>
                  <a:gd name="connsiteX4278" fmla="*/ 2229074 w 2604760"/>
                  <a:gd name="connsiteY4278" fmla="*/ 654056 h 1447989"/>
                  <a:gd name="connsiteX4279" fmla="*/ 2229600 w 2604760"/>
                  <a:gd name="connsiteY4279" fmla="*/ 656628 h 1447989"/>
                  <a:gd name="connsiteX4280" fmla="*/ 2230118 w 2604760"/>
                  <a:gd name="connsiteY4280" fmla="*/ 659458 h 1447989"/>
                  <a:gd name="connsiteX4281" fmla="*/ 2230636 w 2604760"/>
                  <a:gd name="connsiteY4281" fmla="*/ 662030 h 1447989"/>
                  <a:gd name="connsiteX4282" fmla="*/ 2231162 w 2604760"/>
                  <a:gd name="connsiteY4282" fmla="*/ 663817 h 1447989"/>
                  <a:gd name="connsiteX4283" fmla="*/ 2231680 w 2604760"/>
                  <a:gd name="connsiteY4283" fmla="*/ 664452 h 1447989"/>
                  <a:gd name="connsiteX4284" fmla="*/ 2232206 w 2604760"/>
                  <a:gd name="connsiteY4284" fmla="*/ 663742 h 1447989"/>
                  <a:gd name="connsiteX4285" fmla="*/ 2232723 w 2604760"/>
                  <a:gd name="connsiteY4285" fmla="*/ 661755 h 1447989"/>
                  <a:gd name="connsiteX4286" fmla="*/ 2233241 w 2604760"/>
                  <a:gd name="connsiteY4286" fmla="*/ 658782 h 1447989"/>
                  <a:gd name="connsiteX4287" fmla="*/ 2233767 w 2604760"/>
                  <a:gd name="connsiteY4287" fmla="*/ 655350 h 1447989"/>
                  <a:gd name="connsiteX4288" fmla="*/ 2234285 w 2604760"/>
                  <a:gd name="connsiteY4288" fmla="*/ 652119 h 1447989"/>
                  <a:gd name="connsiteX4289" fmla="*/ 2234811 w 2604760"/>
                  <a:gd name="connsiteY4289" fmla="*/ 649714 h 1447989"/>
                  <a:gd name="connsiteX4290" fmla="*/ 2235329 w 2604760"/>
                  <a:gd name="connsiteY4290" fmla="*/ 648603 h 1447989"/>
                  <a:gd name="connsiteX4291" fmla="*/ 2235846 w 2604760"/>
                  <a:gd name="connsiteY4291" fmla="*/ 648971 h 1447989"/>
                  <a:gd name="connsiteX4292" fmla="*/ 2236373 w 2604760"/>
                  <a:gd name="connsiteY4292" fmla="*/ 650741 h 1447989"/>
                  <a:gd name="connsiteX4293" fmla="*/ 2236890 w 2604760"/>
                  <a:gd name="connsiteY4293" fmla="*/ 653555 h 1447989"/>
                  <a:gd name="connsiteX4294" fmla="*/ 2237416 w 2604760"/>
                  <a:gd name="connsiteY4294" fmla="*/ 656812 h 1447989"/>
                  <a:gd name="connsiteX4295" fmla="*/ 2237934 w 2604760"/>
                  <a:gd name="connsiteY4295" fmla="*/ 659734 h 1447989"/>
                  <a:gd name="connsiteX4296" fmla="*/ 2238452 w 2604760"/>
                  <a:gd name="connsiteY4296" fmla="*/ 661554 h 1447989"/>
                  <a:gd name="connsiteX4297" fmla="*/ 2238978 w 2604760"/>
                  <a:gd name="connsiteY4297" fmla="*/ 661721 h 1447989"/>
                  <a:gd name="connsiteX4298" fmla="*/ 2239495 w 2604760"/>
                  <a:gd name="connsiteY4298" fmla="*/ 659960 h 1447989"/>
                  <a:gd name="connsiteX4299" fmla="*/ 2240021 w 2604760"/>
                  <a:gd name="connsiteY4299" fmla="*/ 656361 h 1447989"/>
                  <a:gd name="connsiteX4300" fmla="*/ 2240539 w 2604760"/>
                  <a:gd name="connsiteY4300" fmla="*/ 651317 h 1447989"/>
                  <a:gd name="connsiteX4301" fmla="*/ 2241057 w 2604760"/>
                  <a:gd name="connsiteY4301" fmla="*/ 645547 h 1447989"/>
                  <a:gd name="connsiteX4302" fmla="*/ 2241583 w 2604760"/>
                  <a:gd name="connsiteY4302" fmla="*/ 639911 h 1447989"/>
                  <a:gd name="connsiteX4303" fmla="*/ 2242101 w 2604760"/>
                  <a:gd name="connsiteY4303" fmla="*/ 635259 h 1447989"/>
                  <a:gd name="connsiteX4304" fmla="*/ 2242627 w 2604760"/>
                  <a:gd name="connsiteY4304" fmla="*/ 632245 h 1447989"/>
                  <a:gd name="connsiteX4305" fmla="*/ 2243144 w 2604760"/>
                  <a:gd name="connsiteY4305" fmla="*/ 631193 h 1447989"/>
                  <a:gd name="connsiteX4306" fmla="*/ 2243662 w 2604760"/>
                  <a:gd name="connsiteY4306" fmla="*/ 632086 h 1447989"/>
                  <a:gd name="connsiteX4307" fmla="*/ 2244188 w 2604760"/>
                  <a:gd name="connsiteY4307" fmla="*/ 634575 h 1447989"/>
                  <a:gd name="connsiteX4308" fmla="*/ 2244706 w 2604760"/>
                  <a:gd name="connsiteY4308" fmla="*/ 637965 h 1447989"/>
                  <a:gd name="connsiteX4309" fmla="*/ 2245232 w 2604760"/>
                  <a:gd name="connsiteY4309" fmla="*/ 641355 h 1447989"/>
                  <a:gd name="connsiteX4310" fmla="*/ 2245750 w 2604760"/>
                  <a:gd name="connsiteY4310" fmla="*/ 643793 h 1447989"/>
                  <a:gd name="connsiteX4311" fmla="*/ 2246268 w 2604760"/>
                  <a:gd name="connsiteY4311" fmla="*/ 644537 h 1447989"/>
                  <a:gd name="connsiteX4312" fmla="*/ 2246794 w 2604760"/>
                  <a:gd name="connsiteY4312" fmla="*/ 643184 h 1447989"/>
                  <a:gd name="connsiteX4313" fmla="*/ 2247311 w 2604760"/>
                  <a:gd name="connsiteY4313" fmla="*/ 639710 h 1447989"/>
                  <a:gd name="connsiteX4314" fmla="*/ 2247837 w 2604760"/>
                  <a:gd name="connsiteY4314" fmla="*/ 634491 h 1447989"/>
                  <a:gd name="connsiteX4315" fmla="*/ 2248355 w 2604760"/>
                  <a:gd name="connsiteY4315" fmla="*/ 628220 h 1447989"/>
                  <a:gd name="connsiteX4316" fmla="*/ 2248873 w 2604760"/>
                  <a:gd name="connsiteY4316" fmla="*/ 621816 h 1447989"/>
                  <a:gd name="connsiteX4317" fmla="*/ 2249399 w 2604760"/>
                  <a:gd name="connsiteY4317" fmla="*/ 616204 h 1447989"/>
                  <a:gd name="connsiteX4318" fmla="*/ 2249916 w 2604760"/>
                  <a:gd name="connsiteY4318" fmla="*/ 612163 h 1447989"/>
                  <a:gd name="connsiteX4319" fmla="*/ 2250443 w 2604760"/>
                  <a:gd name="connsiteY4319" fmla="*/ 610134 h 1447989"/>
                  <a:gd name="connsiteX4320" fmla="*/ 2250960 w 2604760"/>
                  <a:gd name="connsiteY4320" fmla="*/ 610217 h 1447989"/>
                  <a:gd name="connsiteX4321" fmla="*/ 2251478 w 2604760"/>
                  <a:gd name="connsiteY4321" fmla="*/ 612129 h 1447989"/>
                  <a:gd name="connsiteX4322" fmla="*/ 2252004 w 2604760"/>
                  <a:gd name="connsiteY4322" fmla="*/ 615244 h 1447989"/>
                  <a:gd name="connsiteX4323" fmla="*/ 2252522 w 2604760"/>
                  <a:gd name="connsiteY4323" fmla="*/ 618709 h 1447989"/>
                  <a:gd name="connsiteX4324" fmla="*/ 2253048 w 2604760"/>
                  <a:gd name="connsiteY4324" fmla="*/ 621615 h 1447989"/>
                  <a:gd name="connsiteX4325" fmla="*/ 2253566 w 2604760"/>
                  <a:gd name="connsiteY4325" fmla="*/ 623193 h 1447989"/>
                  <a:gd name="connsiteX4326" fmla="*/ 2254083 w 2604760"/>
                  <a:gd name="connsiteY4326" fmla="*/ 623010 h 1447989"/>
                  <a:gd name="connsiteX4327" fmla="*/ 2254609 w 2604760"/>
                  <a:gd name="connsiteY4327" fmla="*/ 620964 h 1447989"/>
                  <a:gd name="connsiteX4328" fmla="*/ 2255127 w 2604760"/>
                  <a:gd name="connsiteY4328" fmla="*/ 617315 h 1447989"/>
                  <a:gd name="connsiteX4329" fmla="*/ 2255653 w 2604760"/>
                  <a:gd name="connsiteY4329" fmla="*/ 612639 h 1447989"/>
                  <a:gd name="connsiteX4330" fmla="*/ 2256171 w 2604760"/>
                  <a:gd name="connsiteY4330" fmla="*/ 607679 h 1447989"/>
                  <a:gd name="connsiteX4331" fmla="*/ 2256689 w 2604760"/>
                  <a:gd name="connsiteY4331" fmla="*/ 603261 h 1447989"/>
                  <a:gd name="connsiteX4332" fmla="*/ 2257215 w 2604760"/>
                  <a:gd name="connsiteY4332" fmla="*/ 600071 h 1447989"/>
                  <a:gd name="connsiteX4333" fmla="*/ 2257732 w 2604760"/>
                  <a:gd name="connsiteY4333" fmla="*/ 598535 h 1447989"/>
                  <a:gd name="connsiteX4334" fmla="*/ 2258258 w 2604760"/>
                  <a:gd name="connsiteY4334" fmla="*/ 598736 h 1447989"/>
                  <a:gd name="connsiteX4335" fmla="*/ 2258776 w 2604760"/>
                  <a:gd name="connsiteY4335" fmla="*/ 600431 h 1447989"/>
                  <a:gd name="connsiteX4336" fmla="*/ 2259294 w 2604760"/>
                  <a:gd name="connsiteY4336" fmla="*/ 603103 h 1447989"/>
                  <a:gd name="connsiteX4337" fmla="*/ 2259820 w 2604760"/>
                  <a:gd name="connsiteY4337" fmla="*/ 606109 h 1447989"/>
                  <a:gd name="connsiteX4338" fmla="*/ 2260338 w 2604760"/>
                  <a:gd name="connsiteY4338" fmla="*/ 608781 h 1447989"/>
                  <a:gd name="connsiteX4339" fmla="*/ 2260864 w 2604760"/>
                  <a:gd name="connsiteY4339" fmla="*/ 610576 h 1447989"/>
                  <a:gd name="connsiteX4340" fmla="*/ 2261382 w 2604760"/>
                  <a:gd name="connsiteY4340" fmla="*/ 611186 h 1447989"/>
                  <a:gd name="connsiteX4341" fmla="*/ 2261899 w 2604760"/>
                  <a:gd name="connsiteY4341" fmla="*/ 610593 h 1447989"/>
                  <a:gd name="connsiteX4342" fmla="*/ 2262425 w 2604760"/>
                  <a:gd name="connsiteY4342" fmla="*/ 609031 h 1447989"/>
                  <a:gd name="connsiteX4343" fmla="*/ 2262943 w 2604760"/>
                  <a:gd name="connsiteY4343" fmla="*/ 606935 h 1447989"/>
                  <a:gd name="connsiteX4344" fmla="*/ 2263469 w 2604760"/>
                  <a:gd name="connsiteY4344" fmla="*/ 604831 h 1447989"/>
                  <a:gd name="connsiteX4345" fmla="*/ 2263987 w 2604760"/>
                  <a:gd name="connsiteY4345" fmla="*/ 603261 h 1447989"/>
                  <a:gd name="connsiteX4346" fmla="*/ 2264504 w 2604760"/>
                  <a:gd name="connsiteY4346" fmla="*/ 602643 h 1447989"/>
                  <a:gd name="connsiteX4347" fmla="*/ 2265030 w 2604760"/>
                  <a:gd name="connsiteY4347" fmla="*/ 603161 h 1447989"/>
                  <a:gd name="connsiteX4348" fmla="*/ 2265548 w 2604760"/>
                  <a:gd name="connsiteY4348" fmla="*/ 604723 h 1447989"/>
                  <a:gd name="connsiteX4349" fmla="*/ 2266074 w 2604760"/>
                  <a:gd name="connsiteY4349" fmla="*/ 607002 h 1447989"/>
                  <a:gd name="connsiteX4350" fmla="*/ 2266592 w 2604760"/>
                  <a:gd name="connsiteY4350" fmla="*/ 609532 h 1447989"/>
                  <a:gd name="connsiteX4351" fmla="*/ 2267110 w 2604760"/>
                  <a:gd name="connsiteY4351" fmla="*/ 611879 h 1447989"/>
                  <a:gd name="connsiteX4352" fmla="*/ 2267636 w 2604760"/>
                  <a:gd name="connsiteY4352" fmla="*/ 613674 h 1447989"/>
                  <a:gd name="connsiteX4353" fmla="*/ 2268154 w 2604760"/>
                  <a:gd name="connsiteY4353" fmla="*/ 614718 h 1447989"/>
                  <a:gd name="connsiteX4354" fmla="*/ 2268680 w 2604760"/>
                  <a:gd name="connsiteY4354" fmla="*/ 615010 h 1447989"/>
                  <a:gd name="connsiteX4355" fmla="*/ 2269197 w 2604760"/>
                  <a:gd name="connsiteY4355" fmla="*/ 614743 h 1447989"/>
                  <a:gd name="connsiteX4356" fmla="*/ 2269715 w 2604760"/>
                  <a:gd name="connsiteY4356" fmla="*/ 614292 h 1447989"/>
                  <a:gd name="connsiteX4357" fmla="*/ 2270241 w 2604760"/>
                  <a:gd name="connsiteY4357" fmla="*/ 614083 h 1447989"/>
                  <a:gd name="connsiteX4358" fmla="*/ 2270759 w 2604760"/>
                  <a:gd name="connsiteY4358" fmla="*/ 614526 h 1447989"/>
                  <a:gd name="connsiteX4359" fmla="*/ 2271285 w 2604760"/>
                  <a:gd name="connsiteY4359" fmla="*/ 615870 h 1447989"/>
                  <a:gd name="connsiteX4360" fmla="*/ 2271803 w 2604760"/>
                  <a:gd name="connsiteY4360" fmla="*/ 618192 h 1447989"/>
                  <a:gd name="connsiteX4361" fmla="*/ 2272320 w 2604760"/>
                  <a:gd name="connsiteY4361" fmla="*/ 621340 h 1447989"/>
                  <a:gd name="connsiteX4362" fmla="*/ 2272846 w 2604760"/>
                  <a:gd name="connsiteY4362" fmla="*/ 624947 h 1447989"/>
                  <a:gd name="connsiteX4363" fmla="*/ 2273364 w 2604760"/>
                  <a:gd name="connsiteY4363" fmla="*/ 628487 h 1447989"/>
                  <a:gd name="connsiteX4364" fmla="*/ 2273890 w 2604760"/>
                  <a:gd name="connsiteY4364" fmla="*/ 631435 h 1447989"/>
                  <a:gd name="connsiteX4365" fmla="*/ 2274408 w 2604760"/>
                  <a:gd name="connsiteY4365" fmla="*/ 633397 h 1447989"/>
                  <a:gd name="connsiteX4366" fmla="*/ 2274925 w 2604760"/>
                  <a:gd name="connsiteY4366" fmla="*/ 634207 h 1447989"/>
                  <a:gd name="connsiteX4367" fmla="*/ 2275452 w 2604760"/>
                  <a:gd name="connsiteY4367" fmla="*/ 633940 h 1447989"/>
                  <a:gd name="connsiteX4368" fmla="*/ 2275969 w 2604760"/>
                  <a:gd name="connsiteY4368" fmla="*/ 632888 h 1447989"/>
                  <a:gd name="connsiteX4369" fmla="*/ 2276495 w 2604760"/>
                  <a:gd name="connsiteY4369" fmla="*/ 631544 h 1447989"/>
                  <a:gd name="connsiteX4370" fmla="*/ 2277013 w 2604760"/>
                  <a:gd name="connsiteY4370" fmla="*/ 630517 h 1447989"/>
                  <a:gd name="connsiteX4371" fmla="*/ 2277531 w 2604760"/>
                  <a:gd name="connsiteY4371" fmla="*/ 630400 h 1447989"/>
                  <a:gd name="connsiteX4372" fmla="*/ 2278057 w 2604760"/>
                  <a:gd name="connsiteY4372" fmla="*/ 631610 h 1447989"/>
                  <a:gd name="connsiteX4373" fmla="*/ 2278575 w 2604760"/>
                  <a:gd name="connsiteY4373" fmla="*/ 634308 h 1447989"/>
                  <a:gd name="connsiteX4374" fmla="*/ 2279101 w 2604760"/>
                  <a:gd name="connsiteY4374" fmla="*/ 638307 h 1447989"/>
                  <a:gd name="connsiteX4375" fmla="*/ 2279618 w 2604760"/>
                  <a:gd name="connsiteY4375" fmla="*/ 643209 h 1447989"/>
                  <a:gd name="connsiteX4376" fmla="*/ 2280136 w 2604760"/>
                  <a:gd name="connsiteY4376" fmla="*/ 648386 h 1447989"/>
                  <a:gd name="connsiteX4377" fmla="*/ 2280662 w 2604760"/>
                  <a:gd name="connsiteY4377" fmla="*/ 653129 h 1447989"/>
                  <a:gd name="connsiteX4378" fmla="*/ 2281180 w 2604760"/>
                  <a:gd name="connsiteY4378" fmla="*/ 656736 h 1447989"/>
                  <a:gd name="connsiteX4379" fmla="*/ 2281706 w 2604760"/>
                  <a:gd name="connsiteY4379" fmla="*/ 658732 h 1447989"/>
                  <a:gd name="connsiteX4380" fmla="*/ 2282224 w 2604760"/>
                  <a:gd name="connsiteY4380" fmla="*/ 658924 h 1447989"/>
                  <a:gd name="connsiteX4381" fmla="*/ 2282741 w 2604760"/>
                  <a:gd name="connsiteY4381" fmla="*/ 657471 h 1447989"/>
                  <a:gd name="connsiteX4382" fmla="*/ 2283268 w 2604760"/>
                  <a:gd name="connsiteY4382" fmla="*/ 654841 h 1447989"/>
                  <a:gd name="connsiteX4383" fmla="*/ 2283785 w 2604760"/>
                  <a:gd name="connsiteY4383" fmla="*/ 651718 h 1447989"/>
                  <a:gd name="connsiteX4384" fmla="*/ 2284311 w 2604760"/>
                  <a:gd name="connsiteY4384" fmla="*/ 648912 h 1447989"/>
                  <a:gd name="connsiteX4385" fmla="*/ 2284829 w 2604760"/>
                  <a:gd name="connsiteY4385" fmla="*/ 647234 h 1447989"/>
                  <a:gd name="connsiteX4386" fmla="*/ 2285347 w 2604760"/>
                  <a:gd name="connsiteY4386" fmla="*/ 647234 h 1447989"/>
                  <a:gd name="connsiteX4387" fmla="*/ 2285873 w 2604760"/>
                  <a:gd name="connsiteY4387" fmla="*/ 649129 h 1447989"/>
                  <a:gd name="connsiteX4388" fmla="*/ 2286390 w 2604760"/>
                  <a:gd name="connsiteY4388" fmla="*/ 652737 h 1447989"/>
                  <a:gd name="connsiteX4389" fmla="*/ 2286916 w 2604760"/>
                  <a:gd name="connsiteY4389" fmla="*/ 657563 h 1447989"/>
                  <a:gd name="connsiteX4390" fmla="*/ 2287434 w 2604760"/>
                  <a:gd name="connsiteY4390" fmla="*/ 662907 h 1447989"/>
                  <a:gd name="connsiteX4391" fmla="*/ 2287952 w 2604760"/>
                  <a:gd name="connsiteY4391" fmla="*/ 667926 h 1447989"/>
                  <a:gd name="connsiteX4392" fmla="*/ 2288478 w 2604760"/>
                  <a:gd name="connsiteY4392" fmla="*/ 671800 h 1447989"/>
                  <a:gd name="connsiteX4393" fmla="*/ 2288996 w 2604760"/>
                  <a:gd name="connsiteY4393" fmla="*/ 673888 h 1447989"/>
                  <a:gd name="connsiteX4394" fmla="*/ 2289522 w 2604760"/>
                  <a:gd name="connsiteY4394" fmla="*/ 673879 h 1447989"/>
                  <a:gd name="connsiteX4395" fmla="*/ 2290039 w 2604760"/>
                  <a:gd name="connsiteY4395" fmla="*/ 671842 h 1447989"/>
                  <a:gd name="connsiteX4396" fmla="*/ 2290557 w 2604760"/>
                  <a:gd name="connsiteY4396" fmla="*/ 668201 h 1447989"/>
                  <a:gd name="connsiteX4397" fmla="*/ 2291083 w 2604760"/>
                  <a:gd name="connsiteY4397" fmla="*/ 663667 h 1447989"/>
                  <a:gd name="connsiteX4398" fmla="*/ 2291601 w 2604760"/>
                  <a:gd name="connsiteY4398" fmla="*/ 659125 h 1447989"/>
                  <a:gd name="connsiteX4399" fmla="*/ 2292127 w 2604760"/>
                  <a:gd name="connsiteY4399" fmla="*/ 655442 h 1447989"/>
                  <a:gd name="connsiteX4400" fmla="*/ 2292645 w 2604760"/>
                  <a:gd name="connsiteY4400" fmla="*/ 653321 h 1447989"/>
                  <a:gd name="connsiteX4401" fmla="*/ 2293163 w 2604760"/>
                  <a:gd name="connsiteY4401" fmla="*/ 653112 h 1447989"/>
                  <a:gd name="connsiteX4402" fmla="*/ 2293689 w 2604760"/>
                  <a:gd name="connsiteY4402" fmla="*/ 654774 h 1447989"/>
                  <a:gd name="connsiteX4403" fmla="*/ 2294206 w 2604760"/>
                  <a:gd name="connsiteY4403" fmla="*/ 657914 h 1447989"/>
                  <a:gd name="connsiteX4404" fmla="*/ 2294732 w 2604760"/>
                  <a:gd name="connsiteY4404" fmla="*/ 661905 h 1447989"/>
                  <a:gd name="connsiteX4405" fmla="*/ 2295250 w 2604760"/>
                  <a:gd name="connsiteY4405" fmla="*/ 665947 h 1447989"/>
                  <a:gd name="connsiteX4406" fmla="*/ 2295768 w 2604760"/>
                  <a:gd name="connsiteY4406" fmla="*/ 669212 h 1447989"/>
                  <a:gd name="connsiteX4407" fmla="*/ 2296294 w 2604760"/>
                  <a:gd name="connsiteY4407" fmla="*/ 670982 h 1447989"/>
                  <a:gd name="connsiteX4408" fmla="*/ 2296811 w 2604760"/>
                  <a:gd name="connsiteY4408" fmla="*/ 670848 h 1447989"/>
                  <a:gd name="connsiteX4409" fmla="*/ 2297338 w 2604760"/>
                  <a:gd name="connsiteY4409" fmla="*/ 668761 h 1447989"/>
                  <a:gd name="connsiteX4410" fmla="*/ 2297855 w 2604760"/>
                  <a:gd name="connsiteY4410" fmla="*/ 665028 h 1447989"/>
                  <a:gd name="connsiteX4411" fmla="*/ 2298373 w 2604760"/>
                  <a:gd name="connsiteY4411" fmla="*/ 660218 h 1447989"/>
                  <a:gd name="connsiteX4412" fmla="*/ 2298899 w 2604760"/>
                  <a:gd name="connsiteY4412" fmla="*/ 655083 h 1447989"/>
                  <a:gd name="connsiteX4413" fmla="*/ 2299417 w 2604760"/>
                  <a:gd name="connsiteY4413" fmla="*/ 650415 h 1447989"/>
                  <a:gd name="connsiteX4414" fmla="*/ 2299943 w 2604760"/>
                  <a:gd name="connsiteY4414" fmla="*/ 646891 h 1447989"/>
                  <a:gd name="connsiteX4415" fmla="*/ 2300461 w 2604760"/>
                  <a:gd name="connsiteY4415" fmla="*/ 644921 h 1447989"/>
                  <a:gd name="connsiteX4416" fmla="*/ 2300978 w 2604760"/>
                  <a:gd name="connsiteY4416" fmla="*/ 644587 h 1447989"/>
                  <a:gd name="connsiteX4417" fmla="*/ 2301504 w 2604760"/>
                  <a:gd name="connsiteY4417" fmla="*/ 645656 h 1447989"/>
                  <a:gd name="connsiteX4418" fmla="*/ 2302022 w 2604760"/>
                  <a:gd name="connsiteY4418" fmla="*/ 647643 h 1447989"/>
                  <a:gd name="connsiteX4419" fmla="*/ 2302548 w 2604760"/>
                  <a:gd name="connsiteY4419" fmla="*/ 649889 h 1447989"/>
                  <a:gd name="connsiteX4420" fmla="*/ 2303066 w 2604760"/>
                  <a:gd name="connsiteY4420" fmla="*/ 651718 h 1447989"/>
                  <a:gd name="connsiteX4421" fmla="*/ 2303584 w 2604760"/>
                  <a:gd name="connsiteY4421" fmla="*/ 652528 h 1447989"/>
                  <a:gd name="connsiteX4422" fmla="*/ 2304110 w 2604760"/>
                  <a:gd name="connsiteY4422" fmla="*/ 651968 h 1447989"/>
                  <a:gd name="connsiteX4423" fmla="*/ 2304627 w 2604760"/>
                  <a:gd name="connsiteY4423" fmla="*/ 649973 h 1447989"/>
                  <a:gd name="connsiteX4424" fmla="*/ 2305154 w 2604760"/>
                  <a:gd name="connsiteY4424" fmla="*/ 646766 h 1447989"/>
                  <a:gd name="connsiteX4425" fmla="*/ 2305671 w 2604760"/>
                  <a:gd name="connsiteY4425" fmla="*/ 642791 h 1447989"/>
                  <a:gd name="connsiteX4426" fmla="*/ 2306189 w 2604760"/>
                  <a:gd name="connsiteY4426" fmla="*/ 638591 h 1447989"/>
                  <a:gd name="connsiteX4427" fmla="*/ 2306715 w 2604760"/>
                  <a:gd name="connsiteY4427" fmla="*/ 634717 h 1447989"/>
                  <a:gd name="connsiteX4428" fmla="*/ 2307233 w 2604760"/>
                  <a:gd name="connsiteY4428" fmla="*/ 631652 h 1447989"/>
                  <a:gd name="connsiteX4429" fmla="*/ 2307759 w 2604760"/>
                  <a:gd name="connsiteY4429" fmla="*/ 629673 h 1447989"/>
                  <a:gd name="connsiteX4430" fmla="*/ 2308276 w 2604760"/>
                  <a:gd name="connsiteY4430" fmla="*/ 628830 h 1447989"/>
                  <a:gd name="connsiteX4431" fmla="*/ 2308794 w 2604760"/>
                  <a:gd name="connsiteY4431" fmla="*/ 628913 h 1447989"/>
                  <a:gd name="connsiteX4432" fmla="*/ 2309320 w 2604760"/>
                  <a:gd name="connsiteY4432" fmla="*/ 629506 h 1447989"/>
                  <a:gd name="connsiteX4433" fmla="*/ 2309838 w 2604760"/>
                  <a:gd name="connsiteY4433" fmla="*/ 630132 h 1447989"/>
                  <a:gd name="connsiteX4434" fmla="*/ 2310364 w 2604760"/>
                  <a:gd name="connsiteY4434" fmla="*/ 630341 h 1447989"/>
                  <a:gd name="connsiteX4435" fmla="*/ 2310882 w 2604760"/>
                  <a:gd name="connsiteY4435" fmla="*/ 629798 h 1447989"/>
                  <a:gd name="connsiteX4436" fmla="*/ 2311399 w 2604760"/>
                  <a:gd name="connsiteY4436" fmla="*/ 628379 h 1447989"/>
                  <a:gd name="connsiteX4437" fmla="*/ 2311925 w 2604760"/>
                  <a:gd name="connsiteY4437" fmla="*/ 626200 h 1447989"/>
                  <a:gd name="connsiteX4438" fmla="*/ 2312443 w 2604760"/>
                  <a:gd name="connsiteY4438" fmla="*/ 623536 h 1447989"/>
                  <a:gd name="connsiteX4439" fmla="*/ 2312969 w 2604760"/>
                  <a:gd name="connsiteY4439" fmla="*/ 620822 h 1447989"/>
                  <a:gd name="connsiteX4440" fmla="*/ 2313487 w 2604760"/>
                  <a:gd name="connsiteY4440" fmla="*/ 618467 h 1447989"/>
                  <a:gd name="connsiteX4441" fmla="*/ 2314005 w 2604760"/>
                  <a:gd name="connsiteY4441" fmla="*/ 616780 h 1447989"/>
                  <a:gd name="connsiteX4442" fmla="*/ 2314531 w 2604760"/>
                  <a:gd name="connsiteY4442" fmla="*/ 615954 h 1447989"/>
                  <a:gd name="connsiteX4443" fmla="*/ 2315049 w 2604760"/>
                  <a:gd name="connsiteY4443" fmla="*/ 615979 h 1447989"/>
                  <a:gd name="connsiteX4444" fmla="*/ 2315575 w 2604760"/>
                  <a:gd name="connsiteY4444" fmla="*/ 616655 h 1447989"/>
                  <a:gd name="connsiteX4445" fmla="*/ 2316092 w 2604760"/>
                  <a:gd name="connsiteY4445" fmla="*/ 617607 h 1447989"/>
                  <a:gd name="connsiteX4446" fmla="*/ 2316610 w 2604760"/>
                  <a:gd name="connsiteY4446" fmla="*/ 618375 h 1447989"/>
                  <a:gd name="connsiteX4447" fmla="*/ 2317136 w 2604760"/>
                  <a:gd name="connsiteY4447" fmla="*/ 618526 h 1447989"/>
                  <a:gd name="connsiteX4448" fmla="*/ 2317654 w 2604760"/>
                  <a:gd name="connsiteY4448" fmla="*/ 617799 h 1447989"/>
                  <a:gd name="connsiteX4449" fmla="*/ 2318180 w 2604760"/>
                  <a:gd name="connsiteY4449" fmla="*/ 616137 h 1447989"/>
                  <a:gd name="connsiteX4450" fmla="*/ 2318697 w 2604760"/>
                  <a:gd name="connsiteY4450" fmla="*/ 613758 h 1447989"/>
                  <a:gd name="connsiteX4451" fmla="*/ 2319215 w 2604760"/>
                  <a:gd name="connsiteY4451" fmla="*/ 611027 h 1447989"/>
                  <a:gd name="connsiteX4452" fmla="*/ 2319741 w 2604760"/>
                  <a:gd name="connsiteY4452" fmla="*/ 608455 h 1447989"/>
                  <a:gd name="connsiteX4453" fmla="*/ 2320259 w 2604760"/>
                  <a:gd name="connsiteY4453" fmla="*/ 606585 h 1447989"/>
                  <a:gd name="connsiteX4454" fmla="*/ 2320785 w 2604760"/>
                  <a:gd name="connsiteY4454" fmla="*/ 605875 h 1447989"/>
                  <a:gd name="connsiteX4455" fmla="*/ 2321303 w 2604760"/>
                  <a:gd name="connsiteY4455" fmla="*/ 606518 h 1447989"/>
                  <a:gd name="connsiteX4456" fmla="*/ 2321820 w 2604760"/>
                  <a:gd name="connsiteY4456" fmla="*/ 608472 h 1447989"/>
                  <a:gd name="connsiteX4457" fmla="*/ 2322347 w 2604760"/>
                  <a:gd name="connsiteY4457" fmla="*/ 611411 h 1447989"/>
                  <a:gd name="connsiteX4458" fmla="*/ 2322864 w 2604760"/>
                  <a:gd name="connsiteY4458" fmla="*/ 614818 h 1447989"/>
                  <a:gd name="connsiteX4459" fmla="*/ 2323390 w 2604760"/>
                  <a:gd name="connsiteY4459" fmla="*/ 618050 h 1447989"/>
                  <a:gd name="connsiteX4460" fmla="*/ 2323908 w 2604760"/>
                  <a:gd name="connsiteY4460" fmla="*/ 620463 h 1447989"/>
                  <a:gd name="connsiteX4461" fmla="*/ 2324426 w 2604760"/>
                  <a:gd name="connsiteY4461" fmla="*/ 621540 h 1447989"/>
                  <a:gd name="connsiteX4462" fmla="*/ 2324952 w 2604760"/>
                  <a:gd name="connsiteY4462" fmla="*/ 621072 h 1447989"/>
                  <a:gd name="connsiteX4463" fmla="*/ 2325470 w 2604760"/>
                  <a:gd name="connsiteY4463" fmla="*/ 619160 h 1447989"/>
                  <a:gd name="connsiteX4464" fmla="*/ 2325996 w 2604760"/>
                  <a:gd name="connsiteY4464" fmla="*/ 616246 h 1447989"/>
                  <a:gd name="connsiteX4465" fmla="*/ 2326513 w 2604760"/>
                  <a:gd name="connsiteY4465" fmla="*/ 612964 h 1447989"/>
                  <a:gd name="connsiteX4466" fmla="*/ 2327031 w 2604760"/>
                  <a:gd name="connsiteY4466" fmla="*/ 610050 h 1447989"/>
                  <a:gd name="connsiteX4467" fmla="*/ 2327557 w 2604760"/>
                  <a:gd name="connsiteY4467" fmla="*/ 608255 h 1447989"/>
                  <a:gd name="connsiteX4468" fmla="*/ 2328075 w 2604760"/>
                  <a:gd name="connsiteY4468" fmla="*/ 608163 h 1447989"/>
                  <a:gd name="connsiteX4469" fmla="*/ 2328601 w 2604760"/>
                  <a:gd name="connsiteY4469" fmla="*/ 610042 h 1447989"/>
                  <a:gd name="connsiteX4470" fmla="*/ 2329119 w 2604760"/>
                  <a:gd name="connsiteY4470" fmla="*/ 613758 h 1447989"/>
                  <a:gd name="connsiteX4471" fmla="*/ 2329636 w 2604760"/>
                  <a:gd name="connsiteY4471" fmla="*/ 618826 h 1447989"/>
                  <a:gd name="connsiteX4472" fmla="*/ 2330163 w 2604760"/>
                  <a:gd name="connsiteY4472" fmla="*/ 624513 h 1447989"/>
                  <a:gd name="connsiteX4473" fmla="*/ 2330680 w 2604760"/>
                  <a:gd name="connsiteY4473" fmla="*/ 629965 h 1447989"/>
                  <a:gd name="connsiteX4474" fmla="*/ 2331206 w 2604760"/>
                  <a:gd name="connsiteY4474" fmla="*/ 634366 h 1447989"/>
                  <a:gd name="connsiteX4475" fmla="*/ 2331724 w 2604760"/>
                  <a:gd name="connsiteY4475" fmla="*/ 637055 h 1447989"/>
                  <a:gd name="connsiteX4476" fmla="*/ 2332242 w 2604760"/>
                  <a:gd name="connsiteY4476" fmla="*/ 637731 h 1447989"/>
                  <a:gd name="connsiteX4477" fmla="*/ 2332768 w 2604760"/>
                  <a:gd name="connsiteY4477" fmla="*/ 636479 h 1447989"/>
                  <a:gd name="connsiteX4478" fmla="*/ 2333285 w 2604760"/>
                  <a:gd name="connsiteY4478" fmla="*/ 633781 h 1447989"/>
                  <a:gd name="connsiteX4479" fmla="*/ 2333811 w 2604760"/>
                  <a:gd name="connsiteY4479" fmla="*/ 630366 h 1447989"/>
                  <a:gd name="connsiteX4480" fmla="*/ 2334329 w 2604760"/>
                  <a:gd name="connsiteY4480" fmla="*/ 627101 h 1447989"/>
                  <a:gd name="connsiteX4481" fmla="*/ 2334847 w 2604760"/>
                  <a:gd name="connsiteY4481" fmla="*/ 624855 h 1447989"/>
                  <a:gd name="connsiteX4482" fmla="*/ 2335373 w 2604760"/>
                  <a:gd name="connsiteY4482" fmla="*/ 624354 h 1447989"/>
                  <a:gd name="connsiteX4483" fmla="*/ 2335891 w 2604760"/>
                  <a:gd name="connsiteY4483" fmla="*/ 625974 h 1447989"/>
                  <a:gd name="connsiteX4484" fmla="*/ 2336417 w 2604760"/>
                  <a:gd name="connsiteY4484" fmla="*/ 629665 h 1447989"/>
                  <a:gd name="connsiteX4485" fmla="*/ 2336935 w 2604760"/>
                  <a:gd name="connsiteY4485" fmla="*/ 634959 h 1447989"/>
                  <a:gd name="connsiteX4486" fmla="*/ 2337452 w 2604760"/>
                  <a:gd name="connsiteY4486" fmla="*/ 641130 h 1447989"/>
                  <a:gd name="connsiteX4487" fmla="*/ 2337978 w 2604760"/>
                  <a:gd name="connsiteY4487" fmla="*/ 647292 h 1447989"/>
                  <a:gd name="connsiteX4488" fmla="*/ 2338496 w 2604760"/>
                  <a:gd name="connsiteY4488" fmla="*/ 652586 h 1447989"/>
                  <a:gd name="connsiteX4489" fmla="*/ 2339022 w 2604760"/>
                  <a:gd name="connsiteY4489" fmla="*/ 656277 h 1447989"/>
                  <a:gd name="connsiteX4490" fmla="*/ 2339540 w 2604760"/>
                  <a:gd name="connsiteY4490" fmla="*/ 657955 h 1447989"/>
                  <a:gd name="connsiteX4491" fmla="*/ 2340058 w 2604760"/>
                  <a:gd name="connsiteY4491" fmla="*/ 657588 h 1447989"/>
                  <a:gd name="connsiteX4492" fmla="*/ 2340584 w 2604760"/>
                  <a:gd name="connsiteY4492" fmla="*/ 655567 h 1447989"/>
                  <a:gd name="connsiteX4493" fmla="*/ 2341101 w 2604760"/>
                  <a:gd name="connsiteY4493" fmla="*/ 652528 h 1447989"/>
                  <a:gd name="connsiteX4494" fmla="*/ 2341627 w 2604760"/>
                  <a:gd name="connsiteY4494" fmla="*/ 649288 h 1447989"/>
                  <a:gd name="connsiteX4495" fmla="*/ 2342145 w 2604760"/>
                  <a:gd name="connsiteY4495" fmla="*/ 646666 h 1447989"/>
                  <a:gd name="connsiteX4496" fmla="*/ 2342663 w 2604760"/>
                  <a:gd name="connsiteY4496" fmla="*/ 645380 h 1447989"/>
                  <a:gd name="connsiteX4497" fmla="*/ 2343189 w 2604760"/>
                  <a:gd name="connsiteY4497" fmla="*/ 645856 h 1447989"/>
                  <a:gd name="connsiteX4498" fmla="*/ 2343706 w 2604760"/>
                  <a:gd name="connsiteY4498" fmla="*/ 648144 h 1447989"/>
                  <a:gd name="connsiteX4499" fmla="*/ 2344233 w 2604760"/>
                  <a:gd name="connsiteY4499" fmla="*/ 651927 h 1447989"/>
                  <a:gd name="connsiteX4500" fmla="*/ 2344750 w 2604760"/>
                  <a:gd name="connsiteY4500" fmla="*/ 656611 h 1447989"/>
                  <a:gd name="connsiteX4501" fmla="*/ 2345268 w 2604760"/>
                  <a:gd name="connsiteY4501" fmla="*/ 661488 h 1447989"/>
                  <a:gd name="connsiteX4502" fmla="*/ 2345794 w 2604760"/>
                  <a:gd name="connsiteY4502" fmla="*/ 665796 h 1447989"/>
                  <a:gd name="connsiteX4503" fmla="*/ 2346312 w 2604760"/>
                  <a:gd name="connsiteY4503" fmla="*/ 668911 h 1447989"/>
                  <a:gd name="connsiteX4504" fmla="*/ 2346838 w 2604760"/>
                  <a:gd name="connsiteY4504" fmla="*/ 670422 h 1447989"/>
                  <a:gd name="connsiteX4505" fmla="*/ 2347356 w 2604760"/>
                  <a:gd name="connsiteY4505" fmla="*/ 670264 h 1447989"/>
                  <a:gd name="connsiteX4506" fmla="*/ 2347873 w 2604760"/>
                  <a:gd name="connsiteY4506" fmla="*/ 668686 h 1447989"/>
                  <a:gd name="connsiteX4507" fmla="*/ 2348399 w 2604760"/>
                  <a:gd name="connsiteY4507" fmla="*/ 666172 h 1447989"/>
                  <a:gd name="connsiteX4508" fmla="*/ 2348917 w 2604760"/>
                  <a:gd name="connsiteY4508" fmla="*/ 663358 h 1447989"/>
                  <a:gd name="connsiteX4509" fmla="*/ 2349443 w 2604760"/>
                  <a:gd name="connsiteY4509" fmla="*/ 660861 h 1447989"/>
                  <a:gd name="connsiteX4510" fmla="*/ 2349961 w 2604760"/>
                  <a:gd name="connsiteY4510" fmla="*/ 659216 h 1447989"/>
                  <a:gd name="connsiteX4511" fmla="*/ 2350479 w 2604760"/>
                  <a:gd name="connsiteY4511" fmla="*/ 658740 h 1447989"/>
                  <a:gd name="connsiteX4512" fmla="*/ 2351005 w 2604760"/>
                  <a:gd name="connsiteY4512" fmla="*/ 659484 h 1447989"/>
                  <a:gd name="connsiteX4513" fmla="*/ 2351522 w 2604760"/>
                  <a:gd name="connsiteY4513" fmla="*/ 661220 h 1447989"/>
                  <a:gd name="connsiteX4514" fmla="*/ 2352049 w 2604760"/>
                  <a:gd name="connsiteY4514" fmla="*/ 663517 h 1447989"/>
                  <a:gd name="connsiteX4515" fmla="*/ 2352566 w 2604760"/>
                  <a:gd name="connsiteY4515" fmla="*/ 665846 h 1447989"/>
                  <a:gd name="connsiteX4516" fmla="*/ 2353084 w 2604760"/>
                  <a:gd name="connsiteY4516" fmla="*/ 667683 h 1447989"/>
                  <a:gd name="connsiteX4517" fmla="*/ 2353610 w 2604760"/>
                  <a:gd name="connsiteY4517" fmla="*/ 668669 h 1447989"/>
                  <a:gd name="connsiteX4518" fmla="*/ 2354128 w 2604760"/>
                  <a:gd name="connsiteY4518" fmla="*/ 668577 h 1447989"/>
                  <a:gd name="connsiteX4519" fmla="*/ 2354654 w 2604760"/>
                  <a:gd name="connsiteY4519" fmla="*/ 667433 h 1447989"/>
                  <a:gd name="connsiteX4520" fmla="*/ 2355171 w 2604760"/>
                  <a:gd name="connsiteY4520" fmla="*/ 665504 h 1447989"/>
                  <a:gd name="connsiteX4521" fmla="*/ 2355689 w 2604760"/>
                  <a:gd name="connsiteY4521" fmla="*/ 663174 h 1447989"/>
                  <a:gd name="connsiteX4522" fmla="*/ 2356215 w 2604760"/>
                  <a:gd name="connsiteY4522" fmla="*/ 660895 h 1447989"/>
                  <a:gd name="connsiteX4523" fmla="*/ 2356733 w 2604760"/>
                  <a:gd name="connsiteY4523" fmla="*/ 659058 h 1447989"/>
                  <a:gd name="connsiteX4524" fmla="*/ 2357259 w 2604760"/>
                  <a:gd name="connsiteY4524" fmla="*/ 657914 h 1447989"/>
                  <a:gd name="connsiteX4525" fmla="*/ 2357777 w 2604760"/>
                  <a:gd name="connsiteY4525" fmla="*/ 657513 h 1447989"/>
                  <a:gd name="connsiteX4526" fmla="*/ 2358294 w 2604760"/>
                  <a:gd name="connsiteY4526" fmla="*/ 657747 h 1447989"/>
                  <a:gd name="connsiteX4527" fmla="*/ 2358820 w 2604760"/>
                  <a:gd name="connsiteY4527" fmla="*/ 658315 h 1447989"/>
                  <a:gd name="connsiteX4528" fmla="*/ 2359338 w 2604760"/>
                  <a:gd name="connsiteY4528" fmla="*/ 658807 h 1447989"/>
                  <a:gd name="connsiteX4529" fmla="*/ 2359864 w 2604760"/>
                  <a:gd name="connsiteY4529" fmla="*/ 658807 h 1447989"/>
                  <a:gd name="connsiteX4530" fmla="*/ 2360382 w 2604760"/>
                  <a:gd name="connsiteY4530" fmla="*/ 658031 h 1447989"/>
                  <a:gd name="connsiteX4531" fmla="*/ 2360900 w 2604760"/>
                  <a:gd name="connsiteY4531" fmla="*/ 656352 h 1447989"/>
                  <a:gd name="connsiteX4532" fmla="*/ 2361426 w 2604760"/>
                  <a:gd name="connsiteY4532" fmla="*/ 653889 h 1447989"/>
                  <a:gd name="connsiteX4533" fmla="*/ 2361944 w 2604760"/>
                  <a:gd name="connsiteY4533" fmla="*/ 650908 h 1447989"/>
                  <a:gd name="connsiteX4534" fmla="*/ 2362470 w 2604760"/>
                  <a:gd name="connsiteY4534" fmla="*/ 647818 h 1447989"/>
                  <a:gd name="connsiteX4535" fmla="*/ 2362987 w 2604760"/>
                  <a:gd name="connsiteY4535" fmla="*/ 645088 h 1447989"/>
                  <a:gd name="connsiteX4536" fmla="*/ 2363505 w 2604760"/>
                  <a:gd name="connsiteY4536" fmla="*/ 643100 h 1447989"/>
                  <a:gd name="connsiteX4537" fmla="*/ 2364031 w 2604760"/>
                  <a:gd name="connsiteY4537" fmla="*/ 642123 h 1447989"/>
                  <a:gd name="connsiteX4538" fmla="*/ 2364549 w 2604760"/>
                  <a:gd name="connsiteY4538" fmla="*/ 642140 h 1447989"/>
                  <a:gd name="connsiteX4539" fmla="*/ 2365075 w 2604760"/>
                  <a:gd name="connsiteY4539" fmla="*/ 642925 h 1447989"/>
                  <a:gd name="connsiteX4540" fmla="*/ 2365592 w 2604760"/>
                  <a:gd name="connsiteY4540" fmla="*/ 644077 h 1447989"/>
                  <a:gd name="connsiteX4541" fmla="*/ 2366110 w 2604760"/>
                  <a:gd name="connsiteY4541" fmla="*/ 645079 h 1447989"/>
                  <a:gd name="connsiteX4542" fmla="*/ 2366636 w 2604760"/>
                  <a:gd name="connsiteY4542" fmla="*/ 645397 h 1447989"/>
                  <a:gd name="connsiteX4543" fmla="*/ 2367154 w 2604760"/>
                  <a:gd name="connsiteY4543" fmla="*/ 644595 h 1447989"/>
                  <a:gd name="connsiteX4544" fmla="*/ 2367680 w 2604760"/>
                  <a:gd name="connsiteY4544" fmla="*/ 642449 h 1447989"/>
                  <a:gd name="connsiteX4545" fmla="*/ 2368198 w 2604760"/>
                  <a:gd name="connsiteY4545" fmla="*/ 639025 h 1447989"/>
                  <a:gd name="connsiteX4546" fmla="*/ 2368716 w 2604760"/>
                  <a:gd name="connsiteY4546" fmla="*/ 634692 h 1447989"/>
                  <a:gd name="connsiteX4547" fmla="*/ 2369242 w 2604760"/>
                  <a:gd name="connsiteY4547" fmla="*/ 629991 h 1447989"/>
                  <a:gd name="connsiteX4548" fmla="*/ 2369759 w 2604760"/>
                  <a:gd name="connsiteY4548" fmla="*/ 625582 h 1447989"/>
                  <a:gd name="connsiteX4549" fmla="*/ 2370285 w 2604760"/>
                  <a:gd name="connsiteY4549" fmla="*/ 622099 h 1447989"/>
                  <a:gd name="connsiteX4550" fmla="*/ 2370803 w 2604760"/>
                  <a:gd name="connsiteY4550" fmla="*/ 620045 h 1447989"/>
                  <a:gd name="connsiteX4551" fmla="*/ 2371321 w 2604760"/>
                  <a:gd name="connsiteY4551" fmla="*/ 619678 h 1447989"/>
                  <a:gd name="connsiteX4552" fmla="*/ 2371847 w 2604760"/>
                  <a:gd name="connsiteY4552" fmla="*/ 620905 h 1447989"/>
                  <a:gd name="connsiteX4553" fmla="*/ 2372365 w 2604760"/>
                  <a:gd name="connsiteY4553" fmla="*/ 623310 h 1447989"/>
                  <a:gd name="connsiteX4554" fmla="*/ 2372891 w 2604760"/>
                  <a:gd name="connsiteY4554" fmla="*/ 626216 h 1447989"/>
                  <a:gd name="connsiteX4555" fmla="*/ 2373408 w 2604760"/>
                  <a:gd name="connsiteY4555" fmla="*/ 628880 h 1447989"/>
                  <a:gd name="connsiteX4556" fmla="*/ 2373926 w 2604760"/>
                  <a:gd name="connsiteY4556" fmla="*/ 630583 h 1447989"/>
                  <a:gd name="connsiteX4557" fmla="*/ 2374452 w 2604760"/>
                  <a:gd name="connsiteY4557" fmla="*/ 630767 h 1447989"/>
                  <a:gd name="connsiteX4558" fmla="*/ 2374970 w 2604760"/>
                  <a:gd name="connsiteY4558" fmla="*/ 629139 h 1447989"/>
                  <a:gd name="connsiteX4559" fmla="*/ 2375496 w 2604760"/>
                  <a:gd name="connsiteY4559" fmla="*/ 625774 h 1447989"/>
                  <a:gd name="connsiteX4560" fmla="*/ 2376014 w 2604760"/>
                  <a:gd name="connsiteY4560" fmla="*/ 621123 h 1447989"/>
                  <a:gd name="connsiteX4561" fmla="*/ 2376531 w 2604760"/>
                  <a:gd name="connsiteY4561" fmla="*/ 615895 h 1447989"/>
                  <a:gd name="connsiteX4562" fmla="*/ 2377057 w 2604760"/>
                  <a:gd name="connsiteY4562" fmla="*/ 610919 h 1447989"/>
                  <a:gd name="connsiteX4563" fmla="*/ 2377575 w 2604760"/>
                  <a:gd name="connsiteY4563" fmla="*/ 607002 h 1447989"/>
                  <a:gd name="connsiteX4564" fmla="*/ 2378101 w 2604760"/>
                  <a:gd name="connsiteY4564" fmla="*/ 604798 h 1447989"/>
                  <a:gd name="connsiteX4565" fmla="*/ 2378619 w 2604760"/>
                  <a:gd name="connsiteY4565" fmla="*/ 604673 h 1447989"/>
                  <a:gd name="connsiteX4566" fmla="*/ 2379137 w 2604760"/>
                  <a:gd name="connsiteY4566" fmla="*/ 606585 h 1447989"/>
                  <a:gd name="connsiteX4567" fmla="*/ 2379663 w 2604760"/>
                  <a:gd name="connsiteY4567" fmla="*/ 610100 h 1447989"/>
                  <a:gd name="connsiteX4568" fmla="*/ 2380180 w 2604760"/>
                  <a:gd name="connsiteY4568" fmla="*/ 614467 h 1447989"/>
                  <a:gd name="connsiteX4569" fmla="*/ 2380706 w 2604760"/>
                  <a:gd name="connsiteY4569" fmla="*/ 618835 h 1447989"/>
                  <a:gd name="connsiteX4570" fmla="*/ 2381224 w 2604760"/>
                  <a:gd name="connsiteY4570" fmla="*/ 622383 h 1447989"/>
                  <a:gd name="connsiteX4571" fmla="*/ 2381742 w 2604760"/>
                  <a:gd name="connsiteY4571" fmla="*/ 624429 h 1447989"/>
                  <a:gd name="connsiteX4572" fmla="*/ 2382268 w 2604760"/>
                  <a:gd name="connsiteY4572" fmla="*/ 624580 h 1447989"/>
                  <a:gd name="connsiteX4573" fmla="*/ 2382786 w 2604760"/>
                  <a:gd name="connsiteY4573" fmla="*/ 622818 h 1447989"/>
                  <a:gd name="connsiteX4574" fmla="*/ 2383312 w 2604760"/>
                  <a:gd name="connsiteY4574" fmla="*/ 619503 h 1447989"/>
                  <a:gd name="connsiteX4575" fmla="*/ 2383830 w 2604760"/>
                  <a:gd name="connsiteY4575" fmla="*/ 615319 h 1447989"/>
                  <a:gd name="connsiteX4576" fmla="*/ 2384347 w 2604760"/>
                  <a:gd name="connsiteY4576" fmla="*/ 611102 h 1447989"/>
                  <a:gd name="connsiteX4577" fmla="*/ 2384873 w 2604760"/>
                  <a:gd name="connsiteY4577" fmla="*/ 607679 h 1447989"/>
                  <a:gd name="connsiteX4578" fmla="*/ 2385391 w 2604760"/>
                  <a:gd name="connsiteY4578" fmla="*/ 605741 h 1447989"/>
                  <a:gd name="connsiteX4579" fmla="*/ 2385917 w 2604760"/>
                  <a:gd name="connsiteY4579" fmla="*/ 605741 h 1447989"/>
                  <a:gd name="connsiteX4580" fmla="*/ 2386435 w 2604760"/>
                  <a:gd name="connsiteY4580" fmla="*/ 607737 h 1447989"/>
                  <a:gd name="connsiteX4581" fmla="*/ 2386953 w 2604760"/>
                  <a:gd name="connsiteY4581" fmla="*/ 611394 h 1447989"/>
                  <a:gd name="connsiteX4582" fmla="*/ 2387478 w 2604760"/>
                  <a:gd name="connsiteY4582" fmla="*/ 616104 h 1447989"/>
                  <a:gd name="connsiteX4583" fmla="*/ 2387996 w 2604760"/>
                  <a:gd name="connsiteY4583" fmla="*/ 621064 h 1447989"/>
                  <a:gd name="connsiteX4584" fmla="*/ 2388522 w 2604760"/>
                  <a:gd name="connsiteY4584" fmla="*/ 625531 h 1447989"/>
                  <a:gd name="connsiteX4585" fmla="*/ 2389040 w 2604760"/>
                  <a:gd name="connsiteY4585" fmla="*/ 628846 h 1447989"/>
                  <a:gd name="connsiteX4586" fmla="*/ 2389558 w 2604760"/>
                  <a:gd name="connsiteY4586" fmla="*/ 630592 h 1447989"/>
                  <a:gd name="connsiteX4587" fmla="*/ 2390084 w 2604760"/>
                  <a:gd name="connsiteY4587" fmla="*/ 630675 h 1447989"/>
                  <a:gd name="connsiteX4588" fmla="*/ 2390601 w 2604760"/>
                  <a:gd name="connsiteY4588" fmla="*/ 629331 h 1447989"/>
                  <a:gd name="connsiteX4589" fmla="*/ 2391128 w 2604760"/>
                  <a:gd name="connsiteY4589" fmla="*/ 627101 h 1447989"/>
                  <a:gd name="connsiteX4590" fmla="*/ 2391645 w 2604760"/>
                  <a:gd name="connsiteY4590" fmla="*/ 624646 h 1447989"/>
                  <a:gd name="connsiteX4591" fmla="*/ 2392163 w 2604760"/>
                  <a:gd name="connsiteY4591" fmla="*/ 622651 h 1447989"/>
                  <a:gd name="connsiteX4592" fmla="*/ 2392689 w 2604760"/>
                  <a:gd name="connsiteY4592" fmla="*/ 621674 h 1447989"/>
                  <a:gd name="connsiteX4593" fmla="*/ 2393207 w 2604760"/>
                  <a:gd name="connsiteY4593" fmla="*/ 622058 h 1447989"/>
                  <a:gd name="connsiteX4594" fmla="*/ 2393733 w 2604760"/>
                  <a:gd name="connsiteY4594" fmla="*/ 623903 h 1447989"/>
                  <a:gd name="connsiteX4595" fmla="*/ 2394251 w 2604760"/>
                  <a:gd name="connsiteY4595" fmla="*/ 627001 h 1447989"/>
                  <a:gd name="connsiteX4596" fmla="*/ 2394768 w 2604760"/>
                  <a:gd name="connsiteY4596" fmla="*/ 630901 h 1447989"/>
                  <a:gd name="connsiteX4597" fmla="*/ 2395294 w 2604760"/>
                  <a:gd name="connsiteY4597" fmla="*/ 635017 h 1447989"/>
                  <a:gd name="connsiteX4598" fmla="*/ 2395812 w 2604760"/>
                  <a:gd name="connsiteY4598" fmla="*/ 638792 h 1447989"/>
                  <a:gd name="connsiteX4599" fmla="*/ 2396338 w 2604760"/>
                  <a:gd name="connsiteY4599" fmla="*/ 641748 h 1447989"/>
                  <a:gd name="connsiteX4600" fmla="*/ 2396856 w 2604760"/>
                  <a:gd name="connsiteY4600" fmla="*/ 643618 h 1447989"/>
                  <a:gd name="connsiteX4601" fmla="*/ 2397374 w 2604760"/>
                  <a:gd name="connsiteY4601" fmla="*/ 644353 h 1447989"/>
                  <a:gd name="connsiteX4602" fmla="*/ 2397900 w 2604760"/>
                  <a:gd name="connsiteY4602" fmla="*/ 644178 h 1447989"/>
                  <a:gd name="connsiteX4603" fmla="*/ 2398417 w 2604760"/>
                  <a:gd name="connsiteY4603" fmla="*/ 643493 h 1447989"/>
                  <a:gd name="connsiteX4604" fmla="*/ 2398944 w 2604760"/>
                  <a:gd name="connsiteY4604" fmla="*/ 642775 h 1447989"/>
                  <a:gd name="connsiteX4605" fmla="*/ 2399461 w 2604760"/>
                  <a:gd name="connsiteY4605" fmla="*/ 642449 h 1447989"/>
                  <a:gd name="connsiteX4606" fmla="*/ 2399979 w 2604760"/>
                  <a:gd name="connsiteY4606" fmla="*/ 642800 h 1447989"/>
                  <a:gd name="connsiteX4607" fmla="*/ 2400505 w 2604760"/>
                  <a:gd name="connsiteY4607" fmla="*/ 643969 h 1447989"/>
                  <a:gd name="connsiteX4608" fmla="*/ 2401023 w 2604760"/>
                  <a:gd name="connsiteY4608" fmla="*/ 645889 h 1447989"/>
                  <a:gd name="connsiteX4609" fmla="*/ 2401549 w 2604760"/>
                  <a:gd name="connsiteY4609" fmla="*/ 648344 h 1447989"/>
                  <a:gd name="connsiteX4610" fmla="*/ 2402066 w 2604760"/>
                  <a:gd name="connsiteY4610" fmla="*/ 650983 h 1447989"/>
                  <a:gd name="connsiteX4611" fmla="*/ 2402584 w 2604760"/>
                  <a:gd name="connsiteY4611" fmla="*/ 653388 h 1447989"/>
                  <a:gd name="connsiteX4612" fmla="*/ 2403110 w 2604760"/>
                  <a:gd name="connsiteY4612" fmla="*/ 655217 h 1447989"/>
                  <a:gd name="connsiteX4613" fmla="*/ 2403628 w 2604760"/>
                  <a:gd name="connsiteY4613" fmla="*/ 656244 h 1447989"/>
                  <a:gd name="connsiteX4614" fmla="*/ 2404154 w 2604760"/>
                  <a:gd name="connsiteY4614" fmla="*/ 656469 h 1447989"/>
                  <a:gd name="connsiteX4615" fmla="*/ 2404672 w 2604760"/>
                  <a:gd name="connsiteY4615" fmla="*/ 656077 h 1447989"/>
                  <a:gd name="connsiteX4616" fmla="*/ 2405189 w 2604760"/>
                  <a:gd name="connsiteY4616" fmla="*/ 655392 h 1447989"/>
                  <a:gd name="connsiteX4617" fmla="*/ 2405716 w 2604760"/>
                  <a:gd name="connsiteY4617" fmla="*/ 654824 h 1447989"/>
                  <a:gd name="connsiteX4618" fmla="*/ 2406233 w 2604760"/>
                  <a:gd name="connsiteY4618" fmla="*/ 654732 h 1447989"/>
                  <a:gd name="connsiteX4619" fmla="*/ 2406759 w 2604760"/>
                  <a:gd name="connsiteY4619" fmla="*/ 655375 h 1447989"/>
                  <a:gd name="connsiteX4620" fmla="*/ 2407277 w 2604760"/>
                  <a:gd name="connsiteY4620" fmla="*/ 656795 h 1447989"/>
                  <a:gd name="connsiteX4621" fmla="*/ 2407795 w 2604760"/>
                  <a:gd name="connsiteY4621" fmla="*/ 658849 h 1447989"/>
                  <a:gd name="connsiteX4622" fmla="*/ 2408321 w 2604760"/>
                  <a:gd name="connsiteY4622" fmla="*/ 661220 h 1447989"/>
                  <a:gd name="connsiteX4623" fmla="*/ 2408839 w 2604760"/>
                  <a:gd name="connsiteY4623" fmla="*/ 663492 h 1447989"/>
                  <a:gd name="connsiteX4624" fmla="*/ 2409365 w 2604760"/>
                  <a:gd name="connsiteY4624" fmla="*/ 665237 h 1447989"/>
                  <a:gd name="connsiteX4625" fmla="*/ 2409882 w 2604760"/>
                  <a:gd name="connsiteY4625" fmla="*/ 666080 h 1447989"/>
                  <a:gd name="connsiteX4626" fmla="*/ 2410400 w 2604760"/>
                  <a:gd name="connsiteY4626" fmla="*/ 665771 h 1447989"/>
                  <a:gd name="connsiteX4627" fmla="*/ 2410926 w 2604760"/>
                  <a:gd name="connsiteY4627" fmla="*/ 664327 h 1447989"/>
                  <a:gd name="connsiteX4628" fmla="*/ 2411444 w 2604760"/>
                  <a:gd name="connsiteY4628" fmla="*/ 661997 h 1447989"/>
                  <a:gd name="connsiteX4629" fmla="*/ 2411970 w 2604760"/>
                  <a:gd name="connsiteY4629" fmla="*/ 659233 h 1447989"/>
                  <a:gd name="connsiteX4630" fmla="*/ 2412487 w 2604760"/>
                  <a:gd name="connsiteY4630" fmla="*/ 656594 h 1447989"/>
                  <a:gd name="connsiteX4631" fmla="*/ 2413005 w 2604760"/>
                  <a:gd name="connsiteY4631" fmla="*/ 654624 h 1447989"/>
                  <a:gd name="connsiteX4632" fmla="*/ 2413531 w 2604760"/>
                  <a:gd name="connsiteY4632" fmla="*/ 653739 h 1447989"/>
                  <a:gd name="connsiteX4633" fmla="*/ 2414049 w 2604760"/>
                  <a:gd name="connsiteY4633" fmla="*/ 654165 h 1447989"/>
                  <a:gd name="connsiteX4634" fmla="*/ 2414575 w 2604760"/>
                  <a:gd name="connsiteY4634" fmla="*/ 655860 h 1447989"/>
                  <a:gd name="connsiteX4635" fmla="*/ 2415093 w 2604760"/>
                  <a:gd name="connsiteY4635" fmla="*/ 658465 h 1447989"/>
                  <a:gd name="connsiteX4636" fmla="*/ 2415611 w 2604760"/>
                  <a:gd name="connsiteY4636" fmla="*/ 661412 h 1447989"/>
                  <a:gd name="connsiteX4637" fmla="*/ 2416137 w 2604760"/>
                  <a:gd name="connsiteY4637" fmla="*/ 664034 h 1447989"/>
                  <a:gd name="connsiteX4638" fmla="*/ 2416654 w 2604760"/>
                  <a:gd name="connsiteY4638" fmla="*/ 665679 h 1447989"/>
                  <a:gd name="connsiteX4639" fmla="*/ 2417180 w 2604760"/>
                  <a:gd name="connsiteY4639" fmla="*/ 665855 h 1447989"/>
                  <a:gd name="connsiteX4640" fmla="*/ 2417698 w 2604760"/>
                  <a:gd name="connsiteY4640" fmla="*/ 664327 h 1447989"/>
                  <a:gd name="connsiteX4641" fmla="*/ 2418216 w 2604760"/>
                  <a:gd name="connsiteY4641" fmla="*/ 661145 h 1447989"/>
                  <a:gd name="connsiteX4642" fmla="*/ 2418742 w 2604760"/>
                  <a:gd name="connsiteY4642" fmla="*/ 656728 h 1447989"/>
                  <a:gd name="connsiteX4643" fmla="*/ 2419260 w 2604760"/>
                  <a:gd name="connsiteY4643" fmla="*/ 651718 h 1447989"/>
                  <a:gd name="connsiteX4644" fmla="*/ 2419786 w 2604760"/>
                  <a:gd name="connsiteY4644" fmla="*/ 646891 h 1447989"/>
                  <a:gd name="connsiteX4645" fmla="*/ 2420303 w 2604760"/>
                  <a:gd name="connsiteY4645" fmla="*/ 642958 h 1447989"/>
                  <a:gd name="connsiteX4646" fmla="*/ 2420821 w 2604760"/>
                  <a:gd name="connsiteY4646" fmla="*/ 640503 h 1447989"/>
                  <a:gd name="connsiteX4647" fmla="*/ 2421347 w 2604760"/>
                  <a:gd name="connsiteY4647" fmla="*/ 639835 h 1447989"/>
                  <a:gd name="connsiteX4648" fmla="*/ 2421865 w 2604760"/>
                  <a:gd name="connsiteY4648" fmla="*/ 640954 h 1447989"/>
                  <a:gd name="connsiteX4649" fmla="*/ 2422391 w 2604760"/>
                  <a:gd name="connsiteY4649" fmla="*/ 643493 h 1447989"/>
                  <a:gd name="connsiteX4650" fmla="*/ 2422909 w 2604760"/>
                  <a:gd name="connsiteY4650" fmla="*/ 646733 h 1447989"/>
                  <a:gd name="connsiteX4651" fmla="*/ 2423426 w 2604760"/>
                  <a:gd name="connsiteY4651" fmla="*/ 649822 h 1447989"/>
                  <a:gd name="connsiteX4652" fmla="*/ 2423952 w 2604760"/>
                  <a:gd name="connsiteY4652" fmla="*/ 651943 h 1447989"/>
                  <a:gd name="connsiteX4653" fmla="*/ 2424470 w 2604760"/>
                  <a:gd name="connsiteY4653" fmla="*/ 652453 h 1447989"/>
                  <a:gd name="connsiteX4654" fmla="*/ 2424996 w 2604760"/>
                  <a:gd name="connsiteY4654" fmla="*/ 651016 h 1447989"/>
                  <a:gd name="connsiteX4655" fmla="*/ 2425514 w 2604760"/>
                  <a:gd name="connsiteY4655" fmla="*/ 647626 h 1447989"/>
                  <a:gd name="connsiteX4656" fmla="*/ 2426032 w 2604760"/>
                  <a:gd name="connsiteY4656" fmla="*/ 642675 h 1447989"/>
                  <a:gd name="connsiteX4657" fmla="*/ 2426558 w 2604760"/>
                  <a:gd name="connsiteY4657" fmla="*/ 636863 h 1447989"/>
                  <a:gd name="connsiteX4658" fmla="*/ 2427075 w 2604760"/>
                  <a:gd name="connsiteY4658" fmla="*/ 631026 h 1447989"/>
                  <a:gd name="connsiteX4659" fmla="*/ 2427601 w 2604760"/>
                  <a:gd name="connsiteY4659" fmla="*/ 625982 h 1447989"/>
                  <a:gd name="connsiteX4660" fmla="*/ 2428119 w 2604760"/>
                  <a:gd name="connsiteY4660" fmla="*/ 622400 h 1447989"/>
                  <a:gd name="connsiteX4661" fmla="*/ 2428637 w 2604760"/>
                  <a:gd name="connsiteY4661" fmla="*/ 620722 h 1447989"/>
                  <a:gd name="connsiteX4662" fmla="*/ 2429163 w 2604760"/>
                  <a:gd name="connsiteY4662" fmla="*/ 621014 h 1447989"/>
                  <a:gd name="connsiteX4663" fmla="*/ 2429681 w 2604760"/>
                  <a:gd name="connsiteY4663" fmla="*/ 622993 h 1447989"/>
                  <a:gd name="connsiteX4664" fmla="*/ 2430207 w 2604760"/>
                  <a:gd name="connsiteY4664" fmla="*/ 625991 h 1447989"/>
                  <a:gd name="connsiteX4665" fmla="*/ 2430725 w 2604760"/>
                  <a:gd name="connsiteY4665" fmla="*/ 629172 h 1447989"/>
                  <a:gd name="connsiteX4666" fmla="*/ 2431242 w 2604760"/>
                  <a:gd name="connsiteY4666" fmla="*/ 631694 h 1447989"/>
                  <a:gd name="connsiteX4667" fmla="*/ 2431768 w 2604760"/>
                  <a:gd name="connsiteY4667" fmla="*/ 632913 h 1447989"/>
                  <a:gd name="connsiteX4668" fmla="*/ 2432286 w 2604760"/>
                  <a:gd name="connsiteY4668" fmla="*/ 632412 h 1447989"/>
                  <a:gd name="connsiteX4669" fmla="*/ 2432812 w 2604760"/>
                  <a:gd name="connsiteY4669" fmla="*/ 630116 h 1447989"/>
                  <a:gd name="connsiteX4670" fmla="*/ 2433330 w 2604760"/>
                  <a:gd name="connsiteY4670" fmla="*/ 626291 h 1447989"/>
                  <a:gd name="connsiteX4671" fmla="*/ 2433848 w 2604760"/>
                  <a:gd name="connsiteY4671" fmla="*/ 621540 h 1447989"/>
                  <a:gd name="connsiteX4672" fmla="*/ 2434373 w 2604760"/>
                  <a:gd name="connsiteY4672" fmla="*/ 616605 h 1447989"/>
                  <a:gd name="connsiteX4673" fmla="*/ 2434891 w 2604760"/>
                  <a:gd name="connsiteY4673" fmla="*/ 612230 h 1447989"/>
                  <a:gd name="connsiteX4674" fmla="*/ 2435417 w 2604760"/>
                  <a:gd name="connsiteY4674" fmla="*/ 609048 h 1447989"/>
                  <a:gd name="connsiteX4675" fmla="*/ 2435935 w 2604760"/>
                  <a:gd name="connsiteY4675" fmla="*/ 607428 h 1447989"/>
                  <a:gd name="connsiteX4676" fmla="*/ 2436453 w 2604760"/>
                  <a:gd name="connsiteY4676" fmla="*/ 607470 h 1447989"/>
                  <a:gd name="connsiteX4677" fmla="*/ 2436979 w 2604760"/>
                  <a:gd name="connsiteY4677" fmla="*/ 608956 h 1447989"/>
                  <a:gd name="connsiteX4678" fmla="*/ 2437497 w 2604760"/>
                  <a:gd name="connsiteY4678" fmla="*/ 611378 h 1447989"/>
                  <a:gd name="connsiteX4679" fmla="*/ 2438023 w 2604760"/>
                  <a:gd name="connsiteY4679" fmla="*/ 614092 h 1447989"/>
                  <a:gd name="connsiteX4680" fmla="*/ 2438540 w 2604760"/>
                  <a:gd name="connsiteY4680" fmla="*/ 616438 h 1447989"/>
                  <a:gd name="connsiteX4681" fmla="*/ 2439058 w 2604760"/>
                  <a:gd name="connsiteY4681" fmla="*/ 617916 h 1447989"/>
                  <a:gd name="connsiteX4682" fmla="*/ 2439584 w 2604760"/>
                  <a:gd name="connsiteY4682" fmla="*/ 618217 h 1447989"/>
                  <a:gd name="connsiteX4683" fmla="*/ 2440102 w 2604760"/>
                  <a:gd name="connsiteY4683" fmla="*/ 617273 h 1447989"/>
                  <a:gd name="connsiteX4684" fmla="*/ 2440628 w 2604760"/>
                  <a:gd name="connsiteY4684" fmla="*/ 615311 h 1447989"/>
                  <a:gd name="connsiteX4685" fmla="*/ 2441146 w 2604760"/>
                  <a:gd name="connsiteY4685" fmla="*/ 612739 h 1447989"/>
                  <a:gd name="connsiteX4686" fmla="*/ 2441663 w 2604760"/>
                  <a:gd name="connsiteY4686" fmla="*/ 610125 h 1447989"/>
                  <a:gd name="connsiteX4687" fmla="*/ 2442189 w 2604760"/>
                  <a:gd name="connsiteY4687" fmla="*/ 608013 h 1447989"/>
                  <a:gd name="connsiteX4688" fmla="*/ 2442707 w 2604760"/>
                  <a:gd name="connsiteY4688" fmla="*/ 606794 h 1447989"/>
                  <a:gd name="connsiteX4689" fmla="*/ 2443233 w 2604760"/>
                  <a:gd name="connsiteY4689" fmla="*/ 606643 h 1447989"/>
                  <a:gd name="connsiteX4690" fmla="*/ 2443751 w 2604760"/>
                  <a:gd name="connsiteY4690" fmla="*/ 607520 h 1447989"/>
                  <a:gd name="connsiteX4691" fmla="*/ 2444268 w 2604760"/>
                  <a:gd name="connsiteY4691" fmla="*/ 609173 h 1447989"/>
                  <a:gd name="connsiteX4692" fmla="*/ 2444795 w 2604760"/>
                  <a:gd name="connsiteY4692" fmla="*/ 611219 h 1447989"/>
                  <a:gd name="connsiteX4693" fmla="*/ 2445312 w 2604760"/>
                  <a:gd name="connsiteY4693" fmla="*/ 613232 h 1447989"/>
                  <a:gd name="connsiteX4694" fmla="*/ 2445839 w 2604760"/>
                  <a:gd name="connsiteY4694" fmla="*/ 614826 h 1447989"/>
                  <a:gd name="connsiteX4695" fmla="*/ 2446356 w 2604760"/>
                  <a:gd name="connsiteY4695" fmla="*/ 615762 h 1447989"/>
                  <a:gd name="connsiteX4696" fmla="*/ 2446874 w 2604760"/>
                  <a:gd name="connsiteY4696" fmla="*/ 615970 h 1447989"/>
                  <a:gd name="connsiteX4697" fmla="*/ 2447400 w 2604760"/>
                  <a:gd name="connsiteY4697" fmla="*/ 615570 h 1447989"/>
                  <a:gd name="connsiteX4698" fmla="*/ 2447918 w 2604760"/>
                  <a:gd name="connsiteY4698" fmla="*/ 614835 h 1447989"/>
                  <a:gd name="connsiteX4699" fmla="*/ 2448444 w 2604760"/>
                  <a:gd name="connsiteY4699" fmla="*/ 614150 h 1447989"/>
                  <a:gd name="connsiteX4700" fmla="*/ 2448961 w 2604760"/>
                  <a:gd name="connsiteY4700" fmla="*/ 613900 h 1447989"/>
                  <a:gd name="connsiteX4701" fmla="*/ 2449479 w 2604760"/>
                  <a:gd name="connsiteY4701" fmla="*/ 614384 h 1447989"/>
                  <a:gd name="connsiteX4702" fmla="*/ 2450005 w 2604760"/>
                  <a:gd name="connsiteY4702" fmla="*/ 615720 h 1447989"/>
                  <a:gd name="connsiteX4703" fmla="*/ 2450523 w 2604760"/>
                  <a:gd name="connsiteY4703" fmla="*/ 617799 h 1447989"/>
                  <a:gd name="connsiteX4704" fmla="*/ 2451049 w 2604760"/>
                  <a:gd name="connsiteY4704" fmla="*/ 620329 h 1447989"/>
                  <a:gd name="connsiteX4705" fmla="*/ 2451567 w 2604760"/>
                  <a:gd name="connsiteY4705" fmla="*/ 622918 h 1447989"/>
                  <a:gd name="connsiteX4706" fmla="*/ 2452084 w 2604760"/>
                  <a:gd name="connsiteY4706" fmla="*/ 625172 h 1447989"/>
                  <a:gd name="connsiteX4707" fmla="*/ 2452611 w 2604760"/>
                  <a:gd name="connsiteY4707" fmla="*/ 626751 h 1447989"/>
                  <a:gd name="connsiteX4708" fmla="*/ 2453128 w 2604760"/>
                  <a:gd name="connsiteY4708" fmla="*/ 627477 h 1447989"/>
                  <a:gd name="connsiteX4709" fmla="*/ 2453654 w 2604760"/>
                  <a:gd name="connsiteY4709" fmla="*/ 627327 h 1447989"/>
                  <a:gd name="connsiteX4710" fmla="*/ 2454172 w 2604760"/>
                  <a:gd name="connsiteY4710" fmla="*/ 626517 h 1447989"/>
                  <a:gd name="connsiteX4711" fmla="*/ 2454690 w 2604760"/>
                  <a:gd name="connsiteY4711" fmla="*/ 625423 h 1447989"/>
                  <a:gd name="connsiteX4712" fmla="*/ 2455216 w 2604760"/>
                  <a:gd name="connsiteY4712" fmla="*/ 624538 h 1447989"/>
                  <a:gd name="connsiteX4713" fmla="*/ 2455734 w 2604760"/>
                  <a:gd name="connsiteY4713" fmla="*/ 624312 h 1447989"/>
                  <a:gd name="connsiteX4714" fmla="*/ 2456259 w 2604760"/>
                  <a:gd name="connsiteY4714" fmla="*/ 625097 h 1447989"/>
                  <a:gd name="connsiteX4715" fmla="*/ 2456777 w 2604760"/>
                  <a:gd name="connsiteY4715" fmla="*/ 627068 h 1447989"/>
                  <a:gd name="connsiteX4716" fmla="*/ 2457295 w 2604760"/>
                  <a:gd name="connsiteY4716" fmla="*/ 630132 h 1447989"/>
                  <a:gd name="connsiteX4717" fmla="*/ 2457821 w 2604760"/>
                  <a:gd name="connsiteY4717" fmla="*/ 633990 h 1447989"/>
                  <a:gd name="connsiteX4718" fmla="*/ 2458339 w 2604760"/>
                  <a:gd name="connsiteY4718" fmla="*/ 638107 h 1447989"/>
                  <a:gd name="connsiteX4719" fmla="*/ 2458865 w 2604760"/>
                  <a:gd name="connsiteY4719" fmla="*/ 641898 h 1447989"/>
                  <a:gd name="connsiteX4720" fmla="*/ 2459383 w 2604760"/>
                  <a:gd name="connsiteY4720" fmla="*/ 644795 h 1447989"/>
                  <a:gd name="connsiteX4721" fmla="*/ 2459900 w 2604760"/>
                  <a:gd name="connsiteY4721" fmla="*/ 646424 h 1447989"/>
                  <a:gd name="connsiteX4722" fmla="*/ 2460426 w 2604760"/>
                  <a:gd name="connsiteY4722" fmla="*/ 646599 h 1447989"/>
                  <a:gd name="connsiteX4723" fmla="*/ 2460944 w 2604760"/>
                  <a:gd name="connsiteY4723" fmla="*/ 645430 h 1447989"/>
                  <a:gd name="connsiteX4724" fmla="*/ 2461470 w 2604760"/>
                  <a:gd name="connsiteY4724" fmla="*/ 643267 h 1447989"/>
                  <a:gd name="connsiteX4725" fmla="*/ 2461988 w 2604760"/>
                  <a:gd name="connsiteY4725" fmla="*/ 640712 h 1447989"/>
                  <a:gd name="connsiteX4726" fmla="*/ 2462506 w 2604760"/>
                  <a:gd name="connsiteY4726" fmla="*/ 638449 h 1447989"/>
                  <a:gd name="connsiteX4727" fmla="*/ 2463032 w 2604760"/>
                  <a:gd name="connsiteY4727" fmla="*/ 637130 h 1447989"/>
                  <a:gd name="connsiteX4728" fmla="*/ 2463549 w 2604760"/>
                  <a:gd name="connsiteY4728" fmla="*/ 637197 h 1447989"/>
                  <a:gd name="connsiteX4729" fmla="*/ 2464075 w 2604760"/>
                  <a:gd name="connsiteY4729" fmla="*/ 638842 h 1447989"/>
                  <a:gd name="connsiteX4730" fmla="*/ 2464593 w 2604760"/>
                  <a:gd name="connsiteY4730" fmla="*/ 641965 h 1447989"/>
                  <a:gd name="connsiteX4731" fmla="*/ 2465111 w 2604760"/>
                  <a:gd name="connsiteY4731" fmla="*/ 646198 h 1447989"/>
                  <a:gd name="connsiteX4732" fmla="*/ 2465637 w 2604760"/>
                  <a:gd name="connsiteY4732" fmla="*/ 650908 h 1447989"/>
                  <a:gd name="connsiteX4733" fmla="*/ 2466155 w 2604760"/>
                  <a:gd name="connsiteY4733" fmla="*/ 655342 h 1447989"/>
                  <a:gd name="connsiteX4734" fmla="*/ 2466681 w 2604760"/>
                  <a:gd name="connsiteY4734" fmla="*/ 658765 h 1447989"/>
                  <a:gd name="connsiteX4735" fmla="*/ 2467198 w 2604760"/>
                  <a:gd name="connsiteY4735" fmla="*/ 660653 h 1447989"/>
                  <a:gd name="connsiteX4736" fmla="*/ 2467716 w 2604760"/>
                  <a:gd name="connsiteY4736" fmla="*/ 660719 h 1447989"/>
                  <a:gd name="connsiteX4737" fmla="*/ 2468242 w 2604760"/>
                  <a:gd name="connsiteY4737" fmla="*/ 659008 h 1447989"/>
                  <a:gd name="connsiteX4738" fmla="*/ 2468760 w 2604760"/>
                  <a:gd name="connsiteY4738" fmla="*/ 655876 h 1447989"/>
                  <a:gd name="connsiteX4739" fmla="*/ 2469286 w 2604760"/>
                  <a:gd name="connsiteY4739" fmla="*/ 651968 h 1447989"/>
                  <a:gd name="connsiteX4740" fmla="*/ 2469804 w 2604760"/>
                  <a:gd name="connsiteY4740" fmla="*/ 648094 h 1447989"/>
                  <a:gd name="connsiteX4741" fmla="*/ 2470321 w 2604760"/>
                  <a:gd name="connsiteY4741" fmla="*/ 645013 h 1447989"/>
                  <a:gd name="connsiteX4742" fmla="*/ 2470847 w 2604760"/>
                  <a:gd name="connsiteY4742" fmla="*/ 643309 h 1447989"/>
                  <a:gd name="connsiteX4743" fmla="*/ 2471365 w 2604760"/>
                  <a:gd name="connsiteY4743" fmla="*/ 643301 h 1447989"/>
                  <a:gd name="connsiteX4744" fmla="*/ 2471891 w 2604760"/>
                  <a:gd name="connsiteY4744" fmla="*/ 645013 h 1447989"/>
                  <a:gd name="connsiteX4745" fmla="*/ 2472409 w 2604760"/>
                  <a:gd name="connsiteY4745" fmla="*/ 648136 h 1447989"/>
                  <a:gd name="connsiteX4746" fmla="*/ 2472927 w 2604760"/>
                  <a:gd name="connsiteY4746" fmla="*/ 652077 h 1447989"/>
                  <a:gd name="connsiteX4747" fmla="*/ 2473453 w 2604760"/>
                  <a:gd name="connsiteY4747" fmla="*/ 656068 h 1447989"/>
                  <a:gd name="connsiteX4748" fmla="*/ 2473970 w 2604760"/>
                  <a:gd name="connsiteY4748" fmla="*/ 659317 h 1447989"/>
                  <a:gd name="connsiteX4749" fmla="*/ 2474497 w 2604760"/>
                  <a:gd name="connsiteY4749" fmla="*/ 661162 h 1447989"/>
                  <a:gd name="connsiteX4750" fmla="*/ 2475014 w 2604760"/>
                  <a:gd name="connsiteY4750" fmla="*/ 661245 h 1447989"/>
                  <a:gd name="connsiteX4751" fmla="*/ 2475532 w 2604760"/>
                  <a:gd name="connsiteY4751" fmla="*/ 659492 h 1447989"/>
                  <a:gd name="connsiteX4752" fmla="*/ 2476058 w 2604760"/>
                  <a:gd name="connsiteY4752" fmla="*/ 656144 h 1447989"/>
                  <a:gd name="connsiteX4753" fmla="*/ 2476576 w 2604760"/>
                  <a:gd name="connsiteY4753" fmla="*/ 651760 h 1447989"/>
                  <a:gd name="connsiteX4754" fmla="*/ 2477102 w 2604760"/>
                  <a:gd name="connsiteY4754" fmla="*/ 647075 h 1447989"/>
                  <a:gd name="connsiteX4755" fmla="*/ 2477620 w 2604760"/>
                  <a:gd name="connsiteY4755" fmla="*/ 642858 h 1447989"/>
                  <a:gd name="connsiteX4756" fmla="*/ 2478137 w 2604760"/>
                  <a:gd name="connsiteY4756" fmla="*/ 639727 h 1447989"/>
                  <a:gd name="connsiteX4757" fmla="*/ 2478663 w 2604760"/>
                  <a:gd name="connsiteY4757" fmla="*/ 638082 h 1447989"/>
                  <a:gd name="connsiteX4758" fmla="*/ 2479181 w 2604760"/>
                  <a:gd name="connsiteY4758" fmla="*/ 638023 h 1447989"/>
                  <a:gd name="connsiteX4759" fmla="*/ 2479707 w 2604760"/>
                  <a:gd name="connsiteY4759" fmla="*/ 639385 h 1447989"/>
                  <a:gd name="connsiteX4760" fmla="*/ 2480225 w 2604760"/>
                  <a:gd name="connsiteY4760" fmla="*/ 641681 h 1447989"/>
                  <a:gd name="connsiteX4761" fmla="*/ 2480742 w 2604760"/>
                  <a:gd name="connsiteY4761" fmla="*/ 644261 h 1447989"/>
                  <a:gd name="connsiteX4762" fmla="*/ 2481268 w 2604760"/>
                  <a:gd name="connsiteY4762" fmla="*/ 646415 h 1447989"/>
                  <a:gd name="connsiteX4763" fmla="*/ 2481786 w 2604760"/>
                  <a:gd name="connsiteY4763" fmla="*/ 647559 h 1447989"/>
                  <a:gd name="connsiteX4764" fmla="*/ 2482312 w 2604760"/>
                  <a:gd name="connsiteY4764" fmla="*/ 647342 h 1447989"/>
                  <a:gd name="connsiteX4765" fmla="*/ 2482830 w 2604760"/>
                  <a:gd name="connsiteY4765" fmla="*/ 645664 h 1447989"/>
                  <a:gd name="connsiteX4766" fmla="*/ 2483348 w 2604760"/>
                  <a:gd name="connsiteY4766" fmla="*/ 642691 h 1447989"/>
                  <a:gd name="connsiteX4767" fmla="*/ 2483874 w 2604760"/>
                  <a:gd name="connsiteY4767" fmla="*/ 638842 h 1447989"/>
                  <a:gd name="connsiteX4768" fmla="*/ 2484392 w 2604760"/>
                  <a:gd name="connsiteY4768" fmla="*/ 634675 h 1447989"/>
                  <a:gd name="connsiteX4769" fmla="*/ 2484918 w 2604760"/>
                  <a:gd name="connsiteY4769" fmla="*/ 630817 h 1447989"/>
                  <a:gd name="connsiteX4770" fmla="*/ 2485435 w 2604760"/>
                  <a:gd name="connsiteY4770" fmla="*/ 627761 h 1447989"/>
                  <a:gd name="connsiteX4771" fmla="*/ 2485953 w 2604760"/>
                  <a:gd name="connsiteY4771" fmla="*/ 625807 h 1447989"/>
                  <a:gd name="connsiteX4772" fmla="*/ 2486479 w 2604760"/>
                  <a:gd name="connsiteY4772" fmla="*/ 625014 h 1447989"/>
                  <a:gd name="connsiteX4773" fmla="*/ 2486997 w 2604760"/>
                  <a:gd name="connsiteY4773" fmla="*/ 625206 h 1447989"/>
                  <a:gd name="connsiteX4774" fmla="*/ 2487523 w 2604760"/>
                  <a:gd name="connsiteY4774" fmla="*/ 626016 h 1447989"/>
                  <a:gd name="connsiteX4775" fmla="*/ 2488041 w 2604760"/>
                  <a:gd name="connsiteY4775" fmla="*/ 626968 h 1447989"/>
                  <a:gd name="connsiteX4776" fmla="*/ 2488558 w 2604760"/>
                  <a:gd name="connsiteY4776" fmla="*/ 627561 h 1447989"/>
                  <a:gd name="connsiteX4777" fmla="*/ 2489084 w 2604760"/>
                  <a:gd name="connsiteY4777" fmla="*/ 627419 h 1447989"/>
                  <a:gd name="connsiteX4778" fmla="*/ 2489602 w 2604760"/>
                  <a:gd name="connsiteY4778" fmla="*/ 626375 h 1447989"/>
                  <a:gd name="connsiteX4779" fmla="*/ 2490128 w 2604760"/>
                  <a:gd name="connsiteY4779" fmla="*/ 624471 h 1447989"/>
                  <a:gd name="connsiteX4780" fmla="*/ 2490646 w 2604760"/>
                  <a:gd name="connsiteY4780" fmla="*/ 621933 h 1447989"/>
                  <a:gd name="connsiteX4781" fmla="*/ 2491164 w 2604760"/>
                  <a:gd name="connsiteY4781" fmla="*/ 619127 h 1447989"/>
                  <a:gd name="connsiteX4782" fmla="*/ 2491690 w 2604760"/>
                  <a:gd name="connsiteY4782" fmla="*/ 616463 h 1447989"/>
                  <a:gd name="connsiteX4783" fmla="*/ 2492208 w 2604760"/>
                  <a:gd name="connsiteY4783" fmla="*/ 614334 h 1447989"/>
                  <a:gd name="connsiteX4784" fmla="*/ 2492733 w 2604760"/>
                  <a:gd name="connsiteY4784" fmla="*/ 612998 h 1447989"/>
                  <a:gd name="connsiteX4785" fmla="*/ 2493251 w 2604760"/>
                  <a:gd name="connsiteY4785" fmla="*/ 612505 h 1447989"/>
                  <a:gd name="connsiteX4786" fmla="*/ 2493769 w 2604760"/>
                  <a:gd name="connsiteY4786" fmla="*/ 612680 h 1447989"/>
                  <a:gd name="connsiteX4787" fmla="*/ 2494295 w 2604760"/>
                  <a:gd name="connsiteY4787" fmla="*/ 613207 h 1447989"/>
                  <a:gd name="connsiteX4788" fmla="*/ 2494813 w 2604760"/>
                  <a:gd name="connsiteY4788" fmla="*/ 613699 h 1447989"/>
                  <a:gd name="connsiteX4789" fmla="*/ 2495339 w 2604760"/>
                  <a:gd name="connsiteY4789" fmla="*/ 613766 h 1447989"/>
                  <a:gd name="connsiteX4790" fmla="*/ 2495856 w 2604760"/>
                  <a:gd name="connsiteY4790" fmla="*/ 613148 h 1447989"/>
                  <a:gd name="connsiteX4791" fmla="*/ 2496374 w 2604760"/>
                  <a:gd name="connsiteY4791" fmla="*/ 611729 h 1447989"/>
                  <a:gd name="connsiteX4792" fmla="*/ 2496900 w 2604760"/>
                  <a:gd name="connsiteY4792" fmla="*/ 609608 h 1447989"/>
                  <a:gd name="connsiteX4793" fmla="*/ 2497418 w 2604760"/>
                  <a:gd name="connsiteY4793" fmla="*/ 607094 h 1447989"/>
                  <a:gd name="connsiteX4794" fmla="*/ 2497944 w 2604760"/>
                  <a:gd name="connsiteY4794" fmla="*/ 604614 h 1447989"/>
                  <a:gd name="connsiteX4795" fmla="*/ 2498462 w 2604760"/>
                  <a:gd name="connsiteY4795" fmla="*/ 602627 h 1447989"/>
                  <a:gd name="connsiteX4796" fmla="*/ 2498979 w 2604760"/>
                  <a:gd name="connsiteY4796" fmla="*/ 601508 h 1447989"/>
                  <a:gd name="connsiteX4797" fmla="*/ 2499506 w 2604760"/>
                  <a:gd name="connsiteY4797" fmla="*/ 601491 h 1447989"/>
                  <a:gd name="connsiteX4798" fmla="*/ 2500023 w 2604760"/>
                  <a:gd name="connsiteY4798" fmla="*/ 602593 h 1447989"/>
                  <a:gd name="connsiteX4799" fmla="*/ 2500549 w 2604760"/>
                  <a:gd name="connsiteY4799" fmla="*/ 604556 h 1447989"/>
                  <a:gd name="connsiteX4800" fmla="*/ 2501067 w 2604760"/>
                  <a:gd name="connsiteY4800" fmla="*/ 606944 h 1447989"/>
                  <a:gd name="connsiteX4801" fmla="*/ 2501585 w 2604760"/>
                  <a:gd name="connsiteY4801" fmla="*/ 609190 h 1447989"/>
                  <a:gd name="connsiteX4802" fmla="*/ 2502111 w 2604760"/>
                  <a:gd name="connsiteY4802" fmla="*/ 610743 h 1447989"/>
                  <a:gd name="connsiteX4803" fmla="*/ 2502629 w 2604760"/>
                  <a:gd name="connsiteY4803" fmla="*/ 611202 h 1447989"/>
                  <a:gd name="connsiteX4804" fmla="*/ 2503154 w 2604760"/>
                  <a:gd name="connsiteY4804" fmla="*/ 610384 h 1447989"/>
                  <a:gd name="connsiteX4805" fmla="*/ 2503672 w 2604760"/>
                  <a:gd name="connsiteY4805" fmla="*/ 608380 h 1447989"/>
                  <a:gd name="connsiteX4806" fmla="*/ 2504190 w 2604760"/>
                  <a:gd name="connsiteY4806" fmla="*/ 605516 h 1447989"/>
                  <a:gd name="connsiteX4807" fmla="*/ 2504716 w 2604760"/>
                  <a:gd name="connsiteY4807" fmla="*/ 602351 h 1447989"/>
                  <a:gd name="connsiteX4808" fmla="*/ 2505234 w 2604760"/>
                  <a:gd name="connsiteY4808" fmla="*/ 599562 h 1447989"/>
                  <a:gd name="connsiteX4809" fmla="*/ 2505760 w 2604760"/>
                  <a:gd name="connsiteY4809" fmla="*/ 597775 h 1447989"/>
                  <a:gd name="connsiteX4810" fmla="*/ 2506278 w 2604760"/>
                  <a:gd name="connsiteY4810" fmla="*/ 597466 h 1447989"/>
                  <a:gd name="connsiteX4811" fmla="*/ 2506795 w 2604760"/>
                  <a:gd name="connsiteY4811" fmla="*/ 598819 h 1447989"/>
                  <a:gd name="connsiteX4812" fmla="*/ 2507321 w 2604760"/>
                  <a:gd name="connsiteY4812" fmla="*/ 601708 h 1447989"/>
                  <a:gd name="connsiteX4813" fmla="*/ 2507839 w 2604760"/>
                  <a:gd name="connsiteY4813" fmla="*/ 605733 h 1447989"/>
                  <a:gd name="connsiteX4814" fmla="*/ 2508365 w 2604760"/>
                  <a:gd name="connsiteY4814" fmla="*/ 610259 h 1447989"/>
                  <a:gd name="connsiteX4815" fmla="*/ 2508883 w 2604760"/>
                  <a:gd name="connsiteY4815" fmla="*/ 614509 h 1447989"/>
                  <a:gd name="connsiteX4816" fmla="*/ 2509401 w 2604760"/>
                  <a:gd name="connsiteY4816" fmla="*/ 617757 h 1447989"/>
                  <a:gd name="connsiteX4817" fmla="*/ 2509927 w 2604760"/>
                  <a:gd name="connsiteY4817" fmla="*/ 619478 h 1447989"/>
                  <a:gd name="connsiteX4818" fmla="*/ 2510444 w 2604760"/>
                  <a:gd name="connsiteY4818" fmla="*/ 619452 h 1447989"/>
                  <a:gd name="connsiteX4819" fmla="*/ 2510970 w 2604760"/>
                  <a:gd name="connsiteY4819" fmla="*/ 617807 h 1447989"/>
                  <a:gd name="connsiteX4820" fmla="*/ 2511488 w 2604760"/>
                  <a:gd name="connsiteY4820" fmla="*/ 614960 h 1447989"/>
                  <a:gd name="connsiteX4821" fmla="*/ 2512006 w 2604760"/>
                  <a:gd name="connsiteY4821" fmla="*/ 611587 h 1447989"/>
                  <a:gd name="connsiteX4822" fmla="*/ 2512532 w 2604760"/>
                  <a:gd name="connsiteY4822" fmla="*/ 608489 h 1447989"/>
                  <a:gd name="connsiteX4823" fmla="*/ 2513050 w 2604760"/>
                  <a:gd name="connsiteY4823" fmla="*/ 606443 h 1447989"/>
                  <a:gd name="connsiteX4824" fmla="*/ 2513576 w 2604760"/>
                  <a:gd name="connsiteY4824" fmla="*/ 606025 h 1447989"/>
                  <a:gd name="connsiteX4825" fmla="*/ 2514093 w 2604760"/>
                  <a:gd name="connsiteY4825" fmla="*/ 607478 h 1447989"/>
                  <a:gd name="connsiteX4826" fmla="*/ 2514611 w 2604760"/>
                  <a:gd name="connsiteY4826" fmla="*/ 610701 h 1447989"/>
                  <a:gd name="connsiteX4827" fmla="*/ 2515137 w 2604760"/>
                  <a:gd name="connsiteY4827" fmla="*/ 615294 h 1447989"/>
                  <a:gd name="connsiteX4828" fmla="*/ 2515655 w 2604760"/>
                  <a:gd name="connsiteY4828" fmla="*/ 620622 h 1447989"/>
                  <a:gd name="connsiteX4829" fmla="*/ 2516181 w 2604760"/>
                  <a:gd name="connsiteY4829" fmla="*/ 625857 h 1447989"/>
                  <a:gd name="connsiteX4830" fmla="*/ 2516699 w 2604760"/>
                  <a:gd name="connsiteY4830" fmla="*/ 630199 h 1447989"/>
                  <a:gd name="connsiteX4831" fmla="*/ 2517216 w 2604760"/>
                  <a:gd name="connsiteY4831" fmla="*/ 633030 h 1447989"/>
                  <a:gd name="connsiteX4832" fmla="*/ 2517742 w 2604760"/>
                  <a:gd name="connsiteY4832" fmla="*/ 634032 h 1447989"/>
                  <a:gd name="connsiteX4833" fmla="*/ 2518260 w 2604760"/>
                  <a:gd name="connsiteY4833" fmla="*/ 633264 h 1447989"/>
                  <a:gd name="connsiteX4834" fmla="*/ 2518786 w 2604760"/>
                  <a:gd name="connsiteY4834" fmla="*/ 631076 h 1447989"/>
                  <a:gd name="connsiteX4835" fmla="*/ 2519304 w 2604760"/>
                  <a:gd name="connsiteY4835" fmla="*/ 628078 h 1447989"/>
                  <a:gd name="connsiteX4836" fmla="*/ 2519822 w 2604760"/>
                  <a:gd name="connsiteY4836" fmla="*/ 625039 h 1447989"/>
                  <a:gd name="connsiteX4837" fmla="*/ 2520348 w 2604760"/>
                  <a:gd name="connsiteY4837" fmla="*/ 622717 h 1447989"/>
                  <a:gd name="connsiteX4838" fmla="*/ 2520865 w 2604760"/>
                  <a:gd name="connsiteY4838" fmla="*/ 621724 h 1447989"/>
                  <a:gd name="connsiteX4839" fmla="*/ 2521392 w 2604760"/>
                  <a:gd name="connsiteY4839" fmla="*/ 622342 h 1447989"/>
                  <a:gd name="connsiteX4840" fmla="*/ 2521909 w 2604760"/>
                  <a:gd name="connsiteY4840" fmla="*/ 624588 h 1447989"/>
                  <a:gd name="connsiteX4841" fmla="*/ 2522427 w 2604760"/>
                  <a:gd name="connsiteY4841" fmla="*/ 628170 h 1447989"/>
                  <a:gd name="connsiteX4842" fmla="*/ 2522953 w 2604760"/>
                  <a:gd name="connsiteY4842" fmla="*/ 632562 h 1447989"/>
                  <a:gd name="connsiteX4843" fmla="*/ 2523471 w 2604760"/>
                  <a:gd name="connsiteY4843" fmla="*/ 637105 h 1447989"/>
                  <a:gd name="connsiteX4844" fmla="*/ 2523997 w 2604760"/>
                  <a:gd name="connsiteY4844" fmla="*/ 641063 h 1447989"/>
                  <a:gd name="connsiteX4845" fmla="*/ 2524515 w 2604760"/>
                  <a:gd name="connsiteY4845" fmla="*/ 643869 h 1447989"/>
                  <a:gd name="connsiteX4846" fmla="*/ 2525032 w 2604760"/>
                  <a:gd name="connsiteY4846" fmla="*/ 645188 h 1447989"/>
                  <a:gd name="connsiteX4847" fmla="*/ 2525558 w 2604760"/>
                  <a:gd name="connsiteY4847" fmla="*/ 644988 h 1447989"/>
                  <a:gd name="connsiteX4848" fmla="*/ 2526076 w 2604760"/>
                  <a:gd name="connsiteY4848" fmla="*/ 643510 h 1447989"/>
                  <a:gd name="connsiteX4849" fmla="*/ 2526602 w 2604760"/>
                  <a:gd name="connsiteY4849" fmla="*/ 641188 h 1447989"/>
                  <a:gd name="connsiteX4850" fmla="*/ 2527120 w 2604760"/>
                  <a:gd name="connsiteY4850" fmla="*/ 638608 h 1447989"/>
                  <a:gd name="connsiteX4851" fmla="*/ 2527637 w 2604760"/>
                  <a:gd name="connsiteY4851" fmla="*/ 636378 h 1447989"/>
                  <a:gd name="connsiteX4852" fmla="*/ 2528164 w 2604760"/>
                  <a:gd name="connsiteY4852" fmla="*/ 635001 h 1447989"/>
                  <a:gd name="connsiteX4853" fmla="*/ 2528681 w 2604760"/>
                  <a:gd name="connsiteY4853" fmla="*/ 634742 h 1447989"/>
                  <a:gd name="connsiteX4854" fmla="*/ 2529207 w 2604760"/>
                  <a:gd name="connsiteY4854" fmla="*/ 635635 h 1447989"/>
                  <a:gd name="connsiteX4855" fmla="*/ 2529725 w 2604760"/>
                  <a:gd name="connsiteY4855" fmla="*/ 637481 h 1447989"/>
                  <a:gd name="connsiteX4856" fmla="*/ 2530243 w 2604760"/>
                  <a:gd name="connsiteY4856" fmla="*/ 639902 h 1447989"/>
                  <a:gd name="connsiteX4857" fmla="*/ 2530769 w 2604760"/>
                  <a:gd name="connsiteY4857" fmla="*/ 642432 h 1447989"/>
                  <a:gd name="connsiteX4858" fmla="*/ 2531287 w 2604760"/>
                  <a:gd name="connsiteY4858" fmla="*/ 644578 h 1447989"/>
                  <a:gd name="connsiteX4859" fmla="*/ 2531813 w 2604760"/>
                  <a:gd name="connsiteY4859" fmla="*/ 645956 h 1447989"/>
                  <a:gd name="connsiteX4860" fmla="*/ 2532330 w 2604760"/>
                  <a:gd name="connsiteY4860" fmla="*/ 646332 h 1447989"/>
                  <a:gd name="connsiteX4861" fmla="*/ 2532848 w 2604760"/>
                  <a:gd name="connsiteY4861" fmla="*/ 645722 h 1447989"/>
                  <a:gd name="connsiteX4862" fmla="*/ 2533374 w 2604760"/>
                  <a:gd name="connsiteY4862" fmla="*/ 644320 h 1447989"/>
                  <a:gd name="connsiteX4863" fmla="*/ 2533892 w 2604760"/>
                  <a:gd name="connsiteY4863" fmla="*/ 642432 h 1447989"/>
                  <a:gd name="connsiteX4864" fmla="*/ 2534418 w 2604760"/>
                  <a:gd name="connsiteY4864" fmla="*/ 640445 h 1447989"/>
                  <a:gd name="connsiteX4865" fmla="*/ 2534936 w 2604760"/>
                  <a:gd name="connsiteY4865" fmla="*/ 638750 h 1447989"/>
                  <a:gd name="connsiteX4866" fmla="*/ 2535453 w 2604760"/>
                  <a:gd name="connsiteY4866" fmla="*/ 637639 h 1447989"/>
                  <a:gd name="connsiteX4867" fmla="*/ 2535979 w 2604760"/>
                  <a:gd name="connsiteY4867" fmla="*/ 637247 h 1447989"/>
                  <a:gd name="connsiteX4868" fmla="*/ 2536497 w 2604760"/>
                  <a:gd name="connsiteY4868" fmla="*/ 637497 h 1447989"/>
                  <a:gd name="connsiteX4869" fmla="*/ 2537023 w 2604760"/>
                  <a:gd name="connsiteY4869" fmla="*/ 638124 h 1447989"/>
                  <a:gd name="connsiteX4870" fmla="*/ 2537541 w 2604760"/>
                  <a:gd name="connsiteY4870" fmla="*/ 638808 h 1447989"/>
                  <a:gd name="connsiteX4871" fmla="*/ 2538059 w 2604760"/>
                  <a:gd name="connsiteY4871" fmla="*/ 639201 h 1447989"/>
                  <a:gd name="connsiteX4872" fmla="*/ 2538585 w 2604760"/>
                  <a:gd name="connsiteY4872" fmla="*/ 639050 h 1447989"/>
                  <a:gd name="connsiteX4873" fmla="*/ 2539102 w 2604760"/>
                  <a:gd name="connsiteY4873" fmla="*/ 638199 h 1447989"/>
                  <a:gd name="connsiteX4874" fmla="*/ 2539628 w 2604760"/>
                  <a:gd name="connsiteY4874" fmla="*/ 636662 h 1447989"/>
                  <a:gd name="connsiteX4875" fmla="*/ 2540146 w 2604760"/>
                  <a:gd name="connsiteY4875" fmla="*/ 634625 h 1447989"/>
                  <a:gd name="connsiteX4876" fmla="*/ 2540664 w 2604760"/>
                  <a:gd name="connsiteY4876" fmla="*/ 632379 h 1447989"/>
                  <a:gd name="connsiteX4877" fmla="*/ 2541190 w 2604760"/>
                  <a:gd name="connsiteY4877" fmla="*/ 630266 h 1447989"/>
                  <a:gd name="connsiteX4878" fmla="*/ 2541708 w 2604760"/>
                  <a:gd name="connsiteY4878" fmla="*/ 628604 h 1447989"/>
                  <a:gd name="connsiteX4879" fmla="*/ 2542234 w 2604760"/>
                  <a:gd name="connsiteY4879" fmla="*/ 627627 h 1447989"/>
                  <a:gd name="connsiteX4880" fmla="*/ 2542751 w 2604760"/>
                  <a:gd name="connsiteY4880" fmla="*/ 627419 h 1447989"/>
                  <a:gd name="connsiteX4881" fmla="*/ 2543269 w 2604760"/>
                  <a:gd name="connsiteY4881" fmla="*/ 627853 h 1447989"/>
                  <a:gd name="connsiteX4882" fmla="*/ 2543795 w 2604760"/>
                  <a:gd name="connsiteY4882" fmla="*/ 628663 h 1447989"/>
                  <a:gd name="connsiteX4883" fmla="*/ 2544313 w 2604760"/>
                  <a:gd name="connsiteY4883" fmla="*/ 629398 h 1447989"/>
                  <a:gd name="connsiteX4884" fmla="*/ 2544839 w 2604760"/>
                  <a:gd name="connsiteY4884" fmla="*/ 629631 h 1447989"/>
                  <a:gd name="connsiteX4885" fmla="*/ 2545357 w 2604760"/>
                  <a:gd name="connsiteY4885" fmla="*/ 628989 h 1447989"/>
                  <a:gd name="connsiteX4886" fmla="*/ 2545874 w 2604760"/>
                  <a:gd name="connsiteY4886" fmla="*/ 627310 h 1447989"/>
                  <a:gd name="connsiteX4887" fmla="*/ 2546401 w 2604760"/>
                  <a:gd name="connsiteY4887" fmla="*/ 624621 h 1447989"/>
                  <a:gd name="connsiteX4888" fmla="*/ 2546918 w 2604760"/>
                  <a:gd name="connsiteY4888" fmla="*/ 621181 h 1447989"/>
                  <a:gd name="connsiteX4889" fmla="*/ 2547444 w 2604760"/>
                  <a:gd name="connsiteY4889" fmla="*/ 617382 h 1447989"/>
                  <a:gd name="connsiteX4890" fmla="*/ 2547962 w 2604760"/>
                  <a:gd name="connsiteY4890" fmla="*/ 613774 h 1447989"/>
                  <a:gd name="connsiteX4891" fmla="*/ 2548480 w 2604760"/>
                  <a:gd name="connsiteY4891" fmla="*/ 610877 h 1447989"/>
                  <a:gd name="connsiteX4892" fmla="*/ 2549006 w 2604760"/>
                  <a:gd name="connsiteY4892" fmla="*/ 609106 h 1447989"/>
                  <a:gd name="connsiteX4893" fmla="*/ 2549523 w 2604760"/>
                  <a:gd name="connsiteY4893" fmla="*/ 608656 h 1447989"/>
                  <a:gd name="connsiteX4894" fmla="*/ 2550049 w 2604760"/>
                  <a:gd name="connsiteY4894" fmla="*/ 609466 h 1447989"/>
                  <a:gd name="connsiteX4895" fmla="*/ 2550567 w 2604760"/>
                  <a:gd name="connsiteY4895" fmla="*/ 611236 h 1447989"/>
                  <a:gd name="connsiteX4896" fmla="*/ 2551085 w 2604760"/>
                  <a:gd name="connsiteY4896" fmla="*/ 613457 h 1447989"/>
                  <a:gd name="connsiteX4897" fmla="*/ 2551611 w 2604760"/>
                  <a:gd name="connsiteY4897" fmla="*/ 615478 h 1447989"/>
                  <a:gd name="connsiteX4898" fmla="*/ 2552129 w 2604760"/>
                  <a:gd name="connsiteY4898" fmla="*/ 616689 h 1447989"/>
                  <a:gd name="connsiteX4899" fmla="*/ 2552655 w 2604760"/>
                  <a:gd name="connsiteY4899" fmla="*/ 616572 h 1447989"/>
                  <a:gd name="connsiteX4900" fmla="*/ 2553173 w 2604760"/>
                  <a:gd name="connsiteY4900" fmla="*/ 614893 h 1447989"/>
                  <a:gd name="connsiteX4901" fmla="*/ 2553690 w 2604760"/>
                  <a:gd name="connsiteY4901" fmla="*/ 611745 h 1447989"/>
                  <a:gd name="connsiteX4902" fmla="*/ 2554216 w 2604760"/>
                  <a:gd name="connsiteY4902" fmla="*/ 607470 h 1447989"/>
                  <a:gd name="connsiteX4903" fmla="*/ 2554734 w 2604760"/>
                  <a:gd name="connsiteY4903" fmla="*/ 602677 h 1447989"/>
                  <a:gd name="connsiteX4904" fmla="*/ 2555260 w 2604760"/>
                  <a:gd name="connsiteY4904" fmla="*/ 598092 h 1447989"/>
                  <a:gd name="connsiteX4905" fmla="*/ 2555778 w 2604760"/>
                  <a:gd name="connsiteY4905" fmla="*/ 594460 h 1447989"/>
                  <a:gd name="connsiteX4906" fmla="*/ 2556296 w 2604760"/>
                  <a:gd name="connsiteY4906" fmla="*/ 592373 h 1447989"/>
                  <a:gd name="connsiteX4907" fmla="*/ 2556822 w 2604760"/>
                  <a:gd name="connsiteY4907" fmla="*/ 592097 h 1447989"/>
                  <a:gd name="connsiteX4908" fmla="*/ 2557339 w 2604760"/>
                  <a:gd name="connsiteY4908" fmla="*/ 593575 h 1447989"/>
                  <a:gd name="connsiteX4909" fmla="*/ 2557865 w 2604760"/>
                  <a:gd name="connsiteY4909" fmla="*/ 596397 h 1447989"/>
                  <a:gd name="connsiteX4910" fmla="*/ 2558383 w 2604760"/>
                  <a:gd name="connsiteY4910" fmla="*/ 599963 h 1447989"/>
                  <a:gd name="connsiteX4911" fmla="*/ 2558901 w 2604760"/>
                  <a:gd name="connsiteY4911" fmla="*/ 603520 h 1447989"/>
                  <a:gd name="connsiteX4912" fmla="*/ 2559427 w 2604760"/>
                  <a:gd name="connsiteY4912" fmla="*/ 606301 h 1447989"/>
                  <a:gd name="connsiteX4913" fmla="*/ 2559945 w 2604760"/>
                  <a:gd name="connsiteY4913" fmla="*/ 607662 h 1447989"/>
                  <a:gd name="connsiteX4914" fmla="*/ 2560471 w 2604760"/>
                  <a:gd name="connsiteY4914" fmla="*/ 607253 h 1447989"/>
                  <a:gd name="connsiteX4915" fmla="*/ 2560989 w 2604760"/>
                  <a:gd name="connsiteY4915" fmla="*/ 605073 h 1447989"/>
                  <a:gd name="connsiteX4916" fmla="*/ 2561506 w 2604760"/>
                  <a:gd name="connsiteY4916" fmla="*/ 601483 h 1447989"/>
                  <a:gd name="connsiteX4917" fmla="*/ 2562032 w 2604760"/>
                  <a:gd name="connsiteY4917" fmla="*/ 597099 h 1447989"/>
                  <a:gd name="connsiteX4918" fmla="*/ 2562550 w 2604760"/>
                  <a:gd name="connsiteY4918" fmla="*/ 592715 h 1447989"/>
                  <a:gd name="connsiteX4919" fmla="*/ 2563076 w 2604760"/>
                  <a:gd name="connsiteY4919" fmla="*/ 589141 h 1447989"/>
                  <a:gd name="connsiteX4920" fmla="*/ 2563594 w 2604760"/>
                  <a:gd name="connsiteY4920" fmla="*/ 587062 h 1447989"/>
                  <a:gd name="connsiteX4921" fmla="*/ 2564111 w 2604760"/>
                  <a:gd name="connsiteY4921" fmla="*/ 586836 h 1447989"/>
                  <a:gd name="connsiteX4922" fmla="*/ 2564637 w 2604760"/>
                  <a:gd name="connsiteY4922" fmla="*/ 588465 h 1447989"/>
                  <a:gd name="connsiteX4923" fmla="*/ 2565155 w 2604760"/>
                  <a:gd name="connsiteY4923" fmla="*/ 591596 h 1447989"/>
                  <a:gd name="connsiteX4924" fmla="*/ 2565681 w 2604760"/>
                  <a:gd name="connsiteY4924" fmla="*/ 595671 h 1447989"/>
                  <a:gd name="connsiteX4925" fmla="*/ 2566199 w 2604760"/>
                  <a:gd name="connsiteY4925" fmla="*/ 599963 h 1447989"/>
                  <a:gd name="connsiteX4926" fmla="*/ 2566717 w 2604760"/>
                  <a:gd name="connsiteY4926" fmla="*/ 603721 h 1447989"/>
                  <a:gd name="connsiteX4927" fmla="*/ 2567243 w 2604760"/>
                  <a:gd name="connsiteY4927" fmla="*/ 606301 h 1447989"/>
                  <a:gd name="connsiteX4928" fmla="*/ 2567760 w 2604760"/>
                  <a:gd name="connsiteY4928" fmla="*/ 607311 h 1447989"/>
                  <a:gd name="connsiteX4929" fmla="*/ 2568287 w 2604760"/>
                  <a:gd name="connsiteY4929" fmla="*/ 606685 h 1447989"/>
                  <a:gd name="connsiteX4930" fmla="*/ 2568804 w 2604760"/>
                  <a:gd name="connsiteY4930" fmla="*/ 604706 h 1447989"/>
                  <a:gd name="connsiteX4931" fmla="*/ 2569322 w 2604760"/>
                  <a:gd name="connsiteY4931" fmla="*/ 601884 h 1447989"/>
                  <a:gd name="connsiteX4932" fmla="*/ 2569848 w 2604760"/>
                  <a:gd name="connsiteY4932" fmla="*/ 598886 h 1447989"/>
                  <a:gd name="connsiteX4933" fmla="*/ 2570366 w 2604760"/>
                  <a:gd name="connsiteY4933" fmla="*/ 596397 h 1447989"/>
                  <a:gd name="connsiteX4934" fmla="*/ 2570892 w 2604760"/>
                  <a:gd name="connsiteY4934" fmla="*/ 595020 h 1447989"/>
                  <a:gd name="connsiteX4935" fmla="*/ 2571410 w 2604760"/>
                  <a:gd name="connsiteY4935" fmla="*/ 595095 h 1447989"/>
                  <a:gd name="connsiteX4936" fmla="*/ 2571927 w 2604760"/>
                  <a:gd name="connsiteY4936" fmla="*/ 596648 h 1447989"/>
                  <a:gd name="connsiteX4937" fmla="*/ 2572453 w 2604760"/>
                  <a:gd name="connsiteY4937" fmla="*/ 599437 h 1447989"/>
                  <a:gd name="connsiteX4938" fmla="*/ 2572971 w 2604760"/>
                  <a:gd name="connsiteY4938" fmla="*/ 603011 h 1447989"/>
                  <a:gd name="connsiteX4939" fmla="*/ 2573497 w 2604760"/>
                  <a:gd name="connsiteY4939" fmla="*/ 606794 h 1447989"/>
                  <a:gd name="connsiteX4940" fmla="*/ 2574015 w 2604760"/>
                  <a:gd name="connsiteY4940" fmla="*/ 610217 h 1447989"/>
                  <a:gd name="connsiteX4941" fmla="*/ 2574532 w 2604760"/>
                  <a:gd name="connsiteY4941" fmla="*/ 612781 h 1447989"/>
                  <a:gd name="connsiteX4942" fmla="*/ 2575059 w 2604760"/>
                  <a:gd name="connsiteY4942" fmla="*/ 614217 h 1447989"/>
                  <a:gd name="connsiteX4943" fmla="*/ 2575576 w 2604760"/>
                  <a:gd name="connsiteY4943" fmla="*/ 614501 h 1447989"/>
                  <a:gd name="connsiteX4944" fmla="*/ 2576102 w 2604760"/>
                  <a:gd name="connsiteY4944" fmla="*/ 613874 h 1447989"/>
                  <a:gd name="connsiteX4945" fmla="*/ 2576620 w 2604760"/>
                  <a:gd name="connsiteY4945" fmla="*/ 612731 h 1447989"/>
                  <a:gd name="connsiteX4946" fmla="*/ 2577138 w 2604760"/>
                  <a:gd name="connsiteY4946" fmla="*/ 611520 h 1447989"/>
                  <a:gd name="connsiteX4947" fmla="*/ 2577664 w 2604760"/>
                  <a:gd name="connsiteY4947" fmla="*/ 610685 h 1447989"/>
                  <a:gd name="connsiteX4948" fmla="*/ 2578182 w 2604760"/>
                  <a:gd name="connsiteY4948" fmla="*/ 610568 h 1447989"/>
                  <a:gd name="connsiteX4949" fmla="*/ 2578708 w 2604760"/>
                  <a:gd name="connsiteY4949" fmla="*/ 611361 h 1447989"/>
                  <a:gd name="connsiteX4950" fmla="*/ 2579225 w 2604760"/>
                  <a:gd name="connsiteY4950" fmla="*/ 613014 h 1447989"/>
                  <a:gd name="connsiteX4951" fmla="*/ 2579743 w 2604760"/>
                  <a:gd name="connsiteY4951" fmla="*/ 615286 h 1447989"/>
                  <a:gd name="connsiteX4952" fmla="*/ 2580269 w 2604760"/>
                  <a:gd name="connsiteY4952" fmla="*/ 617816 h 1447989"/>
                  <a:gd name="connsiteX4953" fmla="*/ 2580787 w 2604760"/>
                  <a:gd name="connsiteY4953" fmla="*/ 620196 h 1447989"/>
                  <a:gd name="connsiteX4954" fmla="*/ 2581313 w 2604760"/>
                  <a:gd name="connsiteY4954" fmla="*/ 622083 h 1447989"/>
                  <a:gd name="connsiteX4955" fmla="*/ 2581831 w 2604760"/>
                  <a:gd name="connsiteY4955" fmla="*/ 623244 h 1447989"/>
                  <a:gd name="connsiteX4956" fmla="*/ 2582348 w 2604760"/>
                  <a:gd name="connsiteY4956" fmla="*/ 623644 h 1447989"/>
                  <a:gd name="connsiteX4957" fmla="*/ 2582874 w 2604760"/>
                  <a:gd name="connsiteY4957" fmla="*/ 623436 h 1447989"/>
                  <a:gd name="connsiteX4958" fmla="*/ 2583392 w 2604760"/>
                  <a:gd name="connsiteY4958" fmla="*/ 622926 h 1447989"/>
                  <a:gd name="connsiteX4959" fmla="*/ 2583918 w 2604760"/>
                  <a:gd name="connsiteY4959" fmla="*/ 622467 h 1447989"/>
                  <a:gd name="connsiteX4960" fmla="*/ 2584436 w 2604760"/>
                  <a:gd name="connsiteY4960" fmla="*/ 622392 h 1447989"/>
                  <a:gd name="connsiteX4961" fmla="*/ 2584954 w 2604760"/>
                  <a:gd name="connsiteY4961" fmla="*/ 622893 h 1447989"/>
                  <a:gd name="connsiteX4962" fmla="*/ 2585480 w 2604760"/>
                  <a:gd name="connsiteY4962" fmla="*/ 624053 h 1447989"/>
                  <a:gd name="connsiteX4963" fmla="*/ 2585997 w 2604760"/>
                  <a:gd name="connsiteY4963" fmla="*/ 625790 h 1447989"/>
                  <a:gd name="connsiteX4964" fmla="*/ 2586523 w 2604760"/>
                  <a:gd name="connsiteY4964" fmla="*/ 627878 h 1447989"/>
                  <a:gd name="connsiteX4965" fmla="*/ 2587041 w 2604760"/>
                  <a:gd name="connsiteY4965" fmla="*/ 629957 h 1447989"/>
                  <a:gd name="connsiteX4966" fmla="*/ 2587559 w 2604760"/>
                  <a:gd name="connsiteY4966" fmla="*/ 631619 h 1447989"/>
                  <a:gd name="connsiteX4967" fmla="*/ 2588085 w 2604760"/>
                  <a:gd name="connsiteY4967" fmla="*/ 632537 h 1447989"/>
                  <a:gd name="connsiteX4968" fmla="*/ 2588603 w 2604760"/>
                  <a:gd name="connsiteY4968" fmla="*/ 632529 h 1447989"/>
                  <a:gd name="connsiteX4969" fmla="*/ 2589129 w 2604760"/>
                  <a:gd name="connsiteY4969" fmla="*/ 631610 h 1447989"/>
                  <a:gd name="connsiteX4970" fmla="*/ 2589646 w 2604760"/>
                  <a:gd name="connsiteY4970" fmla="*/ 629991 h 1447989"/>
                  <a:gd name="connsiteX4971" fmla="*/ 2590164 w 2604760"/>
                  <a:gd name="connsiteY4971" fmla="*/ 628062 h 1447989"/>
                  <a:gd name="connsiteX4972" fmla="*/ 2590690 w 2604760"/>
                  <a:gd name="connsiteY4972" fmla="*/ 626275 h 1447989"/>
                  <a:gd name="connsiteX4973" fmla="*/ 2591208 w 2604760"/>
                  <a:gd name="connsiteY4973" fmla="*/ 625089 h 1447989"/>
                  <a:gd name="connsiteX4974" fmla="*/ 2591734 w 2604760"/>
                  <a:gd name="connsiteY4974" fmla="*/ 624838 h 1447989"/>
                  <a:gd name="connsiteX4975" fmla="*/ 2592252 w 2604760"/>
                  <a:gd name="connsiteY4975" fmla="*/ 625665 h 1447989"/>
                  <a:gd name="connsiteX4976" fmla="*/ 2592770 w 2604760"/>
                  <a:gd name="connsiteY4976" fmla="*/ 627460 h 1447989"/>
                  <a:gd name="connsiteX4977" fmla="*/ 2593296 w 2604760"/>
                  <a:gd name="connsiteY4977" fmla="*/ 629932 h 1447989"/>
                  <a:gd name="connsiteX4978" fmla="*/ 2593813 w 2604760"/>
                  <a:gd name="connsiteY4978" fmla="*/ 632604 h 1447989"/>
                  <a:gd name="connsiteX4979" fmla="*/ 2594339 w 2604760"/>
                  <a:gd name="connsiteY4979" fmla="*/ 634926 h 1447989"/>
                  <a:gd name="connsiteX4980" fmla="*/ 2594857 w 2604760"/>
                  <a:gd name="connsiteY4980" fmla="*/ 636378 h 1447989"/>
                  <a:gd name="connsiteX4981" fmla="*/ 2595375 w 2604760"/>
                  <a:gd name="connsiteY4981" fmla="*/ 636545 h 1447989"/>
                  <a:gd name="connsiteX4982" fmla="*/ 2595901 w 2604760"/>
                  <a:gd name="connsiteY4982" fmla="*/ 635285 h 1447989"/>
                  <a:gd name="connsiteX4983" fmla="*/ 2596418 w 2604760"/>
                  <a:gd name="connsiteY4983" fmla="*/ 632713 h 1447989"/>
                  <a:gd name="connsiteX4984" fmla="*/ 2596945 w 2604760"/>
                  <a:gd name="connsiteY4984" fmla="*/ 629189 h 1447989"/>
                  <a:gd name="connsiteX4985" fmla="*/ 2597462 w 2604760"/>
                  <a:gd name="connsiteY4985" fmla="*/ 625289 h 1447989"/>
                  <a:gd name="connsiteX4986" fmla="*/ 2597980 w 2604760"/>
                  <a:gd name="connsiteY4986" fmla="*/ 621632 h 1447989"/>
                  <a:gd name="connsiteX4987" fmla="*/ 2598506 w 2604760"/>
                  <a:gd name="connsiteY4987" fmla="*/ 618826 h 1447989"/>
                  <a:gd name="connsiteX4988" fmla="*/ 2599024 w 2604760"/>
                  <a:gd name="connsiteY4988" fmla="*/ 617348 h 1447989"/>
                  <a:gd name="connsiteX4989" fmla="*/ 2599550 w 2604760"/>
                  <a:gd name="connsiteY4989" fmla="*/ 617415 h 1447989"/>
                  <a:gd name="connsiteX4990" fmla="*/ 2600068 w 2604760"/>
                  <a:gd name="connsiteY4990" fmla="*/ 618926 h 1447989"/>
                  <a:gd name="connsiteX4991" fmla="*/ 2600585 w 2604760"/>
                  <a:gd name="connsiteY4991" fmla="*/ 621473 h 1447989"/>
                  <a:gd name="connsiteX4992" fmla="*/ 2601111 w 2604760"/>
                  <a:gd name="connsiteY4992" fmla="*/ 624463 h 1447989"/>
                  <a:gd name="connsiteX4993" fmla="*/ 2601629 w 2604760"/>
                  <a:gd name="connsiteY4993" fmla="*/ 627193 h 1447989"/>
                  <a:gd name="connsiteX4994" fmla="*/ 2602155 w 2604760"/>
                  <a:gd name="connsiteY4994" fmla="*/ 628989 h 1447989"/>
                  <a:gd name="connsiteX4995" fmla="*/ 2602673 w 2604760"/>
                  <a:gd name="connsiteY4995" fmla="*/ 629331 h 1447989"/>
                  <a:gd name="connsiteX4996" fmla="*/ 2603191 w 2604760"/>
                  <a:gd name="connsiteY4996" fmla="*/ 627961 h 1447989"/>
                  <a:gd name="connsiteX4997" fmla="*/ 2603717 w 2604760"/>
                  <a:gd name="connsiteY4997" fmla="*/ 624955 h 1447989"/>
                  <a:gd name="connsiteX4998" fmla="*/ 2604234 w 2604760"/>
                  <a:gd name="connsiteY4998" fmla="*/ 620688 h 1447989"/>
                  <a:gd name="connsiteX4999" fmla="*/ 2604760 w 2604760"/>
                  <a:gd name="connsiteY4999" fmla="*/ 615753 h 1447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</a:cxnLst>
                <a:rect l="l" t="t" r="r" b="b"/>
                <a:pathLst>
                  <a:path w="2604760" h="1447989">
                    <a:moveTo>
                      <a:pt x="0" y="1447989"/>
                    </a:moveTo>
                    <a:lnTo>
                      <a:pt x="521" y="1443280"/>
                    </a:lnTo>
                    <a:lnTo>
                      <a:pt x="1042" y="1429986"/>
                    </a:lnTo>
                    <a:lnTo>
                      <a:pt x="1563" y="1410455"/>
                    </a:lnTo>
                    <a:lnTo>
                      <a:pt x="2084" y="1388160"/>
                    </a:lnTo>
                    <a:lnTo>
                      <a:pt x="2605" y="1367034"/>
                    </a:lnTo>
                    <a:lnTo>
                      <a:pt x="3126" y="1350592"/>
                    </a:lnTo>
                    <a:lnTo>
                      <a:pt x="3647" y="1341382"/>
                    </a:lnTo>
                    <a:lnTo>
                      <a:pt x="4168" y="1340630"/>
                    </a:lnTo>
                    <a:lnTo>
                      <a:pt x="4689" y="1348087"/>
                    </a:lnTo>
                    <a:lnTo>
                      <a:pt x="5211" y="1362057"/>
                    </a:lnTo>
                    <a:lnTo>
                      <a:pt x="5732" y="1379576"/>
                    </a:lnTo>
                    <a:lnTo>
                      <a:pt x="6253" y="1396978"/>
                    </a:lnTo>
                    <a:lnTo>
                      <a:pt x="6774" y="1410672"/>
                    </a:lnTo>
                    <a:lnTo>
                      <a:pt x="7295" y="1417837"/>
                    </a:lnTo>
                    <a:lnTo>
                      <a:pt x="7816" y="1416926"/>
                    </a:lnTo>
                    <a:lnTo>
                      <a:pt x="8337" y="1407833"/>
                    </a:lnTo>
                    <a:lnTo>
                      <a:pt x="8858" y="1391909"/>
                    </a:lnTo>
                    <a:lnTo>
                      <a:pt x="9379" y="1371718"/>
                    </a:lnTo>
                    <a:lnTo>
                      <a:pt x="9900" y="1350517"/>
                    </a:lnTo>
                    <a:lnTo>
                      <a:pt x="10421" y="1331562"/>
                    </a:lnTo>
                    <a:lnTo>
                      <a:pt x="10942" y="1317467"/>
                    </a:lnTo>
                    <a:lnTo>
                      <a:pt x="11463" y="1309834"/>
                    </a:lnTo>
                    <a:lnTo>
                      <a:pt x="11984" y="1308991"/>
                    </a:lnTo>
                    <a:lnTo>
                      <a:pt x="12505" y="1313993"/>
                    </a:lnTo>
                    <a:lnTo>
                      <a:pt x="13026" y="1322802"/>
                    </a:lnTo>
                    <a:lnTo>
                      <a:pt x="13547" y="1332731"/>
                    </a:lnTo>
                    <a:lnTo>
                      <a:pt x="14068" y="1341056"/>
                    </a:lnTo>
                    <a:lnTo>
                      <a:pt x="14590" y="1345615"/>
                    </a:lnTo>
                    <a:lnTo>
                      <a:pt x="15111" y="1345156"/>
                    </a:lnTo>
                    <a:lnTo>
                      <a:pt x="15632" y="1339428"/>
                    </a:lnTo>
                    <a:lnTo>
                      <a:pt x="16153" y="1329232"/>
                    </a:lnTo>
                    <a:lnTo>
                      <a:pt x="16674" y="1316181"/>
                    </a:lnTo>
                    <a:lnTo>
                      <a:pt x="17195" y="1302411"/>
                    </a:lnTo>
                    <a:lnTo>
                      <a:pt x="17716" y="1290044"/>
                    </a:lnTo>
                    <a:lnTo>
                      <a:pt x="18237" y="1280717"/>
                    </a:lnTo>
                    <a:lnTo>
                      <a:pt x="18758" y="1275214"/>
                    </a:lnTo>
                    <a:lnTo>
                      <a:pt x="19279" y="1273361"/>
                    </a:lnTo>
                    <a:lnTo>
                      <a:pt x="19800" y="1274162"/>
                    </a:lnTo>
                    <a:lnTo>
                      <a:pt x="20321" y="1276099"/>
                    </a:lnTo>
                    <a:lnTo>
                      <a:pt x="20842" y="1277527"/>
                    </a:lnTo>
                    <a:lnTo>
                      <a:pt x="21363" y="1277168"/>
                    </a:lnTo>
                    <a:lnTo>
                      <a:pt x="21884" y="1274346"/>
                    </a:lnTo>
                    <a:lnTo>
                      <a:pt x="22405" y="1269169"/>
                    </a:lnTo>
                    <a:lnTo>
                      <a:pt x="22926" y="1262455"/>
                    </a:lnTo>
                    <a:lnTo>
                      <a:pt x="23447" y="1255474"/>
                    </a:lnTo>
                    <a:lnTo>
                      <a:pt x="23969" y="1249646"/>
                    </a:lnTo>
                    <a:lnTo>
                      <a:pt x="24490" y="1246256"/>
                    </a:lnTo>
                    <a:lnTo>
                      <a:pt x="25011" y="1246047"/>
                    </a:lnTo>
                    <a:lnTo>
                      <a:pt x="25532" y="1249003"/>
                    </a:lnTo>
                    <a:lnTo>
                      <a:pt x="26053" y="1254238"/>
                    </a:lnTo>
                    <a:lnTo>
                      <a:pt x="26574" y="1260117"/>
                    </a:lnTo>
                    <a:lnTo>
                      <a:pt x="27095" y="1264651"/>
                    </a:lnTo>
                    <a:lnTo>
                      <a:pt x="27616" y="1266037"/>
                    </a:lnTo>
                    <a:lnTo>
                      <a:pt x="28137" y="1263157"/>
                    </a:lnTo>
                    <a:lnTo>
                      <a:pt x="28658" y="1255833"/>
                    </a:lnTo>
                    <a:lnTo>
                      <a:pt x="29179" y="1244978"/>
                    </a:lnTo>
                    <a:lnTo>
                      <a:pt x="29700" y="1232428"/>
                    </a:lnTo>
                    <a:lnTo>
                      <a:pt x="30221" y="1220637"/>
                    </a:lnTo>
                    <a:lnTo>
                      <a:pt x="30742" y="1212220"/>
                    </a:lnTo>
                    <a:lnTo>
                      <a:pt x="31263" y="1209306"/>
                    </a:lnTo>
                    <a:lnTo>
                      <a:pt x="31784" y="1213080"/>
                    </a:lnTo>
                    <a:lnTo>
                      <a:pt x="32305" y="1223451"/>
                    </a:lnTo>
                    <a:lnTo>
                      <a:pt x="32826" y="1239008"/>
                    </a:lnTo>
                    <a:lnTo>
                      <a:pt x="33348" y="1257245"/>
                    </a:lnTo>
                    <a:lnTo>
                      <a:pt x="33869" y="1274922"/>
                    </a:lnTo>
                    <a:lnTo>
                      <a:pt x="34390" y="1288733"/>
                    </a:lnTo>
                    <a:lnTo>
                      <a:pt x="34911" y="1296006"/>
                    </a:lnTo>
                    <a:lnTo>
                      <a:pt x="35432" y="1295297"/>
                    </a:lnTo>
                    <a:lnTo>
                      <a:pt x="35953" y="1286763"/>
                    </a:lnTo>
                    <a:lnTo>
                      <a:pt x="36474" y="1272091"/>
                    </a:lnTo>
                    <a:lnTo>
                      <a:pt x="36995" y="1254230"/>
                    </a:lnTo>
                    <a:lnTo>
                      <a:pt x="37516" y="1236937"/>
                    </a:lnTo>
                    <a:lnTo>
                      <a:pt x="38037" y="1224077"/>
                    </a:lnTo>
                    <a:lnTo>
                      <a:pt x="38558" y="1218858"/>
                    </a:lnTo>
                    <a:lnTo>
                      <a:pt x="39079" y="1223042"/>
                    </a:lnTo>
                    <a:lnTo>
                      <a:pt x="39600" y="1236611"/>
                    </a:lnTo>
                    <a:lnTo>
                      <a:pt x="40121" y="1257779"/>
                    </a:lnTo>
                    <a:lnTo>
                      <a:pt x="40642" y="1283398"/>
                    </a:lnTo>
                    <a:lnTo>
                      <a:pt x="41163" y="1309450"/>
                    </a:lnTo>
                    <a:lnTo>
                      <a:pt x="41684" y="1331762"/>
                    </a:lnTo>
                    <a:lnTo>
                      <a:pt x="42205" y="1346826"/>
                    </a:lnTo>
                    <a:lnTo>
                      <a:pt x="42727" y="1352529"/>
                    </a:lnTo>
                    <a:lnTo>
                      <a:pt x="43248" y="1348513"/>
                    </a:lnTo>
                    <a:lnTo>
                      <a:pt x="43769" y="1336196"/>
                    </a:lnTo>
                    <a:lnTo>
                      <a:pt x="44290" y="1318477"/>
                    </a:lnTo>
                    <a:lnTo>
                      <a:pt x="44811" y="1299288"/>
                    </a:lnTo>
                    <a:lnTo>
                      <a:pt x="45332" y="1282913"/>
                    </a:lnTo>
                    <a:lnTo>
                      <a:pt x="45853" y="1273093"/>
                    </a:lnTo>
                    <a:lnTo>
                      <a:pt x="46374" y="1272267"/>
                    </a:lnTo>
                    <a:lnTo>
                      <a:pt x="46895" y="1281093"/>
                    </a:lnTo>
                    <a:lnTo>
                      <a:pt x="47416" y="1298436"/>
                    </a:lnTo>
                    <a:lnTo>
                      <a:pt x="47937" y="1321725"/>
                    </a:lnTo>
                    <a:lnTo>
                      <a:pt x="48458" y="1347352"/>
                    </a:lnTo>
                    <a:lnTo>
                      <a:pt x="48979" y="1371317"/>
                    </a:lnTo>
                    <a:lnTo>
                      <a:pt x="49500" y="1389989"/>
                    </a:lnTo>
                    <a:lnTo>
                      <a:pt x="50021" y="1400810"/>
                    </a:lnTo>
                    <a:lnTo>
                      <a:pt x="50542" y="1402739"/>
                    </a:lnTo>
                    <a:lnTo>
                      <a:pt x="51063" y="1396351"/>
                    </a:lnTo>
                    <a:lnTo>
                      <a:pt x="51584" y="1383601"/>
                    </a:lnTo>
                    <a:lnTo>
                      <a:pt x="52106" y="1367526"/>
                    </a:lnTo>
                    <a:lnTo>
                      <a:pt x="52627" y="1351678"/>
                    </a:lnTo>
                    <a:lnTo>
                      <a:pt x="53148" y="1339411"/>
                    </a:lnTo>
                    <a:lnTo>
                      <a:pt x="53669" y="1333240"/>
                    </a:lnTo>
                    <a:lnTo>
                      <a:pt x="54190" y="1334317"/>
                    </a:lnTo>
                    <a:lnTo>
                      <a:pt x="54711" y="1342426"/>
                    </a:lnTo>
                    <a:lnTo>
                      <a:pt x="55232" y="1356103"/>
                    </a:lnTo>
                    <a:lnTo>
                      <a:pt x="55753" y="1372946"/>
                    </a:lnTo>
                    <a:lnTo>
                      <a:pt x="56274" y="1390030"/>
                    </a:lnTo>
                    <a:lnTo>
                      <a:pt x="56795" y="1404485"/>
                    </a:lnTo>
                    <a:lnTo>
                      <a:pt x="57316" y="1414104"/>
                    </a:lnTo>
                    <a:lnTo>
                      <a:pt x="57837" y="1417728"/>
                    </a:lnTo>
                    <a:lnTo>
                      <a:pt x="58358" y="1415365"/>
                    </a:lnTo>
                    <a:lnTo>
                      <a:pt x="58879" y="1408067"/>
                    </a:lnTo>
                    <a:lnTo>
                      <a:pt x="59400" y="1397671"/>
                    </a:lnTo>
                    <a:lnTo>
                      <a:pt x="59921" y="1386406"/>
                    </a:lnTo>
                    <a:lnTo>
                      <a:pt x="60442" y="1376486"/>
                    </a:lnTo>
                    <a:lnTo>
                      <a:pt x="60963" y="1369622"/>
                    </a:lnTo>
                    <a:lnTo>
                      <a:pt x="61485" y="1366700"/>
                    </a:lnTo>
                    <a:lnTo>
                      <a:pt x="62006" y="1367677"/>
                    </a:lnTo>
                    <a:lnTo>
                      <a:pt x="62527" y="1371701"/>
                    </a:lnTo>
                    <a:lnTo>
                      <a:pt x="63048" y="1377363"/>
                    </a:lnTo>
                    <a:lnTo>
                      <a:pt x="63569" y="1382974"/>
                    </a:lnTo>
                    <a:lnTo>
                      <a:pt x="64090" y="1386974"/>
                    </a:lnTo>
                    <a:lnTo>
                      <a:pt x="64611" y="1388235"/>
                    </a:lnTo>
                    <a:lnTo>
                      <a:pt x="65132" y="1386415"/>
                    </a:lnTo>
                    <a:lnTo>
                      <a:pt x="65653" y="1381922"/>
                    </a:lnTo>
                    <a:lnTo>
                      <a:pt x="66174" y="1375751"/>
                    </a:lnTo>
                    <a:lnTo>
                      <a:pt x="66695" y="1369196"/>
                    </a:lnTo>
                    <a:lnTo>
                      <a:pt x="67216" y="1363552"/>
                    </a:lnTo>
                    <a:lnTo>
                      <a:pt x="67737" y="1359769"/>
                    </a:lnTo>
                    <a:lnTo>
                      <a:pt x="68258" y="1358241"/>
                    </a:lnTo>
                    <a:lnTo>
                      <a:pt x="68779" y="1358675"/>
                    </a:lnTo>
                    <a:lnTo>
                      <a:pt x="69300" y="1360136"/>
                    </a:lnTo>
                    <a:lnTo>
                      <a:pt x="69821" y="1361272"/>
                    </a:lnTo>
                    <a:lnTo>
                      <a:pt x="70343" y="1360654"/>
                    </a:lnTo>
                    <a:lnTo>
                      <a:pt x="70864" y="1357164"/>
                    </a:lnTo>
                    <a:lnTo>
                      <a:pt x="71385" y="1350283"/>
                    </a:lnTo>
                    <a:lnTo>
                      <a:pt x="71906" y="1340271"/>
                    </a:lnTo>
                    <a:lnTo>
                      <a:pt x="72427" y="1328188"/>
                    </a:lnTo>
                    <a:lnTo>
                      <a:pt x="72948" y="1315738"/>
                    </a:lnTo>
                    <a:lnTo>
                      <a:pt x="73469" y="1304933"/>
                    </a:lnTo>
                    <a:lnTo>
                      <a:pt x="73990" y="1297618"/>
                    </a:lnTo>
                    <a:lnTo>
                      <a:pt x="74511" y="1295063"/>
                    </a:lnTo>
                    <a:lnTo>
                      <a:pt x="75032" y="1297560"/>
                    </a:lnTo>
                    <a:lnTo>
                      <a:pt x="75553" y="1304323"/>
                    </a:lnTo>
                    <a:lnTo>
                      <a:pt x="76074" y="1313609"/>
                    </a:lnTo>
                    <a:lnTo>
                      <a:pt x="76595" y="1322944"/>
                    </a:lnTo>
                    <a:lnTo>
                      <a:pt x="77116" y="1329591"/>
                    </a:lnTo>
                    <a:lnTo>
                      <a:pt x="77637" y="1331128"/>
                    </a:lnTo>
                    <a:lnTo>
                      <a:pt x="78158" y="1326026"/>
                    </a:lnTo>
                    <a:lnTo>
                      <a:pt x="78679" y="1314018"/>
                    </a:lnTo>
                    <a:lnTo>
                      <a:pt x="79200" y="1296274"/>
                    </a:lnTo>
                    <a:lnTo>
                      <a:pt x="79722" y="1275147"/>
                    </a:lnTo>
                    <a:lnTo>
                      <a:pt x="80243" y="1253829"/>
                    </a:lnTo>
                    <a:lnTo>
                      <a:pt x="80764" y="1235801"/>
                    </a:lnTo>
                    <a:lnTo>
                      <a:pt x="81285" y="1224127"/>
                    </a:lnTo>
                    <a:lnTo>
                      <a:pt x="81806" y="1220837"/>
                    </a:lnTo>
                    <a:lnTo>
                      <a:pt x="82327" y="1226374"/>
                    </a:lnTo>
                    <a:lnTo>
                      <a:pt x="82848" y="1239484"/>
                    </a:lnTo>
                    <a:lnTo>
                      <a:pt x="83369" y="1257445"/>
                    </a:lnTo>
                    <a:lnTo>
                      <a:pt x="83890" y="1276567"/>
                    </a:lnTo>
                    <a:lnTo>
                      <a:pt x="84411" y="1292800"/>
                    </a:lnTo>
                    <a:lnTo>
                      <a:pt x="84932" y="1302478"/>
                    </a:lnTo>
                    <a:lnTo>
                      <a:pt x="85453" y="1303129"/>
                    </a:lnTo>
                    <a:lnTo>
                      <a:pt x="85974" y="1294019"/>
                    </a:lnTo>
                    <a:lnTo>
                      <a:pt x="86495" y="1276333"/>
                    </a:lnTo>
                    <a:lnTo>
                      <a:pt x="87016" y="1252953"/>
                    </a:lnTo>
                    <a:lnTo>
                      <a:pt x="87537" y="1227852"/>
                    </a:lnTo>
                    <a:lnTo>
                      <a:pt x="88058" y="1205448"/>
                    </a:lnTo>
                    <a:lnTo>
                      <a:pt x="88579" y="1189825"/>
                    </a:lnTo>
                    <a:lnTo>
                      <a:pt x="89101" y="1183804"/>
                    </a:lnTo>
                    <a:lnTo>
                      <a:pt x="89622" y="1188430"/>
                    </a:lnTo>
                    <a:lnTo>
                      <a:pt x="90143" y="1202709"/>
                    </a:lnTo>
                    <a:lnTo>
                      <a:pt x="90664" y="1223935"/>
                    </a:lnTo>
                    <a:lnTo>
                      <a:pt x="91185" y="1248218"/>
                    </a:lnTo>
                    <a:lnTo>
                      <a:pt x="91706" y="1271123"/>
                    </a:lnTo>
                    <a:lnTo>
                      <a:pt x="92227" y="1288458"/>
                    </a:lnTo>
                    <a:lnTo>
                      <a:pt x="92748" y="1297134"/>
                    </a:lnTo>
                    <a:lnTo>
                      <a:pt x="93269" y="1295789"/>
                    </a:lnTo>
                    <a:lnTo>
                      <a:pt x="93790" y="1285076"/>
                    </a:lnTo>
                    <a:lnTo>
                      <a:pt x="94311" y="1267390"/>
                    </a:lnTo>
                    <a:lnTo>
                      <a:pt x="94832" y="1246389"/>
                    </a:lnTo>
                    <a:lnTo>
                      <a:pt x="95353" y="1226282"/>
                    </a:lnTo>
                    <a:lnTo>
                      <a:pt x="95874" y="1211076"/>
                    </a:lnTo>
                    <a:lnTo>
                      <a:pt x="96395" y="1203786"/>
                    </a:lnTo>
                    <a:lnTo>
                      <a:pt x="96916" y="1205807"/>
                    </a:lnTo>
                    <a:lnTo>
                      <a:pt x="97437" y="1216729"/>
                    </a:lnTo>
                    <a:lnTo>
                      <a:pt x="97958" y="1234565"/>
                    </a:lnTo>
                    <a:lnTo>
                      <a:pt x="98480" y="1256243"/>
                    </a:lnTo>
                    <a:lnTo>
                      <a:pt x="99001" y="1278129"/>
                    </a:lnTo>
                    <a:lnTo>
                      <a:pt x="99522" y="1296666"/>
                    </a:lnTo>
                    <a:lnTo>
                      <a:pt x="100043" y="1309100"/>
                    </a:lnTo>
                    <a:lnTo>
                      <a:pt x="100564" y="1314035"/>
                    </a:lnTo>
                    <a:lnTo>
                      <a:pt x="101085" y="1311630"/>
                    </a:lnTo>
                    <a:lnTo>
                      <a:pt x="101606" y="1303430"/>
                    </a:lnTo>
                    <a:lnTo>
                      <a:pt x="102127" y="1291940"/>
                    </a:lnTo>
                    <a:lnTo>
                      <a:pt x="102648" y="1280116"/>
                    </a:lnTo>
                    <a:lnTo>
                      <a:pt x="103169" y="1270797"/>
                    </a:lnTo>
                    <a:lnTo>
                      <a:pt x="103690" y="1266179"/>
                    </a:lnTo>
                    <a:lnTo>
                      <a:pt x="104211" y="1267365"/>
                    </a:lnTo>
                    <a:lnTo>
                      <a:pt x="104732" y="1274162"/>
                    </a:lnTo>
                    <a:lnTo>
                      <a:pt x="105253" y="1285318"/>
                    </a:lnTo>
                    <a:lnTo>
                      <a:pt x="105774" y="1298871"/>
                    </a:lnTo>
                    <a:lnTo>
                      <a:pt x="106295" y="1312573"/>
                    </a:lnTo>
                    <a:lnTo>
                      <a:pt x="106816" y="1324372"/>
                    </a:lnTo>
                    <a:lnTo>
                      <a:pt x="107337" y="1332764"/>
                    </a:lnTo>
                    <a:lnTo>
                      <a:pt x="107859" y="1337182"/>
                    </a:lnTo>
                    <a:lnTo>
                      <a:pt x="108380" y="1337950"/>
                    </a:lnTo>
                    <a:lnTo>
                      <a:pt x="108901" y="1336171"/>
                    </a:lnTo>
                    <a:lnTo>
                      <a:pt x="109422" y="1333307"/>
                    </a:lnTo>
                    <a:lnTo>
                      <a:pt x="109943" y="1330869"/>
                    </a:lnTo>
                    <a:lnTo>
                      <a:pt x="110464" y="1330109"/>
                    </a:lnTo>
                    <a:lnTo>
                      <a:pt x="110985" y="1331754"/>
                    </a:lnTo>
                    <a:lnTo>
                      <a:pt x="111506" y="1335862"/>
                    </a:lnTo>
                    <a:lnTo>
                      <a:pt x="112027" y="1341757"/>
                    </a:lnTo>
                    <a:lnTo>
                      <a:pt x="112548" y="1348221"/>
                    </a:lnTo>
                    <a:lnTo>
                      <a:pt x="113069" y="1353857"/>
                    </a:lnTo>
                    <a:lnTo>
                      <a:pt x="113590" y="1357464"/>
                    </a:lnTo>
                    <a:lnTo>
                      <a:pt x="114111" y="1358408"/>
                    </a:lnTo>
                    <a:lnTo>
                      <a:pt x="114632" y="1356738"/>
                    </a:lnTo>
                    <a:lnTo>
                      <a:pt x="115153" y="1353222"/>
                    </a:lnTo>
                    <a:lnTo>
                      <a:pt x="115674" y="1349131"/>
                    </a:lnTo>
                    <a:lnTo>
                      <a:pt x="116195" y="1345958"/>
                    </a:lnTo>
                    <a:lnTo>
                      <a:pt x="116716" y="1345056"/>
                    </a:lnTo>
                    <a:lnTo>
                      <a:pt x="117238" y="1347285"/>
                    </a:lnTo>
                    <a:lnTo>
                      <a:pt x="117759" y="1352822"/>
                    </a:lnTo>
                    <a:lnTo>
                      <a:pt x="118280" y="1361097"/>
                    </a:lnTo>
                    <a:lnTo>
                      <a:pt x="118801" y="1370808"/>
                    </a:lnTo>
                    <a:lnTo>
                      <a:pt x="119322" y="1380160"/>
                    </a:lnTo>
                    <a:lnTo>
                      <a:pt x="119843" y="1387158"/>
                    </a:lnTo>
                    <a:lnTo>
                      <a:pt x="120364" y="1390039"/>
                    </a:lnTo>
                    <a:lnTo>
                      <a:pt x="120885" y="1387701"/>
                    </a:lnTo>
                    <a:lnTo>
                      <a:pt x="121406" y="1380052"/>
                    </a:lnTo>
                    <a:lnTo>
                      <a:pt x="121927" y="1368094"/>
                    </a:lnTo>
                    <a:lnTo>
                      <a:pt x="122448" y="1353773"/>
                    </a:lnTo>
                    <a:lnTo>
                      <a:pt x="122969" y="1339553"/>
                    </a:lnTo>
                    <a:lnTo>
                      <a:pt x="123490" y="1328013"/>
                    </a:lnTo>
                    <a:lnTo>
                      <a:pt x="124011" y="1321349"/>
                    </a:lnTo>
                    <a:lnTo>
                      <a:pt x="124532" y="1320940"/>
                    </a:lnTo>
                    <a:lnTo>
                      <a:pt x="125053" y="1327003"/>
                    </a:lnTo>
                    <a:lnTo>
                      <a:pt x="125574" y="1338417"/>
                    </a:lnTo>
                    <a:lnTo>
                      <a:pt x="126095" y="1352980"/>
                    </a:lnTo>
                    <a:lnTo>
                      <a:pt x="126617" y="1367710"/>
                    </a:lnTo>
                    <a:lnTo>
                      <a:pt x="127138" y="1379501"/>
                    </a:lnTo>
                    <a:lnTo>
                      <a:pt x="127659" y="1385563"/>
                    </a:lnTo>
                    <a:lnTo>
                      <a:pt x="128180" y="1384052"/>
                    </a:lnTo>
                    <a:lnTo>
                      <a:pt x="128701" y="1374432"/>
                    </a:lnTo>
                    <a:lnTo>
                      <a:pt x="129222" y="1357681"/>
                    </a:lnTo>
                    <a:lnTo>
                      <a:pt x="129743" y="1336138"/>
                    </a:lnTo>
                    <a:lnTo>
                      <a:pt x="130264" y="1313066"/>
                    </a:lnTo>
                    <a:lnTo>
                      <a:pt x="130785" y="1292074"/>
                    </a:lnTo>
                    <a:lnTo>
                      <a:pt x="131306" y="1276525"/>
                    </a:lnTo>
                    <a:lnTo>
                      <a:pt x="131827" y="1268935"/>
                    </a:lnTo>
                    <a:lnTo>
                      <a:pt x="132348" y="1270338"/>
                    </a:lnTo>
                    <a:lnTo>
                      <a:pt x="132869" y="1279991"/>
                    </a:lnTo>
                    <a:lnTo>
                      <a:pt x="133390" y="1295547"/>
                    </a:lnTo>
                    <a:lnTo>
                      <a:pt x="133911" y="1313575"/>
                    </a:lnTo>
                    <a:lnTo>
                      <a:pt x="134432" y="1330201"/>
                    </a:lnTo>
                    <a:lnTo>
                      <a:pt x="134953" y="1341799"/>
                    </a:lnTo>
                    <a:lnTo>
                      <a:pt x="135474" y="1345574"/>
                    </a:lnTo>
                    <a:lnTo>
                      <a:pt x="135996" y="1340146"/>
                    </a:lnTo>
                    <a:lnTo>
                      <a:pt x="136517" y="1325834"/>
                    </a:lnTo>
                    <a:lnTo>
                      <a:pt x="137038" y="1304624"/>
                    </a:lnTo>
                    <a:lnTo>
                      <a:pt x="137559" y="1279732"/>
                    </a:lnTo>
                    <a:lnTo>
                      <a:pt x="138080" y="1255057"/>
                    </a:lnTo>
                    <a:lnTo>
                      <a:pt x="138601" y="1234524"/>
                    </a:lnTo>
                    <a:lnTo>
                      <a:pt x="139122" y="1221338"/>
                    </a:lnTo>
                    <a:lnTo>
                      <a:pt x="139643" y="1217314"/>
                    </a:lnTo>
                    <a:lnTo>
                      <a:pt x="140164" y="1222407"/>
                    </a:lnTo>
                    <a:lnTo>
                      <a:pt x="140685" y="1234849"/>
                    </a:lnTo>
                    <a:lnTo>
                      <a:pt x="141206" y="1251575"/>
                    </a:lnTo>
                    <a:lnTo>
                      <a:pt x="141727" y="1268927"/>
                    </a:lnTo>
                    <a:lnTo>
                      <a:pt x="142248" y="1283256"/>
                    </a:lnTo>
                    <a:lnTo>
                      <a:pt x="142769" y="1291539"/>
                    </a:lnTo>
                    <a:lnTo>
                      <a:pt x="143290" y="1291965"/>
                    </a:lnTo>
                    <a:lnTo>
                      <a:pt x="143811" y="1284299"/>
                    </a:lnTo>
                    <a:lnTo>
                      <a:pt x="144332" y="1269895"/>
                    </a:lnTo>
                    <a:lnTo>
                      <a:pt x="144853" y="1251324"/>
                    </a:lnTo>
                    <a:lnTo>
                      <a:pt x="145375" y="1231810"/>
                    </a:lnTo>
                    <a:lnTo>
                      <a:pt x="145896" y="1214658"/>
                    </a:lnTo>
                    <a:lnTo>
                      <a:pt x="146417" y="1202667"/>
                    </a:lnTo>
                    <a:lnTo>
                      <a:pt x="146938" y="1197524"/>
                    </a:lnTo>
                    <a:lnTo>
                      <a:pt x="147459" y="1199469"/>
                    </a:lnTo>
                    <a:lnTo>
                      <a:pt x="147980" y="1207369"/>
                    </a:lnTo>
                    <a:lnTo>
                      <a:pt x="148501" y="1219059"/>
                    </a:lnTo>
                    <a:lnTo>
                      <a:pt x="149022" y="1231877"/>
                    </a:lnTo>
                    <a:lnTo>
                      <a:pt x="149543" y="1243174"/>
                    </a:lnTo>
                    <a:lnTo>
                      <a:pt x="150064" y="1250790"/>
                    </a:lnTo>
                    <a:lnTo>
                      <a:pt x="150585" y="1253479"/>
                    </a:lnTo>
                    <a:lnTo>
                      <a:pt x="151106" y="1251182"/>
                    </a:lnTo>
                    <a:lnTo>
                      <a:pt x="151627" y="1244961"/>
                    </a:lnTo>
                    <a:lnTo>
                      <a:pt x="152148" y="1236653"/>
                    </a:lnTo>
                    <a:lnTo>
                      <a:pt x="152669" y="1228303"/>
                    </a:lnTo>
                    <a:lnTo>
                      <a:pt x="153190" y="1221773"/>
                    </a:lnTo>
                    <a:lnTo>
                      <a:pt x="153711" y="1218349"/>
                    </a:lnTo>
                    <a:lnTo>
                      <a:pt x="154232" y="1218549"/>
                    </a:lnTo>
                    <a:lnTo>
                      <a:pt x="154754" y="1222048"/>
                    </a:lnTo>
                    <a:lnTo>
                      <a:pt x="155275" y="1227777"/>
                    </a:lnTo>
                    <a:lnTo>
                      <a:pt x="155796" y="1234231"/>
                    </a:lnTo>
                    <a:lnTo>
                      <a:pt x="156317" y="1239918"/>
                    </a:lnTo>
                    <a:lnTo>
                      <a:pt x="156838" y="1243642"/>
                    </a:lnTo>
                    <a:lnTo>
                      <a:pt x="157359" y="1244861"/>
                    </a:lnTo>
                    <a:lnTo>
                      <a:pt x="157880" y="1243767"/>
                    </a:lnTo>
                    <a:lnTo>
                      <a:pt x="158401" y="1241304"/>
                    </a:lnTo>
                    <a:lnTo>
                      <a:pt x="158922" y="1238941"/>
                    </a:lnTo>
                    <a:lnTo>
                      <a:pt x="159443" y="1238206"/>
                    </a:lnTo>
                    <a:lnTo>
                      <a:pt x="159964" y="1240268"/>
                    </a:lnTo>
                    <a:lnTo>
                      <a:pt x="160485" y="1245529"/>
                    </a:lnTo>
                    <a:lnTo>
                      <a:pt x="161006" y="1253579"/>
                    </a:lnTo>
                    <a:lnTo>
                      <a:pt x="161527" y="1263282"/>
                    </a:lnTo>
                    <a:lnTo>
                      <a:pt x="162048" y="1273018"/>
                    </a:lnTo>
                    <a:lnTo>
                      <a:pt x="162569" y="1281018"/>
                    </a:lnTo>
                    <a:lnTo>
                      <a:pt x="163090" y="1285736"/>
                    </a:lnTo>
                    <a:lnTo>
                      <a:pt x="163611" y="1286195"/>
                    </a:lnTo>
                    <a:lnTo>
                      <a:pt x="164133" y="1282295"/>
                    </a:lnTo>
                    <a:lnTo>
                      <a:pt x="164654" y="1274947"/>
                    </a:lnTo>
                    <a:lnTo>
                      <a:pt x="165175" y="1265912"/>
                    </a:lnTo>
                    <a:lnTo>
                      <a:pt x="165696" y="1257520"/>
                    </a:lnTo>
                    <a:lnTo>
                      <a:pt x="166217" y="1252159"/>
                    </a:lnTo>
                    <a:lnTo>
                      <a:pt x="166738" y="1251758"/>
                    </a:lnTo>
                    <a:lnTo>
                      <a:pt x="167259" y="1257345"/>
                    </a:lnTo>
                    <a:lnTo>
                      <a:pt x="167780" y="1268760"/>
                    </a:lnTo>
                    <a:lnTo>
                      <a:pt x="168301" y="1284617"/>
                    </a:lnTo>
                    <a:lnTo>
                      <a:pt x="168822" y="1302553"/>
                    </a:lnTo>
                    <a:lnTo>
                      <a:pt x="169343" y="1319663"/>
                    </a:lnTo>
                    <a:lnTo>
                      <a:pt x="169864" y="1333065"/>
                    </a:lnTo>
                    <a:lnTo>
                      <a:pt x="170385" y="1340455"/>
                    </a:lnTo>
                    <a:lnTo>
                      <a:pt x="170906" y="1340530"/>
                    </a:lnTo>
                    <a:lnTo>
                      <a:pt x="171427" y="1333324"/>
                    </a:lnTo>
                    <a:lnTo>
                      <a:pt x="171948" y="1320264"/>
                    </a:lnTo>
                    <a:lnTo>
                      <a:pt x="172469" y="1303973"/>
                    </a:lnTo>
                    <a:lnTo>
                      <a:pt x="172990" y="1287765"/>
                    </a:lnTo>
                    <a:lnTo>
                      <a:pt x="173512" y="1274939"/>
                    </a:lnTo>
                    <a:lnTo>
                      <a:pt x="174033" y="1268208"/>
                    </a:lnTo>
                    <a:lnTo>
                      <a:pt x="174554" y="1269227"/>
                    </a:lnTo>
                    <a:lnTo>
                      <a:pt x="175075" y="1278271"/>
                    </a:lnTo>
                    <a:lnTo>
                      <a:pt x="175596" y="1294119"/>
                    </a:lnTo>
                    <a:lnTo>
                      <a:pt x="176117" y="1314168"/>
                    </a:lnTo>
                    <a:lnTo>
                      <a:pt x="176638" y="1334960"/>
                    </a:lnTo>
                    <a:lnTo>
                      <a:pt x="177159" y="1352822"/>
                    </a:lnTo>
                    <a:lnTo>
                      <a:pt x="177680" y="1364604"/>
                    </a:lnTo>
                    <a:lnTo>
                      <a:pt x="178201" y="1368203"/>
                    </a:lnTo>
                    <a:lnTo>
                      <a:pt x="178722" y="1362942"/>
                    </a:lnTo>
                    <a:lnTo>
                      <a:pt x="179243" y="1349774"/>
                    </a:lnTo>
                    <a:lnTo>
                      <a:pt x="179764" y="1331136"/>
                    </a:lnTo>
                    <a:lnTo>
                      <a:pt x="180285" y="1310386"/>
                    </a:lnTo>
                    <a:lnTo>
                      <a:pt x="180806" y="1291172"/>
                    </a:lnTo>
                    <a:lnTo>
                      <a:pt x="181327" y="1276751"/>
                    </a:lnTo>
                    <a:lnTo>
                      <a:pt x="181848" y="1269553"/>
                    </a:lnTo>
                    <a:lnTo>
                      <a:pt x="182369" y="1270722"/>
                    </a:lnTo>
                    <a:lnTo>
                      <a:pt x="182890" y="1279882"/>
                    </a:lnTo>
                    <a:lnTo>
                      <a:pt x="183412" y="1295105"/>
                    </a:lnTo>
                    <a:lnTo>
                      <a:pt x="183933" y="1313275"/>
                    </a:lnTo>
                    <a:lnTo>
                      <a:pt x="184454" y="1330819"/>
                    </a:lnTo>
                    <a:lnTo>
                      <a:pt x="184975" y="1344354"/>
                    </a:lnTo>
                    <a:lnTo>
                      <a:pt x="185496" y="1351268"/>
                    </a:lnTo>
                    <a:lnTo>
                      <a:pt x="186017" y="1350150"/>
                    </a:lnTo>
                    <a:lnTo>
                      <a:pt x="186538" y="1341073"/>
                    </a:lnTo>
                    <a:lnTo>
                      <a:pt x="187059" y="1325600"/>
                    </a:lnTo>
                    <a:lnTo>
                      <a:pt x="187580" y="1306386"/>
                    </a:lnTo>
                    <a:lnTo>
                      <a:pt x="188101" y="1286596"/>
                    </a:lnTo>
                    <a:lnTo>
                      <a:pt x="188622" y="1269327"/>
                    </a:lnTo>
                    <a:lnTo>
                      <a:pt x="189143" y="1257136"/>
                    </a:lnTo>
                    <a:lnTo>
                      <a:pt x="189664" y="1251608"/>
                    </a:lnTo>
                    <a:lnTo>
                      <a:pt x="190185" y="1253019"/>
                    </a:lnTo>
                    <a:lnTo>
                      <a:pt x="190706" y="1260284"/>
                    </a:lnTo>
                    <a:lnTo>
                      <a:pt x="191227" y="1271206"/>
                    </a:lnTo>
                    <a:lnTo>
                      <a:pt x="191748" y="1283030"/>
                    </a:lnTo>
                    <a:lnTo>
                      <a:pt x="192269" y="1293051"/>
                    </a:lnTo>
                    <a:lnTo>
                      <a:pt x="192791" y="1299054"/>
                    </a:lnTo>
                    <a:lnTo>
                      <a:pt x="193312" y="1299647"/>
                    </a:lnTo>
                    <a:lnTo>
                      <a:pt x="193833" y="1294528"/>
                    </a:lnTo>
                    <a:lnTo>
                      <a:pt x="194354" y="1284575"/>
                    </a:lnTo>
                    <a:lnTo>
                      <a:pt x="194875" y="1271549"/>
                    </a:lnTo>
                    <a:lnTo>
                      <a:pt x="195396" y="1257687"/>
                    </a:lnTo>
                    <a:lnTo>
                      <a:pt x="195917" y="1245145"/>
                    </a:lnTo>
                    <a:lnTo>
                      <a:pt x="196438" y="1235676"/>
                    </a:lnTo>
                    <a:lnTo>
                      <a:pt x="196959" y="1230257"/>
                    </a:lnTo>
                    <a:lnTo>
                      <a:pt x="197480" y="1228971"/>
                    </a:lnTo>
                    <a:lnTo>
                      <a:pt x="198001" y="1230983"/>
                    </a:lnTo>
                    <a:lnTo>
                      <a:pt x="198522" y="1234799"/>
                    </a:lnTo>
                    <a:lnTo>
                      <a:pt x="199043" y="1238682"/>
                    </a:lnTo>
                    <a:lnTo>
                      <a:pt x="199564" y="1241120"/>
                    </a:lnTo>
                    <a:lnTo>
                      <a:pt x="200085" y="1241129"/>
                    </a:lnTo>
                    <a:lnTo>
                      <a:pt x="200606" y="1238348"/>
                    </a:lnTo>
                    <a:lnTo>
                      <a:pt x="201127" y="1233162"/>
                    </a:lnTo>
                    <a:lnTo>
                      <a:pt x="201649" y="1226591"/>
                    </a:lnTo>
                    <a:lnTo>
                      <a:pt x="202170" y="1220028"/>
                    </a:lnTo>
                    <a:lnTo>
                      <a:pt x="202691" y="1214900"/>
                    </a:lnTo>
                    <a:lnTo>
                      <a:pt x="203212" y="1212195"/>
                    </a:lnTo>
                    <a:lnTo>
                      <a:pt x="203733" y="1212220"/>
                    </a:lnTo>
                    <a:lnTo>
                      <a:pt x="204254" y="1214533"/>
                    </a:lnTo>
                    <a:lnTo>
                      <a:pt x="204775" y="1218065"/>
                    </a:lnTo>
                    <a:lnTo>
                      <a:pt x="205296" y="1221322"/>
                    </a:lnTo>
                    <a:lnTo>
                      <a:pt x="205817" y="1222775"/>
                    </a:lnTo>
                    <a:lnTo>
                      <a:pt x="206338" y="1221238"/>
                    </a:lnTo>
                    <a:lnTo>
                      <a:pt x="206859" y="1216228"/>
                    </a:lnTo>
                    <a:lnTo>
                      <a:pt x="207380" y="1208145"/>
                    </a:lnTo>
                    <a:lnTo>
                      <a:pt x="207901" y="1198200"/>
                    </a:lnTo>
                    <a:lnTo>
                      <a:pt x="208422" y="1188221"/>
                    </a:lnTo>
                    <a:lnTo>
                      <a:pt x="208943" y="1180272"/>
                    </a:lnTo>
                    <a:lnTo>
                      <a:pt x="209464" y="1176214"/>
                    </a:lnTo>
                    <a:lnTo>
                      <a:pt x="209985" y="1177258"/>
                    </a:lnTo>
                    <a:lnTo>
                      <a:pt x="210506" y="1183629"/>
                    </a:lnTo>
                    <a:lnTo>
                      <a:pt x="211028" y="1194409"/>
                    </a:lnTo>
                    <a:lnTo>
                      <a:pt x="211549" y="1207661"/>
                    </a:lnTo>
                    <a:lnTo>
                      <a:pt x="212070" y="1220787"/>
                    </a:lnTo>
                    <a:lnTo>
                      <a:pt x="212591" y="1231058"/>
                    </a:lnTo>
                    <a:lnTo>
                      <a:pt x="213112" y="1236185"/>
                    </a:lnTo>
                    <a:lnTo>
                      <a:pt x="213633" y="1234766"/>
                    </a:lnTo>
                    <a:lnTo>
                      <a:pt x="214154" y="1226674"/>
                    </a:lnTo>
                    <a:lnTo>
                      <a:pt x="214675" y="1213113"/>
                    </a:lnTo>
                    <a:lnTo>
                      <a:pt x="215196" y="1196488"/>
                    </a:lnTo>
                    <a:lnTo>
                      <a:pt x="215717" y="1180005"/>
                    </a:lnTo>
                    <a:lnTo>
                      <a:pt x="216238" y="1167020"/>
                    </a:lnTo>
                    <a:lnTo>
                      <a:pt x="216759" y="1160323"/>
                    </a:lnTo>
                    <a:lnTo>
                      <a:pt x="217280" y="1161626"/>
                    </a:lnTo>
                    <a:lnTo>
                      <a:pt x="217801" y="1171179"/>
                    </a:lnTo>
                    <a:lnTo>
                      <a:pt x="218322" y="1187679"/>
                    </a:lnTo>
                    <a:lnTo>
                      <a:pt x="218843" y="1208429"/>
                    </a:lnTo>
                    <a:lnTo>
                      <a:pt x="219364" y="1229831"/>
                    </a:lnTo>
                    <a:lnTo>
                      <a:pt x="219885" y="1248093"/>
                    </a:lnTo>
                    <a:lnTo>
                      <a:pt x="220407" y="1259967"/>
                    </a:lnTo>
                    <a:lnTo>
                      <a:pt x="220928" y="1263390"/>
                    </a:lnTo>
                    <a:lnTo>
                      <a:pt x="221449" y="1257837"/>
                    </a:lnTo>
                    <a:lnTo>
                      <a:pt x="221970" y="1244419"/>
                    </a:lnTo>
                    <a:lnTo>
                      <a:pt x="222491" y="1225781"/>
                    </a:lnTo>
                    <a:lnTo>
                      <a:pt x="223012" y="1205607"/>
                    </a:lnTo>
                    <a:lnTo>
                      <a:pt x="223533" y="1187921"/>
                    </a:lnTo>
                    <a:lnTo>
                      <a:pt x="224054" y="1176247"/>
                    </a:lnTo>
                    <a:lnTo>
                      <a:pt x="224575" y="1172965"/>
                    </a:lnTo>
                    <a:lnTo>
                      <a:pt x="225096" y="1178944"/>
                    </a:lnTo>
                    <a:lnTo>
                      <a:pt x="225617" y="1193390"/>
                    </a:lnTo>
                    <a:lnTo>
                      <a:pt x="226138" y="1213898"/>
                    </a:lnTo>
                    <a:lnTo>
                      <a:pt x="226659" y="1236903"/>
                    </a:lnTo>
                    <a:lnTo>
                      <a:pt x="227180" y="1258397"/>
                    </a:lnTo>
                    <a:lnTo>
                      <a:pt x="227701" y="1274763"/>
                    </a:lnTo>
                    <a:lnTo>
                      <a:pt x="228222" y="1283423"/>
                    </a:lnTo>
                    <a:lnTo>
                      <a:pt x="228743" y="1283231"/>
                    </a:lnTo>
                    <a:lnTo>
                      <a:pt x="229264" y="1274596"/>
                    </a:lnTo>
                    <a:lnTo>
                      <a:pt x="229786" y="1259499"/>
                    </a:lnTo>
                    <a:lnTo>
                      <a:pt x="230307" y="1241078"/>
                    </a:lnTo>
                    <a:lnTo>
                      <a:pt x="230828" y="1222984"/>
                    </a:lnTo>
                    <a:lnTo>
                      <a:pt x="231349" y="1208646"/>
                    </a:lnTo>
                    <a:lnTo>
                      <a:pt x="231870" y="1200638"/>
                    </a:lnTo>
                    <a:lnTo>
                      <a:pt x="232391" y="1200329"/>
                    </a:lnTo>
                    <a:lnTo>
                      <a:pt x="232912" y="1207677"/>
                    </a:lnTo>
                    <a:lnTo>
                      <a:pt x="233433" y="1221197"/>
                    </a:lnTo>
                    <a:lnTo>
                      <a:pt x="233954" y="1238223"/>
                    </a:lnTo>
                    <a:lnTo>
                      <a:pt x="234475" y="1255549"/>
                    </a:lnTo>
                    <a:lnTo>
                      <a:pt x="234996" y="1270104"/>
                    </a:lnTo>
                    <a:lnTo>
                      <a:pt x="235517" y="1279515"/>
                    </a:lnTo>
                    <a:lnTo>
                      <a:pt x="236038" y="1282471"/>
                    </a:lnTo>
                    <a:lnTo>
                      <a:pt x="236559" y="1278855"/>
                    </a:lnTo>
                    <a:lnTo>
                      <a:pt x="237080" y="1269737"/>
                    </a:lnTo>
                    <a:lnTo>
                      <a:pt x="237601" y="1257203"/>
                    </a:lnTo>
                    <a:lnTo>
                      <a:pt x="238122" y="1243817"/>
                    </a:lnTo>
                    <a:lnTo>
                      <a:pt x="238643" y="1232077"/>
                    </a:lnTo>
                    <a:lnTo>
                      <a:pt x="239165" y="1223910"/>
                    </a:lnTo>
                    <a:lnTo>
                      <a:pt x="239686" y="1220403"/>
                    </a:lnTo>
                    <a:lnTo>
                      <a:pt x="240207" y="1221698"/>
                    </a:lnTo>
                    <a:lnTo>
                      <a:pt x="240728" y="1226983"/>
                    </a:lnTo>
                    <a:lnTo>
                      <a:pt x="241249" y="1234674"/>
                    </a:lnTo>
                    <a:lnTo>
                      <a:pt x="241770" y="1242774"/>
                    </a:lnTo>
                    <a:lnTo>
                      <a:pt x="242291" y="1249420"/>
                    </a:lnTo>
                    <a:lnTo>
                      <a:pt x="242812" y="1253245"/>
                    </a:lnTo>
                    <a:lnTo>
                      <a:pt x="243333" y="1253604"/>
                    </a:lnTo>
                    <a:lnTo>
                      <a:pt x="243854" y="1250598"/>
                    </a:lnTo>
                    <a:lnTo>
                      <a:pt x="244375" y="1245028"/>
                    </a:lnTo>
                    <a:lnTo>
                      <a:pt x="244896" y="1238256"/>
                    </a:lnTo>
                    <a:lnTo>
                      <a:pt x="245417" y="1231785"/>
                    </a:lnTo>
                    <a:lnTo>
                      <a:pt x="245938" y="1226891"/>
                    </a:lnTo>
                    <a:lnTo>
                      <a:pt x="246459" y="1224244"/>
                    </a:lnTo>
                    <a:lnTo>
                      <a:pt x="246980" y="1223844"/>
                    </a:lnTo>
                    <a:lnTo>
                      <a:pt x="247501" y="1225088"/>
                    </a:lnTo>
                    <a:lnTo>
                      <a:pt x="248022" y="1226933"/>
                    </a:lnTo>
                    <a:lnTo>
                      <a:pt x="248544" y="1228161"/>
                    </a:lnTo>
                    <a:lnTo>
                      <a:pt x="249065" y="1227651"/>
                    </a:lnTo>
                    <a:lnTo>
                      <a:pt x="249586" y="1224679"/>
                    </a:lnTo>
                    <a:lnTo>
                      <a:pt x="250107" y="1219184"/>
                    </a:lnTo>
                    <a:lnTo>
                      <a:pt x="250628" y="1211761"/>
                    </a:lnTo>
                    <a:lnTo>
                      <a:pt x="251149" y="1203594"/>
                    </a:lnTo>
                    <a:lnTo>
                      <a:pt x="251670" y="1196188"/>
                    </a:lnTo>
                    <a:lnTo>
                      <a:pt x="252191" y="1191052"/>
                    </a:lnTo>
                    <a:lnTo>
                      <a:pt x="252712" y="1189315"/>
                    </a:lnTo>
                    <a:lnTo>
                      <a:pt x="253233" y="1191411"/>
                    </a:lnTo>
                    <a:lnTo>
                      <a:pt x="253754" y="1196872"/>
                    </a:lnTo>
                    <a:lnTo>
                      <a:pt x="254275" y="1204321"/>
                    </a:lnTo>
                    <a:lnTo>
                      <a:pt x="254796" y="1211836"/>
                    </a:lnTo>
                    <a:lnTo>
                      <a:pt x="255317" y="1217297"/>
                    </a:lnTo>
                    <a:lnTo>
                      <a:pt x="255838" y="1218867"/>
                    </a:lnTo>
                    <a:lnTo>
                      <a:pt x="256359" y="1215351"/>
                    </a:lnTo>
                    <a:lnTo>
                      <a:pt x="256880" y="1206534"/>
                    </a:lnTo>
                    <a:lnTo>
                      <a:pt x="257401" y="1193215"/>
                    </a:lnTo>
                    <a:lnTo>
                      <a:pt x="257923" y="1177224"/>
                    </a:lnTo>
                    <a:lnTo>
                      <a:pt x="258444" y="1161091"/>
                    </a:lnTo>
                    <a:lnTo>
                      <a:pt x="258965" y="1147572"/>
                    </a:lnTo>
                    <a:lnTo>
                      <a:pt x="259486" y="1139122"/>
                    </a:lnTo>
                    <a:lnTo>
                      <a:pt x="260007" y="1137310"/>
                    </a:lnTo>
                    <a:lnTo>
                      <a:pt x="260528" y="1142512"/>
                    </a:lnTo>
                    <a:lnTo>
                      <a:pt x="261049" y="1153735"/>
                    </a:lnTo>
                    <a:lnTo>
                      <a:pt x="261570" y="1168782"/>
                    </a:lnTo>
                    <a:lnTo>
                      <a:pt x="262091" y="1184589"/>
                    </a:lnTo>
                    <a:lnTo>
                      <a:pt x="262612" y="1197799"/>
                    </a:lnTo>
                    <a:lnTo>
                      <a:pt x="263133" y="1205423"/>
                    </a:lnTo>
                    <a:lnTo>
                      <a:pt x="263654" y="1205498"/>
                    </a:lnTo>
                    <a:lnTo>
                      <a:pt x="264175" y="1197415"/>
                    </a:lnTo>
                    <a:lnTo>
                      <a:pt x="264696" y="1182117"/>
                    </a:lnTo>
                    <a:lnTo>
                      <a:pt x="265217" y="1161927"/>
                    </a:lnTo>
                    <a:lnTo>
                      <a:pt x="265738" y="1140233"/>
                    </a:lnTo>
                    <a:lnTo>
                      <a:pt x="266259" y="1120802"/>
                    </a:lnTo>
                    <a:lnTo>
                      <a:pt x="266780" y="1107049"/>
                    </a:lnTo>
                    <a:lnTo>
                      <a:pt x="267302" y="1101345"/>
                    </a:lnTo>
                    <a:lnTo>
                      <a:pt x="267823" y="1104594"/>
                    </a:lnTo>
                    <a:lnTo>
                      <a:pt x="268344" y="1116109"/>
                    </a:lnTo>
                    <a:lnTo>
                      <a:pt x="268865" y="1133728"/>
                    </a:lnTo>
                    <a:lnTo>
                      <a:pt x="269386" y="1154102"/>
                    </a:lnTo>
                    <a:lnTo>
                      <a:pt x="269907" y="1173291"/>
                    </a:lnTo>
                    <a:lnTo>
                      <a:pt x="270428" y="1187545"/>
                    </a:lnTo>
                    <a:lnTo>
                      <a:pt x="270949" y="1194092"/>
                    </a:lnTo>
                    <a:lnTo>
                      <a:pt x="271470" y="1191653"/>
                    </a:lnTo>
                    <a:lnTo>
                      <a:pt x="271991" y="1180606"/>
                    </a:lnTo>
                    <a:lnTo>
                      <a:pt x="272512" y="1162954"/>
                    </a:lnTo>
                    <a:lnTo>
                      <a:pt x="273033" y="1141919"/>
                    </a:lnTo>
                    <a:lnTo>
                      <a:pt x="273554" y="1121353"/>
                    </a:lnTo>
                    <a:lnTo>
                      <a:pt x="274075" y="1104936"/>
                    </a:lnTo>
                    <a:lnTo>
                      <a:pt x="274596" y="1095442"/>
                    </a:lnTo>
                    <a:lnTo>
                      <a:pt x="275117" y="1094306"/>
                    </a:lnTo>
                    <a:lnTo>
                      <a:pt x="275638" y="1101496"/>
                    </a:lnTo>
                    <a:lnTo>
                      <a:pt x="276159" y="1115524"/>
                    </a:lnTo>
                    <a:lnTo>
                      <a:pt x="276681" y="1133661"/>
                    </a:lnTo>
                    <a:lnTo>
                      <a:pt x="277202" y="1152432"/>
                    </a:lnTo>
                    <a:lnTo>
                      <a:pt x="277723" y="1168306"/>
                    </a:lnTo>
                    <a:lnTo>
                      <a:pt x="278244" y="1178510"/>
                    </a:lnTo>
                    <a:lnTo>
                      <a:pt x="278765" y="1181474"/>
                    </a:lnTo>
                    <a:lnTo>
                      <a:pt x="279286" y="1177040"/>
                    </a:lnTo>
                    <a:lnTo>
                      <a:pt x="279807" y="1166394"/>
                    </a:lnTo>
                    <a:lnTo>
                      <a:pt x="280328" y="1151831"/>
                    </a:lnTo>
                    <a:lnTo>
                      <a:pt x="280849" y="1136325"/>
                    </a:lnTo>
                    <a:lnTo>
                      <a:pt x="281370" y="1122822"/>
                    </a:lnTo>
                    <a:lnTo>
                      <a:pt x="281891" y="1113670"/>
                    </a:lnTo>
                    <a:lnTo>
                      <a:pt x="282412" y="1110222"/>
                    </a:lnTo>
                    <a:lnTo>
                      <a:pt x="282933" y="1112710"/>
                    </a:lnTo>
                    <a:lnTo>
                      <a:pt x="283454" y="1120284"/>
                    </a:lnTo>
                    <a:lnTo>
                      <a:pt x="283975" y="1131181"/>
                    </a:lnTo>
                    <a:lnTo>
                      <a:pt x="284496" y="1143072"/>
                    </a:lnTo>
                    <a:lnTo>
                      <a:pt x="285017" y="1153610"/>
                    </a:lnTo>
                    <a:lnTo>
                      <a:pt x="285538" y="1160958"/>
                    </a:lnTo>
                    <a:lnTo>
                      <a:pt x="286060" y="1164131"/>
                    </a:lnTo>
                    <a:lnTo>
                      <a:pt x="286581" y="1163070"/>
                    </a:lnTo>
                    <a:lnTo>
                      <a:pt x="287102" y="1158486"/>
                    </a:lnTo>
                    <a:lnTo>
                      <a:pt x="287623" y="1151731"/>
                    </a:lnTo>
                    <a:lnTo>
                      <a:pt x="288144" y="1144525"/>
                    </a:lnTo>
                    <a:lnTo>
                      <a:pt x="288665" y="1138537"/>
                    </a:lnTo>
                    <a:lnTo>
                      <a:pt x="289186" y="1134955"/>
                    </a:lnTo>
                    <a:lnTo>
                      <a:pt x="289707" y="1134237"/>
                    </a:lnTo>
                    <a:lnTo>
                      <a:pt x="290228" y="1136082"/>
                    </a:lnTo>
                    <a:lnTo>
                      <a:pt x="290749" y="1139598"/>
                    </a:lnTo>
                    <a:lnTo>
                      <a:pt x="291270" y="1143539"/>
                    </a:lnTo>
                    <a:lnTo>
                      <a:pt x="291791" y="1146620"/>
                    </a:lnTo>
                    <a:lnTo>
                      <a:pt x="292312" y="1147873"/>
                    </a:lnTo>
                    <a:lnTo>
                      <a:pt x="292833" y="1146888"/>
                    </a:lnTo>
                    <a:lnTo>
                      <a:pt x="293354" y="1143932"/>
                    </a:lnTo>
                    <a:lnTo>
                      <a:pt x="293875" y="1139832"/>
                    </a:lnTo>
                    <a:lnTo>
                      <a:pt x="294396" y="1135690"/>
                    </a:lnTo>
                    <a:lnTo>
                      <a:pt x="294917" y="1132692"/>
                    </a:lnTo>
                    <a:lnTo>
                      <a:pt x="295439" y="1131816"/>
                    </a:lnTo>
                    <a:lnTo>
                      <a:pt x="295960" y="1133636"/>
                    </a:lnTo>
                    <a:lnTo>
                      <a:pt x="296481" y="1138062"/>
                    </a:lnTo>
                    <a:lnTo>
                      <a:pt x="297002" y="1144224"/>
                    </a:lnTo>
                    <a:lnTo>
                      <a:pt x="297523" y="1150679"/>
                    </a:lnTo>
                    <a:lnTo>
                      <a:pt x="298044" y="1155689"/>
                    </a:lnTo>
                    <a:lnTo>
                      <a:pt x="298565" y="1157685"/>
                    </a:lnTo>
                    <a:lnTo>
                      <a:pt x="299086" y="1155647"/>
                    </a:lnTo>
                    <a:lnTo>
                      <a:pt x="299607" y="1149343"/>
                    </a:lnTo>
                    <a:lnTo>
                      <a:pt x="300128" y="1139473"/>
                    </a:lnTo>
                    <a:lnTo>
                      <a:pt x="300649" y="1127549"/>
                    </a:lnTo>
                    <a:lnTo>
                      <a:pt x="301170" y="1115633"/>
                    </a:lnTo>
                    <a:lnTo>
                      <a:pt x="301691" y="1105921"/>
                    </a:lnTo>
                    <a:lnTo>
                      <a:pt x="302212" y="1100343"/>
                    </a:lnTo>
                    <a:lnTo>
                      <a:pt x="302733" y="1100118"/>
                    </a:lnTo>
                    <a:lnTo>
                      <a:pt x="303254" y="1105521"/>
                    </a:lnTo>
                    <a:lnTo>
                      <a:pt x="303775" y="1115691"/>
                    </a:lnTo>
                    <a:lnTo>
                      <a:pt x="304296" y="1128759"/>
                    </a:lnTo>
                    <a:lnTo>
                      <a:pt x="304818" y="1142120"/>
                    </a:lnTo>
                    <a:lnTo>
                      <a:pt x="305339" y="1152925"/>
                    </a:lnTo>
                    <a:lnTo>
                      <a:pt x="305860" y="1158687"/>
                    </a:lnTo>
                    <a:lnTo>
                      <a:pt x="306381" y="1157785"/>
                    </a:lnTo>
                    <a:lnTo>
                      <a:pt x="306902" y="1149802"/>
                    </a:lnTo>
                    <a:lnTo>
                      <a:pt x="307423" y="1135665"/>
                    </a:lnTo>
                    <a:lnTo>
                      <a:pt x="307944" y="1117461"/>
                    </a:lnTo>
                    <a:lnTo>
                      <a:pt x="308465" y="1098122"/>
                    </a:lnTo>
                    <a:lnTo>
                      <a:pt x="308986" y="1080929"/>
                    </a:lnTo>
                    <a:lnTo>
                      <a:pt x="309507" y="1068896"/>
                    </a:lnTo>
                    <a:lnTo>
                      <a:pt x="310028" y="1064128"/>
                    </a:lnTo>
                    <a:lnTo>
                      <a:pt x="310549" y="1067377"/>
                    </a:lnTo>
                    <a:lnTo>
                      <a:pt x="311070" y="1077898"/>
                    </a:lnTo>
                    <a:lnTo>
                      <a:pt x="311591" y="1093588"/>
                    </a:lnTo>
                    <a:lnTo>
                      <a:pt x="312112" y="1111366"/>
                    </a:lnTo>
                    <a:lnTo>
                      <a:pt x="312633" y="1127724"/>
                    </a:lnTo>
                    <a:lnTo>
                      <a:pt x="313154" y="1139314"/>
                    </a:lnTo>
                    <a:lnTo>
                      <a:pt x="313675" y="1143664"/>
                    </a:lnTo>
                    <a:lnTo>
                      <a:pt x="314197" y="1139623"/>
                    </a:lnTo>
                    <a:lnTo>
                      <a:pt x="314718" y="1127582"/>
                    </a:lnTo>
                    <a:lnTo>
                      <a:pt x="315239" y="1109345"/>
                    </a:lnTo>
                    <a:lnTo>
                      <a:pt x="315760" y="1087885"/>
                    </a:lnTo>
                    <a:lnTo>
                      <a:pt x="316281" y="1066817"/>
                    </a:lnTo>
                    <a:lnTo>
                      <a:pt x="316802" y="1049758"/>
                    </a:lnTo>
                    <a:lnTo>
                      <a:pt x="317323" y="1039495"/>
                    </a:lnTo>
                    <a:lnTo>
                      <a:pt x="317844" y="1037483"/>
                    </a:lnTo>
                    <a:lnTo>
                      <a:pt x="318365" y="1043612"/>
                    </a:lnTo>
                    <a:lnTo>
                      <a:pt x="318886" y="1056329"/>
                    </a:lnTo>
                    <a:lnTo>
                      <a:pt x="319407" y="1072955"/>
                    </a:lnTo>
                    <a:lnTo>
                      <a:pt x="319928" y="1090156"/>
                    </a:lnTo>
                    <a:lnTo>
                      <a:pt x="320449" y="1104502"/>
                    </a:lnTo>
                    <a:lnTo>
                      <a:pt x="320970" y="1113169"/>
                    </a:lnTo>
                    <a:lnTo>
                      <a:pt x="321491" y="1114472"/>
                    </a:lnTo>
                    <a:lnTo>
                      <a:pt x="322012" y="1108151"/>
                    </a:lnTo>
                    <a:lnTo>
                      <a:pt x="322533" y="1095317"/>
                    </a:lnTo>
                    <a:lnTo>
                      <a:pt x="323055" y="1078224"/>
                    </a:lnTo>
                    <a:lnTo>
                      <a:pt x="323576" y="1059886"/>
                    </a:lnTo>
                    <a:lnTo>
                      <a:pt x="324097" y="1043503"/>
                    </a:lnTo>
                    <a:lnTo>
                      <a:pt x="324618" y="1031738"/>
                    </a:lnTo>
                    <a:lnTo>
                      <a:pt x="325139" y="1026210"/>
                    </a:lnTo>
                    <a:lnTo>
                      <a:pt x="325660" y="1027245"/>
                    </a:lnTo>
                    <a:lnTo>
                      <a:pt x="326181" y="1034017"/>
                    </a:lnTo>
                    <a:lnTo>
                      <a:pt x="326702" y="1044739"/>
                    </a:lnTo>
                    <a:lnTo>
                      <a:pt x="327223" y="1056981"/>
                    </a:lnTo>
                    <a:lnTo>
                      <a:pt x="327744" y="1068095"/>
                    </a:lnTo>
                    <a:lnTo>
                      <a:pt x="328265" y="1075835"/>
                    </a:lnTo>
                    <a:lnTo>
                      <a:pt x="328786" y="1078808"/>
                    </a:lnTo>
                    <a:lnTo>
                      <a:pt x="329307" y="1076696"/>
                    </a:lnTo>
                    <a:lnTo>
                      <a:pt x="329828" y="1070149"/>
                    </a:lnTo>
                    <a:lnTo>
                      <a:pt x="330349" y="1060613"/>
                    </a:lnTo>
                    <a:lnTo>
                      <a:pt x="330870" y="1049983"/>
                    </a:lnTo>
                    <a:lnTo>
                      <a:pt x="331391" y="1040272"/>
                    </a:lnTo>
                    <a:lnTo>
                      <a:pt x="331912" y="1033099"/>
                    </a:lnTo>
                    <a:lnTo>
                      <a:pt x="332434" y="1029375"/>
                    </a:lnTo>
                    <a:lnTo>
                      <a:pt x="332955" y="1029149"/>
                    </a:lnTo>
                    <a:lnTo>
                      <a:pt x="333476" y="1031754"/>
                    </a:lnTo>
                    <a:lnTo>
                      <a:pt x="333997" y="1036005"/>
                    </a:lnTo>
                    <a:lnTo>
                      <a:pt x="334519" y="1040472"/>
                    </a:lnTo>
                    <a:lnTo>
                      <a:pt x="335037" y="1043779"/>
                    </a:lnTo>
                    <a:lnTo>
                      <a:pt x="335563" y="1044939"/>
                    </a:lnTo>
                    <a:lnTo>
                      <a:pt x="336081" y="1043654"/>
                    </a:lnTo>
                    <a:lnTo>
                      <a:pt x="336599" y="1040364"/>
                    </a:lnTo>
                    <a:lnTo>
                      <a:pt x="337125" y="1036030"/>
                    </a:lnTo>
                    <a:lnTo>
                      <a:pt x="337642" y="1031821"/>
                    </a:lnTo>
                    <a:lnTo>
                      <a:pt x="338168" y="1028815"/>
                    </a:lnTo>
                    <a:lnTo>
                      <a:pt x="338686" y="1027796"/>
                    </a:lnTo>
                    <a:lnTo>
                      <a:pt x="339204" y="1029032"/>
                    </a:lnTo>
                    <a:lnTo>
                      <a:pt x="339730" y="1032130"/>
                    </a:lnTo>
                    <a:lnTo>
                      <a:pt x="340248" y="1036122"/>
                    </a:lnTo>
                    <a:lnTo>
                      <a:pt x="340774" y="1039662"/>
                    </a:lnTo>
                    <a:lnTo>
                      <a:pt x="341291" y="1041407"/>
                    </a:lnTo>
                    <a:lnTo>
                      <a:pt x="341809" y="1040338"/>
                    </a:lnTo>
                    <a:lnTo>
                      <a:pt x="342335" y="1035996"/>
                    </a:lnTo>
                    <a:lnTo>
                      <a:pt x="342853" y="1028673"/>
                    </a:lnTo>
                    <a:lnTo>
                      <a:pt x="343379" y="1019404"/>
                    </a:lnTo>
                    <a:lnTo>
                      <a:pt x="343897" y="1009852"/>
                    </a:lnTo>
                    <a:lnTo>
                      <a:pt x="344414" y="1001911"/>
                    </a:lnTo>
                    <a:lnTo>
                      <a:pt x="344940" y="997268"/>
                    </a:lnTo>
                    <a:lnTo>
                      <a:pt x="345458" y="997009"/>
                    </a:lnTo>
                    <a:lnTo>
                      <a:pt x="345984" y="1001418"/>
                    </a:lnTo>
                    <a:lnTo>
                      <a:pt x="346502" y="1009827"/>
                    </a:lnTo>
                    <a:lnTo>
                      <a:pt x="347020" y="1020699"/>
                    </a:lnTo>
                    <a:lnTo>
                      <a:pt x="347546" y="1031846"/>
                    </a:lnTo>
                    <a:lnTo>
                      <a:pt x="348063" y="1040839"/>
                    </a:lnTo>
                    <a:lnTo>
                      <a:pt x="348590" y="1045499"/>
                    </a:lnTo>
                    <a:lnTo>
                      <a:pt x="349107" y="1044405"/>
                    </a:lnTo>
                    <a:lnTo>
                      <a:pt x="349625" y="1037165"/>
                    </a:lnTo>
                    <a:lnTo>
                      <a:pt x="350151" y="1024632"/>
                    </a:lnTo>
                    <a:lnTo>
                      <a:pt x="350669" y="1008674"/>
                    </a:lnTo>
                    <a:lnTo>
                      <a:pt x="351195" y="991957"/>
                    </a:lnTo>
                    <a:lnTo>
                      <a:pt x="351713" y="977353"/>
                    </a:lnTo>
                    <a:lnTo>
                      <a:pt x="352230" y="967474"/>
                    </a:lnTo>
                    <a:lnTo>
                      <a:pt x="352756" y="964134"/>
                    </a:lnTo>
                    <a:lnTo>
                      <a:pt x="353274" y="967967"/>
                    </a:lnTo>
                    <a:lnTo>
                      <a:pt x="353800" y="978246"/>
                    </a:lnTo>
                    <a:lnTo>
                      <a:pt x="354318" y="993034"/>
                    </a:lnTo>
                    <a:lnTo>
                      <a:pt x="354836" y="1009476"/>
                    </a:lnTo>
                    <a:lnTo>
                      <a:pt x="355362" y="1024348"/>
                    </a:lnTo>
                    <a:lnTo>
                      <a:pt x="355879" y="1034619"/>
                    </a:lnTo>
                    <a:lnTo>
                      <a:pt x="356405" y="1038034"/>
                    </a:lnTo>
                    <a:lnTo>
                      <a:pt x="356923" y="1033625"/>
                    </a:lnTo>
                    <a:lnTo>
                      <a:pt x="357441" y="1021876"/>
                    </a:lnTo>
                    <a:lnTo>
                      <a:pt x="357967" y="1004625"/>
                    </a:lnTo>
                    <a:lnTo>
                      <a:pt x="358485" y="984726"/>
                    </a:lnTo>
                    <a:lnTo>
                      <a:pt x="359011" y="965503"/>
                    </a:lnTo>
                    <a:lnTo>
                      <a:pt x="359528" y="950189"/>
                    </a:lnTo>
                    <a:lnTo>
                      <a:pt x="360046" y="941363"/>
                    </a:lnTo>
                    <a:lnTo>
                      <a:pt x="360572" y="940369"/>
                    </a:lnTo>
                    <a:lnTo>
                      <a:pt x="361090" y="947074"/>
                    </a:lnTo>
                    <a:lnTo>
                      <a:pt x="361616" y="959934"/>
                    </a:lnTo>
                    <a:lnTo>
                      <a:pt x="362134" y="976325"/>
                    </a:lnTo>
                    <a:lnTo>
                      <a:pt x="362651" y="993043"/>
                    </a:lnTo>
                    <a:lnTo>
                      <a:pt x="363177" y="1006829"/>
                    </a:lnTo>
                    <a:lnTo>
                      <a:pt x="363695" y="1014954"/>
                    </a:lnTo>
                    <a:lnTo>
                      <a:pt x="364221" y="1015789"/>
                    </a:lnTo>
                    <a:lnTo>
                      <a:pt x="364739" y="1009125"/>
                    </a:lnTo>
                    <a:lnTo>
                      <a:pt x="365257" y="996132"/>
                    </a:lnTo>
                    <a:lnTo>
                      <a:pt x="365783" y="979064"/>
                    </a:lnTo>
                    <a:lnTo>
                      <a:pt x="366300" y="960836"/>
                    </a:lnTo>
                    <a:lnTo>
                      <a:pt x="366827" y="944536"/>
                    </a:lnTo>
                    <a:lnTo>
                      <a:pt x="367344" y="932837"/>
                    </a:lnTo>
                    <a:lnTo>
                      <a:pt x="367862" y="927468"/>
                    </a:lnTo>
                    <a:lnTo>
                      <a:pt x="368388" y="928838"/>
                    </a:lnTo>
                    <a:lnTo>
                      <a:pt x="368906" y="936094"/>
                    </a:lnTo>
                    <a:lnTo>
                      <a:pt x="369432" y="947425"/>
                    </a:lnTo>
                    <a:lnTo>
                      <a:pt x="369949" y="960402"/>
                    </a:lnTo>
                    <a:lnTo>
                      <a:pt x="370467" y="972367"/>
                    </a:lnTo>
                    <a:lnTo>
                      <a:pt x="370993" y="980943"/>
                    </a:lnTo>
                    <a:lnTo>
                      <a:pt x="371511" y="984509"/>
                    </a:lnTo>
                    <a:lnTo>
                      <a:pt x="372037" y="982530"/>
                    </a:lnTo>
                    <a:lnTo>
                      <a:pt x="372555" y="975566"/>
                    </a:lnTo>
                    <a:lnTo>
                      <a:pt x="373072" y="965053"/>
                    </a:lnTo>
                    <a:lnTo>
                      <a:pt x="373599" y="952953"/>
                    </a:lnTo>
                    <a:lnTo>
                      <a:pt x="374116" y="941430"/>
                    </a:lnTo>
                    <a:lnTo>
                      <a:pt x="374642" y="932420"/>
                    </a:lnTo>
                    <a:lnTo>
                      <a:pt x="375160" y="927193"/>
                    </a:lnTo>
                    <a:lnTo>
                      <a:pt x="375678" y="926115"/>
                    </a:lnTo>
                    <a:lnTo>
                      <a:pt x="376204" y="928662"/>
                    </a:lnTo>
                    <a:lnTo>
                      <a:pt x="376722" y="933672"/>
                    </a:lnTo>
                    <a:lnTo>
                      <a:pt x="377248" y="939634"/>
                    </a:lnTo>
                    <a:lnTo>
                      <a:pt x="377765" y="945012"/>
                    </a:lnTo>
                    <a:lnTo>
                      <a:pt x="378283" y="948494"/>
                    </a:lnTo>
                    <a:lnTo>
                      <a:pt x="378809" y="949304"/>
                    </a:lnTo>
                    <a:lnTo>
                      <a:pt x="379327" y="947409"/>
                    </a:lnTo>
                    <a:lnTo>
                      <a:pt x="379853" y="943417"/>
                    </a:lnTo>
                    <a:lnTo>
                      <a:pt x="380371" y="938390"/>
                    </a:lnTo>
                    <a:lnTo>
                      <a:pt x="380888" y="933464"/>
                    </a:lnTo>
                    <a:lnTo>
                      <a:pt x="381414" y="929673"/>
                    </a:lnTo>
                    <a:lnTo>
                      <a:pt x="381932" y="927727"/>
                    </a:lnTo>
                    <a:lnTo>
                      <a:pt x="382458" y="927802"/>
                    </a:lnTo>
                    <a:lnTo>
                      <a:pt x="382976" y="929464"/>
                    </a:lnTo>
                    <a:lnTo>
                      <a:pt x="383494" y="931760"/>
                    </a:lnTo>
                    <a:lnTo>
                      <a:pt x="384020" y="933514"/>
                    </a:lnTo>
                    <a:lnTo>
                      <a:pt x="384537" y="933664"/>
                    </a:lnTo>
                    <a:lnTo>
                      <a:pt x="385063" y="931568"/>
                    </a:lnTo>
                    <a:lnTo>
                      <a:pt x="385581" y="927109"/>
                    </a:lnTo>
                    <a:lnTo>
                      <a:pt x="386099" y="920771"/>
                    </a:lnTo>
                    <a:lnTo>
                      <a:pt x="386625" y="913649"/>
                    </a:lnTo>
                    <a:lnTo>
                      <a:pt x="387143" y="907144"/>
                    </a:lnTo>
                    <a:lnTo>
                      <a:pt x="387669" y="902676"/>
                    </a:lnTo>
                    <a:lnTo>
                      <a:pt x="388186" y="901257"/>
                    </a:lnTo>
                    <a:lnTo>
                      <a:pt x="388704" y="903303"/>
                    </a:lnTo>
                    <a:lnTo>
                      <a:pt x="389230" y="908521"/>
                    </a:lnTo>
                    <a:lnTo>
                      <a:pt x="389748" y="915903"/>
                    </a:lnTo>
                    <a:lnTo>
                      <a:pt x="390274" y="923861"/>
                    </a:lnTo>
                    <a:lnTo>
                      <a:pt x="390792" y="930483"/>
                    </a:lnTo>
                    <a:lnTo>
                      <a:pt x="391309" y="933923"/>
                    </a:lnTo>
                    <a:lnTo>
                      <a:pt x="391836" y="932846"/>
                    </a:lnTo>
                    <a:lnTo>
                      <a:pt x="392353" y="926792"/>
                    </a:lnTo>
                    <a:lnTo>
                      <a:pt x="392879" y="916262"/>
                    </a:lnTo>
                    <a:lnTo>
                      <a:pt x="393397" y="902718"/>
                    </a:lnTo>
                    <a:lnTo>
                      <a:pt x="393915" y="888314"/>
                    </a:lnTo>
                    <a:lnTo>
                      <a:pt x="394441" y="875521"/>
                    </a:lnTo>
                    <a:lnTo>
                      <a:pt x="394959" y="866586"/>
                    </a:lnTo>
                    <a:lnTo>
                      <a:pt x="395485" y="863129"/>
                    </a:lnTo>
                    <a:lnTo>
                      <a:pt x="396002" y="865743"/>
                    </a:lnTo>
                    <a:lnTo>
                      <a:pt x="396520" y="873901"/>
                    </a:lnTo>
                    <a:lnTo>
                      <a:pt x="397046" y="885976"/>
                    </a:lnTo>
                    <a:lnTo>
                      <a:pt x="397564" y="899520"/>
                    </a:lnTo>
                    <a:lnTo>
                      <a:pt x="398090" y="911728"/>
                    </a:lnTo>
                    <a:lnTo>
                      <a:pt x="398608" y="919936"/>
                    </a:lnTo>
                    <a:lnTo>
                      <a:pt x="399125" y="922116"/>
                    </a:lnTo>
                    <a:lnTo>
                      <a:pt x="399651" y="917331"/>
                    </a:lnTo>
                    <a:lnTo>
                      <a:pt x="400169" y="905924"/>
                    </a:lnTo>
                    <a:lnTo>
                      <a:pt x="400695" y="889508"/>
                    </a:lnTo>
                    <a:lnTo>
                      <a:pt x="401213" y="870645"/>
                    </a:lnTo>
                    <a:lnTo>
                      <a:pt x="401731" y="852391"/>
                    </a:lnTo>
                    <a:lnTo>
                      <a:pt x="402257" y="837728"/>
                    </a:lnTo>
                    <a:lnTo>
                      <a:pt x="402774" y="829035"/>
                    </a:lnTo>
                    <a:lnTo>
                      <a:pt x="403300" y="827599"/>
                    </a:lnTo>
                    <a:lnTo>
                      <a:pt x="403818" y="833336"/>
                    </a:lnTo>
                    <a:lnTo>
                      <a:pt x="404336" y="844792"/>
                    </a:lnTo>
                    <a:lnTo>
                      <a:pt x="404862" y="859455"/>
                    </a:lnTo>
                    <a:lnTo>
                      <a:pt x="405380" y="874269"/>
                    </a:lnTo>
                    <a:lnTo>
                      <a:pt x="405906" y="886193"/>
                    </a:lnTo>
                    <a:lnTo>
                      <a:pt x="406423" y="892714"/>
                    </a:lnTo>
                    <a:lnTo>
                      <a:pt x="406941" y="892297"/>
                    </a:lnTo>
                    <a:lnTo>
                      <a:pt x="407467" y="884690"/>
                    </a:lnTo>
                    <a:lnTo>
                      <a:pt x="407985" y="870970"/>
                    </a:lnTo>
                    <a:lnTo>
                      <a:pt x="408511" y="853318"/>
                    </a:lnTo>
                    <a:lnTo>
                      <a:pt x="409029" y="834572"/>
                    </a:lnTo>
                    <a:lnTo>
                      <a:pt x="409546" y="817729"/>
                    </a:lnTo>
                    <a:lnTo>
                      <a:pt x="410072" y="805421"/>
                    </a:lnTo>
                    <a:lnTo>
                      <a:pt x="410590" y="799425"/>
                    </a:lnTo>
                    <a:lnTo>
                      <a:pt x="411116" y="800244"/>
                    </a:lnTo>
                    <a:lnTo>
                      <a:pt x="411634" y="807041"/>
                    </a:lnTo>
                    <a:lnTo>
                      <a:pt x="412152" y="817896"/>
                    </a:lnTo>
                    <a:lnTo>
                      <a:pt x="412678" y="830305"/>
                    </a:lnTo>
                    <a:lnTo>
                      <a:pt x="413195" y="841636"/>
                    </a:lnTo>
                    <a:lnTo>
                      <a:pt x="413721" y="849527"/>
                    </a:lnTo>
                    <a:lnTo>
                      <a:pt x="414239" y="852333"/>
                    </a:lnTo>
                    <a:lnTo>
                      <a:pt x="414757" y="849410"/>
                    </a:lnTo>
                    <a:lnTo>
                      <a:pt x="415283" y="841260"/>
                    </a:lnTo>
                    <a:lnTo>
                      <a:pt x="415801" y="829319"/>
                    </a:lnTo>
                    <a:lnTo>
                      <a:pt x="416327" y="815617"/>
                    </a:lnTo>
                    <a:lnTo>
                      <a:pt x="416844" y="802390"/>
                    </a:lnTo>
                    <a:lnTo>
                      <a:pt x="417362" y="791685"/>
                    </a:lnTo>
                    <a:lnTo>
                      <a:pt x="417888" y="785005"/>
                    </a:lnTo>
                    <a:lnTo>
                      <a:pt x="418406" y="782942"/>
                    </a:lnTo>
                    <a:lnTo>
                      <a:pt x="418932" y="785113"/>
                    </a:lnTo>
                    <a:lnTo>
                      <a:pt x="419450" y="790324"/>
                    </a:lnTo>
                    <a:lnTo>
                      <a:pt x="419967" y="796970"/>
                    </a:lnTo>
                    <a:lnTo>
                      <a:pt x="420494" y="803342"/>
                    </a:lnTo>
                    <a:lnTo>
                      <a:pt x="421011" y="807943"/>
                    </a:lnTo>
                    <a:lnTo>
                      <a:pt x="421537" y="809730"/>
                    </a:lnTo>
                    <a:lnTo>
                      <a:pt x="422055" y="808352"/>
                    </a:lnTo>
                    <a:lnTo>
                      <a:pt x="422573" y="804202"/>
                    </a:lnTo>
                    <a:lnTo>
                      <a:pt x="423099" y="798281"/>
                    </a:lnTo>
                    <a:lnTo>
                      <a:pt x="423617" y="791835"/>
                    </a:lnTo>
                    <a:lnTo>
                      <a:pt x="424143" y="786048"/>
                    </a:lnTo>
                    <a:lnTo>
                      <a:pt x="424660" y="781831"/>
                    </a:lnTo>
                    <a:lnTo>
                      <a:pt x="425178" y="779669"/>
                    </a:lnTo>
                    <a:lnTo>
                      <a:pt x="425704" y="779535"/>
                    </a:lnTo>
                    <a:lnTo>
                      <a:pt x="426222" y="780879"/>
                    </a:lnTo>
                    <a:lnTo>
                      <a:pt x="426748" y="782750"/>
                    </a:lnTo>
                    <a:lnTo>
                      <a:pt x="427266" y="784144"/>
                    </a:lnTo>
                    <a:lnTo>
                      <a:pt x="427783" y="784253"/>
                    </a:lnTo>
                    <a:lnTo>
                      <a:pt x="428309" y="782650"/>
                    </a:lnTo>
                    <a:lnTo>
                      <a:pt x="428827" y="779360"/>
                    </a:lnTo>
                    <a:lnTo>
                      <a:pt x="429353" y="774909"/>
                    </a:lnTo>
                    <a:lnTo>
                      <a:pt x="429871" y="770283"/>
                    </a:lnTo>
                    <a:lnTo>
                      <a:pt x="430389" y="766651"/>
                    </a:lnTo>
                    <a:lnTo>
                      <a:pt x="430915" y="765006"/>
                    </a:lnTo>
                    <a:lnTo>
                      <a:pt x="431432" y="765857"/>
                    </a:lnTo>
                    <a:lnTo>
                      <a:pt x="431958" y="769089"/>
                    </a:lnTo>
                    <a:lnTo>
                      <a:pt x="432476" y="774074"/>
                    </a:lnTo>
                    <a:lnTo>
                      <a:pt x="432994" y="779719"/>
                    </a:lnTo>
                    <a:lnTo>
                      <a:pt x="433520" y="784704"/>
                    </a:lnTo>
                    <a:lnTo>
                      <a:pt x="434038" y="787668"/>
                    </a:lnTo>
                    <a:lnTo>
                      <a:pt x="434564" y="787543"/>
                    </a:lnTo>
                    <a:lnTo>
                      <a:pt x="435081" y="783852"/>
                    </a:lnTo>
                    <a:lnTo>
                      <a:pt x="435599" y="776846"/>
                    </a:lnTo>
                    <a:lnTo>
                      <a:pt x="436125" y="767477"/>
                    </a:lnTo>
                    <a:lnTo>
                      <a:pt x="436643" y="757298"/>
                    </a:lnTo>
                    <a:lnTo>
                      <a:pt x="437169" y="748180"/>
                    </a:lnTo>
                    <a:lnTo>
                      <a:pt x="437687" y="741951"/>
                    </a:lnTo>
                    <a:lnTo>
                      <a:pt x="438204" y="739955"/>
                    </a:lnTo>
                    <a:lnTo>
                      <a:pt x="438731" y="742736"/>
                    </a:lnTo>
                    <a:lnTo>
                      <a:pt x="439248" y="749875"/>
                    </a:lnTo>
                    <a:lnTo>
                      <a:pt x="439774" y="760112"/>
                    </a:lnTo>
                    <a:lnTo>
                      <a:pt x="440292" y="771536"/>
                    </a:lnTo>
                    <a:lnTo>
                      <a:pt x="440810" y="781915"/>
                    </a:lnTo>
                    <a:lnTo>
                      <a:pt x="441336" y="789104"/>
                    </a:lnTo>
                    <a:lnTo>
                      <a:pt x="441854" y="791459"/>
                    </a:lnTo>
                    <a:lnTo>
                      <a:pt x="442380" y="788169"/>
                    </a:lnTo>
                    <a:lnTo>
                      <a:pt x="442897" y="779477"/>
                    </a:lnTo>
                    <a:lnTo>
                      <a:pt x="443415" y="766676"/>
                    </a:lnTo>
                    <a:lnTo>
                      <a:pt x="443941" y="751837"/>
                    </a:lnTo>
                    <a:lnTo>
                      <a:pt x="444459" y="737492"/>
                    </a:lnTo>
                    <a:lnTo>
                      <a:pt x="444985" y="726102"/>
                    </a:lnTo>
                    <a:lnTo>
                      <a:pt x="445503" y="719639"/>
                    </a:lnTo>
                    <a:lnTo>
                      <a:pt x="446020" y="719205"/>
                    </a:lnTo>
                    <a:lnTo>
                      <a:pt x="446546" y="724791"/>
                    </a:lnTo>
                    <a:lnTo>
                      <a:pt x="447064" y="735262"/>
                    </a:lnTo>
                    <a:lnTo>
                      <a:pt x="447590" y="748531"/>
                    </a:lnTo>
                    <a:lnTo>
                      <a:pt x="448108" y="761949"/>
                    </a:lnTo>
                    <a:lnTo>
                      <a:pt x="448626" y="772821"/>
                    </a:lnTo>
                    <a:lnTo>
                      <a:pt x="449152" y="778909"/>
                    </a:lnTo>
                    <a:lnTo>
                      <a:pt x="449669" y="778817"/>
                    </a:lnTo>
                    <a:lnTo>
                      <a:pt x="450195" y="772304"/>
                    </a:lnTo>
                    <a:lnTo>
                      <a:pt x="450713" y="760296"/>
                    </a:lnTo>
                    <a:lnTo>
                      <a:pt x="451231" y="744723"/>
                    </a:lnTo>
                    <a:lnTo>
                      <a:pt x="451757" y="728114"/>
                    </a:lnTo>
                    <a:lnTo>
                      <a:pt x="452275" y="713109"/>
                    </a:lnTo>
                    <a:lnTo>
                      <a:pt x="452801" y="701995"/>
                    </a:lnTo>
                    <a:lnTo>
                      <a:pt x="453318" y="696408"/>
                    </a:lnTo>
                    <a:lnTo>
                      <a:pt x="453836" y="696960"/>
                    </a:lnTo>
                    <a:lnTo>
                      <a:pt x="454362" y="703097"/>
                    </a:lnTo>
                    <a:lnTo>
                      <a:pt x="454880" y="713167"/>
                    </a:lnTo>
                    <a:lnTo>
                      <a:pt x="455406" y="724824"/>
                    </a:lnTo>
                    <a:lnTo>
                      <a:pt x="455924" y="735504"/>
                    </a:lnTo>
                    <a:lnTo>
                      <a:pt x="456441" y="742919"/>
                    </a:lnTo>
                    <a:lnTo>
                      <a:pt x="456967" y="745408"/>
                    </a:lnTo>
                    <a:lnTo>
                      <a:pt x="457485" y="742260"/>
                    </a:lnTo>
                    <a:lnTo>
                      <a:pt x="458011" y="733843"/>
                    </a:lnTo>
                    <a:lnTo>
                      <a:pt x="458529" y="721484"/>
                    </a:lnTo>
                    <a:lnTo>
                      <a:pt x="459047" y="707138"/>
                    </a:lnTo>
                    <a:lnTo>
                      <a:pt x="459573" y="692985"/>
                    </a:lnTo>
                    <a:lnTo>
                      <a:pt x="460090" y="681044"/>
                    </a:lnTo>
                    <a:lnTo>
                      <a:pt x="460617" y="672877"/>
                    </a:lnTo>
                    <a:lnTo>
                      <a:pt x="461134" y="669303"/>
                    </a:lnTo>
                    <a:lnTo>
                      <a:pt x="461652" y="670214"/>
                    </a:lnTo>
                    <a:lnTo>
                      <a:pt x="462178" y="674564"/>
                    </a:lnTo>
                    <a:lnTo>
                      <a:pt x="462696" y="680727"/>
                    </a:lnTo>
                    <a:lnTo>
                      <a:pt x="463222" y="686872"/>
                    </a:lnTo>
                    <a:lnTo>
                      <a:pt x="463740" y="691365"/>
                    </a:lnTo>
                    <a:lnTo>
                      <a:pt x="464257" y="692976"/>
                    </a:lnTo>
                    <a:lnTo>
                      <a:pt x="464783" y="691073"/>
                    </a:lnTo>
                    <a:lnTo>
                      <a:pt x="465301" y="685770"/>
                    </a:lnTo>
                    <a:lnTo>
                      <a:pt x="465827" y="677887"/>
                    </a:lnTo>
                    <a:lnTo>
                      <a:pt x="466345" y="668727"/>
                    </a:lnTo>
                    <a:lnTo>
                      <a:pt x="466863" y="659659"/>
                    </a:lnTo>
                    <a:lnTo>
                      <a:pt x="467389" y="651885"/>
                    </a:lnTo>
                    <a:lnTo>
                      <a:pt x="467906" y="646223"/>
                    </a:lnTo>
                    <a:lnTo>
                      <a:pt x="468432" y="642992"/>
                    </a:lnTo>
                    <a:lnTo>
                      <a:pt x="468950" y="641931"/>
                    </a:lnTo>
                    <a:lnTo>
                      <a:pt x="469468" y="642265"/>
                    </a:lnTo>
                    <a:lnTo>
                      <a:pt x="469994" y="642950"/>
                    </a:lnTo>
                    <a:lnTo>
                      <a:pt x="470512" y="643009"/>
                    </a:lnTo>
                    <a:lnTo>
                      <a:pt x="471038" y="641789"/>
                    </a:lnTo>
                    <a:lnTo>
                      <a:pt x="471555" y="638992"/>
                    </a:lnTo>
                    <a:lnTo>
                      <a:pt x="472073" y="634733"/>
                    </a:lnTo>
                    <a:lnTo>
                      <a:pt x="472599" y="629531"/>
                    </a:lnTo>
                    <a:lnTo>
                      <a:pt x="473117" y="624212"/>
                    </a:lnTo>
                    <a:lnTo>
                      <a:pt x="473643" y="619753"/>
                    </a:lnTo>
                    <a:lnTo>
                      <a:pt x="474161" y="616889"/>
                    </a:lnTo>
                    <a:lnTo>
                      <a:pt x="474678" y="615904"/>
                    </a:lnTo>
                    <a:lnTo>
                      <a:pt x="475204" y="616605"/>
                    </a:lnTo>
                    <a:lnTo>
                      <a:pt x="475722" y="618325"/>
                    </a:lnTo>
                    <a:lnTo>
                      <a:pt x="476248" y="620104"/>
                    </a:lnTo>
                    <a:lnTo>
                      <a:pt x="476766" y="620855"/>
                    </a:lnTo>
                    <a:lnTo>
                      <a:pt x="477284" y="619628"/>
                    </a:lnTo>
                    <a:lnTo>
                      <a:pt x="477810" y="615879"/>
                    </a:lnTo>
                    <a:lnTo>
                      <a:pt x="478327" y="609674"/>
                    </a:lnTo>
                    <a:lnTo>
                      <a:pt x="478853" y="601666"/>
                    </a:lnTo>
                    <a:lnTo>
                      <a:pt x="479371" y="592949"/>
                    </a:lnTo>
                    <a:lnTo>
                      <a:pt x="479889" y="584866"/>
                    </a:lnTo>
                    <a:lnTo>
                      <a:pt x="480415" y="578820"/>
                    </a:lnTo>
                    <a:lnTo>
                      <a:pt x="480933" y="575956"/>
                    </a:lnTo>
                    <a:lnTo>
                      <a:pt x="481459" y="576841"/>
                    </a:lnTo>
                    <a:lnTo>
                      <a:pt x="481976" y="581275"/>
                    </a:lnTo>
                    <a:lnTo>
                      <a:pt x="482494" y="588306"/>
                    </a:lnTo>
                    <a:lnTo>
                      <a:pt x="483020" y="596414"/>
                    </a:lnTo>
                    <a:lnTo>
                      <a:pt x="483538" y="603813"/>
                    </a:lnTo>
                    <a:lnTo>
                      <a:pt x="484064" y="608756"/>
                    </a:lnTo>
                    <a:lnTo>
                      <a:pt x="484582" y="609908"/>
                    </a:lnTo>
                    <a:lnTo>
                      <a:pt x="485099" y="606601"/>
                    </a:lnTo>
                    <a:lnTo>
                      <a:pt x="485625" y="599044"/>
                    </a:lnTo>
                    <a:lnTo>
                      <a:pt x="486143" y="588298"/>
                    </a:lnTo>
                    <a:lnTo>
                      <a:pt x="486669" y="576106"/>
                    </a:lnTo>
                    <a:lnTo>
                      <a:pt x="487187" y="564550"/>
                    </a:lnTo>
                    <a:lnTo>
                      <a:pt x="487705" y="555690"/>
                    </a:lnTo>
                    <a:lnTo>
                      <a:pt x="488231" y="551156"/>
                    </a:lnTo>
                    <a:lnTo>
                      <a:pt x="488748" y="551790"/>
                    </a:lnTo>
                    <a:lnTo>
                      <a:pt x="489275" y="557485"/>
                    </a:lnTo>
                    <a:lnTo>
                      <a:pt x="489792" y="567180"/>
                    </a:lnTo>
                    <a:lnTo>
                      <a:pt x="490310" y="579062"/>
                    </a:lnTo>
                    <a:lnTo>
                      <a:pt x="490836" y="590886"/>
                    </a:lnTo>
                    <a:lnTo>
                      <a:pt x="491354" y="600422"/>
                    </a:lnTo>
                    <a:lnTo>
                      <a:pt x="491880" y="605833"/>
                    </a:lnTo>
                    <a:lnTo>
                      <a:pt x="492398" y="606050"/>
                    </a:lnTo>
                    <a:lnTo>
                      <a:pt x="492915" y="600915"/>
                    </a:lnTo>
                    <a:lnTo>
                      <a:pt x="493441" y="591287"/>
                    </a:lnTo>
                    <a:lnTo>
                      <a:pt x="493959" y="578887"/>
                    </a:lnTo>
                    <a:lnTo>
                      <a:pt x="494485" y="565961"/>
                    </a:lnTo>
                    <a:lnTo>
                      <a:pt x="495003" y="554830"/>
                    </a:lnTo>
                    <a:lnTo>
                      <a:pt x="495521" y="547457"/>
                    </a:lnTo>
                    <a:lnTo>
                      <a:pt x="496047" y="545085"/>
                    </a:lnTo>
                    <a:lnTo>
                      <a:pt x="496564" y="548049"/>
                    </a:lnTo>
                    <a:lnTo>
                      <a:pt x="497090" y="555715"/>
                    </a:lnTo>
                    <a:lnTo>
                      <a:pt x="497608" y="566595"/>
                    </a:lnTo>
                    <a:lnTo>
                      <a:pt x="498126" y="578603"/>
                    </a:lnTo>
                    <a:lnTo>
                      <a:pt x="498652" y="589517"/>
                    </a:lnTo>
                    <a:lnTo>
                      <a:pt x="499170" y="597383"/>
                    </a:lnTo>
                    <a:lnTo>
                      <a:pt x="499696" y="600856"/>
                    </a:lnTo>
                    <a:lnTo>
                      <a:pt x="500213" y="599370"/>
                    </a:lnTo>
                    <a:lnTo>
                      <a:pt x="500731" y="593266"/>
                    </a:lnTo>
                    <a:lnTo>
                      <a:pt x="501257" y="583722"/>
                    </a:lnTo>
                    <a:lnTo>
                      <a:pt x="501775" y="572541"/>
                    </a:lnTo>
                    <a:lnTo>
                      <a:pt x="502301" y="561727"/>
                    </a:lnTo>
                    <a:lnTo>
                      <a:pt x="502819" y="553076"/>
                    </a:lnTo>
                    <a:lnTo>
                      <a:pt x="503336" y="547908"/>
                    </a:lnTo>
                    <a:lnTo>
                      <a:pt x="503862" y="546889"/>
                    </a:lnTo>
                    <a:lnTo>
                      <a:pt x="504380" y="549895"/>
                    </a:lnTo>
                    <a:lnTo>
                      <a:pt x="504906" y="556049"/>
                    </a:lnTo>
                    <a:lnTo>
                      <a:pt x="505424" y="563848"/>
                    </a:lnTo>
                    <a:lnTo>
                      <a:pt x="505942" y="571597"/>
                    </a:lnTo>
                    <a:lnTo>
                      <a:pt x="506468" y="577743"/>
                    </a:lnTo>
                    <a:lnTo>
                      <a:pt x="506985" y="581133"/>
                    </a:lnTo>
                    <a:lnTo>
                      <a:pt x="507512" y="581158"/>
                    </a:lnTo>
                    <a:lnTo>
                      <a:pt x="508029" y="577835"/>
                    </a:lnTo>
                    <a:lnTo>
                      <a:pt x="508547" y="571781"/>
                    </a:lnTo>
                    <a:lnTo>
                      <a:pt x="509073" y="564140"/>
                    </a:lnTo>
                    <a:lnTo>
                      <a:pt x="509591" y="556224"/>
                    </a:lnTo>
                    <a:lnTo>
                      <a:pt x="510117" y="549235"/>
                    </a:lnTo>
                    <a:lnTo>
                      <a:pt x="510635" y="544041"/>
                    </a:lnTo>
                    <a:lnTo>
                      <a:pt x="511152" y="541119"/>
                    </a:lnTo>
                    <a:lnTo>
                      <a:pt x="511678" y="540484"/>
                    </a:lnTo>
                    <a:lnTo>
                      <a:pt x="512196" y="541620"/>
                    </a:lnTo>
                    <a:lnTo>
                      <a:pt x="512722" y="543632"/>
                    </a:lnTo>
                    <a:lnTo>
                      <a:pt x="513240" y="545486"/>
                    </a:lnTo>
                    <a:lnTo>
                      <a:pt x="513758" y="546338"/>
                    </a:lnTo>
                    <a:lnTo>
                      <a:pt x="514284" y="545670"/>
                    </a:lnTo>
                    <a:lnTo>
                      <a:pt x="514801" y="543340"/>
                    </a:lnTo>
                    <a:lnTo>
                      <a:pt x="515327" y="539566"/>
                    </a:lnTo>
                    <a:lnTo>
                      <a:pt x="515845" y="534864"/>
                    </a:lnTo>
                    <a:lnTo>
                      <a:pt x="516363" y="529980"/>
                    </a:lnTo>
                    <a:lnTo>
                      <a:pt x="516889" y="525654"/>
                    </a:lnTo>
                    <a:lnTo>
                      <a:pt x="517407" y="522381"/>
                    </a:lnTo>
                    <a:lnTo>
                      <a:pt x="517933" y="520302"/>
                    </a:lnTo>
                    <a:lnTo>
                      <a:pt x="518450" y="519191"/>
                    </a:lnTo>
                    <a:lnTo>
                      <a:pt x="518968" y="518590"/>
                    </a:lnTo>
                    <a:lnTo>
                      <a:pt x="519494" y="517830"/>
                    </a:lnTo>
                    <a:lnTo>
                      <a:pt x="520012" y="516177"/>
                    </a:lnTo>
                    <a:lnTo>
                      <a:pt x="520538" y="513037"/>
                    </a:lnTo>
                    <a:lnTo>
                      <a:pt x="521056" y="508144"/>
                    </a:lnTo>
                    <a:lnTo>
                      <a:pt x="521573" y="501706"/>
                    </a:lnTo>
                    <a:lnTo>
                      <a:pt x="522099" y="494349"/>
                    </a:lnTo>
                    <a:lnTo>
                      <a:pt x="522617" y="486934"/>
                    </a:lnTo>
                    <a:lnTo>
                      <a:pt x="523143" y="480437"/>
                    </a:lnTo>
                    <a:lnTo>
                      <a:pt x="523661" y="475761"/>
                    </a:lnTo>
                    <a:lnTo>
                      <a:pt x="524179" y="473507"/>
                    </a:lnTo>
                    <a:lnTo>
                      <a:pt x="524705" y="473757"/>
                    </a:lnTo>
                    <a:lnTo>
                      <a:pt x="525222" y="476004"/>
                    </a:lnTo>
                    <a:lnTo>
                      <a:pt x="525748" y="479235"/>
                    </a:lnTo>
                    <a:lnTo>
                      <a:pt x="526266" y="482208"/>
                    </a:lnTo>
                    <a:lnTo>
                      <a:pt x="526784" y="483644"/>
                    </a:lnTo>
                    <a:lnTo>
                      <a:pt x="527310" y="482475"/>
                    </a:lnTo>
                    <a:lnTo>
                      <a:pt x="527828" y="478041"/>
                    </a:lnTo>
                    <a:lnTo>
                      <a:pt x="528354" y="470292"/>
                    </a:lnTo>
                    <a:lnTo>
                      <a:pt x="528871" y="459896"/>
                    </a:lnTo>
                    <a:lnTo>
                      <a:pt x="529389" y="448072"/>
                    </a:lnTo>
                    <a:lnTo>
                      <a:pt x="529915" y="436423"/>
                    </a:lnTo>
                    <a:lnTo>
                      <a:pt x="530433" y="426595"/>
                    </a:lnTo>
                    <a:lnTo>
                      <a:pt x="530959" y="419998"/>
                    </a:lnTo>
                    <a:lnTo>
                      <a:pt x="531477" y="417502"/>
                    </a:lnTo>
                    <a:lnTo>
                      <a:pt x="531994" y="419213"/>
                    </a:lnTo>
                    <a:lnTo>
                      <a:pt x="532521" y="424407"/>
                    </a:lnTo>
                    <a:lnTo>
                      <a:pt x="533038" y="431655"/>
                    </a:lnTo>
                    <a:lnTo>
                      <a:pt x="533564" y="439095"/>
                    </a:lnTo>
                    <a:lnTo>
                      <a:pt x="534082" y="444824"/>
                    </a:lnTo>
                    <a:lnTo>
                      <a:pt x="534600" y="447229"/>
                    </a:lnTo>
                    <a:lnTo>
                      <a:pt x="535126" y="445300"/>
                    </a:lnTo>
                    <a:lnTo>
                      <a:pt x="535644" y="438820"/>
                    </a:lnTo>
                    <a:lnTo>
                      <a:pt x="536170" y="428457"/>
                    </a:lnTo>
                    <a:lnTo>
                      <a:pt x="536687" y="415640"/>
                    </a:lnTo>
                    <a:lnTo>
                      <a:pt x="537205" y="402296"/>
                    </a:lnTo>
                    <a:lnTo>
                      <a:pt x="537731" y="390489"/>
                    </a:lnTo>
                    <a:lnTo>
                      <a:pt x="538249" y="382030"/>
                    </a:lnTo>
                    <a:lnTo>
                      <a:pt x="538775" y="378122"/>
                    </a:lnTo>
                    <a:lnTo>
                      <a:pt x="539293" y="379166"/>
                    </a:lnTo>
                    <a:lnTo>
                      <a:pt x="539810" y="384627"/>
                    </a:lnTo>
                    <a:lnTo>
                      <a:pt x="540336" y="393177"/>
                    </a:lnTo>
                    <a:lnTo>
                      <a:pt x="540854" y="402930"/>
                    </a:lnTo>
                    <a:lnTo>
                      <a:pt x="541380" y="411748"/>
                    </a:lnTo>
                    <a:lnTo>
                      <a:pt x="541898" y="417761"/>
                    </a:lnTo>
                    <a:lnTo>
                      <a:pt x="542416" y="419664"/>
                    </a:lnTo>
                    <a:lnTo>
                      <a:pt x="542942" y="416992"/>
                    </a:lnTo>
                    <a:lnTo>
                      <a:pt x="543459" y="410120"/>
                    </a:lnTo>
                    <a:lnTo>
                      <a:pt x="543985" y="400225"/>
                    </a:lnTo>
                    <a:lnTo>
                      <a:pt x="544503" y="389036"/>
                    </a:lnTo>
                    <a:lnTo>
                      <a:pt x="545021" y="378481"/>
                    </a:lnTo>
                    <a:lnTo>
                      <a:pt x="545547" y="370323"/>
                    </a:lnTo>
                    <a:lnTo>
                      <a:pt x="546065" y="365814"/>
                    </a:lnTo>
                    <a:lnTo>
                      <a:pt x="546591" y="365505"/>
                    </a:lnTo>
                    <a:lnTo>
                      <a:pt x="547108" y="369229"/>
                    </a:lnTo>
                    <a:lnTo>
                      <a:pt x="547626" y="376118"/>
                    </a:lnTo>
                    <a:lnTo>
                      <a:pt x="548152" y="384694"/>
                    </a:lnTo>
                    <a:lnTo>
                      <a:pt x="548670" y="393211"/>
                    </a:lnTo>
                    <a:lnTo>
                      <a:pt x="549196" y="400033"/>
                    </a:lnTo>
                    <a:lnTo>
                      <a:pt x="549714" y="403991"/>
                    </a:lnTo>
                    <a:lnTo>
                      <a:pt x="550231" y="404559"/>
                    </a:lnTo>
                    <a:lnTo>
                      <a:pt x="550757" y="401862"/>
                    </a:lnTo>
                    <a:lnTo>
                      <a:pt x="551275" y="396618"/>
                    </a:lnTo>
                    <a:lnTo>
                      <a:pt x="551801" y="390013"/>
                    </a:lnTo>
                    <a:lnTo>
                      <a:pt x="552319" y="383424"/>
                    </a:lnTo>
                    <a:lnTo>
                      <a:pt x="552837" y="378097"/>
                    </a:lnTo>
                    <a:lnTo>
                      <a:pt x="553363" y="374924"/>
                    </a:lnTo>
                    <a:lnTo>
                      <a:pt x="553880" y="374297"/>
                    </a:lnTo>
                    <a:lnTo>
                      <a:pt x="554407" y="376168"/>
                    </a:lnTo>
                    <a:lnTo>
                      <a:pt x="554924" y="380026"/>
                    </a:lnTo>
                    <a:lnTo>
                      <a:pt x="555442" y="385011"/>
                    </a:lnTo>
                    <a:lnTo>
                      <a:pt x="555968" y="390038"/>
                    </a:lnTo>
                    <a:lnTo>
                      <a:pt x="556486" y="394129"/>
                    </a:lnTo>
                    <a:lnTo>
                      <a:pt x="557012" y="396643"/>
                    </a:lnTo>
                    <a:lnTo>
                      <a:pt x="557530" y="397361"/>
                    </a:lnTo>
                    <a:lnTo>
                      <a:pt x="558047" y="396451"/>
                    </a:lnTo>
                    <a:lnTo>
                      <a:pt x="558573" y="394355"/>
                    </a:lnTo>
                    <a:lnTo>
                      <a:pt x="559091" y="391733"/>
                    </a:lnTo>
                    <a:lnTo>
                      <a:pt x="559617" y="389353"/>
                    </a:lnTo>
                    <a:lnTo>
                      <a:pt x="560135" y="387825"/>
                    </a:lnTo>
                    <a:lnTo>
                      <a:pt x="560653" y="387457"/>
                    </a:lnTo>
                    <a:lnTo>
                      <a:pt x="561179" y="388176"/>
                    </a:lnTo>
                    <a:lnTo>
                      <a:pt x="561696" y="389637"/>
                    </a:lnTo>
                    <a:lnTo>
                      <a:pt x="562222" y="391349"/>
                    </a:lnTo>
                    <a:lnTo>
                      <a:pt x="562740" y="392760"/>
                    </a:lnTo>
                    <a:lnTo>
                      <a:pt x="563258" y="393336"/>
                    </a:lnTo>
                    <a:lnTo>
                      <a:pt x="563784" y="392768"/>
                    </a:lnTo>
                    <a:lnTo>
                      <a:pt x="564302" y="391048"/>
                    </a:lnTo>
                    <a:lnTo>
                      <a:pt x="564828" y="388493"/>
                    </a:lnTo>
                    <a:lnTo>
                      <a:pt x="565345" y="385637"/>
                    </a:lnTo>
                    <a:lnTo>
                      <a:pt x="565863" y="383040"/>
                    </a:lnTo>
                    <a:lnTo>
                      <a:pt x="566389" y="381262"/>
                    </a:lnTo>
                    <a:lnTo>
                      <a:pt x="566907" y="380752"/>
                    </a:lnTo>
                    <a:lnTo>
                      <a:pt x="567433" y="381704"/>
                    </a:lnTo>
                    <a:lnTo>
                      <a:pt x="567951" y="383942"/>
                    </a:lnTo>
                    <a:lnTo>
                      <a:pt x="568468" y="386848"/>
                    </a:lnTo>
                    <a:lnTo>
                      <a:pt x="568994" y="389587"/>
                    </a:lnTo>
                    <a:lnTo>
                      <a:pt x="569512" y="391282"/>
                    </a:lnTo>
                    <a:lnTo>
                      <a:pt x="570038" y="391240"/>
                    </a:lnTo>
                    <a:lnTo>
                      <a:pt x="570556" y="389036"/>
                    </a:lnTo>
                    <a:lnTo>
                      <a:pt x="571074" y="384627"/>
                    </a:lnTo>
                    <a:lnTo>
                      <a:pt x="571600" y="378406"/>
                    </a:lnTo>
                    <a:lnTo>
                      <a:pt x="572117" y="371166"/>
                    </a:lnTo>
                    <a:lnTo>
                      <a:pt x="572644" y="363910"/>
                    </a:lnTo>
                    <a:lnTo>
                      <a:pt x="573161" y="357664"/>
                    </a:lnTo>
                    <a:lnTo>
                      <a:pt x="573679" y="353288"/>
                    </a:lnTo>
                    <a:lnTo>
                      <a:pt x="574205" y="351401"/>
                    </a:lnTo>
                    <a:lnTo>
                      <a:pt x="574723" y="352153"/>
                    </a:lnTo>
                    <a:lnTo>
                      <a:pt x="575249" y="355184"/>
                    </a:lnTo>
                    <a:lnTo>
                      <a:pt x="575766" y="359593"/>
                    </a:lnTo>
                    <a:lnTo>
                      <a:pt x="576284" y="364110"/>
                    </a:lnTo>
                    <a:lnTo>
                      <a:pt x="576810" y="367425"/>
                    </a:lnTo>
                    <a:lnTo>
                      <a:pt x="577328" y="368394"/>
                    </a:lnTo>
                    <a:lnTo>
                      <a:pt x="577854" y="366256"/>
                    </a:lnTo>
                    <a:lnTo>
                      <a:pt x="578372" y="360803"/>
                    </a:lnTo>
                    <a:lnTo>
                      <a:pt x="578889" y="352403"/>
                    </a:lnTo>
                    <a:lnTo>
                      <a:pt x="579416" y="341990"/>
                    </a:lnTo>
                    <a:lnTo>
                      <a:pt x="579933" y="330895"/>
                    </a:lnTo>
                    <a:lnTo>
                      <a:pt x="580459" y="320586"/>
                    </a:lnTo>
                    <a:lnTo>
                      <a:pt x="580977" y="312412"/>
                    </a:lnTo>
                    <a:lnTo>
                      <a:pt x="581495" y="307357"/>
                    </a:lnTo>
                    <a:lnTo>
                      <a:pt x="582021" y="305837"/>
                    </a:lnTo>
                    <a:lnTo>
                      <a:pt x="582539" y="307617"/>
                    </a:lnTo>
                    <a:lnTo>
                      <a:pt x="583065" y="311834"/>
                    </a:lnTo>
                    <a:lnTo>
                      <a:pt x="583582" y="317158"/>
                    </a:lnTo>
                    <a:lnTo>
                      <a:pt x="584100" y="322037"/>
                    </a:lnTo>
                    <a:lnTo>
                      <a:pt x="584626" y="324975"/>
                    </a:lnTo>
                    <a:lnTo>
                      <a:pt x="585144" y="324826"/>
                    </a:lnTo>
                    <a:lnTo>
                      <a:pt x="585670" y="321001"/>
                    </a:lnTo>
                    <a:lnTo>
                      <a:pt x="586188" y="313588"/>
                    </a:lnTo>
                    <a:lnTo>
                      <a:pt x="586705" y="303340"/>
                    </a:lnTo>
                    <a:lnTo>
                      <a:pt x="587231" y="291554"/>
                    </a:lnTo>
                    <a:lnTo>
                      <a:pt x="587749" y="279833"/>
                    </a:lnTo>
                    <a:lnTo>
                      <a:pt x="588275" y="269754"/>
                    </a:lnTo>
                    <a:lnTo>
                      <a:pt x="588793" y="262540"/>
                    </a:lnTo>
                    <a:lnTo>
                      <a:pt x="589311" y="258840"/>
                    </a:lnTo>
                    <a:lnTo>
                      <a:pt x="589837" y="258658"/>
                    </a:lnTo>
                    <a:lnTo>
                      <a:pt x="590354" y="261398"/>
                    </a:lnTo>
                    <a:lnTo>
                      <a:pt x="590880" y="265972"/>
                    </a:lnTo>
                    <a:lnTo>
                      <a:pt x="591398" y="270970"/>
                    </a:lnTo>
                    <a:lnTo>
                      <a:pt x="591916" y="274915"/>
                    </a:lnTo>
                    <a:lnTo>
                      <a:pt x="592442" y="276580"/>
                    </a:lnTo>
                    <a:lnTo>
                      <a:pt x="592960" y="275226"/>
                    </a:lnTo>
                    <a:lnTo>
                      <a:pt x="593486" y="270718"/>
                    </a:lnTo>
                    <a:lnTo>
                      <a:pt x="594003" y="263517"/>
                    </a:lnTo>
                    <a:lnTo>
                      <a:pt x="594521" y="254605"/>
                    </a:lnTo>
                    <a:lnTo>
                      <a:pt x="595047" y="245295"/>
                    </a:lnTo>
                    <a:lnTo>
                      <a:pt x="595565" y="236945"/>
                    </a:lnTo>
                    <a:lnTo>
                      <a:pt x="596091" y="230632"/>
                    </a:lnTo>
                    <a:lnTo>
                      <a:pt x="596609" y="226947"/>
                    </a:lnTo>
                    <a:lnTo>
                      <a:pt x="597126" y="225972"/>
                    </a:lnTo>
                    <a:lnTo>
                      <a:pt x="597652" y="227343"/>
                    </a:lnTo>
                    <a:lnTo>
                      <a:pt x="598170" y="230328"/>
                    </a:lnTo>
                    <a:lnTo>
                      <a:pt x="598696" y="233923"/>
                    </a:lnTo>
                    <a:lnTo>
                      <a:pt x="599214" y="237053"/>
                    </a:lnTo>
                    <a:lnTo>
                      <a:pt x="599732" y="238834"/>
                    </a:lnTo>
                    <a:lnTo>
                      <a:pt x="600258" y="238784"/>
                    </a:lnTo>
                    <a:lnTo>
                      <a:pt x="600776" y="236866"/>
                    </a:lnTo>
                    <a:lnTo>
                      <a:pt x="601301" y="233415"/>
                    </a:lnTo>
                    <a:lnTo>
                      <a:pt x="601819" y="229050"/>
                    </a:lnTo>
                    <a:lnTo>
                      <a:pt x="602337" y="224569"/>
                    </a:lnTo>
                    <a:lnTo>
                      <a:pt x="602863" y="220775"/>
                    </a:lnTo>
                    <a:lnTo>
                      <a:pt x="603381" y="218254"/>
                    </a:lnTo>
                    <a:lnTo>
                      <a:pt x="603907" y="217230"/>
                    </a:lnTo>
                    <a:lnTo>
                      <a:pt x="604425" y="217570"/>
                    </a:lnTo>
                    <a:lnTo>
                      <a:pt x="604942" y="218899"/>
                    </a:lnTo>
                    <a:lnTo>
                      <a:pt x="605468" y="220707"/>
                    </a:lnTo>
                    <a:lnTo>
                      <a:pt x="605986" y="222414"/>
                    </a:lnTo>
                    <a:lnTo>
                      <a:pt x="606512" y="223494"/>
                    </a:lnTo>
                    <a:lnTo>
                      <a:pt x="607030" y="223645"/>
                    </a:lnTo>
                    <a:lnTo>
                      <a:pt x="607547" y="222910"/>
                    </a:lnTo>
                    <a:lnTo>
                      <a:pt x="608074" y="221635"/>
                    </a:lnTo>
                    <a:lnTo>
                      <a:pt x="608591" y="220304"/>
                    </a:lnTo>
                    <a:lnTo>
                      <a:pt x="609117" y="219384"/>
                    </a:lnTo>
                    <a:lnTo>
                      <a:pt x="609635" y="219257"/>
                    </a:lnTo>
                    <a:lnTo>
                      <a:pt x="610153" y="220173"/>
                    </a:lnTo>
                    <a:lnTo>
                      <a:pt x="610679" y="222158"/>
                    </a:lnTo>
                    <a:lnTo>
                      <a:pt x="611197" y="224939"/>
                    </a:lnTo>
                    <a:lnTo>
                      <a:pt x="611723" y="227988"/>
                    </a:lnTo>
                    <a:lnTo>
                      <a:pt x="612240" y="230679"/>
                    </a:lnTo>
                    <a:lnTo>
                      <a:pt x="612758" y="232464"/>
                    </a:lnTo>
                    <a:lnTo>
                      <a:pt x="613284" y="232972"/>
                    </a:lnTo>
                    <a:lnTo>
                      <a:pt x="613802" y="232075"/>
                    </a:lnTo>
                    <a:lnTo>
                      <a:pt x="614328" y="229958"/>
                    </a:lnTo>
                    <a:lnTo>
                      <a:pt x="614846" y="227154"/>
                    </a:lnTo>
                    <a:lnTo>
                      <a:pt x="615363" y="224426"/>
                    </a:lnTo>
                    <a:lnTo>
                      <a:pt x="615889" y="222560"/>
                    </a:lnTo>
                    <a:lnTo>
                      <a:pt x="616407" y="222145"/>
                    </a:lnTo>
                    <a:lnTo>
                      <a:pt x="616933" y="223486"/>
                    </a:lnTo>
                    <a:lnTo>
                      <a:pt x="617451" y="226591"/>
                    </a:lnTo>
                    <a:lnTo>
                      <a:pt x="617969" y="231155"/>
                    </a:lnTo>
                    <a:lnTo>
                      <a:pt x="618495" y="236550"/>
                    </a:lnTo>
                    <a:lnTo>
                      <a:pt x="619012" y="241903"/>
                    </a:lnTo>
                    <a:lnTo>
                      <a:pt x="619538" y="246285"/>
                    </a:lnTo>
                    <a:lnTo>
                      <a:pt x="620056" y="248929"/>
                    </a:lnTo>
                    <a:lnTo>
                      <a:pt x="620574" y="249388"/>
                    </a:lnTo>
                    <a:lnTo>
                      <a:pt x="621100" y="247594"/>
                    </a:lnTo>
                    <a:lnTo>
                      <a:pt x="621618" y="243891"/>
                    </a:lnTo>
                    <a:lnTo>
                      <a:pt x="622144" y="238998"/>
                    </a:lnTo>
                    <a:lnTo>
                      <a:pt x="622661" y="233889"/>
                    </a:lnTo>
                    <a:lnTo>
                      <a:pt x="623179" y="229581"/>
                    </a:lnTo>
                    <a:lnTo>
                      <a:pt x="623705" y="226918"/>
                    </a:lnTo>
                    <a:lnTo>
                      <a:pt x="624223" y="226430"/>
                    </a:lnTo>
                    <a:lnTo>
                      <a:pt x="624749" y="228259"/>
                    </a:lnTo>
                    <a:lnTo>
                      <a:pt x="625267" y="232134"/>
                    </a:lnTo>
                    <a:lnTo>
                      <a:pt x="625784" y="237386"/>
                    </a:lnTo>
                    <a:lnTo>
                      <a:pt x="626311" y="243046"/>
                    </a:lnTo>
                    <a:lnTo>
                      <a:pt x="626828" y="248038"/>
                    </a:lnTo>
                    <a:lnTo>
                      <a:pt x="627354" y="251392"/>
                    </a:lnTo>
                    <a:lnTo>
                      <a:pt x="627872" y="252431"/>
                    </a:lnTo>
                    <a:lnTo>
                      <a:pt x="628390" y="250877"/>
                    </a:lnTo>
                    <a:lnTo>
                      <a:pt x="628916" y="246896"/>
                    </a:lnTo>
                    <a:lnTo>
                      <a:pt x="629434" y="241054"/>
                    </a:lnTo>
                    <a:lnTo>
                      <a:pt x="629960" y="234228"/>
                    </a:lnTo>
                    <a:lnTo>
                      <a:pt x="630477" y="227452"/>
                    </a:lnTo>
                    <a:lnTo>
                      <a:pt x="630995" y="221740"/>
                    </a:lnTo>
                    <a:lnTo>
                      <a:pt x="631521" y="217896"/>
                    </a:lnTo>
                    <a:lnTo>
                      <a:pt x="632039" y="216358"/>
                    </a:lnTo>
                    <a:lnTo>
                      <a:pt x="632565" y="217117"/>
                    </a:lnTo>
                    <a:lnTo>
                      <a:pt x="633083" y="219729"/>
                    </a:lnTo>
                    <a:lnTo>
                      <a:pt x="633600" y="223418"/>
                    </a:lnTo>
                    <a:lnTo>
                      <a:pt x="634126" y="227210"/>
                    </a:lnTo>
                    <a:lnTo>
                      <a:pt x="634644" y="230113"/>
                    </a:lnTo>
                    <a:lnTo>
                      <a:pt x="635170" y="231295"/>
                    </a:lnTo>
                    <a:lnTo>
                      <a:pt x="635688" y="230252"/>
                    </a:lnTo>
                    <a:lnTo>
                      <a:pt x="636206" y="226871"/>
                    </a:lnTo>
                    <a:lnTo>
                      <a:pt x="636732" y="221430"/>
                    </a:lnTo>
                    <a:lnTo>
                      <a:pt x="637249" y="214520"/>
                    </a:lnTo>
                    <a:lnTo>
                      <a:pt x="637775" y="206973"/>
                    </a:lnTo>
                    <a:lnTo>
                      <a:pt x="638293" y="199740"/>
                    </a:lnTo>
                    <a:lnTo>
                      <a:pt x="638811" y="193688"/>
                    </a:lnTo>
                    <a:lnTo>
                      <a:pt x="639337" y="189403"/>
                    </a:lnTo>
                    <a:lnTo>
                      <a:pt x="639855" y="187071"/>
                    </a:lnTo>
                    <a:lnTo>
                      <a:pt x="640381" y="186504"/>
                    </a:lnTo>
                    <a:lnTo>
                      <a:pt x="640898" y="187222"/>
                    </a:lnTo>
                    <a:lnTo>
                      <a:pt x="641416" y="188542"/>
                    </a:lnTo>
                    <a:lnTo>
                      <a:pt x="641942" y="189672"/>
                    </a:lnTo>
                    <a:lnTo>
                      <a:pt x="642460" y="189870"/>
                    </a:lnTo>
                    <a:lnTo>
                      <a:pt x="642986" y="188620"/>
                    </a:lnTo>
                    <a:lnTo>
                      <a:pt x="643504" y="185735"/>
                    </a:lnTo>
                    <a:lnTo>
                      <a:pt x="644021" y="181340"/>
                    </a:lnTo>
                    <a:lnTo>
                      <a:pt x="644547" y="175793"/>
                    </a:lnTo>
                    <a:lnTo>
                      <a:pt x="645065" y="169639"/>
                    </a:lnTo>
                    <a:lnTo>
                      <a:pt x="645591" y="163542"/>
                    </a:lnTo>
                    <a:lnTo>
                      <a:pt x="646109" y="158132"/>
                    </a:lnTo>
                    <a:lnTo>
                      <a:pt x="646627" y="153832"/>
                    </a:lnTo>
                    <a:lnTo>
                      <a:pt x="647153" y="150751"/>
                    </a:lnTo>
                    <a:lnTo>
                      <a:pt x="647671" y="148735"/>
                    </a:lnTo>
                    <a:lnTo>
                      <a:pt x="648197" y="147466"/>
                    </a:lnTo>
                    <a:lnTo>
                      <a:pt x="648714" y="146544"/>
                    </a:lnTo>
                    <a:lnTo>
                      <a:pt x="649232" y="145516"/>
                    </a:lnTo>
                    <a:lnTo>
                      <a:pt x="649758" y="143964"/>
                    </a:lnTo>
                    <a:lnTo>
                      <a:pt x="650276" y="141648"/>
                    </a:lnTo>
                    <a:lnTo>
                      <a:pt x="650802" y="138593"/>
                    </a:lnTo>
                    <a:lnTo>
                      <a:pt x="651320" y="135046"/>
                    </a:lnTo>
                    <a:lnTo>
                      <a:pt x="651837" y="131353"/>
                    </a:lnTo>
                    <a:lnTo>
                      <a:pt x="652363" y="127862"/>
                    </a:lnTo>
                    <a:lnTo>
                      <a:pt x="652881" y="124882"/>
                    </a:lnTo>
                    <a:lnTo>
                      <a:pt x="653407" y="122630"/>
                    </a:lnTo>
                    <a:lnTo>
                      <a:pt x="653925" y="121134"/>
                    </a:lnTo>
                    <a:lnTo>
                      <a:pt x="654442" y="120180"/>
                    </a:lnTo>
                    <a:lnTo>
                      <a:pt x="654969" y="119387"/>
                    </a:lnTo>
                    <a:lnTo>
                      <a:pt x="655486" y="118360"/>
                    </a:lnTo>
                    <a:lnTo>
                      <a:pt x="656012" y="116808"/>
                    </a:lnTo>
                    <a:lnTo>
                      <a:pt x="656530" y="114574"/>
                    </a:lnTo>
                    <a:lnTo>
                      <a:pt x="657048" y="111637"/>
                    </a:lnTo>
                    <a:lnTo>
                      <a:pt x="657574" y="108170"/>
                    </a:lnTo>
                    <a:lnTo>
                      <a:pt x="658092" y="104574"/>
                    </a:lnTo>
                    <a:lnTo>
                      <a:pt x="658618" y="101392"/>
                    </a:lnTo>
                    <a:lnTo>
                      <a:pt x="659135" y="99134"/>
                    </a:lnTo>
                    <a:lnTo>
                      <a:pt x="659653" y="98125"/>
                    </a:lnTo>
                    <a:lnTo>
                      <a:pt x="660179" y="98449"/>
                    </a:lnTo>
                    <a:lnTo>
                      <a:pt x="660697" y="99968"/>
                    </a:lnTo>
                    <a:lnTo>
                      <a:pt x="661223" y="102311"/>
                    </a:lnTo>
                    <a:lnTo>
                      <a:pt x="661741" y="104894"/>
                    </a:lnTo>
                    <a:lnTo>
                      <a:pt x="662258" y="107025"/>
                    </a:lnTo>
                    <a:lnTo>
                      <a:pt x="662784" y="108097"/>
                    </a:lnTo>
                    <a:lnTo>
                      <a:pt x="663302" y="107755"/>
                    </a:lnTo>
                    <a:lnTo>
                      <a:pt x="663828" y="105945"/>
                    </a:lnTo>
                    <a:lnTo>
                      <a:pt x="664346" y="102900"/>
                    </a:lnTo>
                    <a:lnTo>
                      <a:pt x="664864" y="99110"/>
                    </a:lnTo>
                    <a:lnTo>
                      <a:pt x="665390" y="95277"/>
                    </a:lnTo>
                    <a:lnTo>
                      <a:pt x="665907" y="92199"/>
                    </a:lnTo>
                    <a:lnTo>
                      <a:pt x="666433" y="90571"/>
                    </a:lnTo>
                    <a:lnTo>
                      <a:pt x="666951" y="90807"/>
                    </a:lnTo>
                    <a:lnTo>
                      <a:pt x="667469" y="92973"/>
                    </a:lnTo>
                    <a:lnTo>
                      <a:pt x="667995" y="96797"/>
                    </a:lnTo>
                    <a:lnTo>
                      <a:pt x="668513" y="101722"/>
                    </a:lnTo>
                    <a:lnTo>
                      <a:pt x="669039" y="106973"/>
                    </a:lnTo>
                    <a:lnTo>
                      <a:pt x="669557" y="111690"/>
                    </a:lnTo>
                    <a:lnTo>
                      <a:pt x="670074" y="115116"/>
                    </a:lnTo>
                    <a:lnTo>
                      <a:pt x="670600" y="116766"/>
                    </a:lnTo>
                    <a:lnTo>
                      <a:pt x="671118" y="116514"/>
                    </a:lnTo>
                    <a:lnTo>
                      <a:pt x="671644" y="114596"/>
                    </a:lnTo>
                    <a:lnTo>
                      <a:pt x="672162" y="111549"/>
                    </a:lnTo>
                    <a:lnTo>
                      <a:pt x="672679" y="108135"/>
                    </a:lnTo>
                    <a:lnTo>
                      <a:pt x="673206" y="105201"/>
                    </a:lnTo>
                    <a:lnTo>
                      <a:pt x="673723" y="103499"/>
                    </a:lnTo>
                    <a:lnTo>
                      <a:pt x="674249" y="103541"/>
                    </a:lnTo>
                    <a:lnTo>
                      <a:pt x="674767" y="105498"/>
                    </a:lnTo>
                    <a:lnTo>
                      <a:pt x="675285" y="109191"/>
                    </a:lnTo>
                    <a:lnTo>
                      <a:pt x="675811" y="114138"/>
                    </a:lnTo>
                    <a:lnTo>
                      <a:pt x="676328" y="119647"/>
                    </a:lnTo>
                    <a:lnTo>
                      <a:pt x="676855" y="124941"/>
                    </a:lnTo>
                    <a:lnTo>
                      <a:pt x="677372" y="129301"/>
                    </a:lnTo>
                    <a:lnTo>
                      <a:pt x="677890" y="132184"/>
                    </a:lnTo>
                    <a:lnTo>
                      <a:pt x="678416" y="133326"/>
                    </a:lnTo>
                    <a:lnTo>
                      <a:pt x="678934" y="132792"/>
                    </a:lnTo>
                    <a:lnTo>
                      <a:pt x="679460" y="130944"/>
                    </a:lnTo>
                    <a:lnTo>
                      <a:pt x="679978" y="128357"/>
                    </a:lnTo>
                    <a:lnTo>
                      <a:pt x="680495" y="125691"/>
                    </a:lnTo>
                    <a:lnTo>
                      <a:pt x="681021" y="123592"/>
                    </a:lnTo>
                    <a:lnTo>
                      <a:pt x="681539" y="122572"/>
                    </a:lnTo>
                    <a:lnTo>
                      <a:pt x="682065" y="122917"/>
                    </a:lnTo>
                    <a:lnTo>
                      <a:pt x="682583" y="124618"/>
                    </a:lnTo>
                    <a:lnTo>
                      <a:pt x="683101" y="127409"/>
                    </a:lnTo>
                    <a:lnTo>
                      <a:pt x="683627" y="130848"/>
                    </a:lnTo>
                    <a:lnTo>
                      <a:pt x="684144" y="134425"/>
                    </a:lnTo>
                    <a:lnTo>
                      <a:pt x="684670" y="137618"/>
                    </a:lnTo>
                    <a:lnTo>
                      <a:pt x="685188" y="139959"/>
                    </a:lnTo>
                    <a:lnTo>
                      <a:pt x="685706" y="141123"/>
                    </a:lnTo>
                    <a:lnTo>
                      <a:pt x="686232" y="141021"/>
                    </a:lnTo>
                    <a:lnTo>
                      <a:pt x="686750" y="139801"/>
                    </a:lnTo>
                    <a:lnTo>
                      <a:pt x="687276" y="137782"/>
                    </a:lnTo>
                    <a:lnTo>
                      <a:pt x="687793" y="135353"/>
                    </a:lnTo>
                    <a:lnTo>
                      <a:pt x="688311" y="132928"/>
                    </a:lnTo>
                    <a:lnTo>
                      <a:pt x="688837" y="130900"/>
                    </a:lnTo>
                    <a:lnTo>
                      <a:pt x="689355" y="129559"/>
                    </a:lnTo>
                    <a:lnTo>
                      <a:pt x="689881" y="129001"/>
                    </a:lnTo>
                    <a:lnTo>
                      <a:pt x="690399" y="129115"/>
                    </a:lnTo>
                    <a:lnTo>
                      <a:pt x="690916" y="129664"/>
                    </a:lnTo>
                    <a:lnTo>
                      <a:pt x="691442" y="130372"/>
                    </a:lnTo>
                    <a:lnTo>
                      <a:pt x="691960" y="130958"/>
                    </a:lnTo>
                    <a:lnTo>
                      <a:pt x="692486" y="131134"/>
                    </a:lnTo>
                    <a:lnTo>
                      <a:pt x="693004" y="130664"/>
                    </a:lnTo>
                    <a:lnTo>
                      <a:pt x="693522" y="129460"/>
                    </a:lnTo>
                    <a:lnTo>
                      <a:pt x="694048" y="127615"/>
                    </a:lnTo>
                    <a:lnTo>
                      <a:pt x="694565" y="125341"/>
                    </a:lnTo>
                    <a:lnTo>
                      <a:pt x="695092" y="122860"/>
                    </a:lnTo>
                    <a:lnTo>
                      <a:pt x="695609" y="120374"/>
                    </a:lnTo>
                    <a:lnTo>
                      <a:pt x="696127" y="118076"/>
                    </a:lnTo>
                    <a:lnTo>
                      <a:pt x="696653" y="116118"/>
                    </a:lnTo>
                    <a:lnTo>
                      <a:pt x="697171" y="114534"/>
                    </a:lnTo>
                    <a:lnTo>
                      <a:pt x="697697" y="113194"/>
                    </a:lnTo>
                    <a:lnTo>
                      <a:pt x="698215" y="111861"/>
                    </a:lnTo>
                    <a:lnTo>
                      <a:pt x="698732" y="110313"/>
                    </a:lnTo>
                    <a:lnTo>
                      <a:pt x="699258" y="108395"/>
                    </a:lnTo>
                    <a:lnTo>
                      <a:pt x="699776" y="106016"/>
                    </a:lnTo>
                    <a:lnTo>
                      <a:pt x="700302" y="103149"/>
                    </a:lnTo>
                    <a:lnTo>
                      <a:pt x="700820" y="99884"/>
                    </a:lnTo>
                    <a:lnTo>
                      <a:pt x="701338" y="96462"/>
                    </a:lnTo>
                    <a:lnTo>
                      <a:pt x="701864" y="93200"/>
                    </a:lnTo>
                    <a:lnTo>
                      <a:pt x="702381" y="90355"/>
                    </a:lnTo>
                    <a:lnTo>
                      <a:pt x="702907" y="88059"/>
                    </a:lnTo>
                    <a:lnTo>
                      <a:pt x="703425" y="86333"/>
                    </a:lnTo>
                    <a:lnTo>
                      <a:pt x="703943" y="85117"/>
                    </a:lnTo>
                    <a:lnTo>
                      <a:pt x="704469" y="84234"/>
                    </a:lnTo>
                    <a:lnTo>
                      <a:pt x="704987" y="83364"/>
                    </a:lnTo>
                    <a:lnTo>
                      <a:pt x="705513" y="82097"/>
                    </a:lnTo>
                    <a:lnTo>
                      <a:pt x="706030" y="80086"/>
                    </a:lnTo>
                    <a:lnTo>
                      <a:pt x="706548" y="77161"/>
                    </a:lnTo>
                    <a:lnTo>
                      <a:pt x="707074" y="73347"/>
                    </a:lnTo>
                    <a:lnTo>
                      <a:pt x="707592" y="68830"/>
                    </a:lnTo>
                    <a:lnTo>
                      <a:pt x="708118" y="63951"/>
                    </a:lnTo>
                    <a:lnTo>
                      <a:pt x="708636" y="59187"/>
                    </a:lnTo>
                    <a:lnTo>
                      <a:pt x="709153" y="55060"/>
                    </a:lnTo>
                    <a:lnTo>
                      <a:pt x="709679" y="51985"/>
                    </a:lnTo>
                    <a:lnTo>
                      <a:pt x="710197" y="50152"/>
                    </a:lnTo>
                    <a:lnTo>
                      <a:pt x="710723" y="49519"/>
                    </a:lnTo>
                    <a:lnTo>
                      <a:pt x="711241" y="49852"/>
                    </a:lnTo>
                    <a:lnTo>
                      <a:pt x="711759" y="50745"/>
                    </a:lnTo>
                    <a:lnTo>
                      <a:pt x="712285" y="51648"/>
                    </a:lnTo>
                    <a:lnTo>
                      <a:pt x="712802" y="51956"/>
                    </a:lnTo>
                    <a:lnTo>
                      <a:pt x="713328" y="51175"/>
                    </a:lnTo>
                    <a:lnTo>
                      <a:pt x="713846" y="49060"/>
                    </a:lnTo>
                    <a:lnTo>
                      <a:pt x="714364" y="45661"/>
                    </a:lnTo>
                    <a:lnTo>
                      <a:pt x="714890" y="41279"/>
                    </a:lnTo>
                    <a:lnTo>
                      <a:pt x="715408" y="36416"/>
                    </a:lnTo>
                    <a:lnTo>
                      <a:pt x="715934" y="31703"/>
                    </a:lnTo>
                    <a:lnTo>
                      <a:pt x="716452" y="27790"/>
                    </a:lnTo>
                    <a:lnTo>
                      <a:pt x="716969" y="25199"/>
                    </a:lnTo>
                    <a:lnTo>
                      <a:pt x="717495" y="24203"/>
                    </a:lnTo>
                    <a:lnTo>
                      <a:pt x="718013" y="24774"/>
                    </a:lnTo>
                    <a:lnTo>
                      <a:pt x="718539" y="26611"/>
                    </a:lnTo>
                    <a:lnTo>
                      <a:pt x="719057" y="29199"/>
                    </a:lnTo>
                    <a:lnTo>
                      <a:pt x="719574" y="31888"/>
                    </a:lnTo>
                    <a:lnTo>
                      <a:pt x="720101" y="34025"/>
                    </a:lnTo>
                    <a:lnTo>
                      <a:pt x="720618" y="35089"/>
                    </a:lnTo>
                    <a:lnTo>
                      <a:pt x="721144" y="34810"/>
                    </a:lnTo>
                    <a:lnTo>
                      <a:pt x="721662" y="33212"/>
                    </a:lnTo>
                    <a:lnTo>
                      <a:pt x="722180" y="30589"/>
                    </a:lnTo>
                    <a:lnTo>
                      <a:pt x="722706" y="27430"/>
                    </a:lnTo>
                    <a:lnTo>
                      <a:pt x="723223" y="24332"/>
                    </a:lnTo>
                    <a:lnTo>
                      <a:pt x="723750" y="21884"/>
                    </a:lnTo>
                    <a:lnTo>
                      <a:pt x="724267" y="20568"/>
                    </a:lnTo>
                    <a:lnTo>
                      <a:pt x="724785" y="20656"/>
                    </a:lnTo>
                    <a:lnTo>
                      <a:pt x="725311" y="22157"/>
                    </a:lnTo>
                    <a:lnTo>
                      <a:pt x="725829" y="24804"/>
                    </a:lnTo>
                    <a:lnTo>
                      <a:pt x="726355" y="28132"/>
                    </a:lnTo>
                    <a:lnTo>
                      <a:pt x="726873" y="31597"/>
                    </a:lnTo>
                    <a:lnTo>
                      <a:pt x="727390" y="34699"/>
                    </a:lnTo>
                    <a:lnTo>
                      <a:pt x="727916" y="37053"/>
                    </a:lnTo>
                    <a:lnTo>
                      <a:pt x="728434" y="38442"/>
                    </a:lnTo>
                    <a:lnTo>
                      <a:pt x="728960" y="38850"/>
                    </a:lnTo>
                    <a:lnTo>
                      <a:pt x="729478" y="38472"/>
                    </a:lnTo>
                    <a:lnTo>
                      <a:pt x="729996" y="37656"/>
                    </a:lnTo>
                    <a:lnTo>
                      <a:pt x="730522" y="36806"/>
                    </a:lnTo>
                    <a:lnTo>
                      <a:pt x="731039" y="36296"/>
                    </a:lnTo>
                    <a:lnTo>
                      <a:pt x="731565" y="36427"/>
                    </a:lnTo>
                    <a:lnTo>
                      <a:pt x="732083" y="37391"/>
                    </a:lnTo>
                    <a:lnTo>
                      <a:pt x="732601" y="39215"/>
                    </a:lnTo>
                    <a:lnTo>
                      <a:pt x="733127" y="41736"/>
                    </a:lnTo>
                    <a:lnTo>
                      <a:pt x="733645" y="44651"/>
                    </a:lnTo>
                    <a:lnTo>
                      <a:pt x="734171" y="47642"/>
                    </a:lnTo>
                    <a:lnTo>
                      <a:pt x="734688" y="50457"/>
                    </a:lnTo>
                    <a:lnTo>
                      <a:pt x="735206" y="52926"/>
                    </a:lnTo>
                    <a:lnTo>
                      <a:pt x="735732" y="54930"/>
                    </a:lnTo>
                    <a:lnTo>
                      <a:pt x="736250" y="56417"/>
                    </a:lnTo>
                    <a:lnTo>
                      <a:pt x="736776" y="57452"/>
                    </a:lnTo>
                    <a:lnTo>
                      <a:pt x="737294" y="58206"/>
                    </a:lnTo>
                    <a:lnTo>
                      <a:pt x="737811" y="58878"/>
                    </a:lnTo>
                    <a:lnTo>
                      <a:pt x="738338" y="59621"/>
                    </a:lnTo>
                    <a:lnTo>
                      <a:pt x="738855" y="60532"/>
                    </a:lnTo>
                    <a:lnTo>
                      <a:pt x="739381" y="61683"/>
                    </a:lnTo>
                    <a:lnTo>
                      <a:pt x="739899" y="63111"/>
                    </a:lnTo>
                    <a:lnTo>
                      <a:pt x="740417" y="64771"/>
                    </a:lnTo>
                    <a:lnTo>
                      <a:pt x="740943" y="66538"/>
                    </a:lnTo>
                    <a:lnTo>
                      <a:pt x="741460" y="68277"/>
                    </a:lnTo>
                    <a:lnTo>
                      <a:pt x="741987" y="69914"/>
                    </a:lnTo>
                    <a:lnTo>
                      <a:pt x="742504" y="71422"/>
                    </a:lnTo>
                    <a:lnTo>
                      <a:pt x="743022" y="72761"/>
                    </a:lnTo>
                    <a:lnTo>
                      <a:pt x="743548" y="73867"/>
                    </a:lnTo>
                    <a:lnTo>
                      <a:pt x="744066" y="74717"/>
                    </a:lnTo>
                    <a:lnTo>
                      <a:pt x="744592" y="75374"/>
                    </a:lnTo>
                    <a:lnTo>
                      <a:pt x="745109" y="75946"/>
                    </a:lnTo>
                    <a:lnTo>
                      <a:pt x="745627" y="76493"/>
                    </a:lnTo>
                    <a:lnTo>
                      <a:pt x="746153" y="77024"/>
                    </a:lnTo>
                    <a:lnTo>
                      <a:pt x="746671" y="77534"/>
                    </a:lnTo>
                    <a:lnTo>
                      <a:pt x="747197" y="78056"/>
                    </a:lnTo>
                    <a:lnTo>
                      <a:pt x="747715" y="78615"/>
                    </a:lnTo>
                    <a:lnTo>
                      <a:pt x="748233" y="79169"/>
                    </a:lnTo>
                    <a:lnTo>
                      <a:pt x="748759" y="79629"/>
                    </a:lnTo>
                    <a:lnTo>
                      <a:pt x="749276" y="79921"/>
                    </a:lnTo>
                    <a:lnTo>
                      <a:pt x="749802" y="80012"/>
                    </a:lnTo>
                    <a:lnTo>
                      <a:pt x="750320" y="79872"/>
                    </a:lnTo>
                    <a:lnTo>
                      <a:pt x="750838" y="79452"/>
                    </a:lnTo>
                    <a:lnTo>
                      <a:pt x="751364" y="78737"/>
                    </a:lnTo>
                    <a:lnTo>
                      <a:pt x="751882" y="77809"/>
                    </a:lnTo>
                    <a:lnTo>
                      <a:pt x="752408" y="76821"/>
                    </a:lnTo>
                    <a:lnTo>
                      <a:pt x="752925" y="75907"/>
                    </a:lnTo>
                    <a:lnTo>
                      <a:pt x="753443" y="75121"/>
                    </a:lnTo>
                    <a:lnTo>
                      <a:pt x="753969" y="74484"/>
                    </a:lnTo>
                    <a:lnTo>
                      <a:pt x="754487" y="74019"/>
                    </a:lnTo>
                    <a:lnTo>
                      <a:pt x="755013" y="73724"/>
                    </a:lnTo>
                    <a:lnTo>
                      <a:pt x="755531" y="73509"/>
                    </a:lnTo>
                    <a:lnTo>
                      <a:pt x="756048" y="73192"/>
                    </a:lnTo>
                    <a:lnTo>
                      <a:pt x="756574" y="72572"/>
                    </a:lnTo>
                    <a:lnTo>
                      <a:pt x="757092" y="71507"/>
                    </a:lnTo>
                    <a:lnTo>
                      <a:pt x="757618" y="69923"/>
                    </a:lnTo>
                    <a:lnTo>
                      <a:pt x="758136" y="67807"/>
                    </a:lnTo>
                    <a:lnTo>
                      <a:pt x="758654" y="65233"/>
                    </a:lnTo>
                    <a:lnTo>
                      <a:pt x="759180" y="62391"/>
                    </a:lnTo>
                    <a:lnTo>
                      <a:pt x="759697" y="59557"/>
                    </a:lnTo>
                    <a:lnTo>
                      <a:pt x="760224" y="56991"/>
                    </a:lnTo>
                    <a:lnTo>
                      <a:pt x="760741" y="54870"/>
                    </a:lnTo>
                    <a:lnTo>
                      <a:pt x="761259" y="53278"/>
                    </a:lnTo>
                    <a:lnTo>
                      <a:pt x="761785" y="52215"/>
                    </a:lnTo>
                    <a:lnTo>
                      <a:pt x="762303" y="51590"/>
                    </a:lnTo>
                    <a:lnTo>
                      <a:pt x="762829" y="51190"/>
                    </a:lnTo>
                    <a:lnTo>
                      <a:pt x="763346" y="50704"/>
                    </a:lnTo>
                    <a:lnTo>
                      <a:pt x="763864" y="49813"/>
                    </a:lnTo>
                    <a:lnTo>
                      <a:pt x="764390" y="48280"/>
                    </a:lnTo>
                    <a:lnTo>
                      <a:pt x="764908" y="46008"/>
                    </a:lnTo>
                    <a:lnTo>
                      <a:pt x="765434" y="43041"/>
                    </a:lnTo>
                    <a:lnTo>
                      <a:pt x="765952" y="39553"/>
                    </a:lnTo>
                    <a:lnTo>
                      <a:pt x="766469" y="35836"/>
                    </a:lnTo>
                    <a:lnTo>
                      <a:pt x="766996" y="32236"/>
                    </a:lnTo>
                    <a:lnTo>
                      <a:pt x="767513" y="29086"/>
                    </a:lnTo>
                    <a:lnTo>
                      <a:pt x="768039" y="26625"/>
                    </a:lnTo>
                    <a:lnTo>
                      <a:pt x="768557" y="24956"/>
                    </a:lnTo>
                    <a:lnTo>
                      <a:pt x="769075" y="24027"/>
                    </a:lnTo>
                    <a:lnTo>
                      <a:pt x="769601" y="23649"/>
                    </a:lnTo>
                    <a:lnTo>
                      <a:pt x="770119" y="23527"/>
                    </a:lnTo>
                    <a:lnTo>
                      <a:pt x="770645" y="23316"/>
                    </a:lnTo>
                    <a:lnTo>
                      <a:pt x="771162" y="22701"/>
                    </a:lnTo>
                    <a:lnTo>
                      <a:pt x="771680" y="21459"/>
                    </a:lnTo>
                    <a:lnTo>
                      <a:pt x="772206" y="19527"/>
                    </a:lnTo>
                    <a:lnTo>
                      <a:pt x="772724" y="17008"/>
                    </a:lnTo>
                    <a:lnTo>
                      <a:pt x="773250" y="14134"/>
                    </a:lnTo>
                    <a:lnTo>
                      <a:pt x="773768" y="11199"/>
                    </a:lnTo>
                    <a:lnTo>
                      <a:pt x="774285" y="8503"/>
                    </a:lnTo>
                    <a:lnTo>
                      <a:pt x="774811" y="6312"/>
                    </a:lnTo>
                    <a:lnTo>
                      <a:pt x="775329" y="4815"/>
                    </a:lnTo>
                    <a:lnTo>
                      <a:pt x="775855" y="4068"/>
                    </a:lnTo>
                    <a:lnTo>
                      <a:pt x="776373" y="3964"/>
                    </a:lnTo>
                    <a:lnTo>
                      <a:pt x="776891" y="4267"/>
                    </a:lnTo>
                    <a:lnTo>
                      <a:pt x="777417" y="4705"/>
                    </a:lnTo>
                    <a:lnTo>
                      <a:pt x="777934" y="5042"/>
                    </a:lnTo>
                    <a:lnTo>
                      <a:pt x="778460" y="5101"/>
                    </a:lnTo>
                    <a:lnTo>
                      <a:pt x="778978" y="4775"/>
                    </a:lnTo>
                    <a:lnTo>
                      <a:pt x="779496" y="4057"/>
                    </a:lnTo>
                    <a:lnTo>
                      <a:pt x="780022" y="3060"/>
                    </a:lnTo>
                    <a:lnTo>
                      <a:pt x="780540" y="1983"/>
                    </a:lnTo>
                    <a:lnTo>
                      <a:pt x="781066" y="1025"/>
                    </a:lnTo>
                    <a:lnTo>
                      <a:pt x="781583" y="331"/>
                    </a:lnTo>
                    <a:lnTo>
                      <a:pt x="782101" y="0"/>
                    </a:lnTo>
                    <a:lnTo>
                      <a:pt x="782627" y="98"/>
                    </a:lnTo>
                    <a:lnTo>
                      <a:pt x="783145" y="629"/>
                    </a:lnTo>
                    <a:lnTo>
                      <a:pt x="783671" y="1503"/>
                    </a:lnTo>
                    <a:lnTo>
                      <a:pt x="784189" y="2553"/>
                    </a:lnTo>
                    <a:lnTo>
                      <a:pt x="784706" y="3625"/>
                    </a:lnTo>
                    <a:lnTo>
                      <a:pt x="785233" y="4649"/>
                    </a:lnTo>
                    <a:lnTo>
                      <a:pt x="785750" y="5630"/>
                    </a:lnTo>
                    <a:lnTo>
                      <a:pt x="786276" y="6580"/>
                    </a:lnTo>
                    <a:lnTo>
                      <a:pt x="786794" y="7504"/>
                    </a:lnTo>
                    <a:lnTo>
                      <a:pt x="787312" y="8428"/>
                    </a:lnTo>
                    <a:lnTo>
                      <a:pt x="787838" y="9416"/>
                    </a:lnTo>
                    <a:lnTo>
                      <a:pt x="788355" y="10512"/>
                    </a:lnTo>
                    <a:lnTo>
                      <a:pt x="788882" y="11700"/>
                    </a:lnTo>
                    <a:lnTo>
                      <a:pt x="789399" y="12920"/>
                    </a:lnTo>
                    <a:lnTo>
                      <a:pt x="789917" y="14142"/>
                    </a:lnTo>
                    <a:lnTo>
                      <a:pt x="790443" y="15392"/>
                    </a:lnTo>
                    <a:lnTo>
                      <a:pt x="790961" y="16706"/>
                    </a:lnTo>
                    <a:lnTo>
                      <a:pt x="791487" y="18091"/>
                    </a:lnTo>
                    <a:lnTo>
                      <a:pt x="792005" y="19558"/>
                    </a:lnTo>
                    <a:lnTo>
                      <a:pt x="792522" y="21170"/>
                    </a:lnTo>
                    <a:lnTo>
                      <a:pt x="793048" y="23015"/>
                    </a:lnTo>
                    <a:lnTo>
                      <a:pt x="793566" y="25131"/>
                    </a:lnTo>
                    <a:lnTo>
                      <a:pt x="794092" y="27446"/>
                    </a:lnTo>
                    <a:lnTo>
                      <a:pt x="794610" y="29831"/>
                    </a:lnTo>
                    <a:lnTo>
                      <a:pt x="795128" y="32166"/>
                    </a:lnTo>
                    <a:lnTo>
                      <a:pt x="795654" y="34351"/>
                    </a:lnTo>
                    <a:lnTo>
                      <a:pt x="796171" y="36279"/>
                    </a:lnTo>
                    <a:lnTo>
                      <a:pt x="796697" y="37845"/>
                    </a:lnTo>
                    <a:lnTo>
                      <a:pt x="797215" y="39036"/>
                    </a:lnTo>
                    <a:lnTo>
                      <a:pt x="797733" y="39971"/>
                    </a:lnTo>
                    <a:lnTo>
                      <a:pt x="798259" y="40862"/>
                    </a:lnTo>
                    <a:lnTo>
                      <a:pt x="798777" y="41906"/>
                    </a:lnTo>
                    <a:lnTo>
                      <a:pt x="799303" y="43249"/>
                    </a:lnTo>
                    <a:lnTo>
                      <a:pt x="799820" y="44994"/>
                    </a:lnTo>
                    <a:lnTo>
                      <a:pt x="800338" y="47191"/>
                    </a:lnTo>
                    <a:lnTo>
                      <a:pt x="800864" y="49777"/>
                    </a:lnTo>
                    <a:lnTo>
                      <a:pt x="801382" y="52552"/>
                    </a:lnTo>
                    <a:lnTo>
                      <a:pt x="801908" y="55237"/>
                    </a:lnTo>
                    <a:lnTo>
                      <a:pt x="802426" y="57582"/>
                    </a:lnTo>
                    <a:lnTo>
                      <a:pt x="802943" y="59423"/>
                    </a:lnTo>
                    <a:lnTo>
                      <a:pt x="803469" y="60666"/>
                    </a:lnTo>
                    <a:lnTo>
                      <a:pt x="803987" y="61292"/>
                    </a:lnTo>
                    <a:lnTo>
                      <a:pt x="804513" y="61393"/>
                    </a:lnTo>
                    <a:lnTo>
                      <a:pt x="805031" y="61209"/>
                    </a:lnTo>
                    <a:lnTo>
                      <a:pt x="805549" y="61059"/>
                    </a:lnTo>
                    <a:lnTo>
                      <a:pt x="806075" y="61231"/>
                    </a:lnTo>
                    <a:lnTo>
                      <a:pt x="806592" y="61903"/>
                    </a:lnTo>
                    <a:lnTo>
                      <a:pt x="807119" y="63130"/>
                    </a:lnTo>
                    <a:lnTo>
                      <a:pt x="807636" y="64851"/>
                    </a:lnTo>
                    <a:lnTo>
                      <a:pt x="808154" y="66876"/>
                    </a:lnTo>
                    <a:lnTo>
                      <a:pt x="808680" y="68908"/>
                    </a:lnTo>
                    <a:lnTo>
                      <a:pt x="809198" y="70612"/>
                    </a:lnTo>
                    <a:lnTo>
                      <a:pt x="809724" y="71728"/>
                    </a:lnTo>
                    <a:lnTo>
                      <a:pt x="810241" y="72126"/>
                    </a:lnTo>
                    <a:lnTo>
                      <a:pt x="810759" y="71809"/>
                    </a:lnTo>
                    <a:lnTo>
                      <a:pt x="811285" y="70891"/>
                    </a:lnTo>
                    <a:lnTo>
                      <a:pt x="811803" y="69583"/>
                    </a:lnTo>
                    <a:lnTo>
                      <a:pt x="812329" y="68169"/>
                    </a:lnTo>
                    <a:lnTo>
                      <a:pt x="812847" y="66948"/>
                    </a:lnTo>
                    <a:lnTo>
                      <a:pt x="813365" y="66154"/>
                    </a:lnTo>
                    <a:lnTo>
                      <a:pt x="813890" y="65892"/>
                    </a:lnTo>
                    <a:lnTo>
                      <a:pt x="814408" y="66121"/>
                    </a:lnTo>
                    <a:lnTo>
                      <a:pt x="814934" y="66679"/>
                    </a:lnTo>
                    <a:lnTo>
                      <a:pt x="815452" y="67324"/>
                    </a:lnTo>
                    <a:lnTo>
                      <a:pt x="815970" y="67783"/>
                    </a:lnTo>
                    <a:lnTo>
                      <a:pt x="816496" y="67810"/>
                    </a:lnTo>
                    <a:lnTo>
                      <a:pt x="817014" y="67242"/>
                    </a:lnTo>
                    <a:lnTo>
                      <a:pt x="817540" y="66043"/>
                    </a:lnTo>
                    <a:lnTo>
                      <a:pt x="818057" y="64311"/>
                    </a:lnTo>
                    <a:lnTo>
                      <a:pt x="818575" y="62249"/>
                    </a:lnTo>
                    <a:lnTo>
                      <a:pt x="819101" y="60098"/>
                    </a:lnTo>
                    <a:lnTo>
                      <a:pt x="819619" y="58077"/>
                    </a:lnTo>
                    <a:lnTo>
                      <a:pt x="820145" y="56344"/>
                    </a:lnTo>
                    <a:lnTo>
                      <a:pt x="820663" y="54986"/>
                    </a:lnTo>
                    <a:lnTo>
                      <a:pt x="821180" y="53994"/>
                    </a:lnTo>
                    <a:lnTo>
                      <a:pt x="821706" y="53257"/>
                    </a:lnTo>
                    <a:lnTo>
                      <a:pt x="822224" y="52589"/>
                    </a:lnTo>
                    <a:lnTo>
                      <a:pt x="822750" y="51794"/>
                    </a:lnTo>
                    <a:lnTo>
                      <a:pt x="823268" y="50732"/>
                    </a:lnTo>
                    <a:lnTo>
                      <a:pt x="823786" y="49339"/>
                    </a:lnTo>
                    <a:lnTo>
                      <a:pt x="824312" y="47608"/>
                    </a:lnTo>
                    <a:lnTo>
                      <a:pt x="824829" y="45586"/>
                    </a:lnTo>
                    <a:lnTo>
                      <a:pt x="825355" y="43395"/>
                    </a:lnTo>
                    <a:lnTo>
                      <a:pt x="825873" y="41211"/>
                    </a:lnTo>
                    <a:lnTo>
                      <a:pt x="826391" y="39213"/>
                    </a:lnTo>
                    <a:lnTo>
                      <a:pt x="826917" y="37493"/>
                    </a:lnTo>
                    <a:lnTo>
                      <a:pt x="827435" y="36051"/>
                    </a:lnTo>
                    <a:lnTo>
                      <a:pt x="827961" y="34826"/>
                    </a:lnTo>
                    <a:lnTo>
                      <a:pt x="828478" y="33742"/>
                    </a:lnTo>
                    <a:lnTo>
                      <a:pt x="828996" y="32694"/>
                    </a:lnTo>
                    <a:lnTo>
                      <a:pt x="829522" y="31556"/>
                    </a:lnTo>
                    <a:lnTo>
                      <a:pt x="830040" y="30221"/>
                    </a:lnTo>
                    <a:lnTo>
                      <a:pt x="830566" y="28672"/>
                    </a:lnTo>
                    <a:lnTo>
                      <a:pt x="831084" y="26979"/>
                    </a:lnTo>
                    <a:lnTo>
                      <a:pt x="831601" y="25243"/>
                    </a:lnTo>
                    <a:lnTo>
                      <a:pt x="832127" y="23540"/>
                    </a:lnTo>
                    <a:lnTo>
                      <a:pt x="832645" y="21930"/>
                    </a:lnTo>
                    <a:lnTo>
                      <a:pt x="833171" y="20493"/>
                    </a:lnTo>
                    <a:lnTo>
                      <a:pt x="833689" y="19317"/>
                    </a:lnTo>
                    <a:lnTo>
                      <a:pt x="834207" y="18430"/>
                    </a:lnTo>
                    <a:lnTo>
                      <a:pt x="834733" y="17779"/>
                    </a:lnTo>
                    <a:lnTo>
                      <a:pt x="835250" y="17271"/>
                    </a:lnTo>
                    <a:lnTo>
                      <a:pt x="835777" y="16847"/>
                    </a:lnTo>
                    <a:lnTo>
                      <a:pt x="836294" y="16477"/>
                    </a:lnTo>
                    <a:lnTo>
                      <a:pt x="836812" y="16119"/>
                    </a:lnTo>
                    <a:lnTo>
                      <a:pt x="837338" y="15711"/>
                    </a:lnTo>
                    <a:lnTo>
                      <a:pt x="837856" y="15223"/>
                    </a:lnTo>
                    <a:lnTo>
                      <a:pt x="838382" y="14687"/>
                    </a:lnTo>
                    <a:lnTo>
                      <a:pt x="838900" y="14163"/>
                    </a:lnTo>
                    <a:lnTo>
                      <a:pt x="839417" y="13665"/>
                    </a:lnTo>
                    <a:lnTo>
                      <a:pt x="839943" y="13171"/>
                    </a:lnTo>
                    <a:lnTo>
                      <a:pt x="840461" y="12686"/>
                    </a:lnTo>
                    <a:lnTo>
                      <a:pt x="840987" y="12286"/>
                    </a:lnTo>
                    <a:lnTo>
                      <a:pt x="841505" y="12070"/>
                    </a:lnTo>
                    <a:lnTo>
                      <a:pt x="842023" y="12104"/>
                    </a:lnTo>
                    <a:lnTo>
                      <a:pt x="842549" y="12419"/>
                    </a:lnTo>
                    <a:lnTo>
                      <a:pt x="843066" y="13061"/>
                    </a:lnTo>
                    <a:lnTo>
                      <a:pt x="843592" y="14083"/>
                    </a:lnTo>
                    <a:lnTo>
                      <a:pt x="844110" y="15474"/>
                    </a:lnTo>
                    <a:lnTo>
                      <a:pt x="844628" y="17112"/>
                    </a:lnTo>
                    <a:lnTo>
                      <a:pt x="845154" y="18809"/>
                    </a:lnTo>
                    <a:lnTo>
                      <a:pt x="845672" y="20390"/>
                    </a:lnTo>
                    <a:lnTo>
                      <a:pt x="846198" y="21724"/>
                    </a:lnTo>
                    <a:lnTo>
                      <a:pt x="846715" y="22694"/>
                    </a:lnTo>
                    <a:lnTo>
                      <a:pt x="847233" y="23220"/>
                    </a:lnTo>
                    <a:lnTo>
                      <a:pt x="847759" y="23327"/>
                    </a:lnTo>
                    <a:lnTo>
                      <a:pt x="848277" y="23191"/>
                    </a:lnTo>
                    <a:lnTo>
                      <a:pt x="848803" y="23091"/>
                    </a:lnTo>
                    <a:lnTo>
                      <a:pt x="849321" y="23313"/>
                    </a:lnTo>
                    <a:lnTo>
                      <a:pt x="849838" y="24090"/>
                    </a:lnTo>
                    <a:lnTo>
                      <a:pt x="850364" y="25599"/>
                    </a:lnTo>
                    <a:lnTo>
                      <a:pt x="850882" y="27932"/>
                    </a:lnTo>
                    <a:lnTo>
                      <a:pt x="851408" y="31030"/>
                    </a:lnTo>
                    <a:lnTo>
                      <a:pt x="851926" y="34636"/>
                    </a:lnTo>
                    <a:lnTo>
                      <a:pt x="852444" y="38361"/>
                    </a:lnTo>
                    <a:lnTo>
                      <a:pt x="852970" y="41794"/>
                    </a:lnTo>
                    <a:lnTo>
                      <a:pt x="853487" y="44597"/>
                    </a:lnTo>
                    <a:lnTo>
                      <a:pt x="854014" y="46543"/>
                    </a:lnTo>
                    <a:lnTo>
                      <a:pt x="854531" y="47556"/>
                    </a:lnTo>
                    <a:lnTo>
                      <a:pt x="855049" y="47747"/>
                    </a:lnTo>
                    <a:lnTo>
                      <a:pt x="855575" y="47430"/>
                    </a:lnTo>
                    <a:lnTo>
                      <a:pt x="856093" y="47049"/>
                    </a:lnTo>
                    <a:lnTo>
                      <a:pt x="856619" y="47056"/>
                    </a:lnTo>
                    <a:lnTo>
                      <a:pt x="857136" y="47821"/>
                    </a:lnTo>
                    <a:lnTo>
                      <a:pt x="857654" y="49570"/>
                    </a:lnTo>
                    <a:lnTo>
                      <a:pt x="858180" y="52354"/>
                    </a:lnTo>
                    <a:lnTo>
                      <a:pt x="858698" y="56023"/>
                    </a:lnTo>
                    <a:lnTo>
                      <a:pt x="859224" y="60224"/>
                    </a:lnTo>
                    <a:lnTo>
                      <a:pt x="859742" y="64466"/>
                    </a:lnTo>
                    <a:lnTo>
                      <a:pt x="860260" y="68247"/>
                    </a:lnTo>
                    <a:lnTo>
                      <a:pt x="860786" y="71168"/>
                    </a:lnTo>
                    <a:lnTo>
                      <a:pt x="861303" y="73015"/>
                    </a:lnTo>
                    <a:lnTo>
                      <a:pt x="861829" y="73791"/>
                    </a:lnTo>
                    <a:lnTo>
                      <a:pt x="862347" y="73703"/>
                    </a:lnTo>
                    <a:lnTo>
                      <a:pt x="862865" y="73121"/>
                    </a:lnTo>
                    <a:lnTo>
                      <a:pt x="863391" y="72496"/>
                    </a:lnTo>
                    <a:lnTo>
                      <a:pt x="863909" y="72270"/>
                    </a:lnTo>
                    <a:lnTo>
                      <a:pt x="864435" y="72771"/>
                    </a:lnTo>
                    <a:lnTo>
                      <a:pt x="864952" y="74139"/>
                    </a:lnTo>
                    <a:lnTo>
                      <a:pt x="865470" y="76310"/>
                    </a:lnTo>
                    <a:lnTo>
                      <a:pt x="865996" y="79048"/>
                    </a:lnTo>
                    <a:lnTo>
                      <a:pt x="866514" y="82009"/>
                    </a:lnTo>
                    <a:lnTo>
                      <a:pt x="867040" y="84802"/>
                    </a:lnTo>
                    <a:lnTo>
                      <a:pt x="867558" y="87063"/>
                    </a:lnTo>
                    <a:lnTo>
                      <a:pt x="868075" y="88543"/>
                    </a:lnTo>
                    <a:lnTo>
                      <a:pt x="868601" y="89174"/>
                    </a:lnTo>
                    <a:lnTo>
                      <a:pt x="869119" y="89089"/>
                    </a:lnTo>
                    <a:lnTo>
                      <a:pt x="869645" y="88549"/>
                    </a:lnTo>
                    <a:lnTo>
                      <a:pt x="870163" y="87855"/>
                    </a:lnTo>
                    <a:lnTo>
                      <a:pt x="870681" y="87293"/>
                    </a:lnTo>
                    <a:lnTo>
                      <a:pt x="871207" y="87090"/>
                    </a:lnTo>
                    <a:lnTo>
                      <a:pt x="871724" y="87365"/>
                    </a:lnTo>
                    <a:lnTo>
                      <a:pt x="872250" y="88080"/>
                    </a:lnTo>
                    <a:lnTo>
                      <a:pt x="872768" y="89039"/>
                    </a:lnTo>
                    <a:lnTo>
                      <a:pt x="873286" y="89963"/>
                    </a:lnTo>
                    <a:lnTo>
                      <a:pt x="873812" y="90606"/>
                    </a:lnTo>
                    <a:lnTo>
                      <a:pt x="874330" y="90811"/>
                    </a:lnTo>
                    <a:lnTo>
                      <a:pt x="874856" y="90513"/>
                    </a:lnTo>
                    <a:lnTo>
                      <a:pt x="875373" y="89741"/>
                    </a:lnTo>
                    <a:lnTo>
                      <a:pt x="875891" y="88634"/>
                    </a:lnTo>
                    <a:lnTo>
                      <a:pt x="876417" y="87430"/>
                    </a:lnTo>
                    <a:lnTo>
                      <a:pt x="876935" y="86395"/>
                    </a:lnTo>
                    <a:lnTo>
                      <a:pt x="877461" y="85709"/>
                    </a:lnTo>
                    <a:lnTo>
                      <a:pt x="877979" y="85422"/>
                    </a:lnTo>
                    <a:lnTo>
                      <a:pt x="878496" y="85471"/>
                    </a:lnTo>
                    <a:lnTo>
                      <a:pt x="879022" y="85719"/>
                    </a:lnTo>
                    <a:lnTo>
                      <a:pt x="879540" y="85958"/>
                    </a:lnTo>
                    <a:lnTo>
                      <a:pt x="880066" y="85917"/>
                    </a:lnTo>
                    <a:lnTo>
                      <a:pt x="880584" y="85325"/>
                    </a:lnTo>
                    <a:lnTo>
                      <a:pt x="881102" y="84039"/>
                    </a:lnTo>
                    <a:lnTo>
                      <a:pt x="881628" y="82102"/>
                    </a:lnTo>
                    <a:lnTo>
                      <a:pt x="882146" y="79710"/>
                    </a:lnTo>
                    <a:lnTo>
                      <a:pt x="882672" y="77124"/>
                    </a:lnTo>
                    <a:lnTo>
                      <a:pt x="883189" y="74627"/>
                    </a:lnTo>
                    <a:lnTo>
                      <a:pt x="883707" y="72507"/>
                    </a:lnTo>
                    <a:lnTo>
                      <a:pt x="884233" y="71011"/>
                    </a:lnTo>
                    <a:lnTo>
                      <a:pt x="884751" y="70247"/>
                    </a:lnTo>
                    <a:lnTo>
                      <a:pt x="885277" y="70130"/>
                    </a:lnTo>
                    <a:lnTo>
                      <a:pt x="885795" y="70423"/>
                    </a:lnTo>
                    <a:lnTo>
                      <a:pt x="886312" y="70841"/>
                    </a:lnTo>
                    <a:lnTo>
                      <a:pt x="886838" y="71105"/>
                    </a:lnTo>
                    <a:lnTo>
                      <a:pt x="887356" y="70940"/>
                    </a:lnTo>
                    <a:lnTo>
                      <a:pt x="887882" y="70110"/>
                    </a:lnTo>
                    <a:lnTo>
                      <a:pt x="888400" y="68497"/>
                    </a:lnTo>
                    <a:lnTo>
                      <a:pt x="888918" y="66182"/>
                    </a:lnTo>
                    <a:lnTo>
                      <a:pt x="889444" y="63399"/>
                    </a:lnTo>
                    <a:lnTo>
                      <a:pt x="889961" y="60445"/>
                    </a:lnTo>
                    <a:lnTo>
                      <a:pt x="890487" y="57605"/>
                    </a:lnTo>
                    <a:lnTo>
                      <a:pt x="891005" y="55158"/>
                    </a:lnTo>
                    <a:lnTo>
                      <a:pt x="891523" y="53353"/>
                    </a:lnTo>
                    <a:lnTo>
                      <a:pt x="892049" y="52334"/>
                    </a:lnTo>
                    <a:lnTo>
                      <a:pt x="892567" y="52075"/>
                    </a:lnTo>
                    <a:lnTo>
                      <a:pt x="893093" y="52395"/>
                    </a:lnTo>
                    <a:lnTo>
                      <a:pt x="893610" y="53065"/>
                    </a:lnTo>
                    <a:lnTo>
                      <a:pt x="894128" y="53855"/>
                    </a:lnTo>
                    <a:lnTo>
                      <a:pt x="894654" y="54538"/>
                    </a:lnTo>
                    <a:lnTo>
                      <a:pt x="895172" y="54879"/>
                    </a:lnTo>
                    <a:lnTo>
                      <a:pt x="895698" y="54696"/>
                    </a:lnTo>
                    <a:lnTo>
                      <a:pt x="896216" y="53925"/>
                    </a:lnTo>
                    <a:lnTo>
                      <a:pt x="896733" y="52627"/>
                    </a:lnTo>
                    <a:lnTo>
                      <a:pt x="897259" y="50928"/>
                    </a:lnTo>
                    <a:lnTo>
                      <a:pt x="897777" y="48995"/>
                    </a:lnTo>
                    <a:lnTo>
                      <a:pt x="898303" y="47044"/>
                    </a:lnTo>
                    <a:lnTo>
                      <a:pt x="898821" y="45344"/>
                    </a:lnTo>
                    <a:lnTo>
                      <a:pt x="899339" y="44157"/>
                    </a:lnTo>
                    <a:lnTo>
                      <a:pt x="899865" y="43652"/>
                    </a:lnTo>
                    <a:lnTo>
                      <a:pt x="900382" y="43879"/>
                    </a:lnTo>
                    <a:lnTo>
                      <a:pt x="900908" y="44801"/>
                    </a:lnTo>
                    <a:lnTo>
                      <a:pt x="901426" y="46313"/>
                    </a:lnTo>
                    <a:lnTo>
                      <a:pt x="901944" y="48240"/>
                    </a:lnTo>
                    <a:lnTo>
                      <a:pt x="902470" y="50325"/>
                    </a:lnTo>
                    <a:lnTo>
                      <a:pt x="902988" y="52273"/>
                    </a:lnTo>
                    <a:lnTo>
                      <a:pt x="903514" y="53825"/>
                    </a:lnTo>
                    <a:lnTo>
                      <a:pt x="904032" y="54803"/>
                    </a:lnTo>
                    <a:lnTo>
                      <a:pt x="904549" y="55136"/>
                    </a:lnTo>
                    <a:lnTo>
                      <a:pt x="905075" y="54854"/>
                    </a:lnTo>
                    <a:lnTo>
                      <a:pt x="905593" y="54106"/>
                    </a:lnTo>
                    <a:lnTo>
                      <a:pt x="906119" y="53163"/>
                    </a:lnTo>
                    <a:lnTo>
                      <a:pt x="906637" y="52366"/>
                    </a:lnTo>
                    <a:lnTo>
                      <a:pt x="907154" y="52053"/>
                    </a:lnTo>
                    <a:lnTo>
                      <a:pt x="907681" y="52476"/>
                    </a:lnTo>
                    <a:lnTo>
                      <a:pt x="908198" y="53755"/>
                    </a:lnTo>
                    <a:lnTo>
                      <a:pt x="908724" y="55865"/>
                    </a:lnTo>
                    <a:lnTo>
                      <a:pt x="909242" y="58646"/>
                    </a:lnTo>
                    <a:lnTo>
                      <a:pt x="909760" y="61829"/>
                    </a:lnTo>
                    <a:lnTo>
                      <a:pt x="910286" y="65069"/>
                    </a:lnTo>
                    <a:lnTo>
                      <a:pt x="910804" y="68022"/>
                    </a:lnTo>
                    <a:lnTo>
                      <a:pt x="911330" y="70420"/>
                    </a:lnTo>
                    <a:lnTo>
                      <a:pt x="911847" y="72133"/>
                    </a:lnTo>
                    <a:lnTo>
                      <a:pt x="912365" y="73184"/>
                    </a:lnTo>
                    <a:lnTo>
                      <a:pt x="912891" y="73725"/>
                    </a:lnTo>
                    <a:lnTo>
                      <a:pt x="913409" y="74000"/>
                    </a:lnTo>
                    <a:lnTo>
                      <a:pt x="913935" y="74310"/>
                    </a:lnTo>
                    <a:lnTo>
                      <a:pt x="914453" y="74962"/>
                    </a:lnTo>
                    <a:lnTo>
                      <a:pt x="914970" y="76191"/>
                    </a:lnTo>
                    <a:lnTo>
                      <a:pt x="915496" y="78082"/>
                    </a:lnTo>
                    <a:lnTo>
                      <a:pt x="916014" y="80547"/>
                    </a:lnTo>
                    <a:lnTo>
                      <a:pt x="916540" y="83372"/>
                    </a:lnTo>
                    <a:lnTo>
                      <a:pt x="917058" y="86294"/>
                    </a:lnTo>
                    <a:lnTo>
                      <a:pt x="917576" y="89051"/>
                    </a:lnTo>
                    <a:lnTo>
                      <a:pt x="918102" y="91428"/>
                    </a:lnTo>
                    <a:lnTo>
                      <a:pt x="918619" y="93305"/>
                    </a:lnTo>
                    <a:lnTo>
                      <a:pt x="919145" y="94712"/>
                    </a:lnTo>
                    <a:lnTo>
                      <a:pt x="919663" y="95830"/>
                    </a:lnTo>
                    <a:lnTo>
                      <a:pt x="920181" y="96915"/>
                    </a:lnTo>
                    <a:lnTo>
                      <a:pt x="920707" y="98197"/>
                    </a:lnTo>
                    <a:lnTo>
                      <a:pt x="921225" y="99831"/>
                    </a:lnTo>
                    <a:lnTo>
                      <a:pt x="921751" y="101881"/>
                    </a:lnTo>
                    <a:lnTo>
                      <a:pt x="922268" y="104313"/>
                    </a:lnTo>
                    <a:lnTo>
                      <a:pt x="922786" y="106967"/>
                    </a:lnTo>
                    <a:lnTo>
                      <a:pt x="923312" y="109555"/>
                    </a:lnTo>
                    <a:lnTo>
                      <a:pt x="923830" y="111746"/>
                    </a:lnTo>
                    <a:lnTo>
                      <a:pt x="924356" y="113288"/>
                    </a:lnTo>
                    <a:lnTo>
                      <a:pt x="924874" y="114085"/>
                    </a:lnTo>
                    <a:lnTo>
                      <a:pt x="925391" y="114207"/>
                    </a:lnTo>
                    <a:lnTo>
                      <a:pt x="925917" y="113858"/>
                    </a:lnTo>
                    <a:lnTo>
                      <a:pt x="926435" y="113364"/>
                    </a:lnTo>
                    <a:lnTo>
                      <a:pt x="926961" y="113143"/>
                    </a:lnTo>
                    <a:lnTo>
                      <a:pt x="927479" y="113603"/>
                    </a:lnTo>
                    <a:lnTo>
                      <a:pt x="927997" y="114993"/>
                    </a:lnTo>
                    <a:lnTo>
                      <a:pt x="928523" y="117310"/>
                    </a:lnTo>
                    <a:lnTo>
                      <a:pt x="929041" y="120321"/>
                    </a:lnTo>
                    <a:lnTo>
                      <a:pt x="929567" y="123644"/>
                    </a:lnTo>
                    <a:lnTo>
                      <a:pt x="930084" y="126801"/>
                    </a:lnTo>
                    <a:lnTo>
                      <a:pt x="930602" y="129280"/>
                    </a:lnTo>
                    <a:lnTo>
                      <a:pt x="931128" y="130621"/>
                    </a:lnTo>
                    <a:lnTo>
                      <a:pt x="931646" y="130573"/>
                    </a:lnTo>
                    <a:lnTo>
                      <a:pt x="932172" y="129181"/>
                    </a:lnTo>
                    <a:lnTo>
                      <a:pt x="932690" y="126773"/>
                    </a:lnTo>
                    <a:lnTo>
                      <a:pt x="933207" y="123846"/>
                    </a:lnTo>
                    <a:lnTo>
                      <a:pt x="933733" y="120984"/>
                    </a:lnTo>
                    <a:lnTo>
                      <a:pt x="934251" y="118789"/>
                    </a:lnTo>
                    <a:lnTo>
                      <a:pt x="934777" y="117777"/>
                    </a:lnTo>
                    <a:lnTo>
                      <a:pt x="935295" y="118225"/>
                    </a:lnTo>
                    <a:lnTo>
                      <a:pt x="935813" y="120058"/>
                    </a:lnTo>
                    <a:lnTo>
                      <a:pt x="936339" y="122886"/>
                    </a:lnTo>
                    <a:lnTo>
                      <a:pt x="936856" y="126126"/>
                    </a:lnTo>
                    <a:lnTo>
                      <a:pt x="937382" y="129125"/>
                    </a:lnTo>
                    <a:lnTo>
                      <a:pt x="937900" y="131249"/>
                    </a:lnTo>
                    <a:lnTo>
                      <a:pt x="938418" y="131977"/>
                    </a:lnTo>
                    <a:lnTo>
                      <a:pt x="938944" y="131037"/>
                    </a:lnTo>
                    <a:lnTo>
                      <a:pt x="939462" y="128510"/>
                    </a:lnTo>
                    <a:lnTo>
                      <a:pt x="939988" y="124791"/>
                    </a:lnTo>
                    <a:lnTo>
                      <a:pt x="940505" y="120460"/>
                    </a:lnTo>
                    <a:lnTo>
                      <a:pt x="941023" y="116163"/>
                    </a:lnTo>
                    <a:lnTo>
                      <a:pt x="941549" y="112527"/>
                    </a:lnTo>
                    <a:lnTo>
                      <a:pt x="942067" y="110076"/>
                    </a:lnTo>
                    <a:lnTo>
                      <a:pt x="942593" y="109104"/>
                    </a:lnTo>
                    <a:lnTo>
                      <a:pt x="943111" y="109577"/>
                    </a:lnTo>
                    <a:lnTo>
                      <a:pt x="943628" y="111164"/>
                    </a:lnTo>
                    <a:lnTo>
                      <a:pt x="944154" y="113339"/>
                    </a:lnTo>
                    <a:lnTo>
                      <a:pt x="944672" y="115516"/>
                    </a:lnTo>
                    <a:lnTo>
                      <a:pt x="945198" y="117117"/>
                    </a:lnTo>
                    <a:lnTo>
                      <a:pt x="945716" y="117663"/>
                    </a:lnTo>
                    <a:lnTo>
                      <a:pt x="946234" y="116871"/>
                    </a:lnTo>
                    <a:lnTo>
                      <a:pt x="946760" y="114734"/>
                    </a:lnTo>
                    <a:lnTo>
                      <a:pt x="947277" y="111516"/>
                    </a:lnTo>
                    <a:lnTo>
                      <a:pt x="947803" y="107651"/>
                    </a:lnTo>
                    <a:lnTo>
                      <a:pt x="948321" y="103638"/>
                    </a:lnTo>
                    <a:lnTo>
                      <a:pt x="948839" y="99970"/>
                    </a:lnTo>
                    <a:lnTo>
                      <a:pt x="949365" y="97066"/>
                    </a:lnTo>
                    <a:lnTo>
                      <a:pt x="949883" y="95205"/>
                    </a:lnTo>
                    <a:lnTo>
                      <a:pt x="950409" y="94456"/>
                    </a:lnTo>
                    <a:lnTo>
                      <a:pt x="950927" y="94681"/>
                    </a:lnTo>
                    <a:lnTo>
                      <a:pt x="951444" y="95582"/>
                    </a:lnTo>
                    <a:lnTo>
                      <a:pt x="951970" y="96786"/>
                    </a:lnTo>
                    <a:lnTo>
                      <a:pt x="952488" y="97908"/>
                    </a:lnTo>
                    <a:lnTo>
                      <a:pt x="953014" y="98594"/>
                    </a:lnTo>
                    <a:lnTo>
                      <a:pt x="953532" y="98590"/>
                    </a:lnTo>
                    <a:lnTo>
                      <a:pt x="954049" y="97786"/>
                    </a:lnTo>
                    <a:lnTo>
                      <a:pt x="954576" y="96247"/>
                    </a:lnTo>
                    <a:lnTo>
                      <a:pt x="955093" y="94182"/>
                    </a:lnTo>
                    <a:lnTo>
                      <a:pt x="955619" y="91879"/>
                    </a:lnTo>
                    <a:lnTo>
                      <a:pt x="956137" y="89637"/>
                    </a:lnTo>
                    <a:lnTo>
                      <a:pt x="956655" y="87720"/>
                    </a:lnTo>
                    <a:lnTo>
                      <a:pt x="957181" y="86335"/>
                    </a:lnTo>
                    <a:lnTo>
                      <a:pt x="957699" y="85605"/>
                    </a:lnTo>
                    <a:lnTo>
                      <a:pt x="958225" y="85539"/>
                    </a:lnTo>
                    <a:lnTo>
                      <a:pt x="958742" y="86026"/>
                    </a:lnTo>
                    <a:lnTo>
                      <a:pt x="959260" y="86870"/>
                    </a:lnTo>
                    <a:lnTo>
                      <a:pt x="959786" y="87844"/>
                    </a:lnTo>
                    <a:lnTo>
                      <a:pt x="960304" y="88740"/>
                    </a:lnTo>
                    <a:lnTo>
                      <a:pt x="960830" y="89393"/>
                    </a:lnTo>
                    <a:lnTo>
                      <a:pt x="961348" y="89698"/>
                    </a:lnTo>
                    <a:lnTo>
                      <a:pt x="961865" y="89648"/>
                    </a:lnTo>
                    <a:lnTo>
                      <a:pt x="962391" y="89344"/>
                    </a:lnTo>
                    <a:lnTo>
                      <a:pt x="962909" y="88973"/>
                    </a:lnTo>
                    <a:lnTo>
                      <a:pt x="963435" y="88740"/>
                    </a:lnTo>
                    <a:lnTo>
                      <a:pt x="963953" y="88802"/>
                    </a:lnTo>
                    <a:lnTo>
                      <a:pt x="964471" y="89254"/>
                    </a:lnTo>
                    <a:lnTo>
                      <a:pt x="964997" y="90133"/>
                    </a:lnTo>
                    <a:lnTo>
                      <a:pt x="965514" y="91403"/>
                    </a:lnTo>
                    <a:lnTo>
                      <a:pt x="966040" y="92930"/>
                    </a:lnTo>
                    <a:lnTo>
                      <a:pt x="966558" y="94496"/>
                    </a:lnTo>
                    <a:lnTo>
                      <a:pt x="967076" y="95877"/>
                    </a:lnTo>
                    <a:lnTo>
                      <a:pt x="967602" y="96919"/>
                    </a:lnTo>
                    <a:lnTo>
                      <a:pt x="968120" y="97579"/>
                    </a:lnTo>
                    <a:lnTo>
                      <a:pt x="968646" y="97912"/>
                    </a:lnTo>
                    <a:lnTo>
                      <a:pt x="969163" y="98049"/>
                    </a:lnTo>
                    <a:lnTo>
                      <a:pt x="969681" y="98211"/>
                    </a:lnTo>
                    <a:lnTo>
                      <a:pt x="970207" y="98692"/>
                    </a:lnTo>
                    <a:lnTo>
                      <a:pt x="970725" y="99779"/>
                    </a:lnTo>
                    <a:lnTo>
                      <a:pt x="971251" y="101641"/>
                    </a:lnTo>
                    <a:lnTo>
                      <a:pt x="971769" y="104278"/>
                    </a:lnTo>
                    <a:lnTo>
                      <a:pt x="972286" y="107532"/>
                    </a:lnTo>
                    <a:lnTo>
                      <a:pt x="972813" y="111125"/>
                    </a:lnTo>
                    <a:lnTo>
                      <a:pt x="973330" y="114686"/>
                    </a:lnTo>
                    <a:lnTo>
                      <a:pt x="973856" y="117778"/>
                    </a:lnTo>
                    <a:lnTo>
                      <a:pt x="974374" y="120008"/>
                    </a:lnTo>
                    <a:lnTo>
                      <a:pt x="974892" y="121158"/>
                    </a:lnTo>
                    <a:lnTo>
                      <a:pt x="975418" y="121267"/>
                    </a:lnTo>
                    <a:lnTo>
                      <a:pt x="975936" y="120599"/>
                    </a:lnTo>
                    <a:lnTo>
                      <a:pt x="976462" y="119567"/>
                    </a:lnTo>
                    <a:lnTo>
                      <a:pt x="976979" y="118670"/>
                    </a:lnTo>
                    <a:lnTo>
                      <a:pt x="977497" y="118455"/>
                    </a:lnTo>
                    <a:lnTo>
                      <a:pt x="978023" y="119408"/>
                    </a:lnTo>
                    <a:lnTo>
                      <a:pt x="978541" y="121808"/>
                    </a:lnTo>
                    <a:lnTo>
                      <a:pt x="979067" y="125619"/>
                    </a:lnTo>
                    <a:lnTo>
                      <a:pt x="979585" y="130498"/>
                    </a:lnTo>
                    <a:lnTo>
                      <a:pt x="980102" y="135898"/>
                    </a:lnTo>
                    <a:lnTo>
                      <a:pt x="980628" y="141156"/>
                    </a:lnTo>
                    <a:lnTo>
                      <a:pt x="981146" y="145576"/>
                    </a:lnTo>
                    <a:lnTo>
                      <a:pt x="981672" y="148550"/>
                    </a:lnTo>
                    <a:lnTo>
                      <a:pt x="982190" y="149740"/>
                    </a:lnTo>
                    <a:lnTo>
                      <a:pt x="982708" y="149186"/>
                    </a:lnTo>
                    <a:lnTo>
                      <a:pt x="983234" y="147280"/>
                    </a:lnTo>
                    <a:lnTo>
                      <a:pt x="983751" y="144651"/>
                    </a:lnTo>
                    <a:lnTo>
                      <a:pt x="984277" y="142040"/>
                    </a:lnTo>
                    <a:lnTo>
                      <a:pt x="984795" y="140215"/>
                    </a:lnTo>
                    <a:lnTo>
                      <a:pt x="985313" y="139837"/>
                    </a:lnTo>
                    <a:lnTo>
                      <a:pt x="985839" y="141291"/>
                    </a:lnTo>
                    <a:lnTo>
                      <a:pt x="986357" y="144560"/>
                    </a:lnTo>
                    <a:lnTo>
                      <a:pt x="986883" y="149237"/>
                    </a:lnTo>
                    <a:lnTo>
                      <a:pt x="987400" y="154656"/>
                    </a:lnTo>
                    <a:lnTo>
                      <a:pt x="987918" y="160020"/>
                    </a:lnTo>
                    <a:lnTo>
                      <a:pt x="988444" y="164521"/>
                    </a:lnTo>
                    <a:lnTo>
                      <a:pt x="988962" y="167465"/>
                    </a:lnTo>
                    <a:lnTo>
                      <a:pt x="989488" y="168441"/>
                    </a:lnTo>
                    <a:lnTo>
                      <a:pt x="990006" y="167435"/>
                    </a:lnTo>
                    <a:lnTo>
                      <a:pt x="990523" y="164821"/>
                    </a:lnTo>
                    <a:lnTo>
                      <a:pt x="991049" y="161242"/>
                    </a:lnTo>
                    <a:lnTo>
                      <a:pt x="991567" y="157475"/>
                    </a:lnTo>
                    <a:lnTo>
                      <a:pt x="992093" y="154306"/>
                    </a:lnTo>
                    <a:lnTo>
                      <a:pt x="992611" y="152405"/>
                    </a:lnTo>
                    <a:lnTo>
                      <a:pt x="993129" y="152172"/>
                    </a:lnTo>
                    <a:lnTo>
                      <a:pt x="993655" y="153635"/>
                    </a:lnTo>
                    <a:lnTo>
                      <a:pt x="994172" y="156457"/>
                    </a:lnTo>
                    <a:lnTo>
                      <a:pt x="994698" y="160053"/>
                    </a:lnTo>
                    <a:lnTo>
                      <a:pt x="995216" y="163729"/>
                    </a:lnTo>
                    <a:lnTo>
                      <a:pt x="995734" y="166795"/>
                    </a:lnTo>
                    <a:lnTo>
                      <a:pt x="996260" y="168673"/>
                    </a:lnTo>
                    <a:lnTo>
                      <a:pt x="996778" y="169009"/>
                    </a:lnTo>
                    <a:lnTo>
                      <a:pt x="997304" y="167750"/>
                    </a:lnTo>
                    <a:lnTo>
                      <a:pt x="997822" y="165153"/>
                    </a:lnTo>
                    <a:lnTo>
                      <a:pt x="998339" y="161706"/>
                    </a:lnTo>
                    <a:lnTo>
                      <a:pt x="998865" y="158006"/>
                    </a:lnTo>
                    <a:lnTo>
                      <a:pt x="999383" y="154641"/>
                    </a:lnTo>
                    <a:lnTo>
                      <a:pt x="999909" y="152091"/>
                    </a:lnTo>
                    <a:lnTo>
                      <a:pt x="1000427" y="150646"/>
                    </a:lnTo>
                    <a:lnTo>
                      <a:pt x="1000944" y="150345"/>
                    </a:lnTo>
                    <a:lnTo>
                      <a:pt x="1001471" y="150980"/>
                    </a:lnTo>
                    <a:lnTo>
                      <a:pt x="1001988" y="152155"/>
                    </a:lnTo>
                    <a:lnTo>
                      <a:pt x="1002514" y="153403"/>
                    </a:lnTo>
                    <a:lnTo>
                      <a:pt x="1003032" y="154291"/>
                    </a:lnTo>
                    <a:lnTo>
                      <a:pt x="1003550" y="154494"/>
                    </a:lnTo>
                    <a:lnTo>
                      <a:pt x="1004076" y="153836"/>
                    </a:lnTo>
                    <a:lnTo>
                      <a:pt x="1004594" y="152309"/>
                    </a:lnTo>
                    <a:lnTo>
                      <a:pt x="1005120" y="150085"/>
                    </a:lnTo>
                    <a:lnTo>
                      <a:pt x="1005637" y="147469"/>
                    </a:lnTo>
                    <a:lnTo>
                      <a:pt x="1006155" y="144827"/>
                    </a:lnTo>
                    <a:lnTo>
                      <a:pt x="1006681" y="142480"/>
                    </a:lnTo>
                    <a:lnTo>
                      <a:pt x="1007199" y="140641"/>
                    </a:lnTo>
                    <a:lnTo>
                      <a:pt x="1007725" y="139392"/>
                    </a:lnTo>
                    <a:lnTo>
                      <a:pt x="1008243" y="138694"/>
                    </a:lnTo>
                    <a:lnTo>
                      <a:pt x="1008760" y="138391"/>
                    </a:lnTo>
                    <a:lnTo>
                      <a:pt x="1009286" y="138224"/>
                    </a:lnTo>
                    <a:lnTo>
                      <a:pt x="1009804" y="137905"/>
                    </a:lnTo>
                    <a:lnTo>
                      <a:pt x="1010330" y="137204"/>
                    </a:lnTo>
                    <a:lnTo>
                      <a:pt x="1010848" y="136021"/>
                    </a:lnTo>
                    <a:lnTo>
                      <a:pt x="1011366" y="134393"/>
                    </a:lnTo>
                    <a:lnTo>
                      <a:pt x="1011892" y="132458"/>
                    </a:lnTo>
                    <a:lnTo>
                      <a:pt x="1012409" y="130428"/>
                    </a:lnTo>
                    <a:lnTo>
                      <a:pt x="1012935" y="128565"/>
                    </a:lnTo>
                    <a:lnTo>
                      <a:pt x="1013453" y="127133"/>
                    </a:lnTo>
                    <a:lnTo>
                      <a:pt x="1013971" y="126317"/>
                    </a:lnTo>
                    <a:lnTo>
                      <a:pt x="1014497" y="126153"/>
                    </a:lnTo>
                    <a:lnTo>
                      <a:pt x="1015015" y="126529"/>
                    </a:lnTo>
                    <a:lnTo>
                      <a:pt x="1015541" y="127233"/>
                    </a:lnTo>
                    <a:lnTo>
                      <a:pt x="1016058" y="128001"/>
                    </a:lnTo>
                    <a:lnTo>
                      <a:pt x="1016576" y="128539"/>
                    </a:lnTo>
                    <a:lnTo>
                      <a:pt x="1017102" y="128555"/>
                    </a:lnTo>
                    <a:lnTo>
                      <a:pt x="1017620" y="127840"/>
                    </a:lnTo>
                    <a:lnTo>
                      <a:pt x="1018146" y="126363"/>
                    </a:lnTo>
                    <a:lnTo>
                      <a:pt x="1018664" y="124296"/>
                    </a:lnTo>
                    <a:lnTo>
                      <a:pt x="1019181" y="121955"/>
                    </a:lnTo>
                    <a:lnTo>
                      <a:pt x="1019708" y="119721"/>
                    </a:lnTo>
                    <a:lnTo>
                      <a:pt x="1020225" y="117992"/>
                    </a:lnTo>
                    <a:lnTo>
                      <a:pt x="1020751" y="117141"/>
                    </a:lnTo>
                    <a:lnTo>
                      <a:pt x="1021269" y="117428"/>
                    </a:lnTo>
                    <a:lnTo>
                      <a:pt x="1021787" y="118905"/>
                    </a:lnTo>
                    <a:lnTo>
                      <a:pt x="1022313" y="121373"/>
                    </a:lnTo>
                    <a:lnTo>
                      <a:pt x="1022830" y="124446"/>
                    </a:lnTo>
                    <a:lnTo>
                      <a:pt x="1023357" y="127649"/>
                    </a:lnTo>
                    <a:lnTo>
                      <a:pt x="1023874" y="130488"/>
                    </a:lnTo>
                    <a:lnTo>
                      <a:pt x="1024392" y="132486"/>
                    </a:lnTo>
                    <a:lnTo>
                      <a:pt x="1024918" y="133282"/>
                    </a:lnTo>
                    <a:lnTo>
                      <a:pt x="1025436" y="132748"/>
                    </a:lnTo>
                    <a:lnTo>
                      <a:pt x="1025962" y="131063"/>
                    </a:lnTo>
                    <a:lnTo>
                      <a:pt x="1026480" y="128657"/>
                    </a:lnTo>
                    <a:lnTo>
                      <a:pt x="1026997" y="126097"/>
                    </a:lnTo>
                    <a:lnTo>
                      <a:pt x="1027523" y="123996"/>
                    </a:lnTo>
                    <a:lnTo>
                      <a:pt x="1028041" y="122948"/>
                    </a:lnTo>
                    <a:lnTo>
                      <a:pt x="1028567" y="123423"/>
                    </a:lnTo>
                    <a:lnTo>
                      <a:pt x="1029085" y="125621"/>
                    </a:lnTo>
                    <a:lnTo>
                      <a:pt x="1029603" y="129389"/>
                    </a:lnTo>
                    <a:lnTo>
                      <a:pt x="1030129" y="134265"/>
                    </a:lnTo>
                    <a:lnTo>
                      <a:pt x="1030646" y="139611"/>
                    </a:lnTo>
                    <a:lnTo>
                      <a:pt x="1031172" y="144721"/>
                    </a:lnTo>
                    <a:lnTo>
                      <a:pt x="1031690" y="148908"/>
                    </a:lnTo>
                    <a:lnTo>
                      <a:pt x="1032208" y="151615"/>
                    </a:lnTo>
                    <a:lnTo>
                      <a:pt x="1032734" y="152568"/>
                    </a:lnTo>
                    <a:lnTo>
                      <a:pt x="1033252" y="151859"/>
                    </a:lnTo>
                    <a:lnTo>
                      <a:pt x="1033778" y="149918"/>
                    </a:lnTo>
                    <a:lnTo>
                      <a:pt x="1034295" y="147393"/>
                    </a:lnTo>
                    <a:lnTo>
                      <a:pt x="1034813" y="145020"/>
                    </a:lnTo>
                    <a:lnTo>
                      <a:pt x="1035339" y="143537"/>
                    </a:lnTo>
                    <a:lnTo>
                      <a:pt x="1035857" y="143554"/>
                    </a:lnTo>
                    <a:lnTo>
                      <a:pt x="1036383" y="145405"/>
                    </a:lnTo>
                    <a:lnTo>
                      <a:pt x="1036901" y="149039"/>
                    </a:lnTo>
                    <a:lnTo>
                      <a:pt x="1037418" y="154044"/>
                    </a:lnTo>
                    <a:lnTo>
                      <a:pt x="1037944" y="159767"/>
                    </a:lnTo>
                    <a:lnTo>
                      <a:pt x="1038462" y="165457"/>
                    </a:lnTo>
                    <a:lnTo>
                      <a:pt x="1038988" y="170373"/>
                    </a:lnTo>
                    <a:lnTo>
                      <a:pt x="1039506" y="173912"/>
                    </a:lnTo>
                    <a:lnTo>
                      <a:pt x="1040024" y="175734"/>
                    </a:lnTo>
                    <a:lnTo>
                      <a:pt x="1040550" y="175855"/>
                    </a:lnTo>
                    <a:lnTo>
                      <a:pt x="1041067" y="174629"/>
                    </a:lnTo>
                    <a:lnTo>
                      <a:pt x="1041594" y="172636"/>
                    </a:lnTo>
                    <a:lnTo>
                      <a:pt x="1042111" y="170555"/>
                    </a:lnTo>
                    <a:lnTo>
                      <a:pt x="1042629" y="169044"/>
                    </a:lnTo>
                    <a:lnTo>
                      <a:pt x="1043155" y="168643"/>
                    </a:lnTo>
                    <a:lnTo>
                      <a:pt x="1043673" y="169660"/>
                    </a:lnTo>
                    <a:lnTo>
                      <a:pt x="1044199" y="172094"/>
                    </a:lnTo>
                    <a:lnTo>
                      <a:pt x="1044717" y="175633"/>
                    </a:lnTo>
                    <a:lnTo>
                      <a:pt x="1045234" y="179756"/>
                    </a:lnTo>
                    <a:lnTo>
                      <a:pt x="1045760" y="183852"/>
                    </a:lnTo>
                    <a:lnTo>
                      <a:pt x="1046278" y="187354"/>
                    </a:lnTo>
                    <a:lnTo>
                      <a:pt x="1046804" y="189833"/>
                    </a:lnTo>
                    <a:lnTo>
                      <a:pt x="1047322" y="191069"/>
                    </a:lnTo>
                    <a:lnTo>
                      <a:pt x="1047839" y="191095"/>
                    </a:lnTo>
                    <a:lnTo>
                      <a:pt x="1048366" y="190189"/>
                    </a:lnTo>
                    <a:lnTo>
                      <a:pt x="1048883" y="188791"/>
                    </a:lnTo>
                    <a:lnTo>
                      <a:pt x="1049409" y="187385"/>
                    </a:lnTo>
                    <a:lnTo>
                      <a:pt x="1049927" y="186383"/>
                    </a:lnTo>
                    <a:lnTo>
                      <a:pt x="1050445" y="186058"/>
                    </a:lnTo>
                    <a:lnTo>
                      <a:pt x="1050971" y="186514"/>
                    </a:lnTo>
                    <a:lnTo>
                      <a:pt x="1051489" y="187667"/>
                    </a:lnTo>
                    <a:lnTo>
                      <a:pt x="1052015" y="189266"/>
                    </a:lnTo>
                    <a:lnTo>
                      <a:pt x="1052532" y="190938"/>
                    </a:lnTo>
                    <a:lnTo>
                      <a:pt x="1053050" y="192296"/>
                    </a:lnTo>
                    <a:lnTo>
                      <a:pt x="1053576" y="193049"/>
                    </a:lnTo>
                    <a:lnTo>
                      <a:pt x="1054094" y="193065"/>
                    </a:lnTo>
                    <a:lnTo>
                      <a:pt x="1054620" y="192379"/>
                    </a:lnTo>
                    <a:lnTo>
                      <a:pt x="1055138" y="191170"/>
                    </a:lnTo>
                    <a:lnTo>
                      <a:pt x="1055655" y="189720"/>
                    </a:lnTo>
                    <a:lnTo>
                      <a:pt x="1056181" y="188365"/>
                    </a:lnTo>
                    <a:lnTo>
                      <a:pt x="1056699" y="187408"/>
                    </a:lnTo>
                    <a:lnTo>
                      <a:pt x="1057225" y="187026"/>
                    </a:lnTo>
                    <a:lnTo>
                      <a:pt x="1057743" y="187208"/>
                    </a:lnTo>
                    <a:lnTo>
                      <a:pt x="1058261" y="187785"/>
                    </a:lnTo>
                    <a:lnTo>
                      <a:pt x="1058787" y="188484"/>
                    </a:lnTo>
                    <a:lnTo>
                      <a:pt x="1059304" y="188990"/>
                    </a:lnTo>
                    <a:lnTo>
                      <a:pt x="1059830" y="188986"/>
                    </a:lnTo>
                    <a:lnTo>
                      <a:pt x="1060348" y="188222"/>
                    </a:lnTo>
                    <a:lnTo>
                      <a:pt x="1060866" y="186592"/>
                    </a:lnTo>
                    <a:lnTo>
                      <a:pt x="1061392" y="184196"/>
                    </a:lnTo>
                    <a:lnTo>
                      <a:pt x="1061910" y="181312"/>
                    </a:lnTo>
                    <a:lnTo>
                      <a:pt x="1062436" y="178320"/>
                    </a:lnTo>
                    <a:lnTo>
                      <a:pt x="1062954" y="175613"/>
                    </a:lnTo>
                    <a:lnTo>
                      <a:pt x="1063471" y="173548"/>
                    </a:lnTo>
                    <a:lnTo>
                      <a:pt x="1063997" y="172394"/>
                    </a:lnTo>
                    <a:lnTo>
                      <a:pt x="1064515" y="172256"/>
                    </a:lnTo>
                    <a:lnTo>
                      <a:pt x="1065041" y="173001"/>
                    </a:lnTo>
                    <a:lnTo>
                      <a:pt x="1065559" y="174282"/>
                    </a:lnTo>
                    <a:lnTo>
                      <a:pt x="1066076" y="175625"/>
                    </a:lnTo>
                    <a:lnTo>
                      <a:pt x="1066603" y="176557"/>
                    </a:lnTo>
                    <a:lnTo>
                      <a:pt x="1067120" y="176669"/>
                    </a:lnTo>
                    <a:lnTo>
                      <a:pt x="1067646" y="175663"/>
                    </a:lnTo>
                    <a:lnTo>
                      <a:pt x="1068164" y="173422"/>
                    </a:lnTo>
                    <a:lnTo>
                      <a:pt x="1068682" y="170078"/>
                    </a:lnTo>
                    <a:lnTo>
                      <a:pt x="1069208" y="166009"/>
                    </a:lnTo>
                    <a:lnTo>
                      <a:pt x="1069725" y="161740"/>
                    </a:lnTo>
                    <a:lnTo>
                      <a:pt x="1070252" y="157820"/>
                    </a:lnTo>
                    <a:lnTo>
                      <a:pt x="1070769" y="154743"/>
                    </a:lnTo>
                    <a:lnTo>
                      <a:pt x="1071287" y="152909"/>
                    </a:lnTo>
                    <a:lnTo>
                      <a:pt x="1071813" y="152544"/>
                    </a:lnTo>
                    <a:lnTo>
                      <a:pt x="1072331" y="153595"/>
                    </a:lnTo>
                    <a:lnTo>
                      <a:pt x="1072857" y="155706"/>
                    </a:lnTo>
                    <a:lnTo>
                      <a:pt x="1073375" y="158312"/>
                    </a:lnTo>
                    <a:lnTo>
                      <a:pt x="1073892" y="160788"/>
                    </a:lnTo>
                    <a:lnTo>
                      <a:pt x="1074418" y="162553"/>
                    </a:lnTo>
                    <a:lnTo>
                      <a:pt x="1074936" y="163128"/>
                    </a:lnTo>
                    <a:lnTo>
                      <a:pt x="1075462" y="162220"/>
                    </a:lnTo>
                    <a:lnTo>
                      <a:pt x="1075980" y="159820"/>
                    </a:lnTo>
                    <a:lnTo>
                      <a:pt x="1076498" y="156240"/>
                    </a:lnTo>
                    <a:lnTo>
                      <a:pt x="1077024" y="152025"/>
                    </a:lnTo>
                    <a:lnTo>
                      <a:pt x="1077541" y="147826"/>
                    </a:lnTo>
                    <a:lnTo>
                      <a:pt x="1078067" y="144286"/>
                    </a:lnTo>
                    <a:lnTo>
                      <a:pt x="1078585" y="141981"/>
                    </a:lnTo>
                    <a:lnTo>
                      <a:pt x="1079103" y="141321"/>
                    </a:lnTo>
                    <a:lnTo>
                      <a:pt x="1079629" y="142426"/>
                    </a:lnTo>
                    <a:lnTo>
                      <a:pt x="1080147" y="145059"/>
                    </a:lnTo>
                    <a:lnTo>
                      <a:pt x="1080673" y="148700"/>
                    </a:lnTo>
                    <a:lnTo>
                      <a:pt x="1081190" y="152678"/>
                    </a:lnTo>
                    <a:lnTo>
                      <a:pt x="1081708" y="156308"/>
                    </a:lnTo>
                    <a:lnTo>
                      <a:pt x="1082234" y="158964"/>
                    </a:lnTo>
                    <a:lnTo>
                      <a:pt x="1082752" y="160186"/>
                    </a:lnTo>
                    <a:lnTo>
                      <a:pt x="1083278" y="159796"/>
                    </a:lnTo>
                    <a:lnTo>
                      <a:pt x="1083796" y="157962"/>
                    </a:lnTo>
                    <a:lnTo>
                      <a:pt x="1084313" y="155149"/>
                    </a:lnTo>
                    <a:lnTo>
                      <a:pt x="1084840" y="152000"/>
                    </a:lnTo>
                    <a:lnTo>
                      <a:pt x="1085357" y="149191"/>
                    </a:lnTo>
                    <a:lnTo>
                      <a:pt x="1085883" y="147349"/>
                    </a:lnTo>
                    <a:lnTo>
                      <a:pt x="1086401" y="146942"/>
                    </a:lnTo>
                    <a:lnTo>
                      <a:pt x="1086919" y="148178"/>
                    </a:lnTo>
                    <a:lnTo>
                      <a:pt x="1087445" y="150937"/>
                    </a:lnTo>
                    <a:lnTo>
                      <a:pt x="1087962" y="154812"/>
                    </a:lnTo>
                    <a:lnTo>
                      <a:pt x="1088489" y="159213"/>
                    </a:lnTo>
                    <a:lnTo>
                      <a:pt x="1089006" y="163503"/>
                    </a:lnTo>
                    <a:lnTo>
                      <a:pt x="1089524" y="167102"/>
                    </a:lnTo>
                    <a:lnTo>
                      <a:pt x="1090050" y="169576"/>
                    </a:lnTo>
                    <a:lnTo>
                      <a:pt x="1090568" y="170727"/>
                    </a:lnTo>
                    <a:lnTo>
                      <a:pt x="1091094" y="170647"/>
                    </a:lnTo>
                    <a:lnTo>
                      <a:pt x="1091612" y="169703"/>
                    </a:lnTo>
                    <a:lnTo>
                      <a:pt x="1092129" y="168430"/>
                    </a:lnTo>
                    <a:lnTo>
                      <a:pt x="1092655" y="167389"/>
                    </a:lnTo>
                    <a:lnTo>
                      <a:pt x="1093173" y="167050"/>
                    </a:lnTo>
                    <a:lnTo>
                      <a:pt x="1093699" y="167717"/>
                    </a:lnTo>
                    <a:lnTo>
                      <a:pt x="1094217" y="169487"/>
                    </a:lnTo>
                    <a:lnTo>
                      <a:pt x="1094735" y="172227"/>
                    </a:lnTo>
                    <a:lnTo>
                      <a:pt x="1095261" y="175602"/>
                    </a:lnTo>
                    <a:lnTo>
                      <a:pt x="1095778" y="179156"/>
                    </a:lnTo>
                    <a:lnTo>
                      <a:pt x="1096304" y="182430"/>
                    </a:lnTo>
                    <a:lnTo>
                      <a:pt x="1096822" y="185073"/>
                    </a:lnTo>
                    <a:lnTo>
                      <a:pt x="1097340" y="186904"/>
                    </a:lnTo>
                    <a:lnTo>
                      <a:pt x="1097866" y="187925"/>
                    </a:lnTo>
                    <a:lnTo>
                      <a:pt x="1098384" y="188325"/>
                    </a:lnTo>
                    <a:lnTo>
                      <a:pt x="1098910" y="188443"/>
                    </a:lnTo>
                    <a:lnTo>
                      <a:pt x="1099427" y="188688"/>
                    </a:lnTo>
                    <a:lnTo>
                      <a:pt x="1099945" y="189421"/>
                    </a:lnTo>
                    <a:lnTo>
                      <a:pt x="1100471" y="190843"/>
                    </a:lnTo>
                    <a:lnTo>
                      <a:pt x="1100989" y="192953"/>
                    </a:lnTo>
                    <a:lnTo>
                      <a:pt x="1101515" y="195570"/>
                    </a:lnTo>
                    <a:lnTo>
                      <a:pt x="1102033" y="198389"/>
                    </a:lnTo>
                    <a:lnTo>
                      <a:pt x="1102550" y="201043"/>
                    </a:lnTo>
                    <a:lnTo>
                      <a:pt x="1103076" y="203162"/>
                    </a:lnTo>
                    <a:lnTo>
                      <a:pt x="1103594" y="204468"/>
                    </a:lnTo>
                    <a:lnTo>
                      <a:pt x="1104120" y="204874"/>
                    </a:lnTo>
                    <a:lnTo>
                      <a:pt x="1104638" y="204519"/>
                    </a:lnTo>
                    <a:lnTo>
                      <a:pt x="1105156" y="203724"/>
                    </a:lnTo>
                    <a:lnTo>
                      <a:pt x="1105682" y="202908"/>
                    </a:lnTo>
                    <a:lnTo>
                      <a:pt x="1106199" y="202494"/>
                    </a:lnTo>
                    <a:lnTo>
                      <a:pt x="1106725" y="202838"/>
                    </a:lnTo>
                    <a:lnTo>
                      <a:pt x="1107243" y="204154"/>
                    </a:lnTo>
                    <a:lnTo>
                      <a:pt x="1107761" y="206434"/>
                    </a:lnTo>
                    <a:lnTo>
                      <a:pt x="1108287" y="209423"/>
                    </a:lnTo>
                    <a:lnTo>
                      <a:pt x="1108805" y="212662"/>
                    </a:lnTo>
                    <a:lnTo>
                      <a:pt x="1109331" y="215621"/>
                    </a:lnTo>
                    <a:lnTo>
                      <a:pt x="1109849" y="217801"/>
                    </a:lnTo>
                    <a:lnTo>
                      <a:pt x="1110366" y="218822"/>
                    </a:lnTo>
                    <a:lnTo>
                      <a:pt x="1110892" y="218473"/>
                    </a:lnTo>
                    <a:lnTo>
                      <a:pt x="1111410" y="216797"/>
                    </a:lnTo>
                    <a:lnTo>
                      <a:pt x="1111936" y="214115"/>
                    </a:lnTo>
                    <a:lnTo>
                      <a:pt x="1112454" y="210982"/>
                    </a:lnTo>
                    <a:lnTo>
                      <a:pt x="1112971" y="208027"/>
                    </a:lnTo>
                    <a:lnTo>
                      <a:pt x="1113498" y="205814"/>
                    </a:lnTo>
                    <a:lnTo>
                      <a:pt x="1114015" y="204756"/>
                    </a:lnTo>
                    <a:lnTo>
                      <a:pt x="1114541" y="205066"/>
                    </a:lnTo>
                    <a:lnTo>
                      <a:pt x="1115059" y="206719"/>
                    </a:lnTo>
                    <a:lnTo>
                      <a:pt x="1115577" y="209393"/>
                    </a:lnTo>
                    <a:lnTo>
                      <a:pt x="1116103" y="212520"/>
                    </a:lnTo>
                    <a:lnTo>
                      <a:pt x="1116621" y="215429"/>
                    </a:lnTo>
                    <a:lnTo>
                      <a:pt x="1117147" y="217499"/>
                    </a:lnTo>
                    <a:lnTo>
                      <a:pt x="1117664" y="218258"/>
                    </a:lnTo>
                    <a:lnTo>
                      <a:pt x="1118182" y="217428"/>
                    </a:lnTo>
                    <a:lnTo>
                      <a:pt x="1118708" y="214988"/>
                    </a:lnTo>
                    <a:lnTo>
                      <a:pt x="1119226" y="211225"/>
                    </a:lnTo>
                    <a:lnTo>
                      <a:pt x="1119752" y="206698"/>
                    </a:lnTo>
                    <a:lnTo>
                      <a:pt x="1120270" y="202099"/>
                    </a:lnTo>
                    <a:lnTo>
                      <a:pt x="1120787" y="198075"/>
                    </a:lnTo>
                    <a:lnTo>
                      <a:pt x="1121313" y="195146"/>
                    </a:lnTo>
                    <a:lnTo>
                      <a:pt x="1121831" y="193653"/>
                    </a:lnTo>
                    <a:lnTo>
                      <a:pt x="1122357" y="193709"/>
                    </a:lnTo>
                    <a:lnTo>
                      <a:pt x="1122875" y="195129"/>
                    </a:lnTo>
                    <a:lnTo>
                      <a:pt x="1123393" y="197434"/>
                    </a:lnTo>
                    <a:lnTo>
                      <a:pt x="1123919" y="199979"/>
                    </a:lnTo>
                    <a:lnTo>
                      <a:pt x="1124436" y="202114"/>
                    </a:lnTo>
                    <a:lnTo>
                      <a:pt x="1124962" y="203287"/>
                    </a:lnTo>
                    <a:lnTo>
                      <a:pt x="1125480" y="203102"/>
                    </a:lnTo>
                    <a:lnTo>
                      <a:pt x="1125998" y="201375"/>
                    </a:lnTo>
                    <a:lnTo>
                      <a:pt x="1126524" y="198202"/>
                    </a:lnTo>
                    <a:lnTo>
                      <a:pt x="1127042" y="193975"/>
                    </a:lnTo>
                    <a:lnTo>
                      <a:pt x="1127568" y="189273"/>
                    </a:lnTo>
                    <a:lnTo>
                      <a:pt x="1128085" y="184725"/>
                    </a:lnTo>
                    <a:lnTo>
                      <a:pt x="1128603" y="180897"/>
                    </a:lnTo>
                    <a:lnTo>
                      <a:pt x="1129129" y="178243"/>
                    </a:lnTo>
                    <a:lnTo>
                      <a:pt x="1129647" y="177028"/>
                    </a:lnTo>
                    <a:lnTo>
                      <a:pt x="1130173" y="177257"/>
                    </a:lnTo>
                    <a:lnTo>
                      <a:pt x="1130691" y="178643"/>
                    </a:lnTo>
                    <a:lnTo>
                      <a:pt x="1131208" y="180687"/>
                    </a:lnTo>
                    <a:lnTo>
                      <a:pt x="1131735" y="182814"/>
                    </a:lnTo>
                    <a:lnTo>
                      <a:pt x="1132252" y="184485"/>
                    </a:lnTo>
                    <a:lnTo>
                      <a:pt x="1132778" y="185264"/>
                    </a:lnTo>
                    <a:lnTo>
                      <a:pt x="1133296" y="184872"/>
                    </a:lnTo>
                    <a:lnTo>
                      <a:pt x="1133814" y="183254"/>
                    </a:lnTo>
                    <a:lnTo>
                      <a:pt x="1134340" y="180613"/>
                    </a:lnTo>
                    <a:lnTo>
                      <a:pt x="1134857" y="177364"/>
                    </a:lnTo>
                    <a:lnTo>
                      <a:pt x="1135384" y="174028"/>
                    </a:lnTo>
                    <a:lnTo>
                      <a:pt x="1135901" y="171113"/>
                    </a:lnTo>
                    <a:lnTo>
                      <a:pt x="1136419" y="169035"/>
                    </a:lnTo>
                    <a:lnTo>
                      <a:pt x="1136945" y="168054"/>
                    </a:lnTo>
                    <a:lnTo>
                      <a:pt x="1137463" y="168229"/>
                    </a:lnTo>
                    <a:lnTo>
                      <a:pt x="1137989" y="169392"/>
                    </a:lnTo>
                    <a:lnTo>
                      <a:pt x="1138506" y="171184"/>
                    </a:lnTo>
                    <a:lnTo>
                      <a:pt x="1139024" y="173150"/>
                    </a:lnTo>
                    <a:lnTo>
                      <a:pt x="1139550" y="174859"/>
                    </a:lnTo>
                    <a:lnTo>
                      <a:pt x="1140068" y="175987"/>
                    </a:lnTo>
                    <a:lnTo>
                      <a:pt x="1140594" y="176353"/>
                    </a:lnTo>
                    <a:lnTo>
                      <a:pt x="1141112" y="175956"/>
                    </a:lnTo>
                    <a:lnTo>
                      <a:pt x="1141630" y="174973"/>
                    </a:lnTo>
                    <a:lnTo>
                      <a:pt x="1142156" y="173739"/>
                    </a:lnTo>
                    <a:lnTo>
                      <a:pt x="1142673" y="172660"/>
                    </a:lnTo>
                    <a:lnTo>
                      <a:pt x="1143199" y="172099"/>
                    </a:lnTo>
                    <a:lnTo>
                      <a:pt x="1143717" y="172281"/>
                    </a:lnTo>
                    <a:lnTo>
                      <a:pt x="1144235" y="173249"/>
                    </a:lnTo>
                    <a:lnTo>
                      <a:pt x="1144761" y="174883"/>
                    </a:lnTo>
                    <a:lnTo>
                      <a:pt x="1145279" y="176932"/>
                    </a:lnTo>
                    <a:lnTo>
                      <a:pt x="1145805" y="179043"/>
                    </a:lnTo>
                    <a:lnTo>
                      <a:pt x="1146322" y="180846"/>
                    </a:lnTo>
                    <a:lnTo>
                      <a:pt x="1146840" y="182055"/>
                    </a:lnTo>
                    <a:lnTo>
                      <a:pt x="1147366" y="182559"/>
                    </a:lnTo>
                    <a:lnTo>
                      <a:pt x="1147884" y="182450"/>
                    </a:lnTo>
                    <a:lnTo>
                      <a:pt x="1148410" y="181995"/>
                    </a:lnTo>
                    <a:lnTo>
                      <a:pt x="1148928" y="181569"/>
                    </a:lnTo>
                    <a:lnTo>
                      <a:pt x="1149445" y="181580"/>
                    </a:lnTo>
                    <a:lnTo>
                      <a:pt x="1149971" y="182395"/>
                    </a:lnTo>
                    <a:lnTo>
                      <a:pt x="1150489" y="184230"/>
                    </a:lnTo>
                    <a:lnTo>
                      <a:pt x="1151015" y="187074"/>
                    </a:lnTo>
                    <a:lnTo>
                      <a:pt x="1151533" y="190663"/>
                    </a:lnTo>
                    <a:lnTo>
                      <a:pt x="1152051" y="194547"/>
                    </a:lnTo>
                    <a:lnTo>
                      <a:pt x="1152577" y="198204"/>
                    </a:lnTo>
                    <a:lnTo>
                      <a:pt x="1153094" y="201143"/>
                    </a:lnTo>
                    <a:lnTo>
                      <a:pt x="1153621" y="202982"/>
                    </a:lnTo>
                    <a:lnTo>
                      <a:pt x="1154138" y="203536"/>
                    </a:lnTo>
                    <a:lnTo>
                      <a:pt x="1154656" y="202881"/>
                    </a:lnTo>
                    <a:lnTo>
                      <a:pt x="1155182" y="201395"/>
                    </a:lnTo>
                    <a:lnTo>
                      <a:pt x="1155700" y="199672"/>
                    </a:lnTo>
                    <a:lnTo>
                      <a:pt x="1156226" y="198381"/>
                    </a:lnTo>
                    <a:lnTo>
                      <a:pt x="1156743" y="198118"/>
                    </a:lnTo>
                    <a:lnTo>
                      <a:pt x="1157261" y="199298"/>
                    </a:lnTo>
                    <a:lnTo>
                      <a:pt x="1157787" y="202088"/>
                    </a:lnTo>
                    <a:lnTo>
                      <a:pt x="1158305" y="206336"/>
                    </a:lnTo>
                    <a:lnTo>
                      <a:pt x="1158831" y="211558"/>
                    </a:lnTo>
                    <a:lnTo>
                      <a:pt x="1159349" y="217029"/>
                    </a:lnTo>
                    <a:lnTo>
                      <a:pt x="1159866" y="221956"/>
                    </a:lnTo>
                    <a:lnTo>
                      <a:pt x="1160393" y="225660"/>
                    </a:lnTo>
                    <a:lnTo>
                      <a:pt x="1160910" y="227675"/>
                    </a:lnTo>
                    <a:lnTo>
                      <a:pt x="1161436" y="227817"/>
                    </a:lnTo>
                    <a:lnTo>
                      <a:pt x="1161954" y="226230"/>
                    </a:lnTo>
                    <a:lnTo>
                      <a:pt x="1162472" y="223418"/>
                    </a:lnTo>
                    <a:lnTo>
                      <a:pt x="1162998" y="220158"/>
                    </a:lnTo>
                    <a:lnTo>
                      <a:pt x="1163516" y="217307"/>
                    </a:lnTo>
                    <a:lnTo>
                      <a:pt x="1164042" y="215607"/>
                    </a:lnTo>
                    <a:lnTo>
                      <a:pt x="1164559" y="215565"/>
                    </a:lnTo>
                    <a:lnTo>
                      <a:pt x="1165077" y="217396"/>
                    </a:lnTo>
                    <a:lnTo>
                      <a:pt x="1165603" y="220970"/>
                    </a:lnTo>
                    <a:lnTo>
                      <a:pt x="1166121" y="225790"/>
                    </a:lnTo>
                    <a:lnTo>
                      <a:pt x="1166647" y="231069"/>
                    </a:lnTo>
                    <a:lnTo>
                      <a:pt x="1167165" y="235931"/>
                    </a:lnTo>
                    <a:lnTo>
                      <a:pt x="1167682" y="239607"/>
                    </a:lnTo>
                    <a:lnTo>
                      <a:pt x="1168208" y="241569"/>
                    </a:lnTo>
                    <a:lnTo>
                      <a:pt x="1168726" y="241570"/>
                    </a:lnTo>
                    <a:lnTo>
                      <a:pt x="1169252" y="239692"/>
                    </a:lnTo>
                    <a:lnTo>
                      <a:pt x="1169770" y="236371"/>
                    </a:lnTo>
                    <a:lnTo>
                      <a:pt x="1170288" y="232321"/>
                    </a:lnTo>
                    <a:lnTo>
                      <a:pt x="1170814" y="228369"/>
                    </a:lnTo>
                    <a:lnTo>
                      <a:pt x="1171331" y="225247"/>
                    </a:lnTo>
                    <a:lnTo>
                      <a:pt x="1171857" y="223484"/>
                    </a:lnTo>
                    <a:lnTo>
                      <a:pt x="1172375" y="223356"/>
                    </a:lnTo>
                    <a:lnTo>
                      <a:pt x="1172893" y="224845"/>
                    </a:lnTo>
                    <a:lnTo>
                      <a:pt x="1173419" y="227611"/>
                    </a:lnTo>
                    <a:lnTo>
                      <a:pt x="1173937" y="231040"/>
                    </a:lnTo>
                    <a:lnTo>
                      <a:pt x="1174463" y="234391"/>
                    </a:lnTo>
                    <a:lnTo>
                      <a:pt x="1174980" y="236987"/>
                    </a:lnTo>
                    <a:lnTo>
                      <a:pt x="1175498" y="238330"/>
                    </a:lnTo>
                    <a:lnTo>
                      <a:pt x="1176024" y="238152"/>
                    </a:lnTo>
                    <a:lnTo>
                      <a:pt x="1176542" y="236445"/>
                    </a:lnTo>
                    <a:lnTo>
                      <a:pt x="1177068" y="233471"/>
                    </a:lnTo>
                    <a:lnTo>
                      <a:pt x="1177586" y="229732"/>
                    </a:lnTo>
                    <a:lnTo>
                      <a:pt x="1178103" y="225848"/>
                    </a:lnTo>
                    <a:lnTo>
                      <a:pt x="1178630" y="222393"/>
                    </a:lnTo>
                    <a:lnTo>
                      <a:pt x="1179147" y="219800"/>
                    </a:lnTo>
                    <a:lnTo>
                      <a:pt x="1179673" y="218312"/>
                    </a:lnTo>
                    <a:lnTo>
                      <a:pt x="1180191" y="217972"/>
                    </a:lnTo>
                    <a:lnTo>
                      <a:pt x="1180709" y="218605"/>
                    </a:lnTo>
                    <a:lnTo>
                      <a:pt x="1181235" y="219838"/>
                    </a:lnTo>
                    <a:lnTo>
                      <a:pt x="1181752" y="221180"/>
                    </a:lnTo>
                    <a:lnTo>
                      <a:pt x="1182279" y="222150"/>
                    </a:lnTo>
                    <a:lnTo>
                      <a:pt x="1182796" y="222393"/>
                    </a:lnTo>
                    <a:lnTo>
                      <a:pt x="1183314" y="221720"/>
                    </a:lnTo>
                    <a:lnTo>
                      <a:pt x="1183840" y="220124"/>
                    </a:lnTo>
                    <a:lnTo>
                      <a:pt x="1184358" y="217772"/>
                    </a:lnTo>
                    <a:lnTo>
                      <a:pt x="1184884" y="214984"/>
                    </a:lnTo>
                    <a:lnTo>
                      <a:pt x="1185402" y="212166"/>
                    </a:lnTo>
                    <a:lnTo>
                      <a:pt x="1185919" y="209701"/>
                    </a:lnTo>
                    <a:lnTo>
                      <a:pt x="1186445" y="207855"/>
                    </a:lnTo>
                    <a:lnTo>
                      <a:pt x="1186963" y="206730"/>
                    </a:lnTo>
                    <a:lnTo>
                      <a:pt x="1187489" y="206275"/>
                    </a:lnTo>
                    <a:lnTo>
                      <a:pt x="1188007" y="206316"/>
                    </a:lnTo>
                    <a:lnTo>
                      <a:pt x="1188525" y="206584"/>
                    </a:lnTo>
                    <a:lnTo>
                      <a:pt x="1189051" y="206755"/>
                    </a:lnTo>
                    <a:lnTo>
                      <a:pt x="1189568" y="206523"/>
                    </a:lnTo>
                    <a:lnTo>
                      <a:pt x="1190094" y="205700"/>
                    </a:lnTo>
                    <a:lnTo>
                      <a:pt x="1190612" y="204261"/>
                    </a:lnTo>
                    <a:lnTo>
                      <a:pt x="1191130" y="202345"/>
                    </a:lnTo>
                    <a:lnTo>
                      <a:pt x="1191656" y="200215"/>
                    </a:lnTo>
                    <a:lnTo>
                      <a:pt x="1192174" y="198202"/>
                    </a:lnTo>
                    <a:lnTo>
                      <a:pt x="1192700" y="196651"/>
                    </a:lnTo>
                    <a:lnTo>
                      <a:pt x="1193217" y="195841"/>
                    </a:lnTo>
                    <a:lnTo>
                      <a:pt x="1193735" y="195901"/>
                    </a:lnTo>
                    <a:lnTo>
                      <a:pt x="1194261" y="196756"/>
                    </a:lnTo>
                    <a:lnTo>
                      <a:pt x="1194779" y="198143"/>
                    </a:lnTo>
                    <a:lnTo>
                      <a:pt x="1195305" y="199680"/>
                    </a:lnTo>
                    <a:lnTo>
                      <a:pt x="1195823" y="200955"/>
                    </a:lnTo>
                    <a:lnTo>
                      <a:pt x="1196340" y="201598"/>
                    </a:lnTo>
                    <a:lnTo>
                      <a:pt x="1196866" y="201341"/>
                    </a:lnTo>
                    <a:lnTo>
                      <a:pt x="1197384" y="200095"/>
                    </a:lnTo>
                    <a:lnTo>
                      <a:pt x="1197910" y="198001"/>
                    </a:lnTo>
                    <a:lnTo>
                      <a:pt x="1198428" y="195425"/>
                    </a:lnTo>
                    <a:lnTo>
                      <a:pt x="1198946" y="192883"/>
                    </a:lnTo>
                    <a:lnTo>
                      <a:pt x="1199472" y="190928"/>
                    </a:lnTo>
                    <a:lnTo>
                      <a:pt x="1199989" y="190032"/>
                    </a:lnTo>
                    <a:lnTo>
                      <a:pt x="1200516" y="190518"/>
                    </a:lnTo>
                    <a:lnTo>
                      <a:pt x="1201033" y="192482"/>
                    </a:lnTo>
                    <a:lnTo>
                      <a:pt x="1201551" y="195732"/>
                    </a:lnTo>
                    <a:lnTo>
                      <a:pt x="1202077" y="199791"/>
                    </a:lnTo>
                    <a:lnTo>
                      <a:pt x="1202595" y="203987"/>
                    </a:lnTo>
                    <a:lnTo>
                      <a:pt x="1203121" y="207608"/>
                    </a:lnTo>
                    <a:lnTo>
                      <a:pt x="1203638" y="210065"/>
                    </a:lnTo>
                    <a:lnTo>
                      <a:pt x="1204156" y="210971"/>
                    </a:lnTo>
                    <a:lnTo>
                      <a:pt x="1204682" y="210218"/>
                    </a:lnTo>
                    <a:lnTo>
                      <a:pt x="1205200" y="208021"/>
                    </a:lnTo>
                    <a:lnTo>
                      <a:pt x="1205726" y="204929"/>
                    </a:lnTo>
                    <a:lnTo>
                      <a:pt x="1206244" y="201714"/>
                    </a:lnTo>
                    <a:lnTo>
                      <a:pt x="1206762" y="199200"/>
                    </a:lnTo>
                    <a:lnTo>
                      <a:pt x="1207288" y="198080"/>
                    </a:lnTo>
                    <a:lnTo>
                      <a:pt x="1207805" y="198816"/>
                    </a:lnTo>
                    <a:lnTo>
                      <a:pt x="1208331" y="201573"/>
                    </a:lnTo>
                    <a:lnTo>
                      <a:pt x="1208849" y="206159"/>
                    </a:lnTo>
                    <a:lnTo>
                      <a:pt x="1209367" y="211995"/>
                    </a:lnTo>
                    <a:lnTo>
                      <a:pt x="1209893" y="218219"/>
                    </a:lnTo>
                    <a:lnTo>
                      <a:pt x="1210411" y="223891"/>
                    </a:lnTo>
                    <a:lnTo>
                      <a:pt x="1210937" y="228201"/>
                    </a:lnTo>
                    <a:lnTo>
                      <a:pt x="1211454" y="230604"/>
                    </a:lnTo>
                    <a:lnTo>
                      <a:pt x="1211972" y="230889"/>
                    </a:lnTo>
                    <a:lnTo>
                      <a:pt x="1212498" y="229235"/>
                    </a:lnTo>
                    <a:lnTo>
                      <a:pt x="1213016" y="226217"/>
                    </a:lnTo>
                    <a:lnTo>
                      <a:pt x="1213542" y="222701"/>
                    </a:lnTo>
                    <a:lnTo>
                      <a:pt x="1214060" y="219643"/>
                    </a:lnTo>
                    <a:lnTo>
                      <a:pt x="1214577" y="217867"/>
                    </a:lnTo>
                    <a:lnTo>
                      <a:pt x="1215103" y="217945"/>
                    </a:lnTo>
                    <a:lnTo>
                      <a:pt x="1215621" y="220124"/>
                    </a:lnTo>
                    <a:lnTo>
                      <a:pt x="1216147" y="224283"/>
                    </a:lnTo>
                    <a:lnTo>
                      <a:pt x="1216665" y="229896"/>
                    </a:lnTo>
                    <a:lnTo>
                      <a:pt x="1217183" y="236128"/>
                    </a:lnTo>
                    <a:lnTo>
                      <a:pt x="1217709" y="242029"/>
                    </a:lnTo>
                    <a:lnTo>
                      <a:pt x="1218226" y="246762"/>
                    </a:lnTo>
                    <a:lnTo>
                      <a:pt x="1218752" y="249743"/>
                    </a:lnTo>
                    <a:lnTo>
                      <a:pt x="1219270" y="250703"/>
                    </a:lnTo>
                    <a:lnTo>
                      <a:pt x="1219788" y="249736"/>
                    </a:lnTo>
                    <a:lnTo>
                      <a:pt x="1220314" y="247305"/>
                    </a:lnTo>
                    <a:lnTo>
                      <a:pt x="1220832" y="244165"/>
                    </a:lnTo>
                    <a:lnTo>
                      <a:pt x="1221358" y="241172"/>
                    </a:lnTo>
                    <a:lnTo>
                      <a:pt x="1221875" y="239084"/>
                    </a:lnTo>
                    <a:lnTo>
                      <a:pt x="1222393" y="238422"/>
                    </a:lnTo>
                    <a:lnTo>
                      <a:pt x="1222919" y="239413"/>
                    </a:lnTo>
                    <a:lnTo>
                      <a:pt x="1223437" y="241969"/>
                    </a:lnTo>
                    <a:lnTo>
                      <a:pt x="1223963" y="245696"/>
                    </a:lnTo>
                    <a:lnTo>
                      <a:pt x="1224481" y="249949"/>
                    </a:lnTo>
                    <a:lnTo>
                      <a:pt x="1224998" y="253995"/>
                    </a:lnTo>
                    <a:lnTo>
                      <a:pt x="1225524" y="257190"/>
                    </a:lnTo>
                    <a:lnTo>
                      <a:pt x="1226042" y="259103"/>
                    </a:lnTo>
                    <a:lnTo>
                      <a:pt x="1226568" y="259559"/>
                    </a:lnTo>
                    <a:lnTo>
                      <a:pt x="1227086" y="258648"/>
                    </a:lnTo>
                    <a:lnTo>
                      <a:pt x="1227604" y="256713"/>
                    </a:lnTo>
                    <a:lnTo>
                      <a:pt x="1228130" y="254296"/>
                    </a:lnTo>
                    <a:lnTo>
                      <a:pt x="1228648" y="252006"/>
                    </a:lnTo>
                    <a:lnTo>
                      <a:pt x="1229174" y="250366"/>
                    </a:lnTo>
                    <a:lnTo>
                      <a:pt x="1229691" y="249678"/>
                    </a:lnTo>
                    <a:lnTo>
                      <a:pt x="1230209" y="249999"/>
                    </a:lnTo>
                    <a:lnTo>
                      <a:pt x="1230735" y="251158"/>
                    </a:lnTo>
                    <a:lnTo>
                      <a:pt x="1231253" y="252819"/>
                    </a:lnTo>
                    <a:lnTo>
                      <a:pt x="1231779" y="254536"/>
                    </a:lnTo>
                    <a:lnTo>
                      <a:pt x="1232297" y="255855"/>
                    </a:lnTo>
                    <a:lnTo>
                      <a:pt x="1232814" y="256420"/>
                    </a:lnTo>
                    <a:lnTo>
                      <a:pt x="1233340" y="256068"/>
                    </a:lnTo>
                    <a:lnTo>
                      <a:pt x="1233858" y="254850"/>
                    </a:lnTo>
                    <a:lnTo>
                      <a:pt x="1234384" y="252998"/>
                    </a:lnTo>
                    <a:lnTo>
                      <a:pt x="1234902" y="250869"/>
                    </a:lnTo>
                    <a:lnTo>
                      <a:pt x="1235420" y="248876"/>
                    </a:lnTo>
                    <a:lnTo>
                      <a:pt x="1235946" y="247405"/>
                    </a:lnTo>
                    <a:lnTo>
                      <a:pt x="1236463" y="246716"/>
                    </a:lnTo>
                    <a:lnTo>
                      <a:pt x="1236989" y="246853"/>
                    </a:lnTo>
                    <a:lnTo>
                      <a:pt x="1237507" y="247627"/>
                    </a:lnTo>
                    <a:lnTo>
                      <a:pt x="1238025" y="248681"/>
                    </a:lnTo>
                    <a:lnTo>
                      <a:pt x="1238551" y="249588"/>
                    </a:lnTo>
                    <a:lnTo>
                      <a:pt x="1239069" y="249942"/>
                    </a:lnTo>
                    <a:lnTo>
                      <a:pt x="1239595" y="249433"/>
                    </a:lnTo>
                    <a:lnTo>
                      <a:pt x="1240112" y="247906"/>
                    </a:lnTo>
                    <a:lnTo>
                      <a:pt x="1240630" y="245426"/>
                    </a:lnTo>
                    <a:lnTo>
                      <a:pt x="1241156" y="242280"/>
                    </a:lnTo>
                    <a:lnTo>
                      <a:pt x="1241674" y="238929"/>
                    </a:lnTo>
                    <a:lnTo>
                      <a:pt x="1242200" y="235900"/>
                    </a:lnTo>
                    <a:lnTo>
                      <a:pt x="1242718" y="233667"/>
                    </a:lnTo>
                    <a:lnTo>
                      <a:pt x="1243235" y="232561"/>
                    </a:lnTo>
                    <a:lnTo>
                      <a:pt x="1243761" y="232713"/>
                    </a:lnTo>
                    <a:lnTo>
                      <a:pt x="1244279" y="234010"/>
                    </a:lnTo>
                    <a:lnTo>
                      <a:pt x="1244805" y="236090"/>
                    </a:lnTo>
                    <a:lnTo>
                      <a:pt x="1245323" y="238399"/>
                    </a:lnTo>
                    <a:lnTo>
                      <a:pt x="1245841" y="240312"/>
                    </a:lnTo>
                    <a:lnTo>
                      <a:pt x="1246367" y="241273"/>
                    </a:lnTo>
                    <a:lnTo>
                      <a:pt x="1246884" y="240901"/>
                    </a:lnTo>
                    <a:lnTo>
                      <a:pt x="1247411" y="239050"/>
                    </a:lnTo>
                    <a:lnTo>
                      <a:pt x="1247928" y="235845"/>
                    </a:lnTo>
                    <a:lnTo>
                      <a:pt x="1248446" y="231698"/>
                    </a:lnTo>
                    <a:lnTo>
                      <a:pt x="1248972" y="227250"/>
                    </a:lnTo>
                    <a:lnTo>
                      <a:pt x="1249490" y="223248"/>
                    </a:lnTo>
                    <a:lnTo>
                      <a:pt x="1250016" y="220359"/>
                    </a:lnTo>
                    <a:lnTo>
                      <a:pt x="1250533" y="219042"/>
                    </a:lnTo>
                    <a:lnTo>
                      <a:pt x="1251051" y="219491"/>
                    </a:lnTo>
                    <a:lnTo>
                      <a:pt x="1251577" y="221611"/>
                    </a:lnTo>
                    <a:lnTo>
                      <a:pt x="1252095" y="225019"/>
                    </a:lnTo>
                    <a:lnTo>
                      <a:pt x="1252621" y="229061"/>
                    </a:lnTo>
                    <a:lnTo>
                      <a:pt x="1253139" y="232931"/>
                    </a:lnTo>
                    <a:lnTo>
                      <a:pt x="1253657" y="235862"/>
                    </a:lnTo>
                    <a:lnTo>
                      <a:pt x="1254183" y="237276"/>
                    </a:lnTo>
                    <a:lnTo>
                      <a:pt x="1254700" y="236879"/>
                    </a:lnTo>
                    <a:lnTo>
                      <a:pt x="1255226" y="234695"/>
                    </a:lnTo>
                    <a:lnTo>
                      <a:pt x="1255744" y="231089"/>
                    </a:lnTo>
                    <a:lnTo>
                      <a:pt x="1256262" y="226742"/>
                    </a:lnTo>
                    <a:lnTo>
                      <a:pt x="1256788" y="222516"/>
                    </a:lnTo>
                    <a:lnTo>
                      <a:pt x="1257306" y="219245"/>
                    </a:lnTo>
                    <a:lnTo>
                      <a:pt x="1257832" y="217566"/>
                    </a:lnTo>
                    <a:lnTo>
                      <a:pt x="1258349" y="217836"/>
                    </a:lnTo>
                    <a:lnTo>
                      <a:pt x="1258867" y="220103"/>
                    </a:lnTo>
                    <a:lnTo>
                      <a:pt x="1259393" y="224090"/>
                    </a:lnTo>
                    <a:lnTo>
                      <a:pt x="1259911" y="229178"/>
                    </a:lnTo>
                    <a:lnTo>
                      <a:pt x="1260437" y="234524"/>
                    </a:lnTo>
                    <a:lnTo>
                      <a:pt x="1260955" y="239251"/>
                    </a:lnTo>
                    <a:lnTo>
                      <a:pt x="1261472" y="242646"/>
                    </a:lnTo>
                    <a:lnTo>
                      <a:pt x="1261998" y="244274"/>
                    </a:lnTo>
                    <a:lnTo>
                      <a:pt x="1262516" y="244016"/>
                    </a:lnTo>
                    <a:lnTo>
                      <a:pt x="1263042" y="242095"/>
                    </a:lnTo>
                    <a:lnTo>
                      <a:pt x="1263560" y="239077"/>
                    </a:lnTo>
                    <a:lnTo>
                      <a:pt x="1264078" y="235756"/>
                    </a:lnTo>
                    <a:lnTo>
                      <a:pt x="1264604" y="232973"/>
                    </a:lnTo>
                    <a:lnTo>
                      <a:pt x="1265121" y="231421"/>
                    </a:lnTo>
                    <a:lnTo>
                      <a:pt x="1265648" y="231547"/>
                    </a:lnTo>
                    <a:lnTo>
                      <a:pt x="1266165" y="233506"/>
                    </a:lnTo>
                    <a:lnTo>
                      <a:pt x="1266683" y="237134"/>
                    </a:lnTo>
                    <a:lnTo>
                      <a:pt x="1267209" y="241948"/>
                    </a:lnTo>
                    <a:lnTo>
                      <a:pt x="1267727" y="247221"/>
                    </a:lnTo>
                    <a:lnTo>
                      <a:pt x="1268253" y="252169"/>
                    </a:lnTo>
                    <a:lnTo>
                      <a:pt x="1268770" y="256137"/>
                    </a:lnTo>
                    <a:lnTo>
                      <a:pt x="1269288" y="258712"/>
                    </a:lnTo>
                    <a:lnTo>
                      <a:pt x="1269814" y="259756"/>
                    </a:lnTo>
                    <a:lnTo>
                      <a:pt x="1270332" y="259408"/>
                    </a:lnTo>
                    <a:lnTo>
                      <a:pt x="1270858" y="258071"/>
                    </a:lnTo>
                    <a:lnTo>
                      <a:pt x="1271376" y="256349"/>
                    </a:lnTo>
                    <a:lnTo>
                      <a:pt x="1271893" y="254903"/>
                    </a:lnTo>
                    <a:lnTo>
                      <a:pt x="1272419" y="254289"/>
                    </a:lnTo>
                    <a:lnTo>
                      <a:pt x="1272937" y="254841"/>
                    </a:lnTo>
                    <a:lnTo>
                      <a:pt x="1273463" y="256637"/>
                    </a:lnTo>
                    <a:lnTo>
                      <a:pt x="1273981" y="259507"/>
                    </a:lnTo>
                    <a:lnTo>
                      <a:pt x="1274499" y="263061"/>
                    </a:lnTo>
                    <a:lnTo>
                      <a:pt x="1275025" y="266769"/>
                    </a:lnTo>
                    <a:lnTo>
                      <a:pt x="1275543" y="270082"/>
                    </a:lnTo>
                    <a:lnTo>
                      <a:pt x="1276069" y="272586"/>
                    </a:lnTo>
                    <a:lnTo>
                      <a:pt x="1276586" y="274090"/>
                    </a:lnTo>
                    <a:lnTo>
                      <a:pt x="1277104" y="274633"/>
                    </a:lnTo>
                    <a:lnTo>
                      <a:pt x="1277630" y="274445"/>
                    </a:lnTo>
                    <a:lnTo>
                      <a:pt x="1278148" y="273891"/>
                    </a:lnTo>
                    <a:lnTo>
                      <a:pt x="1278674" y="273406"/>
                    </a:lnTo>
                    <a:lnTo>
                      <a:pt x="1279192" y="273411"/>
                    </a:lnTo>
                    <a:lnTo>
                      <a:pt x="1279709" y="274185"/>
                    </a:lnTo>
                    <a:lnTo>
                      <a:pt x="1280235" y="275784"/>
                    </a:lnTo>
                    <a:lnTo>
                      <a:pt x="1280753" y="278017"/>
                    </a:lnTo>
                    <a:lnTo>
                      <a:pt x="1281279" y="280525"/>
                    </a:lnTo>
                    <a:lnTo>
                      <a:pt x="1281797" y="282871"/>
                    </a:lnTo>
                    <a:lnTo>
                      <a:pt x="1282315" y="284633"/>
                    </a:lnTo>
                    <a:lnTo>
                      <a:pt x="1282841" y="285494"/>
                    </a:lnTo>
                    <a:lnTo>
                      <a:pt x="1283358" y="285326"/>
                    </a:lnTo>
                    <a:lnTo>
                      <a:pt x="1283884" y="284239"/>
                    </a:lnTo>
                    <a:lnTo>
                      <a:pt x="1284402" y="282575"/>
                    </a:lnTo>
                    <a:lnTo>
                      <a:pt x="1284920" y="280812"/>
                    </a:lnTo>
                    <a:lnTo>
                      <a:pt x="1285446" y="279465"/>
                    </a:lnTo>
                    <a:lnTo>
                      <a:pt x="1285964" y="278968"/>
                    </a:lnTo>
                    <a:lnTo>
                      <a:pt x="1286490" y="279594"/>
                    </a:lnTo>
                    <a:lnTo>
                      <a:pt x="1287007" y="281378"/>
                    </a:lnTo>
                    <a:lnTo>
                      <a:pt x="1287525" y="284081"/>
                    </a:lnTo>
                    <a:lnTo>
                      <a:pt x="1288051" y="287206"/>
                    </a:lnTo>
                    <a:lnTo>
                      <a:pt x="1288569" y="290114"/>
                    </a:lnTo>
                    <a:lnTo>
                      <a:pt x="1289095" y="292169"/>
                    </a:lnTo>
                    <a:lnTo>
                      <a:pt x="1289613" y="292889"/>
                    </a:lnTo>
                    <a:lnTo>
                      <a:pt x="1290130" y="292031"/>
                    </a:lnTo>
                    <a:lnTo>
                      <a:pt x="1290656" y="289633"/>
                    </a:lnTo>
                    <a:lnTo>
                      <a:pt x="1291174" y="286026"/>
                    </a:lnTo>
                    <a:lnTo>
                      <a:pt x="1291700" y="281803"/>
                    </a:lnTo>
                    <a:lnTo>
                      <a:pt x="1292218" y="277718"/>
                    </a:lnTo>
                    <a:lnTo>
                      <a:pt x="1292736" y="274530"/>
                    </a:lnTo>
                    <a:lnTo>
                      <a:pt x="1293262" y="272828"/>
                    </a:lnTo>
                    <a:lnTo>
                      <a:pt x="1293779" y="272910"/>
                    </a:lnTo>
                    <a:lnTo>
                      <a:pt x="1294306" y="274733"/>
                    </a:lnTo>
                    <a:lnTo>
                      <a:pt x="1294823" y="277919"/>
                    </a:lnTo>
                    <a:lnTo>
                      <a:pt x="1295341" y="281800"/>
                    </a:lnTo>
                    <a:lnTo>
                      <a:pt x="1295867" y="285527"/>
                    </a:lnTo>
                    <a:lnTo>
                      <a:pt x="1296385" y="288248"/>
                    </a:lnTo>
                    <a:lnTo>
                      <a:pt x="1296911" y="289303"/>
                    </a:lnTo>
                    <a:lnTo>
                      <a:pt x="1297429" y="288352"/>
                    </a:lnTo>
                    <a:lnTo>
                      <a:pt x="1297946" y="285412"/>
                    </a:lnTo>
                    <a:lnTo>
                      <a:pt x="1298472" y="280847"/>
                    </a:lnTo>
                    <a:lnTo>
                      <a:pt x="1298990" y="275330"/>
                    </a:lnTo>
                    <a:lnTo>
                      <a:pt x="1299516" y="269757"/>
                    </a:lnTo>
                    <a:lnTo>
                      <a:pt x="1300034" y="265064"/>
                    </a:lnTo>
                    <a:lnTo>
                      <a:pt x="1300552" y="262004"/>
                    </a:lnTo>
                    <a:lnTo>
                      <a:pt x="1301078" y="261000"/>
                    </a:lnTo>
                    <a:lnTo>
                      <a:pt x="1301595" y="262093"/>
                    </a:lnTo>
                    <a:lnTo>
                      <a:pt x="1302121" y="264969"/>
                    </a:lnTo>
                    <a:lnTo>
                      <a:pt x="1302639" y="268993"/>
                    </a:lnTo>
                    <a:lnTo>
                      <a:pt x="1303157" y="273298"/>
                    </a:lnTo>
                    <a:lnTo>
                      <a:pt x="1303683" y="276941"/>
                    </a:lnTo>
                    <a:lnTo>
                      <a:pt x="1304201" y="279134"/>
                    </a:lnTo>
                    <a:lnTo>
                      <a:pt x="1304727" y="279397"/>
                    </a:lnTo>
                    <a:lnTo>
                      <a:pt x="1305244" y="277618"/>
                    </a:lnTo>
                    <a:lnTo>
                      <a:pt x="1305762" y="274044"/>
                    </a:lnTo>
                    <a:lnTo>
                      <a:pt x="1306288" y="269250"/>
                    </a:lnTo>
                    <a:lnTo>
                      <a:pt x="1306806" y="264067"/>
                    </a:lnTo>
                    <a:lnTo>
                      <a:pt x="1307332" y="259415"/>
                    </a:lnTo>
                    <a:lnTo>
                      <a:pt x="1307850" y="256082"/>
                    </a:lnTo>
                    <a:lnTo>
                      <a:pt x="1308367" y="254566"/>
                    </a:lnTo>
                    <a:lnTo>
                      <a:pt x="1308893" y="255017"/>
                    </a:lnTo>
                    <a:lnTo>
                      <a:pt x="1309411" y="257268"/>
                    </a:lnTo>
                    <a:lnTo>
                      <a:pt x="1309937" y="260852"/>
                    </a:lnTo>
                    <a:lnTo>
                      <a:pt x="1310455" y="265059"/>
                    </a:lnTo>
                    <a:lnTo>
                      <a:pt x="1310973" y="269059"/>
                    </a:lnTo>
                    <a:lnTo>
                      <a:pt x="1311499" y="272105"/>
                    </a:lnTo>
                    <a:lnTo>
                      <a:pt x="1312016" y="273697"/>
                    </a:lnTo>
                    <a:lnTo>
                      <a:pt x="1312542" y="273656"/>
                    </a:lnTo>
                    <a:lnTo>
                      <a:pt x="1313060" y="272113"/>
                    </a:lnTo>
                    <a:lnTo>
                      <a:pt x="1313578" y="269473"/>
                    </a:lnTo>
                    <a:lnTo>
                      <a:pt x="1314104" y="266356"/>
                    </a:lnTo>
                    <a:lnTo>
                      <a:pt x="1314622" y="263483"/>
                    </a:lnTo>
                    <a:lnTo>
                      <a:pt x="1315148" y="261491"/>
                    </a:lnTo>
                    <a:lnTo>
                      <a:pt x="1315665" y="260797"/>
                    </a:lnTo>
                    <a:lnTo>
                      <a:pt x="1316183" y="261538"/>
                    </a:lnTo>
                    <a:lnTo>
                      <a:pt x="1316709" y="263598"/>
                    </a:lnTo>
                    <a:lnTo>
                      <a:pt x="1317227" y="266644"/>
                    </a:lnTo>
                    <a:lnTo>
                      <a:pt x="1317753" y="270171"/>
                    </a:lnTo>
                    <a:lnTo>
                      <a:pt x="1318271" y="273596"/>
                    </a:lnTo>
                    <a:lnTo>
                      <a:pt x="1318788" y="276391"/>
                    </a:lnTo>
                    <a:lnTo>
                      <a:pt x="1319314" y="278225"/>
                    </a:lnTo>
                    <a:lnTo>
                      <a:pt x="1319832" y="279029"/>
                    </a:lnTo>
                    <a:lnTo>
                      <a:pt x="1320358" y="278962"/>
                    </a:lnTo>
                    <a:lnTo>
                      <a:pt x="1320876" y="278357"/>
                    </a:lnTo>
                    <a:lnTo>
                      <a:pt x="1321394" y="277649"/>
                    </a:lnTo>
                    <a:lnTo>
                      <a:pt x="1321920" y="277296"/>
                    </a:lnTo>
                    <a:lnTo>
                      <a:pt x="1322438" y="277673"/>
                    </a:lnTo>
                    <a:lnTo>
                      <a:pt x="1322964" y="278966"/>
                    </a:lnTo>
                    <a:lnTo>
                      <a:pt x="1323481" y="281122"/>
                    </a:lnTo>
                    <a:lnTo>
                      <a:pt x="1323999" y="283885"/>
                    </a:lnTo>
                    <a:lnTo>
                      <a:pt x="1324525" y="286880"/>
                    </a:lnTo>
                    <a:lnTo>
                      <a:pt x="1325043" y="289691"/>
                    </a:lnTo>
                    <a:lnTo>
                      <a:pt x="1325569" y="291944"/>
                    </a:lnTo>
                    <a:lnTo>
                      <a:pt x="1326087" y="293389"/>
                    </a:lnTo>
                    <a:lnTo>
                      <a:pt x="1326604" y="293984"/>
                    </a:lnTo>
                    <a:lnTo>
                      <a:pt x="1327130" y="293919"/>
                    </a:lnTo>
                    <a:lnTo>
                      <a:pt x="1327648" y="293570"/>
                    </a:lnTo>
                    <a:lnTo>
                      <a:pt x="1328174" y="293391"/>
                    </a:lnTo>
                    <a:lnTo>
                      <a:pt x="1328692" y="293811"/>
                    </a:lnTo>
                    <a:lnTo>
                      <a:pt x="1329210" y="295150"/>
                    </a:lnTo>
                    <a:lnTo>
                      <a:pt x="1329736" y="297553"/>
                    </a:lnTo>
                    <a:lnTo>
                      <a:pt x="1330253" y="300933"/>
                    </a:lnTo>
                    <a:lnTo>
                      <a:pt x="1330779" y="304954"/>
                    </a:lnTo>
                    <a:lnTo>
                      <a:pt x="1331297" y="309085"/>
                    </a:lnTo>
                    <a:lnTo>
                      <a:pt x="1331815" y="312724"/>
                    </a:lnTo>
                    <a:lnTo>
                      <a:pt x="1332341" y="315341"/>
                    </a:lnTo>
                    <a:lnTo>
                      <a:pt x="1332859" y="316596"/>
                    </a:lnTo>
                    <a:lnTo>
                      <a:pt x="1333385" y="316403"/>
                    </a:lnTo>
                    <a:lnTo>
                      <a:pt x="1333902" y="314965"/>
                    </a:lnTo>
                    <a:lnTo>
                      <a:pt x="1334420" y="312753"/>
                    </a:lnTo>
                    <a:lnTo>
                      <a:pt x="1334946" y="310430"/>
                    </a:lnTo>
                    <a:lnTo>
                      <a:pt x="1335464" y="308718"/>
                    </a:lnTo>
                    <a:lnTo>
                      <a:pt x="1335990" y="308239"/>
                    </a:lnTo>
                    <a:lnTo>
                      <a:pt x="1336508" y="309383"/>
                    </a:lnTo>
                    <a:lnTo>
                      <a:pt x="1337025" y="312224"/>
                    </a:lnTo>
                    <a:lnTo>
                      <a:pt x="1337551" y="316515"/>
                    </a:lnTo>
                    <a:lnTo>
                      <a:pt x="1338069" y="321703"/>
                    </a:lnTo>
                    <a:lnTo>
                      <a:pt x="1338595" y="327004"/>
                    </a:lnTo>
                    <a:lnTo>
                      <a:pt x="1339113" y="331544"/>
                    </a:lnTo>
                    <a:lnTo>
                      <a:pt x="1339631" y="334553"/>
                    </a:lnTo>
                    <a:lnTo>
                      <a:pt x="1340157" y="335537"/>
                    </a:lnTo>
                    <a:lnTo>
                      <a:pt x="1340674" y="334386"/>
                    </a:lnTo>
                    <a:lnTo>
                      <a:pt x="1341200" y="331371"/>
                    </a:lnTo>
                    <a:lnTo>
                      <a:pt x="1341718" y="327103"/>
                    </a:lnTo>
                    <a:lnTo>
                      <a:pt x="1342236" y="322437"/>
                    </a:lnTo>
                    <a:lnTo>
                      <a:pt x="1342762" y="318338"/>
                    </a:lnTo>
                    <a:lnTo>
                      <a:pt x="1343280" y="315675"/>
                    </a:lnTo>
                    <a:lnTo>
                      <a:pt x="1343806" y="315027"/>
                    </a:lnTo>
                    <a:lnTo>
                      <a:pt x="1344324" y="316575"/>
                    </a:lnTo>
                    <a:lnTo>
                      <a:pt x="1344841" y="320089"/>
                    </a:lnTo>
                    <a:lnTo>
                      <a:pt x="1345367" y="324985"/>
                    </a:lnTo>
                    <a:lnTo>
                      <a:pt x="1345885" y="330394"/>
                    </a:lnTo>
                    <a:lnTo>
                      <a:pt x="1346411" y="335299"/>
                    </a:lnTo>
                    <a:lnTo>
                      <a:pt x="1346929" y="338742"/>
                    </a:lnTo>
                    <a:lnTo>
                      <a:pt x="1347446" y="340045"/>
                    </a:lnTo>
                    <a:lnTo>
                      <a:pt x="1347973" y="338959"/>
                    </a:lnTo>
                    <a:lnTo>
                      <a:pt x="1348490" y="335653"/>
                    </a:lnTo>
                    <a:lnTo>
                      <a:pt x="1349016" y="330677"/>
                    </a:lnTo>
                    <a:lnTo>
                      <a:pt x="1349534" y="324882"/>
                    </a:lnTo>
                    <a:lnTo>
                      <a:pt x="1350052" y="319287"/>
                    </a:lnTo>
                    <a:lnTo>
                      <a:pt x="1350578" y="314871"/>
                    </a:lnTo>
                    <a:lnTo>
                      <a:pt x="1351096" y="312353"/>
                    </a:lnTo>
                    <a:lnTo>
                      <a:pt x="1351622" y="312046"/>
                    </a:lnTo>
                    <a:lnTo>
                      <a:pt x="1352139" y="313851"/>
                    </a:lnTo>
                    <a:lnTo>
                      <a:pt x="1352657" y="317302"/>
                    </a:lnTo>
                    <a:lnTo>
                      <a:pt x="1353183" y="321640"/>
                    </a:lnTo>
                    <a:lnTo>
                      <a:pt x="1353701" y="325920"/>
                    </a:lnTo>
                    <a:lnTo>
                      <a:pt x="1354227" y="329202"/>
                    </a:lnTo>
                    <a:lnTo>
                      <a:pt x="1354745" y="330767"/>
                    </a:lnTo>
                    <a:lnTo>
                      <a:pt x="1355262" y="330272"/>
                    </a:lnTo>
                    <a:lnTo>
                      <a:pt x="1355788" y="327776"/>
                    </a:lnTo>
                    <a:lnTo>
                      <a:pt x="1356306" y="323677"/>
                    </a:lnTo>
                    <a:lnTo>
                      <a:pt x="1356832" y="318656"/>
                    </a:lnTo>
                    <a:lnTo>
                      <a:pt x="1357350" y="313564"/>
                    </a:lnTo>
                    <a:lnTo>
                      <a:pt x="1357868" y="309264"/>
                    </a:lnTo>
                    <a:lnTo>
                      <a:pt x="1358394" y="306418"/>
                    </a:lnTo>
                    <a:lnTo>
                      <a:pt x="1358911" y="305350"/>
                    </a:lnTo>
                    <a:lnTo>
                      <a:pt x="1359437" y="306019"/>
                    </a:lnTo>
                    <a:lnTo>
                      <a:pt x="1359955" y="308077"/>
                    </a:lnTo>
                    <a:lnTo>
                      <a:pt x="1360473" y="310950"/>
                    </a:lnTo>
                    <a:lnTo>
                      <a:pt x="1360999" y="313923"/>
                    </a:lnTo>
                    <a:lnTo>
                      <a:pt x="1361517" y="316283"/>
                    </a:lnTo>
                    <a:lnTo>
                      <a:pt x="1362043" y="317492"/>
                    </a:lnTo>
                    <a:lnTo>
                      <a:pt x="1362560" y="317309"/>
                    </a:lnTo>
                    <a:lnTo>
                      <a:pt x="1363078" y="315812"/>
                    </a:lnTo>
                    <a:lnTo>
                      <a:pt x="1363604" y="313332"/>
                    </a:lnTo>
                    <a:lnTo>
                      <a:pt x="1364122" y="310375"/>
                    </a:lnTo>
                    <a:lnTo>
                      <a:pt x="1364648" y="307533"/>
                    </a:lnTo>
                    <a:lnTo>
                      <a:pt x="1365166" y="305374"/>
                    </a:lnTo>
                    <a:lnTo>
                      <a:pt x="1365683" y="304307"/>
                    </a:lnTo>
                    <a:lnTo>
                      <a:pt x="1366210" y="304467"/>
                    </a:lnTo>
                    <a:lnTo>
                      <a:pt x="1366727" y="305689"/>
                    </a:lnTo>
                    <a:lnTo>
                      <a:pt x="1367253" y="307597"/>
                    </a:lnTo>
                    <a:lnTo>
                      <a:pt x="1367771" y="309702"/>
                    </a:lnTo>
                    <a:lnTo>
                      <a:pt x="1368289" y="311516"/>
                    </a:lnTo>
                    <a:lnTo>
                      <a:pt x="1368815" y="312640"/>
                    </a:lnTo>
                    <a:lnTo>
                      <a:pt x="1369333" y="312858"/>
                    </a:lnTo>
                    <a:lnTo>
                      <a:pt x="1369859" y="312209"/>
                    </a:lnTo>
                    <a:lnTo>
                      <a:pt x="1370376" y="310980"/>
                    </a:lnTo>
                    <a:lnTo>
                      <a:pt x="1370894" y="309616"/>
                    </a:lnTo>
                    <a:lnTo>
                      <a:pt x="1371420" y="308604"/>
                    </a:lnTo>
                    <a:lnTo>
                      <a:pt x="1371938" y="308367"/>
                    </a:lnTo>
                    <a:lnTo>
                      <a:pt x="1372464" y="309188"/>
                    </a:lnTo>
                    <a:lnTo>
                      <a:pt x="1372982" y="311139"/>
                    </a:lnTo>
                    <a:lnTo>
                      <a:pt x="1373499" y="314025"/>
                    </a:lnTo>
                    <a:lnTo>
                      <a:pt x="1374025" y="317408"/>
                    </a:lnTo>
                    <a:lnTo>
                      <a:pt x="1374543" y="320702"/>
                    </a:lnTo>
                    <a:lnTo>
                      <a:pt x="1375069" y="323334"/>
                    </a:lnTo>
                    <a:lnTo>
                      <a:pt x="1375587" y="324879"/>
                    </a:lnTo>
                    <a:lnTo>
                      <a:pt x="1376105" y="325145"/>
                    </a:lnTo>
                    <a:lnTo>
                      <a:pt x="1376631" y="324216"/>
                    </a:lnTo>
                    <a:lnTo>
                      <a:pt x="1377148" y="322452"/>
                    </a:lnTo>
                    <a:lnTo>
                      <a:pt x="1377674" y="320442"/>
                    </a:lnTo>
                    <a:lnTo>
                      <a:pt x="1378192" y="318889"/>
                    </a:lnTo>
                    <a:lnTo>
                      <a:pt x="1378710" y="318454"/>
                    </a:lnTo>
                    <a:lnTo>
                      <a:pt x="1379236" y="319598"/>
                    </a:lnTo>
                    <a:lnTo>
                      <a:pt x="1379754" y="322485"/>
                    </a:lnTo>
                    <a:lnTo>
                      <a:pt x="1380280" y="326946"/>
                    </a:lnTo>
                    <a:lnTo>
                      <a:pt x="1380797" y="332493"/>
                    </a:lnTo>
                    <a:lnTo>
                      <a:pt x="1381315" y="338391"/>
                    </a:lnTo>
                    <a:lnTo>
                      <a:pt x="1381841" y="343794"/>
                    </a:lnTo>
                    <a:lnTo>
                      <a:pt x="1382359" y="347902"/>
                    </a:lnTo>
                    <a:lnTo>
                      <a:pt x="1382885" y="350165"/>
                    </a:lnTo>
                    <a:lnTo>
                      <a:pt x="1383403" y="350391"/>
                    </a:lnTo>
                    <a:lnTo>
                      <a:pt x="1383920" y="348787"/>
                    </a:lnTo>
                    <a:lnTo>
                      <a:pt x="1384446" y="345898"/>
                    </a:lnTo>
                    <a:lnTo>
                      <a:pt x="1384964" y="342541"/>
                    </a:lnTo>
                    <a:lnTo>
                      <a:pt x="1385490" y="339686"/>
                    </a:lnTo>
                    <a:lnTo>
                      <a:pt x="1386008" y="338224"/>
                    </a:lnTo>
                    <a:lnTo>
                      <a:pt x="1386526" y="338817"/>
                    </a:lnTo>
                    <a:lnTo>
                      <a:pt x="1387052" y="341715"/>
                    </a:lnTo>
                    <a:lnTo>
                      <a:pt x="1387569" y="346708"/>
                    </a:lnTo>
                    <a:lnTo>
                      <a:pt x="1388095" y="353213"/>
                    </a:lnTo>
                    <a:lnTo>
                      <a:pt x="1388613" y="360353"/>
                    </a:lnTo>
                    <a:lnTo>
                      <a:pt x="1389131" y="367108"/>
                    </a:lnTo>
                    <a:lnTo>
                      <a:pt x="1389657" y="372511"/>
                    </a:lnTo>
                    <a:lnTo>
                      <a:pt x="1390175" y="375792"/>
                    </a:lnTo>
                    <a:lnTo>
                      <a:pt x="1390701" y="376602"/>
                    </a:lnTo>
                    <a:lnTo>
                      <a:pt x="1391219" y="375066"/>
                    </a:lnTo>
                    <a:lnTo>
                      <a:pt x="1391736" y="371709"/>
                    </a:lnTo>
                    <a:lnTo>
                      <a:pt x="1392262" y="367392"/>
                    </a:lnTo>
                    <a:lnTo>
                      <a:pt x="1392780" y="363150"/>
                    </a:lnTo>
                    <a:lnTo>
                      <a:pt x="1393306" y="360027"/>
                    </a:lnTo>
                    <a:lnTo>
                      <a:pt x="1393824" y="358833"/>
                    </a:lnTo>
                    <a:lnTo>
                      <a:pt x="1394341" y="359985"/>
                    </a:lnTo>
                    <a:lnTo>
                      <a:pt x="1394868" y="363417"/>
                    </a:lnTo>
                    <a:lnTo>
                      <a:pt x="1395385" y="368636"/>
                    </a:lnTo>
                    <a:lnTo>
                      <a:pt x="1395911" y="374865"/>
                    </a:lnTo>
                    <a:lnTo>
                      <a:pt x="1396429" y="381136"/>
                    </a:lnTo>
                    <a:lnTo>
                      <a:pt x="1396947" y="386447"/>
                    </a:lnTo>
                    <a:lnTo>
                      <a:pt x="1397473" y="389963"/>
                    </a:lnTo>
                    <a:lnTo>
                      <a:pt x="1397991" y="391190"/>
                    </a:lnTo>
                    <a:lnTo>
                      <a:pt x="1398517" y="390088"/>
                    </a:lnTo>
                    <a:lnTo>
                      <a:pt x="1399034" y="387057"/>
                    </a:lnTo>
                    <a:lnTo>
                      <a:pt x="1399552" y="382773"/>
                    </a:lnTo>
                    <a:lnTo>
                      <a:pt x="1400078" y="378147"/>
                    </a:lnTo>
                    <a:lnTo>
                      <a:pt x="1400596" y="374114"/>
                    </a:lnTo>
                    <a:lnTo>
                      <a:pt x="1401122" y="371475"/>
                    </a:lnTo>
                    <a:lnTo>
                      <a:pt x="1401640" y="370699"/>
                    </a:lnTo>
                    <a:lnTo>
                      <a:pt x="1402157" y="371851"/>
                    </a:lnTo>
                    <a:lnTo>
                      <a:pt x="1402683" y="374598"/>
                    </a:lnTo>
                    <a:lnTo>
                      <a:pt x="1403201" y="378389"/>
                    </a:lnTo>
                    <a:lnTo>
                      <a:pt x="1403727" y="382456"/>
                    </a:lnTo>
                    <a:lnTo>
                      <a:pt x="1404245" y="386005"/>
                    </a:lnTo>
                    <a:lnTo>
                      <a:pt x="1404763" y="388334"/>
                    </a:lnTo>
                    <a:lnTo>
                      <a:pt x="1405289" y="389002"/>
                    </a:lnTo>
                    <a:lnTo>
                      <a:pt x="1405806" y="387950"/>
                    </a:lnTo>
                    <a:lnTo>
                      <a:pt x="1406332" y="385445"/>
                    </a:lnTo>
                    <a:lnTo>
                      <a:pt x="1406850" y="381996"/>
                    </a:lnTo>
                    <a:lnTo>
                      <a:pt x="1407368" y="378247"/>
                    </a:lnTo>
                    <a:lnTo>
                      <a:pt x="1407894" y="374849"/>
                    </a:lnTo>
                    <a:lnTo>
                      <a:pt x="1408412" y="372377"/>
                    </a:lnTo>
                    <a:lnTo>
                      <a:pt x="1408938" y="371149"/>
                    </a:lnTo>
                    <a:lnTo>
                      <a:pt x="1409456" y="371174"/>
                    </a:lnTo>
                    <a:lnTo>
                      <a:pt x="1409973" y="372193"/>
                    </a:lnTo>
                    <a:lnTo>
                      <a:pt x="1410499" y="373755"/>
                    </a:lnTo>
                    <a:lnTo>
                      <a:pt x="1411017" y="375316"/>
                    </a:lnTo>
                    <a:lnTo>
                      <a:pt x="1411543" y="376368"/>
                    </a:lnTo>
                    <a:lnTo>
                      <a:pt x="1412061" y="376527"/>
                    </a:lnTo>
                    <a:lnTo>
                      <a:pt x="1412578" y="375608"/>
                    </a:lnTo>
                    <a:lnTo>
                      <a:pt x="1413105" y="373746"/>
                    </a:lnTo>
                    <a:lnTo>
                      <a:pt x="1413622" y="371283"/>
                    </a:lnTo>
                    <a:lnTo>
                      <a:pt x="1414148" y="368686"/>
                    </a:lnTo>
                    <a:lnTo>
                      <a:pt x="1414666" y="366423"/>
                    </a:lnTo>
                    <a:lnTo>
                      <a:pt x="1415184" y="364862"/>
                    </a:lnTo>
                    <a:lnTo>
                      <a:pt x="1415710" y="364252"/>
                    </a:lnTo>
                    <a:lnTo>
                      <a:pt x="1416227" y="364603"/>
                    </a:lnTo>
                    <a:lnTo>
                      <a:pt x="1416754" y="365697"/>
                    </a:lnTo>
                    <a:lnTo>
                      <a:pt x="1417271" y="367075"/>
                    </a:lnTo>
                    <a:lnTo>
                      <a:pt x="1417789" y="368219"/>
                    </a:lnTo>
                    <a:lnTo>
                      <a:pt x="1418315" y="368619"/>
                    </a:lnTo>
                    <a:lnTo>
                      <a:pt x="1418833" y="367968"/>
                    </a:lnTo>
                    <a:lnTo>
                      <a:pt x="1419359" y="366189"/>
                    </a:lnTo>
                    <a:lnTo>
                      <a:pt x="1419877" y="363467"/>
                    </a:lnTo>
                    <a:lnTo>
                      <a:pt x="1420394" y="360244"/>
                    </a:lnTo>
                    <a:lnTo>
                      <a:pt x="1420920" y="357129"/>
                    </a:lnTo>
                    <a:lnTo>
                      <a:pt x="1421438" y="354758"/>
                    </a:lnTo>
                    <a:lnTo>
                      <a:pt x="1421964" y="353639"/>
                    </a:lnTo>
                    <a:lnTo>
                      <a:pt x="1422482" y="354048"/>
                    </a:lnTo>
                    <a:lnTo>
                      <a:pt x="1423000" y="355977"/>
                    </a:lnTo>
                    <a:lnTo>
                      <a:pt x="1423526" y="359117"/>
                    </a:lnTo>
                    <a:lnTo>
                      <a:pt x="1424043" y="362916"/>
                    </a:lnTo>
                    <a:lnTo>
                      <a:pt x="1424569" y="366615"/>
                    </a:lnTo>
                    <a:lnTo>
                      <a:pt x="1425087" y="369429"/>
                    </a:lnTo>
                    <a:lnTo>
                      <a:pt x="1425605" y="370715"/>
                    </a:lnTo>
                    <a:lnTo>
                      <a:pt x="1426131" y="370156"/>
                    </a:lnTo>
                    <a:lnTo>
                      <a:pt x="1426649" y="367801"/>
                    </a:lnTo>
                    <a:lnTo>
                      <a:pt x="1427175" y="364102"/>
                    </a:lnTo>
                    <a:lnTo>
                      <a:pt x="1427692" y="359793"/>
                    </a:lnTo>
                    <a:lnTo>
                      <a:pt x="1428210" y="355777"/>
                    </a:lnTo>
                    <a:lnTo>
                      <a:pt x="1428736" y="352971"/>
                    </a:lnTo>
                    <a:lnTo>
                      <a:pt x="1429254" y="352103"/>
                    </a:lnTo>
                    <a:lnTo>
                      <a:pt x="1429780" y="353555"/>
                    </a:lnTo>
                    <a:lnTo>
                      <a:pt x="1430298" y="357296"/>
                    </a:lnTo>
                    <a:lnTo>
                      <a:pt x="1430815" y="362833"/>
                    </a:lnTo>
                    <a:lnTo>
                      <a:pt x="1431341" y="369354"/>
                    </a:lnTo>
                    <a:lnTo>
                      <a:pt x="1431859" y="375826"/>
                    </a:lnTo>
                    <a:lnTo>
                      <a:pt x="1432385" y="381228"/>
                    </a:lnTo>
                    <a:lnTo>
                      <a:pt x="1432903" y="384702"/>
                    </a:lnTo>
                    <a:lnTo>
                      <a:pt x="1433421" y="385754"/>
                    </a:lnTo>
                    <a:lnTo>
                      <a:pt x="1433947" y="384385"/>
                    </a:lnTo>
                    <a:lnTo>
                      <a:pt x="1434464" y="381069"/>
                    </a:lnTo>
                    <a:lnTo>
                      <a:pt x="1434991" y="376661"/>
                    </a:lnTo>
                    <a:lnTo>
                      <a:pt x="1435508" y="372210"/>
                    </a:lnTo>
                    <a:lnTo>
                      <a:pt x="1436026" y="368836"/>
                    </a:lnTo>
                    <a:lnTo>
                      <a:pt x="1436552" y="367492"/>
                    </a:lnTo>
                    <a:lnTo>
                      <a:pt x="1437070" y="368770"/>
                    </a:lnTo>
                    <a:lnTo>
                      <a:pt x="1437596" y="372736"/>
                    </a:lnTo>
                    <a:lnTo>
                      <a:pt x="1438114" y="378932"/>
                    </a:lnTo>
                    <a:lnTo>
                      <a:pt x="1438631" y="386506"/>
                    </a:lnTo>
                    <a:lnTo>
                      <a:pt x="1439157" y="394380"/>
                    </a:lnTo>
                    <a:lnTo>
                      <a:pt x="1439675" y="401427"/>
                    </a:lnTo>
                    <a:lnTo>
                      <a:pt x="1440201" y="406680"/>
                    </a:lnTo>
                    <a:lnTo>
                      <a:pt x="1440719" y="409502"/>
                    </a:lnTo>
                    <a:lnTo>
                      <a:pt x="1441237" y="409753"/>
                    </a:lnTo>
                    <a:lnTo>
                      <a:pt x="1441763" y="407774"/>
                    </a:lnTo>
                    <a:lnTo>
                      <a:pt x="1442280" y="404317"/>
                    </a:lnTo>
                    <a:lnTo>
                      <a:pt x="1442806" y="400359"/>
                    </a:lnTo>
                    <a:lnTo>
                      <a:pt x="1443324" y="396993"/>
                    </a:lnTo>
                    <a:lnTo>
                      <a:pt x="1443842" y="395198"/>
                    </a:lnTo>
                    <a:lnTo>
                      <a:pt x="1444368" y="395641"/>
                    </a:lnTo>
                    <a:lnTo>
                      <a:pt x="1444886" y="398522"/>
                    </a:lnTo>
                    <a:lnTo>
                      <a:pt x="1445412" y="403498"/>
                    </a:lnTo>
                    <a:lnTo>
                      <a:pt x="1445929" y="409878"/>
                    </a:lnTo>
                    <a:lnTo>
                      <a:pt x="1446447" y="416758"/>
                    </a:lnTo>
                    <a:lnTo>
                      <a:pt x="1446973" y="423172"/>
                    </a:lnTo>
                    <a:lnTo>
                      <a:pt x="1447491" y="428257"/>
                    </a:lnTo>
                    <a:lnTo>
                      <a:pt x="1448017" y="431422"/>
                    </a:lnTo>
                    <a:lnTo>
                      <a:pt x="1448535" y="432449"/>
                    </a:lnTo>
                    <a:lnTo>
                      <a:pt x="1449052" y="431589"/>
                    </a:lnTo>
                    <a:lnTo>
                      <a:pt x="1449578" y="429409"/>
                    </a:lnTo>
                    <a:lnTo>
                      <a:pt x="1450096" y="426670"/>
                    </a:lnTo>
                    <a:lnTo>
                      <a:pt x="1450622" y="424182"/>
                    </a:lnTo>
                    <a:lnTo>
                      <a:pt x="1451140" y="422687"/>
                    </a:lnTo>
                    <a:lnTo>
                      <a:pt x="1451658" y="422687"/>
                    </a:lnTo>
                    <a:lnTo>
                      <a:pt x="1452184" y="424324"/>
                    </a:lnTo>
                    <a:lnTo>
                      <a:pt x="1452701" y="427355"/>
                    </a:lnTo>
                    <a:lnTo>
                      <a:pt x="1453227" y="431238"/>
                    </a:lnTo>
                    <a:lnTo>
                      <a:pt x="1453745" y="435338"/>
                    </a:lnTo>
                    <a:lnTo>
                      <a:pt x="1454263" y="438987"/>
                    </a:lnTo>
                    <a:lnTo>
                      <a:pt x="1454789" y="441659"/>
                    </a:lnTo>
                    <a:lnTo>
                      <a:pt x="1455307" y="443012"/>
                    </a:lnTo>
                    <a:lnTo>
                      <a:pt x="1455833" y="443003"/>
                    </a:lnTo>
                    <a:lnTo>
                      <a:pt x="1456351" y="441926"/>
                    </a:lnTo>
                    <a:lnTo>
                      <a:pt x="1456868" y="440273"/>
                    </a:lnTo>
                    <a:lnTo>
                      <a:pt x="1457394" y="438611"/>
                    </a:lnTo>
                    <a:lnTo>
                      <a:pt x="1457912" y="437417"/>
                    </a:lnTo>
                    <a:lnTo>
                      <a:pt x="1458438" y="437050"/>
                    </a:lnTo>
                    <a:lnTo>
                      <a:pt x="1458956" y="437626"/>
                    </a:lnTo>
                    <a:lnTo>
                      <a:pt x="1459473" y="439045"/>
                    </a:lnTo>
                    <a:lnTo>
                      <a:pt x="1460000" y="440941"/>
                    </a:lnTo>
                    <a:lnTo>
                      <a:pt x="1460517" y="442820"/>
                    </a:lnTo>
                    <a:lnTo>
                      <a:pt x="1461043" y="444156"/>
                    </a:lnTo>
                    <a:lnTo>
                      <a:pt x="1461561" y="444565"/>
                    </a:lnTo>
                    <a:lnTo>
                      <a:pt x="1462079" y="443855"/>
                    </a:lnTo>
                    <a:lnTo>
                      <a:pt x="1462605" y="442076"/>
                    </a:lnTo>
                    <a:lnTo>
                      <a:pt x="1463122" y="439530"/>
                    </a:lnTo>
                    <a:lnTo>
                      <a:pt x="1463649" y="436724"/>
                    </a:lnTo>
                    <a:lnTo>
                      <a:pt x="1464166" y="434269"/>
                    </a:lnTo>
                    <a:lnTo>
                      <a:pt x="1464684" y="432707"/>
                    </a:lnTo>
                    <a:lnTo>
                      <a:pt x="1465210" y="432365"/>
                    </a:lnTo>
                    <a:lnTo>
                      <a:pt x="1465728" y="433275"/>
                    </a:lnTo>
                    <a:lnTo>
                      <a:pt x="1466254" y="435204"/>
                    </a:lnTo>
                    <a:lnTo>
                      <a:pt x="1466772" y="437684"/>
                    </a:lnTo>
                    <a:lnTo>
                      <a:pt x="1467289" y="440089"/>
                    </a:lnTo>
                    <a:lnTo>
                      <a:pt x="1467815" y="441742"/>
                    </a:lnTo>
                    <a:lnTo>
                      <a:pt x="1468333" y="442051"/>
                    </a:lnTo>
                    <a:lnTo>
                      <a:pt x="1468859" y="440682"/>
                    </a:lnTo>
                    <a:lnTo>
                      <a:pt x="1469377" y="437634"/>
                    </a:lnTo>
                    <a:lnTo>
                      <a:pt x="1469895" y="433242"/>
                    </a:lnTo>
                    <a:lnTo>
                      <a:pt x="1470421" y="428132"/>
                    </a:lnTo>
                    <a:lnTo>
                      <a:pt x="1470938" y="423121"/>
                    </a:lnTo>
                    <a:lnTo>
                      <a:pt x="1471464" y="419038"/>
                    </a:lnTo>
                    <a:lnTo>
                      <a:pt x="1471982" y="416583"/>
                    </a:lnTo>
                    <a:lnTo>
                      <a:pt x="1472500" y="416166"/>
                    </a:lnTo>
                    <a:lnTo>
                      <a:pt x="1473026" y="417769"/>
                    </a:lnTo>
                    <a:lnTo>
                      <a:pt x="1473544" y="420992"/>
                    </a:lnTo>
                    <a:lnTo>
                      <a:pt x="1474070" y="425117"/>
                    </a:lnTo>
                    <a:lnTo>
                      <a:pt x="1474587" y="429225"/>
                    </a:lnTo>
                    <a:lnTo>
                      <a:pt x="1475105" y="432399"/>
                    </a:lnTo>
                    <a:lnTo>
                      <a:pt x="1475631" y="433818"/>
                    </a:lnTo>
                    <a:lnTo>
                      <a:pt x="1476149" y="433016"/>
                    </a:lnTo>
                    <a:lnTo>
                      <a:pt x="1476675" y="429935"/>
                    </a:lnTo>
                    <a:lnTo>
                      <a:pt x="1477193" y="424967"/>
                    </a:lnTo>
                    <a:lnTo>
                      <a:pt x="1477710" y="418888"/>
                    </a:lnTo>
                    <a:lnTo>
                      <a:pt x="1478237" y="412692"/>
                    </a:lnTo>
                    <a:lnTo>
                      <a:pt x="1478754" y="407398"/>
                    </a:lnTo>
                    <a:lnTo>
                      <a:pt x="1479280" y="403924"/>
                    </a:lnTo>
                    <a:lnTo>
                      <a:pt x="1479798" y="402889"/>
                    </a:lnTo>
                    <a:lnTo>
                      <a:pt x="1480316" y="404450"/>
                    </a:lnTo>
                    <a:lnTo>
                      <a:pt x="1480842" y="408275"/>
                    </a:lnTo>
                    <a:lnTo>
                      <a:pt x="1481359" y="413594"/>
                    </a:lnTo>
                    <a:lnTo>
                      <a:pt x="1481886" y="419406"/>
                    </a:lnTo>
                    <a:lnTo>
                      <a:pt x="1482403" y="424616"/>
                    </a:lnTo>
                    <a:lnTo>
                      <a:pt x="1482921" y="428257"/>
                    </a:lnTo>
                    <a:lnTo>
                      <a:pt x="1483447" y="429635"/>
                    </a:lnTo>
                    <a:lnTo>
                      <a:pt x="1483965" y="428516"/>
                    </a:lnTo>
                    <a:lnTo>
                      <a:pt x="1484491" y="425159"/>
                    </a:lnTo>
                    <a:lnTo>
                      <a:pt x="1485008" y="420266"/>
                    </a:lnTo>
                    <a:lnTo>
                      <a:pt x="1485526" y="414788"/>
                    </a:lnTo>
                    <a:lnTo>
                      <a:pt x="1486052" y="409778"/>
                    </a:lnTo>
                    <a:lnTo>
                      <a:pt x="1486570" y="406246"/>
                    </a:lnTo>
                    <a:lnTo>
                      <a:pt x="1487096" y="404926"/>
                    </a:lnTo>
                    <a:lnTo>
                      <a:pt x="1487614" y="406187"/>
                    </a:lnTo>
                    <a:lnTo>
                      <a:pt x="1488132" y="409870"/>
                    </a:lnTo>
                    <a:lnTo>
                      <a:pt x="1488658" y="415364"/>
                    </a:lnTo>
                    <a:lnTo>
                      <a:pt x="1489175" y="421752"/>
                    </a:lnTo>
                    <a:lnTo>
                      <a:pt x="1489701" y="428023"/>
                    </a:lnTo>
                    <a:lnTo>
                      <a:pt x="1490219" y="433217"/>
                    </a:lnTo>
                    <a:lnTo>
                      <a:pt x="1490737" y="436607"/>
                    </a:lnTo>
                    <a:lnTo>
                      <a:pt x="1491263" y="437818"/>
                    </a:lnTo>
                    <a:lnTo>
                      <a:pt x="1491781" y="436958"/>
                    </a:lnTo>
                    <a:lnTo>
                      <a:pt x="1492307" y="434519"/>
                    </a:lnTo>
                    <a:lnTo>
                      <a:pt x="1492824" y="431305"/>
                    </a:lnTo>
                    <a:lnTo>
                      <a:pt x="1493342" y="428198"/>
                    </a:lnTo>
                    <a:lnTo>
                      <a:pt x="1493868" y="426036"/>
                    </a:lnTo>
                    <a:lnTo>
                      <a:pt x="1494386" y="425484"/>
                    </a:lnTo>
                    <a:lnTo>
                      <a:pt x="1494912" y="426904"/>
                    </a:lnTo>
                    <a:lnTo>
                      <a:pt x="1495430" y="430227"/>
                    </a:lnTo>
                    <a:lnTo>
                      <a:pt x="1495947" y="434995"/>
                    </a:lnTo>
                    <a:lnTo>
                      <a:pt x="1496473" y="440523"/>
                    </a:lnTo>
                    <a:lnTo>
                      <a:pt x="1496991" y="446034"/>
                    </a:lnTo>
                    <a:lnTo>
                      <a:pt x="1497517" y="450836"/>
                    </a:lnTo>
                    <a:lnTo>
                      <a:pt x="1498035" y="454376"/>
                    </a:lnTo>
                    <a:lnTo>
                      <a:pt x="1498553" y="456397"/>
                    </a:lnTo>
                    <a:lnTo>
                      <a:pt x="1499079" y="456990"/>
                    </a:lnTo>
                    <a:lnTo>
                      <a:pt x="1499596" y="456573"/>
                    </a:lnTo>
                    <a:lnTo>
                      <a:pt x="1500122" y="455746"/>
                    </a:lnTo>
                    <a:lnTo>
                      <a:pt x="1500640" y="455153"/>
                    </a:lnTo>
                    <a:lnTo>
                      <a:pt x="1501158" y="455303"/>
                    </a:lnTo>
                    <a:lnTo>
                      <a:pt x="1501684" y="456539"/>
                    </a:lnTo>
                    <a:lnTo>
                      <a:pt x="1502202" y="458944"/>
                    </a:lnTo>
                    <a:lnTo>
                      <a:pt x="1502728" y="462334"/>
                    </a:lnTo>
                    <a:lnTo>
                      <a:pt x="1503245" y="466250"/>
                    </a:lnTo>
                    <a:lnTo>
                      <a:pt x="1503763" y="470142"/>
                    </a:lnTo>
                    <a:lnTo>
                      <a:pt x="1504289" y="473490"/>
                    </a:lnTo>
                    <a:lnTo>
                      <a:pt x="1504807" y="475937"/>
                    </a:lnTo>
                    <a:lnTo>
                      <a:pt x="1505333" y="477323"/>
                    </a:lnTo>
                    <a:lnTo>
                      <a:pt x="1505851" y="477749"/>
                    </a:lnTo>
                    <a:lnTo>
                      <a:pt x="1506368" y="477540"/>
                    </a:lnTo>
                    <a:lnTo>
                      <a:pt x="1506895" y="477206"/>
                    </a:lnTo>
                    <a:lnTo>
                      <a:pt x="1507412" y="477331"/>
                    </a:lnTo>
                    <a:lnTo>
                      <a:pt x="1507938" y="478367"/>
                    </a:lnTo>
                    <a:lnTo>
                      <a:pt x="1508456" y="480504"/>
                    </a:lnTo>
                    <a:lnTo>
                      <a:pt x="1508974" y="483686"/>
                    </a:lnTo>
                    <a:lnTo>
                      <a:pt x="1509500" y="487585"/>
                    </a:lnTo>
                    <a:lnTo>
                      <a:pt x="1510018" y="491677"/>
                    </a:lnTo>
                    <a:lnTo>
                      <a:pt x="1510544" y="495318"/>
                    </a:lnTo>
                    <a:lnTo>
                      <a:pt x="1511061" y="497906"/>
                    </a:lnTo>
                    <a:lnTo>
                      <a:pt x="1511579" y="499000"/>
                    </a:lnTo>
                    <a:lnTo>
                      <a:pt x="1512105" y="498491"/>
                    </a:lnTo>
                    <a:lnTo>
                      <a:pt x="1512623" y="496578"/>
                    </a:lnTo>
                    <a:lnTo>
                      <a:pt x="1513149" y="493798"/>
                    </a:lnTo>
                    <a:lnTo>
                      <a:pt x="1513667" y="490842"/>
                    </a:lnTo>
                    <a:lnTo>
                      <a:pt x="1514184" y="488512"/>
                    </a:lnTo>
                    <a:lnTo>
                      <a:pt x="1514710" y="487510"/>
                    </a:lnTo>
                    <a:lnTo>
                      <a:pt x="1515228" y="488287"/>
                    </a:lnTo>
                    <a:lnTo>
                      <a:pt x="1515754" y="490900"/>
                    </a:lnTo>
                    <a:lnTo>
                      <a:pt x="1516272" y="495042"/>
                    </a:lnTo>
                    <a:lnTo>
                      <a:pt x="1516790" y="500027"/>
                    </a:lnTo>
                    <a:lnTo>
                      <a:pt x="1517316" y="505004"/>
                    </a:lnTo>
                    <a:lnTo>
                      <a:pt x="1517833" y="509020"/>
                    </a:lnTo>
                    <a:lnTo>
                      <a:pt x="1518359" y="511283"/>
                    </a:lnTo>
                    <a:lnTo>
                      <a:pt x="1518877" y="511258"/>
                    </a:lnTo>
                    <a:lnTo>
                      <a:pt x="1519395" y="508862"/>
                    </a:lnTo>
                    <a:lnTo>
                      <a:pt x="1519921" y="504444"/>
                    </a:lnTo>
                    <a:lnTo>
                      <a:pt x="1520439" y="498783"/>
                    </a:lnTo>
                    <a:lnTo>
                      <a:pt x="1520965" y="492888"/>
                    </a:lnTo>
                    <a:lnTo>
                      <a:pt x="1521482" y="487827"/>
                    </a:lnTo>
                    <a:lnTo>
                      <a:pt x="1522000" y="484487"/>
                    </a:lnTo>
                    <a:lnTo>
                      <a:pt x="1522526" y="483469"/>
                    </a:lnTo>
                    <a:lnTo>
                      <a:pt x="1523044" y="484922"/>
                    </a:lnTo>
                    <a:lnTo>
                      <a:pt x="1523570" y="488504"/>
                    </a:lnTo>
                    <a:lnTo>
                      <a:pt x="1524088" y="493456"/>
                    </a:lnTo>
                    <a:lnTo>
                      <a:pt x="1524605" y="498725"/>
                    </a:lnTo>
                    <a:lnTo>
                      <a:pt x="1525132" y="503192"/>
                    </a:lnTo>
                    <a:lnTo>
                      <a:pt x="1525649" y="505881"/>
                    </a:lnTo>
                    <a:lnTo>
                      <a:pt x="1526175" y="506106"/>
                    </a:lnTo>
                    <a:lnTo>
                      <a:pt x="1526693" y="503660"/>
                    </a:lnTo>
                    <a:lnTo>
                      <a:pt x="1527211" y="498808"/>
                    </a:lnTo>
                    <a:lnTo>
                      <a:pt x="1527737" y="492303"/>
                    </a:lnTo>
                    <a:lnTo>
                      <a:pt x="1528254" y="485197"/>
                    </a:lnTo>
                    <a:lnTo>
                      <a:pt x="1528781" y="478609"/>
                    </a:lnTo>
                    <a:lnTo>
                      <a:pt x="1529298" y="473557"/>
                    </a:lnTo>
                    <a:lnTo>
                      <a:pt x="1529816" y="470743"/>
                    </a:lnTo>
                    <a:lnTo>
                      <a:pt x="1530342" y="470509"/>
                    </a:lnTo>
                    <a:lnTo>
                      <a:pt x="1530860" y="472663"/>
                    </a:lnTo>
                    <a:lnTo>
                      <a:pt x="1531386" y="476563"/>
                    </a:lnTo>
                    <a:lnTo>
                      <a:pt x="1531903" y="481239"/>
                    </a:lnTo>
                    <a:lnTo>
                      <a:pt x="1532421" y="485598"/>
                    </a:lnTo>
                    <a:lnTo>
                      <a:pt x="1532947" y="488696"/>
                    </a:lnTo>
                    <a:lnTo>
                      <a:pt x="1533465" y="489823"/>
                    </a:lnTo>
                    <a:lnTo>
                      <a:pt x="1533991" y="488637"/>
                    </a:lnTo>
                    <a:lnTo>
                      <a:pt x="1534509" y="485247"/>
                    </a:lnTo>
                    <a:lnTo>
                      <a:pt x="1535027" y="480195"/>
                    </a:lnTo>
                    <a:lnTo>
                      <a:pt x="1535553" y="474333"/>
                    </a:lnTo>
                    <a:lnTo>
                      <a:pt x="1536070" y="468622"/>
                    </a:lnTo>
                    <a:lnTo>
                      <a:pt x="1536596" y="463937"/>
                    </a:lnTo>
                    <a:lnTo>
                      <a:pt x="1537114" y="460973"/>
                    </a:lnTo>
                    <a:lnTo>
                      <a:pt x="1537632" y="460080"/>
                    </a:lnTo>
                    <a:lnTo>
                      <a:pt x="1538158" y="461232"/>
                    </a:lnTo>
                    <a:lnTo>
                      <a:pt x="1538676" y="463987"/>
                    </a:lnTo>
                    <a:lnTo>
                      <a:pt x="1539202" y="467586"/>
                    </a:lnTo>
                    <a:lnTo>
                      <a:pt x="1539719" y="471194"/>
                    </a:lnTo>
                    <a:lnTo>
                      <a:pt x="1540237" y="474091"/>
                    </a:lnTo>
                    <a:lnTo>
                      <a:pt x="1540763" y="475736"/>
                    </a:lnTo>
                    <a:lnTo>
                      <a:pt x="1541281" y="475845"/>
                    </a:lnTo>
                    <a:lnTo>
                      <a:pt x="1541807" y="474467"/>
                    </a:lnTo>
                    <a:lnTo>
                      <a:pt x="1542325" y="471962"/>
                    </a:lnTo>
                    <a:lnTo>
                      <a:pt x="1542842" y="468939"/>
                    </a:lnTo>
                    <a:lnTo>
                      <a:pt x="1543368" y="466067"/>
                    </a:lnTo>
                    <a:lnTo>
                      <a:pt x="1543886" y="463937"/>
                    </a:lnTo>
                    <a:lnTo>
                      <a:pt x="1544412" y="462969"/>
                    </a:lnTo>
                    <a:lnTo>
                      <a:pt x="1544930" y="463328"/>
                    </a:lnTo>
                    <a:lnTo>
                      <a:pt x="1545448" y="464948"/>
                    </a:lnTo>
                    <a:lnTo>
                      <a:pt x="1545974" y="467453"/>
                    </a:lnTo>
                    <a:lnTo>
                      <a:pt x="1546491" y="470309"/>
                    </a:lnTo>
                    <a:lnTo>
                      <a:pt x="1547018" y="472956"/>
                    </a:lnTo>
                    <a:lnTo>
                      <a:pt x="1547535" y="474968"/>
                    </a:lnTo>
                    <a:lnTo>
                      <a:pt x="1548053" y="476129"/>
                    </a:lnTo>
                    <a:lnTo>
                      <a:pt x="1548579" y="476421"/>
                    </a:lnTo>
                    <a:lnTo>
                      <a:pt x="1549097" y="476045"/>
                    </a:lnTo>
                    <a:lnTo>
                      <a:pt x="1549623" y="475394"/>
                    </a:lnTo>
                    <a:lnTo>
                      <a:pt x="1550140" y="474976"/>
                    </a:lnTo>
                    <a:lnTo>
                      <a:pt x="1550658" y="475244"/>
                    </a:lnTo>
                    <a:lnTo>
                      <a:pt x="1551184" y="476496"/>
                    </a:lnTo>
                    <a:lnTo>
                      <a:pt x="1551702" y="478767"/>
                    </a:lnTo>
                    <a:lnTo>
                      <a:pt x="1552228" y="481865"/>
                    </a:lnTo>
                    <a:lnTo>
                      <a:pt x="1552746" y="485439"/>
                    </a:lnTo>
                    <a:lnTo>
                      <a:pt x="1553264" y="488996"/>
                    </a:lnTo>
                    <a:lnTo>
                      <a:pt x="1553789" y="492011"/>
                    </a:lnTo>
                    <a:lnTo>
                      <a:pt x="1554307" y="494065"/>
                    </a:lnTo>
                    <a:lnTo>
                      <a:pt x="1554833" y="494959"/>
                    </a:lnTo>
                    <a:lnTo>
                      <a:pt x="1555351" y="494758"/>
                    </a:lnTo>
                    <a:lnTo>
                      <a:pt x="1555869" y="493823"/>
                    </a:lnTo>
                    <a:lnTo>
                      <a:pt x="1556395" y="492671"/>
                    </a:lnTo>
                    <a:lnTo>
                      <a:pt x="1556913" y="491961"/>
                    </a:lnTo>
                    <a:lnTo>
                      <a:pt x="1557439" y="492312"/>
                    </a:lnTo>
                    <a:lnTo>
                      <a:pt x="1557956" y="494165"/>
                    </a:lnTo>
                    <a:lnTo>
                      <a:pt x="1558474" y="497689"/>
                    </a:lnTo>
                    <a:lnTo>
                      <a:pt x="1559000" y="502632"/>
                    </a:lnTo>
                    <a:lnTo>
                      <a:pt x="1559518" y="508461"/>
                    </a:lnTo>
                    <a:lnTo>
                      <a:pt x="1560044" y="514440"/>
                    </a:lnTo>
                    <a:lnTo>
                      <a:pt x="1560562" y="519775"/>
                    </a:lnTo>
                    <a:lnTo>
                      <a:pt x="1561079" y="523759"/>
                    </a:lnTo>
                    <a:lnTo>
                      <a:pt x="1561605" y="525880"/>
                    </a:lnTo>
                    <a:lnTo>
                      <a:pt x="1562123" y="525988"/>
                    </a:lnTo>
                    <a:lnTo>
                      <a:pt x="1562649" y="524301"/>
                    </a:lnTo>
                    <a:lnTo>
                      <a:pt x="1563167" y="521421"/>
                    </a:lnTo>
                    <a:lnTo>
                      <a:pt x="1563685" y="518214"/>
                    </a:lnTo>
                    <a:lnTo>
                      <a:pt x="1564211" y="515659"/>
                    </a:lnTo>
                    <a:lnTo>
                      <a:pt x="1564728" y="514615"/>
                    </a:lnTo>
                    <a:lnTo>
                      <a:pt x="1565254" y="515717"/>
                    </a:lnTo>
                    <a:lnTo>
                      <a:pt x="1565772" y="519149"/>
                    </a:lnTo>
                    <a:lnTo>
                      <a:pt x="1566290" y="524660"/>
                    </a:lnTo>
                    <a:lnTo>
                      <a:pt x="1566816" y="531558"/>
                    </a:lnTo>
                    <a:lnTo>
                      <a:pt x="1567334" y="538839"/>
                    </a:lnTo>
                    <a:lnTo>
                      <a:pt x="1567860" y="545428"/>
                    </a:lnTo>
                    <a:lnTo>
                      <a:pt x="1568377" y="550354"/>
                    </a:lnTo>
                    <a:lnTo>
                      <a:pt x="1568895" y="552909"/>
                    </a:lnTo>
                    <a:lnTo>
                      <a:pt x="1569421" y="552801"/>
                    </a:lnTo>
                    <a:lnTo>
                      <a:pt x="1569939" y="550237"/>
                    </a:lnTo>
                    <a:lnTo>
                      <a:pt x="1570465" y="545862"/>
                    </a:lnTo>
                    <a:lnTo>
                      <a:pt x="1570983" y="540693"/>
                    </a:lnTo>
                    <a:lnTo>
                      <a:pt x="1571500" y="535883"/>
                    </a:lnTo>
                    <a:lnTo>
                      <a:pt x="1572026" y="532493"/>
                    </a:lnTo>
                    <a:lnTo>
                      <a:pt x="1572544" y="531307"/>
                    </a:lnTo>
                    <a:lnTo>
                      <a:pt x="1573070" y="532685"/>
                    </a:lnTo>
                    <a:lnTo>
                      <a:pt x="1573588" y="536518"/>
                    </a:lnTo>
                    <a:lnTo>
                      <a:pt x="1574106" y="542196"/>
                    </a:lnTo>
                    <a:lnTo>
                      <a:pt x="1574632" y="548734"/>
                    </a:lnTo>
                    <a:lnTo>
                      <a:pt x="1575149" y="554947"/>
                    </a:lnTo>
                    <a:lnTo>
                      <a:pt x="1575676" y="559748"/>
                    </a:lnTo>
                    <a:lnTo>
                      <a:pt x="1576193" y="562312"/>
                    </a:lnTo>
                    <a:lnTo>
                      <a:pt x="1576711" y="562228"/>
                    </a:lnTo>
                    <a:lnTo>
                      <a:pt x="1577237" y="559556"/>
                    </a:lnTo>
                    <a:lnTo>
                      <a:pt x="1577755" y="554838"/>
                    </a:lnTo>
                    <a:lnTo>
                      <a:pt x="1578281" y="549001"/>
                    </a:lnTo>
                    <a:lnTo>
                      <a:pt x="1578799" y="543140"/>
                    </a:lnTo>
                    <a:lnTo>
                      <a:pt x="1579316" y="538271"/>
                    </a:lnTo>
                    <a:lnTo>
                      <a:pt x="1579842" y="535165"/>
                    </a:lnTo>
                    <a:lnTo>
                      <a:pt x="1580360" y="534272"/>
                    </a:lnTo>
                    <a:lnTo>
                      <a:pt x="1580886" y="535608"/>
                    </a:lnTo>
                    <a:lnTo>
                      <a:pt x="1581404" y="538756"/>
                    </a:lnTo>
                    <a:lnTo>
                      <a:pt x="1581922" y="542922"/>
                    </a:lnTo>
                    <a:lnTo>
                      <a:pt x="1582448" y="547089"/>
                    </a:lnTo>
                    <a:lnTo>
                      <a:pt x="1582965" y="550321"/>
                    </a:lnTo>
                    <a:lnTo>
                      <a:pt x="1583491" y="551891"/>
                    </a:lnTo>
                    <a:lnTo>
                      <a:pt x="1584009" y="551440"/>
                    </a:lnTo>
                    <a:lnTo>
                      <a:pt x="1584527" y="548976"/>
                    </a:lnTo>
                    <a:lnTo>
                      <a:pt x="1585053" y="544893"/>
                    </a:lnTo>
                    <a:lnTo>
                      <a:pt x="1585571" y="539908"/>
                    </a:lnTo>
                    <a:lnTo>
                      <a:pt x="1586097" y="534864"/>
                    </a:lnTo>
                    <a:lnTo>
                      <a:pt x="1586614" y="530539"/>
                    </a:lnTo>
                    <a:lnTo>
                      <a:pt x="1587132" y="527483"/>
                    </a:lnTo>
                    <a:lnTo>
                      <a:pt x="1587658" y="525955"/>
                    </a:lnTo>
                    <a:lnTo>
                      <a:pt x="1588176" y="525938"/>
                    </a:lnTo>
                    <a:lnTo>
                      <a:pt x="1588702" y="527090"/>
                    </a:lnTo>
                    <a:lnTo>
                      <a:pt x="1589220" y="528836"/>
                    </a:lnTo>
                    <a:lnTo>
                      <a:pt x="1589737" y="530464"/>
                    </a:lnTo>
                    <a:lnTo>
                      <a:pt x="1590263" y="531366"/>
                    </a:lnTo>
                    <a:lnTo>
                      <a:pt x="1590781" y="531140"/>
                    </a:lnTo>
                    <a:lnTo>
                      <a:pt x="1591307" y="529687"/>
                    </a:lnTo>
                    <a:lnTo>
                      <a:pt x="1591825" y="527149"/>
                    </a:lnTo>
                    <a:lnTo>
                      <a:pt x="1592343" y="523926"/>
                    </a:lnTo>
                    <a:lnTo>
                      <a:pt x="1592869" y="520560"/>
                    </a:lnTo>
                    <a:lnTo>
                      <a:pt x="1593386" y="517655"/>
                    </a:lnTo>
                    <a:lnTo>
                      <a:pt x="1593913" y="515667"/>
                    </a:lnTo>
                    <a:lnTo>
                      <a:pt x="1594430" y="514799"/>
                    </a:lnTo>
                    <a:lnTo>
                      <a:pt x="1594948" y="514957"/>
                    </a:lnTo>
                    <a:lnTo>
                      <a:pt x="1595474" y="515834"/>
                    </a:lnTo>
                    <a:lnTo>
                      <a:pt x="1595992" y="516978"/>
                    </a:lnTo>
                    <a:lnTo>
                      <a:pt x="1596518" y="517855"/>
                    </a:lnTo>
                    <a:lnTo>
                      <a:pt x="1597035" y="517989"/>
                    </a:lnTo>
                    <a:lnTo>
                      <a:pt x="1597553" y="517095"/>
                    </a:lnTo>
                    <a:lnTo>
                      <a:pt x="1598079" y="515141"/>
                    </a:lnTo>
                    <a:lnTo>
                      <a:pt x="1598597" y="512394"/>
                    </a:lnTo>
                    <a:lnTo>
                      <a:pt x="1599123" y="509313"/>
                    </a:lnTo>
                    <a:lnTo>
                      <a:pt x="1599641" y="506474"/>
                    </a:lnTo>
                    <a:lnTo>
                      <a:pt x="1600159" y="504453"/>
                    </a:lnTo>
                    <a:lnTo>
                      <a:pt x="1600684" y="503735"/>
                    </a:lnTo>
                    <a:lnTo>
                      <a:pt x="1601202" y="504570"/>
                    </a:lnTo>
                    <a:lnTo>
                      <a:pt x="1601728" y="506841"/>
                    </a:lnTo>
                    <a:lnTo>
                      <a:pt x="1602246" y="510106"/>
                    </a:lnTo>
                    <a:lnTo>
                      <a:pt x="1602764" y="513705"/>
                    </a:lnTo>
                    <a:lnTo>
                      <a:pt x="1603290" y="516878"/>
                    </a:lnTo>
                    <a:lnTo>
                      <a:pt x="1603808" y="518957"/>
                    </a:lnTo>
                    <a:lnTo>
                      <a:pt x="1604334" y="519467"/>
                    </a:lnTo>
                    <a:lnTo>
                      <a:pt x="1604851" y="518264"/>
                    </a:lnTo>
                    <a:lnTo>
                      <a:pt x="1605369" y="515559"/>
                    </a:lnTo>
                    <a:lnTo>
                      <a:pt x="1605895" y="511901"/>
                    </a:lnTo>
                    <a:lnTo>
                      <a:pt x="1606413" y="508085"/>
                    </a:lnTo>
                    <a:lnTo>
                      <a:pt x="1606939" y="504971"/>
                    </a:lnTo>
                    <a:lnTo>
                      <a:pt x="1607457" y="503351"/>
                    </a:lnTo>
                    <a:lnTo>
                      <a:pt x="1607974" y="503751"/>
                    </a:lnTo>
                    <a:lnTo>
                      <a:pt x="1608500" y="506398"/>
                    </a:lnTo>
                    <a:lnTo>
                      <a:pt x="1609018" y="511049"/>
                    </a:lnTo>
                    <a:lnTo>
                      <a:pt x="1609544" y="517087"/>
                    </a:lnTo>
                    <a:lnTo>
                      <a:pt x="1610062" y="523583"/>
                    </a:lnTo>
                    <a:lnTo>
                      <a:pt x="1610580" y="529512"/>
                    </a:lnTo>
                    <a:lnTo>
                      <a:pt x="1611106" y="533954"/>
                    </a:lnTo>
                    <a:lnTo>
                      <a:pt x="1611623" y="536276"/>
                    </a:lnTo>
                    <a:lnTo>
                      <a:pt x="1612149" y="536242"/>
                    </a:lnTo>
                    <a:lnTo>
                      <a:pt x="1612667" y="534063"/>
                    </a:lnTo>
                    <a:lnTo>
                      <a:pt x="1613185" y="530397"/>
                    </a:lnTo>
                    <a:lnTo>
                      <a:pt x="1613711" y="526197"/>
                    </a:lnTo>
                    <a:lnTo>
                      <a:pt x="1614229" y="522548"/>
                    </a:lnTo>
                    <a:lnTo>
                      <a:pt x="1614755" y="520435"/>
                    </a:lnTo>
                    <a:lnTo>
                      <a:pt x="1615272" y="520577"/>
                    </a:lnTo>
                    <a:lnTo>
                      <a:pt x="1615790" y="523274"/>
                    </a:lnTo>
                    <a:lnTo>
                      <a:pt x="1616316" y="528368"/>
                    </a:lnTo>
                    <a:lnTo>
                      <a:pt x="1616834" y="535282"/>
                    </a:lnTo>
                    <a:lnTo>
                      <a:pt x="1617360" y="543064"/>
                    </a:lnTo>
                    <a:lnTo>
                      <a:pt x="1617878" y="550588"/>
                    </a:lnTo>
                    <a:lnTo>
                      <a:pt x="1618395" y="556801"/>
                    </a:lnTo>
                    <a:lnTo>
                      <a:pt x="1618921" y="560892"/>
                    </a:lnTo>
                    <a:lnTo>
                      <a:pt x="1619439" y="562454"/>
                    </a:lnTo>
                    <a:lnTo>
                      <a:pt x="1619965" y="561569"/>
                    </a:lnTo>
                    <a:lnTo>
                      <a:pt x="1620483" y="558738"/>
                    </a:lnTo>
                    <a:lnTo>
                      <a:pt x="1621001" y="554863"/>
                    </a:lnTo>
                    <a:lnTo>
                      <a:pt x="1621527" y="551022"/>
                    </a:lnTo>
                    <a:lnTo>
                      <a:pt x="1622045" y="548275"/>
                    </a:lnTo>
                    <a:lnTo>
                      <a:pt x="1622571" y="547398"/>
                    </a:lnTo>
                    <a:lnTo>
                      <a:pt x="1623088" y="548801"/>
                    </a:lnTo>
                    <a:lnTo>
                      <a:pt x="1623606" y="552483"/>
                    </a:lnTo>
                    <a:lnTo>
                      <a:pt x="1624132" y="558036"/>
                    </a:lnTo>
                    <a:lnTo>
                      <a:pt x="1624650" y="564692"/>
                    </a:lnTo>
                    <a:lnTo>
                      <a:pt x="1625176" y="571472"/>
                    </a:lnTo>
                    <a:lnTo>
                      <a:pt x="1625694" y="577367"/>
                    </a:lnTo>
                    <a:lnTo>
                      <a:pt x="1626211" y="581609"/>
                    </a:lnTo>
                    <a:lnTo>
                      <a:pt x="1626737" y="583738"/>
                    </a:lnTo>
                    <a:lnTo>
                      <a:pt x="1627255" y="583713"/>
                    </a:lnTo>
                    <a:lnTo>
                      <a:pt x="1627781" y="581843"/>
                    </a:lnTo>
                    <a:lnTo>
                      <a:pt x="1628299" y="578787"/>
                    </a:lnTo>
                    <a:lnTo>
                      <a:pt x="1628816" y="575430"/>
                    </a:lnTo>
                    <a:lnTo>
                      <a:pt x="1629343" y="572641"/>
                    </a:lnTo>
                    <a:lnTo>
                      <a:pt x="1629860" y="571096"/>
                    </a:lnTo>
                    <a:lnTo>
                      <a:pt x="1630386" y="571163"/>
                    </a:lnTo>
                    <a:lnTo>
                      <a:pt x="1630904" y="572875"/>
                    </a:lnTo>
                    <a:lnTo>
                      <a:pt x="1631422" y="575956"/>
                    </a:lnTo>
                    <a:lnTo>
                      <a:pt x="1631948" y="579864"/>
                    </a:lnTo>
                    <a:lnTo>
                      <a:pt x="1632466" y="583864"/>
                    </a:lnTo>
                    <a:lnTo>
                      <a:pt x="1632992" y="587254"/>
                    </a:lnTo>
                    <a:lnTo>
                      <a:pt x="1633509" y="589467"/>
                    </a:lnTo>
                    <a:lnTo>
                      <a:pt x="1634027" y="590260"/>
                    </a:lnTo>
                    <a:lnTo>
                      <a:pt x="1634553" y="589642"/>
                    </a:lnTo>
                    <a:lnTo>
                      <a:pt x="1635071" y="587872"/>
                    </a:lnTo>
                    <a:lnTo>
                      <a:pt x="1635597" y="585434"/>
                    </a:lnTo>
                    <a:lnTo>
                      <a:pt x="1636115" y="582912"/>
                    </a:lnTo>
                    <a:lnTo>
                      <a:pt x="1636632" y="580874"/>
                    </a:lnTo>
                    <a:lnTo>
                      <a:pt x="1637158" y="579730"/>
                    </a:lnTo>
                    <a:lnTo>
                      <a:pt x="1637676" y="579605"/>
                    </a:lnTo>
                    <a:lnTo>
                      <a:pt x="1638202" y="580340"/>
                    </a:lnTo>
                    <a:lnTo>
                      <a:pt x="1638720" y="581609"/>
                    </a:lnTo>
                    <a:lnTo>
                      <a:pt x="1639238" y="582937"/>
                    </a:lnTo>
                    <a:lnTo>
                      <a:pt x="1639764" y="583830"/>
                    </a:lnTo>
                    <a:lnTo>
                      <a:pt x="1640281" y="583872"/>
                    </a:lnTo>
                    <a:lnTo>
                      <a:pt x="1640807" y="582853"/>
                    </a:lnTo>
                    <a:lnTo>
                      <a:pt x="1641325" y="580858"/>
                    </a:lnTo>
                    <a:lnTo>
                      <a:pt x="1641843" y="578194"/>
                    </a:lnTo>
                    <a:lnTo>
                      <a:pt x="1642369" y="575288"/>
                    </a:lnTo>
                    <a:lnTo>
                      <a:pt x="1642887" y="572641"/>
                    </a:lnTo>
                    <a:lnTo>
                      <a:pt x="1643413" y="570687"/>
                    </a:lnTo>
                    <a:lnTo>
                      <a:pt x="1643931" y="569752"/>
                    </a:lnTo>
                    <a:lnTo>
                      <a:pt x="1644448" y="569927"/>
                    </a:lnTo>
                    <a:lnTo>
                      <a:pt x="1644974" y="570996"/>
                    </a:lnTo>
                    <a:lnTo>
                      <a:pt x="1645492" y="572466"/>
                    </a:lnTo>
                    <a:lnTo>
                      <a:pt x="1646018" y="573735"/>
                    </a:lnTo>
                    <a:lnTo>
                      <a:pt x="1646536" y="574227"/>
                    </a:lnTo>
                    <a:lnTo>
                      <a:pt x="1647053" y="573459"/>
                    </a:lnTo>
                    <a:lnTo>
                      <a:pt x="1647579" y="571213"/>
                    </a:lnTo>
                    <a:lnTo>
                      <a:pt x="1648097" y="567547"/>
                    </a:lnTo>
                    <a:lnTo>
                      <a:pt x="1648623" y="562871"/>
                    </a:lnTo>
                    <a:lnTo>
                      <a:pt x="1649141" y="557819"/>
                    </a:lnTo>
                    <a:lnTo>
                      <a:pt x="1649659" y="553151"/>
                    </a:lnTo>
                    <a:lnTo>
                      <a:pt x="1650185" y="549586"/>
                    </a:lnTo>
                    <a:lnTo>
                      <a:pt x="1650703" y="547649"/>
                    </a:lnTo>
                    <a:lnTo>
                      <a:pt x="1651229" y="547574"/>
                    </a:lnTo>
                    <a:lnTo>
                      <a:pt x="1651746" y="549252"/>
                    </a:lnTo>
                    <a:lnTo>
                      <a:pt x="1652264" y="552191"/>
                    </a:lnTo>
                    <a:lnTo>
                      <a:pt x="1652790" y="555598"/>
                    </a:lnTo>
                    <a:lnTo>
                      <a:pt x="1653308" y="558562"/>
                    </a:lnTo>
                    <a:lnTo>
                      <a:pt x="1653834" y="560241"/>
                    </a:lnTo>
                    <a:lnTo>
                      <a:pt x="1654352" y="560032"/>
                    </a:lnTo>
                    <a:lnTo>
                      <a:pt x="1654869" y="557686"/>
                    </a:lnTo>
                    <a:lnTo>
                      <a:pt x="1655395" y="553344"/>
                    </a:lnTo>
                    <a:lnTo>
                      <a:pt x="1655913" y="547582"/>
                    </a:lnTo>
                    <a:lnTo>
                      <a:pt x="1656439" y="541252"/>
                    </a:lnTo>
                    <a:lnTo>
                      <a:pt x="1656957" y="535416"/>
                    </a:lnTo>
                    <a:lnTo>
                      <a:pt x="1657474" y="531023"/>
                    </a:lnTo>
                    <a:lnTo>
                      <a:pt x="1658001" y="528810"/>
                    </a:lnTo>
                    <a:lnTo>
                      <a:pt x="1658518" y="529103"/>
                    </a:lnTo>
                    <a:lnTo>
                      <a:pt x="1659044" y="531767"/>
                    </a:lnTo>
                    <a:lnTo>
                      <a:pt x="1659562" y="536217"/>
                    </a:lnTo>
                    <a:lnTo>
                      <a:pt x="1660080" y="541553"/>
                    </a:lnTo>
                    <a:lnTo>
                      <a:pt x="1660606" y="546672"/>
                    </a:lnTo>
                    <a:lnTo>
                      <a:pt x="1661124" y="550555"/>
                    </a:lnTo>
                    <a:lnTo>
                      <a:pt x="1661650" y="552400"/>
                    </a:lnTo>
                    <a:lnTo>
                      <a:pt x="1662167" y="551824"/>
                    </a:lnTo>
                    <a:lnTo>
                      <a:pt x="1662685" y="548910"/>
                    </a:lnTo>
                    <a:lnTo>
                      <a:pt x="1663211" y="544167"/>
                    </a:lnTo>
                    <a:lnTo>
                      <a:pt x="1663729" y="538497"/>
                    </a:lnTo>
                    <a:lnTo>
                      <a:pt x="1664255" y="532994"/>
                    </a:lnTo>
                    <a:lnTo>
                      <a:pt x="1664773" y="528744"/>
                    </a:lnTo>
                    <a:lnTo>
                      <a:pt x="1665290" y="526598"/>
                    </a:lnTo>
                    <a:lnTo>
                      <a:pt x="1665817" y="526982"/>
                    </a:lnTo>
                    <a:lnTo>
                      <a:pt x="1666334" y="529854"/>
                    </a:lnTo>
                    <a:lnTo>
                      <a:pt x="1666860" y="534748"/>
                    </a:lnTo>
                    <a:lnTo>
                      <a:pt x="1667378" y="540843"/>
                    </a:lnTo>
                    <a:lnTo>
                      <a:pt x="1667896" y="547131"/>
                    </a:lnTo>
                    <a:lnTo>
                      <a:pt x="1668422" y="552575"/>
                    </a:lnTo>
                    <a:lnTo>
                      <a:pt x="1668940" y="556316"/>
                    </a:lnTo>
                    <a:lnTo>
                      <a:pt x="1669465" y="557911"/>
                    </a:lnTo>
                    <a:lnTo>
                      <a:pt x="1669983" y="557318"/>
                    </a:lnTo>
                    <a:lnTo>
                      <a:pt x="1670501" y="554930"/>
                    </a:lnTo>
                    <a:lnTo>
                      <a:pt x="1671027" y="551456"/>
                    </a:lnTo>
                    <a:lnTo>
                      <a:pt x="1671545" y="547841"/>
                    </a:lnTo>
                    <a:lnTo>
                      <a:pt x="1672071" y="545018"/>
                    </a:lnTo>
                    <a:lnTo>
                      <a:pt x="1672588" y="543749"/>
                    </a:lnTo>
                    <a:lnTo>
                      <a:pt x="1673106" y="544434"/>
                    </a:lnTo>
                    <a:lnTo>
                      <a:pt x="1673632" y="547081"/>
                    </a:lnTo>
                    <a:lnTo>
                      <a:pt x="1674150" y="551365"/>
                    </a:lnTo>
                    <a:lnTo>
                      <a:pt x="1674676" y="556709"/>
                    </a:lnTo>
                    <a:lnTo>
                      <a:pt x="1675194" y="562337"/>
                    </a:lnTo>
                    <a:lnTo>
                      <a:pt x="1675712" y="567447"/>
                    </a:lnTo>
                    <a:lnTo>
                      <a:pt x="1676238" y="571363"/>
                    </a:lnTo>
                    <a:lnTo>
                      <a:pt x="1676755" y="573752"/>
                    </a:lnTo>
                    <a:lnTo>
                      <a:pt x="1677281" y="574612"/>
                    </a:lnTo>
                    <a:lnTo>
                      <a:pt x="1677799" y="574236"/>
                    </a:lnTo>
                    <a:lnTo>
                      <a:pt x="1678317" y="573150"/>
                    </a:lnTo>
                    <a:lnTo>
                      <a:pt x="1678843" y="571973"/>
                    </a:lnTo>
                    <a:lnTo>
                      <a:pt x="1679361" y="571330"/>
                    </a:lnTo>
                    <a:lnTo>
                      <a:pt x="1679887" y="571672"/>
                    </a:lnTo>
                    <a:lnTo>
                      <a:pt x="1680404" y="573192"/>
                    </a:lnTo>
                    <a:lnTo>
                      <a:pt x="1680922" y="575789"/>
                    </a:lnTo>
                    <a:lnTo>
                      <a:pt x="1681448" y="579146"/>
                    </a:lnTo>
                    <a:lnTo>
                      <a:pt x="1681966" y="582828"/>
                    </a:lnTo>
                    <a:lnTo>
                      <a:pt x="1682492" y="586344"/>
                    </a:lnTo>
                    <a:lnTo>
                      <a:pt x="1683010" y="589225"/>
                    </a:lnTo>
                    <a:lnTo>
                      <a:pt x="1683527" y="591170"/>
                    </a:lnTo>
                    <a:lnTo>
                      <a:pt x="1684053" y="592114"/>
                    </a:lnTo>
                    <a:lnTo>
                      <a:pt x="1684571" y="592297"/>
                    </a:lnTo>
                    <a:lnTo>
                      <a:pt x="1685097" y="592114"/>
                    </a:lnTo>
                    <a:lnTo>
                      <a:pt x="1685615" y="591997"/>
                    </a:lnTo>
                    <a:lnTo>
                      <a:pt x="1686133" y="592348"/>
                    </a:lnTo>
                    <a:lnTo>
                      <a:pt x="1686659" y="593450"/>
                    </a:lnTo>
                    <a:lnTo>
                      <a:pt x="1687176" y="595412"/>
                    </a:lnTo>
                    <a:lnTo>
                      <a:pt x="1687703" y="598101"/>
                    </a:lnTo>
                    <a:lnTo>
                      <a:pt x="1688220" y="601157"/>
                    </a:lnTo>
                    <a:lnTo>
                      <a:pt x="1688738" y="604063"/>
                    </a:lnTo>
                    <a:lnTo>
                      <a:pt x="1689264" y="606326"/>
                    </a:lnTo>
                    <a:lnTo>
                      <a:pt x="1689782" y="607562"/>
                    </a:lnTo>
                    <a:lnTo>
                      <a:pt x="1690308" y="607562"/>
                    </a:lnTo>
                    <a:lnTo>
                      <a:pt x="1690826" y="606368"/>
                    </a:lnTo>
                    <a:lnTo>
                      <a:pt x="1691343" y="604305"/>
                    </a:lnTo>
                    <a:lnTo>
                      <a:pt x="1691869" y="601900"/>
                    </a:lnTo>
                    <a:lnTo>
                      <a:pt x="1692387" y="599796"/>
                    </a:lnTo>
                    <a:lnTo>
                      <a:pt x="1692913" y="598552"/>
                    </a:lnTo>
                    <a:lnTo>
                      <a:pt x="1693431" y="598569"/>
                    </a:lnTo>
                    <a:lnTo>
                      <a:pt x="1693948" y="599980"/>
                    </a:lnTo>
                    <a:lnTo>
                      <a:pt x="1694474" y="602660"/>
                    </a:lnTo>
                    <a:lnTo>
                      <a:pt x="1694992" y="606209"/>
                    </a:lnTo>
                    <a:lnTo>
                      <a:pt x="1695518" y="609942"/>
                    </a:lnTo>
                    <a:lnTo>
                      <a:pt x="1696036" y="613090"/>
                    </a:lnTo>
                    <a:lnTo>
                      <a:pt x="1696554" y="614910"/>
                    </a:lnTo>
                    <a:lnTo>
                      <a:pt x="1697080" y="614927"/>
                    </a:lnTo>
                    <a:lnTo>
                      <a:pt x="1697598" y="612973"/>
                    </a:lnTo>
                    <a:lnTo>
                      <a:pt x="1698124" y="609257"/>
                    </a:lnTo>
                    <a:lnTo>
                      <a:pt x="1698641" y="604322"/>
                    </a:lnTo>
                    <a:lnTo>
                      <a:pt x="1699159" y="598953"/>
                    </a:lnTo>
                    <a:lnTo>
                      <a:pt x="1699685" y="594043"/>
                    </a:lnTo>
                    <a:lnTo>
                      <a:pt x="1700203" y="590402"/>
                    </a:lnTo>
                    <a:lnTo>
                      <a:pt x="1700729" y="588598"/>
                    </a:lnTo>
                    <a:lnTo>
                      <a:pt x="1701247" y="588849"/>
                    </a:lnTo>
                    <a:lnTo>
                      <a:pt x="1701764" y="591012"/>
                    </a:lnTo>
                    <a:lnTo>
                      <a:pt x="1702290" y="594544"/>
                    </a:lnTo>
                    <a:lnTo>
                      <a:pt x="1702808" y="598619"/>
                    </a:lnTo>
                    <a:lnTo>
                      <a:pt x="1703334" y="602259"/>
                    </a:lnTo>
                    <a:lnTo>
                      <a:pt x="1703852" y="604522"/>
                    </a:lnTo>
                    <a:lnTo>
                      <a:pt x="1704369" y="604723"/>
                    </a:lnTo>
                    <a:lnTo>
                      <a:pt x="1704896" y="602560"/>
                    </a:lnTo>
                    <a:lnTo>
                      <a:pt x="1705413" y="598159"/>
                    </a:lnTo>
                    <a:lnTo>
                      <a:pt x="1705939" y="592089"/>
                    </a:lnTo>
                    <a:lnTo>
                      <a:pt x="1706457" y="585175"/>
                    </a:lnTo>
                    <a:lnTo>
                      <a:pt x="1706975" y="578436"/>
                    </a:lnTo>
                    <a:lnTo>
                      <a:pt x="1707501" y="572866"/>
                    </a:lnTo>
                    <a:lnTo>
                      <a:pt x="1708019" y="569217"/>
                    </a:lnTo>
                    <a:lnTo>
                      <a:pt x="1708545" y="567906"/>
                    </a:lnTo>
                    <a:lnTo>
                      <a:pt x="1709062" y="568875"/>
                    </a:lnTo>
                    <a:lnTo>
                      <a:pt x="1709580" y="571656"/>
                    </a:lnTo>
                    <a:lnTo>
                      <a:pt x="1710106" y="575455"/>
                    </a:lnTo>
                    <a:lnTo>
                      <a:pt x="1710624" y="579288"/>
                    </a:lnTo>
                    <a:lnTo>
                      <a:pt x="1711150" y="582194"/>
                    </a:lnTo>
                    <a:lnTo>
                      <a:pt x="1711668" y="583354"/>
                    </a:lnTo>
                    <a:lnTo>
                      <a:pt x="1712185" y="582319"/>
                    </a:lnTo>
                    <a:lnTo>
                      <a:pt x="1712712" y="579079"/>
                    </a:lnTo>
                    <a:lnTo>
                      <a:pt x="1713229" y="574010"/>
                    </a:lnTo>
                    <a:lnTo>
                      <a:pt x="1713755" y="567848"/>
                    </a:lnTo>
                    <a:lnTo>
                      <a:pt x="1714273" y="561502"/>
                    </a:lnTo>
                    <a:lnTo>
                      <a:pt x="1714791" y="555932"/>
                    </a:lnTo>
                    <a:lnTo>
                      <a:pt x="1715317" y="551966"/>
                    </a:lnTo>
                    <a:lnTo>
                      <a:pt x="1715834" y="550070"/>
                    </a:lnTo>
                    <a:lnTo>
                      <a:pt x="1716360" y="550304"/>
                    </a:lnTo>
                    <a:lnTo>
                      <a:pt x="1716878" y="552308"/>
                    </a:lnTo>
                    <a:lnTo>
                      <a:pt x="1717396" y="555448"/>
                    </a:lnTo>
                    <a:lnTo>
                      <a:pt x="1717922" y="558947"/>
                    </a:lnTo>
                    <a:lnTo>
                      <a:pt x="1718440" y="561986"/>
                    </a:lnTo>
                    <a:lnTo>
                      <a:pt x="1718966" y="563857"/>
                    </a:lnTo>
                    <a:lnTo>
                      <a:pt x="1719484" y="564124"/>
                    </a:lnTo>
                    <a:lnTo>
                      <a:pt x="1720001" y="562713"/>
                    </a:lnTo>
                    <a:lnTo>
                      <a:pt x="1720527" y="559890"/>
                    </a:lnTo>
                    <a:lnTo>
                      <a:pt x="1721045" y="556199"/>
                    </a:lnTo>
                    <a:lnTo>
                      <a:pt x="1721571" y="552333"/>
                    </a:lnTo>
                    <a:lnTo>
                      <a:pt x="1722089" y="549001"/>
                    </a:lnTo>
                    <a:lnTo>
                      <a:pt x="1722607" y="546830"/>
                    </a:lnTo>
                    <a:lnTo>
                      <a:pt x="1723133" y="546162"/>
                    </a:lnTo>
                    <a:lnTo>
                      <a:pt x="1723650" y="546989"/>
                    </a:lnTo>
                    <a:lnTo>
                      <a:pt x="1724176" y="548985"/>
                    </a:lnTo>
                    <a:lnTo>
                      <a:pt x="1724694" y="551665"/>
                    </a:lnTo>
                    <a:lnTo>
                      <a:pt x="1725212" y="554454"/>
                    </a:lnTo>
                    <a:lnTo>
                      <a:pt x="1725738" y="556851"/>
                    </a:lnTo>
                    <a:lnTo>
                      <a:pt x="1726255" y="558412"/>
                    </a:lnTo>
                    <a:lnTo>
                      <a:pt x="1726782" y="558972"/>
                    </a:lnTo>
                    <a:lnTo>
                      <a:pt x="1727299" y="558596"/>
                    </a:lnTo>
                    <a:lnTo>
                      <a:pt x="1727817" y="557636"/>
                    </a:lnTo>
                    <a:lnTo>
                      <a:pt x="1728343" y="556558"/>
                    </a:lnTo>
                    <a:lnTo>
                      <a:pt x="1728861" y="555840"/>
                    </a:lnTo>
                    <a:lnTo>
                      <a:pt x="1729387" y="555874"/>
                    </a:lnTo>
                    <a:lnTo>
                      <a:pt x="1729905" y="556901"/>
                    </a:lnTo>
                    <a:lnTo>
                      <a:pt x="1730422" y="558930"/>
                    </a:lnTo>
                    <a:lnTo>
                      <a:pt x="1730948" y="561719"/>
                    </a:lnTo>
                    <a:lnTo>
                      <a:pt x="1731466" y="564792"/>
                    </a:lnTo>
                    <a:lnTo>
                      <a:pt x="1731992" y="567648"/>
                    </a:lnTo>
                    <a:lnTo>
                      <a:pt x="1732510" y="569844"/>
                    </a:lnTo>
                    <a:lnTo>
                      <a:pt x="1733028" y="571096"/>
                    </a:lnTo>
                    <a:lnTo>
                      <a:pt x="1733554" y="571347"/>
                    </a:lnTo>
                    <a:lnTo>
                      <a:pt x="1734071" y="570771"/>
                    </a:lnTo>
                    <a:lnTo>
                      <a:pt x="1734598" y="569802"/>
                    </a:lnTo>
                    <a:lnTo>
                      <a:pt x="1735115" y="569034"/>
                    </a:lnTo>
                    <a:lnTo>
                      <a:pt x="1735633" y="569059"/>
                    </a:lnTo>
                    <a:lnTo>
                      <a:pt x="1736159" y="570303"/>
                    </a:lnTo>
                    <a:lnTo>
                      <a:pt x="1736677" y="572942"/>
                    </a:lnTo>
                    <a:lnTo>
                      <a:pt x="1737203" y="576858"/>
                    </a:lnTo>
                    <a:lnTo>
                      <a:pt x="1737721" y="581693"/>
                    </a:lnTo>
                    <a:lnTo>
                      <a:pt x="1738238" y="586853"/>
                    </a:lnTo>
                    <a:lnTo>
                      <a:pt x="1738764" y="591613"/>
                    </a:lnTo>
                    <a:lnTo>
                      <a:pt x="1739282" y="595279"/>
                    </a:lnTo>
                    <a:lnTo>
                      <a:pt x="1739808" y="597324"/>
                    </a:lnTo>
                    <a:lnTo>
                      <a:pt x="1740326" y="597591"/>
                    </a:lnTo>
                    <a:lnTo>
                      <a:pt x="1740843" y="596230"/>
                    </a:lnTo>
                    <a:lnTo>
                      <a:pt x="1741369" y="593734"/>
                    </a:lnTo>
                    <a:lnTo>
                      <a:pt x="1741887" y="590870"/>
                    </a:lnTo>
                    <a:lnTo>
                      <a:pt x="1742413" y="588540"/>
                    </a:lnTo>
                    <a:lnTo>
                      <a:pt x="1742931" y="587563"/>
                    </a:lnTo>
                    <a:lnTo>
                      <a:pt x="1743449" y="588506"/>
                    </a:lnTo>
                    <a:lnTo>
                      <a:pt x="1743975" y="591529"/>
                    </a:lnTo>
                    <a:lnTo>
                      <a:pt x="1744493" y="596406"/>
                    </a:lnTo>
                    <a:lnTo>
                      <a:pt x="1745019" y="602527"/>
                    </a:lnTo>
                    <a:lnTo>
                      <a:pt x="1745536" y="609048"/>
                    </a:lnTo>
                    <a:lnTo>
                      <a:pt x="1746054" y="614985"/>
                    </a:lnTo>
                    <a:lnTo>
                      <a:pt x="1746580" y="619411"/>
                    </a:lnTo>
                    <a:lnTo>
                      <a:pt x="1747098" y="621665"/>
                    </a:lnTo>
                    <a:lnTo>
                      <a:pt x="1747624" y="621490"/>
                    </a:lnTo>
                    <a:lnTo>
                      <a:pt x="1748142" y="619052"/>
                    </a:lnTo>
                    <a:lnTo>
                      <a:pt x="1748659" y="614952"/>
                    </a:lnTo>
                    <a:lnTo>
                      <a:pt x="1749185" y="610125"/>
                    </a:lnTo>
                    <a:lnTo>
                      <a:pt x="1749703" y="605608"/>
                    </a:lnTo>
                    <a:lnTo>
                      <a:pt x="1750229" y="602418"/>
                    </a:lnTo>
                    <a:lnTo>
                      <a:pt x="1750747" y="601291"/>
                    </a:lnTo>
                    <a:lnTo>
                      <a:pt x="1751265" y="602560"/>
                    </a:lnTo>
                    <a:lnTo>
                      <a:pt x="1751791" y="606067"/>
                    </a:lnTo>
                    <a:lnTo>
                      <a:pt x="1752308" y="611228"/>
                    </a:lnTo>
                    <a:lnTo>
                      <a:pt x="1752834" y="617139"/>
                    </a:lnTo>
                    <a:lnTo>
                      <a:pt x="1753352" y="622759"/>
                    </a:lnTo>
                    <a:lnTo>
                      <a:pt x="1753870" y="627060"/>
                    </a:lnTo>
                    <a:lnTo>
                      <a:pt x="1754396" y="629281"/>
                    </a:lnTo>
                    <a:lnTo>
                      <a:pt x="1754914" y="629005"/>
                    </a:lnTo>
                    <a:lnTo>
                      <a:pt x="1755440" y="626308"/>
                    </a:lnTo>
                    <a:lnTo>
                      <a:pt x="1755957" y="621690"/>
                    </a:lnTo>
                    <a:lnTo>
                      <a:pt x="1756475" y="615979"/>
                    </a:lnTo>
                    <a:lnTo>
                      <a:pt x="1757001" y="610167"/>
                    </a:lnTo>
                    <a:lnTo>
                      <a:pt x="1757519" y="605232"/>
                    </a:lnTo>
                    <a:lnTo>
                      <a:pt x="1758045" y="601975"/>
                    </a:lnTo>
                    <a:lnTo>
                      <a:pt x="1758563" y="600840"/>
                    </a:lnTo>
                    <a:lnTo>
                      <a:pt x="1759080" y="601850"/>
                    </a:lnTo>
                    <a:lnTo>
                      <a:pt x="1759607" y="604572"/>
                    </a:lnTo>
                    <a:lnTo>
                      <a:pt x="1760124" y="608255"/>
                    </a:lnTo>
                    <a:lnTo>
                      <a:pt x="1760650" y="612012"/>
                    </a:lnTo>
                    <a:lnTo>
                      <a:pt x="1761168" y="614952"/>
                    </a:lnTo>
                    <a:lnTo>
                      <a:pt x="1761686" y="616371"/>
                    </a:lnTo>
                    <a:lnTo>
                      <a:pt x="1762212" y="615845"/>
                    </a:lnTo>
                    <a:lnTo>
                      <a:pt x="1762729" y="613323"/>
                    </a:lnTo>
                    <a:lnTo>
                      <a:pt x="1763255" y="609173"/>
                    </a:lnTo>
                    <a:lnTo>
                      <a:pt x="1763773" y="604013"/>
                    </a:lnTo>
                    <a:lnTo>
                      <a:pt x="1764291" y="598602"/>
                    </a:lnTo>
                    <a:lnTo>
                      <a:pt x="1764817" y="593684"/>
                    </a:lnTo>
                    <a:lnTo>
                      <a:pt x="1765335" y="589893"/>
                    </a:lnTo>
                    <a:lnTo>
                      <a:pt x="1765861" y="587621"/>
                    </a:lnTo>
                    <a:lnTo>
                      <a:pt x="1766379" y="586920"/>
                    </a:lnTo>
                    <a:lnTo>
                      <a:pt x="1766896" y="587479"/>
                    </a:lnTo>
                    <a:lnTo>
                      <a:pt x="1767422" y="588765"/>
                    </a:lnTo>
                    <a:lnTo>
                      <a:pt x="1767940" y="590135"/>
                    </a:lnTo>
                    <a:lnTo>
                      <a:pt x="1768466" y="591020"/>
                    </a:lnTo>
                    <a:lnTo>
                      <a:pt x="1768984" y="590945"/>
                    </a:lnTo>
                    <a:lnTo>
                      <a:pt x="1769502" y="589659"/>
                    </a:lnTo>
                    <a:lnTo>
                      <a:pt x="1770028" y="587179"/>
                    </a:lnTo>
                    <a:lnTo>
                      <a:pt x="1770545" y="583830"/>
                    </a:lnTo>
                    <a:lnTo>
                      <a:pt x="1771071" y="580089"/>
                    </a:lnTo>
                    <a:lnTo>
                      <a:pt x="1771589" y="576490"/>
                    </a:lnTo>
                    <a:lnTo>
                      <a:pt x="1772107" y="573468"/>
                    </a:lnTo>
                    <a:lnTo>
                      <a:pt x="1772633" y="571305"/>
                    </a:lnTo>
                    <a:lnTo>
                      <a:pt x="1773150" y="570136"/>
                    </a:lnTo>
                    <a:lnTo>
                      <a:pt x="1773677" y="569835"/>
                    </a:lnTo>
                    <a:lnTo>
                      <a:pt x="1774194" y="570061"/>
                    </a:lnTo>
                    <a:lnTo>
                      <a:pt x="1774712" y="570345"/>
                    </a:lnTo>
                    <a:lnTo>
                      <a:pt x="1775238" y="570244"/>
                    </a:lnTo>
                    <a:lnTo>
                      <a:pt x="1775756" y="569451"/>
                    </a:lnTo>
                    <a:lnTo>
                      <a:pt x="1776282" y="567823"/>
                    </a:lnTo>
                    <a:lnTo>
                      <a:pt x="1776800" y="565443"/>
                    </a:lnTo>
                    <a:lnTo>
                      <a:pt x="1777317" y="562571"/>
                    </a:lnTo>
                    <a:lnTo>
                      <a:pt x="1777843" y="559673"/>
                    </a:lnTo>
                    <a:lnTo>
                      <a:pt x="1778361" y="557277"/>
                    </a:lnTo>
                    <a:lnTo>
                      <a:pt x="1778887" y="555807"/>
                    </a:lnTo>
                    <a:lnTo>
                      <a:pt x="1779405" y="555506"/>
                    </a:lnTo>
                    <a:lnTo>
                      <a:pt x="1779923" y="556325"/>
                    </a:lnTo>
                    <a:lnTo>
                      <a:pt x="1780449" y="558036"/>
                    </a:lnTo>
                    <a:lnTo>
                      <a:pt x="1780966" y="560191"/>
                    </a:lnTo>
                    <a:lnTo>
                      <a:pt x="1781493" y="562245"/>
                    </a:lnTo>
                    <a:lnTo>
                      <a:pt x="1782010" y="563589"/>
                    </a:lnTo>
                    <a:lnTo>
                      <a:pt x="1782528" y="563773"/>
                    </a:lnTo>
                    <a:lnTo>
                      <a:pt x="1783054" y="562604"/>
                    </a:lnTo>
                    <a:lnTo>
                      <a:pt x="1783572" y="560191"/>
                    </a:lnTo>
                    <a:lnTo>
                      <a:pt x="1784098" y="556917"/>
                    </a:lnTo>
                    <a:lnTo>
                      <a:pt x="1784616" y="553385"/>
                    </a:lnTo>
                    <a:lnTo>
                      <a:pt x="1785133" y="550321"/>
                    </a:lnTo>
                    <a:lnTo>
                      <a:pt x="1785659" y="548442"/>
                    </a:lnTo>
                    <a:lnTo>
                      <a:pt x="1786177" y="548283"/>
                    </a:lnTo>
                    <a:lnTo>
                      <a:pt x="1786703" y="550037"/>
                    </a:lnTo>
                    <a:lnTo>
                      <a:pt x="1787221" y="553544"/>
                    </a:lnTo>
                    <a:lnTo>
                      <a:pt x="1787738" y="558295"/>
                    </a:lnTo>
                    <a:lnTo>
                      <a:pt x="1788265" y="563573"/>
                    </a:lnTo>
                    <a:lnTo>
                      <a:pt x="1788782" y="568508"/>
                    </a:lnTo>
                    <a:lnTo>
                      <a:pt x="1789308" y="572274"/>
                    </a:lnTo>
                    <a:lnTo>
                      <a:pt x="1789826" y="574236"/>
                    </a:lnTo>
                    <a:lnTo>
                      <a:pt x="1790344" y="574127"/>
                    </a:lnTo>
                    <a:lnTo>
                      <a:pt x="1790870" y="572098"/>
                    </a:lnTo>
                    <a:lnTo>
                      <a:pt x="1791388" y="568691"/>
                    </a:lnTo>
                    <a:lnTo>
                      <a:pt x="1791914" y="564717"/>
                    </a:lnTo>
                    <a:lnTo>
                      <a:pt x="1792431" y="561143"/>
                    </a:lnTo>
                    <a:lnTo>
                      <a:pt x="1792949" y="558905"/>
                    </a:lnTo>
                    <a:lnTo>
                      <a:pt x="1793475" y="558713"/>
                    </a:lnTo>
                    <a:lnTo>
                      <a:pt x="1793993" y="560909"/>
                    </a:lnTo>
                    <a:lnTo>
                      <a:pt x="1794519" y="565393"/>
                    </a:lnTo>
                    <a:lnTo>
                      <a:pt x="1795036" y="571639"/>
                    </a:lnTo>
                    <a:lnTo>
                      <a:pt x="1795554" y="578770"/>
                    </a:lnTo>
                    <a:lnTo>
                      <a:pt x="1796080" y="585768"/>
                    </a:lnTo>
                    <a:lnTo>
                      <a:pt x="1796598" y="591621"/>
                    </a:lnTo>
                    <a:lnTo>
                      <a:pt x="1797124" y="595512"/>
                    </a:lnTo>
                    <a:lnTo>
                      <a:pt x="1797642" y="597024"/>
                    </a:lnTo>
                    <a:lnTo>
                      <a:pt x="1798160" y="596164"/>
                    </a:lnTo>
                    <a:lnTo>
                      <a:pt x="1798686" y="593433"/>
                    </a:lnTo>
                    <a:lnTo>
                      <a:pt x="1799203" y="589642"/>
                    </a:lnTo>
                    <a:lnTo>
                      <a:pt x="1799729" y="585809"/>
                    </a:lnTo>
                    <a:lnTo>
                      <a:pt x="1800247" y="582937"/>
                    </a:lnTo>
                    <a:lnTo>
                      <a:pt x="1800765" y="581851"/>
                    </a:lnTo>
                    <a:lnTo>
                      <a:pt x="1801291" y="583045"/>
                    </a:lnTo>
                    <a:lnTo>
                      <a:pt x="1801809" y="586578"/>
                    </a:lnTo>
                    <a:lnTo>
                      <a:pt x="1802335" y="592047"/>
                    </a:lnTo>
                    <a:lnTo>
                      <a:pt x="1802852" y="598660"/>
                    </a:lnTo>
                    <a:lnTo>
                      <a:pt x="1803370" y="605449"/>
                    </a:lnTo>
                    <a:lnTo>
                      <a:pt x="1803896" y="611420"/>
                    </a:lnTo>
                    <a:lnTo>
                      <a:pt x="1804414" y="615770"/>
                    </a:lnTo>
                    <a:lnTo>
                      <a:pt x="1804940" y="618000"/>
                    </a:lnTo>
                    <a:lnTo>
                      <a:pt x="1805458" y="618016"/>
                    </a:lnTo>
                    <a:lnTo>
                      <a:pt x="1805976" y="616129"/>
                    </a:lnTo>
                    <a:lnTo>
                      <a:pt x="1806502" y="613014"/>
                    </a:lnTo>
                    <a:lnTo>
                      <a:pt x="1807019" y="609516"/>
                    </a:lnTo>
                    <a:lnTo>
                      <a:pt x="1807545" y="606501"/>
                    </a:lnTo>
                    <a:lnTo>
                      <a:pt x="1808063" y="604698"/>
                    </a:lnTo>
                    <a:lnTo>
                      <a:pt x="1808581" y="604589"/>
                    </a:lnTo>
                    <a:lnTo>
                      <a:pt x="1809107" y="606284"/>
                    </a:lnTo>
                    <a:lnTo>
                      <a:pt x="1809624" y="609516"/>
                    </a:lnTo>
                    <a:lnTo>
                      <a:pt x="1810151" y="613674"/>
                    </a:lnTo>
                    <a:lnTo>
                      <a:pt x="1810668" y="617991"/>
                    </a:lnTo>
                    <a:lnTo>
                      <a:pt x="1811186" y="621732"/>
                    </a:lnTo>
                    <a:lnTo>
                      <a:pt x="1811712" y="624321"/>
                    </a:lnTo>
                    <a:lnTo>
                      <a:pt x="1812230" y="625415"/>
                    </a:lnTo>
                    <a:lnTo>
                      <a:pt x="1812756" y="624947"/>
                    </a:lnTo>
                    <a:lnTo>
                      <a:pt x="1813274" y="623160"/>
                    </a:lnTo>
                    <a:lnTo>
                      <a:pt x="1813791" y="620563"/>
                    </a:lnTo>
                    <a:lnTo>
                      <a:pt x="1814317" y="617782"/>
                    </a:lnTo>
                    <a:lnTo>
                      <a:pt x="1814835" y="615386"/>
                    </a:lnTo>
                    <a:lnTo>
                      <a:pt x="1815361" y="613808"/>
                    </a:lnTo>
                    <a:lnTo>
                      <a:pt x="1815879" y="613265"/>
                    </a:lnTo>
                    <a:lnTo>
                      <a:pt x="1816397" y="613733"/>
                    </a:lnTo>
                    <a:lnTo>
                      <a:pt x="1816923" y="614910"/>
                    </a:lnTo>
                    <a:lnTo>
                      <a:pt x="1817440" y="616313"/>
                    </a:lnTo>
                    <a:lnTo>
                      <a:pt x="1817966" y="617390"/>
                    </a:lnTo>
                    <a:lnTo>
                      <a:pt x="1818484" y="617732"/>
                    </a:lnTo>
                    <a:lnTo>
                      <a:pt x="1819002" y="617106"/>
                    </a:lnTo>
                    <a:lnTo>
                      <a:pt x="1819528" y="615494"/>
                    </a:lnTo>
                    <a:lnTo>
                      <a:pt x="1820046" y="613090"/>
                    </a:lnTo>
                    <a:lnTo>
                      <a:pt x="1820572" y="610242"/>
                    </a:lnTo>
                    <a:lnTo>
                      <a:pt x="1821089" y="607462"/>
                    </a:lnTo>
                    <a:lnTo>
                      <a:pt x="1821607" y="605215"/>
                    </a:lnTo>
                    <a:lnTo>
                      <a:pt x="1822133" y="603837"/>
                    </a:lnTo>
                    <a:lnTo>
                      <a:pt x="1822651" y="603403"/>
                    </a:lnTo>
                    <a:lnTo>
                      <a:pt x="1823177" y="603737"/>
                    </a:lnTo>
                    <a:lnTo>
                      <a:pt x="1823695" y="604464"/>
                    </a:lnTo>
                    <a:lnTo>
                      <a:pt x="1824212" y="605115"/>
                    </a:lnTo>
                    <a:lnTo>
                      <a:pt x="1824738" y="605148"/>
                    </a:lnTo>
                    <a:lnTo>
                      <a:pt x="1825256" y="604113"/>
                    </a:lnTo>
                    <a:lnTo>
                      <a:pt x="1825782" y="601783"/>
                    </a:lnTo>
                    <a:lnTo>
                      <a:pt x="1826300" y="598218"/>
                    </a:lnTo>
                    <a:lnTo>
                      <a:pt x="1826818" y="593767"/>
                    </a:lnTo>
                    <a:lnTo>
                      <a:pt x="1827344" y="588941"/>
                    </a:lnTo>
                    <a:lnTo>
                      <a:pt x="1827861" y="584398"/>
                    </a:lnTo>
                    <a:lnTo>
                      <a:pt x="1828388" y="580774"/>
                    </a:lnTo>
                    <a:lnTo>
                      <a:pt x="1828905" y="578603"/>
                    </a:lnTo>
                    <a:lnTo>
                      <a:pt x="1829423" y="578102"/>
                    </a:lnTo>
                    <a:lnTo>
                      <a:pt x="1829949" y="579104"/>
                    </a:lnTo>
                    <a:lnTo>
                      <a:pt x="1830467" y="581125"/>
                    </a:lnTo>
                    <a:lnTo>
                      <a:pt x="1830993" y="583463"/>
                    </a:lnTo>
                    <a:lnTo>
                      <a:pt x="1831510" y="585350"/>
                    </a:lnTo>
                    <a:lnTo>
                      <a:pt x="1832028" y="586068"/>
                    </a:lnTo>
                    <a:lnTo>
                      <a:pt x="1832554" y="585099"/>
                    </a:lnTo>
                    <a:lnTo>
                      <a:pt x="1833072" y="582202"/>
                    </a:lnTo>
                    <a:lnTo>
                      <a:pt x="1833598" y="577559"/>
                    </a:lnTo>
                    <a:lnTo>
                      <a:pt x="1834116" y="571697"/>
                    </a:lnTo>
                    <a:lnTo>
                      <a:pt x="1834633" y="565426"/>
                    </a:lnTo>
                    <a:lnTo>
                      <a:pt x="1835160" y="559648"/>
                    </a:lnTo>
                    <a:lnTo>
                      <a:pt x="1835677" y="555231"/>
                    </a:lnTo>
                    <a:lnTo>
                      <a:pt x="1836203" y="552851"/>
                    </a:lnTo>
                    <a:lnTo>
                      <a:pt x="1836721" y="552767"/>
                    </a:lnTo>
                    <a:lnTo>
                      <a:pt x="1837239" y="554822"/>
                    </a:lnTo>
                    <a:lnTo>
                      <a:pt x="1837765" y="558421"/>
                    </a:lnTo>
                    <a:lnTo>
                      <a:pt x="1838283" y="562704"/>
                    </a:lnTo>
                    <a:lnTo>
                      <a:pt x="1838809" y="566704"/>
                    </a:lnTo>
                    <a:lnTo>
                      <a:pt x="1839326" y="569510"/>
                    </a:lnTo>
                    <a:lnTo>
                      <a:pt x="1839844" y="570420"/>
                    </a:lnTo>
                    <a:lnTo>
                      <a:pt x="1840370" y="569100"/>
                    </a:lnTo>
                    <a:lnTo>
                      <a:pt x="1840888" y="565643"/>
                    </a:lnTo>
                    <a:lnTo>
                      <a:pt x="1841414" y="560575"/>
                    </a:lnTo>
                    <a:lnTo>
                      <a:pt x="1841932" y="554755"/>
                    </a:lnTo>
                    <a:lnTo>
                      <a:pt x="1842449" y="549185"/>
                    </a:lnTo>
                    <a:lnTo>
                      <a:pt x="1842976" y="544843"/>
                    </a:lnTo>
                    <a:lnTo>
                      <a:pt x="1843493" y="542497"/>
                    </a:lnTo>
                    <a:lnTo>
                      <a:pt x="1844019" y="542530"/>
                    </a:lnTo>
                    <a:lnTo>
                      <a:pt x="1844537" y="544918"/>
                    </a:lnTo>
                    <a:lnTo>
                      <a:pt x="1845055" y="549210"/>
                    </a:lnTo>
                    <a:lnTo>
                      <a:pt x="1845581" y="554613"/>
                    </a:lnTo>
                    <a:lnTo>
                      <a:pt x="1846098" y="560149"/>
                    </a:lnTo>
                    <a:lnTo>
                      <a:pt x="1846624" y="564867"/>
                    </a:lnTo>
                    <a:lnTo>
                      <a:pt x="1847142" y="567990"/>
                    </a:lnTo>
                    <a:lnTo>
                      <a:pt x="1847660" y="569075"/>
                    </a:lnTo>
                    <a:lnTo>
                      <a:pt x="1848186" y="568090"/>
                    </a:lnTo>
                    <a:lnTo>
                      <a:pt x="1848704" y="565401"/>
                    </a:lnTo>
                    <a:lnTo>
                      <a:pt x="1849230" y="561719"/>
                    </a:lnTo>
                    <a:lnTo>
                      <a:pt x="1849747" y="557928"/>
                    </a:lnTo>
                    <a:lnTo>
                      <a:pt x="1850265" y="554905"/>
                    </a:lnTo>
                    <a:lnTo>
                      <a:pt x="1850791" y="553327"/>
                    </a:lnTo>
                    <a:lnTo>
                      <a:pt x="1851309" y="553619"/>
                    </a:lnTo>
                    <a:lnTo>
                      <a:pt x="1851835" y="555882"/>
                    </a:lnTo>
                    <a:lnTo>
                      <a:pt x="1852353" y="559857"/>
                    </a:lnTo>
                    <a:lnTo>
                      <a:pt x="1852871" y="564967"/>
                    </a:lnTo>
                    <a:lnTo>
                      <a:pt x="1853397" y="570436"/>
                    </a:lnTo>
                    <a:lnTo>
                      <a:pt x="1853914" y="575455"/>
                    </a:lnTo>
                    <a:lnTo>
                      <a:pt x="1854440" y="579396"/>
                    </a:lnTo>
                    <a:lnTo>
                      <a:pt x="1854958" y="581860"/>
                    </a:lnTo>
                    <a:lnTo>
                      <a:pt x="1855476" y="582787"/>
                    </a:lnTo>
                    <a:lnTo>
                      <a:pt x="1856002" y="582402"/>
                    </a:lnTo>
                    <a:lnTo>
                      <a:pt x="1856519" y="581208"/>
                    </a:lnTo>
                    <a:lnTo>
                      <a:pt x="1857046" y="579831"/>
                    </a:lnTo>
                    <a:lnTo>
                      <a:pt x="1857563" y="578879"/>
                    </a:lnTo>
                    <a:lnTo>
                      <a:pt x="1858081" y="578803"/>
                    </a:lnTo>
                    <a:lnTo>
                      <a:pt x="1858607" y="579872"/>
                    </a:lnTo>
                    <a:lnTo>
                      <a:pt x="1859125" y="582119"/>
                    </a:lnTo>
                    <a:lnTo>
                      <a:pt x="1859651" y="585350"/>
                    </a:lnTo>
                    <a:lnTo>
                      <a:pt x="1860169" y="589174"/>
                    </a:lnTo>
                    <a:lnTo>
                      <a:pt x="1860686" y="593041"/>
                    </a:lnTo>
                    <a:lnTo>
                      <a:pt x="1861212" y="596431"/>
                    </a:lnTo>
                    <a:lnTo>
                      <a:pt x="1861730" y="599003"/>
                    </a:lnTo>
                    <a:lnTo>
                      <a:pt x="1862256" y="600631"/>
                    </a:lnTo>
                    <a:lnTo>
                      <a:pt x="1862774" y="601399"/>
                    </a:lnTo>
                    <a:lnTo>
                      <a:pt x="1863292" y="601566"/>
                    </a:lnTo>
                    <a:lnTo>
                      <a:pt x="1863818" y="601508"/>
                    </a:lnTo>
                    <a:lnTo>
                      <a:pt x="1864335" y="601683"/>
                    </a:lnTo>
                    <a:lnTo>
                      <a:pt x="1864861" y="602443"/>
                    </a:lnTo>
                    <a:lnTo>
                      <a:pt x="1865379" y="603963"/>
                    </a:lnTo>
                    <a:lnTo>
                      <a:pt x="1865897" y="606184"/>
                    </a:lnTo>
                    <a:lnTo>
                      <a:pt x="1866423" y="608873"/>
                    </a:lnTo>
                    <a:lnTo>
                      <a:pt x="1866941" y="611678"/>
                    </a:lnTo>
                    <a:lnTo>
                      <a:pt x="1867467" y="614192"/>
                    </a:lnTo>
                    <a:lnTo>
                      <a:pt x="1867984" y="615987"/>
                    </a:lnTo>
                    <a:lnTo>
                      <a:pt x="1868502" y="616764"/>
                    </a:lnTo>
                    <a:lnTo>
                      <a:pt x="1869028" y="616480"/>
                    </a:lnTo>
                    <a:lnTo>
                      <a:pt x="1869546" y="615352"/>
                    </a:lnTo>
                    <a:lnTo>
                      <a:pt x="1870072" y="613758"/>
                    </a:lnTo>
                    <a:lnTo>
                      <a:pt x="1870590" y="612188"/>
                    </a:lnTo>
                    <a:lnTo>
                      <a:pt x="1871107" y="611136"/>
                    </a:lnTo>
                    <a:lnTo>
                      <a:pt x="1871633" y="611019"/>
                    </a:lnTo>
                    <a:lnTo>
                      <a:pt x="1872151" y="612121"/>
                    </a:lnTo>
                    <a:lnTo>
                      <a:pt x="1872677" y="614392"/>
                    </a:lnTo>
                    <a:lnTo>
                      <a:pt x="1873195" y="617515"/>
                    </a:lnTo>
                    <a:lnTo>
                      <a:pt x="1873713" y="620889"/>
                    </a:lnTo>
                    <a:lnTo>
                      <a:pt x="1874239" y="623870"/>
                    </a:lnTo>
                    <a:lnTo>
                      <a:pt x="1874757" y="625807"/>
                    </a:lnTo>
                    <a:lnTo>
                      <a:pt x="1875283" y="626208"/>
                    </a:lnTo>
                    <a:lnTo>
                      <a:pt x="1875800" y="624847"/>
                    </a:lnTo>
                    <a:lnTo>
                      <a:pt x="1876318" y="621816"/>
                    </a:lnTo>
                    <a:lnTo>
                      <a:pt x="1876844" y="617565"/>
                    </a:lnTo>
                    <a:lnTo>
                      <a:pt x="1877362" y="612781"/>
                    </a:lnTo>
                    <a:lnTo>
                      <a:pt x="1877888" y="608246"/>
                    </a:lnTo>
                    <a:lnTo>
                      <a:pt x="1878405" y="604714"/>
                    </a:lnTo>
                    <a:lnTo>
                      <a:pt x="1878923" y="602785"/>
                    </a:lnTo>
                    <a:lnTo>
                      <a:pt x="1879449" y="602769"/>
                    </a:lnTo>
                    <a:lnTo>
                      <a:pt x="1879967" y="604614"/>
                    </a:lnTo>
                    <a:lnTo>
                      <a:pt x="1880493" y="607829"/>
                    </a:lnTo>
                    <a:lnTo>
                      <a:pt x="1881011" y="611612"/>
                    </a:lnTo>
                    <a:lnTo>
                      <a:pt x="1881528" y="615019"/>
                    </a:lnTo>
                    <a:lnTo>
                      <a:pt x="1882055" y="617173"/>
                    </a:lnTo>
                    <a:lnTo>
                      <a:pt x="1882572" y="617373"/>
                    </a:lnTo>
                    <a:lnTo>
                      <a:pt x="1883098" y="615286"/>
                    </a:lnTo>
                    <a:lnTo>
                      <a:pt x="1883616" y="610985"/>
                    </a:lnTo>
                    <a:lnTo>
                      <a:pt x="1884134" y="604956"/>
                    </a:lnTo>
                    <a:lnTo>
                      <a:pt x="1884660" y="598051"/>
                    </a:lnTo>
                    <a:lnTo>
                      <a:pt x="1885178" y="591237"/>
                    </a:lnTo>
                    <a:lnTo>
                      <a:pt x="1885704" y="585509"/>
                    </a:lnTo>
                    <a:lnTo>
                      <a:pt x="1886221" y="581626"/>
                    </a:lnTo>
                    <a:lnTo>
                      <a:pt x="1886739" y="580039"/>
                    </a:lnTo>
                    <a:lnTo>
                      <a:pt x="1887265" y="580749"/>
                    </a:lnTo>
                    <a:lnTo>
                      <a:pt x="1887783" y="583313"/>
                    </a:lnTo>
                    <a:lnTo>
                      <a:pt x="1888309" y="586903"/>
                    </a:lnTo>
                    <a:lnTo>
                      <a:pt x="1888827" y="590519"/>
                    </a:lnTo>
                    <a:lnTo>
                      <a:pt x="1889344" y="593149"/>
                    </a:lnTo>
                    <a:lnTo>
                      <a:pt x="1889870" y="593984"/>
                    </a:lnTo>
                    <a:lnTo>
                      <a:pt x="1890388" y="592556"/>
                    </a:lnTo>
                    <a:lnTo>
                      <a:pt x="1890914" y="588832"/>
                    </a:lnTo>
                    <a:lnTo>
                      <a:pt x="1891432" y="583212"/>
                    </a:lnTo>
                    <a:lnTo>
                      <a:pt x="1891950" y="576465"/>
                    </a:lnTo>
                    <a:lnTo>
                      <a:pt x="1892476" y="569576"/>
                    </a:lnTo>
                    <a:lnTo>
                      <a:pt x="1892993" y="563539"/>
                    </a:lnTo>
                    <a:lnTo>
                      <a:pt x="1893519" y="559164"/>
                    </a:lnTo>
                    <a:lnTo>
                      <a:pt x="1894037" y="556892"/>
                    </a:lnTo>
                    <a:lnTo>
                      <a:pt x="1894555" y="556817"/>
                    </a:lnTo>
                    <a:lnTo>
                      <a:pt x="1895081" y="558596"/>
                    </a:lnTo>
                    <a:lnTo>
                      <a:pt x="1895599" y="561577"/>
                    </a:lnTo>
                    <a:lnTo>
                      <a:pt x="1896125" y="564884"/>
                    </a:lnTo>
                    <a:lnTo>
                      <a:pt x="1896642" y="567631"/>
                    </a:lnTo>
                    <a:lnTo>
                      <a:pt x="1897160" y="569092"/>
                    </a:lnTo>
                    <a:lnTo>
                      <a:pt x="1897686" y="568833"/>
                    </a:lnTo>
                    <a:lnTo>
                      <a:pt x="1898204" y="566804"/>
                    </a:lnTo>
                    <a:lnTo>
                      <a:pt x="1898730" y="563272"/>
                    </a:lnTo>
                    <a:lnTo>
                      <a:pt x="1899248" y="558830"/>
                    </a:lnTo>
                    <a:lnTo>
                      <a:pt x="1899766" y="554237"/>
                    </a:lnTo>
                    <a:lnTo>
                      <a:pt x="1900291" y="550287"/>
                    </a:lnTo>
                    <a:lnTo>
                      <a:pt x="1900809" y="547565"/>
                    </a:lnTo>
                    <a:lnTo>
                      <a:pt x="1901335" y="546388"/>
                    </a:lnTo>
                    <a:lnTo>
                      <a:pt x="1901853" y="546747"/>
                    </a:lnTo>
                    <a:lnTo>
                      <a:pt x="1902371" y="548375"/>
                    </a:lnTo>
                    <a:lnTo>
                      <a:pt x="1902897" y="550805"/>
                    </a:lnTo>
                    <a:lnTo>
                      <a:pt x="1903414" y="553435"/>
                    </a:lnTo>
                    <a:lnTo>
                      <a:pt x="1903941" y="555648"/>
                    </a:lnTo>
                    <a:lnTo>
                      <a:pt x="1904458" y="557018"/>
                    </a:lnTo>
                    <a:lnTo>
                      <a:pt x="1904976" y="557368"/>
                    </a:lnTo>
                    <a:lnTo>
                      <a:pt x="1905502" y="556767"/>
                    </a:lnTo>
                    <a:lnTo>
                      <a:pt x="1906020" y="555515"/>
                    </a:lnTo>
                    <a:lnTo>
                      <a:pt x="1906546" y="554037"/>
                    </a:lnTo>
                    <a:lnTo>
                      <a:pt x="1907064" y="552826"/>
                    </a:lnTo>
                    <a:lnTo>
                      <a:pt x="1907581" y="552325"/>
                    </a:lnTo>
                    <a:lnTo>
                      <a:pt x="1908107" y="552792"/>
                    </a:lnTo>
                    <a:lnTo>
                      <a:pt x="1908625" y="554220"/>
                    </a:lnTo>
                    <a:lnTo>
                      <a:pt x="1909151" y="556383"/>
                    </a:lnTo>
                    <a:lnTo>
                      <a:pt x="1909669" y="558905"/>
                    </a:lnTo>
                    <a:lnTo>
                      <a:pt x="1910187" y="561368"/>
                    </a:lnTo>
                    <a:lnTo>
                      <a:pt x="1910713" y="563397"/>
                    </a:lnTo>
                    <a:lnTo>
                      <a:pt x="1911230" y="564675"/>
                    </a:lnTo>
                    <a:lnTo>
                      <a:pt x="1911757" y="565126"/>
                    </a:lnTo>
                    <a:lnTo>
                      <a:pt x="1912274" y="564917"/>
                    </a:lnTo>
                    <a:lnTo>
                      <a:pt x="1912792" y="564416"/>
                    </a:lnTo>
                    <a:lnTo>
                      <a:pt x="1913318" y="564090"/>
                    </a:lnTo>
                    <a:lnTo>
                      <a:pt x="1913836" y="564374"/>
                    </a:lnTo>
                    <a:lnTo>
                      <a:pt x="1914362" y="565618"/>
                    </a:lnTo>
                    <a:lnTo>
                      <a:pt x="1914879" y="568007"/>
                    </a:lnTo>
                    <a:lnTo>
                      <a:pt x="1915397" y="571489"/>
                    </a:lnTo>
                    <a:lnTo>
                      <a:pt x="1915923" y="575731"/>
                    </a:lnTo>
                    <a:lnTo>
                      <a:pt x="1916441" y="580206"/>
                    </a:lnTo>
                    <a:lnTo>
                      <a:pt x="1916967" y="584306"/>
                    </a:lnTo>
                    <a:lnTo>
                      <a:pt x="1917485" y="587496"/>
                    </a:lnTo>
                    <a:lnTo>
                      <a:pt x="1918002" y="589417"/>
                    </a:lnTo>
                    <a:lnTo>
                      <a:pt x="1918528" y="589909"/>
                    </a:lnTo>
                    <a:lnTo>
                      <a:pt x="1919046" y="589124"/>
                    </a:lnTo>
                    <a:lnTo>
                      <a:pt x="1919572" y="587496"/>
                    </a:lnTo>
                    <a:lnTo>
                      <a:pt x="1920090" y="585676"/>
                    </a:lnTo>
                    <a:lnTo>
                      <a:pt x="1920608" y="584390"/>
                    </a:lnTo>
                    <a:lnTo>
                      <a:pt x="1921134" y="584239"/>
                    </a:lnTo>
                    <a:lnTo>
                      <a:pt x="1921652" y="585651"/>
                    </a:lnTo>
                    <a:lnTo>
                      <a:pt x="1922178" y="588749"/>
                    </a:lnTo>
                    <a:lnTo>
                      <a:pt x="1922695" y="593383"/>
                    </a:lnTo>
                    <a:lnTo>
                      <a:pt x="1923213" y="599044"/>
                    </a:lnTo>
                    <a:lnTo>
                      <a:pt x="1923739" y="604973"/>
                    </a:lnTo>
                    <a:lnTo>
                      <a:pt x="1924257" y="610326"/>
                    </a:lnTo>
                    <a:lnTo>
                      <a:pt x="1924783" y="614359"/>
                    </a:lnTo>
                    <a:lnTo>
                      <a:pt x="1925300" y="616572"/>
                    </a:lnTo>
                    <a:lnTo>
                      <a:pt x="1925818" y="616755"/>
                    </a:lnTo>
                    <a:lnTo>
                      <a:pt x="1926344" y="615052"/>
                    </a:lnTo>
                    <a:lnTo>
                      <a:pt x="1926862" y="611979"/>
                    </a:lnTo>
                    <a:lnTo>
                      <a:pt x="1927388" y="608313"/>
                    </a:lnTo>
                    <a:lnTo>
                      <a:pt x="1927906" y="604948"/>
                    </a:lnTo>
                    <a:lnTo>
                      <a:pt x="1928423" y="602702"/>
                    </a:lnTo>
                    <a:lnTo>
                      <a:pt x="1928950" y="602184"/>
                    </a:lnTo>
                    <a:lnTo>
                      <a:pt x="1929467" y="603687"/>
                    </a:lnTo>
                    <a:lnTo>
                      <a:pt x="1929993" y="607111"/>
                    </a:lnTo>
                    <a:lnTo>
                      <a:pt x="1930511" y="611996"/>
                    </a:lnTo>
                    <a:lnTo>
                      <a:pt x="1931029" y="617549"/>
                    </a:lnTo>
                    <a:lnTo>
                      <a:pt x="1931555" y="622851"/>
                    </a:lnTo>
                    <a:lnTo>
                      <a:pt x="1932073" y="627001"/>
                    </a:lnTo>
                    <a:lnTo>
                      <a:pt x="1932599" y="629322"/>
                    </a:lnTo>
                    <a:lnTo>
                      <a:pt x="1933116" y="629448"/>
                    </a:lnTo>
                    <a:lnTo>
                      <a:pt x="1933634" y="627369"/>
                    </a:lnTo>
                    <a:lnTo>
                      <a:pt x="1934160" y="623502"/>
                    </a:lnTo>
                    <a:lnTo>
                      <a:pt x="1934678" y="618551"/>
                    </a:lnTo>
                    <a:lnTo>
                      <a:pt x="1935204" y="613415"/>
                    </a:lnTo>
                    <a:lnTo>
                      <a:pt x="1935722" y="609015"/>
                    </a:lnTo>
                    <a:lnTo>
                      <a:pt x="1936239" y="606084"/>
                    </a:lnTo>
                    <a:lnTo>
                      <a:pt x="1936765" y="605048"/>
                    </a:lnTo>
                    <a:lnTo>
                      <a:pt x="1937283" y="605975"/>
                    </a:lnTo>
                    <a:lnTo>
                      <a:pt x="1937809" y="608539"/>
                    </a:lnTo>
                    <a:lnTo>
                      <a:pt x="1938327" y="612121"/>
                    </a:lnTo>
                    <a:lnTo>
                      <a:pt x="1938845" y="615895"/>
                    </a:lnTo>
                    <a:lnTo>
                      <a:pt x="1939371" y="618985"/>
                    </a:lnTo>
                    <a:lnTo>
                      <a:pt x="1939888" y="620672"/>
                    </a:lnTo>
                    <a:lnTo>
                      <a:pt x="1940414" y="620480"/>
                    </a:lnTo>
                    <a:lnTo>
                      <a:pt x="1940932" y="618308"/>
                    </a:lnTo>
                    <a:lnTo>
                      <a:pt x="1941450" y="614417"/>
                    </a:lnTo>
                    <a:lnTo>
                      <a:pt x="1941976" y="609357"/>
                    </a:lnTo>
                    <a:lnTo>
                      <a:pt x="1942494" y="603888"/>
                    </a:lnTo>
                    <a:lnTo>
                      <a:pt x="1943020" y="598802"/>
                    </a:lnTo>
                    <a:lnTo>
                      <a:pt x="1943538" y="594786"/>
                    </a:lnTo>
                    <a:lnTo>
                      <a:pt x="1944055" y="592247"/>
                    </a:lnTo>
                    <a:lnTo>
                      <a:pt x="1944581" y="591270"/>
                    </a:lnTo>
                    <a:lnTo>
                      <a:pt x="1945099" y="591654"/>
                    </a:lnTo>
                    <a:lnTo>
                      <a:pt x="1945625" y="592940"/>
                    </a:lnTo>
                    <a:lnTo>
                      <a:pt x="1946143" y="594527"/>
                    </a:lnTo>
                    <a:lnTo>
                      <a:pt x="1946661" y="595729"/>
                    </a:lnTo>
                    <a:lnTo>
                      <a:pt x="1947186" y="595980"/>
                    </a:lnTo>
                    <a:lnTo>
                      <a:pt x="1947704" y="594928"/>
                    </a:lnTo>
                    <a:lnTo>
                      <a:pt x="1948230" y="592540"/>
                    </a:lnTo>
                    <a:lnTo>
                      <a:pt x="1948748" y="589074"/>
                    </a:lnTo>
                    <a:lnTo>
                      <a:pt x="1949266" y="584958"/>
                    </a:lnTo>
                    <a:lnTo>
                      <a:pt x="1949792" y="580757"/>
                    </a:lnTo>
                    <a:lnTo>
                      <a:pt x="1950309" y="577017"/>
                    </a:lnTo>
                    <a:lnTo>
                      <a:pt x="1950836" y="574161"/>
                    </a:lnTo>
                    <a:lnTo>
                      <a:pt x="1951353" y="572382"/>
                    </a:lnTo>
                    <a:lnTo>
                      <a:pt x="1951871" y="571597"/>
                    </a:lnTo>
                    <a:lnTo>
                      <a:pt x="1952397" y="571497"/>
                    </a:lnTo>
                    <a:lnTo>
                      <a:pt x="1952915" y="571672"/>
                    </a:lnTo>
                    <a:lnTo>
                      <a:pt x="1953441" y="571681"/>
                    </a:lnTo>
                    <a:lnTo>
                      <a:pt x="1953959" y="571113"/>
                    </a:lnTo>
                    <a:lnTo>
                      <a:pt x="1954476" y="569693"/>
                    </a:lnTo>
                    <a:lnTo>
                      <a:pt x="1955002" y="567405"/>
                    </a:lnTo>
                    <a:lnTo>
                      <a:pt x="1955520" y="564491"/>
                    </a:lnTo>
                    <a:lnTo>
                      <a:pt x="1956046" y="561385"/>
                    </a:lnTo>
                    <a:lnTo>
                      <a:pt x="1956564" y="558571"/>
                    </a:lnTo>
                    <a:lnTo>
                      <a:pt x="1957081" y="556475"/>
                    </a:lnTo>
                    <a:lnTo>
                      <a:pt x="1957608" y="555414"/>
                    </a:lnTo>
                    <a:lnTo>
                      <a:pt x="1958125" y="555481"/>
                    </a:lnTo>
                    <a:lnTo>
                      <a:pt x="1958652" y="556525"/>
                    </a:lnTo>
                    <a:lnTo>
                      <a:pt x="1959169" y="558128"/>
                    </a:lnTo>
                    <a:lnTo>
                      <a:pt x="1959687" y="559723"/>
                    </a:lnTo>
                    <a:lnTo>
                      <a:pt x="1960213" y="560725"/>
                    </a:lnTo>
                    <a:lnTo>
                      <a:pt x="1960731" y="560700"/>
                    </a:lnTo>
                    <a:lnTo>
                      <a:pt x="1961257" y="559431"/>
                    </a:lnTo>
                    <a:lnTo>
                      <a:pt x="1961774" y="556968"/>
                    </a:lnTo>
                    <a:lnTo>
                      <a:pt x="1962292" y="553636"/>
                    </a:lnTo>
                    <a:lnTo>
                      <a:pt x="1962818" y="550054"/>
                    </a:lnTo>
                    <a:lnTo>
                      <a:pt x="1963336" y="546956"/>
                    </a:lnTo>
                    <a:lnTo>
                      <a:pt x="1963862" y="545010"/>
                    </a:lnTo>
                    <a:lnTo>
                      <a:pt x="1964380" y="544684"/>
                    </a:lnTo>
                    <a:lnTo>
                      <a:pt x="1964897" y="546154"/>
                    </a:lnTo>
                    <a:lnTo>
                      <a:pt x="1965423" y="549310"/>
                    </a:lnTo>
                    <a:lnTo>
                      <a:pt x="1965941" y="553686"/>
                    </a:lnTo>
                    <a:lnTo>
                      <a:pt x="1966467" y="558562"/>
                    </a:lnTo>
                    <a:lnTo>
                      <a:pt x="1966985" y="563038"/>
                    </a:lnTo>
                    <a:lnTo>
                      <a:pt x="1967503" y="566295"/>
                    </a:lnTo>
                    <a:lnTo>
                      <a:pt x="1968029" y="567756"/>
                    </a:lnTo>
                    <a:lnTo>
                      <a:pt x="1968547" y="567222"/>
                    </a:lnTo>
                    <a:lnTo>
                      <a:pt x="1969072" y="564892"/>
                    </a:lnTo>
                    <a:lnTo>
                      <a:pt x="1969590" y="561335"/>
                    </a:lnTo>
                    <a:lnTo>
                      <a:pt x="1970108" y="557402"/>
                    </a:lnTo>
                    <a:lnTo>
                      <a:pt x="1970634" y="554078"/>
                    </a:lnTo>
                    <a:lnTo>
                      <a:pt x="1971152" y="552241"/>
                    </a:lnTo>
                    <a:lnTo>
                      <a:pt x="1971678" y="552509"/>
                    </a:lnTo>
                    <a:lnTo>
                      <a:pt x="1972195" y="555097"/>
                    </a:lnTo>
                    <a:lnTo>
                      <a:pt x="1972713" y="559832"/>
                    </a:lnTo>
                    <a:lnTo>
                      <a:pt x="1973239" y="566170"/>
                    </a:lnTo>
                    <a:lnTo>
                      <a:pt x="1973757" y="573209"/>
                    </a:lnTo>
                    <a:lnTo>
                      <a:pt x="1974283" y="579914"/>
                    </a:lnTo>
                    <a:lnTo>
                      <a:pt x="1974801" y="585292"/>
                    </a:lnTo>
                    <a:lnTo>
                      <a:pt x="1975319" y="588632"/>
                    </a:lnTo>
                    <a:lnTo>
                      <a:pt x="1975845" y="589625"/>
                    </a:lnTo>
                    <a:lnTo>
                      <a:pt x="1976362" y="588423"/>
                    </a:lnTo>
                    <a:lnTo>
                      <a:pt x="1976888" y="585584"/>
                    </a:lnTo>
                    <a:lnTo>
                      <a:pt x="1977406" y="581968"/>
                    </a:lnTo>
                    <a:lnTo>
                      <a:pt x="1977924" y="578586"/>
                    </a:lnTo>
                    <a:lnTo>
                      <a:pt x="1978450" y="576424"/>
                    </a:lnTo>
                    <a:lnTo>
                      <a:pt x="1978968" y="576173"/>
                    </a:lnTo>
                    <a:lnTo>
                      <a:pt x="1979494" y="578202"/>
                    </a:lnTo>
                    <a:lnTo>
                      <a:pt x="1980011" y="582411"/>
                    </a:lnTo>
                    <a:lnTo>
                      <a:pt x="1980529" y="588314"/>
                    </a:lnTo>
                    <a:lnTo>
                      <a:pt x="1981055" y="595120"/>
                    </a:lnTo>
                    <a:lnTo>
                      <a:pt x="1981573" y="601884"/>
                    </a:lnTo>
                    <a:lnTo>
                      <a:pt x="1982099" y="607662"/>
                    </a:lnTo>
                    <a:lnTo>
                      <a:pt x="1982617" y="611737"/>
                    </a:lnTo>
                    <a:lnTo>
                      <a:pt x="1983134" y="613716"/>
                    </a:lnTo>
                    <a:lnTo>
                      <a:pt x="1983660" y="613624"/>
                    </a:lnTo>
                    <a:lnTo>
                      <a:pt x="1984178" y="611829"/>
                    </a:lnTo>
                    <a:lnTo>
                      <a:pt x="1984704" y="608998"/>
                    </a:lnTo>
                    <a:lnTo>
                      <a:pt x="1985222" y="605975"/>
                    </a:lnTo>
                    <a:lnTo>
                      <a:pt x="1985740" y="603587"/>
                    </a:lnTo>
                    <a:lnTo>
                      <a:pt x="1986266" y="602518"/>
                    </a:lnTo>
                    <a:lnTo>
                      <a:pt x="1986783" y="603144"/>
                    </a:lnTo>
                    <a:lnTo>
                      <a:pt x="1987309" y="605474"/>
                    </a:lnTo>
                    <a:lnTo>
                      <a:pt x="1987827" y="609148"/>
                    </a:lnTo>
                    <a:lnTo>
                      <a:pt x="1988345" y="613599"/>
                    </a:lnTo>
                    <a:lnTo>
                      <a:pt x="1988871" y="618133"/>
                    </a:lnTo>
                    <a:lnTo>
                      <a:pt x="1989389" y="622083"/>
                    </a:lnTo>
                    <a:lnTo>
                      <a:pt x="1989915" y="624880"/>
                    </a:lnTo>
                    <a:lnTo>
                      <a:pt x="1990433" y="626216"/>
                    </a:lnTo>
                    <a:lnTo>
                      <a:pt x="1990950" y="626057"/>
                    </a:lnTo>
                    <a:lnTo>
                      <a:pt x="1991476" y="624638"/>
                    </a:lnTo>
                    <a:lnTo>
                      <a:pt x="1991994" y="622417"/>
                    </a:lnTo>
                    <a:lnTo>
                      <a:pt x="1992520" y="619937"/>
                    </a:lnTo>
                    <a:lnTo>
                      <a:pt x="1993038" y="617782"/>
                    </a:lnTo>
                    <a:lnTo>
                      <a:pt x="1993555" y="616396"/>
                    </a:lnTo>
                    <a:lnTo>
                      <a:pt x="1994081" y="616037"/>
                    </a:lnTo>
                    <a:lnTo>
                      <a:pt x="1994599" y="616655"/>
                    </a:lnTo>
                    <a:lnTo>
                      <a:pt x="1995125" y="617949"/>
                    </a:lnTo>
                    <a:lnTo>
                      <a:pt x="1995643" y="619503"/>
                    </a:lnTo>
                    <a:lnTo>
                      <a:pt x="1996161" y="620880"/>
                    </a:lnTo>
                    <a:lnTo>
                      <a:pt x="1996687" y="621699"/>
                    </a:lnTo>
                    <a:lnTo>
                      <a:pt x="1997204" y="621682"/>
                    </a:lnTo>
                    <a:lnTo>
                      <a:pt x="1997731" y="620747"/>
                    </a:lnTo>
                    <a:lnTo>
                      <a:pt x="1998248" y="618985"/>
                    </a:lnTo>
                    <a:lnTo>
                      <a:pt x="1998766" y="616705"/>
                    </a:lnTo>
                    <a:lnTo>
                      <a:pt x="1999292" y="614325"/>
                    </a:lnTo>
                    <a:lnTo>
                      <a:pt x="1999810" y="612204"/>
                    </a:lnTo>
                    <a:lnTo>
                      <a:pt x="2000336" y="610651"/>
                    </a:lnTo>
                    <a:lnTo>
                      <a:pt x="2000854" y="609816"/>
                    </a:lnTo>
                    <a:lnTo>
                      <a:pt x="2001371" y="609674"/>
                    </a:lnTo>
                    <a:lnTo>
                      <a:pt x="2001897" y="609983"/>
                    </a:lnTo>
                    <a:lnTo>
                      <a:pt x="2002415" y="610326"/>
                    </a:lnTo>
                    <a:lnTo>
                      <a:pt x="2002941" y="610251"/>
                    </a:lnTo>
                    <a:lnTo>
                      <a:pt x="2003459" y="609382"/>
                    </a:lnTo>
                    <a:lnTo>
                      <a:pt x="2003976" y="607512"/>
                    </a:lnTo>
                    <a:lnTo>
                      <a:pt x="2004503" y="604631"/>
                    </a:lnTo>
                    <a:lnTo>
                      <a:pt x="2005020" y="600923"/>
                    </a:lnTo>
                    <a:lnTo>
                      <a:pt x="2005546" y="596790"/>
                    </a:lnTo>
                    <a:lnTo>
                      <a:pt x="2006064" y="592790"/>
                    </a:lnTo>
                    <a:lnTo>
                      <a:pt x="2006582" y="589492"/>
                    </a:lnTo>
                    <a:lnTo>
                      <a:pt x="2007108" y="587312"/>
                    </a:lnTo>
                    <a:lnTo>
                      <a:pt x="2007626" y="586444"/>
                    </a:lnTo>
                    <a:lnTo>
                      <a:pt x="2008152" y="586778"/>
                    </a:lnTo>
                    <a:lnTo>
                      <a:pt x="2008669" y="588031"/>
                    </a:lnTo>
                    <a:lnTo>
                      <a:pt x="2009187" y="589667"/>
                    </a:lnTo>
                    <a:lnTo>
                      <a:pt x="2009713" y="591028"/>
                    </a:lnTo>
                    <a:lnTo>
                      <a:pt x="2010231" y="591454"/>
                    </a:lnTo>
                    <a:lnTo>
                      <a:pt x="2010757" y="590435"/>
                    </a:lnTo>
                    <a:lnTo>
                      <a:pt x="2011275" y="587747"/>
                    </a:lnTo>
                    <a:lnTo>
                      <a:pt x="2011792" y="583496"/>
                    </a:lnTo>
                    <a:lnTo>
                      <a:pt x="2012319" y="578085"/>
                    </a:lnTo>
                    <a:lnTo>
                      <a:pt x="2012836" y="572198"/>
                    </a:lnTo>
                    <a:lnTo>
                      <a:pt x="2013362" y="566687"/>
                    </a:lnTo>
                    <a:lnTo>
                      <a:pt x="2013880" y="562387"/>
                    </a:lnTo>
                    <a:lnTo>
                      <a:pt x="2014398" y="559907"/>
                    </a:lnTo>
                    <a:lnTo>
                      <a:pt x="2014924" y="559506"/>
                    </a:lnTo>
                    <a:lnTo>
                      <a:pt x="2015442" y="561051"/>
                    </a:lnTo>
                    <a:lnTo>
                      <a:pt x="2015967" y="564074"/>
                    </a:lnTo>
                    <a:lnTo>
                      <a:pt x="2016485" y="567831"/>
                    </a:lnTo>
                    <a:lnTo>
                      <a:pt x="2017003" y="571447"/>
                    </a:lnTo>
                    <a:lnTo>
                      <a:pt x="2017529" y="573985"/>
                    </a:lnTo>
                    <a:lnTo>
                      <a:pt x="2018047" y="574745"/>
                    </a:lnTo>
                    <a:lnTo>
                      <a:pt x="2018573" y="573367"/>
                    </a:lnTo>
                    <a:lnTo>
                      <a:pt x="2019090" y="569910"/>
                    </a:lnTo>
                    <a:lnTo>
                      <a:pt x="2019608" y="564833"/>
                    </a:lnTo>
                    <a:lnTo>
                      <a:pt x="2020134" y="558938"/>
                    </a:lnTo>
                    <a:lnTo>
                      <a:pt x="2020652" y="553235"/>
                    </a:lnTo>
                    <a:lnTo>
                      <a:pt x="2021178" y="548734"/>
                    </a:lnTo>
                    <a:lnTo>
                      <a:pt x="2021696" y="546212"/>
                    </a:lnTo>
                    <a:lnTo>
                      <a:pt x="2022214" y="546104"/>
                    </a:lnTo>
                    <a:lnTo>
                      <a:pt x="2022740" y="548367"/>
                    </a:lnTo>
                    <a:lnTo>
                      <a:pt x="2023257" y="552575"/>
                    </a:lnTo>
                    <a:lnTo>
                      <a:pt x="2023783" y="557936"/>
                    </a:lnTo>
                    <a:lnTo>
                      <a:pt x="2024301" y="563472"/>
                    </a:lnTo>
                    <a:lnTo>
                      <a:pt x="2024819" y="568182"/>
                    </a:lnTo>
                    <a:lnTo>
                      <a:pt x="2025345" y="571246"/>
                    </a:lnTo>
                    <a:lnTo>
                      <a:pt x="2025863" y="572182"/>
                    </a:lnTo>
                    <a:lnTo>
                      <a:pt x="2026389" y="570954"/>
                    </a:lnTo>
                    <a:lnTo>
                      <a:pt x="2026906" y="567956"/>
                    </a:lnTo>
                    <a:lnTo>
                      <a:pt x="2027424" y="563898"/>
                    </a:lnTo>
                    <a:lnTo>
                      <a:pt x="2027950" y="559706"/>
                    </a:lnTo>
                    <a:lnTo>
                      <a:pt x="2028468" y="556316"/>
                    </a:lnTo>
                    <a:lnTo>
                      <a:pt x="2028994" y="554538"/>
                    </a:lnTo>
                    <a:lnTo>
                      <a:pt x="2029512" y="554855"/>
                    </a:lnTo>
                    <a:lnTo>
                      <a:pt x="2030029" y="557343"/>
                    </a:lnTo>
                    <a:lnTo>
                      <a:pt x="2030555" y="561677"/>
                    </a:lnTo>
                    <a:lnTo>
                      <a:pt x="2031073" y="567188"/>
                    </a:lnTo>
                    <a:lnTo>
                      <a:pt x="2031599" y="573042"/>
                    </a:lnTo>
                    <a:lnTo>
                      <a:pt x="2032117" y="578386"/>
                    </a:lnTo>
                    <a:lnTo>
                      <a:pt x="2032635" y="582494"/>
                    </a:lnTo>
                    <a:lnTo>
                      <a:pt x="2033161" y="584958"/>
                    </a:lnTo>
                    <a:lnTo>
                      <a:pt x="2033678" y="585709"/>
                    </a:lnTo>
                    <a:lnTo>
                      <a:pt x="2034204" y="585041"/>
                    </a:lnTo>
                    <a:lnTo>
                      <a:pt x="2034722" y="583496"/>
                    </a:lnTo>
                    <a:lnTo>
                      <a:pt x="2035240" y="581751"/>
                    </a:lnTo>
                    <a:lnTo>
                      <a:pt x="2035766" y="580499"/>
                    </a:lnTo>
                    <a:lnTo>
                      <a:pt x="2036284" y="580281"/>
                    </a:lnTo>
                    <a:lnTo>
                      <a:pt x="2036810" y="581450"/>
                    </a:lnTo>
                    <a:lnTo>
                      <a:pt x="2037328" y="584039"/>
                    </a:lnTo>
                    <a:lnTo>
                      <a:pt x="2037845" y="587763"/>
                    </a:lnTo>
                    <a:lnTo>
                      <a:pt x="2038371" y="592114"/>
                    </a:lnTo>
                    <a:lnTo>
                      <a:pt x="2038889" y="596498"/>
                    </a:lnTo>
                    <a:lnTo>
                      <a:pt x="2039415" y="600372"/>
                    </a:lnTo>
                    <a:lnTo>
                      <a:pt x="2039933" y="603353"/>
                    </a:lnTo>
                    <a:lnTo>
                      <a:pt x="2040450" y="605257"/>
                    </a:lnTo>
                    <a:lnTo>
                      <a:pt x="2040976" y="606151"/>
                    </a:lnTo>
                    <a:lnTo>
                      <a:pt x="2041494" y="606351"/>
                    </a:lnTo>
                    <a:lnTo>
                      <a:pt x="2042020" y="606309"/>
                    </a:lnTo>
                    <a:lnTo>
                      <a:pt x="2042538" y="606485"/>
                    </a:lnTo>
                    <a:lnTo>
                      <a:pt x="2043056" y="607236"/>
                    </a:lnTo>
                    <a:lnTo>
                      <a:pt x="2043582" y="608756"/>
                    </a:lnTo>
                    <a:lnTo>
                      <a:pt x="2044100" y="611060"/>
                    </a:lnTo>
                    <a:lnTo>
                      <a:pt x="2044626" y="613941"/>
                    </a:lnTo>
                    <a:lnTo>
                      <a:pt x="2045143" y="617022"/>
                    </a:lnTo>
                    <a:lnTo>
                      <a:pt x="2045661" y="619828"/>
                    </a:lnTo>
                    <a:lnTo>
                      <a:pt x="2046187" y="621924"/>
                    </a:lnTo>
                    <a:lnTo>
                      <a:pt x="2046705" y="623076"/>
                    </a:lnTo>
                    <a:lnTo>
                      <a:pt x="2047231" y="623252"/>
                    </a:lnTo>
                    <a:lnTo>
                      <a:pt x="2047749" y="622609"/>
                    </a:lnTo>
                    <a:lnTo>
                      <a:pt x="2048266" y="621490"/>
                    </a:lnTo>
                    <a:lnTo>
                      <a:pt x="2048792" y="620388"/>
                    </a:lnTo>
                    <a:lnTo>
                      <a:pt x="2049310" y="619812"/>
                    </a:lnTo>
                    <a:lnTo>
                      <a:pt x="2049836" y="620187"/>
                    </a:lnTo>
                    <a:lnTo>
                      <a:pt x="2050354" y="621674"/>
                    </a:lnTo>
                    <a:lnTo>
                      <a:pt x="2050871" y="624170"/>
                    </a:lnTo>
                    <a:lnTo>
                      <a:pt x="2051398" y="627327"/>
                    </a:lnTo>
                    <a:lnTo>
                      <a:pt x="2051915" y="630642"/>
                    </a:lnTo>
                    <a:lnTo>
                      <a:pt x="2052441" y="633506"/>
                    </a:lnTo>
                    <a:lnTo>
                      <a:pt x="2052959" y="635318"/>
                    </a:lnTo>
                    <a:lnTo>
                      <a:pt x="2053477" y="635644"/>
                    </a:lnTo>
                    <a:lnTo>
                      <a:pt x="2054003" y="634341"/>
                    </a:lnTo>
                    <a:lnTo>
                      <a:pt x="2054521" y="631585"/>
                    </a:lnTo>
                    <a:lnTo>
                      <a:pt x="2055047" y="627819"/>
                    </a:lnTo>
                    <a:lnTo>
                      <a:pt x="2055564" y="623678"/>
                    </a:lnTo>
                    <a:lnTo>
                      <a:pt x="2056082" y="619878"/>
                    </a:lnTo>
                    <a:lnTo>
                      <a:pt x="2056608" y="617139"/>
                    </a:lnTo>
                    <a:lnTo>
                      <a:pt x="2057126" y="615996"/>
                    </a:lnTo>
                    <a:lnTo>
                      <a:pt x="2057652" y="616622"/>
                    </a:lnTo>
                    <a:lnTo>
                      <a:pt x="2058170" y="618826"/>
                    </a:lnTo>
                    <a:lnTo>
                      <a:pt x="2058687" y="622074"/>
                    </a:lnTo>
                    <a:lnTo>
                      <a:pt x="2059214" y="625640"/>
                    </a:lnTo>
                    <a:lnTo>
                      <a:pt x="2059731" y="628688"/>
                    </a:lnTo>
                    <a:lnTo>
                      <a:pt x="2060257" y="630433"/>
                    </a:lnTo>
                    <a:lnTo>
                      <a:pt x="2060775" y="630274"/>
                    </a:lnTo>
                    <a:lnTo>
                      <a:pt x="2061293" y="627978"/>
                    </a:lnTo>
                    <a:lnTo>
                      <a:pt x="2061819" y="623694"/>
                    </a:lnTo>
                    <a:lnTo>
                      <a:pt x="2062336" y="617975"/>
                    </a:lnTo>
                    <a:lnTo>
                      <a:pt x="2062862" y="611587"/>
                    </a:lnTo>
                    <a:lnTo>
                      <a:pt x="2063380" y="605449"/>
                    </a:lnTo>
                    <a:lnTo>
                      <a:pt x="2063898" y="600439"/>
                    </a:lnTo>
                    <a:lnTo>
                      <a:pt x="2064424" y="597258"/>
                    </a:lnTo>
                    <a:lnTo>
                      <a:pt x="2064942" y="596230"/>
                    </a:lnTo>
                    <a:lnTo>
                      <a:pt x="2065468" y="597266"/>
                    </a:lnTo>
                    <a:lnTo>
                      <a:pt x="2065985" y="599871"/>
                    </a:lnTo>
                    <a:lnTo>
                      <a:pt x="2066503" y="603270"/>
                    </a:lnTo>
                    <a:lnTo>
                      <a:pt x="2067029" y="606560"/>
                    </a:lnTo>
                    <a:lnTo>
                      <a:pt x="2067547" y="608823"/>
                    </a:lnTo>
                    <a:lnTo>
                      <a:pt x="2068073" y="609324"/>
                    </a:lnTo>
                    <a:lnTo>
                      <a:pt x="2068591" y="607645"/>
                    </a:lnTo>
                    <a:lnTo>
                      <a:pt x="2069109" y="603829"/>
                    </a:lnTo>
                    <a:lnTo>
                      <a:pt x="2069635" y="598301"/>
                    </a:lnTo>
                    <a:lnTo>
                      <a:pt x="2070152" y="591796"/>
                    </a:lnTo>
                    <a:lnTo>
                      <a:pt x="2070678" y="585225"/>
                    </a:lnTo>
                    <a:lnTo>
                      <a:pt x="2071196" y="579497"/>
                    </a:lnTo>
                    <a:lnTo>
                      <a:pt x="2071714" y="575363"/>
                    </a:lnTo>
                    <a:lnTo>
                      <a:pt x="2072240" y="573276"/>
                    </a:lnTo>
                    <a:lnTo>
                      <a:pt x="2072757" y="573292"/>
                    </a:lnTo>
                    <a:lnTo>
                      <a:pt x="2073284" y="575079"/>
                    </a:lnTo>
                    <a:lnTo>
                      <a:pt x="2073801" y="577993"/>
                    </a:lnTo>
                    <a:lnTo>
                      <a:pt x="2074319" y="581217"/>
                    </a:lnTo>
                    <a:lnTo>
                      <a:pt x="2074845" y="583897"/>
                    </a:lnTo>
                    <a:lnTo>
                      <a:pt x="2075363" y="585325"/>
                    </a:lnTo>
                    <a:lnTo>
                      <a:pt x="2075889" y="585058"/>
                    </a:lnTo>
                    <a:lnTo>
                      <a:pt x="2076407" y="583012"/>
                    </a:lnTo>
                    <a:lnTo>
                      <a:pt x="2076924" y="579471"/>
                    </a:lnTo>
                    <a:lnTo>
                      <a:pt x="2077450" y="574996"/>
                    </a:lnTo>
                    <a:lnTo>
                      <a:pt x="2077968" y="570311"/>
                    </a:lnTo>
                    <a:lnTo>
                      <a:pt x="2078494" y="566161"/>
                    </a:lnTo>
                    <a:lnTo>
                      <a:pt x="2079012" y="563155"/>
                    </a:lnTo>
                    <a:lnTo>
                      <a:pt x="2079530" y="561685"/>
                    </a:lnTo>
                    <a:lnTo>
                      <a:pt x="2080056" y="561852"/>
                    </a:lnTo>
                    <a:lnTo>
                      <a:pt x="2080573" y="563431"/>
                    </a:lnTo>
                    <a:lnTo>
                      <a:pt x="2081100" y="565927"/>
                    </a:lnTo>
                    <a:lnTo>
                      <a:pt x="2081617" y="568725"/>
                    </a:lnTo>
                    <a:lnTo>
                      <a:pt x="2082135" y="571205"/>
                    </a:lnTo>
                    <a:lnTo>
                      <a:pt x="2082661" y="572900"/>
                    </a:lnTo>
                    <a:lnTo>
                      <a:pt x="2083179" y="573551"/>
                    </a:lnTo>
                    <a:lnTo>
                      <a:pt x="2083705" y="573142"/>
                    </a:lnTo>
                    <a:lnTo>
                      <a:pt x="2084223" y="571898"/>
                    </a:lnTo>
                    <a:lnTo>
                      <a:pt x="2084740" y="570244"/>
                    </a:lnTo>
                    <a:lnTo>
                      <a:pt x="2085266" y="568700"/>
                    </a:lnTo>
                    <a:lnTo>
                      <a:pt x="2085784" y="567714"/>
                    </a:lnTo>
                    <a:lnTo>
                      <a:pt x="2086310" y="567597"/>
                    </a:lnTo>
                    <a:lnTo>
                      <a:pt x="2086828" y="568491"/>
                    </a:lnTo>
                    <a:lnTo>
                      <a:pt x="2087345" y="570295"/>
                    </a:lnTo>
                    <a:lnTo>
                      <a:pt x="2087871" y="572724"/>
                    </a:lnTo>
                    <a:lnTo>
                      <a:pt x="2088389" y="575338"/>
                    </a:lnTo>
                    <a:lnTo>
                      <a:pt x="2088915" y="577676"/>
                    </a:lnTo>
                    <a:lnTo>
                      <a:pt x="2089433" y="579396"/>
                    </a:lnTo>
                    <a:lnTo>
                      <a:pt x="2089951" y="580357"/>
                    </a:lnTo>
                    <a:lnTo>
                      <a:pt x="2090477" y="580624"/>
                    </a:lnTo>
                    <a:lnTo>
                      <a:pt x="2090995" y="580457"/>
                    </a:lnTo>
                    <a:lnTo>
                      <a:pt x="2091521" y="580223"/>
                    </a:lnTo>
                    <a:lnTo>
                      <a:pt x="2092038" y="580365"/>
                    </a:lnTo>
                    <a:lnTo>
                      <a:pt x="2092556" y="581309"/>
                    </a:lnTo>
                    <a:lnTo>
                      <a:pt x="2093082" y="583279"/>
                    </a:lnTo>
                    <a:lnTo>
                      <a:pt x="2093600" y="586294"/>
                    </a:lnTo>
                    <a:lnTo>
                      <a:pt x="2094126" y="590101"/>
                    </a:lnTo>
                    <a:lnTo>
                      <a:pt x="2094644" y="594293"/>
                    </a:lnTo>
                    <a:lnTo>
                      <a:pt x="2095161" y="598343"/>
                    </a:lnTo>
                    <a:lnTo>
                      <a:pt x="2095687" y="601708"/>
                    </a:lnTo>
                    <a:lnTo>
                      <a:pt x="2096205" y="603938"/>
                    </a:lnTo>
                    <a:lnTo>
                      <a:pt x="2096731" y="604831"/>
                    </a:lnTo>
                    <a:lnTo>
                      <a:pt x="2097249" y="604472"/>
                    </a:lnTo>
                    <a:lnTo>
                      <a:pt x="2097767" y="603253"/>
                    </a:lnTo>
                    <a:lnTo>
                      <a:pt x="2098293" y="601750"/>
                    </a:lnTo>
                    <a:lnTo>
                      <a:pt x="2098810" y="600598"/>
                    </a:lnTo>
                    <a:lnTo>
                      <a:pt x="2099337" y="600447"/>
                    </a:lnTo>
                    <a:lnTo>
                      <a:pt x="2099854" y="601783"/>
                    </a:lnTo>
                    <a:lnTo>
                      <a:pt x="2100372" y="604831"/>
                    </a:lnTo>
                    <a:lnTo>
                      <a:pt x="2100898" y="609415"/>
                    </a:lnTo>
                    <a:lnTo>
                      <a:pt x="2101416" y="615035"/>
                    </a:lnTo>
                    <a:lnTo>
                      <a:pt x="2101942" y="620964"/>
                    </a:lnTo>
                    <a:lnTo>
                      <a:pt x="2102459" y="626417"/>
                    </a:lnTo>
                    <a:lnTo>
                      <a:pt x="2102977" y="630642"/>
                    </a:lnTo>
                    <a:lnTo>
                      <a:pt x="2103503" y="633088"/>
                    </a:lnTo>
                    <a:lnTo>
                      <a:pt x="2104021" y="633472"/>
                    </a:lnTo>
                    <a:lnTo>
                      <a:pt x="2104547" y="631944"/>
                    </a:lnTo>
                    <a:lnTo>
                      <a:pt x="2105065" y="629022"/>
                    </a:lnTo>
                    <a:lnTo>
                      <a:pt x="2105582" y="625481"/>
                    </a:lnTo>
                    <a:lnTo>
                      <a:pt x="2106109" y="622208"/>
                    </a:lnTo>
                    <a:lnTo>
                      <a:pt x="2106626" y="620079"/>
                    </a:lnTo>
                    <a:lnTo>
                      <a:pt x="2107152" y="619761"/>
                    </a:lnTo>
                    <a:lnTo>
                      <a:pt x="2107670" y="621573"/>
                    </a:lnTo>
                    <a:lnTo>
                      <a:pt x="2108188" y="625415"/>
                    </a:lnTo>
                    <a:lnTo>
                      <a:pt x="2108714" y="630725"/>
                    </a:lnTo>
                    <a:lnTo>
                      <a:pt x="2109232" y="636662"/>
                    </a:lnTo>
                    <a:lnTo>
                      <a:pt x="2109758" y="642282"/>
                    </a:lnTo>
                    <a:lnTo>
                      <a:pt x="2110275" y="646691"/>
                    </a:lnTo>
                    <a:lnTo>
                      <a:pt x="2110793" y="649163"/>
                    </a:lnTo>
                    <a:lnTo>
                      <a:pt x="2111319" y="649313"/>
                    </a:lnTo>
                    <a:lnTo>
                      <a:pt x="2111837" y="647159"/>
                    </a:lnTo>
                    <a:lnTo>
                      <a:pt x="2112363" y="643176"/>
                    </a:lnTo>
                    <a:lnTo>
                      <a:pt x="2112881" y="638140"/>
                    </a:lnTo>
                    <a:lnTo>
                      <a:pt x="2113398" y="633013"/>
                    </a:lnTo>
                    <a:lnTo>
                      <a:pt x="2113924" y="628738"/>
                    </a:lnTo>
                    <a:lnTo>
                      <a:pt x="2114442" y="626099"/>
                    </a:lnTo>
                    <a:lnTo>
                      <a:pt x="2114968" y="625548"/>
                    </a:lnTo>
                    <a:lnTo>
                      <a:pt x="2115486" y="627101"/>
                    </a:lnTo>
                    <a:lnTo>
                      <a:pt x="2116004" y="630350"/>
                    </a:lnTo>
                    <a:lnTo>
                      <a:pt x="2116530" y="634558"/>
                    </a:lnTo>
                    <a:lnTo>
                      <a:pt x="2117047" y="638825"/>
                    </a:lnTo>
                    <a:lnTo>
                      <a:pt x="2117573" y="642257"/>
                    </a:lnTo>
                    <a:lnTo>
                      <a:pt x="2118091" y="644094"/>
                    </a:lnTo>
                    <a:lnTo>
                      <a:pt x="2118609" y="643885"/>
                    </a:lnTo>
                    <a:lnTo>
                      <a:pt x="2119135" y="641581"/>
                    </a:lnTo>
                    <a:lnTo>
                      <a:pt x="2119653" y="637489"/>
                    </a:lnTo>
                    <a:lnTo>
                      <a:pt x="2120179" y="632270"/>
                    </a:lnTo>
                    <a:lnTo>
                      <a:pt x="2120696" y="626742"/>
                    </a:lnTo>
                    <a:lnTo>
                      <a:pt x="2121214" y="621732"/>
                    </a:lnTo>
                    <a:lnTo>
                      <a:pt x="2121740" y="617908"/>
                    </a:lnTo>
                    <a:lnTo>
                      <a:pt x="2122258" y="615695"/>
                    </a:lnTo>
                    <a:lnTo>
                      <a:pt x="2122784" y="615186"/>
                    </a:lnTo>
                    <a:lnTo>
                      <a:pt x="2123302" y="616137"/>
                    </a:lnTo>
                    <a:lnTo>
                      <a:pt x="2123819" y="617991"/>
                    </a:lnTo>
                    <a:lnTo>
                      <a:pt x="2124345" y="620054"/>
                    </a:lnTo>
                    <a:lnTo>
                      <a:pt x="2124863" y="621607"/>
                    </a:lnTo>
                    <a:lnTo>
                      <a:pt x="2125389" y="622074"/>
                    </a:lnTo>
                    <a:lnTo>
                      <a:pt x="2125907" y="621139"/>
                    </a:lnTo>
                    <a:lnTo>
                      <a:pt x="2126425" y="618785"/>
                    </a:lnTo>
                    <a:lnTo>
                      <a:pt x="2126951" y="615269"/>
                    </a:lnTo>
                    <a:lnTo>
                      <a:pt x="2127468" y="611094"/>
                    </a:lnTo>
                    <a:lnTo>
                      <a:pt x="2127995" y="606860"/>
                    </a:lnTo>
                    <a:lnTo>
                      <a:pt x="2128512" y="603119"/>
                    </a:lnTo>
                    <a:lnTo>
                      <a:pt x="2129030" y="600264"/>
                    </a:lnTo>
                    <a:lnTo>
                      <a:pt x="2129556" y="598468"/>
                    </a:lnTo>
                    <a:lnTo>
                      <a:pt x="2130074" y="597708"/>
                    </a:lnTo>
                    <a:lnTo>
                      <a:pt x="2130600" y="597725"/>
                    </a:lnTo>
                    <a:lnTo>
                      <a:pt x="2131118" y="598118"/>
                    </a:lnTo>
                    <a:lnTo>
                      <a:pt x="2131635" y="598385"/>
                    </a:lnTo>
                    <a:lnTo>
                      <a:pt x="2132161" y="598076"/>
                    </a:lnTo>
                    <a:lnTo>
                      <a:pt x="2132679" y="596940"/>
                    </a:lnTo>
                    <a:lnTo>
                      <a:pt x="2133205" y="594961"/>
                    </a:lnTo>
                    <a:lnTo>
                      <a:pt x="2133723" y="592348"/>
                    </a:lnTo>
                    <a:lnTo>
                      <a:pt x="2134240" y="589475"/>
                    </a:lnTo>
                    <a:lnTo>
                      <a:pt x="2134767" y="586795"/>
                    </a:lnTo>
                    <a:lnTo>
                      <a:pt x="2135284" y="584732"/>
                    </a:lnTo>
                    <a:lnTo>
                      <a:pt x="2135810" y="583605"/>
                    </a:lnTo>
                    <a:lnTo>
                      <a:pt x="2136328" y="583480"/>
                    </a:lnTo>
                    <a:lnTo>
                      <a:pt x="2136846" y="584181"/>
                    </a:lnTo>
                    <a:lnTo>
                      <a:pt x="2137372" y="585375"/>
                    </a:lnTo>
                    <a:lnTo>
                      <a:pt x="2137890" y="586594"/>
                    </a:lnTo>
                    <a:lnTo>
                      <a:pt x="2138416" y="587371"/>
                    </a:lnTo>
                    <a:lnTo>
                      <a:pt x="2138933" y="587321"/>
                    </a:lnTo>
                    <a:lnTo>
                      <a:pt x="2139451" y="586185"/>
                    </a:lnTo>
                    <a:lnTo>
                      <a:pt x="2139977" y="584014"/>
                    </a:lnTo>
                    <a:lnTo>
                      <a:pt x="2140495" y="581125"/>
                    </a:lnTo>
                    <a:lnTo>
                      <a:pt x="2141021" y="578044"/>
                    </a:lnTo>
                    <a:lnTo>
                      <a:pt x="2141539" y="575388"/>
                    </a:lnTo>
                    <a:lnTo>
                      <a:pt x="2142056" y="573710"/>
                    </a:lnTo>
                    <a:lnTo>
                      <a:pt x="2142582" y="573443"/>
                    </a:lnTo>
                    <a:lnTo>
                      <a:pt x="2143100" y="574787"/>
                    </a:lnTo>
                    <a:lnTo>
                      <a:pt x="2143626" y="577618"/>
                    </a:lnTo>
                    <a:lnTo>
                      <a:pt x="2144144" y="581501"/>
                    </a:lnTo>
                    <a:lnTo>
                      <a:pt x="2144662" y="585751"/>
                    </a:lnTo>
                    <a:lnTo>
                      <a:pt x="2145188" y="589600"/>
                    </a:lnTo>
                    <a:lnTo>
                      <a:pt x="2145706" y="592398"/>
                    </a:lnTo>
                    <a:lnTo>
                      <a:pt x="2146231" y="593650"/>
                    </a:lnTo>
                    <a:lnTo>
                      <a:pt x="2146749" y="593158"/>
                    </a:lnTo>
                    <a:lnTo>
                      <a:pt x="2147267" y="591087"/>
                    </a:lnTo>
                    <a:lnTo>
                      <a:pt x="2147793" y="587972"/>
                    </a:lnTo>
                    <a:lnTo>
                      <a:pt x="2148311" y="584557"/>
                    </a:lnTo>
                    <a:lnTo>
                      <a:pt x="2148837" y="581684"/>
                    </a:lnTo>
                    <a:lnTo>
                      <a:pt x="2149354" y="580106"/>
                    </a:lnTo>
                    <a:lnTo>
                      <a:pt x="2149872" y="580382"/>
                    </a:lnTo>
                    <a:lnTo>
                      <a:pt x="2150398" y="582778"/>
                    </a:lnTo>
                    <a:lnTo>
                      <a:pt x="2150916" y="587179"/>
                    </a:lnTo>
                    <a:lnTo>
                      <a:pt x="2151442" y="593066"/>
                    </a:lnTo>
                    <a:lnTo>
                      <a:pt x="2151960" y="599587"/>
                    </a:lnTo>
                    <a:lnTo>
                      <a:pt x="2152477" y="605792"/>
                    </a:lnTo>
                    <a:lnTo>
                      <a:pt x="2153004" y="610810"/>
                    </a:lnTo>
                    <a:lnTo>
                      <a:pt x="2153521" y="614000"/>
                    </a:lnTo>
                    <a:lnTo>
                      <a:pt x="2154047" y="615043"/>
                    </a:lnTo>
                    <a:lnTo>
                      <a:pt x="2154565" y="614050"/>
                    </a:lnTo>
                    <a:lnTo>
                      <a:pt x="2155083" y="611503"/>
                    </a:lnTo>
                    <a:lnTo>
                      <a:pt x="2155609" y="608205"/>
                    </a:lnTo>
                    <a:lnTo>
                      <a:pt x="2156127" y="605073"/>
                    </a:lnTo>
                    <a:lnTo>
                      <a:pt x="2156652" y="603003"/>
                    </a:lnTo>
                    <a:lnTo>
                      <a:pt x="2157170" y="602677"/>
                    </a:lnTo>
                    <a:lnTo>
                      <a:pt x="2157688" y="604489"/>
                    </a:lnTo>
                    <a:lnTo>
                      <a:pt x="2158214" y="608447"/>
                    </a:lnTo>
                    <a:lnTo>
                      <a:pt x="2158732" y="614133"/>
                    </a:lnTo>
                    <a:lnTo>
                      <a:pt x="2159258" y="620780"/>
                    </a:lnTo>
                    <a:lnTo>
                      <a:pt x="2159776" y="627469"/>
                    </a:lnTo>
                    <a:lnTo>
                      <a:pt x="2160293" y="633272"/>
                    </a:lnTo>
                    <a:lnTo>
                      <a:pt x="2160819" y="637472"/>
                    </a:lnTo>
                    <a:lnTo>
                      <a:pt x="2161337" y="639643"/>
                    </a:lnTo>
                    <a:lnTo>
                      <a:pt x="2161863" y="639710"/>
                    </a:lnTo>
                    <a:lnTo>
                      <a:pt x="2162381" y="638023"/>
                    </a:lnTo>
                    <a:lnTo>
                      <a:pt x="2162899" y="635226"/>
                    </a:lnTo>
                    <a:lnTo>
                      <a:pt x="2163425" y="632153"/>
                    </a:lnTo>
                    <a:lnTo>
                      <a:pt x="2163942" y="629656"/>
                    </a:lnTo>
                    <a:lnTo>
                      <a:pt x="2164468" y="628412"/>
                    </a:lnTo>
                    <a:lnTo>
                      <a:pt x="2164986" y="628855"/>
                    </a:lnTo>
                    <a:lnTo>
                      <a:pt x="2165504" y="631068"/>
                    </a:lnTo>
                    <a:lnTo>
                      <a:pt x="2166030" y="634800"/>
                    </a:lnTo>
                    <a:lnTo>
                      <a:pt x="2166548" y="639501"/>
                    </a:lnTo>
                    <a:lnTo>
                      <a:pt x="2167074" y="644445"/>
                    </a:lnTo>
                    <a:lnTo>
                      <a:pt x="2167592" y="648862"/>
                    </a:lnTo>
                    <a:lnTo>
                      <a:pt x="2168109" y="652127"/>
                    </a:lnTo>
                    <a:lnTo>
                      <a:pt x="2168635" y="653847"/>
                    </a:lnTo>
                    <a:lnTo>
                      <a:pt x="2169153" y="653906"/>
                    </a:lnTo>
                    <a:lnTo>
                      <a:pt x="2169679" y="652511"/>
                    </a:lnTo>
                    <a:lnTo>
                      <a:pt x="2170197" y="650140"/>
                    </a:lnTo>
                    <a:lnTo>
                      <a:pt x="2170714" y="647418"/>
                    </a:lnTo>
                    <a:lnTo>
                      <a:pt x="2171240" y="645004"/>
                    </a:lnTo>
                    <a:lnTo>
                      <a:pt x="2171758" y="643418"/>
                    </a:lnTo>
                    <a:lnTo>
                      <a:pt x="2172284" y="642925"/>
                    </a:lnTo>
                    <a:lnTo>
                      <a:pt x="2172802" y="643551"/>
                    </a:lnTo>
                    <a:lnTo>
                      <a:pt x="2173320" y="645088"/>
                    </a:lnTo>
                    <a:lnTo>
                      <a:pt x="2173846" y="647125"/>
                    </a:lnTo>
                    <a:lnTo>
                      <a:pt x="2174363" y="649163"/>
                    </a:lnTo>
                    <a:lnTo>
                      <a:pt x="2174890" y="650691"/>
                    </a:lnTo>
                    <a:lnTo>
                      <a:pt x="2175407" y="651325"/>
                    </a:lnTo>
                    <a:lnTo>
                      <a:pt x="2175925" y="650900"/>
                    </a:lnTo>
                    <a:lnTo>
                      <a:pt x="2176451" y="649472"/>
                    </a:lnTo>
                    <a:lnTo>
                      <a:pt x="2176969" y="647309"/>
                    </a:lnTo>
                    <a:lnTo>
                      <a:pt x="2177495" y="644821"/>
                    </a:lnTo>
                    <a:lnTo>
                      <a:pt x="2178013" y="642474"/>
                    </a:lnTo>
                    <a:lnTo>
                      <a:pt x="2178530" y="640679"/>
                    </a:lnTo>
                    <a:lnTo>
                      <a:pt x="2179056" y="639694"/>
                    </a:lnTo>
                    <a:lnTo>
                      <a:pt x="2179574" y="639510"/>
                    </a:lnTo>
                    <a:lnTo>
                      <a:pt x="2180100" y="639894"/>
                    </a:lnTo>
                    <a:lnTo>
                      <a:pt x="2180618" y="640470"/>
                    </a:lnTo>
                    <a:lnTo>
                      <a:pt x="2181135" y="640812"/>
                    </a:lnTo>
                    <a:lnTo>
                      <a:pt x="2181662" y="640503"/>
                    </a:lnTo>
                    <a:lnTo>
                      <a:pt x="2182179" y="639234"/>
                    </a:lnTo>
                    <a:lnTo>
                      <a:pt x="2182705" y="636905"/>
                    </a:lnTo>
                    <a:lnTo>
                      <a:pt x="2183223" y="633673"/>
                    </a:lnTo>
                    <a:lnTo>
                      <a:pt x="2183741" y="629932"/>
                    </a:lnTo>
                    <a:lnTo>
                      <a:pt x="2184267" y="626200"/>
                    </a:lnTo>
                    <a:lnTo>
                      <a:pt x="2184785" y="623001"/>
                    </a:lnTo>
                    <a:lnTo>
                      <a:pt x="2185311" y="620797"/>
                    </a:lnTo>
                    <a:lnTo>
                      <a:pt x="2185828" y="619837"/>
                    </a:lnTo>
                    <a:lnTo>
                      <a:pt x="2186346" y="620137"/>
                    </a:lnTo>
                    <a:lnTo>
                      <a:pt x="2186872" y="621423"/>
                    </a:lnTo>
                    <a:lnTo>
                      <a:pt x="2187390" y="623135"/>
                    </a:lnTo>
                    <a:lnTo>
                      <a:pt x="2187916" y="624588"/>
                    </a:lnTo>
                    <a:lnTo>
                      <a:pt x="2188434" y="625147"/>
                    </a:lnTo>
                    <a:lnTo>
                      <a:pt x="2188951" y="624321"/>
                    </a:lnTo>
                    <a:lnTo>
                      <a:pt x="2189477" y="621866"/>
                    </a:lnTo>
                    <a:lnTo>
                      <a:pt x="2189995" y="617849"/>
                    </a:lnTo>
                    <a:lnTo>
                      <a:pt x="2190521" y="612697"/>
                    </a:lnTo>
                    <a:lnTo>
                      <a:pt x="2191039" y="607102"/>
                    </a:lnTo>
                    <a:lnTo>
                      <a:pt x="2191557" y="601917"/>
                    </a:lnTo>
                    <a:lnTo>
                      <a:pt x="2192083" y="597900"/>
                    </a:lnTo>
                    <a:lnTo>
                      <a:pt x="2192601" y="595612"/>
                    </a:lnTo>
                    <a:lnTo>
                      <a:pt x="2193126" y="595320"/>
                    </a:lnTo>
                    <a:lnTo>
                      <a:pt x="2193644" y="596949"/>
                    </a:lnTo>
                    <a:lnTo>
                      <a:pt x="2194162" y="600038"/>
                    </a:lnTo>
                    <a:lnTo>
                      <a:pt x="2194688" y="603804"/>
                    </a:lnTo>
                    <a:lnTo>
                      <a:pt x="2195206" y="607311"/>
                    </a:lnTo>
                    <a:lnTo>
                      <a:pt x="2195732" y="609666"/>
                    </a:lnTo>
                    <a:lnTo>
                      <a:pt x="2196249" y="610217"/>
                    </a:lnTo>
                    <a:lnTo>
                      <a:pt x="2196767" y="608664"/>
                    </a:lnTo>
                    <a:lnTo>
                      <a:pt x="2197293" y="605082"/>
                    </a:lnTo>
                    <a:lnTo>
                      <a:pt x="2197811" y="599963"/>
                    </a:lnTo>
                    <a:lnTo>
                      <a:pt x="2198337" y="594160"/>
                    </a:lnTo>
                    <a:lnTo>
                      <a:pt x="2198855" y="588673"/>
                    </a:lnTo>
                    <a:lnTo>
                      <a:pt x="2199373" y="584457"/>
                    </a:lnTo>
                    <a:lnTo>
                      <a:pt x="2199899" y="582210"/>
                    </a:lnTo>
                    <a:lnTo>
                      <a:pt x="2200416" y="582302"/>
                    </a:lnTo>
                    <a:lnTo>
                      <a:pt x="2200942" y="584699"/>
                    </a:lnTo>
                    <a:lnTo>
                      <a:pt x="2201460" y="588932"/>
                    </a:lnTo>
                    <a:lnTo>
                      <a:pt x="2201978" y="594193"/>
                    </a:lnTo>
                    <a:lnTo>
                      <a:pt x="2202504" y="599487"/>
                    </a:lnTo>
                    <a:lnTo>
                      <a:pt x="2203021" y="603829"/>
                    </a:lnTo>
                    <a:lnTo>
                      <a:pt x="2203548" y="606476"/>
                    </a:lnTo>
                    <a:lnTo>
                      <a:pt x="2204065" y="607027"/>
                    </a:lnTo>
                    <a:lnTo>
                      <a:pt x="2204583" y="605474"/>
                    </a:lnTo>
                    <a:lnTo>
                      <a:pt x="2205109" y="602226"/>
                    </a:lnTo>
                    <a:lnTo>
                      <a:pt x="2205627" y="598026"/>
                    </a:lnTo>
                    <a:lnTo>
                      <a:pt x="2206153" y="593817"/>
                    </a:lnTo>
                    <a:lnTo>
                      <a:pt x="2206671" y="590536"/>
                    </a:lnTo>
                    <a:lnTo>
                      <a:pt x="2207188" y="588899"/>
                    </a:lnTo>
                    <a:lnTo>
                      <a:pt x="2207714" y="589316"/>
                    </a:lnTo>
                    <a:lnTo>
                      <a:pt x="2208232" y="591830"/>
                    </a:lnTo>
                    <a:lnTo>
                      <a:pt x="2208758" y="596089"/>
                    </a:lnTo>
                    <a:lnTo>
                      <a:pt x="2209276" y="601441"/>
                    </a:lnTo>
                    <a:lnTo>
                      <a:pt x="2209794" y="607061"/>
                    </a:lnTo>
                    <a:lnTo>
                      <a:pt x="2210320" y="612104"/>
                    </a:lnTo>
                    <a:lnTo>
                      <a:pt x="2210837" y="615904"/>
                    </a:lnTo>
                    <a:lnTo>
                      <a:pt x="2211363" y="618083"/>
                    </a:lnTo>
                    <a:lnTo>
                      <a:pt x="2211881" y="618584"/>
                    </a:lnTo>
                    <a:lnTo>
                      <a:pt x="2212399" y="617674"/>
                    </a:lnTo>
                    <a:lnTo>
                      <a:pt x="2212925" y="615879"/>
                    </a:lnTo>
                    <a:lnTo>
                      <a:pt x="2213443" y="613900"/>
                    </a:lnTo>
                    <a:lnTo>
                      <a:pt x="2213969" y="612447"/>
                    </a:lnTo>
                    <a:lnTo>
                      <a:pt x="2214487" y="612071"/>
                    </a:lnTo>
                    <a:lnTo>
                      <a:pt x="2215004" y="613073"/>
                    </a:lnTo>
                    <a:lnTo>
                      <a:pt x="2215530" y="615453"/>
                    </a:lnTo>
                    <a:lnTo>
                      <a:pt x="2216048" y="618968"/>
                    </a:lnTo>
                    <a:lnTo>
                      <a:pt x="2216574" y="623168"/>
                    </a:lnTo>
                    <a:lnTo>
                      <a:pt x="2217092" y="627485"/>
                    </a:lnTo>
                    <a:lnTo>
                      <a:pt x="2217609" y="631385"/>
                    </a:lnTo>
                    <a:lnTo>
                      <a:pt x="2218135" y="634433"/>
                    </a:lnTo>
                    <a:lnTo>
                      <a:pt x="2218653" y="636429"/>
                    </a:lnTo>
                    <a:lnTo>
                      <a:pt x="2219179" y="637397"/>
                    </a:lnTo>
                    <a:lnTo>
                      <a:pt x="2219697" y="637598"/>
                    </a:lnTo>
                    <a:lnTo>
                      <a:pt x="2220215" y="637406"/>
                    </a:lnTo>
                    <a:lnTo>
                      <a:pt x="2220741" y="637272"/>
                    </a:lnTo>
                    <a:lnTo>
                      <a:pt x="2221258" y="637589"/>
                    </a:lnTo>
                    <a:lnTo>
                      <a:pt x="2221785" y="638641"/>
                    </a:lnTo>
                    <a:lnTo>
                      <a:pt x="2222302" y="640470"/>
                    </a:lnTo>
                    <a:lnTo>
                      <a:pt x="2222820" y="642933"/>
                    </a:lnTo>
                    <a:lnTo>
                      <a:pt x="2223346" y="645697"/>
                    </a:lnTo>
                    <a:lnTo>
                      <a:pt x="2223864" y="648394"/>
                    </a:lnTo>
                    <a:lnTo>
                      <a:pt x="2224390" y="650657"/>
                    </a:lnTo>
                    <a:lnTo>
                      <a:pt x="2224908" y="652210"/>
                    </a:lnTo>
                    <a:lnTo>
                      <a:pt x="2225425" y="652904"/>
                    </a:lnTo>
                    <a:lnTo>
                      <a:pt x="2225951" y="652803"/>
                    </a:lnTo>
                    <a:lnTo>
                      <a:pt x="2226469" y="652160"/>
                    </a:lnTo>
                    <a:lnTo>
                      <a:pt x="2226995" y="651401"/>
                    </a:lnTo>
                    <a:lnTo>
                      <a:pt x="2227513" y="650933"/>
                    </a:lnTo>
                    <a:lnTo>
                      <a:pt x="2228030" y="651125"/>
                    </a:lnTo>
                    <a:lnTo>
                      <a:pt x="2228557" y="652160"/>
                    </a:lnTo>
                    <a:lnTo>
                      <a:pt x="2229074" y="654056"/>
                    </a:lnTo>
                    <a:lnTo>
                      <a:pt x="2229600" y="656628"/>
                    </a:lnTo>
                    <a:lnTo>
                      <a:pt x="2230118" y="659458"/>
                    </a:lnTo>
                    <a:lnTo>
                      <a:pt x="2230636" y="662030"/>
                    </a:lnTo>
                    <a:lnTo>
                      <a:pt x="2231162" y="663817"/>
                    </a:lnTo>
                    <a:lnTo>
                      <a:pt x="2231680" y="664452"/>
                    </a:lnTo>
                    <a:lnTo>
                      <a:pt x="2232206" y="663742"/>
                    </a:lnTo>
                    <a:lnTo>
                      <a:pt x="2232723" y="661755"/>
                    </a:lnTo>
                    <a:lnTo>
                      <a:pt x="2233241" y="658782"/>
                    </a:lnTo>
                    <a:lnTo>
                      <a:pt x="2233767" y="655350"/>
                    </a:lnTo>
                    <a:lnTo>
                      <a:pt x="2234285" y="652119"/>
                    </a:lnTo>
                    <a:lnTo>
                      <a:pt x="2234811" y="649714"/>
                    </a:lnTo>
                    <a:lnTo>
                      <a:pt x="2235329" y="648603"/>
                    </a:lnTo>
                    <a:lnTo>
                      <a:pt x="2235846" y="648971"/>
                    </a:lnTo>
                    <a:lnTo>
                      <a:pt x="2236373" y="650741"/>
                    </a:lnTo>
                    <a:lnTo>
                      <a:pt x="2236890" y="653555"/>
                    </a:lnTo>
                    <a:lnTo>
                      <a:pt x="2237416" y="656812"/>
                    </a:lnTo>
                    <a:lnTo>
                      <a:pt x="2237934" y="659734"/>
                    </a:lnTo>
                    <a:lnTo>
                      <a:pt x="2238452" y="661554"/>
                    </a:lnTo>
                    <a:lnTo>
                      <a:pt x="2238978" y="661721"/>
                    </a:lnTo>
                    <a:lnTo>
                      <a:pt x="2239495" y="659960"/>
                    </a:lnTo>
                    <a:lnTo>
                      <a:pt x="2240021" y="656361"/>
                    </a:lnTo>
                    <a:lnTo>
                      <a:pt x="2240539" y="651317"/>
                    </a:lnTo>
                    <a:lnTo>
                      <a:pt x="2241057" y="645547"/>
                    </a:lnTo>
                    <a:lnTo>
                      <a:pt x="2241583" y="639911"/>
                    </a:lnTo>
                    <a:lnTo>
                      <a:pt x="2242101" y="635259"/>
                    </a:lnTo>
                    <a:lnTo>
                      <a:pt x="2242627" y="632245"/>
                    </a:lnTo>
                    <a:lnTo>
                      <a:pt x="2243144" y="631193"/>
                    </a:lnTo>
                    <a:lnTo>
                      <a:pt x="2243662" y="632086"/>
                    </a:lnTo>
                    <a:lnTo>
                      <a:pt x="2244188" y="634575"/>
                    </a:lnTo>
                    <a:lnTo>
                      <a:pt x="2244706" y="637965"/>
                    </a:lnTo>
                    <a:lnTo>
                      <a:pt x="2245232" y="641355"/>
                    </a:lnTo>
                    <a:lnTo>
                      <a:pt x="2245750" y="643793"/>
                    </a:lnTo>
                    <a:lnTo>
                      <a:pt x="2246268" y="644537"/>
                    </a:lnTo>
                    <a:lnTo>
                      <a:pt x="2246794" y="643184"/>
                    </a:lnTo>
                    <a:lnTo>
                      <a:pt x="2247311" y="639710"/>
                    </a:lnTo>
                    <a:lnTo>
                      <a:pt x="2247837" y="634491"/>
                    </a:lnTo>
                    <a:lnTo>
                      <a:pt x="2248355" y="628220"/>
                    </a:lnTo>
                    <a:lnTo>
                      <a:pt x="2248873" y="621816"/>
                    </a:lnTo>
                    <a:lnTo>
                      <a:pt x="2249399" y="616204"/>
                    </a:lnTo>
                    <a:lnTo>
                      <a:pt x="2249916" y="612163"/>
                    </a:lnTo>
                    <a:lnTo>
                      <a:pt x="2250443" y="610134"/>
                    </a:lnTo>
                    <a:lnTo>
                      <a:pt x="2250960" y="610217"/>
                    </a:lnTo>
                    <a:lnTo>
                      <a:pt x="2251478" y="612129"/>
                    </a:lnTo>
                    <a:lnTo>
                      <a:pt x="2252004" y="615244"/>
                    </a:lnTo>
                    <a:lnTo>
                      <a:pt x="2252522" y="618709"/>
                    </a:lnTo>
                    <a:lnTo>
                      <a:pt x="2253048" y="621615"/>
                    </a:lnTo>
                    <a:lnTo>
                      <a:pt x="2253566" y="623193"/>
                    </a:lnTo>
                    <a:lnTo>
                      <a:pt x="2254083" y="623010"/>
                    </a:lnTo>
                    <a:lnTo>
                      <a:pt x="2254609" y="620964"/>
                    </a:lnTo>
                    <a:lnTo>
                      <a:pt x="2255127" y="617315"/>
                    </a:lnTo>
                    <a:lnTo>
                      <a:pt x="2255653" y="612639"/>
                    </a:lnTo>
                    <a:lnTo>
                      <a:pt x="2256171" y="607679"/>
                    </a:lnTo>
                    <a:lnTo>
                      <a:pt x="2256689" y="603261"/>
                    </a:lnTo>
                    <a:lnTo>
                      <a:pt x="2257215" y="600071"/>
                    </a:lnTo>
                    <a:lnTo>
                      <a:pt x="2257732" y="598535"/>
                    </a:lnTo>
                    <a:lnTo>
                      <a:pt x="2258258" y="598736"/>
                    </a:lnTo>
                    <a:lnTo>
                      <a:pt x="2258776" y="600431"/>
                    </a:lnTo>
                    <a:lnTo>
                      <a:pt x="2259294" y="603103"/>
                    </a:lnTo>
                    <a:lnTo>
                      <a:pt x="2259820" y="606109"/>
                    </a:lnTo>
                    <a:lnTo>
                      <a:pt x="2260338" y="608781"/>
                    </a:lnTo>
                    <a:lnTo>
                      <a:pt x="2260864" y="610576"/>
                    </a:lnTo>
                    <a:lnTo>
                      <a:pt x="2261382" y="611186"/>
                    </a:lnTo>
                    <a:lnTo>
                      <a:pt x="2261899" y="610593"/>
                    </a:lnTo>
                    <a:lnTo>
                      <a:pt x="2262425" y="609031"/>
                    </a:lnTo>
                    <a:lnTo>
                      <a:pt x="2262943" y="606935"/>
                    </a:lnTo>
                    <a:lnTo>
                      <a:pt x="2263469" y="604831"/>
                    </a:lnTo>
                    <a:lnTo>
                      <a:pt x="2263987" y="603261"/>
                    </a:lnTo>
                    <a:lnTo>
                      <a:pt x="2264504" y="602643"/>
                    </a:lnTo>
                    <a:lnTo>
                      <a:pt x="2265030" y="603161"/>
                    </a:lnTo>
                    <a:lnTo>
                      <a:pt x="2265548" y="604723"/>
                    </a:lnTo>
                    <a:lnTo>
                      <a:pt x="2266074" y="607002"/>
                    </a:lnTo>
                    <a:lnTo>
                      <a:pt x="2266592" y="609532"/>
                    </a:lnTo>
                    <a:lnTo>
                      <a:pt x="2267110" y="611879"/>
                    </a:lnTo>
                    <a:lnTo>
                      <a:pt x="2267636" y="613674"/>
                    </a:lnTo>
                    <a:lnTo>
                      <a:pt x="2268154" y="614718"/>
                    </a:lnTo>
                    <a:lnTo>
                      <a:pt x="2268680" y="615010"/>
                    </a:lnTo>
                    <a:lnTo>
                      <a:pt x="2269197" y="614743"/>
                    </a:lnTo>
                    <a:lnTo>
                      <a:pt x="2269715" y="614292"/>
                    </a:lnTo>
                    <a:lnTo>
                      <a:pt x="2270241" y="614083"/>
                    </a:lnTo>
                    <a:lnTo>
                      <a:pt x="2270759" y="614526"/>
                    </a:lnTo>
                    <a:lnTo>
                      <a:pt x="2271285" y="615870"/>
                    </a:lnTo>
                    <a:lnTo>
                      <a:pt x="2271803" y="618192"/>
                    </a:lnTo>
                    <a:lnTo>
                      <a:pt x="2272320" y="621340"/>
                    </a:lnTo>
                    <a:lnTo>
                      <a:pt x="2272846" y="624947"/>
                    </a:lnTo>
                    <a:lnTo>
                      <a:pt x="2273364" y="628487"/>
                    </a:lnTo>
                    <a:lnTo>
                      <a:pt x="2273890" y="631435"/>
                    </a:lnTo>
                    <a:lnTo>
                      <a:pt x="2274408" y="633397"/>
                    </a:lnTo>
                    <a:lnTo>
                      <a:pt x="2274925" y="634207"/>
                    </a:lnTo>
                    <a:lnTo>
                      <a:pt x="2275452" y="633940"/>
                    </a:lnTo>
                    <a:lnTo>
                      <a:pt x="2275969" y="632888"/>
                    </a:lnTo>
                    <a:lnTo>
                      <a:pt x="2276495" y="631544"/>
                    </a:lnTo>
                    <a:lnTo>
                      <a:pt x="2277013" y="630517"/>
                    </a:lnTo>
                    <a:lnTo>
                      <a:pt x="2277531" y="630400"/>
                    </a:lnTo>
                    <a:lnTo>
                      <a:pt x="2278057" y="631610"/>
                    </a:lnTo>
                    <a:lnTo>
                      <a:pt x="2278575" y="634308"/>
                    </a:lnTo>
                    <a:lnTo>
                      <a:pt x="2279101" y="638307"/>
                    </a:lnTo>
                    <a:lnTo>
                      <a:pt x="2279618" y="643209"/>
                    </a:lnTo>
                    <a:lnTo>
                      <a:pt x="2280136" y="648386"/>
                    </a:lnTo>
                    <a:lnTo>
                      <a:pt x="2280662" y="653129"/>
                    </a:lnTo>
                    <a:lnTo>
                      <a:pt x="2281180" y="656736"/>
                    </a:lnTo>
                    <a:lnTo>
                      <a:pt x="2281706" y="658732"/>
                    </a:lnTo>
                    <a:lnTo>
                      <a:pt x="2282224" y="658924"/>
                    </a:lnTo>
                    <a:lnTo>
                      <a:pt x="2282741" y="657471"/>
                    </a:lnTo>
                    <a:lnTo>
                      <a:pt x="2283268" y="654841"/>
                    </a:lnTo>
                    <a:lnTo>
                      <a:pt x="2283785" y="651718"/>
                    </a:lnTo>
                    <a:lnTo>
                      <a:pt x="2284311" y="648912"/>
                    </a:lnTo>
                    <a:lnTo>
                      <a:pt x="2284829" y="647234"/>
                    </a:lnTo>
                    <a:lnTo>
                      <a:pt x="2285347" y="647234"/>
                    </a:lnTo>
                    <a:lnTo>
                      <a:pt x="2285873" y="649129"/>
                    </a:lnTo>
                    <a:lnTo>
                      <a:pt x="2286390" y="652737"/>
                    </a:lnTo>
                    <a:lnTo>
                      <a:pt x="2286916" y="657563"/>
                    </a:lnTo>
                    <a:lnTo>
                      <a:pt x="2287434" y="662907"/>
                    </a:lnTo>
                    <a:lnTo>
                      <a:pt x="2287952" y="667926"/>
                    </a:lnTo>
                    <a:lnTo>
                      <a:pt x="2288478" y="671800"/>
                    </a:lnTo>
                    <a:lnTo>
                      <a:pt x="2288996" y="673888"/>
                    </a:lnTo>
                    <a:lnTo>
                      <a:pt x="2289522" y="673879"/>
                    </a:lnTo>
                    <a:lnTo>
                      <a:pt x="2290039" y="671842"/>
                    </a:lnTo>
                    <a:lnTo>
                      <a:pt x="2290557" y="668201"/>
                    </a:lnTo>
                    <a:lnTo>
                      <a:pt x="2291083" y="663667"/>
                    </a:lnTo>
                    <a:lnTo>
                      <a:pt x="2291601" y="659125"/>
                    </a:lnTo>
                    <a:lnTo>
                      <a:pt x="2292127" y="655442"/>
                    </a:lnTo>
                    <a:lnTo>
                      <a:pt x="2292645" y="653321"/>
                    </a:lnTo>
                    <a:lnTo>
                      <a:pt x="2293163" y="653112"/>
                    </a:lnTo>
                    <a:lnTo>
                      <a:pt x="2293689" y="654774"/>
                    </a:lnTo>
                    <a:lnTo>
                      <a:pt x="2294206" y="657914"/>
                    </a:lnTo>
                    <a:lnTo>
                      <a:pt x="2294732" y="661905"/>
                    </a:lnTo>
                    <a:lnTo>
                      <a:pt x="2295250" y="665947"/>
                    </a:lnTo>
                    <a:lnTo>
                      <a:pt x="2295768" y="669212"/>
                    </a:lnTo>
                    <a:lnTo>
                      <a:pt x="2296294" y="670982"/>
                    </a:lnTo>
                    <a:lnTo>
                      <a:pt x="2296811" y="670848"/>
                    </a:lnTo>
                    <a:lnTo>
                      <a:pt x="2297338" y="668761"/>
                    </a:lnTo>
                    <a:lnTo>
                      <a:pt x="2297855" y="665028"/>
                    </a:lnTo>
                    <a:lnTo>
                      <a:pt x="2298373" y="660218"/>
                    </a:lnTo>
                    <a:lnTo>
                      <a:pt x="2298899" y="655083"/>
                    </a:lnTo>
                    <a:lnTo>
                      <a:pt x="2299417" y="650415"/>
                    </a:lnTo>
                    <a:lnTo>
                      <a:pt x="2299943" y="646891"/>
                    </a:lnTo>
                    <a:lnTo>
                      <a:pt x="2300461" y="644921"/>
                    </a:lnTo>
                    <a:lnTo>
                      <a:pt x="2300978" y="644587"/>
                    </a:lnTo>
                    <a:lnTo>
                      <a:pt x="2301504" y="645656"/>
                    </a:lnTo>
                    <a:lnTo>
                      <a:pt x="2302022" y="647643"/>
                    </a:lnTo>
                    <a:lnTo>
                      <a:pt x="2302548" y="649889"/>
                    </a:lnTo>
                    <a:lnTo>
                      <a:pt x="2303066" y="651718"/>
                    </a:lnTo>
                    <a:lnTo>
                      <a:pt x="2303584" y="652528"/>
                    </a:lnTo>
                    <a:lnTo>
                      <a:pt x="2304110" y="651968"/>
                    </a:lnTo>
                    <a:lnTo>
                      <a:pt x="2304627" y="649973"/>
                    </a:lnTo>
                    <a:lnTo>
                      <a:pt x="2305154" y="646766"/>
                    </a:lnTo>
                    <a:lnTo>
                      <a:pt x="2305671" y="642791"/>
                    </a:lnTo>
                    <a:lnTo>
                      <a:pt x="2306189" y="638591"/>
                    </a:lnTo>
                    <a:lnTo>
                      <a:pt x="2306715" y="634717"/>
                    </a:lnTo>
                    <a:lnTo>
                      <a:pt x="2307233" y="631652"/>
                    </a:lnTo>
                    <a:lnTo>
                      <a:pt x="2307759" y="629673"/>
                    </a:lnTo>
                    <a:lnTo>
                      <a:pt x="2308276" y="628830"/>
                    </a:lnTo>
                    <a:lnTo>
                      <a:pt x="2308794" y="628913"/>
                    </a:lnTo>
                    <a:lnTo>
                      <a:pt x="2309320" y="629506"/>
                    </a:lnTo>
                    <a:lnTo>
                      <a:pt x="2309838" y="630132"/>
                    </a:lnTo>
                    <a:lnTo>
                      <a:pt x="2310364" y="630341"/>
                    </a:lnTo>
                    <a:lnTo>
                      <a:pt x="2310882" y="629798"/>
                    </a:lnTo>
                    <a:lnTo>
                      <a:pt x="2311399" y="628379"/>
                    </a:lnTo>
                    <a:lnTo>
                      <a:pt x="2311925" y="626200"/>
                    </a:lnTo>
                    <a:lnTo>
                      <a:pt x="2312443" y="623536"/>
                    </a:lnTo>
                    <a:lnTo>
                      <a:pt x="2312969" y="620822"/>
                    </a:lnTo>
                    <a:lnTo>
                      <a:pt x="2313487" y="618467"/>
                    </a:lnTo>
                    <a:lnTo>
                      <a:pt x="2314005" y="616780"/>
                    </a:lnTo>
                    <a:lnTo>
                      <a:pt x="2314531" y="615954"/>
                    </a:lnTo>
                    <a:lnTo>
                      <a:pt x="2315049" y="615979"/>
                    </a:lnTo>
                    <a:lnTo>
                      <a:pt x="2315575" y="616655"/>
                    </a:lnTo>
                    <a:lnTo>
                      <a:pt x="2316092" y="617607"/>
                    </a:lnTo>
                    <a:lnTo>
                      <a:pt x="2316610" y="618375"/>
                    </a:lnTo>
                    <a:lnTo>
                      <a:pt x="2317136" y="618526"/>
                    </a:lnTo>
                    <a:lnTo>
                      <a:pt x="2317654" y="617799"/>
                    </a:lnTo>
                    <a:lnTo>
                      <a:pt x="2318180" y="616137"/>
                    </a:lnTo>
                    <a:lnTo>
                      <a:pt x="2318697" y="613758"/>
                    </a:lnTo>
                    <a:lnTo>
                      <a:pt x="2319215" y="611027"/>
                    </a:lnTo>
                    <a:lnTo>
                      <a:pt x="2319741" y="608455"/>
                    </a:lnTo>
                    <a:lnTo>
                      <a:pt x="2320259" y="606585"/>
                    </a:lnTo>
                    <a:lnTo>
                      <a:pt x="2320785" y="605875"/>
                    </a:lnTo>
                    <a:lnTo>
                      <a:pt x="2321303" y="606518"/>
                    </a:lnTo>
                    <a:lnTo>
                      <a:pt x="2321820" y="608472"/>
                    </a:lnTo>
                    <a:lnTo>
                      <a:pt x="2322347" y="611411"/>
                    </a:lnTo>
                    <a:lnTo>
                      <a:pt x="2322864" y="614818"/>
                    </a:lnTo>
                    <a:lnTo>
                      <a:pt x="2323390" y="618050"/>
                    </a:lnTo>
                    <a:lnTo>
                      <a:pt x="2323908" y="620463"/>
                    </a:lnTo>
                    <a:lnTo>
                      <a:pt x="2324426" y="621540"/>
                    </a:lnTo>
                    <a:lnTo>
                      <a:pt x="2324952" y="621072"/>
                    </a:lnTo>
                    <a:lnTo>
                      <a:pt x="2325470" y="619160"/>
                    </a:lnTo>
                    <a:lnTo>
                      <a:pt x="2325996" y="616246"/>
                    </a:lnTo>
                    <a:lnTo>
                      <a:pt x="2326513" y="612964"/>
                    </a:lnTo>
                    <a:lnTo>
                      <a:pt x="2327031" y="610050"/>
                    </a:lnTo>
                    <a:lnTo>
                      <a:pt x="2327557" y="608255"/>
                    </a:lnTo>
                    <a:lnTo>
                      <a:pt x="2328075" y="608163"/>
                    </a:lnTo>
                    <a:lnTo>
                      <a:pt x="2328601" y="610042"/>
                    </a:lnTo>
                    <a:lnTo>
                      <a:pt x="2329119" y="613758"/>
                    </a:lnTo>
                    <a:lnTo>
                      <a:pt x="2329636" y="618826"/>
                    </a:lnTo>
                    <a:lnTo>
                      <a:pt x="2330163" y="624513"/>
                    </a:lnTo>
                    <a:lnTo>
                      <a:pt x="2330680" y="629965"/>
                    </a:lnTo>
                    <a:lnTo>
                      <a:pt x="2331206" y="634366"/>
                    </a:lnTo>
                    <a:lnTo>
                      <a:pt x="2331724" y="637055"/>
                    </a:lnTo>
                    <a:lnTo>
                      <a:pt x="2332242" y="637731"/>
                    </a:lnTo>
                    <a:lnTo>
                      <a:pt x="2332768" y="636479"/>
                    </a:lnTo>
                    <a:lnTo>
                      <a:pt x="2333285" y="633781"/>
                    </a:lnTo>
                    <a:lnTo>
                      <a:pt x="2333811" y="630366"/>
                    </a:lnTo>
                    <a:lnTo>
                      <a:pt x="2334329" y="627101"/>
                    </a:lnTo>
                    <a:lnTo>
                      <a:pt x="2334847" y="624855"/>
                    </a:lnTo>
                    <a:lnTo>
                      <a:pt x="2335373" y="624354"/>
                    </a:lnTo>
                    <a:lnTo>
                      <a:pt x="2335891" y="625974"/>
                    </a:lnTo>
                    <a:lnTo>
                      <a:pt x="2336417" y="629665"/>
                    </a:lnTo>
                    <a:lnTo>
                      <a:pt x="2336935" y="634959"/>
                    </a:lnTo>
                    <a:lnTo>
                      <a:pt x="2337452" y="641130"/>
                    </a:lnTo>
                    <a:lnTo>
                      <a:pt x="2337978" y="647292"/>
                    </a:lnTo>
                    <a:lnTo>
                      <a:pt x="2338496" y="652586"/>
                    </a:lnTo>
                    <a:lnTo>
                      <a:pt x="2339022" y="656277"/>
                    </a:lnTo>
                    <a:lnTo>
                      <a:pt x="2339540" y="657955"/>
                    </a:lnTo>
                    <a:lnTo>
                      <a:pt x="2340058" y="657588"/>
                    </a:lnTo>
                    <a:lnTo>
                      <a:pt x="2340584" y="655567"/>
                    </a:lnTo>
                    <a:lnTo>
                      <a:pt x="2341101" y="652528"/>
                    </a:lnTo>
                    <a:lnTo>
                      <a:pt x="2341627" y="649288"/>
                    </a:lnTo>
                    <a:lnTo>
                      <a:pt x="2342145" y="646666"/>
                    </a:lnTo>
                    <a:lnTo>
                      <a:pt x="2342663" y="645380"/>
                    </a:lnTo>
                    <a:lnTo>
                      <a:pt x="2343189" y="645856"/>
                    </a:lnTo>
                    <a:lnTo>
                      <a:pt x="2343706" y="648144"/>
                    </a:lnTo>
                    <a:lnTo>
                      <a:pt x="2344233" y="651927"/>
                    </a:lnTo>
                    <a:lnTo>
                      <a:pt x="2344750" y="656611"/>
                    </a:lnTo>
                    <a:lnTo>
                      <a:pt x="2345268" y="661488"/>
                    </a:lnTo>
                    <a:lnTo>
                      <a:pt x="2345794" y="665796"/>
                    </a:lnTo>
                    <a:lnTo>
                      <a:pt x="2346312" y="668911"/>
                    </a:lnTo>
                    <a:lnTo>
                      <a:pt x="2346838" y="670422"/>
                    </a:lnTo>
                    <a:lnTo>
                      <a:pt x="2347356" y="670264"/>
                    </a:lnTo>
                    <a:lnTo>
                      <a:pt x="2347873" y="668686"/>
                    </a:lnTo>
                    <a:lnTo>
                      <a:pt x="2348399" y="666172"/>
                    </a:lnTo>
                    <a:lnTo>
                      <a:pt x="2348917" y="663358"/>
                    </a:lnTo>
                    <a:lnTo>
                      <a:pt x="2349443" y="660861"/>
                    </a:lnTo>
                    <a:lnTo>
                      <a:pt x="2349961" y="659216"/>
                    </a:lnTo>
                    <a:lnTo>
                      <a:pt x="2350479" y="658740"/>
                    </a:lnTo>
                    <a:lnTo>
                      <a:pt x="2351005" y="659484"/>
                    </a:lnTo>
                    <a:lnTo>
                      <a:pt x="2351522" y="661220"/>
                    </a:lnTo>
                    <a:lnTo>
                      <a:pt x="2352049" y="663517"/>
                    </a:lnTo>
                    <a:lnTo>
                      <a:pt x="2352566" y="665846"/>
                    </a:lnTo>
                    <a:lnTo>
                      <a:pt x="2353084" y="667683"/>
                    </a:lnTo>
                    <a:lnTo>
                      <a:pt x="2353610" y="668669"/>
                    </a:lnTo>
                    <a:lnTo>
                      <a:pt x="2354128" y="668577"/>
                    </a:lnTo>
                    <a:lnTo>
                      <a:pt x="2354654" y="667433"/>
                    </a:lnTo>
                    <a:lnTo>
                      <a:pt x="2355171" y="665504"/>
                    </a:lnTo>
                    <a:lnTo>
                      <a:pt x="2355689" y="663174"/>
                    </a:lnTo>
                    <a:lnTo>
                      <a:pt x="2356215" y="660895"/>
                    </a:lnTo>
                    <a:lnTo>
                      <a:pt x="2356733" y="659058"/>
                    </a:lnTo>
                    <a:lnTo>
                      <a:pt x="2357259" y="657914"/>
                    </a:lnTo>
                    <a:lnTo>
                      <a:pt x="2357777" y="657513"/>
                    </a:lnTo>
                    <a:lnTo>
                      <a:pt x="2358294" y="657747"/>
                    </a:lnTo>
                    <a:lnTo>
                      <a:pt x="2358820" y="658315"/>
                    </a:lnTo>
                    <a:lnTo>
                      <a:pt x="2359338" y="658807"/>
                    </a:lnTo>
                    <a:lnTo>
                      <a:pt x="2359864" y="658807"/>
                    </a:lnTo>
                    <a:lnTo>
                      <a:pt x="2360382" y="658031"/>
                    </a:lnTo>
                    <a:lnTo>
                      <a:pt x="2360900" y="656352"/>
                    </a:lnTo>
                    <a:lnTo>
                      <a:pt x="2361426" y="653889"/>
                    </a:lnTo>
                    <a:lnTo>
                      <a:pt x="2361944" y="650908"/>
                    </a:lnTo>
                    <a:lnTo>
                      <a:pt x="2362470" y="647818"/>
                    </a:lnTo>
                    <a:lnTo>
                      <a:pt x="2362987" y="645088"/>
                    </a:lnTo>
                    <a:lnTo>
                      <a:pt x="2363505" y="643100"/>
                    </a:lnTo>
                    <a:lnTo>
                      <a:pt x="2364031" y="642123"/>
                    </a:lnTo>
                    <a:lnTo>
                      <a:pt x="2364549" y="642140"/>
                    </a:lnTo>
                    <a:lnTo>
                      <a:pt x="2365075" y="642925"/>
                    </a:lnTo>
                    <a:lnTo>
                      <a:pt x="2365592" y="644077"/>
                    </a:lnTo>
                    <a:lnTo>
                      <a:pt x="2366110" y="645079"/>
                    </a:lnTo>
                    <a:lnTo>
                      <a:pt x="2366636" y="645397"/>
                    </a:lnTo>
                    <a:lnTo>
                      <a:pt x="2367154" y="644595"/>
                    </a:lnTo>
                    <a:lnTo>
                      <a:pt x="2367680" y="642449"/>
                    </a:lnTo>
                    <a:lnTo>
                      <a:pt x="2368198" y="639025"/>
                    </a:lnTo>
                    <a:lnTo>
                      <a:pt x="2368716" y="634692"/>
                    </a:lnTo>
                    <a:lnTo>
                      <a:pt x="2369242" y="629991"/>
                    </a:lnTo>
                    <a:lnTo>
                      <a:pt x="2369759" y="625582"/>
                    </a:lnTo>
                    <a:lnTo>
                      <a:pt x="2370285" y="622099"/>
                    </a:lnTo>
                    <a:lnTo>
                      <a:pt x="2370803" y="620045"/>
                    </a:lnTo>
                    <a:lnTo>
                      <a:pt x="2371321" y="619678"/>
                    </a:lnTo>
                    <a:lnTo>
                      <a:pt x="2371847" y="620905"/>
                    </a:lnTo>
                    <a:lnTo>
                      <a:pt x="2372365" y="623310"/>
                    </a:lnTo>
                    <a:lnTo>
                      <a:pt x="2372891" y="626216"/>
                    </a:lnTo>
                    <a:lnTo>
                      <a:pt x="2373408" y="628880"/>
                    </a:lnTo>
                    <a:lnTo>
                      <a:pt x="2373926" y="630583"/>
                    </a:lnTo>
                    <a:lnTo>
                      <a:pt x="2374452" y="630767"/>
                    </a:lnTo>
                    <a:lnTo>
                      <a:pt x="2374970" y="629139"/>
                    </a:lnTo>
                    <a:lnTo>
                      <a:pt x="2375496" y="625774"/>
                    </a:lnTo>
                    <a:lnTo>
                      <a:pt x="2376014" y="621123"/>
                    </a:lnTo>
                    <a:lnTo>
                      <a:pt x="2376531" y="615895"/>
                    </a:lnTo>
                    <a:lnTo>
                      <a:pt x="2377057" y="610919"/>
                    </a:lnTo>
                    <a:lnTo>
                      <a:pt x="2377575" y="607002"/>
                    </a:lnTo>
                    <a:lnTo>
                      <a:pt x="2378101" y="604798"/>
                    </a:lnTo>
                    <a:lnTo>
                      <a:pt x="2378619" y="604673"/>
                    </a:lnTo>
                    <a:lnTo>
                      <a:pt x="2379137" y="606585"/>
                    </a:lnTo>
                    <a:lnTo>
                      <a:pt x="2379663" y="610100"/>
                    </a:lnTo>
                    <a:lnTo>
                      <a:pt x="2380180" y="614467"/>
                    </a:lnTo>
                    <a:lnTo>
                      <a:pt x="2380706" y="618835"/>
                    </a:lnTo>
                    <a:lnTo>
                      <a:pt x="2381224" y="622383"/>
                    </a:lnTo>
                    <a:lnTo>
                      <a:pt x="2381742" y="624429"/>
                    </a:lnTo>
                    <a:lnTo>
                      <a:pt x="2382268" y="624580"/>
                    </a:lnTo>
                    <a:lnTo>
                      <a:pt x="2382786" y="622818"/>
                    </a:lnTo>
                    <a:lnTo>
                      <a:pt x="2383312" y="619503"/>
                    </a:lnTo>
                    <a:lnTo>
                      <a:pt x="2383830" y="615319"/>
                    </a:lnTo>
                    <a:lnTo>
                      <a:pt x="2384347" y="611102"/>
                    </a:lnTo>
                    <a:lnTo>
                      <a:pt x="2384873" y="607679"/>
                    </a:lnTo>
                    <a:lnTo>
                      <a:pt x="2385391" y="605741"/>
                    </a:lnTo>
                    <a:lnTo>
                      <a:pt x="2385917" y="605741"/>
                    </a:lnTo>
                    <a:lnTo>
                      <a:pt x="2386435" y="607737"/>
                    </a:lnTo>
                    <a:lnTo>
                      <a:pt x="2386953" y="611394"/>
                    </a:lnTo>
                    <a:lnTo>
                      <a:pt x="2387478" y="616104"/>
                    </a:lnTo>
                    <a:lnTo>
                      <a:pt x="2387996" y="621064"/>
                    </a:lnTo>
                    <a:lnTo>
                      <a:pt x="2388522" y="625531"/>
                    </a:lnTo>
                    <a:lnTo>
                      <a:pt x="2389040" y="628846"/>
                    </a:lnTo>
                    <a:lnTo>
                      <a:pt x="2389558" y="630592"/>
                    </a:lnTo>
                    <a:lnTo>
                      <a:pt x="2390084" y="630675"/>
                    </a:lnTo>
                    <a:lnTo>
                      <a:pt x="2390601" y="629331"/>
                    </a:lnTo>
                    <a:lnTo>
                      <a:pt x="2391128" y="627101"/>
                    </a:lnTo>
                    <a:lnTo>
                      <a:pt x="2391645" y="624646"/>
                    </a:lnTo>
                    <a:lnTo>
                      <a:pt x="2392163" y="622651"/>
                    </a:lnTo>
                    <a:lnTo>
                      <a:pt x="2392689" y="621674"/>
                    </a:lnTo>
                    <a:lnTo>
                      <a:pt x="2393207" y="622058"/>
                    </a:lnTo>
                    <a:lnTo>
                      <a:pt x="2393733" y="623903"/>
                    </a:lnTo>
                    <a:lnTo>
                      <a:pt x="2394251" y="627001"/>
                    </a:lnTo>
                    <a:lnTo>
                      <a:pt x="2394768" y="630901"/>
                    </a:lnTo>
                    <a:lnTo>
                      <a:pt x="2395294" y="635017"/>
                    </a:lnTo>
                    <a:lnTo>
                      <a:pt x="2395812" y="638792"/>
                    </a:lnTo>
                    <a:lnTo>
                      <a:pt x="2396338" y="641748"/>
                    </a:lnTo>
                    <a:lnTo>
                      <a:pt x="2396856" y="643618"/>
                    </a:lnTo>
                    <a:lnTo>
                      <a:pt x="2397374" y="644353"/>
                    </a:lnTo>
                    <a:lnTo>
                      <a:pt x="2397900" y="644178"/>
                    </a:lnTo>
                    <a:lnTo>
                      <a:pt x="2398417" y="643493"/>
                    </a:lnTo>
                    <a:lnTo>
                      <a:pt x="2398944" y="642775"/>
                    </a:lnTo>
                    <a:lnTo>
                      <a:pt x="2399461" y="642449"/>
                    </a:lnTo>
                    <a:lnTo>
                      <a:pt x="2399979" y="642800"/>
                    </a:lnTo>
                    <a:lnTo>
                      <a:pt x="2400505" y="643969"/>
                    </a:lnTo>
                    <a:lnTo>
                      <a:pt x="2401023" y="645889"/>
                    </a:lnTo>
                    <a:lnTo>
                      <a:pt x="2401549" y="648344"/>
                    </a:lnTo>
                    <a:lnTo>
                      <a:pt x="2402066" y="650983"/>
                    </a:lnTo>
                    <a:lnTo>
                      <a:pt x="2402584" y="653388"/>
                    </a:lnTo>
                    <a:lnTo>
                      <a:pt x="2403110" y="655217"/>
                    </a:lnTo>
                    <a:lnTo>
                      <a:pt x="2403628" y="656244"/>
                    </a:lnTo>
                    <a:lnTo>
                      <a:pt x="2404154" y="656469"/>
                    </a:lnTo>
                    <a:lnTo>
                      <a:pt x="2404672" y="656077"/>
                    </a:lnTo>
                    <a:lnTo>
                      <a:pt x="2405189" y="655392"/>
                    </a:lnTo>
                    <a:lnTo>
                      <a:pt x="2405716" y="654824"/>
                    </a:lnTo>
                    <a:lnTo>
                      <a:pt x="2406233" y="654732"/>
                    </a:lnTo>
                    <a:lnTo>
                      <a:pt x="2406759" y="655375"/>
                    </a:lnTo>
                    <a:lnTo>
                      <a:pt x="2407277" y="656795"/>
                    </a:lnTo>
                    <a:lnTo>
                      <a:pt x="2407795" y="658849"/>
                    </a:lnTo>
                    <a:lnTo>
                      <a:pt x="2408321" y="661220"/>
                    </a:lnTo>
                    <a:lnTo>
                      <a:pt x="2408839" y="663492"/>
                    </a:lnTo>
                    <a:lnTo>
                      <a:pt x="2409365" y="665237"/>
                    </a:lnTo>
                    <a:lnTo>
                      <a:pt x="2409882" y="666080"/>
                    </a:lnTo>
                    <a:lnTo>
                      <a:pt x="2410400" y="665771"/>
                    </a:lnTo>
                    <a:lnTo>
                      <a:pt x="2410926" y="664327"/>
                    </a:lnTo>
                    <a:lnTo>
                      <a:pt x="2411444" y="661997"/>
                    </a:lnTo>
                    <a:lnTo>
                      <a:pt x="2411970" y="659233"/>
                    </a:lnTo>
                    <a:lnTo>
                      <a:pt x="2412487" y="656594"/>
                    </a:lnTo>
                    <a:lnTo>
                      <a:pt x="2413005" y="654624"/>
                    </a:lnTo>
                    <a:lnTo>
                      <a:pt x="2413531" y="653739"/>
                    </a:lnTo>
                    <a:lnTo>
                      <a:pt x="2414049" y="654165"/>
                    </a:lnTo>
                    <a:lnTo>
                      <a:pt x="2414575" y="655860"/>
                    </a:lnTo>
                    <a:lnTo>
                      <a:pt x="2415093" y="658465"/>
                    </a:lnTo>
                    <a:lnTo>
                      <a:pt x="2415611" y="661412"/>
                    </a:lnTo>
                    <a:lnTo>
                      <a:pt x="2416137" y="664034"/>
                    </a:lnTo>
                    <a:lnTo>
                      <a:pt x="2416654" y="665679"/>
                    </a:lnTo>
                    <a:lnTo>
                      <a:pt x="2417180" y="665855"/>
                    </a:lnTo>
                    <a:lnTo>
                      <a:pt x="2417698" y="664327"/>
                    </a:lnTo>
                    <a:lnTo>
                      <a:pt x="2418216" y="661145"/>
                    </a:lnTo>
                    <a:lnTo>
                      <a:pt x="2418742" y="656728"/>
                    </a:lnTo>
                    <a:lnTo>
                      <a:pt x="2419260" y="651718"/>
                    </a:lnTo>
                    <a:lnTo>
                      <a:pt x="2419786" y="646891"/>
                    </a:lnTo>
                    <a:lnTo>
                      <a:pt x="2420303" y="642958"/>
                    </a:lnTo>
                    <a:lnTo>
                      <a:pt x="2420821" y="640503"/>
                    </a:lnTo>
                    <a:lnTo>
                      <a:pt x="2421347" y="639835"/>
                    </a:lnTo>
                    <a:lnTo>
                      <a:pt x="2421865" y="640954"/>
                    </a:lnTo>
                    <a:lnTo>
                      <a:pt x="2422391" y="643493"/>
                    </a:lnTo>
                    <a:lnTo>
                      <a:pt x="2422909" y="646733"/>
                    </a:lnTo>
                    <a:lnTo>
                      <a:pt x="2423426" y="649822"/>
                    </a:lnTo>
                    <a:lnTo>
                      <a:pt x="2423952" y="651943"/>
                    </a:lnTo>
                    <a:lnTo>
                      <a:pt x="2424470" y="652453"/>
                    </a:lnTo>
                    <a:lnTo>
                      <a:pt x="2424996" y="651016"/>
                    </a:lnTo>
                    <a:lnTo>
                      <a:pt x="2425514" y="647626"/>
                    </a:lnTo>
                    <a:lnTo>
                      <a:pt x="2426032" y="642675"/>
                    </a:lnTo>
                    <a:lnTo>
                      <a:pt x="2426558" y="636863"/>
                    </a:lnTo>
                    <a:lnTo>
                      <a:pt x="2427075" y="631026"/>
                    </a:lnTo>
                    <a:lnTo>
                      <a:pt x="2427601" y="625982"/>
                    </a:lnTo>
                    <a:lnTo>
                      <a:pt x="2428119" y="622400"/>
                    </a:lnTo>
                    <a:lnTo>
                      <a:pt x="2428637" y="620722"/>
                    </a:lnTo>
                    <a:lnTo>
                      <a:pt x="2429163" y="621014"/>
                    </a:lnTo>
                    <a:lnTo>
                      <a:pt x="2429681" y="622993"/>
                    </a:lnTo>
                    <a:lnTo>
                      <a:pt x="2430207" y="625991"/>
                    </a:lnTo>
                    <a:lnTo>
                      <a:pt x="2430725" y="629172"/>
                    </a:lnTo>
                    <a:lnTo>
                      <a:pt x="2431242" y="631694"/>
                    </a:lnTo>
                    <a:lnTo>
                      <a:pt x="2431768" y="632913"/>
                    </a:lnTo>
                    <a:lnTo>
                      <a:pt x="2432286" y="632412"/>
                    </a:lnTo>
                    <a:lnTo>
                      <a:pt x="2432812" y="630116"/>
                    </a:lnTo>
                    <a:lnTo>
                      <a:pt x="2433330" y="626291"/>
                    </a:lnTo>
                    <a:lnTo>
                      <a:pt x="2433848" y="621540"/>
                    </a:lnTo>
                    <a:lnTo>
                      <a:pt x="2434373" y="616605"/>
                    </a:lnTo>
                    <a:lnTo>
                      <a:pt x="2434891" y="612230"/>
                    </a:lnTo>
                    <a:lnTo>
                      <a:pt x="2435417" y="609048"/>
                    </a:lnTo>
                    <a:lnTo>
                      <a:pt x="2435935" y="607428"/>
                    </a:lnTo>
                    <a:lnTo>
                      <a:pt x="2436453" y="607470"/>
                    </a:lnTo>
                    <a:lnTo>
                      <a:pt x="2436979" y="608956"/>
                    </a:lnTo>
                    <a:lnTo>
                      <a:pt x="2437497" y="611378"/>
                    </a:lnTo>
                    <a:lnTo>
                      <a:pt x="2438023" y="614092"/>
                    </a:lnTo>
                    <a:lnTo>
                      <a:pt x="2438540" y="616438"/>
                    </a:lnTo>
                    <a:lnTo>
                      <a:pt x="2439058" y="617916"/>
                    </a:lnTo>
                    <a:lnTo>
                      <a:pt x="2439584" y="618217"/>
                    </a:lnTo>
                    <a:lnTo>
                      <a:pt x="2440102" y="617273"/>
                    </a:lnTo>
                    <a:lnTo>
                      <a:pt x="2440628" y="615311"/>
                    </a:lnTo>
                    <a:lnTo>
                      <a:pt x="2441146" y="612739"/>
                    </a:lnTo>
                    <a:lnTo>
                      <a:pt x="2441663" y="610125"/>
                    </a:lnTo>
                    <a:lnTo>
                      <a:pt x="2442189" y="608013"/>
                    </a:lnTo>
                    <a:lnTo>
                      <a:pt x="2442707" y="606794"/>
                    </a:lnTo>
                    <a:lnTo>
                      <a:pt x="2443233" y="606643"/>
                    </a:lnTo>
                    <a:lnTo>
                      <a:pt x="2443751" y="607520"/>
                    </a:lnTo>
                    <a:lnTo>
                      <a:pt x="2444268" y="609173"/>
                    </a:lnTo>
                    <a:lnTo>
                      <a:pt x="2444795" y="611219"/>
                    </a:lnTo>
                    <a:lnTo>
                      <a:pt x="2445312" y="613232"/>
                    </a:lnTo>
                    <a:lnTo>
                      <a:pt x="2445839" y="614826"/>
                    </a:lnTo>
                    <a:lnTo>
                      <a:pt x="2446356" y="615762"/>
                    </a:lnTo>
                    <a:lnTo>
                      <a:pt x="2446874" y="615970"/>
                    </a:lnTo>
                    <a:lnTo>
                      <a:pt x="2447400" y="615570"/>
                    </a:lnTo>
                    <a:lnTo>
                      <a:pt x="2447918" y="614835"/>
                    </a:lnTo>
                    <a:lnTo>
                      <a:pt x="2448444" y="614150"/>
                    </a:lnTo>
                    <a:lnTo>
                      <a:pt x="2448961" y="613900"/>
                    </a:lnTo>
                    <a:lnTo>
                      <a:pt x="2449479" y="614384"/>
                    </a:lnTo>
                    <a:lnTo>
                      <a:pt x="2450005" y="615720"/>
                    </a:lnTo>
                    <a:lnTo>
                      <a:pt x="2450523" y="617799"/>
                    </a:lnTo>
                    <a:lnTo>
                      <a:pt x="2451049" y="620329"/>
                    </a:lnTo>
                    <a:lnTo>
                      <a:pt x="2451567" y="622918"/>
                    </a:lnTo>
                    <a:lnTo>
                      <a:pt x="2452084" y="625172"/>
                    </a:lnTo>
                    <a:lnTo>
                      <a:pt x="2452611" y="626751"/>
                    </a:lnTo>
                    <a:lnTo>
                      <a:pt x="2453128" y="627477"/>
                    </a:lnTo>
                    <a:lnTo>
                      <a:pt x="2453654" y="627327"/>
                    </a:lnTo>
                    <a:lnTo>
                      <a:pt x="2454172" y="626517"/>
                    </a:lnTo>
                    <a:lnTo>
                      <a:pt x="2454690" y="625423"/>
                    </a:lnTo>
                    <a:lnTo>
                      <a:pt x="2455216" y="624538"/>
                    </a:lnTo>
                    <a:lnTo>
                      <a:pt x="2455734" y="624312"/>
                    </a:lnTo>
                    <a:lnTo>
                      <a:pt x="2456259" y="625097"/>
                    </a:lnTo>
                    <a:lnTo>
                      <a:pt x="2456777" y="627068"/>
                    </a:lnTo>
                    <a:lnTo>
                      <a:pt x="2457295" y="630132"/>
                    </a:lnTo>
                    <a:lnTo>
                      <a:pt x="2457821" y="633990"/>
                    </a:lnTo>
                    <a:lnTo>
                      <a:pt x="2458339" y="638107"/>
                    </a:lnTo>
                    <a:lnTo>
                      <a:pt x="2458865" y="641898"/>
                    </a:lnTo>
                    <a:lnTo>
                      <a:pt x="2459383" y="644795"/>
                    </a:lnTo>
                    <a:lnTo>
                      <a:pt x="2459900" y="646424"/>
                    </a:lnTo>
                    <a:lnTo>
                      <a:pt x="2460426" y="646599"/>
                    </a:lnTo>
                    <a:lnTo>
                      <a:pt x="2460944" y="645430"/>
                    </a:lnTo>
                    <a:lnTo>
                      <a:pt x="2461470" y="643267"/>
                    </a:lnTo>
                    <a:lnTo>
                      <a:pt x="2461988" y="640712"/>
                    </a:lnTo>
                    <a:lnTo>
                      <a:pt x="2462506" y="638449"/>
                    </a:lnTo>
                    <a:lnTo>
                      <a:pt x="2463032" y="637130"/>
                    </a:lnTo>
                    <a:lnTo>
                      <a:pt x="2463549" y="637197"/>
                    </a:lnTo>
                    <a:lnTo>
                      <a:pt x="2464075" y="638842"/>
                    </a:lnTo>
                    <a:lnTo>
                      <a:pt x="2464593" y="641965"/>
                    </a:lnTo>
                    <a:lnTo>
                      <a:pt x="2465111" y="646198"/>
                    </a:lnTo>
                    <a:lnTo>
                      <a:pt x="2465637" y="650908"/>
                    </a:lnTo>
                    <a:lnTo>
                      <a:pt x="2466155" y="655342"/>
                    </a:lnTo>
                    <a:lnTo>
                      <a:pt x="2466681" y="658765"/>
                    </a:lnTo>
                    <a:lnTo>
                      <a:pt x="2467198" y="660653"/>
                    </a:lnTo>
                    <a:lnTo>
                      <a:pt x="2467716" y="660719"/>
                    </a:lnTo>
                    <a:lnTo>
                      <a:pt x="2468242" y="659008"/>
                    </a:lnTo>
                    <a:lnTo>
                      <a:pt x="2468760" y="655876"/>
                    </a:lnTo>
                    <a:lnTo>
                      <a:pt x="2469286" y="651968"/>
                    </a:lnTo>
                    <a:lnTo>
                      <a:pt x="2469804" y="648094"/>
                    </a:lnTo>
                    <a:lnTo>
                      <a:pt x="2470321" y="645013"/>
                    </a:lnTo>
                    <a:lnTo>
                      <a:pt x="2470847" y="643309"/>
                    </a:lnTo>
                    <a:lnTo>
                      <a:pt x="2471365" y="643301"/>
                    </a:lnTo>
                    <a:lnTo>
                      <a:pt x="2471891" y="645013"/>
                    </a:lnTo>
                    <a:lnTo>
                      <a:pt x="2472409" y="648136"/>
                    </a:lnTo>
                    <a:lnTo>
                      <a:pt x="2472927" y="652077"/>
                    </a:lnTo>
                    <a:lnTo>
                      <a:pt x="2473453" y="656068"/>
                    </a:lnTo>
                    <a:lnTo>
                      <a:pt x="2473970" y="659317"/>
                    </a:lnTo>
                    <a:lnTo>
                      <a:pt x="2474497" y="661162"/>
                    </a:lnTo>
                    <a:lnTo>
                      <a:pt x="2475014" y="661245"/>
                    </a:lnTo>
                    <a:lnTo>
                      <a:pt x="2475532" y="659492"/>
                    </a:lnTo>
                    <a:lnTo>
                      <a:pt x="2476058" y="656144"/>
                    </a:lnTo>
                    <a:lnTo>
                      <a:pt x="2476576" y="651760"/>
                    </a:lnTo>
                    <a:lnTo>
                      <a:pt x="2477102" y="647075"/>
                    </a:lnTo>
                    <a:lnTo>
                      <a:pt x="2477620" y="642858"/>
                    </a:lnTo>
                    <a:lnTo>
                      <a:pt x="2478137" y="639727"/>
                    </a:lnTo>
                    <a:lnTo>
                      <a:pt x="2478663" y="638082"/>
                    </a:lnTo>
                    <a:lnTo>
                      <a:pt x="2479181" y="638023"/>
                    </a:lnTo>
                    <a:lnTo>
                      <a:pt x="2479707" y="639385"/>
                    </a:lnTo>
                    <a:lnTo>
                      <a:pt x="2480225" y="641681"/>
                    </a:lnTo>
                    <a:lnTo>
                      <a:pt x="2480742" y="644261"/>
                    </a:lnTo>
                    <a:lnTo>
                      <a:pt x="2481268" y="646415"/>
                    </a:lnTo>
                    <a:lnTo>
                      <a:pt x="2481786" y="647559"/>
                    </a:lnTo>
                    <a:lnTo>
                      <a:pt x="2482312" y="647342"/>
                    </a:lnTo>
                    <a:lnTo>
                      <a:pt x="2482830" y="645664"/>
                    </a:lnTo>
                    <a:lnTo>
                      <a:pt x="2483348" y="642691"/>
                    </a:lnTo>
                    <a:lnTo>
                      <a:pt x="2483874" y="638842"/>
                    </a:lnTo>
                    <a:lnTo>
                      <a:pt x="2484392" y="634675"/>
                    </a:lnTo>
                    <a:lnTo>
                      <a:pt x="2484918" y="630817"/>
                    </a:lnTo>
                    <a:lnTo>
                      <a:pt x="2485435" y="627761"/>
                    </a:lnTo>
                    <a:lnTo>
                      <a:pt x="2485953" y="625807"/>
                    </a:lnTo>
                    <a:lnTo>
                      <a:pt x="2486479" y="625014"/>
                    </a:lnTo>
                    <a:lnTo>
                      <a:pt x="2486997" y="625206"/>
                    </a:lnTo>
                    <a:lnTo>
                      <a:pt x="2487523" y="626016"/>
                    </a:lnTo>
                    <a:lnTo>
                      <a:pt x="2488041" y="626968"/>
                    </a:lnTo>
                    <a:lnTo>
                      <a:pt x="2488558" y="627561"/>
                    </a:lnTo>
                    <a:lnTo>
                      <a:pt x="2489084" y="627419"/>
                    </a:lnTo>
                    <a:lnTo>
                      <a:pt x="2489602" y="626375"/>
                    </a:lnTo>
                    <a:lnTo>
                      <a:pt x="2490128" y="624471"/>
                    </a:lnTo>
                    <a:lnTo>
                      <a:pt x="2490646" y="621933"/>
                    </a:lnTo>
                    <a:lnTo>
                      <a:pt x="2491164" y="619127"/>
                    </a:lnTo>
                    <a:lnTo>
                      <a:pt x="2491690" y="616463"/>
                    </a:lnTo>
                    <a:lnTo>
                      <a:pt x="2492208" y="614334"/>
                    </a:lnTo>
                    <a:lnTo>
                      <a:pt x="2492733" y="612998"/>
                    </a:lnTo>
                    <a:lnTo>
                      <a:pt x="2493251" y="612505"/>
                    </a:lnTo>
                    <a:lnTo>
                      <a:pt x="2493769" y="612680"/>
                    </a:lnTo>
                    <a:lnTo>
                      <a:pt x="2494295" y="613207"/>
                    </a:lnTo>
                    <a:lnTo>
                      <a:pt x="2494813" y="613699"/>
                    </a:lnTo>
                    <a:lnTo>
                      <a:pt x="2495339" y="613766"/>
                    </a:lnTo>
                    <a:lnTo>
                      <a:pt x="2495856" y="613148"/>
                    </a:lnTo>
                    <a:lnTo>
                      <a:pt x="2496374" y="611729"/>
                    </a:lnTo>
                    <a:lnTo>
                      <a:pt x="2496900" y="609608"/>
                    </a:lnTo>
                    <a:lnTo>
                      <a:pt x="2497418" y="607094"/>
                    </a:lnTo>
                    <a:lnTo>
                      <a:pt x="2497944" y="604614"/>
                    </a:lnTo>
                    <a:lnTo>
                      <a:pt x="2498462" y="602627"/>
                    </a:lnTo>
                    <a:lnTo>
                      <a:pt x="2498979" y="601508"/>
                    </a:lnTo>
                    <a:lnTo>
                      <a:pt x="2499506" y="601491"/>
                    </a:lnTo>
                    <a:lnTo>
                      <a:pt x="2500023" y="602593"/>
                    </a:lnTo>
                    <a:lnTo>
                      <a:pt x="2500549" y="604556"/>
                    </a:lnTo>
                    <a:lnTo>
                      <a:pt x="2501067" y="606944"/>
                    </a:lnTo>
                    <a:lnTo>
                      <a:pt x="2501585" y="609190"/>
                    </a:lnTo>
                    <a:lnTo>
                      <a:pt x="2502111" y="610743"/>
                    </a:lnTo>
                    <a:lnTo>
                      <a:pt x="2502629" y="611202"/>
                    </a:lnTo>
                    <a:lnTo>
                      <a:pt x="2503154" y="610384"/>
                    </a:lnTo>
                    <a:lnTo>
                      <a:pt x="2503672" y="608380"/>
                    </a:lnTo>
                    <a:lnTo>
                      <a:pt x="2504190" y="605516"/>
                    </a:lnTo>
                    <a:lnTo>
                      <a:pt x="2504716" y="602351"/>
                    </a:lnTo>
                    <a:lnTo>
                      <a:pt x="2505234" y="599562"/>
                    </a:lnTo>
                    <a:lnTo>
                      <a:pt x="2505760" y="597775"/>
                    </a:lnTo>
                    <a:lnTo>
                      <a:pt x="2506278" y="597466"/>
                    </a:lnTo>
                    <a:lnTo>
                      <a:pt x="2506795" y="598819"/>
                    </a:lnTo>
                    <a:lnTo>
                      <a:pt x="2507321" y="601708"/>
                    </a:lnTo>
                    <a:lnTo>
                      <a:pt x="2507839" y="605733"/>
                    </a:lnTo>
                    <a:lnTo>
                      <a:pt x="2508365" y="610259"/>
                    </a:lnTo>
                    <a:lnTo>
                      <a:pt x="2508883" y="614509"/>
                    </a:lnTo>
                    <a:lnTo>
                      <a:pt x="2509401" y="617757"/>
                    </a:lnTo>
                    <a:lnTo>
                      <a:pt x="2509927" y="619478"/>
                    </a:lnTo>
                    <a:lnTo>
                      <a:pt x="2510444" y="619452"/>
                    </a:lnTo>
                    <a:lnTo>
                      <a:pt x="2510970" y="617807"/>
                    </a:lnTo>
                    <a:lnTo>
                      <a:pt x="2511488" y="614960"/>
                    </a:lnTo>
                    <a:lnTo>
                      <a:pt x="2512006" y="611587"/>
                    </a:lnTo>
                    <a:lnTo>
                      <a:pt x="2512532" y="608489"/>
                    </a:lnTo>
                    <a:lnTo>
                      <a:pt x="2513050" y="606443"/>
                    </a:lnTo>
                    <a:lnTo>
                      <a:pt x="2513576" y="606025"/>
                    </a:lnTo>
                    <a:lnTo>
                      <a:pt x="2514093" y="607478"/>
                    </a:lnTo>
                    <a:lnTo>
                      <a:pt x="2514611" y="610701"/>
                    </a:lnTo>
                    <a:lnTo>
                      <a:pt x="2515137" y="615294"/>
                    </a:lnTo>
                    <a:lnTo>
                      <a:pt x="2515655" y="620622"/>
                    </a:lnTo>
                    <a:lnTo>
                      <a:pt x="2516181" y="625857"/>
                    </a:lnTo>
                    <a:lnTo>
                      <a:pt x="2516699" y="630199"/>
                    </a:lnTo>
                    <a:lnTo>
                      <a:pt x="2517216" y="633030"/>
                    </a:lnTo>
                    <a:lnTo>
                      <a:pt x="2517742" y="634032"/>
                    </a:lnTo>
                    <a:lnTo>
                      <a:pt x="2518260" y="633264"/>
                    </a:lnTo>
                    <a:lnTo>
                      <a:pt x="2518786" y="631076"/>
                    </a:lnTo>
                    <a:lnTo>
                      <a:pt x="2519304" y="628078"/>
                    </a:lnTo>
                    <a:lnTo>
                      <a:pt x="2519822" y="625039"/>
                    </a:lnTo>
                    <a:lnTo>
                      <a:pt x="2520348" y="622717"/>
                    </a:lnTo>
                    <a:lnTo>
                      <a:pt x="2520865" y="621724"/>
                    </a:lnTo>
                    <a:lnTo>
                      <a:pt x="2521392" y="622342"/>
                    </a:lnTo>
                    <a:lnTo>
                      <a:pt x="2521909" y="624588"/>
                    </a:lnTo>
                    <a:lnTo>
                      <a:pt x="2522427" y="628170"/>
                    </a:lnTo>
                    <a:lnTo>
                      <a:pt x="2522953" y="632562"/>
                    </a:lnTo>
                    <a:lnTo>
                      <a:pt x="2523471" y="637105"/>
                    </a:lnTo>
                    <a:lnTo>
                      <a:pt x="2523997" y="641063"/>
                    </a:lnTo>
                    <a:lnTo>
                      <a:pt x="2524515" y="643869"/>
                    </a:lnTo>
                    <a:lnTo>
                      <a:pt x="2525032" y="645188"/>
                    </a:lnTo>
                    <a:lnTo>
                      <a:pt x="2525558" y="644988"/>
                    </a:lnTo>
                    <a:lnTo>
                      <a:pt x="2526076" y="643510"/>
                    </a:lnTo>
                    <a:lnTo>
                      <a:pt x="2526602" y="641188"/>
                    </a:lnTo>
                    <a:lnTo>
                      <a:pt x="2527120" y="638608"/>
                    </a:lnTo>
                    <a:lnTo>
                      <a:pt x="2527637" y="636378"/>
                    </a:lnTo>
                    <a:lnTo>
                      <a:pt x="2528164" y="635001"/>
                    </a:lnTo>
                    <a:lnTo>
                      <a:pt x="2528681" y="634742"/>
                    </a:lnTo>
                    <a:lnTo>
                      <a:pt x="2529207" y="635635"/>
                    </a:lnTo>
                    <a:lnTo>
                      <a:pt x="2529725" y="637481"/>
                    </a:lnTo>
                    <a:lnTo>
                      <a:pt x="2530243" y="639902"/>
                    </a:lnTo>
                    <a:lnTo>
                      <a:pt x="2530769" y="642432"/>
                    </a:lnTo>
                    <a:lnTo>
                      <a:pt x="2531287" y="644578"/>
                    </a:lnTo>
                    <a:lnTo>
                      <a:pt x="2531813" y="645956"/>
                    </a:lnTo>
                    <a:lnTo>
                      <a:pt x="2532330" y="646332"/>
                    </a:lnTo>
                    <a:lnTo>
                      <a:pt x="2532848" y="645722"/>
                    </a:lnTo>
                    <a:lnTo>
                      <a:pt x="2533374" y="644320"/>
                    </a:lnTo>
                    <a:lnTo>
                      <a:pt x="2533892" y="642432"/>
                    </a:lnTo>
                    <a:lnTo>
                      <a:pt x="2534418" y="640445"/>
                    </a:lnTo>
                    <a:lnTo>
                      <a:pt x="2534936" y="638750"/>
                    </a:lnTo>
                    <a:lnTo>
                      <a:pt x="2535453" y="637639"/>
                    </a:lnTo>
                    <a:lnTo>
                      <a:pt x="2535979" y="637247"/>
                    </a:lnTo>
                    <a:lnTo>
                      <a:pt x="2536497" y="637497"/>
                    </a:lnTo>
                    <a:lnTo>
                      <a:pt x="2537023" y="638124"/>
                    </a:lnTo>
                    <a:lnTo>
                      <a:pt x="2537541" y="638808"/>
                    </a:lnTo>
                    <a:lnTo>
                      <a:pt x="2538059" y="639201"/>
                    </a:lnTo>
                    <a:lnTo>
                      <a:pt x="2538585" y="639050"/>
                    </a:lnTo>
                    <a:lnTo>
                      <a:pt x="2539102" y="638199"/>
                    </a:lnTo>
                    <a:lnTo>
                      <a:pt x="2539628" y="636662"/>
                    </a:lnTo>
                    <a:lnTo>
                      <a:pt x="2540146" y="634625"/>
                    </a:lnTo>
                    <a:lnTo>
                      <a:pt x="2540664" y="632379"/>
                    </a:lnTo>
                    <a:lnTo>
                      <a:pt x="2541190" y="630266"/>
                    </a:lnTo>
                    <a:lnTo>
                      <a:pt x="2541708" y="628604"/>
                    </a:lnTo>
                    <a:lnTo>
                      <a:pt x="2542234" y="627627"/>
                    </a:lnTo>
                    <a:lnTo>
                      <a:pt x="2542751" y="627419"/>
                    </a:lnTo>
                    <a:lnTo>
                      <a:pt x="2543269" y="627853"/>
                    </a:lnTo>
                    <a:lnTo>
                      <a:pt x="2543795" y="628663"/>
                    </a:lnTo>
                    <a:lnTo>
                      <a:pt x="2544313" y="629398"/>
                    </a:lnTo>
                    <a:lnTo>
                      <a:pt x="2544839" y="629631"/>
                    </a:lnTo>
                    <a:lnTo>
                      <a:pt x="2545357" y="628989"/>
                    </a:lnTo>
                    <a:lnTo>
                      <a:pt x="2545874" y="627310"/>
                    </a:lnTo>
                    <a:lnTo>
                      <a:pt x="2546401" y="624621"/>
                    </a:lnTo>
                    <a:lnTo>
                      <a:pt x="2546918" y="621181"/>
                    </a:lnTo>
                    <a:lnTo>
                      <a:pt x="2547444" y="617382"/>
                    </a:lnTo>
                    <a:lnTo>
                      <a:pt x="2547962" y="613774"/>
                    </a:lnTo>
                    <a:lnTo>
                      <a:pt x="2548480" y="610877"/>
                    </a:lnTo>
                    <a:lnTo>
                      <a:pt x="2549006" y="609106"/>
                    </a:lnTo>
                    <a:lnTo>
                      <a:pt x="2549523" y="608656"/>
                    </a:lnTo>
                    <a:lnTo>
                      <a:pt x="2550049" y="609466"/>
                    </a:lnTo>
                    <a:lnTo>
                      <a:pt x="2550567" y="611236"/>
                    </a:lnTo>
                    <a:lnTo>
                      <a:pt x="2551085" y="613457"/>
                    </a:lnTo>
                    <a:lnTo>
                      <a:pt x="2551611" y="615478"/>
                    </a:lnTo>
                    <a:lnTo>
                      <a:pt x="2552129" y="616689"/>
                    </a:lnTo>
                    <a:lnTo>
                      <a:pt x="2552655" y="616572"/>
                    </a:lnTo>
                    <a:lnTo>
                      <a:pt x="2553173" y="614893"/>
                    </a:lnTo>
                    <a:lnTo>
                      <a:pt x="2553690" y="611745"/>
                    </a:lnTo>
                    <a:lnTo>
                      <a:pt x="2554216" y="607470"/>
                    </a:lnTo>
                    <a:lnTo>
                      <a:pt x="2554734" y="602677"/>
                    </a:lnTo>
                    <a:lnTo>
                      <a:pt x="2555260" y="598092"/>
                    </a:lnTo>
                    <a:lnTo>
                      <a:pt x="2555778" y="594460"/>
                    </a:lnTo>
                    <a:lnTo>
                      <a:pt x="2556296" y="592373"/>
                    </a:lnTo>
                    <a:lnTo>
                      <a:pt x="2556822" y="592097"/>
                    </a:lnTo>
                    <a:lnTo>
                      <a:pt x="2557339" y="593575"/>
                    </a:lnTo>
                    <a:lnTo>
                      <a:pt x="2557865" y="596397"/>
                    </a:lnTo>
                    <a:lnTo>
                      <a:pt x="2558383" y="599963"/>
                    </a:lnTo>
                    <a:lnTo>
                      <a:pt x="2558901" y="603520"/>
                    </a:lnTo>
                    <a:lnTo>
                      <a:pt x="2559427" y="606301"/>
                    </a:lnTo>
                    <a:lnTo>
                      <a:pt x="2559945" y="607662"/>
                    </a:lnTo>
                    <a:lnTo>
                      <a:pt x="2560471" y="607253"/>
                    </a:lnTo>
                    <a:lnTo>
                      <a:pt x="2560989" y="605073"/>
                    </a:lnTo>
                    <a:lnTo>
                      <a:pt x="2561506" y="601483"/>
                    </a:lnTo>
                    <a:lnTo>
                      <a:pt x="2562032" y="597099"/>
                    </a:lnTo>
                    <a:lnTo>
                      <a:pt x="2562550" y="592715"/>
                    </a:lnTo>
                    <a:lnTo>
                      <a:pt x="2563076" y="589141"/>
                    </a:lnTo>
                    <a:lnTo>
                      <a:pt x="2563594" y="587062"/>
                    </a:lnTo>
                    <a:lnTo>
                      <a:pt x="2564111" y="586836"/>
                    </a:lnTo>
                    <a:lnTo>
                      <a:pt x="2564637" y="588465"/>
                    </a:lnTo>
                    <a:lnTo>
                      <a:pt x="2565155" y="591596"/>
                    </a:lnTo>
                    <a:lnTo>
                      <a:pt x="2565681" y="595671"/>
                    </a:lnTo>
                    <a:lnTo>
                      <a:pt x="2566199" y="599963"/>
                    </a:lnTo>
                    <a:lnTo>
                      <a:pt x="2566717" y="603721"/>
                    </a:lnTo>
                    <a:lnTo>
                      <a:pt x="2567243" y="606301"/>
                    </a:lnTo>
                    <a:lnTo>
                      <a:pt x="2567760" y="607311"/>
                    </a:lnTo>
                    <a:lnTo>
                      <a:pt x="2568287" y="606685"/>
                    </a:lnTo>
                    <a:lnTo>
                      <a:pt x="2568804" y="604706"/>
                    </a:lnTo>
                    <a:lnTo>
                      <a:pt x="2569322" y="601884"/>
                    </a:lnTo>
                    <a:lnTo>
                      <a:pt x="2569848" y="598886"/>
                    </a:lnTo>
                    <a:lnTo>
                      <a:pt x="2570366" y="596397"/>
                    </a:lnTo>
                    <a:lnTo>
                      <a:pt x="2570892" y="595020"/>
                    </a:lnTo>
                    <a:lnTo>
                      <a:pt x="2571410" y="595095"/>
                    </a:lnTo>
                    <a:lnTo>
                      <a:pt x="2571927" y="596648"/>
                    </a:lnTo>
                    <a:lnTo>
                      <a:pt x="2572453" y="599437"/>
                    </a:lnTo>
                    <a:lnTo>
                      <a:pt x="2572971" y="603011"/>
                    </a:lnTo>
                    <a:lnTo>
                      <a:pt x="2573497" y="606794"/>
                    </a:lnTo>
                    <a:lnTo>
                      <a:pt x="2574015" y="610217"/>
                    </a:lnTo>
                    <a:lnTo>
                      <a:pt x="2574532" y="612781"/>
                    </a:lnTo>
                    <a:lnTo>
                      <a:pt x="2575059" y="614217"/>
                    </a:lnTo>
                    <a:lnTo>
                      <a:pt x="2575576" y="614501"/>
                    </a:lnTo>
                    <a:lnTo>
                      <a:pt x="2576102" y="613874"/>
                    </a:lnTo>
                    <a:lnTo>
                      <a:pt x="2576620" y="612731"/>
                    </a:lnTo>
                    <a:lnTo>
                      <a:pt x="2577138" y="611520"/>
                    </a:lnTo>
                    <a:lnTo>
                      <a:pt x="2577664" y="610685"/>
                    </a:lnTo>
                    <a:lnTo>
                      <a:pt x="2578182" y="610568"/>
                    </a:lnTo>
                    <a:lnTo>
                      <a:pt x="2578708" y="611361"/>
                    </a:lnTo>
                    <a:lnTo>
                      <a:pt x="2579225" y="613014"/>
                    </a:lnTo>
                    <a:lnTo>
                      <a:pt x="2579743" y="615286"/>
                    </a:lnTo>
                    <a:lnTo>
                      <a:pt x="2580269" y="617816"/>
                    </a:lnTo>
                    <a:lnTo>
                      <a:pt x="2580787" y="620196"/>
                    </a:lnTo>
                    <a:lnTo>
                      <a:pt x="2581313" y="622083"/>
                    </a:lnTo>
                    <a:lnTo>
                      <a:pt x="2581831" y="623244"/>
                    </a:lnTo>
                    <a:lnTo>
                      <a:pt x="2582348" y="623644"/>
                    </a:lnTo>
                    <a:lnTo>
                      <a:pt x="2582874" y="623436"/>
                    </a:lnTo>
                    <a:lnTo>
                      <a:pt x="2583392" y="622926"/>
                    </a:lnTo>
                    <a:lnTo>
                      <a:pt x="2583918" y="622467"/>
                    </a:lnTo>
                    <a:lnTo>
                      <a:pt x="2584436" y="622392"/>
                    </a:lnTo>
                    <a:lnTo>
                      <a:pt x="2584954" y="622893"/>
                    </a:lnTo>
                    <a:lnTo>
                      <a:pt x="2585480" y="624053"/>
                    </a:lnTo>
                    <a:lnTo>
                      <a:pt x="2585997" y="625790"/>
                    </a:lnTo>
                    <a:lnTo>
                      <a:pt x="2586523" y="627878"/>
                    </a:lnTo>
                    <a:lnTo>
                      <a:pt x="2587041" y="629957"/>
                    </a:lnTo>
                    <a:lnTo>
                      <a:pt x="2587559" y="631619"/>
                    </a:lnTo>
                    <a:lnTo>
                      <a:pt x="2588085" y="632537"/>
                    </a:lnTo>
                    <a:lnTo>
                      <a:pt x="2588603" y="632529"/>
                    </a:lnTo>
                    <a:lnTo>
                      <a:pt x="2589129" y="631610"/>
                    </a:lnTo>
                    <a:lnTo>
                      <a:pt x="2589646" y="629991"/>
                    </a:lnTo>
                    <a:lnTo>
                      <a:pt x="2590164" y="628062"/>
                    </a:lnTo>
                    <a:lnTo>
                      <a:pt x="2590690" y="626275"/>
                    </a:lnTo>
                    <a:lnTo>
                      <a:pt x="2591208" y="625089"/>
                    </a:lnTo>
                    <a:lnTo>
                      <a:pt x="2591734" y="624838"/>
                    </a:lnTo>
                    <a:lnTo>
                      <a:pt x="2592252" y="625665"/>
                    </a:lnTo>
                    <a:lnTo>
                      <a:pt x="2592770" y="627460"/>
                    </a:lnTo>
                    <a:lnTo>
                      <a:pt x="2593296" y="629932"/>
                    </a:lnTo>
                    <a:lnTo>
                      <a:pt x="2593813" y="632604"/>
                    </a:lnTo>
                    <a:lnTo>
                      <a:pt x="2594339" y="634926"/>
                    </a:lnTo>
                    <a:lnTo>
                      <a:pt x="2594857" y="636378"/>
                    </a:lnTo>
                    <a:lnTo>
                      <a:pt x="2595375" y="636545"/>
                    </a:lnTo>
                    <a:lnTo>
                      <a:pt x="2595901" y="635285"/>
                    </a:lnTo>
                    <a:lnTo>
                      <a:pt x="2596418" y="632713"/>
                    </a:lnTo>
                    <a:lnTo>
                      <a:pt x="2596945" y="629189"/>
                    </a:lnTo>
                    <a:lnTo>
                      <a:pt x="2597462" y="625289"/>
                    </a:lnTo>
                    <a:lnTo>
                      <a:pt x="2597980" y="621632"/>
                    </a:lnTo>
                    <a:lnTo>
                      <a:pt x="2598506" y="618826"/>
                    </a:lnTo>
                    <a:lnTo>
                      <a:pt x="2599024" y="617348"/>
                    </a:lnTo>
                    <a:lnTo>
                      <a:pt x="2599550" y="617415"/>
                    </a:lnTo>
                    <a:lnTo>
                      <a:pt x="2600068" y="618926"/>
                    </a:lnTo>
                    <a:lnTo>
                      <a:pt x="2600585" y="621473"/>
                    </a:lnTo>
                    <a:lnTo>
                      <a:pt x="2601111" y="624463"/>
                    </a:lnTo>
                    <a:lnTo>
                      <a:pt x="2601629" y="627193"/>
                    </a:lnTo>
                    <a:lnTo>
                      <a:pt x="2602155" y="628989"/>
                    </a:lnTo>
                    <a:lnTo>
                      <a:pt x="2602673" y="629331"/>
                    </a:lnTo>
                    <a:lnTo>
                      <a:pt x="2603191" y="627961"/>
                    </a:lnTo>
                    <a:lnTo>
                      <a:pt x="2603717" y="624955"/>
                    </a:lnTo>
                    <a:lnTo>
                      <a:pt x="2604234" y="620688"/>
                    </a:lnTo>
                    <a:lnTo>
                      <a:pt x="2604760" y="615753"/>
                    </a:lnTo>
                  </a:path>
                </a:pathLst>
              </a:custGeom>
              <a:noFill/>
              <a:ln w="22257" cap="flat">
                <a:solidFill>
                  <a:srgbClr val="D9531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4" name="任意多边形: 形状 1273">
                <a:extLst>
                  <a:ext uri="{FF2B5EF4-FFF2-40B4-BE49-F238E27FC236}">
                    <a16:creationId xmlns:a16="http://schemas.microsoft.com/office/drawing/2014/main" id="{8F821C3D-C165-B215-A77C-5820341514BE}"/>
                  </a:ext>
                </a:extLst>
              </p:cNvPr>
              <p:cNvSpPr/>
              <p:nvPr/>
            </p:nvSpPr>
            <p:spPr>
              <a:xfrm>
                <a:off x="781179" y="677711"/>
                <a:ext cx="2604760" cy="1435210"/>
              </a:xfrm>
              <a:custGeom>
                <a:avLst/>
                <a:gdLst>
                  <a:gd name="connsiteX0" fmla="*/ 0 w 2604760"/>
                  <a:gd name="connsiteY0" fmla="*/ 1435211 h 1435210"/>
                  <a:gd name="connsiteX1" fmla="*/ 521 w 2604760"/>
                  <a:gd name="connsiteY1" fmla="*/ 1430501 h 1435210"/>
                  <a:gd name="connsiteX2" fmla="*/ 1042 w 2604760"/>
                  <a:gd name="connsiteY2" fmla="*/ 1417208 h 1435210"/>
                  <a:gd name="connsiteX3" fmla="*/ 1563 w 2604760"/>
                  <a:gd name="connsiteY3" fmla="*/ 1397677 h 1435210"/>
                  <a:gd name="connsiteX4" fmla="*/ 2084 w 2604760"/>
                  <a:gd name="connsiteY4" fmla="*/ 1375381 h 1435210"/>
                  <a:gd name="connsiteX5" fmla="*/ 2605 w 2604760"/>
                  <a:gd name="connsiteY5" fmla="*/ 1354239 h 1435210"/>
                  <a:gd name="connsiteX6" fmla="*/ 3126 w 2604760"/>
                  <a:gd name="connsiteY6" fmla="*/ 1337789 h 1435210"/>
                  <a:gd name="connsiteX7" fmla="*/ 3647 w 2604760"/>
                  <a:gd name="connsiteY7" fmla="*/ 1328570 h 1435210"/>
                  <a:gd name="connsiteX8" fmla="*/ 4168 w 2604760"/>
                  <a:gd name="connsiteY8" fmla="*/ 1327810 h 1435210"/>
                  <a:gd name="connsiteX9" fmla="*/ 4689 w 2604760"/>
                  <a:gd name="connsiteY9" fmla="*/ 1335258 h 1435210"/>
                  <a:gd name="connsiteX10" fmla="*/ 5211 w 2604760"/>
                  <a:gd name="connsiteY10" fmla="*/ 1349220 h 1435210"/>
                  <a:gd name="connsiteX11" fmla="*/ 5732 w 2604760"/>
                  <a:gd name="connsiteY11" fmla="*/ 1366731 h 1435210"/>
                  <a:gd name="connsiteX12" fmla="*/ 6253 w 2604760"/>
                  <a:gd name="connsiteY12" fmla="*/ 1384149 h 1435210"/>
                  <a:gd name="connsiteX13" fmla="*/ 6774 w 2604760"/>
                  <a:gd name="connsiteY13" fmla="*/ 1397860 h 1435210"/>
                  <a:gd name="connsiteX14" fmla="*/ 7295 w 2604760"/>
                  <a:gd name="connsiteY14" fmla="*/ 1405050 h 1435210"/>
                  <a:gd name="connsiteX15" fmla="*/ 7816 w 2604760"/>
                  <a:gd name="connsiteY15" fmla="*/ 1404165 h 1435210"/>
                  <a:gd name="connsiteX16" fmla="*/ 8337 w 2604760"/>
                  <a:gd name="connsiteY16" fmla="*/ 1395096 h 1435210"/>
                  <a:gd name="connsiteX17" fmla="*/ 8858 w 2604760"/>
                  <a:gd name="connsiteY17" fmla="*/ 1379189 h 1435210"/>
                  <a:gd name="connsiteX18" fmla="*/ 9379 w 2604760"/>
                  <a:gd name="connsiteY18" fmla="*/ 1359007 h 1435210"/>
                  <a:gd name="connsiteX19" fmla="*/ 9900 w 2604760"/>
                  <a:gd name="connsiteY19" fmla="*/ 1337805 h 1435210"/>
                  <a:gd name="connsiteX20" fmla="*/ 10421 w 2604760"/>
                  <a:gd name="connsiteY20" fmla="*/ 1318834 h 1435210"/>
                  <a:gd name="connsiteX21" fmla="*/ 10942 w 2604760"/>
                  <a:gd name="connsiteY21" fmla="*/ 1304722 h 1435210"/>
                  <a:gd name="connsiteX22" fmla="*/ 11463 w 2604760"/>
                  <a:gd name="connsiteY22" fmla="*/ 1297064 h 1435210"/>
                  <a:gd name="connsiteX23" fmla="*/ 11984 w 2604760"/>
                  <a:gd name="connsiteY23" fmla="*/ 1296204 h 1435210"/>
                  <a:gd name="connsiteX24" fmla="*/ 12505 w 2604760"/>
                  <a:gd name="connsiteY24" fmla="*/ 1301198 h 1435210"/>
                  <a:gd name="connsiteX25" fmla="*/ 13026 w 2604760"/>
                  <a:gd name="connsiteY25" fmla="*/ 1310007 h 1435210"/>
                  <a:gd name="connsiteX26" fmla="*/ 13547 w 2604760"/>
                  <a:gd name="connsiteY26" fmla="*/ 1319944 h 1435210"/>
                  <a:gd name="connsiteX27" fmla="*/ 14068 w 2604760"/>
                  <a:gd name="connsiteY27" fmla="*/ 1328303 h 1435210"/>
                  <a:gd name="connsiteX28" fmla="*/ 14590 w 2604760"/>
                  <a:gd name="connsiteY28" fmla="*/ 1332895 h 1435210"/>
                  <a:gd name="connsiteX29" fmla="*/ 15111 w 2604760"/>
                  <a:gd name="connsiteY29" fmla="*/ 1332469 h 1435210"/>
                  <a:gd name="connsiteX30" fmla="*/ 15632 w 2604760"/>
                  <a:gd name="connsiteY30" fmla="*/ 1326783 h 1435210"/>
                  <a:gd name="connsiteX31" fmla="*/ 16153 w 2604760"/>
                  <a:gd name="connsiteY31" fmla="*/ 1316621 h 1435210"/>
                  <a:gd name="connsiteX32" fmla="*/ 16674 w 2604760"/>
                  <a:gd name="connsiteY32" fmla="*/ 1303594 h 1435210"/>
                  <a:gd name="connsiteX33" fmla="*/ 17195 w 2604760"/>
                  <a:gd name="connsiteY33" fmla="*/ 1289841 h 1435210"/>
                  <a:gd name="connsiteX34" fmla="*/ 17716 w 2604760"/>
                  <a:gd name="connsiteY34" fmla="*/ 1277483 h 1435210"/>
                  <a:gd name="connsiteX35" fmla="*/ 18237 w 2604760"/>
                  <a:gd name="connsiteY35" fmla="*/ 1268156 h 1435210"/>
                  <a:gd name="connsiteX36" fmla="*/ 18758 w 2604760"/>
                  <a:gd name="connsiteY36" fmla="*/ 1262653 h 1435210"/>
                  <a:gd name="connsiteX37" fmla="*/ 19279 w 2604760"/>
                  <a:gd name="connsiteY37" fmla="*/ 1260808 h 1435210"/>
                  <a:gd name="connsiteX38" fmla="*/ 19800 w 2604760"/>
                  <a:gd name="connsiteY38" fmla="*/ 1261626 h 1435210"/>
                  <a:gd name="connsiteX39" fmla="*/ 20321 w 2604760"/>
                  <a:gd name="connsiteY39" fmla="*/ 1263580 h 1435210"/>
                  <a:gd name="connsiteX40" fmla="*/ 20842 w 2604760"/>
                  <a:gd name="connsiteY40" fmla="*/ 1265041 h 1435210"/>
                  <a:gd name="connsiteX41" fmla="*/ 21363 w 2604760"/>
                  <a:gd name="connsiteY41" fmla="*/ 1264716 h 1435210"/>
                  <a:gd name="connsiteX42" fmla="*/ 21884 w 2604760"/>
                  <a:gd name="connsiteY42" fmla="*/ 1261935 h 1435210"/>
                  <a:gd name="connsiteX43" fmla="*/ 22405 w 2604760"/>
                  <a:gd name="connsiteY43" fmla="*/ 1256808 h 1435210"/>
                  <a:gd name="connsiteX44" fmla="*/ 22926 w 2604760"/>
                  <a:gd name="connsiteY44" fmla="*/ 1250128 h 1435210"/>
                  <a:gd name="connsiteX45" fmla="*/ 23447 w 2604760"/>
                  <a:gd name="connsiteY45" fmla="*/ 1243164 h 1435210"/>
                  <a:gd name="connsiteX46" fmla="*/ 23969 w 2604760"/>
                  <a:gd name="connsiteY46" fmla="*/ 1237369 h 1435210"/>
                  <a:gd name="connsiteX47" fmla="*/ 24490 w 2604760"/>
                  <a:gd name="connsiteY47" fmla="*/ 1233987 h 1435210"/>
                  <a:gd name="connsiteX48" fmla="*/ 25011 w 2604760"/>
                  <a:gd name="connsiteY48" fmla="*/ 1233795 h 1435210"/>
                  <a:gd name="connsiteX49" fmla="*/ 25532 w 2604760"/>
                  <a:gd name="connsiteY49" fmla="*/ 1236776 h 1435210"/>
                  <a:gd name="connsiteX50" fmla="*/ 26053 w 2604760"/>
                  <a:gd name="connsiteY50" fmla="*/ 1242045 h 1435210"/>
                  <a:gd name="connsiteX51" fmla="*/ 26574 w 2604760"/>
                  <a:gd name="connsiteY51" fmla="*/ 1247965 h 1435210"/>
                  <a:gd name="connsiteX52" fmla="*/ 27095 w 2604760"/>
                  <a:gd name="connsiteY52" fmla="*/ 1252558 h 1435210"/>
                  <a:gd name="connsiteX53" fmla="*/ 27616 w 2604760"/>
                  <a:gd name="connsiteY53" fmla="*/ 1254027 h 1435210"/>
                  <a:gd name="connsiteX54" fmla="*/ 28137 w 2604760"/>
                  <a:gd name="connsiteY54" fmla="*/ 1251213 h 1435210"/>
                  <a:gd name="connsiteX55" fmla="*/ 28658 w 2604760"/>
                  <a:gd name="connsiteY55" fmla="*/ 1243965 h 1435210"/>
                  <a:gd name="connsiteX56" fmla="*/ 29179 w 2604760"/>
                  <a:gd name="connsiteY56" fmla="*/ 1233168 h 1435210"/>
                  <a:gd name="connsiteX57" fmla="*/ 29700 w 2604760"/>
                  <a:gd name="connsiteY57" fmla="*/ 1220660 h 1435210"/>
                  <a:gd name="connsiteX58" fmla="*/ 30221 w 2604760"/>
                  <a:gd name="connsiteY58" fmla="*/ 1208886 h 1435210"/>
                  <a:gd name="connsiteX59" fmla="*/ 30742 w 2604760"/>
                  <a:gd name="connsiteY59" fmla="*/ 1200460 h 1435210"/>
                  <a:gd name="connsiteX60" fmla="*/ 31263 w 2604760"/>
                  <a:gd name="connsiteY60" fmla="*/ 1197529 h 1435210"/>
                  <a:gd name="connsiteX61" fmla="*/ 31784 w 2604760"/>
                  <a:gd name="connsiteY61" fmla="*/ 1201279 h 1435210"/>
                  <a:gd name="connsiteX62" fmla="*/ 32305 w 2604760"/>
                  <a:gd name="connsiteY62" fmla="*/ 1211633 h 1435210"/>
                  <a:gd name="connsiteX63" fmla="*/ 32826 w 2604760"/>
                  <a:gd name="connsiteY63" fmla="*/ 1227190 h 1435210"/>
                  <a:gd name="connsiteX64" fmla="*/ 33348 w 2604760"/>
                  <a:gd name="connsiteY64" fmla="*/ 1245451 h 1435210"/>
                  <a:gd name="connsiteX65" fmla="*/ 33869 w 2604760"/>
                  <a:gd name="connsiteY65" fmla="*/ 1263196 h 1435210"/>
                  <a:gd name="connsiteX66" fmla="*/ 34390 w 2604760"/>
                  <a:gd name="connsiteY66" fmla="*/ 1277099 h 1435210"/>
                  <a:gd name="connsiteX67" fmla="*/ 34911 w 2604760"/>
                  <a:gd name="connsiteY67" fmla="*/ 1284489 h 1435210"/>
                  <a:gd name="connsiteX68" fmla="*/ 35432 w 2604760"/>
                  <a:gd name="connsiteY68" fmla="*/ 1283904 h 1435210"/>
                  <a:gd name="connsiteX69" fmla="*/ 35953 w 2604760"/>
                  <a:gd name="connsiteY69" fmla="*/ 1275496 h 1435210"/>
                  <a:gd name="connsiteX70" fmla="*/ 36474 w 2604760"/>
                  <a:gd name="connsiteY70" fmla="*/ 1260916 h 1435210"/>
                  <a:gd name="connsiteX71" fmla="*/ 36995 w 2604760"/>
                  <a:gd name="connsiteY71" fmla="*/ 1243105 h 1435210"/>
                  <a:gd name="connsiteX72" fmla="*/ 37516 w 2604760"/>
                  <a:gd name="connsiteY72" fmla="*/ 1225812 h 1435210"/>
                  <a:gd name="connsiteX73" fmla="*/ 38037 w 2604760"/>
                  <a:gd name="connsiteY73" fmla="*/ 1212911 h 1435210"/>
                  <a:gd name="connsiteX74" fmla="*/ 38558 w 2604760"/>
                  <a:gd name="connsiteY74" fmla="*/ 1207608 h 1435210"/>
                  <a:gd name="connsiteX75" fmla="*/ 39079 w 2604760"/>
                  <a:gd name="connsiteY75" fmla="*/ 1211691 h 1435210"/>
                  <a:gd name="connsiteX76" fmla="*/ 39600 w 2604760"/>
                  <a:gd name="connsiteY76" fmla="*/ 1225152 h 1435210"/>
                  <a:gd name="connsiteX77" fmla="*/ 40121 w 2604760"/>
                  <a:gd name="connsiteY77" fmla="*/ 1246245 h 1435210"/>
                  <a:gd name="connsiteX78" fmla="*/ 40642 w 2604760"/>
                  <a:gd name="connsiteY78" fmla="*/ 1271822 h 1435210"/>
                  <a:gd name="connsiteX79" fmla="*/ 41163 w 2604760"/>
                  <a:gd name="connsiteY79" fmla="*/ 1297891 h 1435210"/>
                  <a:gd name="connsiteX80" fmla="*/ 41684 w 2604760"/>
                  <a:gd name="connsiteY80" fmla="*/ 1320286 h 1435210"/>
                  <a:gd name="connsiteX81" fmla="*/ 42205 w 2604760"/>
                  <a:gd name="connsiteY81" fmla="*/ 1335476 h 1435210"/>
                  <a:gd name="connsiteX82" fmla="*/ 42727 w 2604760"/>
                  <a:gd name="connsiteY82" fmla="*/ 1341329 h 1435210"/>
                  <a:gd name="connsiteX83" fmla="*/ 43248 w 2604760"/>
                  <a:gd name="connsiteY83" fmla="*/ 1337463 h 1435210"/>
                  <a:gd name="connsiteX84" fmla="*/ 43769 w 2604760"/>
                  <a:gd name="connsiteY84" fmla="*/ 1325263 h 1435210"/>
                  <a:gd name="connsiteX85" fmla="*/ 44290 w 2604760"/>
                  <a:gd name="connsiteY85" fmla="*/ 1307611 h 1435210"/>
                  <a:gd name="connsiteX86" fmla="*/ 44811 w 2604760"/>
                  <a:gd name="connsiteY86" fmla="*/ 1288430 h 1435210"/>
                  <a:gd name="connsiteX87" fmla="*/ 45332 w 2604760"/>
                  <a:gd name="connsiteY87" fmla="*/ 1271980 h 1435210"/>
                  <a:gd name="connsiteX88" fmla="*/ 45853 w 2604760"/>
                  <a:gd name="connsiteY88" fmla="*/ 1262027 h 1435210"/>
                  <a:gd name="connsiteX89" fmla="*/ 46374 w 2604760"/>
                  <a:gd name="connsiteY89" fmla="*/ 1261025 h 1435210"/>
                  <a:gd name="connsiteX90" fmla="*/ 46895 w 2604760"/>
                  <a:gd name="connsiteY90" fmla="*/ 1269651 h 1435210"/>
                  <a:gd name="connsiteX91" fmla="*/ 47416 w 2604760"/>
                  <a:gd name="connsiteY91" fmla="*/ 1286827 h 1435210"/>
                  <a:gd name="connsiteX92" fmla="*/ 47937 w 2604760"/>
                  <a:gd name="connsiteY92" fmla="*/ 1309982 h 1435210"/>
                  <a:gd name="connsiteX93" fmla="*/ 48458 w 2604760"/>
                  <a:gd name="connsiteY93" fmla="*/ 1335542 h 1435210"/>
                  <a:gd name="connsiteX94" fmla="*/ 48979 w 2604760"/>
                  <a:gd name="connsiteY94" fmla="*/ 1359516 h 1435210"/>
                  <a:gd name="connsiteX95" fmla="*/ 49500 w 2604760"/>
                  <a:gd name="connsiteY95" fmla="*/ 1378262 h 1435210"/>
                  <a:gd name="connsiteX96" fmla="*/ 50021 w 2604760"/>
                  <a:gd name="connsiteY96" fmla="*/ 1389193 h 1435210"/>
                  <a:gd name="connsiteX97" fmla="*/ 50542 w 2604760"/>
                  <a:gd name="connsiteY97" fmla="*/ 1391255 h 1435210"/>
                  <a:gd name="connsiteX98" fmla="*/ 51063 w 2604760"/>
                  <a:gd name="connsiteY98" fmla="*/ 1384984 h 1435210"/>
                  <a:gd name="connsiteX99" fmla="*/ 51584 w 2604760"/>
                  <a:gd name="connsiteY99" fmla="*/ 1372308 h 1435210"/>
                  <a:gd name="connsiteX100" fmla="*/ 52106 w 2604760"/>
                  <a:gd name="connsiteY100" fmla="*/ 1356234 h 1435210"/>
                  <a:gd name="connsiteX101" fmla="*/ 52627 w 2604760"/>
                  <a:gd name="connsiteY101" fmla="*/ 1340310 h 1435210"/>
                  <a:gd name="connsiteX102" fmla="*/ 53148 w 2604760"/>
                  <a:gd name="connsiteY102" fmla="*/ 1327902 h 1435210"/>
                  <a:gd name="connsiteX103" fmla="*/ 53669 w 2604760"/>
                  <a:gd name="connsiteY103" fmla="*/ 1321522 h 1435210"/>
                  <a:gd name="connsiteX104" fmla="*/ 54190 w 2604760"/>
                  <a:gd name="connsiteY104" fmla="*/ 1322374 h 1435210"/>
                  <a:gd name="connsiteX105" fmla="*/ 54711 w 2604760"/>
                  <a:gd name="connsiteY105" fmla="*/ 1330257 h 1435210"/>
                  <a:gd name="connsiteX106" fmla="*/ 55232 w 2604760"/>
                  <a:gd name="connsiteY106" fmla="*/ 1343751 h 1435210"/>
                  <a:gd name="connsiteX107" fmla="*/ 55753 w 2604760"/>
                  <a:gd name="connsiteY107" fmla="*/ 1360460 h 1435210"/>
                  <a:gd name="connsiteX108" fmla="*/ 56274 w 2604760"/>
                  <a:gd name="connsiteY108" fmla="*/ 1377486 h 1435210"/>
                  <a:gd name="connsiteX109" fmla="*/ 56795 w 2604760"/>
                  <a:gd name="connsiteY109" fmla="*/ 1391940 h 1435210"/>
                  <a:gd name="connsiteX110" fmla="*/ 57316 w 2604760"/>
                  <a:gd name="connsiteY110" fmla="*/ 1401601 h 1435210"/>
                  <a:gd name="connsiteX111" fmla="*/ 57837 w 2604760"/>
                  <a:gd name="connsiteY111" fmla="*/ 1405292 h 1435210"/>
                  <a:gd name="connsiteX112" fmla="*/ 58358 w 2604760"/>
                  <a:gd name="connsiteY112" fmla="*/ 1402996 h 1435210"/>
                  <a:gd name="connsiteX113" fmla="*/ 58879 w 2604760"/>
                  <a:gd name="connsiteY113" fmla="*/ 1395731 h 1435210"/>
                  <a:gd name="connsiteX114" fmla="*/ 59400 w 2604760"/>
                  <a:gd name="connsiteY114" fmla="*/ 1385310 h 1435210"/>
                  <a:gd name="connsiteX115" fmla="*/ 59921 w 2604760"/>
                  <a:gd name="connsiteY115" fmla="*/ 1373970 h 1435210"/>
                  <a:gd name="connsiteX116" fmla="*/ 60442 w 2604760"/>
                  <a:gd name="connsiteY116" fmla="*/ 1363933 h 1435210"/>
                  <a:gd name="connsiteX117" fmla="*/ 60963 w 2604760"/>
                  <a:gd name="connsiteY117" fmla="*/ 1356911 h 1435210"/>
                  <a:gd name="connsiteX118" fmla="*/ 61485 w 2604760"/>
                  <a:gd name="connsiteY118" fmla="*/ 1353813 h 1435210"/>
                  <a:gd name="connsiteX119" fmla="*/ 62006 w 2604760"/>
                  <a:gd name="connsiteY119" fmla="*/ 1354623 h 1435210"/>
                  <a:gd name="connsiteX120" fmla="*/ 62527 w 2604760"/>
                  <a:gd name="connsiteY120" fmla="*/ 1358506 h 1435210"/>
                  <a:gd name="connsiteX121" fmla="*/ 63048 w 2604760"/>
                  <a:gd name="connsiteY121" fmla="*/ 1364059 h 1435210"/>
                  <a:gd name="connsiteX122" fmla="*/ 63569 w 2604760"/>
                  <a:gd name="connsiteY122" fmla="*/ 1369620 h 1435210"/>
                  <a:gd name="connsiteX123" fmla="*/ 64090 w 2604760"/>
                  <a:gd name="connsiteY123" fmla="*/ 1373578 h 1435210"/>
                  <a:gd name="connsiteX124" fmla="*/ 64611 w 2604760"/>
                  <a:gd name="connsiteY124" fmla="*/ 1374839 h 1435210"/>
                  <a:gd name="connsiteX125" fmla="*/ 65132 w 2604760"/>
                  <a:gd name="connsiteY125" fmla="*/ 1373018 h 1435210"/>
                  <a:gd name="connsiteX126" fmla="*/ 65653 w 2604760"/>
                  <a:gd name="connsiteY126" fmla="*/ 1368509 h 1435210"/>
                  <a:gd name="connsiteX127" fmla="*/ 66174 w 2604760"/>
                  <a:gd name="connsiteY127" fmla="*/ 1362297 h 1435210"/>
                  <a:gd name="connsiteX128" fmla="*/ 66695 w 2604760"/>
                  <a:gd name="connsiteY128" fmla="*/ 1355683 h 1435210"/>
                  <a:gd name="connsiteX129" fmla="*/ 67216 w 2604760"/>
                  <a:gd name="connsiteY129" fmla="*/ 1349947 h 1435210"/>
                  <a:gd name="connsiteX130" fmla="*/ 67737 w 2604760"/>
                  <a:gd name="connsiteY130" fmla="*/ 1346072 h 1435210"/>
                  <a:gd name="connsiteX131" fmla="*/ 68258 w 2604760"/>
                  <a:gd name="connsiteY131" fmla="*/ 1344452 h 1435210"/>
                  <a:gd name="connsiteX132" fmla="*/ 68779 w 2604760"/>
                  <a:gd name="connsiteY132" fmla="*/ 1344828 h 1435210"/>
                  <a:gd name="connsiteX133" fmla="*/ 69300 w 2604760"/>
                  <a:gd name="connsiteY133" fmla="*/ 1346256 h 1435210"/>
                  <a:gd name="connsiteX134" fmla="*/ 69821 w 2604760"/>
                  <a:gd name="connsiteY134" fmla="*/ 1347391 h 1435210"/>
                  <a:gd name="connsiteX135" fmla="*/ 70343 w 2604760"/>
                  <a:gd name="connsiteY135" fmla="*/ 1346799 h 1435210"/>
                  <a:gd name="connsiteX136" fmla="*/ 70864 w 2604760"/>
                  <a:gd name="connsiteY136" fmla="*/ 1343350 h 1435210"/>
                  <a:gd name="connsiteX137" fmla="*/ 71385 w 2604760"/>
                  <a:gd name="connsiteY137" fmla="*/ 1336511 h 1435210"/>
                  <a:gd name="connsiteX138" fmla="*/ 71906 w 2604760"/>
                  <a:gd name="connsiteY138" fmla="*/ 1326516 h 1435210"/>
                  <a:gd name="connsiteX139" fmla="*/ 72427 w 2604760"/>
                  <a:gd name="connsiteY139" fmla="*/ 1314425 h 1435210"/>
                  <a:gd name="connsiteX140" fmla="*/ 72948 w 2604760"/>
                  <a:gd name="connsiteY140" fmla="*/ 1301924 h 1435210"/>
                  <a:gd name="connsiteX141" fmla="*/ 73469 w 2604760"/>
                  <a:gd name="connsiteY141" fmla="*/ 1291019 h 1435210"/>
                  <a:gd name="connsiteX142" fmla="*/ 73990 w 2604760"/>
                  <a:gd name="connsiteY142" fmla="*/ 1283587 h 1435210"/>
                  <a:gd name="connsiteX143" fmla="*/ 74511 w 2604760"/>
                  <a:gd name="connsiteY143" fmla="*/ 1280907 h 1435210"/>
                  <a:gd name="connsiteX144" fmla="*/ 75032 w 2604760"/>
                  <a:gd name="connsiteY144" fmla="*/ 1283303 h 1435210"/>
                  <a:gd name="connsiteX145" fmla="*/ 75553 w 2604760"/>
                  <a:gd name="connsiteY145" fmla="*/ 1290034 h 1435210"/>
                  <a:gd name="connsiteX146" fmla="*/ 76074 w 2604760"/>
                  <a:gd name="connsiteY146" fmla="*/ 1299344 h 1435210"/>
                  <a:gd name="connsiteX147" fmla="*/ 76595 w 2604760"/>
                  <a:gd name="connsiteY147" fmla="*/ 1308772 h 1435210"/>
                  <a:gd name="connsiteX148" fmla="*/ 77116 w 2604760"/>
                  <a:gd name="connsiteY148" fmla="*/ 1315585 h 1435210"/>
                  <a:gd name="connsiteX149" fmla="*/ 77637 w 2604760"/>
                  <a:gd name="connsiteY149" fmla="*/ 1317330 h 1435210"/>
                  <a:gd name="connsiteX150" fmla="*/ 78158 w 2604760"/>
                  <a:gd name="connsiteY150" fmla="*/ 1312437 h 1435210"/>
                  <a:gd name="connsiteX151" fmla="*/ 78679 w 2604760"/>
                  <a:gd name="connsiteY151" fmla="*/ 1300630 h 1435210"/>
                  <a:gd name="connsiteX152" fmla="*/ 79200 w 2604760"/>
                  <a:gd name="connsiteY152" fmla="*/ 1283019 h 1435210"/>
                  <a:gd name="connsiteX153" fmla="*/ 79722 w 2604760"/>
                  <a:gd name="connsiteY153" fmla="*/ 1261952 h 1435210"/>
                  <a:gd name="connsiteX154" fmla="*/ 80243 w 2604760"/>
                  <a:gd name="connsiteY154" fmla="*/ 1240608 h 1435210"/>
                  <a:gd name="connsiteX155" fmla="*/ 80764 w 2604760"/>
                  <a:gd name="connsiteY155" fmla="*/ 1222480 h 1435210"/>
                  <a:gd name="connsiteX156" fmla="*/ 81285 w 2604760"/>
                  <a:gd name="connsiteY156" fmla="*/ 1210664 h 1435210"/>
                  <a:gd name="connsiteX157" fmla="*/ 81806 w 2604760"/>
                  <a:gd name="connsiteY157" fmla="*/ 1207216 h 1435210"/>
                  <a:gd name="connsiteX158" fmla="*/ 82327 w 2604760"/>
                  <a:gd name="connsiteY158" fmla="*/ 1212618 h 1435210"/>
                  <a:gd name="connsiteX159" fmla="*/ 82848 w 2604760"/>
                  <a:gd name="connsiteY159" fmla="*/ 1225670 h 1435210"/>
                  <a:gd name="connsiteX160" fmla="*/ 83369 w 2604760"/>
                  <a:gd name="connsiteY160" fmla="*/ 1243665 h 1435210"/>
                  <a:gd name="connsiteX161" fmla="*/ 83890 w 2604760"/>
                  <a:gd name="connsiteY161" fmla="*/ 1262929 h 1435210"/>
                  <a:gd name="connsiteX162" fmla="*/ 84411 w 2604760"/>
                  <a:gd name="connsiteY162" fmla="*/ 1279412 h 1435210"/>
                  <a:gd name="connsiteX163" fmla="*/ 84932 w 2604760"/>
                  <a:gd name="connsiteY163" fmla="*/ 1289424 h 1435210"/>
                  <a:gd name="connsiteX164" fmla="*/ 85453 w 2604760"/>
                  <a:gd name="connsiteY164" fmla="*/ 1290434 h 1435210"/>
                  <a:gd name="connsiteX165" fmla="*/ 85974 w 2604760"/>
                  <a:gd name="connsiteY165" fmla="*/ 1281667 h 1435210"/>
                  <a:gd name="connsiteX166" fmla="*/ 86495 w 2604760"/>
                  <a:gd name="connsiteY166" fmla="*/ 1264265 h 1435210"/>
                  <a:gd name="connsiteX167" fmla="*/ 87016 w 2604760"/>
                  <a:gd name="connsiteY167" fmla="*/ 1241059 h 1435210"/>
                  <a:gd name="connsiteX168" fmla="*/ 87537 w 2604760"/>
                  <a:gd name="connsiteY168" fmla="*/ 1216025 h 1435210"/>
                  <a:gd name="connsiteX169" fmla="*/ 88058 w 2604760"/>
                  <a:gd name="connsiteY169" fmla="*/ 1193588 h 1435210"/>
                  <a:gd name="connsiteX170" fmla="*/ 88579 w 2604760"/>
                  <a:gd name="connsiteY170" fmla="*/ 1177823 h 1435210"/>
                  <a:gd name="connsiteX171" fmla="*/ 89101 w 2604760"/>
                  <a:gd name="connsiteY171" fmla="*/ 1171627 h 1435210"/>
                  <a:gd name="connsiteX172" fmla="*/ 89622 w 2604760"/>
                  <a:gd name="connsiteY172" fmla="*/ 1176078 h 1435210"/>
                  <a:gd name="connsiteX173" fmla="*/ 90143 w 2604760"/>
                  <a:gd name="connsiteY173" fmla="*/ 1190223 h 1435210"/>
                  <a:gd name="connsiteX174" fmla="*/ 90664 w 2604760"/>
                  <a:gd name="connsiteY174" fmla="*/ 1211416 h 1435210"/>
                  <a:gd name="connsiteX175" fmla="*/ 91185 w 2604760"/>
                  <a:gd name="connsiteY175" fmla="*/ 1235774 h 1435210"/>
                  <a:gd name="connsiteX176" fmla="*/ 91706 w 2604760"/>
                  <a:gd name="connsiteY176" fmla="*/ 1258887 h 1435210"/>
                  <a:gd name="connsiteX177" fmla="*/ 92227 w 2604760"/>
                  <a:gd name="connsiteY177" fmla="*/ 1276548 h 1435210"/>
                  <a:gd name="connsiteX178" fmla="*/ 92748 w 2604760"/>
                  <a:gd name="connsiteY178" fmla="*/ 1285599 h 1435210"/>
                  <a:gd name="connsiteX179" fmla="*/ 93269 w 2604760"/>
                  <a:gd name="connsiteY179" fmla="*/ 1284656 h 1435210"/>
                  <a:gd name="connsiteX180" fmla="*/ 93790 w 2604760"/>
                  <a:gd name="connsiteY180" fmla="*/ 1274293 h 1435210"/>
                  <a:gd name="connsiteX181" fmla="*/ 94311 w 2604760"/>
                  <a:gd name="connsiteY181" fmla="*/ 1256875 h 1435210"/>
                  <a:gd name="connsiteX182" fmla="*/ 94832 w 2604760"/>
                  <a:gd name="connsiteY182" fmla="*/ 1236024 h 1435210"/>
                  <a:gd name="connsiteX183" fmla="*/ 95353 w 2604760"/>
                  <a:gd name="connsiteY183" fmla="*/ 1215933 h 1435210"/>
                  <a:gd name="connsiteX184" fmla="*/ 95874 w 2604760"/>
                  <a:gd name="connsiteY184" fmla="*/ 1200644 h 1435210"/>
                  <a:gd name="connsiteX185" fmla="*/ 96395 w 2604760"/>
                  <a:gd name="connsiteY185" fmla="*/ 1193179 h 1435210"/>
                  <a:gd name="connsiteX186" fmla="*/ 96916 w 2604760"/>
                  <a:gd name="connsiteY186" fmla="*/ 1194991 h 1435210"/>
                  <a:gd name="connsiteX187" fmla="*/ 97437 w 2604760"/>
                  <a:gd name="connsiteY187" fmla="*/ 1205713 h 1435210"/>
                  <a:gd name="connsiteX188" fmla="*/ 97958 w 2604760"/>
                  <a:gd name="connsiteY188" fmla="*/ 1223424 h 1435210"/>
                  <a:gd name="connsiteX189" fmla="*/ 98480 w 2604760"/>
                  <a:gd name="connsiteY189" fmla="*/ 1245067 h 1435210"/>
                  <a:gd name="connsiteX190" fmla="*/ 99001 w 2604760"/>
                  <a:gd name="connsiteY190" fmla="*/ 1267037 h 1435210"/>
                  <a:gd name="connsiteX191" fmla="*/ 99522 w 2604760"/>
                  <a:gd name="connsiteY191" fmla="*/ 1285758 h 1435210"/>
                  <a:gd name="connsiteX192" fmla="*/ 100043 w 2604760"/>
                  <a:gd name="connsiteY192" fmla="*/ 1298467 h 1435210"/>
                  <a:gd name="connsiteX193" fmla="*/ 100564 w 2604760"/>
                  <a:gd name="connsiteY193" fmla="*/ 1303695 h 1435210"/>
                  <a:gd name="connsiteX194" fmla="*/ 101085 w 2604760"/>
                  <a:gd name="connsiteY194" fmla="*/ 1301574 h 1435210"/>
                  <a:gd name="connsiteX195" fmla="*/ 101606 w 2604760"/>
                  <a:gd name="connsiteY195" fmla="*/ 1293599 h 1435210"/>
                  <a:gd name="connsiteX196" fmla="*/ 102127 w 2604760"/>
                  <a:gd name="connsiteY196" fmla="*/ 1282243 h 1435210"/>
                  <a:gd name="connsiteX197" fmla="*/ 102648 w 2604760"/>
                  <a:gd name="connsiteY197" fmla="*/ 1270435 h 1435210"/>
                  <a:gd name="connsiteX198" fmla="*/ 103169 w 2604760"/>
                  <a:gd name="connsiteY198" fmla="*/ 1261050 h 1435210"/>
                  <a:gd name="connsiteX199" fmla="*/ 103690 w 2604760"/>
                  <a:gd name="connsiteY199" fmla="*/ 1256282 h 1435210"/>
                  <a:gd name="connsiteX200" fmla="*/ 104211 w 2604760"/>
                  <a:gd name="connsiteY200" fmla="*/ 1257259 h 1435210"/>
                  <a:gd name="connsiteX201" fmla="*/ 104732 w 2604760"/>
                  <a:gd name="connsiteY201" fmla="*/ 1263864 h 1435210"/>
                  <a:gd name="connsiteX202" fmla="*/ 105253 w 2604760"/>
                  <a:gd name="connsiteY202" fmla="*/ 1274861 h 1435210"/>
                  <a:gd name="connsiteX203" fmla="*/ 105774 w 2604760"/>
                  <a:gd name="connsiteY203" fmla="*/ 1288313 h 1435210"/>
                  <a:gd name="connsiteX204" fmla="*/ 106295 w 2604760"/>
                  <a:gd name="connsiteY204" fmla="*/ 1301991 h 1435210"/>
                  <a:gd name="connsiteX205" fmla="*/ 106816 w 2604760"/>
                  <a:gd name="connsiteY205" fmla="*/ 1313823 h 1435210"/>
                  <a:gd name="connsiteX206" fmla="*/ 107337 w 2604760"/>
                  <a:gd name="connsiteY206" fmla="*/ 1322307 h 1435210"/>
                  <a:gd name="connsiteX207" fmla="*/ 107859 w 2604760"/>
                  <a:gd name="connsiteY207" fmla="*/ 1326816 h 1435210"/>
                  <a:gd name="connsiteX208" fmla="*/ 108380 w 2604760"/>
                  <a:gd name="connsiteY208" fmla="*/ 1327676 h 1435210"/>
                  <a:gd name="connsiteX209" fmla="*/ 108901 w 2604760"/>
                  <a:gd name="connsiteY209" fmla="*/ 1325940 h 1435210"/>
                  <a:gd name="connsiteX210" fmla="*/ 109422 w 2604760"/>
                  <a:gd name="connsiteY210" fmla="*/ 1323059 h 1435210"/>
                  <a:gd name="connsiteX211" fmla="*/ 109943 w 2604760"/>
                  <a:gd name="connsiteY211" fmla="*/ 1320545 h 1435210"/>
                  <a:gd name="connsiteX212" fmla="*/ 110464 w 2604760"/>
                  <a:gd name="connsiteY212" fmla="*/ 1319660 h 1435210"/>
                  <a:gd name="connsiteX213" fmla="*/ 110985 w 2604760"/>
                  <a:gd name="connsiteY213" fmla="*/ 1321147 h 1435210"/>
                  <a:gd name="connsiteX214" fmla="*/ 111506 w 2604760"/>
                  <a:gd name="connsiteY214" fmla="*/ 1325105 h 1435210"/>
                  <a:gd name="connsiteX215" fmla="*/ 112027 w 2604760"/>
                  <a:gd name="connsiteY215" fmla="*/ 1330866 h 1435210"/>
                  <a:gd name="connsiteX216" fmla="*/ 112548 w 2604760"/>
                  <a:gd name="connsiteY216" fmla="*/ 1337246 h 1435210"/>
                  <a:gd name="connsiteX217" fmla="*/ 113069 w 2604760"/>
                  <a:gd name="connsiteY217" fmla="*/ 1342824 h 1435210"/>
                  <a:gd name="connsiteX218" fmla="*/ 113590 w 2604760"/>
                  <a:gd name="connsiteY218" fmla="*/ 1346414 h 1435210"/>
                  <a:gd name="connsiteX219" fmla="*/ 114111 w 2604760"/>
                  <a:gd name="connsiteY219" fmla="*/ 1347341 h 1435210"/>
                  <a:gd name="connsiteX220" fmla="*/ 114632 w 2604760"/>
                  <a:gd name="connsiteY220" fmla="*/ 1345646 h 1435210"/>
                  <a:gd name="connsiteX221" fmla="*/ 115153 w 2604760"/>
                  <a:gd name="connsiteY221" fmla="*/ 1342047 h 1435210"/>
                  <a:gd name="connsiteX222" fmla="*/ 115674 w 2604760"/>
                  <a:gd name="connsiteY222" fmla="*/ 1337830 h 1435210"/>
                  <a:gd name="connsiteX223" fmla="*/ 116195 w 2604760"/>
                  <a:gd name="connsiteY223" fmla="*/ 1334465 h 1435210"/>
                  <a:gd name="connsiteX224" fmla="*/ 116716 w 2604760"/>
                  <a:gd name="connsiteY224" fmla="*/ 1333321 h 1435210"/>
                  <a:gd name="connsiteX225" fmla="*/ 117238 w 2604760"/>
                  <a:gd name="connsiteY225" fmla="*/ 1335284 h 1435210"/>
                  <a:gd name="connsiteX226" fmla="*/ 117759 w 2604760"/>
                  <a:gd name="connsiteY226" fmla="*/ 1340578 h 1435210"/>
                  <a:gd name="connsiteX227" fmla="*/ 118280 w 2604760"/>
                  <a:gd name="connsiteY227" fmla="*/ 1348644 h 1435210"/>
                  <a:gd name="connsiteX228" fmla="*/ 118801 w 2604760"/>
                  <a:gd name="connsiteY228" fmla="*/ 1358230 h 1435210"/>
                  <a:gd name="connsiteX229" fmla="*/ 119322 w 2604760"/>
                  <a:gd name="connsiteY229" fmla="*/ 1367557 h 1435210"/>
                  <a:gd name="connsiteX230" fmla="*/ 119843 w 2604760"/>
                  <a:gd name="connsiteY230" fmla="*/ 1374613 h 1435210"/>
                  <a:gd name="connsiteX231" fmla="*/ 120364 w 2604760"/>
                  <a:gd name="connsiteY231" fmla="*/ 1377594 h 1435210"/>
                  <a:gd name="connsiteX232" fmla="*/ 120885 w 2604760"/>
                  <a:gd name="connsiteY232" fmla="*/ 1375381 h 1435210"/>
                  <a:gd name="connsiteX233" fmla="*/ 121406 w 2604760"/>
                  <a:gd name="connsiteY233" fmla="*/ 1367816 h 1435210"/>
                  <a:gd name="connsiteX234" fmla="*/ 121927 w 2604760"/>
                  <a:gd name="connsiteY234" fmla="*/ 1355867 h 1435210"/>
                  <a:gd name="connsiteX235" fmla="*/ 122448 w 2604760"/>
                  <a:gd name="connsiteY235" fmla="*/ 1341429 h 1435210"/>
                  <a:gd name="connsiteX236" fmla="*/ 122969 w 2604760"/>
                  <a:gd name="connsiteY236" fmla="*/ 1326975 h 1435210"/>
                  <a:gd name="connsiteX237" fmla="*/ 123490 w 2604760"/>
                  <a:gd name="connsiteY237" fmla="*/ 1315084 h 1435210"/>
                  <a:gd name="connsiteX238" fmla="*/ 124011 w 2604760"/>
                  <a:gd name="connsiteY238" fmla="*/ 1307995 h 1435210"/>
                  <a:gd name="connsiteX239" fmla="*/ 124532 w 2604760"/>
                  <a:gd name="connsiteY239" fmla="*/ 1307152 h 1435210"/>
                  <a:gd name="connsiteX240" fmla="*/ 125053 w 2604760"/>
                  <a:gd name="connsiteY240" fmla="*/ 1312830 h 1435210"/>
                  <a:gd name="connsiteX241" fmla="*/ 125574 w 2604760"/>
                  <a:gd name="connsiteY241" fmla="*/ 1323969 h 1435210"/>
                  <a:gd name="connsiteX242" fmla="*/ 126095 w 2604760"/>
                  <a:gd name="connsiteY242" fmla="*/ 1338398 h 1435210"/>
                  <a:gd name="connsiteX243" fmla="*/ 126617 w 2604760"/>
                  <a:gd name="connsiteY243" fmla="*/ 1353170 h 1435210"/>
                  <a:gd name="connsiteX244" fmla="*/ 127138 w 2604760"/>
                  <a:gd name="connsiteY244" fmla="*/ 1365144 h 1435210"/>
                  <a:gd name="connsiteX245" fmla="*/ 127659 w 2604760"/>
                  <a:gd name="connsiteY245" fmla="*/ 1371499 h 1435210"/>
                  <a:gd name="connsiteX246" fmla="*/ 128180 w 2604760"/>
                  <a:gd name="connsiteY246" fmla="*/ 1370313 h 1435210"/>
                  <a:gd name="connsiteX247" fmla="*/ 128701 w 2604760"/>
                  <a:gd name="connsiteY247" fmla="*/ 1360977 h 1435210"/>
                  <a:gd name="connsiteX248" fmla="*/ 129222 w 2604760"/>
                  <a:gd name="connsiteY248" fmla="*/ 1344410 h 1435210"/>
                  <a:gd name="connsiteX249" fmla="*/ 129743 w 2604760"/>
                  <a:gd name="connsiteY249" fmla="*/ 1322883 h 1435210"/>
                  <a:gd name="connsiteX250" fmla="*/ 130264 w 2604760"/>
                  <a:gd name="connsiteY250" fmla="*/ 1299653 h 1435210"/>
                  <a:gd name="connsiteX251" fmla="*/ 130785 w 2604760"/>
                  <a:gd name="connsiteY251" fmla="*/ 1278327 h 1435210"/>
                  <a:gd name="connsiteX252" fmla="*/ 131306 w 2604760"/>
                  <a:gd name="connsiteY252" fmla="*/ 1262327 h 1435210"/>
                  <a:gd name="connsiteX253" fmla="*/ 131827 w 2604760"/>
                  <a:gd name="connsiteY253" fmla="*/ 1254244 h 1435210"/>
                  <a:gd name="connsiteX254" fmla="*/ 132348 w 2604760"/>
                  <a:gd name="connsiteY254" fmla="*/ 1255188 h 1435210"/>
                  <a:gd name="connsiteX255" fmla="*/ 132869 w 2604760"/>
                  <a:gd name="connsiteY255" fmla="*/ 1264507 h 1435210"/>
                  <a:gd name="connsiteX256" fmla="*/ 133390 w 2604760"/>
                  <a:gd name="connsiteY256" fmla="*/ 1279905 h 1435210"/>
                  <a:gd name="connsiteX257" fmla="*/ 133911 w 2604760"/>
                  <a:gd name="connsiteY257" fmla="*/ 1297975 h 1435210"/>
                  <a:gd name="connsiteX258" fmla="*/ 134432 w 2604760"/>
                  <a:gd name="connsiteY258" fmla="*/ 1314842 h 1435210"/>
                  <a:gd name="connsiteX259" fmla="*/ 134953 w 2604760"/>
                  <a:gd name="connsiteY259" fmla="*/ 1326833 h 1435210"/>
                  <a:gd name="connsiteX260" fmla="*/ 135474 w 2604760"/>
                  <a:gd name="connsiteY260" fmla="*/ 1331083 h 1435210"/>
                  <a:gd name="connsiteX261" fmla="*/ 135996 w 2604760"/>
                  <a:gd name="connsiteY261" fmla="*/ 1326123 h 1435210"/>
                  <a:gd name="connsiteX262" fmla="*/ 136517 w 2604760"/>
                  <a:gd name="connsiteY262" fmla="*/ 1312195 h 1435210"/>
                  <a:gd name="connsiteX263" fmla="*/ 137038 w 2604760"/>
                  <a:gd name="connsiteY263" fmla="*/ 1291211 h 1435210"/>
                  <a:gd name="connsiteX264" fmla="*/ 137559 w 2604760"/>
                  <a:gd name="connsiteY264" fmla="*/ 1266352 h 1435210"/>
                  <a:gd name="connsiteX265" fmla="*/ 138080 w 2604760"/>
                  <a:gd name="connsiteY265" fmla="*/ 1241527 h 1435210"/>
                  <a:gd name="connsiteX266" fmla="*/ 138601 w 2604760"/>
                  <a:gd name="connsiteY266" fmla="*/ 1220685 h 1435210"/>
                  <a:gd name="connsiteX267" fmla="*/ 139122 w 2604760"/>
                  <a:gd name="connsiteY267" fmla="*/ 1207107 h 1435210"/>
                  <a:gd name="connsiteX268" fmla="*/ 139643 w 2604760"/>
                  <a:gd name="connsiteY268" fmla="*/ 1202682 h 1435210"/>
                  <a:gd name="connsiteX269" fmla="*/ 140164 w 2604760"/>
                  <a:gd name="connsiteY269" fmla="*/ 1207466 h 1435210"/>
                  <a:gd name="connsiteX270" fmla="*/ 140685 w 2604760"/>
                  <a:gd name="connsiteY270" fmla="*/ 1219733 h 1435210"/>
                  <a:gd name="connsiteX271" fmla="*/ 141206 w 2604760"/>
                  <a:gd name="connsiteY271" fmla="*/ 1236475 h 1435210"/>
                  <a:gd name="connsiteX272" fmla="*/ 141727 w 2604760"/>
                  <a:gd name="connsiteY272" fmla="*/ 1254036 h 1435210"/>
                  <a:gd name="connsiteX273" fmla="*/ 142248 w 2604760"/>
                  <a:gd name="connsiteY273" fmla="*/ 1268732 h 1435210"/>
                  <a:gd name="connsiteX274" fmla="*/ 142769 w 2604760"/>
                  <a:gd name="connsiteY274" fmla="*/ 1277491 h 1435210"/>
                  <a:gd name="connsiteX275" fmla="*/ 143290 w 2604760"/>
                  <a:gd name="connsiteY275" fmla="*/ 1278427 h 1435210"/>
                  <a:gd name="connsiteX276" fmla="*/ 143811 w 2604760"/>
                  <a:gd name="connsiteY276" fmla="*/ 1271229 h 1435210"/>
                  <a:gd name="connsiteX277" fmla="*/ 144332 w 2604760"/>
                  <a:gd name="connsiteY277" fmla="*/ 1257192 h 1435210"/>
                  <a:gd name="connsiteX278" fmla="*/ 144853 w 2604760"/>
                  <a:gd name="connsiteY278" fmla="*/ 1238830 h 1435210"/>
                  <a:gd name="connsiteX279" fmla="*/ 145375 w 2604760"/>
                  <a:gd name="connsiteY279" fmla="*/ 1219357 h 1435210"/>
                  <a:gd name="connsiteX280" fmla="*/ 145896 w 2604760"/>
                  <a:gd name="connsiteY280" fmla="*/ 1202105 h 1435210"/>
                  <a:gd name="connsiteX281" fmla="*/ 146417 w 2604760"/>
                  <a:gd name="connsiteY281" fmla="*/ 1189922 h 1435210"/>
                  <a:gd name="connsiteX282" fmla="*/ 146938 w 2604760"/>
                  <a:gd name="connsiteY282" fmla="*/ 1184545 h 1435210"/>
                  <a:gd name="connsiteX283" fmla="*/ 147459 w 2604760"/>
                  <a:gd name="connsiteY283" fmla="*/ 1186290 h 1435210"/>
                  <a:gd name="connsiteX284" fmla="*/ 147980 w 2604760"/>
                  <a:gd name="connsiteY284" fmla="*/ 1194081 h 1435210"/>
                  <a:gd name="connsiteX285" fmla="*/ 148501 w 2604760"/>
                  <a:gd name="connsiteY285" fmla="*/ 1205780 h 1435210"/>
                  <a:gd name="connsiteX286" fmla="*/ 149022 w 2604760"/>
                  <a:gd name="connsiteY286" fmla="*/ 1218739 h 1435210"/>
                  <a:gd name="connsiteX287" fmla="*/ 149543 w 2604760"/>
                  <a:gd name="connsiteY287" fmla="*/ 1230304 h 1435210"/>
                  <a:gd name="connsiteX288" fmla="*/ 150064 w 2604760"/>
                  <a:gd name="connsiteY288" fmla="*/ 1238270 h 1435210"/>
                  <a:gd name="connsiteX289" fmla="*/ 150585 w 2604760"/>
                  <a:gd name="connsiteY289" fmla="*/ 1241343 h 1435210"/>
                  <a:gd name="connsiteX290" fmla="*/ 151106 w 2604760"/>
                  <a:gd name="connsiteY290" fmla="*/ 1239414 h 1435210"/>
                  <a:gd name="connsiteX291" fmla="*/ 151627 w 2604760"/>
                  <a:gd name="connsiteY291" fmla="*/ 1233502 h 1435210"/>
                  <a:gd name="connsiteX292" fmla="*/ 152148 w 2604760"/>
                  <a:gd name="connsiteY292" fmla="*/ 1225394 h 1435210"/>
                  <a:gd name="connsiteX293" fmla="*/ 152669 w 2604760"/>
                  <a:gd name="connsiteY293" fmla="*/ 1217144 h 1435210"/>
                  <a:gd name="connsiteX294" fmla="*/ 153190 w 2604760"/>
                  <a:gd name="connsiteY294" fmla="*/ 1210631 h 1435210"/>
                  <a:gd name="connsiteX295" fmla="*/ 153711 w 2604760"/>
                  <a:gd name="connsiteY295" fmla="*/ 1207166 h 1435210"/>
                  <a:gd name="connsiteX296" fmla="*/ 154232 w 2604760"/>
                  <a:gd name="connsiteY296" fmla="*/ 1207316 h 1435210"/>
                  <a:gd name="connsiteX297" fmla="*/ 154754 w 2604760"/>
                  <a:gd name="connsiteY297" fmla="*/ 1210790 h 1435210"/>
                  <a:gd name="connsiteX298" fmla="*/ 155275 w 2604760"/>
                  <a:gd name="connsiteY298" fmla="*/ 1216535 h 1435210"/>
                  <a:gd name="connsiteX299" fmla="*/ 155796 w 2604760"/>
                  <a:gd name="connsiteY299" fmla="*/ 1223081 h 1435210"/>
                  <a:gd name="connsiteX300" fmla="*/ 156317 w 2604760"/>
                  <a:gd name="connsiteY300" fmla="*/ 1228901 h 1435210"/>
                  <a:gd name="connsiteX301" fmla="*/ 156838 w 2604760"/>
                  <a:gd name="connsiteY301" fmla="*/ 1232818 h 1435210"/>
                  <a:gd name="connsiteX302" fmla="*/ 157359 w 2604760"/>
                  <a:gd name="connsiteY302" fmla="*/ 1234229 h 1435210"/>
                  <a:gd name="connsiteX303" fmla="*/ 157880 w 2604760"/>
                  <a:gd name="connsiteY303" fmla="*/ 1233302 h 1435210"/>
                  <a:gd name="connsiteX304" fmla="*/ 158401 w 2604760"/>
                  <a:gd name="connsiteY304" fmla="*/ 1230964 h 1435210"/>
                  <a:gd name="connsiteX305" fmla="*/ 158922 w 2604760"/>
                  <a:gd name="connsiteY305" fmla="*/ 1228642 h 1435210"/>
                  <a:gd name="connsiteX306" fmla="*/ 159443 w 2604760"/>
                  <a:gd name="connsiteY306" fmla="*/ 1227899 h 1435210"/>
                  <a:gd name="connsiteX307" fmla="*/ 159964 w 2604760"/>
                  <a:gd name="connsiteY307" fmla="*/ 1229895 h 1435210"/>
                  <a:gd name="connsiteX308" fmla="*/ 160485 w 2604760"/>
                  <a:gd name="connsiteY308" fmla="*/ 1235089 h 1435210"/>
                  <a:gd name="connsiteX309" fmla="*/ 161006 w 2604760"/>
                  <a:gd name="connsiteY309" fmla="*/ 1243088 h 1435210"/>
                  <a:gd name="connsiteX310" fmla="*/ 161527 w 2604760"/>
                  <a:gd name="connsiteY310" fmla="*/ 1252808 h 1435210"/>
                  <a:gd name="connsiteX311" fmla="*/ 162048 w 2604760"/>
                  <a:gd name="connsiteY311" fmla="*/ 1262645 h 1435210"/>
                  <a:gd name="connsiteX312" fmla="*/ 162569 w 2604760"/>
                  <a:gd name="connsiteY312" fmla="*/ 1270828 h 1435210"/>
                  <a:gd name="connsiteX313" fmla="*/ 163090 w 2604760"/>
                  <a:gd name="connsiteY313" fmla="*/ 1275780 h 1435210"/>
                  <a:gd name="connsiteX314" fmla="*/ 163611 w 2604760"/>
                  <a:gd name="connsiteY314" fmla="*/ 1276489 h 1435210"/>
                  <a:gd name="connsiteX315" fmla="*/ 164133 w 2604760"/>
                  <a:gd name="connsiteY315" fmla="*/ 1272815 h 1435210"/>
                  <a:gd name="connsiteX316" fmla="*/ 164654 w 2604760"/>
                  <a:gd name="connsiteY316" fmla="*/ 1265592 h 1435210"/>
                  <a:gd name="connsiteX317" fmla="*/ 165175 w 2604760"/>
                  <a:gd name="connsiteY317" fmla="*/ 1256574 h 1435210"/>
                  <a:gd name="connsiteX318" fmla="*/ 165696 w 2604760"/>
                  <a:gd name="connsiteY318" fmla="*/ 1248048 h 1435210"/>
                  <a:gd name="connsiteX319" fmla="*/ 166217 w 2604760"/>
                  <a:gd name="connsiteY319" fmla="*/ 1242429 h 1435210"/>
                  <a:gd name="connsiteX320" fmla="*/ 166738 w 2604760"/>
                  <a:gd name="connsiteY320" fmla="*/ 1241677 h 1435210"/>
                  <a:gd name="connsiteX321" fmla="*/ 167259 w 2604760"/>
                  <a:gd name="connsiteY321" fmla="*/ 1246879 h 1435210"/>
                  <a:gd name="connsiteX322" fmla="*/ 167780 w 2604760"/>
                  <a:gd name="connsiteY322" fmla="*/ 1257952 h 1435210"/>
                  <a:gd name="connsiteX323" fmla="*/ 168301 w 2604760"/>
                  <a:gd name="connsiteY323" fmla="*/ 1273575 h 1435210"/>
                  <a:gd name="connsiteX324" fmla="*/ 168822 w 2604760"/>
                  <a:gd name="connsiteY324" fmla="*/ 1291445 h 1435210"/>
                  <a:gd name="connsiteX325" fmla="*/ 169343 w 2604760"/>
                  <a:gd name="connsiteY325" fmla="*/ 1308655 h 1435210"/>
                  <a:gd name="connsiteX326" fmla="*/ 169864 w 2604760"/>
                  <a:gd name="connsiteY326" fmla="*/ 1322332 h 1435210"/>
                  <a:gd name="connsiteX327" fmla="*/ 170385 w 2604760"/>
                  <a:gd name="connsiteY327" fmla="*/ 1330106 h 1435210"/>
                  <a:gd name="connsiteX328" fmla="*/ 170906 w 2604760"/>
                  <a:gd name="connsiteY328" fmla="*/ 1330599 h 1435210"/>
                  <a:gd name="connsiteX329" fmla="*/ 171427 w 2604760"/>
                  <a:gd name="connsiteY329" fmla="*/ 1323752 h 1435210"/>
                  <a:gd name="connsiteX330" fmla="*/ 171948 w 2604760"/>
                  <a:gd name="connsiteY330" fmla="*/ 1310901 h 1435210"/>
                  <a:gd name="connsiteX331" fmla="*/ 172469 w 2604760"/>
                  <a:gd name="connsiteY331" fmla="*/ 1294618 h 1435210"/>
                  <a:gd name="connsiteX332" fmla="*/ 172990 w 2604760"/>
                  <a:gd name="connsiteY332" fmla="*/ 1278185 h 1435210"/>
                  <a:gd name="connsiteX333" fmla="*/ 173512 w 2604760"/>
                  <a:gd name="connsiteY333" fmla="*/ 1264908 h 1435210"/>
                  <a:gd name="connsiteX334" fmla="*/ 174033 w 2604760"/>
                  <a:gd name="connsiteY334" fmla="*/ 1257559 h 1435210"/>
                  <a:gd name="connsiteX335" fmla="*/ 174554 w 2604760"/>
                  <a:gd name="connsiteY335" fmla="*/ 1257902 h 1435210"/>
                  <a:gd name="connsiteX336" fmla="*/ 175075 w 2604760"/>
                  <a:gd name="connsiteY336" fmla="*/ 1266310 h 1435210"/>
                  <a:gd name="connsiteX337" fmla="*/ 175596 w 2604760"/>
                  <a:gd name="connsiteY337" fmla="*/ 1281658 h 1435210"/>
                  <a:gd name="connsiteX338" fmla="*/ 176117 w 2604760"/>
                  <a:gd name="connsiteY338" fmla="*/ 1301440 h 1435210"/>
                  <a:gd name="connsiteX339" fmla="*/ 176638 w 2604760"/>
                  <a:gd name="connsiteY339" fmla="*/ 1322207 h 1435210"/>
                  <a:gd name="connsiteX340" fmla="*/ 177159 w 2604760"/>
                  <a:gd name="connsiteY340" fmla="*/ 1340310 h 1435210"/>
                  <a:gd name="connsiteX341" fmla="*/ 177680 w 2604760"/>
                  <a:gd name="connsiteY341" fmla="*/ 1352535 h 1435210"/>
                  <a:gd name="connsiteX342" fmla="*/ 178201 w 2604760"/>
                  <a:gd name="connsiteY342" fmla="*/ 1356668 h 1435210"/>
                  <a:gd name="connsiteX343" fmla="*/ 178722 w 2604760"/>
                  <a:gd name="connsiteY343" fmla="*/ 1351917 h 1435210"/>
                  <a:gd name="connsiteX344" fmla="*/ 179243 w 2604760"/>
                  <a:gd name="connsiteY344" fmla="*/ 1339133 h 1435210"/>
                  <a:gd name="connsiteX345" fmla="*/ 179764 w 2604760"/>
                  <a:gd name="connsiteY345" fmla="*/ 1320637 h 1435210"/>
                  <a:gd name="connsiteX346" fmla="*/ 180285 w 2604760"/>
                  <a:gd name="connsiteY346" fmla="*/ 1299745 h 1435210"/>
                  <a:gd name="connsiteX347" fmla="*/ 180806 w 2604760"/>
                  <a:gd name="connsiteY347" fmla="*/ 1280113 h 1435210"/>
                  <a:gd name="connsiteX348" fmla="*/ 181327 w 2604760"/>
                  <a:gd name="connsiteY348" fmla="*/ 1265050 h 1435210"/>
                  <a:gd name="connsiteX349" fmla="*/ 181848 w 2604760"/>
                  <a:gd name="connsiteY349" fmla="*/ 1257075 h 1435210"/>
                  <a:gd name="connsiteX350" fmla="*/ 182369 w 2604760"/>
                  <a:gd name="connsiteY350" fmla="*/ 1257476 h 1435210"/>
                  <a:gd name="connsiteX351" fmla="*/ 182890 w 2604760"/>
                  <a:gd name="connsiteY351" fmla="*/ 1265985 h 1435210"/>
                  <a:gd name="connsiteX352" fmla="*/ 183412 w 2604760"/>
                  <a:gd name="connsiteY352" fmla="*/ 1280748 h 1435210"/>
                  <a:gd name="connsiteX353" fmla="*/ 183933 w 2604760"/>
                  <a:gd name="connsiteY353" fmla="*/ 1298751 h 1435210"/>
                  <a:gd name="connsiteX354" fmla="*/ 184454 w 2604760"/>
                  <a:gd name="connsiteY354" fmla="*/ 1316412 h 1435210"/>
                  <a:gd name="connsiteX355" fmla="*/ 184975 w 2604760"/>
                  <a:gd name="connsiteY355" fmla="*/ 1330315 h 1435210"/>
                  <a:gd name="connsiteX356" fmla="*/ 185496 w 2604760"/>
                  <a:gd name="connsiteY356" fmla="*/ 1337747 h 1435210"/>
                  <a:gd name="connsiteX357" fmla="*/ 186017 w 2604760"/>
                  <a:gd name="connsiteY357" fmla="*/ 1337179 h 1435210"/>
                  <a:gd name="connsiteX358" fmla="*/ 186538 w 2604760"/>
                  <a:gd name="connsiteY358" fmla="*/ 1328578 h 1435210"/>
                  <a:gd name="connsiteX359" fmla="*/ 187059 w 2604760"/>
                  <a:gd name="connsiteY359" fmla="*/ 1313398 h 1435210"/>
                  <a:gd name="connsiteX360" fmla="*/ 187580 w 2604760"/>
                  <a:gd name="connsiteY360" fmla="*/ 1294225 h 1435210"/>
                  <a:gd name="connsiteX361" fmla="*/ 188101 w 2604760"/>
                  <a:gd name="connsiteY361" fmla="*/ 1274218 h 1435210"/>
                  <a:gd name="connsiteX362" fmla="*/ 188622 w 2604760"/>
                  <a:gd name="connsiteY362" fmla="*/ 1256499 h 1435210"/>
                  <a:gd name="connsiteX363" fmla="*/ 189143 w 2604760"/>
                  <a:gd name="connsiteY363" fmla="*/ 1243715 h 1435210"/>
                  <a:gd name="connsiteX364" fmla="*/ 189664 w 2604760"/>
                  <a:gd name="connsiteY364" fmla="*/ 1237535 h 1435210"/>
                  <a:gd name="connsiteX365" fmla="*/ 190185 w 2604760"/>
                  <a:gd name="connsiteY365" fmla="*/ 1238371 h 1435210"/>
                  <a:gd name="connsiteX366" fmla="*/ 190706 w 2604760"/>
                  <a:gd name="connsiteY366" fmla="*/ 1245201 h 1435210"/>
                  <a:gd name="connsiteX367" fmla="*/ 191227 w 2604760"/>
                  <a:gd name="connsiteY367" fmla="*/ 1255898 h 1435210"/>
                  <a:gd name="connsiteX368" fmla="*/ 191748 w 2604760"/>
                  <a:gd name="connsiteY368" fmla="*/ 1267738 h 1435210"/>
                  <a:gd name="connsiteX369" fmla="*/ 192269 w 2604760"/>
                  <a:gd name="connsiteY369" fmla="*/ 1277992 h 1435210"/>
                  <a:gd name="connsiteX370" fmla="*/ 192791 w 2604760"/>
                  <a:gd name="connsiteY370" fmla="*/ 1284364 h 1435210"/>
                  <a:gd name="connsiteX371" fmla="*/ 193312 w 2604760"/>
                  <a:gd name="connsiteY371" fmla="*/ 1285391 h 1435210"/>
                  <a:gd name="connsiteX372" fmla="*/ 193833 w 2604760"/>
                  <a:gd name="connsiteY372" fmla="*/ 1280690 h 1435210"/>
                  <a:gd name="connsiteX373" fmla="*/ 194354 w 2604760"/>
                  <a:gd name="connsiteY373" fmla="*/ 1271028 h 1435210"/>
                  <a:gd name="connsiteX374" fmla="*/ 194875 w 2604760"/>
                  <a:gd name="connsiteY374" fmla="*/ 1258152 h 1435210"/>
                  <a:gd name="connsiteX375" fmla="*/ 195396 w 2604760"/>
                  <a:gd name="connsiteY375" fmla="*/ 1244257 h 1435210"/>
                  <a:gd name="connsiteX376" fmla="*/ 195917 w 2604760"/>
                  <a:gd name="connsiteY376" fmla="*/ 1231540 h 1435210"/>
                  <a:gd name="connsiteX377" fmla="*/ 196438 w 2604760"/>
                  <a:gd name="connsiteY377" fmla="*/ 1221787 h 1435210"/>
                  <a:gd name="connsiteX378" fmla="*/ 196959 w 2604760"/>
                  <a:gd name="connsiteY378" fmla="*/ 1216042 h 1435210"/>
                  <a:gd name="connsiteX379" fmla="*/ 197480 w 2604760"/>
                  <a:gd name="connsiteY379" fmla="*/ 1214480 h 1435210"/>
                  <a:gd name="connsiteX380" fmla="*/ 198001 w 2604760"/>
                  <a:gd name="connsiteY380" fmla="*/ 1216301 h 1435210"/>
                  <a:gd name="connsiteX381" fmla="*/ 198522 w 2604760"/>
                  <a:gd name="connsiteY381" fmla="*/ 1220042 h 1435210"/>
                  <a:gd name="connsiteX382" fmla="*/ 199043 w 2604760"/>
                  <a:gd name="connsiteY382" fmla="*/ 1223983 h 1435210"/>
                  <a:gd name="connsiteX383" fmla="*/ 199564 w 2604760"/>
                  <a:gd name="connsiteY383" fmla="*/ 1226588 h 1435210"/>
                  <a:gd name="connsiteX384" fmla="*/ 200085 w 2604760"/>
                  <a:gd name="connsiteY384" fmla="*/ 1226805 h 1435210"/>
                  <a:gd name="connsiteX385" fmla="*/ 200606 w 2604760"/>
                  <a:gd name="connsiteY385" fmla="*/ 1224250 h 1435210"/>
                  <a:gd name="connsiteX386" fmla="*/ 201127 w 2604760"/>
                  <a:gd name="connsiteY386" fmla="*/ 1219248 h 1435210"/>
                  <a:gd name="connsiteX387" fmla="*/ 201649 w 2604760"/>
                  <a:gd name="connsiteY387" fmla="*/ 1212785 h 1435210"/>
                  <a:gd name="connsiteX388" fmla="*/ 202170 w 2604760"/>
                  <a:gd name="connsiteY388" fmla="*/ 1206272 h 1435210"/>
                  <a:gd name="connsiteX389" fmla="*/ 202691 w 2604760"/>
                  <a:gd name="connsiteY389" fmla="*/ 1201120 h 1435210"/>
                  <a:gd name="connsiteX390" fmla="*/ 203212 w 2604760"/>
                  <a:gd name="connsiteY390" fmla="*/ 1198356 h 1435210"/>
                  <a:gd name="connsiteX391" fmla="*/ 203733 w 2604760"/>
                  <a:gd name="connsiteY391" fmla="*/ 1198339 h 1435210"/>
                  <a:gd name="connsiteX392" fmla="*/ 204254 w 2604760"/>
                  <a:gd name="connsiteY392" fmla="*/ 1200652 h 1435210"/>
                  <a:gd name="connsiteX393" fmla="*/ 204775 w 2604760"/>
                  <a:gd name="connsiteY393" fmla="*/ 1204260 h 1435210"/>
                  <a:gd name="connsiteX394" fmla="*/ 205296 w 2604760"/>
                  <a:gd name="connsiteY394" fmla="*/ 1207692 h 1435210"/>
                  <a:gd name="connsiteX395" fmla="*/ 205817 w 2604760"/>
                  <a:gd name="connsiteY395" fmla="*/ 1209387 h 1435210"/>
                  <a:gd name="connsiteX396" fmla="*/ 206338 w 2604760"/>
                  <a:gd name="connsiteY396" fmla="*/ 1208134 h 1435210"/>
                  <a:gd name="connsiteX397" fmla="*/ 206859 w 2604760"/>
                  <a:gd name="connsiteY397" fmla="*/ 1203383 h 1435210"/>
                  <a:gd name="connsiteX398" fmla="*/ 207380 w 2604760"/>
                  <a:gd name="connsiteY398" fmla="*/ 1195475 h 1435210"/>
                  <a:gd name="connsiteX399" fmla="*/ 207901 w 2604760"/>
                  <a:gd name="connsiteY399" fmla="*/ 1185597 h 1435210"/>
                  <a:gd name="connsiteX400" fmla="*/ 208422 w 2604760"/>
                  <a:gd name="connsiteY400" fmla="*/ 1175552 h 1435210"/>
                  <a:gd name="connsiteX401" fmla="*/ 208943 w 2604760"/>
                  <a:gd name="connsiteY401" fmla="*/ 1167435 h 1435210"/>
                  <a:gd name="connsiteX402" fmla="*/ 209464 w 2604760"/>
                  <a:gd name="connsiteY402" fmla="*/ 1163135 h 1435210"/>
                  <a:gd name="connsiteX403" fmla="*/ 209985 w 2604760"/>
                  <a:gd name="connsiteY403" fmla="*/ 1163920 h 1435210"/>
                  <a:gd name="connsiteX404" fmla="*/ 210506 w 2604760"/>
                  <a:gd name="connsiteY404" fmla="*/ 1170099 h 1435210"/>
                  <a:gd name="connsiteX405" fmla="*/ 211028 w 2604760"/>
                  <a:gd name="connsiteY405" fmla="*/ 1180821 h 1435210"/>
                  <a:gd name="connsiteX406" fmla="*/ 211549 w 2604760"/>
                  <a:gd name="connsiteY406" fmla="*/ 1194173 h 1435210"/>
                  <a:gd name="connsiteX407" fmla="*/ 212070 w 2604760"/>
                  <a:gd name="connsiteY407" fmla="*/ 1207600 h 1435210"/>
                  <a:gd name="connsiteX408" fmla="*/ 212591 w 2604760"/>
                  <a:gd name="connsiteY408" fmla="*/ 1218330 h 1435210"/>
                  <a:gd name="connsiteX409" fmla="*/ 213112 w 2604760"/>
                  <a:gd name="connsiteY409" fmla="*/ 1224025 h 1435210"/>
                  <a:gd name="connsiteX410" fmla="*/ 213633 w 2604760"/>
                  <a:gd name="connsiteY410" fmla="*/ 1223198 h 1435210"/>
                  <a:gd name="connsiteX411" fmla="*/ 214154 w 2604760"/>
                  <a:gd name="connsiteY411" fmla="*/ 1215608 h 1435210"/>
                  <a:gd name="connsiteX412" fmla="*/ 214675 w 2604760"/>
                  <a:gd name="connsiteY412" fmla="*/ 1202364 h 1435210"/>
                  <a:gd name="connsiteX413" fmla="*/ 215196 w 2604760"/>
                  <a:gd name="connsiteY413" fmla="*/ 1185831 h 1435210"/>
                  <a:gd name="connsiteX414" fmla="*/ 215717 w 2604760"/>
                  <a:gd name="connsiteY414" fmla="*/ 1169197 h 1435210"/>
                  <a:gd name="connsiteX415" fmla="*/ 216238 w 2604760"/>
                  <a:gd name="connsiteY415" fmla="*/ 1155820 h 1435210"/>
                  <a:gd name="connsiteX416" fmla="*/ 216759 w 2604760"/>
                  <a:gd name="connsiteY416" fmla="*/ 1148580 h 1435210"/>
                  <a:gd name="connsiteX417" fmla="*/ 217280 w 2604760"/>
                  <a:gd name="connsiteY417" fmla="*/ 1149290 h 1435210"/>
                  <a:gd name="connsiteX418" fmla="*/ 217801 w 2604760"/>
                  <a:gd name="connsiteY418" fmla="*/ 1158325 h 1435210"/>
                  <a:gd name="connsiteX419" fmla="*/ 218322 w 2604760"/>
                  <a:gd name="connsiteY419" fmla="*/ 1174491 h 1435210"/>
                  <a:gd name="connsiteX420" fmla="*/ 218843 w 2604760"/>
                  <a:gd name="connsiteY420" fmla="*/ 1195183 h 1435210"/>
                  <a:gd name="connsiteX421" fmla="*/ 219364 w 2604760"/>
                  <a:gd name="connsiteY421" fmla="*/ 1216818 h 1435210"/>
                  <a:gd name="connsiteX422" fmla="*/ 219885 w 2604760"/>
                  <a:gd name="connsiteY422" fmla="*/ 1235590 h 1435210"/>
                  <a:gd name="connsiteX423" fmla="*/ 220407 w 2604760"/>
                  <a:gd name="connsiteY423" fmla="*/ 1248174 h 1435210"/>
                  <a:gd name="connsiteX424" fmla="*/ 220928 w 2604760"/>
                  <a:gd name="connsiteY424" fmla="*/ 1252399 h 1435210"/>
                  <a:gd name="connsiteX425" fmla="*/ 221449 w 2604760"/>
                  <a:gd name="connsiteY425" fmla="*/ 1247598 h 1435210"/>
                  <a:gd name="connsiteX426" fmla="*/ 221970 w 2604760"/>
                  <a:gd name="connsiteY426" fmla="*/ 1234738 h 1435210"/>
                  <a:gd name="connsiteX427" fmla="*/ 222491 w 2604760"/>
                  <a:gd name="connsiteY427" fmla="*/ 1216376 h 1435210"/>
                  <a:gd name="connsiteX428" fmla="*/ 223012 w 2604760"/>
                  <a:gd name="connsiteY428" fmla="*/ 1196152 h 1435210"/>
                  <a:gd name="connsiteX429" fmla="*/ 223533 w 2604760"/>
                  <a:gd name="connsiteY429" fmla="*/ 1178073 h 1435210"/>
                  <a:gd name="connsiteX430" fmla="*/ 224054 w 2604760"/>
                  <a:gd name="connsiteY430" fmla="*/ 1165740 h 1435210"/>
                  <a:gd name="connsiteX431" fmla="*/ 224575 w 2604760"/>
                  <a:gd name="connsiteY431" fmla="*/ 1161648 h 1435210"/>
                  <a:gd name="connsiteX432" fmla="*/ 225096 w 2604760"/>
                  <a:gd name="connsiteY432" fmla="*/ 1166834 h 1435210"/>
                  <a:gd name="connsiteX433" fmla="*/ 225617 w 2604760"/>
                  <a:gd name="connsiteY433" fmla="*/ 1180637 h 1435210"/>
                  <a:gd name="connsiteX434" fmla="*/ 226138 w 2604760"/>
                  <a:gd name="connsiteY434" fmla="*/ 1200769 h 1435210"/>
                  <a:gd name="connsiteX435" fmla="*/ 226659 w 2604760"/>
                  <a:gd name="connsiteY435" fmla="*/ 1223741 h 1435210"/>
                  <a:gd name="connsiteX436" fmla="*/ 227180 w 2604760"/>
                  <a:gd name="connsiteY436" fmla="*/ 1245543 h 1435210"/>
                  <a:gd name="connsiteX437" fmla="*/ 227701 w 2604760"/>
                  <a:gd name="connsiteY437" fmla="*/ 1262503 h 1435210"/>
                  <a:gd name="connsiteX438" fmla="*/ 228222 w 2604760"/>
                  <a:gd name="connsiteY438" fmla="*/ 1271939 h 1435210"/>
                  <a:gd name="connsiteX439" fmla="*/ 228743 w 2604760"/>
                  <a:gd name="connsiteY439" fmla="*/ 1272556 h 1435210"/>
                  <a:gd name="connsiteX440" fmla="*/ 229264 w 2604760"/>
                  <a:gd name="connsiteY440" fmla="*/ 1264632 h 1435210"/>
                  <a:gd name="connsiteX441" fmla="*/ 229786 w 2604760"/>
                  <a:gd name="connsiteY441" fmla="*/ 1249994 h 1435210"/>
                  <a:gd name="connsiteX442" fmla="*/ 230307 w 2604760"/>
                  <a:gd name="connsiteY442" fmla="*/ 1231715 h 1435210"/>
                  <a:gd name="connsiteX443" fmla="*/ 230828 w 2604760"/>
                  <a:gd name="connsiteY443" fmla="*/ 1213412 h 1435210"/>
                  <a:gd name="connsiteX444" fmla="*/ 231349 w 2604760"/>
                  <a:gd name="connsiteY444" fmla="*/ 1198540 h 1435210"/>
                  <a:gd name="connsiteX445" fmla="*/ 231870 w 2604760"/>
                  <a:gd name="connsiteY445" fmla="*/ 1189789 h 1435210"/>
                  <a:gd name="connsiteX446" fmla="*/ 232391 w 2604760"/>
                  <a:gd name="connsiteY446" fmla="*/ 1188653 h 1435210"/>
                  <a:gd name="connsiteX447" fmla="*/ 232912 w 2604760"/>
                  <a:gd name="connsiteY447" fmla="*/ 1195250 h 1435210"/>
                  <a:gd name="connsiteX448" fmla="*/ 233433 w 2604760"/>
                  <a:gd name="connsiteY448" fmla="*/ 1208201 h 1435210"/>
                  <a:gd name="connsiteX449" fmla="*/ 233954 w 2604760"/>
                  <a:gd name="connsiteY449" fmla="*/ 1224943 h 1435210"/>
                  <a:gd name="connsiteX450" fmla="*/ 234475 w 2604760"/>
                  <a:gd name="connsiteY450" fmla="*/ 1242295 h 1435210"/>
                  <a:gd name="connsiteX451" fmla="*/ 234996 w 2604760"/>
                  <a:gd name="connsiteY451" fmla="*/ 1257159 h 1435210"/>
                  <a:gd name="connsiteX452" fmla="*/ 235517 w 2604760"/>
                  <a:gd name="connsiteY452" fmla="*/ 1267104 h 1435210"/>
                  <a:gd name="connsiteX453" fmla="*/ 236038 w 2604760"/>
                  <a:gd name="connsiteY453" fmla="*/ 1270686 h 1435210"/>
                  <a:gd name="connsiteX454" fmla="*/ 236559 w 2604760"/>
                  <a:gd name="connsiteY454" fmla="*/ 1267655 h 1435210"/>
                  <a:gd name="connsiteX455" fmla="*/ 237080 w 2604760"/>
                  <a:gd name="connsiteY455" fmla="*/ 1258996 h 1435210"/>
                  <a:gd name="connsiteX456" fmla="*/ 237601 w 2604760"/>
                  <a:gd name="connsiteY456" fmla="*/ 1246679 h 1435210"/>
                  <a:gd name="connsiteX457" fmla="*/ 238122 w 2604760"/>
                  <a:gd name="connsiteY457" fmla="*/ 1233252 h 1435210"/>
                  <a:gd name="connsiteX458" fmla="*/ 238643 w 2604760"/>
                  <a:gd name="connsiteY458" fmla="*/ 1221227 h 1435210"/>
                  <a:gd name="connsiteX459" fmla="*/ 239165 w 2604760"/>
                  <a:gd name="connsiteY459" fmla="*/ 1212585 h 1435210"/>
                  <a:gd name="connsiteX460" fmla="*/ 239686 w 2604760"/>
                  <a:gd name="connsiteY460" fmla="*/ 1208510 h 1435210"/>
                  <a:gd name="connsiteX461" fmla="*/ 240207 w 2604760"/>
                  <a:gd name="connsiteY461" fmla="*/ 1209253 h 1435210"/>
                  <a:gd name="connsiteX462" fmla="*/ 240728 w 2604760"/>
                  <a:gd name="connsiteY462" fmla="*/ 1214096 h 1435210"/>
                  <a:gd name="connsiteX463" fmla="*/ 241249 w 2604760"/>
                  <a:gd name="connsiteY463" fmla="*/ 1221495 h 1435210"/>
                  <a:gd name="connsiteX464" fmla="*/ 241770 w 2604760"/>
                  <a:gd name="connsiteY464" fmla="*/ 1229511 h 1435210"/>
                  <a:gd name="connsiteX465" fmla="*/ 242291 w 2604760"/>
                  <a:gd name="connsiteY465" fmla="*/ 1236250 h 1435210"/>
                  <a:gd name="connsiteX466" fmla="*/ 242812 w 2604760"/>
                  <a:gd name="connsiteY466" fmla="*/ 1240299 h 1435210"/>
                  <a:gd name="connsiteX467" fmla="*/ 243333 w 2604760"/>
                  <a:gd name="connsiteY467" fmla="*/ 1240934 h 1435210"/>
                  <a:gd name="connsiteX468" fmla="*/ 243854 w 2604760"/>
                  <a:gd name="connsiteY468" fmla="*/ 1238179 h 1435210"/>
                  <a:gd name="connsiteX469" fmla="*/ 244375 w 2604760"/>
                  <a:gd name="connsiteY469" fmla="*/ 1232784 h 1435210"/>
                  <a:gd name="connsiteX470" fmla="*/ 244896 w 2604760"/>
                  <a:gd name="connsiteY470" fmla="*/ 1226054 h 1435210"/>
                  <a:gd name="connsiteX471" fmla="*/ 245417 w 2604760"/>
                  <a:gd name="connsiteY471" fmla="*/ 1219507 h 1435210"/>
                  <a:gd name="connsiteX472" fmla="*/ 245938 w 2604760"/>
                  <a:gd name="connsiteY472" fmla="*/ 1214439 h 1435210"/>
                  <a:gd name="connsiteX473" fmla="*/ 246459 w 2604760"/>
                  <a:gd name="connsiteY473" fmla="*/ 1211575 h 1435210"/>
                  <a:gd name="connsiteX474" fmla="*/ 246980 w 2604760"/>
                  <a:gd name="connsiteY474" fmla="*/ 1210973 h 1435210"/>
                  <a:gd name="connsiteX475" fmla="*/ 247501 w 2604760"/>
                  <a:gd name="connsiteY475" fmla="*/ 1212067 h 1435210"/>
                  <a:gd name="connsiteX476" fmla="*/ 248022 w 2604760"/>
                  <a:gd name="connsiteY476" fmla="*/ 1213854 h 1435210"/>
                  <a:gd name="connsiteX477" fmla="*/ 248544 w 2604760"/>
                  <a:gd name="connsiteY477" fmla="*/ 1215123 h 1435210"/>
                  <a:gd name="connsiteX478" fmla="*/ 249065 w 2604760"/>
                  <a:gd name="connsiteY478" fmla="*/ 1214714 h 1435210"/>
                  <a:gd name="connsiteX479" fmla="*/ 249586 w 2604760"/>
                  <a:gd name="connsiteY479" fmla="*/ 1211884 h 1435210"/>
                  <a:gd name="connsiteX480" fmla="*/ 250107 w 2604760"/>
                  <a:gd name="connsiteY480" fmla="*/ 1206473 h 1435210"/>
                  <a:gd name="connsiteX481" fmla="*/ 250628 w 2604760"/>
                  <a:gd name="connsiteY481" fmla="*/ 1199049 h 1435210"/>
                  <a:gd name="connsiteX482" fmla="*/ 251149 w 2604760"/>
                  <a:gd name="connsiteY482" fmla="*/ 1190749 h 1435210"/>
                  <a:gd name="connsiteX483" fmla="*/ 251670 w 2604760"/>
                  <a:gd name="connsiteY483" fmla="*/ 1183075 h 1435210"/>
                  <a:gd name="connsiteX484" fmla="*/ 252191 w 2604760"/>
                  <a:gd name="connsiteY484" fmla="*/ 1177572 h 1435210"/>
                  <a:gd name="connsiteX485" fmla="*/ 252712 w 2604760"/>
                  <a:gd name="connsiteY485" fmla="*/ 1175451 h 1435210"/>
                  <a:gd name="connsiteX486" fmla="*/ 253233 w 2604760"/>
                  <a:gd name="connsiteY486" fmla="*/ 1177222 h 1435210"/>
                  <a:gd name="connsiteX487" fmla="*/ 253754 w 2604760"/>
                  <a:gd name="connsiteY487" fmla="*/ 1182482 h 1435210"/>
                  <a:gd name="connsiteX488" fmla="*/ 254275 w 2604760"/>
                  <a:gd name="connsiteY488" fmla="*/ 1189922 h 1435210"/>
                  <a:gd name="connsiteX489" fmla="*/ 254796 w 2604760"/>
                  <a:gd name="connsiteY489" fmla="*/ 1197638 h 1435210"/>
                  <a:gd name="connsiteX490" fmla="*/ 255317 w 2604760"/>
                  <a:gd name="connsiteY490" fmla="*/ 1203483 h 1435210"/>
                  <a:gd name="connsiteX491" fmla="*/ 255838 w 2604760"/>
                  <a:gd name="connsiteY491" fmla="*/ 1205562 h 1435210"/>
                  <a:gd name="connsiteX492" fmla="*/ 256359 w 2604760"/>
                  <a:gd name="connsiteY492" fmla="*/ 1202590 h 1435210"/>
                  <a:gd name="connsiteX493" fmla="*/ 256880 w 2604760"/>
                  <a:gd name="connsiteY493" fmla="*/ 1194214 h 1435210"/>
                  <a:gd name="connsiteX494" fmla="*/ 257401 w 2604760"/>
                  <a:gd name="connsiteY494" fmla="*/ 1181146 h 1435210"/>
                  <a:gd name="connsiteX495" fmla="*/ 257923 w 2604760"/>
                  <a:gd name="connsiteY495" fmla="*/ 1165131 h 1435210"/>
                  <a:gd name="connsiteX496" fmla="*/ 258444 w 2604760"/>
                  <a:gd name="connsiteY496" fmla="*/ 1148664 h 1435210"/>
                  <a:gd name="connsiteX497" fmla="*/ 258965 w 2604760"/>
                  <a:gd name="connsiteY497" fmla="*/ 1134552 h 1435210"/>
                  <a:gd name="connsiteX498" fmla="*/ 259486 w 2604760"/>
                  <a:gd name="connsiteY498" fmla="*/ 1125333 h 1435210"/>
                  <a:gd name="connsiteX499" fmla="*/ 260007 w 2604760"/>
                  <a:gd name="connsiteY499" fmla="*/ 1122711 h 1435210"/>
                  <a:gd name="connsiteX500" fmla="*/ 260528 w 2604760"/>
                  <a:gd name="connsiteY500" fmla="*/ 1127204 h 1435210"/>
                  <a:gd name="connsiteX501" fmla="*/ 261049 w 2604760"/>
                  <a:gd name="connsiteY501" fmla="*/ 1137967 h 1435210"/>
                  <a:gd name="connsiteX502" fmla="*/ 261570 w 2604760"/>
                  <a:gd name="connsiteY502" fmla="*/ 1152897 h 1435210"/>
                  <a:gd name="connsiteX503" fmla="*/ 262091 w 2604760"/>
                  <a:gd name="connsiteY503" fmla="*/ 1168963 h 1435210"/>
                  <a:gd name="connsiteX504" fmla="*/ 262612 w 2604760"/>
                  <a:gd name="connsiteY504" fmla="*/ 1182783 h 1435210"/>
                  <a:gd name="connsiteX505" fmla="*/ 263133 w 2604760"/>
                  <a:gd name="connsiteY505" fmla="*/ 1191258 h 1435210"/>
                  <a:gd name="connsiteX506" fmla="*/ 263654 w 2604760"/>
                  <a:gd name="connsiteY506" fmla="*/ 1192269 h 1435210"/>
                  <a:gd name="connsiteX507" fmla="*/ 264175 w 2604760"/>
                  <a:gd name="connsiteY507" fmla="*/ 1185037 h 1435210"/>
                  <a:gd name="connsiteX508" fmla="*/ 264696 w 2604760"/>
                  <a:gd name="connsiteY508" fmla="*/ 1170333 h 1435210"/>
                  <a:gd name="connsiteX509" fmla="*/ 265217 w 2604760"/>
                  <a:gd name="connsiteY509" fmla="*/ 1150367 h 1435210"/>
                  <a:gd name="connsiteX510" fmla="*/ 265738 w 2604760"/>
                  <a:gd name="connsiteY510" fmla="*/ 1128448 h 1435210"/>
                  <a:gd name="connsiteX511" fmla="*/ 266259 w 2604760"/>
                  <a:gd name="connsiteY511" fmla="*/ 1108399 h 1435210"/>
                  <a:gd name="connsiteX512" fmla="*/ 266780 w 2604760"/>
                  <a:gd name="connsiteY512" fmla="*/ 1093719 h 1435210"/>
                  <a:gd name="connsiteX513" fmla="*/ 267302 w 2604760"/>
                  <a:gd name="connsiteY513" fmla="*/ 1086939 h 1435210"/>
                  <a:gd name="connsiteX514" fmla="*/ 267823 w 2604760"/>
                  <a:gd name="connsiteY514" fmla="*/ 1089152 h 1435210"/>
                  <a:gd name="connsiteX515" fmla="*/ 268344 w 2604760"/>
                  <a:gd name="connsiteY515" fmla="*/ 1099865 h 1435210"/>
                  <a:gd name="connsiteX516" fmla="*/ 268865 w 2604760"/>
                  <a:gd name="connsiteY516" fmla="*/ 1117058 h 1435210"/>
                  <a:gd name="connsiteX517" fmla="*/ 269386 w 2604760"/>
                  <a:gd name="connsiteY517" fmla="*/ 1137466 h 1435210"/>
                  <a:gd name="connsiteX518" fmla="*/ 269907 w 2604760"/>
                  <a:gd name="connsiteY518" fmla="*/ 1157131 h 1435210"/>
                  <a:gd name="connsiteX519" fmla="*/ 270428 w 2604760"/>
                  <a:gd name="connsiteY519" fmla="*/ 1172237 h 1435210"/>
                  <a:gd name="connsiteX520" fmla="*/ 270949 w 2604760"/>
                  <a:gd name="connsiteY520" fmla="*/ 1179835 h 1435210"/>
                  <a:gd name="connsiteX521" fmla="*/ 271470 w 2604760"/>
                  <a:gd name="connsiteY521" fmla="*/ 1178449 h 1435210"/>
                  <a:gd name="connsiteX522" fmla="*/ 271991 w 2604760"/>
                  <a:gd name="connsiteY522" fmla="*/ 1168287 h 1435210"/>
                  <a:gd name="connsiteX523" fmla="*/ 272512 w 2604760"/>
                  <a:gd name="connsiteY523" fmla="*/ 1151169 h 1435210"/>
                  <a:gd name="connsiteX524" fmla="*/ 273033 w 2604760"/>
                  <a:gd name="connsiteY524" fmla="*/ 1130226 h 1435210"/>
                  <a:gd name="connsiteX525" fmla="*/ 273554 w 2604760"/>
                  <a:gd name="connsiteY525" fmla="*/ 1109317 h 1435210"/>
                  <a:gd name="connsiteX526" fmla="*/ 274075 w 2604760"/>
                  <a:gd name="connsiteY526" fmla="*/ 1092158 h 1435210"/>
                  <a:gd name="connsiteX527" fmla="*/ 274596 w 2604760"/>
                  <a:gd name="connsiteY527" fmla="*/ 1081678 h 1435210"/>
                  <a:gd name="connsiteX528" fmla="*/ 275117 w 2604760"/>
                  <a:gd name="connsiteY528" fmla="*/ 1079490 h 1435210"/>
                  <a:gd name="connsiteX529" fmla="*/ 275638 w 2604760"/>
                  <a:gd name="connsiteY529" fmla="*/ 1085736 h 1435210"/>
                  <a:gd name="connsiteX530" fmla="*/ 276159 w 2604760"/>
                  <a:gd name="connsiteY530" fmla="*/ 1099113 h 1435210"/>
                  <a:gd name="connsiteX531" fmla="*/ 276681 w 2604760"/>
                  <a:gd name="connsiteY531" fmla="*/ 1116991 h 1435210"/>
                  <a:gd name="connsiteX532" fmla="*/ 277202 w 2604760"/>
                  <a:gd name="connsiteY532" fmla="*/ 1135921 h 1435210"/>
                  <a:gd name="connsiteX533" fmla="*/ 277723 w 2604760"/>
                  <a:gd name="connsiteY533" fmla="*/ 1152338 h 1435210"/>
                  <a:gd name="connsiteX534" fmla="*/ 278244 w 2604760"/>
                  <a:gd name="connsiteY534" fmla="*/ 1163344 h 1435210"/>
                  <a:gd name="connsiteX535" fmla="*/ 278765 w 2604760"/>
                  <a:gd name="connsiteY535" fmla="*/ 1167226 h 1435210"/>
                  <a:gd name="connsiteX536" fmla="*/ 279286 w 2604760"/>
                  <a:gd name="connsiteY536" fmla="*/ 1163661 h 1435210"/>
                  <a:gd name="connsiteX537" fmla="*/ 279807 w 2604760"/>
                  <a:gd name="connsiteY537" fmla="*/ 1153666 h 1435210"/>
                  <a:gd name="connsiteX538" fmla="*/ 280328 w 2604760"/>
                  <a:gd name="connsiteY538" fmla="*/ 1139445 h 1435210"/>
                  <a:gd name="connsiteX539" fmla="*/ 280849 w 2604760"/>
                  <a:gd name="connsiteY539" fmla="*/ 1123922 h 1435210"/>
                  <a:gd name="connsiteX540" fmla="*/ 281370 w 2604760"/>
                  <a:gd name="connsiteY540" fmla="*/ 1110069 h 1435210"/>
                  <a:gd name="connsiteX541" fmla="*/ 281891 w 2604760"/>
                  <a:gd name="connsiteY541" fmla="*/ 1100316 h 1435210"/>
                  <a:gd name="connsiteX542" fmla="*/ 282412 w 2604760"/>
                  <a:gd name="connsiteY542" fmla="*/ 1096149 h 1435210"/>
                  <a:gd name="connsiteX543" fmla="*/ 282933 w 2604760"/>
                  <a:gd name="connsiteY543" fmla="*/ 1097936 h 1435210"/>
                  <a:gd name="connsiteX544" fmla="*/ 283454 w 2604760"/>
                  <a:gd name="connsiteY544" fmla="*/ 1104959 h 1435210"/>
                  <a:gd name="connsiteX545" fmla="*/ 283975 w 2604760"/>
                  <a:gd name="connsiteY545" fmla="*/ 1115538 h 1435210"/>
                  <a:gd name="connsiteX546" fmla="*/ 284496 w 2604760"/>
                  <a:gd name="connsiteY546" fmla="*/ 1127396 h 1435210"/>
                  <a:gd name="connsiteX547" fmla="*/ 285017 w 2604760"/>
                  <a:gd name="connsiteY547" fmla="*/ 1138151 h 1435210"/>
                  <a:gd name="connsiteX548" fmla="*/ 285538 w 2604760"/>
                  <a:gd name="connsiteY548" fmla="*/ 1145908 h 1435210"/>
                  <a:gd name="connsiteX549" fmla="*/ 286060 w 2604760"/>
                  <a:gd name="connsiteY549" fmla="*/ 1149616 h 1435210"/>
                  <a:gd name="connsiteX550" fmla="*/ 286581 w 2604760"/>
                  <a:gd name="connsiteY550" fmla="*/ 1149073 h 1435210"/>
                  <a:gd name="connsiteX551" fmla="*/ 287102 w 2604760"/>
                  <a:gd name="connsiteY551" fmla="*/ 1144906 h 1435210"/>
                  <a:gd name="connsiteX552" fmla="*/ 287623 w 2604760"/>
                  <a:gd name="connsiteY552" fmla="*/ 1138426 h 1435210"/>
                  <a:gd name="connsiteX553" fmla="*/ 288144 w 2604760"/>
                  <a:gd name="connsiteY553" fmla="*/ 1131304 h 1435210"/>
                  <a:gd name="connsiteX554" fmla="*/ 288665 w 2604760"/>
                  <a:gd name="connsiteY554" fmla="*/ 1125225 h 1435210"/>
                  <a:gd name="connsiteX555" fmla="*/ 289186 w 2604760"/>
                  <a:gd name="connsiteY555" fmla="*/ 1121450 h 1435210"/>
                  <a:gd name="connsiteX556" fmla="*/ 289707 w 2604760"/>
                  <a:gd name="connsiteY556" fmla="*/ 1120490 h 1435210"/>
                  <a:gd name="connsiteX557" fmla="*/ 290228 w 2604760"/>
                  <a:gd name="connsiteY557" fmla="*/ 1122118 h 1435210"/>
                  <a:gd name="connsiteX558" fmla="*/ 290749 w 2604760"/>
                  <a:gd name="connsiteY558" fmla="*/ 1125509 h 1435210"/>
                  <a:gd name="connsiteX559" fmla="*/ 291270 w 2604760"/>
                  <a:gd name="connsiteY559" fmla="*/ 1129450 h 1435210"/>
                  <a:gd name="connsiteX560" fmla="*/ 291791 w 2604760"/>
                  <a:gd name="connsiteY560" fmla="*/ 1132648 h 1435210"/>
                  <a:gd name="connsiteX561" fmla="*/ 292312 w 2604760"/>
                  <a:gd name="connsiteY561" fmla="*/ 1134093 h 1435210"/>
                  <a:gd name="connsiteX562" fmla="*/ 292833 w 2604760"/>
                  <a:gd name="connsiteY562" fmla="*/ 1133308 h 1435210"/>
                  <a:gd name="connsiteX563" fmla="*/ 293354 w 2604760"/>
                  <a:gd name="connsiteY563" fmla="*/ 1130519 h 1435210"/>
                  <a:gd name="connsiteX564" fmla="*/ 293875 w 2604760"/>
                  <a:gd name="connsiteY564" fmla="*/ 1126494 h 1435210"/>
                  <a:gd name="connsiteX565" fmla="*/ 294396 w 2604760"/>
                  <a:gd name="connsiteY565" fmla="*/ 1122310 h 1435210"/>
                  <a:gd name="connsiteX566" fmla="*/ 294917 w 2604760"/>
                  <a:gd name="connsiteY566" fmla="*/ 1119162 h 1435210"/>
                  <a:gd name="connsiteX567" fmla="*/ 295439 w 2604760"/>
                  <a:gd name="connsiteY567" fmla="*/ 1118085 h 1435210"/>
                  <a:gd name="connsiteX568" fmla="*/ 295960 w 2604760"/>
                  <a:gd name="connsiteY568" fmla="*/ 1119705 h 1435210"/>
                  <a:gd name="connsiteX569" fmla="*/ 296481 w 2604760"/>
                  <a:gd name="connsiteY569" fmla="*/ 1124014 h 1435210"/>
                  <a:gd name="connsiteX570" fmla="*/ 297002 w 2604760"/>
                  <a:gd name="connsiteY570" fmla="*/ 1130210 h 1435210"/>
                  <a:gd name="connsiteX571" fmla="*/ 297523 w 2604760"/>
                  <a:gd name="connsiteY571" fmla="*/ 1136865 h 1435210"/>
                  <a:gd name="connsiteX572" fmla="*/ 298044 w 2604760"/>
                  <a:gd name="connsiteY572" fmla="*/ 1142259 h 1435210"/>
                  <a:gd name="connsiteX573" fmla="*/ 298565 w 2604760"/>
                  <a:gd name="connsiteY573" fmla="*/ 1144781 h 1435210"/>
                  <a:gd name="connsiteX574" fmla="*/ 299086 w 2604760"/>
                  <a:gd name="connsiteY574" fmla="*/ 1143320 h 1435210"/>
                  <a:gd name="connsiteX575" fmla="*/ 299607 w 2604760"/>
                  <a:gd name="connsiteY575" fmla="*/ 1137550 h 1435210"/>
                  <a:gd name="connsiteX576" fmla="*/ 300128 w 2604760"/>
                  <a:gd name="connsiteY576" fmla="*/ 1128039 h 1435210"/>
                  <a:gd name="connsiteX577" fmla="*/ 300649 w 2604760"/>
                  <a:gd name="connsiteY577" fmla="*/ 1116223 h 1435210"/>
                  <a:gd name="connsiteX578" fmla="*/ 301170 w 2604760"/>
                  <a:gd name="connsiteY578" fmla="*/ 1104124 h 1435210"/>
                  <a:gd name="connsiteX579" fmla="*/ 301691 w 2604760"/>
                  <a:gd name="connsiteY579" fmla="*/ 1093945 h 1435210"/>
                  <a:gd name="connsiteX580" fmla="*/ 302212 w 2604760"/>
                  <a:gd name="connsiteY580" fmla="*/ 1087699 h 1435210"/>
                  <a:gd name="connsiteX581" fmla="*/ 302733 w 2604760"/>
                  <a:gd name="connsiteY581" fmla="*/ 1086722 h 1435210"/>
                  <a:gd name="connsiteX582" fmla="*/ 303254 w 2604760"/>
                  <a:gd name="connsiteY582" fmla="*/ 1091448 h 1435210"/>
                  <a:gd name="connsiteX583" fmla="*/ 303775 w 2604760"/>
                  <a:gd name="connsiteY583" fmla="*/ 1101168 h 1435210"/>
                  <a:gd name="connsiteX584" fmla="*/ 304296 w 2604760"/>
                  <a:gd name="connsiteY584" fmla="*/ 1114111 h 1435210"/>
                  <a:gd name="connsiteX585" fmla="*/ 304818 w 2604760"/>
                  <a:gd name="connsiteY585" fmla="*/ 1127730 h 1435210"/>
                  <a:gd name="connsiteX586" fmla="*/ 305339 w 2604760"/>
                  <a:gd name="connsiteY586" fmla="*/ 1139178 h 1435210"/>
                  <a:gd name="connsiteX587" fmla="*/ 305860 w 2604760"/>
                  <a:gd name="connsiteY587" fmla="*/ 1145858 h 1435210"/>
                  <a:gd name="connsiteX588" fmla="*/ 306381 w 2604760"/>
                  <a:gd name="connsiteY588" fmla="*/ 1146017 h 1435210"/>
                  <a:gd name="connsiteX589" fmla="*/ 306902 w 2604760"/>
                  <a:gd name="connsiteY589" fmla="*/ 1139044 h 1435210"/>
                  <a:gd name="connsiteX590" fmla="*/ 307423 w 2604760"/>
                  <a:gd name="connsiteY590" fmla="*/ 1125676 h 1435210"/>
                  <a:gd name="connsiteX591" fmla="*/ 307944 w 2604760"/>
                  <a:gd name="connsiteY591" fmla="*/ 1107839 h 1435210"/>
                  <a:gd name="connsiteX592" fmla="*/ 308465 w 2604760"/>
                  <a:gd name="connsiteY592" fmla="*/ 1088392 h 1435210"/>
                  <a:gd name="connsiteX593" fmla="*/ 308986 w 2604760"/>
                  <a:gd name="connsiteY593" fmla="*/ 1070606 h 1435210"/>
                  <a:gd name="connsiteX594" fmla="*/ 309507 w 2604760"/>
                  <a:gd name="connsiteY594" fmla="*/ 1057579 h 1435210"/>
                  <a:gd name="connsiteX595" fmla="*/ 310028 w 2604760"/>
                  <a:gd name="connsiteY595" fmla="*/ 1051600 h 1435210"/>
                  <a:gd name="connsiteX596" fmla="*/ 310549 w 2604760"/>
                  <a:gd name="connsiteY596" fmla="*/ 1053630 h 1435210"/>
                  <a:gd name="connsiteX597" fmla="*/ 311070 w 2604760"/>
                  <a:gd name="connsiteY597" fmla="*/ 1063149 h 1435210"/>
                  <a:gd name="connsiteX598" fmla="*/ 311591 w 2604760"/>
                  <a:gd name="connsiteY598" fmla="*/ 1078238 h 1435210"/>
                  <a:gd name="connsiteX599" fmla="*/ 312112 w 2604760"/>
                  <a:gd name="connsiteY599" fmla="*/ 1095949 h 1435210"/>
                  <a:gd name="connsiteX600" fmla="*/ 312633 w 2604760"/>
                  <a:gd name="connsiteY600" fmla="*/ 1112766 h 1435210"/>
                  <a:gd name="connsiteX601" fmla="*/ 313154 w 2604760"/>
                  <a:gd name="connsiteY601" fmla="*/ 1125291 h 1435210"/>
                  <a:gd name="connsiteX602" fmla="*/ 313675 w 2604760"/>
                  <a:gd name="connsiteY602" fmla="*/ 1130861 h 1435210"/>
                  <a:gd name="connsiteX603" fmla="*/ 314197 w 2604760"/>
                  <a:gd name="connsiteY603" fmla="*/ 1128105 h 1435210"/>
                  <a:gd name="connsiteX604" fmla="*/ 314718 w 2604760"/>
                  <a:gd name="connsiteY604" fmla="*/ 1117167 h 1435210"/>
                  <a:gd name="connsiteX605" fmla="*/ 315239 w 2604760"/>
                  <a:gd name="connsiteY605" fmla="*/ 1099648 h 1435210"/>
                  <a:gd name="connsiteX606" fmla="*/ 315760 w 2604760"/>
                  <a:gd name="connsiteY606" fmla="*/ 1078355 h 1435210"/>
                  <a:gd name="connsiteX607" fmla="*/ 316281 w 2604760"/>
                  <a:gd name="connsiteY607" fmla="*/ 1056886 h 1435210"/>
                  <a:gd name="connsiteX608" fmla="*/ 316802 w 2604760"/>
                  <a:gd name="connsiteY608" fmla="*/ 1038883 h 1435210"/>
                  <a:gd name="connsiteX609" fmla="*/ 317323 w 2604760"/>
                  <a:gd name="connsiteY609" fmla="*/ 1027310 h 1435210"/>
                  <a:gd name="connsiteX610" fmla="*/ 317844 w 2604760"/>
                  <a:gd name="connsiteY610" fmla="*/ 1023836 h 1435210"/>
                  <a:gd name="connsiteX611" fmla="*/ 318365 w 2604760"/>
                  <a:gd name="connsiteY611" fmla="*/ 1028604 h 1435210"/>
                  <a:gd name="connsiteX612" fmla="*/ 318886 w 2604760"/>
                  <a:gd name="connsiteY612" fmla="*/ 1040286 h 1435210"/>
                  <a:gd name="connsiteX613" fmla="*/ 319407 w 2604760"/>
                  <a:gd name="connsiteY613" fmla="*/ 1056394 h 1435210"/>
                  <a:gd name="connsiteX614" fmla="*/ 319928 w 2604760"/>
                  <a:gd name="connsiteY614" fmla="*/ 1073645 h 1435210"/>
                  <a:gd name="connsiteX615" fmla="*/ 320449 w 2604760"/>
                  <a:gd name="connsiteY615" fmla="*/ 1088550 h 1435210"/>
                  <a:gd name="connsiteX616" fmla="*/ 320970 w 2604760"/>
                  <a:gd name="connsiteY616" fmla="*/ 1098153 h 1435210"/>
                  <a:gd name="connsiteX617" fmla="*/ 321491 w 2604760"/>
                  <a:gd name="connsiteY617" fmla="*/ 1100583 h 1435210"/>
                  <a:gd name="connsiteX618" fmla="*/ 322012 w 2604760"/>
                  <a:gd name="connsiteY618" fmla="*/ 1095331 h 1435210"/>
                  <a:gd name="connsiteX619" fmla="*/ 322533 w 2604760"/>
                  <a:gd name="connsiteY619" fmla="*/ 1083306 h 1435210"/>
                  <a:gd name="connsiteX620" fmla="*/ 323055 w 2604760"/>
                  <a:gd name="connsiteY620" fmla="*/ 1066589 h 1435210"/>
                  <a:gd name="connsiteX621" fmla="*/ 323576 w 2604760"/>
                  <a:gd name="connsiteY621" fmla="*/ 1048135 h 1435210"/>
                  <a:gd name="connsiteX622" fmla="*/ 324097 w 2604760"/>
                  <a:gd name="connsiteY622" fmla="*/ 1031134 h 1435210"/>
                  <a:gd name="connsiteX623" fmla="*/ 324618 w 2604760"/>
                  <a:gd name="connsiteY623" fmla="*/ 1018358 h 1435210"/>
                  <a:gd name="connsiteX624" fmla="*/ 325139 w 2604760"/>
                  <a:gd name="connsiteY624" fmla="*/ 1011603 h 1435210"/>
                  <a:gd name="connsiteX625" fmla="*/ 325660 w 2604760"/>
                  <a:gd name="connsiteY625" fmla="*/ 1011411 h 1435210"/>
                  <a:gd name="connsiteX626" fmla="*/ 326181 w 2604760"/>
                  <a:gd name="connsiteY626" fmla="*/ 1017147 h 1435210"/>
                  <a:gd name="connsiteX627" fmla="*/ 326702 w 2604760"/>
                  <a:gd name="connsiteY627" fmla="*/ 1027176 h 1435210"/>
                  <a:gd name="connsiteX628" fmla="*/ 327223 w 2604760"/>
                  <a:gd name="connsiteY628" fmla="*/ 1039134 h 1435210"/>
                  <a:gd name="connsiteX629" fmla="*/ 327744 w 2604760"/>
                  <a:gd name="connsiteY629" fmla="*/ 1050373 h 1435210"/>
                  <a:gd name="connsiteX630" fmla="*/ 328265 w 2604760"/>
                  <a:gd name="connsiteY630" fmla="*/ 1058548 h 1435210"/>
                  <a:gd name="connsiteX631" fmla="*/ 328786 w 2604760"/>
                  <a:gd name="connsiteY631" fmla="*/ 1062139 h 1435210"/>
                  <a:gd name="connsiteX632" fmla="*/ 329307 w 2604760"/>
                  <a:gd name="connsiteY632" fmla="*/ 1060661 h 1435210"/>
                  <a:gd name="connsiteX633" fmla="*/ 329828 w 2604760"/>
                  <a:gd name="connsiteY633" fmla="*/ 1054623 h 1435210"/>
                  <a:gd name="connsiteX634" fmla="*/ 330349 w 2604760"/>
                  <a:gd name="connsiteY634" fmla="*/ 1045346 h 1435210"/>
                  <a:gd name="connsiteX635" fmla="*/ 330870 w 2604760"/>
                  <a:gd name="connsiteY635" fmla="*/ 1034691 h 1435210"/>
                  <a:gd name="connsiteX636" fmla="*/ 331391 w 2604760"/>
                  <a:gd name="connsiteY636" fmla="*/ 1024654 h 1435210"/>
                  <a:gd name="connsiteX637" fmla="*/ 331912 w 2604760"/>
                  <a:gd name="connsiteY637" fmla="*/ 1016947 h 1435210"/>
                  <a:gd name="connsiteX638" fmla="*/ 332434 w 2604760"/>
                  <a:gd name="connsiteY638" fmla="*/ 1012571 h 1435210"/>
                  <a:gd name="connsiteX639" fmla="*/ 332955 w 2604760"/>
                  <a:gd name="connsiteY639" fmla="*/ 1011703 h 1435210"/>
                  <a:gd name="connsiteX640" fmla="*/ 333476 w 2604760"/>
                  <a:gd name="connsiteY640" fmla="*/ 1013757 h 1435210"/>
                  <a:gd name="connsiteX641" fmla="*/ 333997 w 2604760"/>
                  <a:gd name="connsiteY641" fmla="*/ 1017640 h 1435210"/>
                  <a:gd name="connsiteX642" fmla="*/ 334519 w 2604760"/>
                  <a:gd name="connsiteY642" fmla="*/ 1021940 h 1435210"/>
                  <a:gd name="connsiteX643" fmla="*/ 335037 w 2604760"/>
                  <a:gd name="connsiteY643" fmla="*/ 1025247 h 1435210"/>
                  <a:gd name="connsiteX644" fmla="*/ 335563 w 2604760"/>
                  <a:gd name="connsiteY644" fmla="*/ 1026516 h 1435210"/>
                  <a:gd name="connsiteX645" fmla="*/ 336081 w 2604760"/>
                  <a:gd name="connsiteY645" fmla="*/ 1025372 h 1435210"/>
                  <a:gd name="connsiteX646" fmla="*/ 336599 w 2604760"/>
                  <a:gd name="connsiteY646" fmla="*/ 1022174 h 1435210"/>
                  <a:gd name="connsiteX647" fmla="*/ 337125 w 2604760"/>
                  <a:gd name="connsiteY647" fmla="*/ 1017807 h 1435210"/>
                  <a:gd name="connsiteX648" fmla="*/ 337642 w 2604760"/>
                  <a:gd name="connsiteY648" fmla="*/ 1013440 h 1435210"/>
                  <a:gd name="connsiteX649" fmla="*/ 338168 w 2604760"/>
                  <a:gd name="connsiteY649" fmla="*/ 1010167 h 1435210"/>
                  <a:gd name="connsiteX650" fmla="*/ 338686 w 2604760"/>
                  <a:gd name="connsiteY650" fmla="*/ 1008847 h 1435210"/>
                  <a:gd name="connsiteX651" fmla="*/ 339204 w 2604760"/>
                  <a:gd name="connsiteY651" fmla="*/ 1009816 h 1435210"/>
                  <a:gd name="connsiteX652" fmla="*/ 339730 w 2604760"/>
                  <a:gd name="connsiteY652" fmla="*/ 1012772 h 1435210"/>
                  <a:gd name="connsiteX653" fmla="*/ 340248 w 2604760"/>
                  <a:gd name="connsiteY653" fmla="*/ 1016780 h 1435210"/>
                  <a:gd name="connsiteX654" fmla="*/ 340774 w 2604760"/>
                  <a:gd name="connsiteY654" fmla="*/ 1020504 h 1435210"/>
                  <a:gd name="connsiteX655" fmla="*/ 341291 w 2604760"/>
                  <a:gd name="connsiteY655" fmla="*/ 1022567 h 1435210"/>
                  <a:gd name="connsiteX656" fmla="*/ 341809 w 2604760"/>
                  <a:gd name="connsiteY656" fmla="*/ 1021890 h 1435210"/>
                  <a:gd name="connsiteX657" fmla="*/ 342335 w 2604760"/>
                  <a:gd name="connsiteY657" fmla="*/ 1017924 h 1435210"/>
                  <a:gd name="connsiteX658" fmla="*/ 342853 w 2604760"/>
                  <a:gd name="connsiteY658" fmla="*/ 1010860 h 1435210"/>
                  <a:gd name="connsiteX659" fmla="*/ 343379 w 2604760"/>
                  <a:gd name="connsiteY659" fmla="*/ 1001649 h 1435210"/>
                  <a:gd name="connsiteX660" fmla="*/ 343897 w 2604760"/>
                  <a:gd name="connsiteY660" fmla="*/ 991921 h 1435210"/>
                  <a:gd name="connsiteX661" fmla="*/ 344414 w 2604760"/>
                  <a:gd name="connsiteY661" fmla="*/ 983546 h 1435210"/>
                  <a:gd name="connsiteX662" fmla="*/ 344940 w 2604760"/>
                  <a:gd name="connsiteY662" fmla="*/ 978294 h 1435210"/>
                  <a:gd name="connsiteX663" fmla="*/ 345458 w 2604760"/>
                  <a:gd name="connsiteY663" fmla="*/ 977358 h 1435210"/>
                  <a:gd name="connsiteX664" fmla="*/ 345984 w 2604760"/>
                  <a:gd name="connsiteY664" fmla="*/ 981166 h 1435210"/>
                  <a:gd name="connsiteX665" fmla="*/ 346502 w 2604760"/>
                  <a:gd name="connsiteY665" fmla="*/ 989199 h 1435210"/>
                  <a:gd name="connsiteX666" fmla="*/ 347020 w 2604760"/>
                  <a:gd name="connsiteY666" fmla="*/ 1000021 h 1435210"/>
                  <a:gd name="connsiteX667" fmla="*/ 347546 w 2604760"/>
                  <a:gd name="connsiteY667" fmla="*/ 1011503 h 1435210"/>
                  <a:gd name="connsiteX668" fmla="*/ 348063 w 2604760"/>
                  <a:gd name="connsiteY668" fmla="*/ 1021181 h 1435210"/>
                  <a:gd name="connsiteX669" fmla="*/ 348590 w 2604760"/>
                  <a:gd name="connsiteY669" fmla="*/ 1026792 h 1435210"/>
                  <a:gd name="connsiteX670" fmla="*/ 349107 w 2604760"/>
                  <a:gd name="connsiteY670" fmla="*/ 1026775 h 1435210"/>
                  <a:gd name="connsiteX671" fmla="*/ 349625 w 2604760"/>
                  <a:gd name="connsiteY671" fmla="*/ 1020579 h 1435210"/>
                  <a:gd name="connsiteX672" fmla="*/ 350151 w 2604760"/>
                  <a:gd name="connsiteY672" fmla="*/ 1008855 h 1435210"/>
                  <a:gd name="connsiteX673" fmla="*/ 350669 w 2604760"/>
                  <a:gd name="connsiteY673" fmla="*/ 993366 h 1435210"/>
                  <a:gd name="connsiteX674" fmla="*/ 351195 w 2604760"/>
                  <a:gd name="connsiteY674" fmla="*/ 976665 h 1435210"/>
                  <a:gd name="connsiteX675" fmla="*/ 351713 w 2604760"/>
                  <a:gd name="connsiteY675" fmla="*/ 961635 h 1435210"/>
                  <a:gd name="connsiteX676" fmla="*/ 352230 w 2604760"/>
                  <a:gd name="connsiteY676" fmla="*/ 950980 h 1435210"/>
                  <a:gd name="connsiteX677" fmla="*/ 352756 w 2604760"/>
                  <a:gd name="connsiteY677" fmla="*/ 946655 h 1435210"/>
                  <a:gd name="connsiteX678" fmla="*/ 353274 w 2604760"/>
                  <a:gd name="connsiteY678" fmla="*/ 949510 h 1435210"/>
                  <a:gd name="connsiteX679" fmla="*/ 353800 w 2604760"/>
                  <a:gd name="connsiteY679" fmla="*/ 959021 h 1435210"/>
                  <a:gd name="connsiteX680" fmla="*/ 354318 w 2604760"/>
                  <a:gd name="connsiteY680" fmla="*/ 973425 h 1435210"/>
                  <a:gd name="connsiteX681" fmla="*/ 354836 w 2604760"/>
                  <a:gd name="connsiteY681" fmla="*/ 990001 h 1435210"/>
                  <a:gd name="connsiteX682" fmla="*/ 355362 w 2604760"/>
                  <a:gd name="connsiteY682" fmla="*/ 1005541 h 1435210"/>
                  <a:gd name="connsiteX683" fmla="*/ 355879 w 2604760"/>
                  <a:gd name="connsiteY683" fmla="*/ 1016939 h 1435210"/>
                  <a:gd name="connsiteX684" fmla="*/ 356405 w 2604760"/>
                  <a:gd name="connsiteY684" fmla="*/ 1021807 h 1435210"/>
                  <a:gd name="connsiteX685" fmla="*/ 356923 w 2604760"/>
                  <a:gd name="connsiteY685" fmla="*/ 1018934 h 1435210"/>
                  <a:gd name="connsiteX686" fmla="*/ 357441 w 2604760"/>
                  <a:gd name="connsiteY686" fmla="*/ 1008572 h 1435210"/>
                  <a:gd name="connsiteX687" fmla="*/ 357967 w 2604760"/>
                  <a:gd name="connsiteY687" fmla="*/ 992355 h 1435210"/>
                  <a:gd name="connsiteX688" fmla="*/ 358485 w 2604760"/>
                  <a:gd name="connsiteY688" fmla="*/ 972966 h 1435210"/>
                  <a:gd name="connsiteX689" fmla="*/ 359011 w 2604760"/>
                  <a:gd name="connsiteY689" fmla="*/ 953685 h 1435210"/>
                  <a:gd name="connsiteX690" fmla="*/ 359528 w 2604760"/>
                  <a:gd name="connsiteY690" fmla="*/ 937786 h 1435210"/>
                  <a:gd name="connsiteX691" fmla="*/ 360046 w 2604760"/>
                  <a:gd name="connsiteY691" fmla="*/ 927983 h 1435210"/>
                  <a:gd name="connsiteX692" fmla="*/ 360572 w 2604760"/>
                  <a:gd name="connsiteY692" fmla="*/ 925821 h 1435210"/>
                  <a:gd name="connsiteX693" fmla="*/ 361090 w 2604760"/>
                  <a:gd name="connsiteY693" fmla="*/ 931399 h 1435210"/>
                  <a:gd name="connsiteX694" fmla="*/ 361616 w 2604760"/>
                  <a:gd name="connsiteY694" fmla="*/ 943406 h 1435210"/>
                  <a:gd name="connsiteX695" fmla="*/ 362134 w 2604760"/>
                  <a:gd name="connsiteY695" fmla="*/ 959430 h 1435210"/>
                  <a:gd name="connsiteX696" fmla="*/ 362651 w 2604760"/>
                  <a:gd name="connsiteY696" fmla="*/ 976365 h 1435210"/>
                  <a:gd name="connsiteX697" fmla="*/ 363177 w 2604760"/>
                  <a:gd name="connsiteY697" fmla="*/ 990936 h 1435210"/>
                  <a:gd name="connsiteX698" fmla="*/ 363695 w 2604760"/>
                  <a:gd name="connsiteY698" fmla="*/ 1000305 h 1435210"/>
                  <a:gd name="connsiteX699" fmla="*/ 364221 w 2604760"/>
                  <a:gd name="connsiteY699" fmla="*/ 1002651 h 1435210"/>
                  <a:gd name="connsiteX700" fmla="*/ 364739 w 2604760"/>
                  <a:gd name="connsiteY700" fmla="*/ 997508 h 1435210"/>
                  <a:gd name="connsiteX701" fmla="*/ 365257 w 2604760"/>
                  <a:gd name="connsiteY701" fmla="*/ 985809 h 1435210"/>
                  <a:gd name="connsiteX702" fmla="*/ 365783 w 2604760"/>
                  <a:gd name="connsiteY702" fmla="*/ 969601 h 1435210"/>
                  <a:gd name="connsiteX703" fmla="*/ 366300 w 2604760"/>
                  <a:gd name="connsiteY703" fmla="*/ 951681 h 1435210"/>
                  <a:gd name="connsiteX704" fmla="*/ 366827 w 2604760"/>
                  <a:gd name="connsiteY704" fmla="*/ 935140 h 1435210"/>
                  <a:gd name="connsiteX705" fmla="*/ 367344 w 2604760"/>
                  <a:gd name="connsiteY705" fmla="*/ 922723 h 1435210"/>
                  <a:gd name="connsiteX706" fmla="*/ 367862 w 2604760"/>
                  <a:gd name="connsiteY706" fmla="*/ 916293 h 1435210"/>
                  <a:gd name="connsiteX707" fmla="*/ 368388 w 2604760"/>
                  <a:gd name="connsiteY707" fmla="*/ 916485 h 1435210"/>
                  <a:gd name="connsiteX708" fmla="*/ 368906 w 2604760"/>
                  <a:gd name="connsiteY708" fmla="*/ 922689 h 1435210"/>
                  <a:gd name="connsiteX709" fmla="*/ 369432 w 2604760"/>
                  <a:gd name="connsiteY709" fmla="*/ 933286 h 1435210"/>
                  <a:gd name="connsiteX710" fmla="*/ 369949 w 2604760"/>
                  <a:gd name="connsiteY710" fmla="*/ 945970 h 1435210"/>
                  <a:gd name="connsiteX711" fmla="*/ 370467 w 2604760"/>
                  <a:gd name="connsiteY711" fmla="*/ 958153 h 1435210"/>
                  <a:gd name="connsiteX712" fmla="*/ 370993 w 2604760"/>
                  <a:gd name="connsiteY712" fmla="*/ 967372 h 1435210"/>
                  <a:gd name="connsiteX713" fmla="*/ 371511 w 2604760"/>
                  <a:gd name="connsiteY713" fmla="*/ 971872 h 1435210"/>
                  <a:gd name="connsiteX714" fmla="*/ 372037 w 2604760"/>
                  <a:gd name="connsiteY714" fmla="*/ 970945 h 1435210"/>
                  <a:gd name="connsiteX715" fmla="*/ 372555 w 2604760"/>
                  <a:gd name="connsiteY715" fmla="*/ 964933 h 1435210"/>
                  <a:gd name="connsiteX716" fmla="*/ 373072 w 2604760"/>
                  <a:gd name="connsiteY716" fmla="*/ 955113 h 1435210"/>
                  <a:gd name="connsiteX717" fmla="*/ 373599 w 2604760"/>
                  <a:gd name="connsiteY717" fmla="*/ 943314 h 1435210"/>
                  <a:gd name="connsiteX718" fmla="*/ 374116 w 2604760"/>
                  <a:gd name="connsiteY718" fmla="*/ 931683 h 1435210"/>
                  <a:gd name="connsiteX719" fmla="*/ 374642 w 2604760"/>
                  <a:gd name="connsiteY719" fmla="*/ 922188 h 1435210"/>
                  <a:gd name="connsiteX720" fmla="*/ 375160 w 2604760"/>
                  <a:gd name="connsiteY720" fmla="*/ 916209 h 1435210"/>
                  <a:gd name="connsiteX721" fmla="*/ 375678 w 2604760"/>
                  <a:gd name="connsiteY721" fmla="*/ 914264 h 1435210"/>
                  <a:gd name="connsiteX722" fmla="*/ 376204 w 2604760"/>
                  <a:gd name="connsiteY722" fmla="*/ 915992 h 1435210"/>
                  <a:gd name="connsiteX723" fmla="*/ 376722 w 2604760"/>
                  <a:gd name="connsiteY723" fmla="*/ 920334 h 1435210"/>
                  <a:gd name="connsiteX724" fmla="*/ 377248 w 2604760"/>
                  <a:gd name="connsiteY724" fmla="*/ 925904 h 1435210"/>
                  <a:gd name="connsiteX725" fmla="*/ 377765 w 2604760"/>
                  <a:gd name="connsiteY725" fmla="*/ 931148 h 1435210"/>
                  <a:gd name="connsiteX726" fmla="*/ 378283 w 2604760"/>
                  <a:gd name="connsiteY726" fmla="*/ 934705 h 1435210"/>
                  <a:gd name="connsiteX727" fmla="*/ 378809 w 2604760"/>
                  <a:gd name="connsiteY727" fmla="*/ 935716 h 1435210"/>
                  <a:gd name="connsiteX728" fmla="*/ 379327 w 2604760"/>
                  <a:gd name="connsiteY728" fmla="*/ 934046 h 1435210"/>
                  <a:gd name="connsiteX729" fmla="*/ 379853 w 2604760"/>
                  <a:gd name="connsiteY729" fmla="*/ 930196 h 1435210"/>
                  <a:gd name="connsiteX730" fmla="*/ 380371 w 2604760"/>
                  <a:gd name="connsiteY730" fmla="*/ 925136 h 1435210"/>
                  <a:gd name="connsiteX731" fmla="*/ 380888 w 2604760"/>
                  <a:gd name="connsiteY731" fmla="*/ 919992 h 1435210"/>
                  <a:gd name="connsiteX732" fmla="*/ 381414 w 2604760"/>
                  <a:gd name="connsiteY732" fmla="*/ 915809 h 1435210"/>
                  <a:gd name="connsiteX733" fmla="*/ 381932 w 2604760"/>
                  <a:gd name="connsiteY733" fmla="*/ 913362 h 1435210"/>
                  <a:gd name="connsiteX734" fmla="*/ 382458 w 2604760"/>
                  <a:gd name="connsiteY734" fmla="*/ 912936 h 1435210"/>
                  <a:gd name="connsiteX735" fmla="*/ 382976 w 2604760"/>
                  <a:gd name="connsiteY735" fmla="*/ 914172 h 1435210"/>
                  <a:gd name="connsiteX736" fmla="*/ 383494 w 2604760"/>
                  <a:gd name="connsiteY736" fmla="*/ 916193 h 1435210"/>
                  <a:gd name="connsiteX737" fmla="*/ 384020 w 2604760"/>
                  <a:gd name="connsiteY737" fmla="*/ 917821 h 1435210"/>
                  <a:gd name="connsiteX738" fmla="*/ 384537 w 2604760"/>
                  <a:gd name="connsiteY738" fmla="*/ 917971 h 1435210"/>
                  <a:gd name="connsiteX739" fmla="*/ 385063 w 2604760"/>
                  <a:gd name="connsiteY739" fmla="*/ 915909 h 1435210"/>
                  <a:gd name="connsiteX740" fmla="*/ 385581 w 2604760"/>
                  <a:gd name="connsiteY740" fmla="*/ 911408 h 1435210"/>
                  <a:gd name="connsiteX741" fmla="*/ 386099 w 2604760"/>
                  <a:gd name="connsiteY741" fmla="*/ 904878 h 1435210"/>
                  <a:gd name="connsiteX742" fmla="*/ 386625 w 2604760"/>
                  <a:gd name="connsiteY742" fmla="*/ 897330 h 1435210"/>
                  <a:gd name="connsiteX743" fmla="*/ 387143 w 2604760"/>
                  <a:gd name="connsiteY743" fmla="*/ 890157 h 1435210"/>
                  <a:gd name="connsiteX744" fmla="*/ 387669 w 2604760"/>
                  <a:gd name="connsiteY744" fmla="*/ 884804 h 1435210"/>
                  <a:gd name="connsiteX745" fmla="*/ 388186 w 2604760"/>
                  <a:gd name="connsiteY745" fmla="*/ 882399 h 1435210"/>
                  <a:gd name="connsiteX746" fmla="*/ 388704 w 2604760"/>
                  <a:gd name="connsiteY746" fmla="*/ 883468 h 1435210"/>
                  <a:gd name="connsiteX747" fmla="*/ 389230 w 2604760"/>
                  <a:gd name="connsiteY747" fmla="*/ 887877 h 1435210"/>
                  <a:gd name="connsiteX748" fmla="*/ 389748 w 2604760"/>
                  <a:gd name="connsiteY748" fmla="*/ 894749 h 1435210"/>
                  <a:gd name="connsiteX749" fmla="*/ 390274 w 2604760"/>
                  <a:gd name="connsiteY749" fmla="*/ 902582 h 1435210"/>
                  <a:gd name="connsiteX750" fmla="*/ 390792 w 2604760"/>
                  <a:gd name="connsiteY750" fmla="*/ 909446 h 1435210"/>
                  <a:gd name="connsiteX751" fmla="*/ 391309 w 2604760"/>
                  <a:gd name="connsiteY751" fmla="*/ 913429 h 1435210"/>
                  <a:gd name="connsiteX752" fmla="*/ 391836 w 2604760"/>
                  <a:gd name="connsiteY752" fmla="*/ 913036 h 1435210"/>
                  <a:gd name="connsiteX753" fmla="*/ 392353 w 2604760"/>
                  <a:gd name="connsiteY753" fmla="*/ 907617 h 1435210"/>
                  <a:gd name="connsiteX754" fmla="*/ 392879 w 2604760"/>
                  <a:gd name="connsiteY754" fmla="*/ 897480 h 1435210"/>
                  <a:gd name="connsiteX755" fmla="*/ 393397 w 2604760"/>
                  <a:gd name="connsiteY755" fmla="*/ 883936 h 1435210"/>
                  <a:gd name="connsiteX756" fmla="*/ 393915 w 2604760"/>
                  <a:gd name="connsiteY756" fmla="*/ 869064 h 1435210"/>
                  <a:gd name="connsiteX757" fmla="*/ 394441 w 2604760"/>
                  <a:gd name="connsiteY757" fmla="*/ 855319 h 1435210"/>
                  <a:gd name="connsiteX758" fmla="*/ 394959 w 2604760"/>
                  <a:gd name="connsiteY758" fmla="*/ 845074 h 1435210"/>
                  <a:gd name="connsiteX759" fmla="*/ 395485 w 2604760"/>
                  <a:gd name="connsiteY759" fmla="*/ 840105 h 1435210"/>
                  <a:gd name="connsiteX760" fmla="*/ 396002 w 2604760"/>
                  <a:gd name="connsiteY760" fmla="*/ 841266 h 1435210"/>
                  <a:gd name="connsiteX761" fmla="*/ 396520 w 2604760"/>
                  <a:gd name="connsiteY761" fmla="*/ 848230 h 1435210"/>
                  <a:gd name="connsiteX762" fmla="*/ 397046 w 2604760"/>
                  <a:gd name="connsiteY762" fmla="*/ 859578 h 1435210"/>
                  <a:gd name="connsiteX763" fmla="*/ 397564 w 2604760"/>
                  <a:gd name="connsiteY763" fmla="*/ 872989 h 1435210"/>
                  <a:gd name="connsiteX764" fmla="*/ 398090 w 2604760"/>
                  <a:gd name="connsiteY764" fmla="*/ 885648 h 1435210"/>
                  <a:gd name="connsiteX765" fmla="*/ 398608 w 2604760"/>
                  <a:gd name="connsiteY765" fmla="*/ 894791 h 1435210"/>
                  <a:gd name="connsiteX766" fmla="*/ 399125 w 2604760"/>
                  <a:gd name="connsiteY766" fmla="*/ 898198 h 1435210"/>
                  <a:gd name="connsiteX767" fmla="*/ 399651 w 2604760"/>
                  <a:gd name="connsiteY767" fmla="*/ 894691 h 1435210"/>
                  <a:gd name="connsiteX768" fmla="*/ 400169 w 2604760"/>
                  <a:gd name="connsiteY768" fmla="*/ 884353 h 1435210"/>
                  <a:gd name="connsiteX769" fmla="*/ 400695 w 2604760"/>
                  <a:gd name="connsiteY769" fmla="*/ 868588 h 1435210"/>
                  <a:gd name="connsiteX770" fmla="*/ 401213 w 2604760"/>
                  <a:gd name="connsiteY770" fmla="*/ 849800 h 1435210"/>
                  <a:gd name="connsiteX771" fmla="*/ 401731 w 2604760"/>
                  <a:gd name="connsiteY771" fmla="*/ 831029 h 1435210"/>
                  <a:gd name="connsiteX772" fmla="*/ 402257 w 2604760"/>
                  <a:gd name="connsiteY772" fmla="*/ 815313 h 1435210"/>
                  <a:gd name="connsiteX773" fmla="*/ 402774 w 2604760"/>
                  <a:gd name="connsiteY773" fmla="*/ 805226 h 1435210"/>
                  <a:gd name="connsiteX774" fmla="*/ 403300 w 2604760"/>
                  <a:gd name="connsiteY774" fmla="*/ 802312 h 1435210"/>
                  <a:gd name="connsiteX775" fmla="*/ 403818 w 2604760"/>
                  <a:gd name="connsiteY775" fmla="*/ 806746 h 1435210"/>
                  <a:gd name="connsiteX776" fmla="*/ 404336 w 2604760"/>
                  <a:gd name="connsiteY776" fmla="*/ 817301 h 1435210"/>
                  <a:gd name="connsiteX777" fmla="*/ 404862 w 2604760"/>
                  <a:gd name="connsiteY777" fmla="*/ 831630 h 1435210"/>
                  <a:gd name="connsiteX778" fmla="*/ 405380 w 2604760"/>
                  <a:gd name="connsiteY778" fmla="*/ 846744 h 1435210"/>
                  <a:gd name="connsiteX779" fmla="*/ 405906 w 2604760"/>
                  <a:gd name="connsiteY779" fmla="*/ 859553 h 1435210"/>
                  <a:gd name="connsiteX780" fmla="*/ 406423 w 2604760"/>
                  <a:gd name="connsiteY780" fmla="*/ 867402 h 1435210"/>
                  <a:gd name="connsiteX781" fmla="*/ 406941 w 2604760"/>
                  <a:gd name="connsiteY781" fmla="*/ 868530 h 1435210"/>
                  <a:gd name="connsiteX782" fmla="*/ 407467 w 2604760"/>
                  <a:gd name="connsiteY782" fmla="*/ 862442 h 1435210"/>
                  <a:gd name="connsiteX783" fmla="*/ 407985 w 2604760"/>
                  <a:gd name="connsiteY783" fmla="*/ 849975 h 1435210"/>
                  <a:gd name="connsiteX784" fmla="*/ 408511 w 2604760"/>
                  <a:gd name="connsiteY784" fmla="*/ 833124 h 1435210"/>
                  <a:gd name="connsiteX785" fmla="*/ 409029 w 2604760"/>
                  <a:gd name="connsiteY785" fmla="*/ 814629 h 1435210"/>
                  <a:gd name="connsiteX786" fmla="*/ 409546 w 2604760"/>
                  <a:gd name="connsiteY786" fmla="*/ 797486 h 1435210"/>
                  <a:gd name="connsiteX787" fmla="*/ 410072 w 2604760"/>
                  <a:gd name="connsiteY787" fmla="*/ 784459 h 1435210"/>
                  <a:gd name="connsiteX788" fmla="*/ 410590 w 2604760"/>
                  <a:gd name="connsiteY788" fmla="*/ 777487 h 1435210"/>
                  <a:gd name="connsiteX789" fmla="*/ 411116 w 2604760"/>
                  <a:gd name="connsiteY789" fmla="*/ 777303 h 1435210"/>
                  <a:gd name="connsiteX790" fmla="*/ 411634 w 2604760"/>
                  <a:gd name="connsiteY790" fmla="*/ 783282 h 1435210"/>
                  <a:gd name="connsiteX791" fmla="*/ 412152 w 2604760"/>
                  <a:gd name="connsiteY791" fmla="*/ 793711 h 1435210"/>
                  <a:gd name="connsiteX792" fmla="*/ 412678 w 2604760"/>
                  <a:gd name="connsiteY792" fmla="*/ 806178 h 1435210"/>
                  <a:gd name="connsiteX793" fmla="*/ 413195 w 2604760"/>
                  <a:gd name="connsiteY793" fmla="*/ 818077 h 1435210"/>
                  <a:gd name="connsiteX794" fmla="*/ 413721 w 2604760"/>
                  <a:gd name="connsiteY794" fmla="*/ 826987 h 1435210"/>
                  <a:gd name="connsiteX795" fmla="*/ 414239 w 2604760"/>
                  <a:gd name="connsiteY795" fmla="*/ 831121 h 1435210"/>
                  <a:gd name="connsiteX796" fmla="*/ 414757 w 2604760"/>
                  <a:gd name="connsiteY796" fmla="*/ 829634 h 1435210"/>
                  <a:gd name="connsiteX797" fmla="*/ 415283 w 2604760"/>
                  <a:gd name="connsiteY797" fmla="*/ 822845 h 1435210"/>
                  <a:gd name="connsiteX798" fmla="*/ 415801 w 2604760"/>
                  <a:gd name="connsiteY798" fmla="*/ 812015 h 1435210"/>
                  <a:gd name="connsiteX799" fmla="*/ 416327 w 2604760"/>
                  <a:gd name="connsiteY799" fmla="*/ 799064 h 1435210"/>
                  <a:gd name="connsiteX800" fmla="*/ 416844 w 2604760"/>
                  <a:gd name="connsiteY800" fmla="*/ 786171 h 1435210"/>
                  <a:gd name="connsiteX801" fmla="*/ 417362 w 2604760"/>
                  <a:gd name="connsiteY801" fmla="*/ 775441 h 1435210"/>
                  <a:gd name="connsiteX802" fmla="*/ 417888 w 2604760"/>
                  <a:gd name="connsiteY802" fmla="*/ 768460 h 1435210"/>
                  <a:gd name="connsiteX803" fmla="*/ 418406 w 2604760"/>
                  <a:gd name="connsiteY803" fmla="*/ 765963 h 1435210"/>
                  <a:gd name="connsiteX804" fmla="*/ 418932 w 2604760"/>
                  <a:gd name="connsiteY804" fmla="*/ 767734 h 1435210"/>
                  <a:gd name="connsiteX805" fmla="*/ 419450 w 2604760"/>
                  <a:gd name="connsiteY805" fmla="*/ 772702 h 1435210"/>
                  <a:gd name="connsiteX806" fmla="*/ 419967 w 2604760"/>
                  <a:gd name="connsiteY806" fmla="*/ 779366 h 1435210"/>
                  <a:gd name="connsiteX807" fmla="*/ 420494 w 2604760"/>
                  <a:gd name="connsiteY807" fmla="*/ 786071 h 1435210"/>
                  <a:gd name="connsiteX808" fmla="*/ 421011 w 2604760"/>
                  <a:gd name="connsiteY808" fmla="*/ 791290 h 1435210"/>
                  <a:gd name="connsiteX809" fmla="*/ 421537 w 2604760"/>
                  <a:gd name="connsiteY809" fmla="*/ 793887 h 1435210"/>
                  <a:gd name="connsiteX810" fmla="*/ 422055 w 2604760"/>
                  <a:gd name="connsiteY810" fmla="*/ 793386 h 1435210"/>
                  <a:gd name="connsiteX811" fmla="*/ 422573 w 2604760"/>
                  <a:gd name="connsiteY811" fmla="*/ 790096 h 1435210"/>
                  <a:gd name="connsiteX812" fmla="*/ 423099 w 2604760"/>
                  <a:gd name="connsiteY812" fmla="*/ 784893 h 1435210"/>
                  <a:gd name="connsiteX813" fmla="*/ 423617 w 2604760"/>
                  <a:gd name="connsiteY813" fmla="*/ 778973 h 1435210"/>
                  <a:gd name="connsiteX814" fmla="*/ 424143 w 2604760"/>
                  <a:gd name="connsiteY814" fmla="*/ 773504 h 1435210"/>
                  <a:gd name="connsiteX815" fmla="*/ 424660 w 2604760"/>
                  <a:gd name="connsiteY815" fmla="*/ 769420 h 1435210"/>
                  <a:gd name="connsiteX816" fmla="*/ 425178 w 2604760"/>
                  <a:gd name="connsiteY816" fmla="*/ 767291 h 1435210"/>
                  <a:gd name="connsiteX817" fmla="*/ 425704 w 2604760"/>
                  <a:gd name="connsiteY817" fmla="*/ 767183 h 1435210"/>
                  <a:gd name="connsiteX818" fmla="*/ 426222 w 2604760"/>
                  <a:gd name="connsiteY818" fmla="*/ 768602 h 1435210"/>
                  <a:gd name="connsiteX819" fmla="*/ 426748 w 2604760"/>
                  <a:gd name="connsiteY819" fmla="*/ 770656 h 1435210"/>
                  <a:gd name="connsiteX820" fmla="*/ 427266 w 2604760"/>
                  <a:gd name="connsiteY820" fmla="*/ 772368 h 1435210"/>
                  <a:gd name="connsiteX821" fmla="*/ 427783 w 2604760"/>
                  <a:gd name="connsiteY821" fmla="*/ 772894 h 1435210"/>
                  <a:gd name="connsiteX822" fmla="*/ 428309 w 2604760"/>
                  <a:gd name="connsiteY822" fmla="*/ 771734 h 1435210"/>
                  <a:gd name="connsiteX823" fmla="*/ 428827 w 2604760"/>
                  <a:gd name="connsiteY823" fmla="*/ 768811 h 1435210"/>
                  <a:gd name="connsiteX824" fmla="*/ 429353 w 2604760"/>
                  <a:gd name="connsiteY824" fmla="*/ 764577 h 1435210"/>
                  <a:gd name="connsiteX825" fmla="*/ 429871 w 2604760"/>
                  <a:gd name="connsiteY825" fmla="*/ 759960 h 1435210"/>
                  <a:gd name="connsiteX826" fmla="*/ 430389 w 2604760"/>
                  <a:gd name="connsiteY826" fmla="*/ 756118 h 1435210"/>
                  <a:gd name="connsiteX827" fmla="*/ 430915 w 2604760"/>
                  <a:gd name="connsiteY827" fmla="*/ 754098 h 1435210"/>
                  <a:gd name="connsiteX828" fmla="*/ 431432 w 2604760"/>
                  <a:gd name="connsiteY828" fmla="*/ 754482 h 1435210"/>
                  <a:gd name="connsiteX829" fmla="*/ 431958 w 2604760"/>
                  <a:gd name="connsiteY829" fmla="*/ 757296 h 1435210"/>
                  <a:gd name="connsiteX830" fmla="*/ 432476 w 2604760"/>
                  <a:gd name="connsiteY830" fmla="*/ 762022 h 1435210"/>
                  <a:gd name="connsiteX831" fmla="*/ 432994 w 2604760"/>
                  <a:gd name="connsiteY831" fmla="*/ 767692 h 1435210"/>
                  <a:gd name="connsiteX832" fmla="*/ 433520 w 2604760"/>
                  <a:gd name="connsiteY832" fmla="*/ 773003 h 1435210"/>
                  <a:gd name="connsiteX833" fmla="*/ 434038 w 2604760"/>
                  <a:gd name="connsiteY833" fmla="*/ 776560 h 1435210"/>
                  <a:gd name="connsiteX834" fmla="*/ 434564 w 2604760"/>
                  <a:gd name="connsiteY834" fmla="*/ 777203 h 1435210"/>
                  <a:gd name="connsiteX835" fmla="*/ 435081 w 2604760"/>
                  <a:gd name="connsiteY835" fmla="*/ 774297 h 1435210"/>
                  <a:gd name="connsiteX836" fmla="*/ 435599 w 2604760"/>
                  <a:gd name="connsiteY836" fmla="*/ 767901 h 1435210"/>
                  <a:gd name="connsiteX837" fmla="*/ 436125 w 2604760"/>
                  <a:gd name="connsiteY837" fmla="*/ 758816 h 1435210"/>
                  <a:gd name="connsiteX838" fmla="*/ 436643 w 2604760"/>
                  <a:gd name="connsiteY838" fmla="*/ 748453 h 1435210"/>
                  <a:gd name="connsiteX839" fmla="*/ 437169 w 2604760"/>
                  <a:gd name="connsiteY839" fmla="*/ 738641 h 1435210"/>
                  <a:gd name="connsiteX840" fmla="*/ 437687 w 2604760"/>
                  <a:gd name="connsiteY840" fmla="*/ 731268 h 1435210"/>
                  <a:gd name="connsiteX841" fmla="*/ 438204 w 2604760"/>
                  <a:gd name="connsiteY841" fmla="*/ 727820 h 1435210"/>
                  <a:gd name="connsiteX842" fmla="*/ 438731 w 2604760"/>
                  <a:gd name="connsiteY842" fmla="*/ 729047 h 1435210"/>
                  <a:gd name="connsiteX843" fmla="*/ 439248 w 2604760"/>
                  <a:gd name="connsiteY843" fmla="*/ 734800 h 1435210"/>
                  <a:gd name="connsiteX844" fmla="*/ 439774 w 2604760"/>
                  <a:gd name="connsiteY844" fmla="*/ 744036 h 1435210"/>
                  <a:gd name="connsiteX845" fmla="*/ 440292 w 2604760"/>
                  <a:gd name="connsiteY845" fmla="*/ 755016 h 1435210"/>
                  <a:gd name="connsiteX846" fmla="*/ 440810 w 2604760"/>
                  <a:gd name="connsiteY846" fmla="*/ 765554 h 1435210"/>
                  <a:gd name="connsiteX847" fmla="*/ 441336 w 2604760"/>
                  <a:gd name="connsiteY847" fmla="*/ 773462 h 1435210"/>
                  <a:gd name="connsiteX848" fmla="*/ 441854 w 2604760"/>
                  <a:gd name="connsiteY848" fmla="*/ 776894 h 1435210"/>
                  <a:gd name="connsiteX849" fmla="*/ 442380 w 2604760"/>
                  <a:gd name="connsiteY849" fmla="*/ 774790 h 1435210"/>
                  <a:gd name="connsiteX850" fmla="*/ 442897 w 2604760"/>
                  <a:gd name="connsiteY850" fmla="*/ 767091 h 1435210"/>
                  <a:gd name="connsiteX851" fmla="*/ 443415 w 2604760"/>
                  <a:gd name="connsiteY851" fmla="*/ 754808 h 1435210"/>
                  <a:gd name="connsiteX852" fmla="*/ 443941 w 2604760"/>
                  <a:gd name="connsiteY852" fmla="*/ 739836 h 1435210"/>
                  <a:gd name="connsiteX853" fmla="*/ 444459 w 2604760"/>
                  <a:gd name="connsiteY853" fmla="*/ 724621 h 1435210"/>
                  <a:gd name="connsiteX854" fmla="*/ 444985 w 2604760"/>
                  <a:gd name="connsiteY854" fmla="*/ 711679 h 1435210"/>
                  <a:gd name="connsiteX855" fmla="*/ 445503 w 2604760"/>
                  <a:gd name="connsiteY855" fmla="*/ 703178 h 1435210"/>
                  <a:gd name="connsiteX856" fmla="*/ 446020 w 2604760"/>
                  <a:gd name="connsiteY856" fmla="*/ 700489 h 1435210"/>
                  <a:gd name="connsiteX857" fmla="*/ 446546 w 2604760"/>
                  <a:gd name="connsiteY857" fmla="*/ 703946 h 1435210"/>
                  <a:gd name="connsiteX858" fmla="*/ 447064 w 2604760"/>
                  <a:gd name="connsiteY858" fmla="*/ 712722 h 1435210"/>
                  <a:gd name="connsiteX859" fmla="*/ 447590 w 2604760"/>
                  <a:gd name="connsiteY859" fmla="*/ 724964 h 1435210"/>
                  <a:gd name="connsiteX860" fmla="*/ 448108 w 2604760"/>
                  <a:gd name="connsiteY860" fmla="*/ 738132 h 1435210"/>
                  <a:gd name="connsiteX861" fmla="*/ 448626 w 2604760"/>
                  <a:gd name="connsiteY861" fmla="*/ 749497 h 1435210"/>
                  <a:gd name="connsiteX862" fmla="*/ 449152 w 2604760"/>
                  <a:gd name="connsiteY862" fmla="*/ 756628 h 1435210"/>
                  <a:gd name="connsiteX863" fmla="*/ 449669 w 2604760"/>
                  <a:gd name="connsiteY863" fmla="*/ 757864 h 1435210"/>
                  <a:gd name="connsiteX864" fmla="*/ 450195 w 2604760"/>
                  <a:gd name="connsiteY864" fmla="*/ 752603 h 1435210"/>
                  <a:gd name="connsiteX865" fmla="*/ 450713 w 2604760"/>
                  <a:gd name="connsiteY865" fmla="*/ 741455 h 1435210"/>
                  <a:gd name="connsiteX866" fmla="*/ 451231 w 2604760"/>
                  <a:gd name="connsiteY866" fmla="*/ 726133 h 1435210"/>
                  <a:gd name="connsiteX867" fmla="*/ 451757 w 2604760"/>
                  <a:gd name="connsiteY867" fmla="*/ 709015 h 1435210"/>
                  <a:gd name="connsiteX868" fmla="*/ 452275 w 2604760"/>
                  <a:gd name="connsiteY868" fmla="*/ 692765 h 1435210"/>
                  <a:gd name="connsiteX869" fmla="*/ 452801 w 2604760"/>
                  <a:gd name="connsiteY869" fmla="*/ 679856 h 1435210"/>
                  <a:gd name="connsiteX870" fmla="*/ 453318 w 2604760"/>
                  <a:gd name="connsiteY870" fmla="*/ 672165 h 1435210"/>
                  <a:gd name="connsiteX871" fmla="*/ 453836 w 2604760"/>
                  <a:gd name="connsiteY871" fmla="*/ 670612 h 1435210"/>
                  <a:gd name="connsiteX872" fmla="*/ 454362 w 2604760"/>
                  <a:gd name="connsiteY872" fmla="*/ 674954 h 1435210"/>
                  <a:gd name="connsiteX873" fmla="*/ 454880 w 2604760"/>
                  <a:gd name="connsiteY873" fmla="*/ 683789 h 1435210"/>
                  <a:gd name="connsiteX874" fmla="*/ 455406 w 2604760"/>
                  <a:gd name="connsiteY874" fmla="*/ 694903 h 1435210"/>
                  <a:gd name="connsiteX875" fmla="*/ 455924 w 2604760"/>
                  <a:gd name="connsiteY875" fmla="*/ 705742 h 1435210"/>
                  <a:gd name="connsiteX876" fmla="*/ 456441 w 2604760"/>
                  <a:gd name="connsiteY876" fmla="*/ 713908 h 1435210"/>
                  <a:gd name="connsiteX877" fmla="*/ 456967 w 2604760"/>
                  <a:gd name="connsiteY877" fmla="*/ 717515 h 1435210"/>
                  <a:gd name="connsiteX878" fmla="*/ 457485 w 2604760"/>
                  <a:gd name="connsiteY878" fmla="*/ 715578 h 1435210"/>
                  <a:gd name="connsiteX879" fmla="*/ 458011 w 2604760"/>
                  <a:gd name="connsiteY879" fmla="*/ 708171 h 1435210"/>
                  <a:gd name="connsiteX880" fmla="*/ 458529 w 2604760"/>
                  <a:gd name="connsiteY880" fmla="*/ 696414 h 1435210"/>
                  <a:gd name="connsiteX881" fmla="*/ 459047 w 2604760"/>
                  <a:gd name="connsiteY881" fmla="*/ 682135 h 1435210"/>
                  <a:gd name="connsiteX882" fmla="*/ 459573 w 2604760"/>
                  <a:gd name="connsiteY882" fmla="*/ 667497 h 1435210"/>
                  <a:gd name="connsiteX883" fmla="*/ 460090 w 2604760"/>
                  <a:gd name="connsiteY883" fmla="*/ 654613 h 1435210"/>
                  <a:gd name="connsiteX884" fmla="*/ 460617 w 2604760"/>
                  <a:gd name="connsiteY884" fmla="*/ 645227 h 1435210"/>
                  <a:gd name="connsiteX885" fmla="*/ 461134 w 2604760"/>
                  <a:gd name="connsiteY885" fmla="*/ 640384 h 1435210"/>
                  <a:gd name="connsiteX886" fmla="*/ 461652 w 2604760"/>
                  <a:gd name="connsiteY886" fmla="*/ 640159 h 1435210"/>
                  <a:gd name="connsiteX887" fmla="*/ 462178 w 2604760"/>
                  <a:gd name="connsiteY887" fmla="*/ 643707 h 1435210"/>
                  <a:gd name="connsiteX888" fmla="*/ 462696 w 2604760"/>
                  <a:gd name="connsiteY888" fmla="*/ 649503 h 1435210"/>
                  <a:gd name="connsiteX889" fmla="*/ 463222 w 2604760"/>
                  <a:gd name="connsiteY889" fmla="*/ 655757 h 1435210"/>
                  <a:gd name="connsiteX890" fmla="*/ 463740 w 2604760"/>
                  <a:gd name="connsiteY890" fmla="*/ 660775 h 1435210"/>
                  <a:gd name="connsiteX891" fmla="*/ 464257 w 2604760"/>
                  <a:gd name="connsiteY891" fmla="*/ 663180 h 1435210"/>
                  <a:gd name="connsiteX892" fmla="*/ 464783 w 2604760"/>
                  <a:gd name="connsiteY892" fmla="*/ 662178 h 1435210"/>
                  <a:gd name="connsiteX893" fmla="*/ 465301 w 2604760"/>
                  <a:gd name="connsiteY893" fmla="*/ 657728 h 1435210"/>
                  <a:gd name="connsiteX894" fmla="*/ 465827 w 2604760"/>
                  <a:gd name="connsiteY894" fmla="*/ 650521 h 1435210"/>
                  <a:gd name="connsiteX895" fmla="*/ 466345 w 2604760"/>
                  <a:gd name="connsiteY895" fmla="*/ 641762 h 1435210"/>
                  <a:gd name="connsiteX896" fmla="*/ 466863 w 2604760"/>
                  <a:gd name="connsiteY896" fmla="*/ 632827 h 1435210"/>
                  <a:gd name="connsiteX897" fmla="*/ 467389 w 2604760"/>
                  <a:gd name="connsiteY897" fmla="*/ 624970 h 1435210"/>
                  <a:gd name="connsiteX898" fmla="*/ 467906 w 2604760"/>
                  <a:gd name="connsiteY898" fmla="*/ 619108 h 1435210"/>
                  <a:gd name="connsiteX899" fmla="*/ 468432 w 2604760"/>
                  <a:gd name="connsiteY899" fmla="*/ 615684 h 1435210"/>
                  <a:gd name="connsiteX900" fmla="*/ 468950 w 2604760"/>
                  <a:gd name="connsiteY900" fmla="*/ 614557 h 1435210"/>
                  <a:gd name="connsiteX901" fmla="*/ 469468 w 2604760"/>
                  <a:gd name="connsiteY901" fmla="*/ 614991 h 1435210"/>
                  <a:gd name="connsiteX902" fmla="*/ 469994 w 2604760"/>
                  <a:gd name="connsiteY902" fmla="*/ 616001 h 1435210"/>
                  <a:gd name="connsiteX903" fmla="*/ 470512 w 2604760"/>
                  <a:gd name="connsiteY903" fmla="*/ 616586 h 1435210"/>
                  <a:gd name="connsiteX904" fmla="*/ 471038 w 2604760"/>
                  <a:gd name="connsiteY904" fmla="*/ 616010 h 1435210"/>
                  <a:gd name="connsiteX905" fmla="*/ 471555 w 2604760"/>
                  <a:gd name="connsiteY905" fmla="*/ 613897 h 1435210"/>
                  <a:gd name="connsiteX906" fmla="*/ 472073 w 2604760"/>
                  <a:gd name="connsiteY906" fmla="*/ 610273 h 1435210"/>
                  <a:gd name="connsiteX907" fmla="*/ 472599 w 2604760"/>
                  <a:gd name="connsiteY907" fmla="*/ 605589 h 1435210"/>
                  <a:gd name="connsiteX908" fmla="*/ 473117 w 2604760"/>
                  <a:gd name="connsiteY908" fmla="*/ 600654 h 1435210"/>
                  <a:gd name="connsiteX909" fmla="*/ 473643 w 2604760"/>
                  <a:gd name="connsiteY909" fmla="*/ 596437 h 1435210"/>
                  <a:gd name="connsiteX910" fmla="*/ 474161 w 2604760"/>
                  <a:gd name="connsiteY910" fmla="*/ 593740 h 1435210"/>
                  <a:gd name="connsiteX911" fmla="*/ 474678 w 2604760"/>
                  <a:gd name="connsiteY911" fmla="*/ 592921 h 1435210"/>
                  <a:gd name="connsiteX912" fmla="*/ 475204 w 2604760"/>
                  <a:gd name="connsiteY912" fmla="*/ 593881 h 1435210"/>
                  <a:gd name="connsiteX913" fmla="*/ 475722 w 2604760"/>
                  <a:gd name="connsiteY913" fmla="*/ 596061 h 1435210"/>
                  <a:gd name="connsiteX914" fmla="*/ 476248 w 2604760"/>
                  <a:gd name="connsiteY914" fmla="*/ 598566 h 1435210"/>
                  <a:gd name="connsiteX915" fmla="*/ 476766 w 2604760"/>
                  <a:gd name="connsiteY915" fmla="*/ 600286 h 1435210"/>
                  <a:gd name="connsiteX916" fmla="*/ 477284 w 2604760"/>
                  <a:gd name="connsiteY916" fmla="*/ 600211 h 1435210"/>
                  <a:gd name="connsiteX917" fmla="*/ 477810 w 2604760"/>
                  <a:gd name="connsiteY917" fmla="*/ 597673 h 1435210"/>
                  <a:gd name="connsiteX918" fmla="*/ 478327 w 2604760"/>
                  <a:gd name="connsiteY918" fmla="*/ 592621 h 1435210"/>
                  <a:gd name="connsiteX919" fmla="*/ 478853 w 2604760"/>
                  <a:gd name="connsiteY919" fmla="*/ 585540 h 1435210"/>
                  <a:gd name="connsiteX920" fmla="*/ 479371 w 2604760"/>
                  <a:gd name="connsiteY920" fmla="*/ 577431 h 1435210"/>
                  <a:gd name="connsiteX921" fmla="*/ 479889 w 2604760"/>
                  <a:gd name="connsiteY921" fmla="*/ 569607 h 1435210"/>
                  <a:gd name="connsiteX922" fmla="*/ 480415 w 2604760"/>
                  <a:gd name="connsiteY922" fmla="*/ 563478 h 1435210"/>
                  <a:gd name="connsiteX923" fmla="*/ 480933 w 2604760"/>
                  <a:gd name="connsiteY923" fmla="*/ 560280 h 1435210"/>
                  <a:gd name="connsiteX924" fmla="*/ 481459 w 2604760"/>
                  <a:gd name="connsiteY924" fmla="*/ 560723 h 1435210"/>
                  <a:gd name="connsiteX925" fmla="*/ 481976 w 2604760"/>
                  <a:gd name="connsiteY925" fmla="*/ 564781 h 1435210"/>
                  <a:gd name="connsiteX926" fmla="*/ 482494 w 2604760"/>
                  <a:gd name="connsiteY926" fmla="*/ 571687 h 1435210"/>
                  <a:gd name="connsiteX927" fmla="*/ 483020 w 2604760"/>
                  <a:gd name="connsiteY927" fmla="*/ 580078 h 1435210"/>
                  <a:gd name="connsiteX928" fmla="*/ 483538 w 2604760"/>
                  <a:gd name="connsiteY928" fmla="*/ 588253 h 1435210"/>
                  <a:gd name="connsiteX929" fmla="*/ 484064 w 2604760"/>
                  <a:gd name="connsiteY929" fmla="*/ 594458 h 1435210"/>
                  <a:gd name="connsiteX930" fmla="*/ 484582 w 2604760"/>
                  <a:gd name="connsiteY930" fmla="*/ 597222 h 1435210"/>
                  <a:gd name="connsiteX931" fmla="*/ 485099 w 2604760"/>
                  <a:gd name="connsiteY931" fmla="*/ 595685 h 1435210"/>
                  <a:gd name="connsiteX932" fmla="*/ 485625 w 2604760"/>
                  <a:gd name="connsiteY932" fmla="*/ 589815 h 1435210"/>
                  <a:gd name="connsiteX933" fmla="*/ 486143 w 2604760"/>
                  <a:gd name="connsiteY933" fmla="*/ 580421 h 1435210"/>
                  <a:gd name="connsiteX934" fmla="*/ 486669 w 2604760"/>
                  <a:gd name="connsiteY934" fmla="*/ 569040 h 1435210"/>
                  <a:gd name="connsiteX935" fmla="*/ 487187 w 2604760"/>
                  <a:gd name="connsiteY935" fmla="*/ 557650 h 1435210"/>
                  <a:gd name="connsiteX936" fmla="*/ 487705 w 2604760"/>
                  <a:gd name="connsiteY936" fmla="*/ 548314 h 1435210"/>
                  <a:gd name="connsiteX937" fmla="*/ 488231 w 2604760"/>
                  <a:gd name="connsiteY937" fmla="*/ 542770 h 1435210"/>
                  <a:gd name="connsiteX938" fmla="*/ 488748 w 2604760"/>
                  <a:gd name="connsiteY938" fmla="*/ 542085 h 1435210"/>
                  <a:gd name="connsiteX939" fmla="*/ 489275 w 2604760"/>
                  <a:gd name="connsiteY939" fmla="*/ 546427 h 1435210"/>
                  <a:gd name="connsiteX940" fmla="*/ 489792 w 2604760"/>
                  <a:gd name="connsiteY940" fmla="*/ 555045 h 1435210"/>
                  <a:gd name="connsiteX941" fmla="*/ 490310 w 2604760"/>
                  <a:gd name="connsiteY941" fmla="*/ 566359 h 1435210"/>
                  <a:gd name="connsiteX942" fmla="*/ 490836 w 2604760"/>
                  <a:gd name="connsiteY942" fmla="*/ 578300 h 1435210"/>
                  <a:gd name="connsiteX943" fmla="*/ 491354 w 2604760"/>
                  <a:gd name="connsiteY943" fmla="*/ 588663 h 1435210"/>
                  <a:gd name="connsiteX944" fmla="*/ 491880 w 2604760"/>
                  <a:gd name="connsiteY944" fmla="*/ 595510 h 1435210"/>
                  <a:gd name="connsiteX945" fmla="*/ 492398 w 2604760"/>
                  <a:gd name="connsiteY945" fmla="*/ 597514 h 1435210"/>
                  <a:gd name="connsiteX946" fmla="*/ 492915 w 2604760"/>
                  <a:gd name="connsiteY946" fmla="*/ 594224 h 1435210"/>
                  <a:gd name="connsiteX947" fmla="*/ 493441 w 2604760"/>
                  <a:gd name="connsiteY947" fmla="*/ 586174 h 1435210"/>
                  <a:gd name="connsiteX948" fmla="*/ 493959 w 2604760"/>
                  <a:gd name="connsiteY948" fmla="*/ 574751 h 1435210"/>
                  <a:gd name="connsiteX949" fmla="*/ 494485 w 2604760"/>
                  <a:gd name="connsiteY949" fmla="*/ 562025 h 1435210"/>
                  <a:gd name="connsiteX950" fmla="*/ 495003 w 2604760"/>
                  <a:gd name="connsiteY950" fmla="*/ 550243 h 1435210"/>
                  <a:gd name="connsiteX951" fmla="*/ 495521 w 2604760"/>
                  <a:gd name="connsiteY951" fmla="*/ 541459 h 1435210"/>
                  <a:gd name="connsiteX952" fmla="*/ 496047 w 2604760"/>
                  <a:gd name="connsiteY952" fmla="*/ 537150 h 1435210"/>
                  <a:gd name="connsiteX953" fmla="*/ 496564 w 2604760"/>
                  <a:gd name="connsiteY953" fmla="*/ 538002 h 1435210"/>
                  <a:gd name="connsiteX954" fmla="*/ 497090 w 2604760"/>
                  <a:gd name="connsiteY954" fmla="*/ 543722 h 1435210"/>
                  <a:gd name="connsiteX955" fmla="*/ 497608 w 2604760"/>
                  <a:gd name="connsiteY955" fmla="*/ 553124 h 1435210"/>
                  <a:gd name="connsiteX956" fmla="*/ 498126 w 2604760"/>
                  <a:gd name="connsiteY956" fmla="*/ 564363 h 1435210"/>
                  <a:gd name="connsiteX957" fmla="*/ 498652 w 2604760"/>
                  <a:gd name="connsiteY957" fmla="*/ 575286 h 1435210"/>
                  <a:gd name="connsiteX958" fmla="*/ 499170 w 2604760"/>
                  <a:gd name="connsiteY958" fmla="*/ 583870 h 1435210"/>
                  <a:gd name="connsiteX959" fmla="*/ 499696 w 2604760"/>
                  <a:gd name="connsiteY959" fmla="*/ 588571 h 1435210"/>
                  <a:gd name="connsiteX960" fmla="*/ 500213 w 2604760"/>
                  <a:gd name="connsiteY960" fmla="*/ 588521 h 1435210"/>
                  <a:gd name="connsiteX961" fmla="*/ 500731 w 2604760"/>
                  <a:gd name="connsiteY961" fmla="*/ 583711 h 1435210"/>
                  <a:gd name="connsiteX962" fmla="*/ 501257 w 2604760"/>
                  <a:gd name="connsiteY962" fmla="*/ 575018 h 1435210"/>
                  <a:gd name="connsiteX963" fmla="*/ 501775 w 2604760"/>
                  <a:gd name="connsiteY963" fmla="*/ 563996 h 1435210"/>
                  <a:gd name="connsiteX964" fmla="*/ 502301 w 2604760"/>
                  <a:gd name="connsiteY964" fmla="*/ 552539 h 1435210"/>
                  <a:gd name="connsiteX965" fmla="*/ 502819 w 2604760"/>
                  <a:gd name="connsiteY965" fmla="*/ 542519 h 1435210"/>
                  <a:gd name="connsiteX966" fmla="*/ 503336 w 2604760"/>
                  <a:gd name="connsiteY966" fmla="*/ 535438 h 1435210"/>
                  <a:gd name="connsiteX967" fmla="*/ 503862 w 2604760"/>
                  <a:gd name="connsiteY967" fmla="*/ 532257 h 1435210"/>
                  <a:gd name="connsiteX968" fmla="*/ 504380 w 2604760"/>
                  <a:gd name="connsiteY968" fmla="*/ 533167 h 1435210"/>
                  <a:gd name="connsiteX969" fmla="*/ 504906 w 2604760"/>
                  <a:gd name="connsiteY969" fmla="*/ 537559 h 1435210"/>
                  <a:gd name="connsiteX970" fmla="*/ 505424 w 2604760"/>
                  <a:gd name="connsiteY970" fmla="*/ 544131 h 1435210"/>
                  <a:gd name="connsiteX971" fmla="*/ 505942 w 2604760"/>
                  <a:gd name="connsiteY971" fmla="*/ 551270 h 1435210"/>
                  <a:gd name="connsiteX972" fmla="*/ 506468 w 2604760"/>
                  <a:gd name="connsiteY972" fmla="*/ 557391 h 1435210"/>
                  <a:gd name="connsiteX973" fmla="*/ 506985 w 2604760"/>
                  <a:gd name="connsiteY973" fmla="*/ 561207 h 1435210"/>
                  <a:gd name="connsiteX974" fmla="*/ 507512 w 2604760"/>
                  <a:gd name="connsiteY974" fmla="*/ 561875 h 1435210"/>
                  <a:gd name="connsiteX975" fmla="*/ 508029 w 2604760"/>
                  <a:gd name="connsiteY975" fmla="*/ 559153 h 1435210"/>
                  <a:gd name="connsiteX976" fmla="*/ 508547 w 2604760"/>
                  <a:gd name="connsiteY976" fmla="*/ 553441 h 1435210"/>
                  <a:gd name="connsiteX977" fmla="*/ 509073 w 2604760"/>
                  <a:gd name="connsiteY977" fmla="*/ 545726 h 1435210"/>
                  <a:gd name="connsiteX978" fmla="*/ 509591 w 2604760"/>
                  <a:gd name="connsiteY978" fmla="*/ 537233 h 1435210"/>
                  <a:gd name="connsiteX979" fmla="*/ 510117 w 2604760"/>
                  <a:gd name="connsiteY979" fmla="*/ 529226 h 1435210"/>
                  <a:gd name="connsiteX980" fmla="*/ 510635 w 2604760"/>
                  <a:gd name="connsiteY980" fmla="*/ 522704 h 1435210"/>
                  <a:gd name="connsiteX981" fmla="*/ 511152 w 2604760"/>
                  <a:gd name="connsiteY981" fmla="*/ 518337 h 1435210"/>
                  <a:gd name="connsiteX982" fmla="*/ 511678 w 2604760"/>
                  <a:gd name="connsiteY982" fmla="*/ 516308 h 1435210"/>
                  <a:gd name="connsiteX983" fmla="*/ 512196 w 2604760"/>
                  <a:gd name="connsiteY983" fmla="*/ 516274 h 1435210"/>
                  <a:gd name="connsiteX984" fmla="*/ 512722 w 2604760"/>
                  <a:gd name="connsiteY984" fmla="*/ 517435 h 1435210"/>
                  <a:gd name="connsiteX985" fmla="*/ 513240 w 2604760"/>
                  <a:gd name="connsiteY985" fmla="*/ 518771 h 1435210"/>
                  <a:gd name="connsiteX986" fmla="*/ 513758 w 2604760"/>
                  <a:gd name="connsiteY986" fmla="*/ 519389 h 1435210"/>
                  <a:gd name="connsiteX987" fmla="*/ 514284 w 2604760"/>
                  <a:gd name="connsiteY987" fmla="*/ 518662 h 1435210"/>
                  <a:gd name="connsiteX988" fmla="*/ 514801 w 2604760"/>
                  <a:gd name="connsiteY988" fmla="*/ 516316 h 1435210"/>
                  <a:gd name="connsiteX989" fmla="*/ 515327 w 2604760"/>
                  <a:gd name="connsiteY989" fmla="*/ 512433 h 1435210"/>
                  <a:gd name="connsiteX990" fmla="*/ 515845 w 2604760"/>
                  <a:gd name="connsiteY990" fmla="*/ 507456 h 1435210"/>
                  <a:gd name="connsiteX991" fmla="*/ 516363 w 2604760"/>
                  <a:gd name="connsiteY991" fmla="*/ 502121 h 1435210"/>
                  <a:gd name="connsiteX992" fmla="*/ 516889 w 2604760"/>
                  <a:gd name="connsiteY992" fmla="*/ 497194 h 1435210"/>
                  <a:gd name="connsiteX993" fmla="*/ 517407 w 2604760"/>
                  <a:gd name="connsiteY993" fmla="*/ 493269 h 1435210"/>
                  <a:gd name="connsiteX994" fmla="*/ 517933 w 2604760"/>
                  <a:gd name="connsiteY994" fmla="*/ 490581 h 1435210"/>
                  <a:gd name="connsiteX995" fmla="*/ 518450 w 2604760"/>
                  <a:gd name="connsiteY995" fmla="*/ 489002 h 1435210"/>
                  <a:gd name="connsiteX996" fmla="*/ 518968 w 2604760"/>
                  <a:gd name="connsiteY996" fmla="*/ 488151 h 1435210"/>
                  <a:gd name="connsiteX997" fmla="*/ 519494 w 2604760"/>
                  <a:gd name="connsiteY997" fmla="*/ 487391 h 1435210"/>
                  <a:gd name="connsiteX998" fmla="*/ 520012 w 2604760"/>
                  <a:gd name="connsiteY998" fmla="*/ 485946 h 1435210"/>
                  <a:gd name="connsiteX999" fmla="*/ 520538 w 2604760"/>
                  <a:gd name="connsiteY999" fmla="*/ 483124 h 1435210"/>
                  <a:gd name="connsiteX1000" fmla="*/ 521056 w 2604760"/>
                  <a:gd name="connsiteY1000" fmla="*/ 478548 h 1435210"/>
                  <a:gd name="connsiteX1001" fmla="*/ 521573 w 2604760"/>
                  <a:gd name="connsiteY1001" fmla="*/ 472302 h 1435210"/>
                  <a:gd name="connsiteX1002" fmla="*/ 522099 w 2604760"/>
                  <a:gd name="connsiteY1002" fmla="*/ 464887 h 1435210"/>
                  <a:gd name="connsiteX1003" fmla="*/ 522617 w 2604760"/>
                  <a:gd name="connsiteY1003" fmla="*/ 457129 h 1435210"/>
                  <a:gd name="connsiteX1004" fmla="*/ 523143 w 2604760"/>
                  <a:gd name="connsiteY1004" fmla="*/ 450048 h 1435210"/>
                  <a:gd name="connsiteX1005" fmla="*/ 523661 w 2604760"/>
                  <a:gd name="connsiteY1005" fmla="*/ 444637 h 1435210"/>
                  <a:gd name="connsiteX1006" fmla="*/ 524179 w 2604760"/>
                  <a:gd name="connsiteY1006" fmla="*/ 441656 h 1435210"/>
                  <a:gd name="connsiteX1007" fmla="*/ 524705 w 2604760"/>
                  <a:gd name="connsiteY1007" fmla="*/ 441356 h 1435210"/>
                  <a:gd name="connsiteX1008" fmla="*/ 525222 w 2604760"/>
                  <a:gd name="connsiteY1008" fmla="*/ 443360 h 1435210"/>
                  <a:gd name="connsiteX1009" fmla="*/ 525748 w 2604760"/>
                  <a:gd name="connsiteY1009" fmla="*/ 446783 h 1435210"/>
                  <a:gd name="connsiteX1010" fmla="*/ 526266 w 2604760"/>
                  <a:gd name="connsiteY1010" fmla="*/ 450391 h 1435210"/>
                  <a:gd name="connsiteX1011" fmla="*/ 526784 w 2604760"/>
                  <a:gd name="connsiteY1011" fmla="*/ 452871 h 1435210"/>
                  <a:gd name="connsiteX1012" fmla="*/ 527310 w 2604760"/>
                  <a:gd name="connsiteY1012" fmla="*/ 453038 h 1435210"/>
                  <a:gd name="connsiteX1013" fmla="*/ 527828 w 2604760"/>
                  <a:gd name="connsiteY1013" fmla="*/ 450057 h 1435210"/>
                  <a:gd name="connsiteX1014" fmla="*/ 528354 w 2604760"/>
                  <a:gd name="connsiteY1014" fmla="*/ 443652 h 1435210"/>
                  <a:gd name="connsiteX1015" fmla="*/ 528871 w 2604760"/>
                  <a:gd name="connsiteY1015" fmla="*/ 434292 h 1435210"/>
                  <a:gd name="connsiteX1016" fmla="*/ 529389 w 2604760"/>
                  <a:gd name="connsiteY1016" fmla="*/ 423060 h 1435210"/>
                  <a:gd name="connsiteX1017" fmla="*/ 529915 w 2604760"/>
                  <a:gd name="connsiteY1017" fmla="*/ 411487 h 1435210"/>
                  <a:gd name="connsiteX1018" fmla="*/ 530433 w 2604760"/>
                  <a:gd name="connsiteY1018" fmla="*/ 401266 h 1435210"/>
                  <a:gd name="connsiteX1019" fmla="*/ 530959 w 2604760"/>
                  <a:gd name="connsiteY1019" fmla="*/ 393960 h 1435210"/>
                  <a:gd name="connsiteX1020" fmla="*/ 531477 w 2604760"/>
                  <a:gd name="connsiteY1020" fmla="*/ 390636 h 1435210"/>
                  <a:gd name="connsiteX1021" fmla="*/ 531994 w 2604760"/>
                  <a:gd name="connsiteY1021" fmla="*/ 391630 h 1435210"/>
                  <a:gd name="connsiteX1022" fmla="*/ 532521 w 2604760"/>
                  <a:gd name="connsiteY1022" fmla="*/ 396457 h 1435210"/>
                  <a:gd name="connsiteX1023" fmla="*/ 533038 w 2604760"/>
                  <a:gd name="connsiteY1023" fmla="*/ 403855 h 1435210"/>
                  <a:gd name="connsiteX1024" fmla="*/ 533564 w 2604760"/>
                  <a:gd name="connsiteY1024" fmla="*/ 412080 h 1435210"/>
                  <a:gd name="connsiteX1025" fmla="*/ 534082 w 2604760"/>
                  <a:gd name="connsiteY1025" fmla="*/ 419211 h 1435210"/>
                  <a:gd name="connsiteX1026" fmla="*/ 534600 w 2604760"/>
                  <a:gd name="connsiteY1026" fmla="*/ 423520 h 1435210"/>
                  <a:gd name="connsiteX1027" fmla="*/ 535126 w 2604760"/>
                  <a:gd name="connsiteY1027" fmla="*/ 423770 h 1435210"/>
                  <a:gd name="connsiteX1028" fmla="*/ 535644 w 2604760"/>
                  <a:gd name="connsiteY1028" fmla="*/ 419487 h 1435210"/>
                  <a:gd name="connsiteX1029" fmla="*/ 536170 w 2604760"/>
                  <a:gd name="connsiteY1029" fmla="*/ 411078 h 1435210"/>
                  <a:gd name="connsiteX1030" fmla="*/ 536687 w 2604760"/>
                  <a:gd name="connsiteY1030" fmla="*/ 399713 h 1435210"/>
                  <a:gd name="connsiteX1031" fmla="*/ 537205 w 2604760"/>
                  <a:gd name="connsiteY1031" fmla="*/ 387196 h 1435210"/>
                  <a:gd name="connsiteX1032" fmla="*/ 537731 w 2604760"/>
                  <a:gd name="connsiteY1032" fmla="*/ 375547 h 1435210"/>
                  <a:gd name="connsiteX1033" fmla="*/ 538249 w 2604760"/>
                  <a:gd name="connsiteY1033" fmla="*/ 366663 h 1435210"/>
                  <a:gd name="connsiteX1034" fmla="*/ 538775 w 2604760"/>
                  <a:gd name="connsiteY1034" fmla="*/ 361928 h 1435210"/>
                  <a:gd name="connsiteX1035" fmla="*/ 539293 w 2604760"/>
                  <a:gd name="connsiteY1035" fmla="*/ 361995 h 1435210"/>
                  <a:gd name="connsiteX1036" fmla="*/ 539810 w 2604760"/>
                  <a:gd name="connsiteY1036" fmla="*/ 366654 h 1435210"/>
                  <a:gd name="connsiteX1037" fmla="*/ 540336 w 2604760"/>
                  <a:gd name="connsiteY1037" fmla="*/ 374829 h 1435210"/>
                  <a:gd name="connsiteX1038" fmla="*/ 540854 w 2604760"/>
                  <a:gd name="connsiteY1038" fmla="*/ 384833 h 1435210"/>
                  <a:gd name="connsiteX1039" fmla="*/ 541380 w 2604760"/>
                  <a:gd name="connsiteY1039" fmla="*/ 394611 h 1435210"/>
                  <a:gd name="connsiteX1040" fmla="*/ 541898 w 2604760"/>
                  <a:gd name="connsiteY1040" fmla="*/ 402243 h 1435210"/>
                  <a:gd name="connsiteX1041" fmla="*/ 542416 w 2604760"/>
                  <a:gd name="connsiteY1041" fmla="*/ 406243 h 1435210"/>
                  <a:gd name="connsiteX1042" fmla="*/ 542942 w 2604760"/>
                  <a:gd name="connsiteY1042" fmla="*/ 405892 h 1435210"/>
                  <a:gd name="connsiteX1043" fmla="*/ 543459 w 2604760"/>
                  <a:gd name="connsiteY1043" fmla="*/ 401275 h 1435210"/>
                  <a:gd name="connsiteX1044" fmla="*/ 543985 w 2604760"/>
                  <a:gd name="connsiteY1044" fmla="*/ 393258 h 1435210"/>
                  <a:gd name="connsiteX1045" fmla="*/ 544503 w 2604760"/>
                  <a:gd name="connsiteY1045" fmla="*/ 383355 h 1435210"/>
                  <a:gd name="connsiteX1046" fmla="*/ 545021 w 2604760"/>
                  <a:gd name="connsiteY1046" fmla="*/ 373376 h 1435210"/>
                  <a:gd name="connsiteX1047" fmla="*/ 545547 w 2604760"/>
                  <a:gd name="connsiteY1047" fmla="*/ 365060 h 1435210"/>
                  <a:gd name="connsiteX1048" fmla="*/ 546065 w 2604760"/>
                  <a:gd name="connsiteY1048" fmla="*/ 359799 h 1435210"/>
                  <a:gd name="connsiteX1049" fmla="*/ 546591 w 2604760"/>
                  <a:gd name="connsiteY1049" fmla="*/ 358388 h 1435210"/>
                  <a:gd name="connsiteX1050" fmla="*/ 547108 w 2604760"/>
                  <a:gd name="connsiteY1050" fmla="*/ 360951 h 1435210"/>
                  <a:gd name="connsiteX1051" fmla="*/ 547626 w 2604760"/>
                  <a:gd name="connsiteY1051" fmla="*/ 366905 h 1435210"/>
                  <a:gd name="connsiteX1052" fmla="*/ 548152 w 2604760"/>
                  <a:gd name="connsiteY1052" fmla="*/ 375030 h 1435210"/>
                  <a:gd name="connsiteX1053" fmla="*/ 548670 w 2604760"/>
                  <a:gd name="connsiteY1053" fmla="*/ 383697 h 1435210"/>
                  <a:gd name="connsiteX1054" fmla="*/ 549196 w 2604760"/>
                  <a:gd name="connsiteY1054" fmla="*/ 391288 h 1435210"/>
                  <a:gd name="connsiteX1055" fmla="*/ 549714 w 2604760"/>
                  <a:gd name="connsiteY1055" fmla="*/ 396532 h 1435210"/>
                  <a:gd name="connsiteX1056" fmla="*/ 550231 w 2604760"/>
                  <a:gd name="connsiteY1056" fmla="*/ 398686 h 1435210"/>
                  <a:gd name="connsiteX1057" fmla="*/ 550757 w 2604760"/>
                  <a:gd name="connsiteY1057" fmla="*/ 397626 h 1435210"/>
                  <a:gd name="connsiteX1058" fmla="*/ 551275 w 2604760"/>
                  <a:gd name="connsiteY1058" fmla="*/ 393810 h 1435210"/>
                  <a:gd name="connsiteX1059" fmla="*/ 551801 w 2604760"/>
                  <a:gd name="connsiteY1059" fmla="*/ 388181 h 1435210"/>
                  <a:gd name="connsiteX1060" fmla="*/ 552319 w 2604760"/>
                  <a:gd name="connsiteY1060" fmla="*/ 381986 h 1435210"/>
                  <a:gd name="connsiteX1061" fmla="*/ 552837 w 2604760"/>
                  <a:gd name="connsiteY1061" fmla="*/ 376458 h 1435210"/>
                  <a:gd name="connsiteX1062" fmla="*/ 553363 w 2604760"/>
                  <a:gd name="connsiteY1062" fmla="*/ 372566 h 1435210"/>
                  <a:gd name="connsiteX1063" fmla="*/ 553880 w 2604760"/>
                  <a:gd name="connsiteY1063" fmla="*/ 370888 h 1435210"/>
                  <a:gd name="connsiteX1064" fmla="*/ 554407 w 2604760"/>
                  <a:gd name="connsiteY1064" fmla="*/ 371598 h 1435210"/>
                  <a:gd name="connsiteX1065" fmla="*/ 554924 w 2604760"/>
                  <a:gd name="connsiteY1065" fmla="*/ 374420 h 1435210"/>
                  <a:gd name="connsiteX1066" fmla="*/ 555442 w 2604760"/>
                  <a:gd name="connsiteY1066" fmla="*/ 378654 h 1435210"/>
                  <a:gd name="connsiteX1067" fmla="*/ 555968 w 2604760"/>
                  <a:gd name="connsiteY1067" fmla="*/ 383297 h 1435210"/>
                  <a:gd name="connsiteX1068" fmla="*/ 556486 w 2604760"/>
                  <a:gd name="connsiteY1068" fmla="*/ 387380 h 1435210"/>
                  <a:gd name="connsiteX1069" fmla="*/ 557012 w 2604760"/>
                  <a:gd name="connsiteY1069" fmla="*/ 390169 h 1435210"/>
                  <a:gd name="connsiteX1070" fmla="*/ 557530 w 2604760"/>
                  <a:gd name="connsiteY1070" fmla="*/ 391313 h 1435210"/>
                  <a:gd name="connsiteX1071" fmla="*/ 558047 w 2604760"/>
                  <a:gd name="connsiteY1071" fmla="*/ 390795 h 1435210"/>
                  <a:gd name="connsiteX1072" fmla="*/ 558573 w 2604760"/>
                  <a:gd name="connsiteY1072" fmla="*/ 388891 h 1435210"/>
                  <a:gd name="connsiteX1073" fmla="*/ 559091 w 2604760"/>
                  <a:gd name="connsiteY1073" fmla="*/ 386169 h 1435210"/>
                  <a:gd name="connsiteX1074" fmla="*/ 559617 w 2604760"/>
                  <a:gd name="connsiteY1074" fmla="*/ 383363 h 1435210"/>
                  <a:gd name="connsiteX1075" fmla="*/ 560135 w 2604760"/>
                  <a:gd name="connsiteY1075" fmla="*/ 381134 h 1435210"/>
                  <a:gd name="connsiteX1076" fmla="*/ 560653 w 2604760"/>
                  <a:gd name="connsiteY1076" fmla="*/ 379898 h 1435210"/>
                  <a:gd name="connsiteX1077" fmla="*/ 561179 w 2604760"/>
                  <a:gd name="connsiteY1077" fmla="*/ 379723 h 1435210"/>
                  <a:gd name="connsiteX1078" fmla="*/ 561696 w 2604760"/>
                  <a:gd name="connsiteY1078" fmla="*/ 380399 h 1435210"/>
                  <a:gd name="connsiteX1079" fmla="*/ 562222 w 2604760"/>
                  <a:gd name="connsiteY1079" fmla="*/ 381526 h 1435210"/>
                  <a:gd name="connsiteX1080" fmla="*/ 562740 w 2604760"/>
                  <a:gd name="connsiteY1080" fmla="*/ 382562 h 1435210"/>
                  <a:gd name="connsiteX1081" fmla="*/ 563258 w 2604760"/>
                  <a:gd name="connsiteY1081" fmla="*/ 382929 h 1435210"/>
                  <a:gd name="connsiteX1082" fmla="*/ 563784 w 2604760"/>
                  <a:gd name="connsiteY1082" fmla="*/ 382203 h 1435210"/>
                  <a:gd name="connsiteX1083" fmla="*/ 564302 w 2604760"/>
                  <a:gd name="connsiteY1083" fmla="*/ 380232 h 1435210"/>
                  <a:gd name="connsiteX1084" fmla="*/ 564828 w 2604760"/>
                  <a:gd name="connsiteY1084" fmla="*/ 377226 h 1435210"/>
                  <a:gd name="connsiteX1085" fmla="*/ 565345 w 2604760"/>
                  <a:gd name="connsiteY1085" fmla="*/ 373594 h 1435210"/>
                  <a:gd name="connsiteX1086" fmla="*/ 565863 w 2604760"/>
                  <a:gd name="connsiteY1086" fmla="*/ 369878 h 1435210"/>
                  <a:gd name="connsiteX1087" fmla="*/ 566389 w 2604760"/>
                  <a:gd name="connsiteY1087" fmla="*/ 366713 h 1435210"/>
                  <a:gd name="connsiteX1088" fmla="*/ 566907 w 2604760"/>
                  <a:gd name="connsiteY1088" fmla="*/ 364684 h 1435210"/>
                  <a:gd name="connsiteX1089" fmla="*/ 567433 w 2604760"/>
                  <a:gd name="connsiteY1089" fmla="*/ 364191 h 1435210"/>
                  <a:gd name="connsiteX1090" fmla="*/ 567951 w 2604760"/>
                  <a:gd name="connsiteY1090" fmla="*/ 365218 h 1435210"/>
                  <a:gd name="connsiteX1091" fmla="*/ 568468 w 2604760"/>
                  <a:gd name="connsiteY1091" fmla="*/ 367339 h 1435210"/>
                  <a:gd name="connsiteX1092" fmla="*/ 568994 w 2604760"/>
                  <a:gd name="connsiteY1092" fmla="*/ 369761 h 1435210"/>
                  <a:gd name="connsiteX1093" fmla="*/ 569512 w 2604760"/>
                  <a:gd name="connsiteY1093" fmla="*/ 371606 h 1435210"/>
                  <a:gd name="connsiteX1094" fmla="*/ 570038 w 2604760"/>
                  <a:gd name="connsiteY1094" fmla="*/ 372032 h 1435210"/>
                  <a:gd name="connsiteX1095" fmla="*/ 570556 w 2604760"/>
                  <a:gd name="connsiteY1095" fmla="*/ 370412 h 1435210"/>
                  <a:gd name="connsiteX1096" fmla="*/ 571074 w 2604760"/>
                  <a:gd name="connsiteY1096" fmla="*/ 366454 h 1435210"/>
                  <a:gd name="connsiteX1097" fmla="*/ 571600 w 2604760"/>
                  <a:gd name="connsiteY1097" fmla="*/ 360300 h 1435210"/>
                  <a:gd name="connsiteX1098" fmla="*/ 572117 w 2604760"/>
                  <a:gd name="connsiteY1098" fmla="*/ 352559 h 1435210"/>
                  <a:gd name="connsiteX1099" fmla="*/ 572644 w 2604760"/>
                  <a:gd name="connsiteY1099" fmla="*/ 344167 h 1435210"/>
                  <a:gd name="connsiteX1100" fmla="*/ 573161 w 2604760"/>
                  <a:gd name="connsiteY1100" fmla="*/ 336209 h 1435210"/>
                  <a:gd name="connsiteX1101" fmla="*/ 573679 w 2604760"/>
                  <a:gd name="connsiteY1101" fmla="*/ 329738 h 1435210"/>
                  <a:gd name="connsiteX1102" fmla="*/ 574205 w 2604760"/>
                  <a:gd name="connsiteY1102" fmla="*/ 325630 h 1435210"/>
                  <a:gd name="connsiteX1103" fmla="*/ 574723 w 2604760"/>
                  <a:gd name="connsiteY1103" fmla="*/ 324376 h 1435210"/>
                  <a:gd name="connsiteX1104" fmla="*/ 575249 w 2604760"/>
                  <a:gd name="connsiteY1104" fmla="*/ 325889 h 1435210"/>
                  <a:gd name="connsiteX1105" fmla="*/ 575766 w 2604760"/>
                  <a:gd name="connsiteY1105" fmla="*/ 329471 h 1435210"/>
                  <a:gd name="connsiteX1106" fmla="*/ 576284 w 2604760"/>
                  <a:gd name="connsiteY1106" fmla="*/ 333963 h 1435210"/>
                  <a:gd name="connsiteX1107" fmla="*/ 576810 w 2604760"/>
                  <a:gd name="connsiteY1107" fmla="*/ 337980 h 1435210"/>
                  <a:gd name="connsiteX1108" fmla="*/ 577328 w 2604760"/>
                  <a:gd name="connsiteY1108" fmla="*/ 340193 h 1435210"/>
                  <a:gd name="connsiteX1109" fmla="*/ 577854 w 2604760"/>
                  <a:gd name="connsiteY1109" fmla="*/ 339558 h 1435210"/>
                  <a:gd name="connsiteX1110" fmla="*/ 578372 w 2604760"/>
                  <a:gd name="connsiteY1110" fmla="*/ 335508 h 1435210"/>
                  <a:gd name="connsiteX1111" fmla="*/ 578889 w 2604760"/>
                  <a:gd name="connsiteY1111" fmla="*/ 328093 h 1435210"/>
                  <a:gd name="connsiteX1112" fmla="*/ 579416 w 2604760"/>
                  <a:gd name="connsiteY1112" fmla="*/ 318001 h 1435210"/>
                  <a:gd name="connsiteX1113" fmla="*/ 579933 w 2604760"/>
                  <a:gd name="connsiteY1113" fmla="*/ 306434 h 1435210"/>
                  <a:gd name="connsiteX1114" fmla="*/ 580459 w 2604760"/>
                  <a:gd name="connsiteY1114" fmla="*/ 294902 h 1435210"/>
                  <a:gd name="connsiteX1115" fmla="*/ 580977 w 2604760"/>
                  <a:gd name="connsiteY1115" fmla="*/ 284943 h 1435210"/>
                  <a:gd name="connsiteX1116" fmla="*/ 581495 w 2604760"/>
                  <a:gd name="connsiteY1116" fmla="*/ 277833 h 1435210"/>
                  <a:gd name="connsiteX1117" fmla="*/ 582021 w 2604760"/>
                  <a:gd name="connsiteY1117" fmla="*/ 274345 h 1435210"/>
                  <a:gd name="connsiteX1118" fmla="*/ 582539 w 2604760"/>
                  <a:gd name="connsiteY1118" fmla="*/ 274581 h 1435210"/>
                  <a:gd name="connsiteX1119" fmla="*/ 583065 w 2604760"/>
                  <a:gd name="connsiteY1119" fmla="*/ 277948 h 1435210"/>
                  <a:gd name="connsiteX1120" fmla="*/ 583582 w 2604760"/>
                  <a:gd name="connsiteY1120" fmla="*/ 283263 h 1435210"/>
                  <a:gd name="connsiteX1121" fmla="*/ 584100 w 2604760"/>
                  <a:gd name="connsiteY1121" fmla="*/ 288975 h 1435210"/>
                  <a:gd name="connsiteX1122" fmla="*/ 584626 w 2604760"/>
                  <a:gd name="connsiteY1122" fmla="*/ 293453 h 1435210"/>
                  <a:gd name="connsiteX1123" fmla="*/ 585144 w 2604760"/>
                  <a:gd name="connsiteY1123" fmla="*/ 295291 h 1435210"/>
                  <a:gd name="connsiteX1124" fmla="*/ 585670 w 2604760"/>
                  <a:gd name="connsiteY1124" fmla="*/ 293574 h 1435210"/>
                  <a:gd name="connsiteX1125" fmla="*/ 586188 w 2604760"/>
                  <a:gd name="connsiteY1125" fmla="*/ 288052 h 1435210"/>
                  <a:gd name="connsiteX1126" fmla="*/ 586705 w 2604760"/>
                  <a:gd name="connsiteY1126" fmla="*/ 279193 h 1435210"/>
                  <a:gd name="connsiteX1127" fmla="*/ 587231 w 2604760"/>
                  <a:gd name="connsiteY1127" fmla="*/ 268111 h 1435210"/>
                  <a:gd name="connsiteX1128" fmla="*/ 587749 w 2604760"/>
                  <a:gd name="connsiteY1128" fmla="*/ 256359 h 1435210"/>
                  <a:gd name="connsiteX1129" fmla="*/ 588275 w 2604760"/>
                  <a:gd name="connsiteY1129" fmla="*/ 245598 h 1435210"/>
                  <a:gd name="connsiteX1130" fmla="*/ 588793 w 2604760"/>
                  <a:gd name="connsiteY1130" fmla="*/ 237260 h 1435210"/>
                  <a:gd name="connsiteX1131" fmla="*/ 589311 w 2604760"/>
                  <a:gd name="connsiteY1131" fmla="*/ 232279 h 1435210"/>
                  <a:gd name="connsiteX1132" fmla="*/ 589837 w 2604760"/>
                  <a:gd name="connsiteY1132" fmla="*/ 230972 h 1435210"/>
                  <a:gd name="connsiteX1133" fmla="*/ 590354 w 2604760"/>
                  <a:gd name="connsiteY1133" fmla="*/ 233025 h 1435210"/>
                  <a:gd name="connsiteX1134" fmla="*/ 590880 w 2604760"/>
                  <a:gd name="connsiteY1134" fmla="*/ 237546 h 1435210"/>
                  <a:gd name="connsiteX1135" fmla="*/ 591398 w 2604760"/>
                  <a:gd name="connsiteY1135" fmla="*/ 243204 h 1435210"/>
                  <a:gd name="connsiteX1136" fmla="*/ 591916 w 2604760"/>
                  <a:gd name="connsiteY1136" fmla="*/ 248483 h 1435210"/>
                  <a:gd name="connsiteX1137" fmla="*/ 592442 w 2604760"/>
                  <a:gd name="connsiteY1137" fmla="*/ 252007 h 1435210"/>
                  <a:gd name="connsiteX1138" fmla="*/ 592960 w 2604760"/>
                  <a:gd name="connsiteY1138" fmla="*/ 252809 h 1435210"/>
                  <a:gd name="connsiteX1139" fmla="*/ 593486 w 2604760"/>
                  <a:gd name="connsiteY1139" fmla="*/ 250483 h 1435210"/>
                  <a:gd name="connsiteX1140" fmla="*/ 594003 w 2604760"/>
                  <a:gd name="connsiteY1140" fmla="*/ 245233 h 1435210"/>
                  <a:gd name="connsiteX1141" fmla="*/ 594521 w 2604760"/>
                  <a:gd name="connsiteY1141" fmla="*/ 237836 h 1435210"/>
                  <a:gd name="connsiteX1142" fmla="*/ 595047 w 2604760"/>
                  <a:gd name="connsiteY1142" fmla="*/ 229489 h 1435210"/>
                  <a:gd name="connsiteX1143" fmla="*/ 595565 w 2604760"/>
                  <a:gd name="connsiteY1143" fmla="*/ 221539 h 1435210"/>
                  <a:gd name="connsiteX1144" fmla="*/ 596091 w 2604760"/>
                  <a:gd name="connsiteY1144" fmla="*/ 215153 h 1435210"/>
                  <a:gd name="connsiteX1145" fmla="*/ 596609 w 2604760"/>
                  <a:gd name="connsiteY1145" fmla="*/ 211104 h 1435210"/>
                  <a:gd name="connsiteX1146" fmla="*/ 597126 w 2604760"/>
                  <a:gd name="connsiteY1146" fmla="*/ 209698 h 1435210"/>
                  <a:gd name="connsiteX1147" fmla="*/ 597652 w 2604760"/>
                  <a:gd name="connsiteY1147" fmla="*/ 210804 h 1435210"/>
                  <a:gd name="connsiteX1148" fmla="*/ 598170 w 2604760"/>
                  <a:gd name="connsiteY1148" fmla="*/ 213867 h 1435210"/>
                  <a:gd name="connsiteX1149" fmla="*/ 598696 w 2604760"/>
                  <a:gd name="connsiteY1149" fmla="*/ 217987 h 1435210"/>
                  <a:gd name="connsiteX1150" fmla="*/ 599214 w 2604760"/>
                  <a:gd name="connsiteY1150" fmla="*/ 222097 h 1435210"/>
                  <a:gd name="connsiteX1151" fmla="*/ 599732 w 2604760"/>
                  <a:gd name="connsiteY1151" fmla="*/ 225243 h 1435210"/>
                  <a:gd name="connsiteX1152" fmla="*/ 600258 w 2604760"/>
                  <a:gd name="connsiteY1152" fmla="*/ 226806 h 1435210"/>
                  <a:gd name="connsiteX1153" fmla="*/ 600776 w 2604760"/>
                  <a:gd name="connsiteY1153" fmla="*/ 226570 h 1435210"/>
                  <a:gd name="connsiteX1154" fmla="*/ 601301 w 2604760"/>
                  <a:gd name="connsiteY1154" fmla="*/ 224686 h 1435210"/>
                  <a:gd name="connsiteX1155" fmla="*/ 601819 w 2604760"/>
                  <a:gd name="connsiteY1155" fmla="*/ 221627 h 1435210"/>
                  <a:gd name="connsiteX1156" fmla="*/ 602337 w 2604760"/>
                  <a:gd name="connsiteY1156" fmla="*/ 218112 h 1435210"/>
                  <a:gd name="connsiteX1157" fmla="*/ 602863 w 2604760"/>
                  <a:gd name="connsiteY1157" fmla="*/ 214934 h 1435210"/>
                  <a:gd name="connsiteX1158" fmla="*/ 603381 w 2604760"/>
                  <a:gd name="connsiteY1158" fmla="*/ 212742 h 1435210"/>
                  <a:gd name="connsiteX1159" fmla="*/ 603907 w 2604760"/>
                  <a:gd name="connsiteY1159" fmla="*/ 211875 h 1435210"/>
                  <a:gd name="connsiteX1160" fmla="*/ 604425 w 2604760"/>
                  <a:gd name="connsiteY1160" fmla="*/ 212349 h 1435210"/>
                  <a:gd name="connsiteX1161" fmla="*/ 604942 w 2604760"/>
                  <a:gd name="connsiteY1161" fmla="*/ 213929 h 1435210"/>
                  <a:gd name="connsiteX1162" fmla="*/ 605468 w 2604760"/>
                  <a:gd name="connsiteY1162" fmla="*/ 216196 h 1435210"/>
                  <a:gd name="connsiteX1163" fmla="*/ 605986 w 2604760"/>
                  <a:gd name="connsiteY1163" fmla="*/ 218592 h 1435210"/>
                  <a:gd name="connsiteX1164" fmla="*/ 606512 w 2604760"/>
                  <a:gd name="connsiteY1164" fmla="*/ 220543 h 1435210"/>
                  <a:gd name="connsiteX1165" fmla="*/ 607030 w 2604760"/>
                  <a:gd name="connsiteY1165" fmla="*/ 221643 h 1435210"/>
                  <a:gd name="connsiteX1166" fmla="*/ 607547 w 2604760"/>
                  <a:gd name="connsiteY1166" fmla="*/ 221802 h 1435210"/>
                  <a:gd name="connsiteX1167" fmla="*/ 608074 w 2604760"/>
                  <a:gd name="connsiteY1167" fmla="*/ 221230 h 1435210"/>
                  <a:gd name="connsiteX1168" fmla="*/ 608591 w 2604760"/>
                  <a:gd name="connsiteY1168" fmla="*/ 220312 h 1435210"/>
                  <a:gd name="connsiteX1169" fmla="*/ 609117 w 2604760"/>
                  <a:gd name="connsiteY1169" fmla="*/ 219488 h 1435210"/>
                  <a:gd name="connsiteX1170" fmla="*/ 609635 w 2604760"/>
                  <a:gd name="connsiteY1170" fmla="*/ 219192 h 1435210"/>
                  <a:gd name="connsiteX1171" fmla="*/ 610153 w 2604760"/>
                  <a:gd name="connsiteY1171" fmla="*/ 219799 h 1435210"/>
                  <a:gd name="connsiteX1172" fmla="*/ 610679 w 2604760"/>
                  <a:gd name="connsiteY1172" fmla="*/ 221492 h 1435210"/>
                  <a:gd name="connsiteX1173" fmla="*/ 611197 w 2604760"/>
                  <a:gd name="connsiteY1173" fmla="*/ 224160 h 1435210"/>
                  <a:gd name="connsiteX1174" fmla="*/ 611723 w 2604760"/>
                  <a:gd name="connsiteY1174" fmla="*/ 227402 h 1435210"/>
                  <a:gd name="connsiteX1175" fmla="*/ 612240 w 2604760"/>
                  <a:gd name="connsiteY1175" fmla="*/ 230657 h 1435210"/>
                  <a:gd name="connsiteX1176" fmla="*/ 612758 w 2604760"/>
                  <a:gd name="connsiteY1176" fmla="*/ 233351 h 1435210"/>
                  <a:gd name="connsiteX1177" fmla="*/ 613284 w 2604760"/>
                  <a:gd name="connsiteY1177" fmla="*/ 234989 h 1435210"/>
                  <a:gd name="connsiteX1178" fmla="*/ 613802 w 2604760"/>
                  <a:gd name="connsiteY1178" fmla="*/ 235234 h 1435210"/>
                  <a:gd name="connsiteX1179" fmla="*/ 614328 w 2604760"/>
                  <a:gd name="connsiteY1179" fmla="*/ 234031 h 1435210"/>
                  <a:gd name="connsiteX1180" fmla="*/ 614846 w 2604760"/>
                  <a:gd name="connsiteY1180" fmla="*/ 231679 h 1435210"/>
                  <a:gd name="connsiteX1181" fmla="*/ 615363 w 2604760"/>
                  <a:gd name="connsiteY1181" fmla="*/ 228783 h 1435210"/>
                  <a:gd name="connsiteX1182" fmla="*/ 615889 w 2604760"/>
                  <a:gd name="connsiteY1182" fmla="*/ 226072 h 1435210"/>
                  <a:gd name="connsiteX1183" fmla="*/ 616407 w 2604760"/>
                  <a:gd name="connsiteY1183" fmla="*/ 224221 h 1435210"/>
                  <a:gd name="connsiteX1184" fmla="*/ 616933 w 2604760"/>
                  <a:gd name="connsiteY1184" fmla="*/ 223752 h 1435210"/>
                  <a:gd name="connsiteX1185" fmla="*/ 617451 w 2604760"/>
                  <a:gd name="connsiteY1185" fmla="*/ 224979 h 1435210"/>
                  <a:gd name="connsiteX1186" fmla="*/ 617969 w 2604760"/>
                  <a:gd name="connsiteY1186" fmla="*/ 227930 h 1435210"/>
                  <a:gd name="connsiteX1187" fmla="*/ 618495 w 2604760"/>
                  <a:gd name="connsiteY1187" fmla="*/ 232264 h 1435210"/>
                  <a:gd name="connsiteX1188" fmla="*/ 619012 w 2604760"/>
                  <a:gd name="connsiteY1188" fmla="*/ 237292 h 1435210"/>
                  <a:gd name="connsiteX1189" fmla="*/ 619538 w 2604760"/>
                  <a:gd name="connsiteY1189" fmla="*/ 242131 h 1435210"/>
                  <a:gd name="connsiteX1190" fmla="*/ 620056 w 2604760"/>
                  <a:gd name="connsiteY1190" fmla="*/ 245905 h 1435210"/>
                  <a:gd name="connsiteX1191" fmla="*/ 620574 w 2604760"/>
                  <a:gd name="connsiteY1191" fmla="*/ 247905 h 1435210"/>
                  <a:gd name="connsiteX1192" fmla="*/ 621100 w 2604760"/>
                  <a:gd name="connsiteY1192" fmla="*/ 247694 h 1435210"/>
                  <a:gd name="connsiteX1193" fmla="*/ 621618 w 2604760"/>
                  <a:gd name="connsiteY1193" fmla="*/ 245210 h 1435210"/>
                  <a:gd name="connsiteX1194" fmla="*/ 622144 w 2604760"/>
                  <a:gd name="connsiteY1194" fmla="*/ 240815 h 1435210"/>
                  <a:gd name="connsiteX1195" fmla="*/ 622661 w 2604760"/>
                  <a:gd name="connsiteY1195" fmla="*/ 235244 h 1435210"/>
                  <a:gd name="connsiteX1196" fmla="*/ 623179 w 2604760"/>
                  <a:gd name="connsiteY1196" fmla="*/ 229451 h 1435210"/>
                  <a:gd name="connsiteX1197" fmla="*/ 623705 w 2604760"/>
                  <a:gd name="connsiteY1197" fmla="*/ 224414 h 1435210"/>
                  <a:gd name="connsiteX1198" fmla="*/ 624223 w 2604760"/>
                  <a:gd name="connsiteY1198" fmla="*/ 220971 h 1435210"/>
                  <a:gd name="connsiteX1199" fmla="*/ 624749 w 2604760"/>
                  <a:gd name="connsiteY1199" fmla="*/ 219697 h 1435210"/>
                  <a:gd name="connsiteX1200" fmla="*/ 625267 w 2604760"/>
                  <a:gd name="connsiteY1200" fmla="*/ 220781 h 1435210"/>
                  <a:gd name="connsiteX1201" fmla="*/ 625784 w 2604760"/>
                  <a:gd name="connsiteY1201" fmla="*/ 223962 h 1435210"/>
                  <a:gd name="connsiteX1202" fmla="*/ 626311 w 2604760"/>
                  <a:gd name="connsiteY1202" fmla="*/ 228542 h 1435210"/>
                  <a:gd name="connsiteX1203" fmla="*/ 626828 w 2604760"/>
                  <a:gd name="connsiteY1203" fmla="*/ 233531 h 1435210"/>
                  <a:gd name="connsiteX1204" fmla="*/ 627354 w 2604760"/>
                  <a:gd name="connsiteY1204" fmla="*/ 237837 h 1435210"/>
                  <a:gd name="connsiteX1205" fmla="*/ 627872 w 2604760"/>
                  <a:gd name="connsiteY1205" fmla="*/ 240476 h 1435210"/>
                  <a:gd name="connsiteX1206" fmla="*/ 628390 w 2604760"/>
                  <a:gd name="connsiteY1206" fmla="*/ 240736 h 1435210"/>
                  <a:gd name="connsiteX1207" fmla="*/ 628916 w 2604760"/>
                  <a:gd name="connsiteY1207" fmla="*/ 238303 h 1435210"/>
                  <a:gd name="connsiteX1208" fmla="*/ 629434 w 2604760"/>
                  <a:gd name="connsiteY1208" fmla="*/ 233319 h 1435210"/>
                  <a:gd name="connsiteX1209" fmla="*/ 629960 w 2604760"/>
                  <a:gd name="connsiteY1209" fmla="*/ 226370 h 1435210"/>
                  <a:gd name="connsiteX1210" fmla="*/ 630477 w 2604760"/>
                  <a:gd name="connsiteY1210" fmla="*/ 218387 h 1435210"/>
                  <a:gd name="connsiteX1211" fmla="*/ 630995 w 2604760"/>
                  <a:gd name="connsiteY1211" fmla="*/ 210484 h 1435210"/>
                  <a:gd name="connsiteX1212" fmla="*/ 631521 w 2604760"/>
                  <a:gd name="connsiteY1212" fmla="*/ 203748 h 1435210"/>
                  <a:gd name="connsiteX1213" fmla="*/ 632039 w 2604760"/>
                  <a:gd name="connsiteY1213" fmla="*/ 199031 h 1435210"/>
                  <a:gd name="connsiteX1214" fmla="*/ 632565 w 2604760"/>
                  <a:gd name="connsiteY1214" fmla="*/ 196788 h 1435210"/>
                  <a:gd name="connsiteX1215" fmla="*/ 633083 w 2604760"/>
                  <a:gd name="connsiteY1215" fmla="*/ 197007 h 1435210"/>
                  <a:gd name="connsiteX1216" fmla="*/ 633600 w 2604760"/>
                  <a:gd name="connsiteY1216" fmla="*/ 199218 h 1435210"/>
                  <a:gd name="connsiteX1217" fmla="*/ 634126 w 2604760"/>
                  <a:gd name="connsiteY1217" fmla="*/ 202577 h 1435210"/>
                  <a:gd name="connsiteX1218" fmla="*/ 634644 w 2604760"/>
                  <a:gd name="connsiteY1218" fmla="*/ 206020 h 1435210"/>
                  <a:gd name="connsiteX1219" fmla="*/ 635170 w 2604760"/>
                  <a:gd name="connsiteY1219" fmla="*/ 208471 h 1435210"/>
                  <a:gd name="connsiteX1220" fmla="*/ 635688 w 2604760"/>
                  <a:gd name="connsiteY1220" fmla="*/ 209058 h 1435210"/>
                  <a:gd name="connsiteX1221" fmla="*/ 636206 w 2604760"/>
                  <a:gd name="connsiteY1221" fmla="*/ 207263 h 1435210"/>
                  <a:gd name="connsiteX1222" fmla="*/ 636732 w 2604760"/>
                  <a:gd name="connsiteY1222" fmla="*/ 202985 h 1435210"/>
                  <a:gd name="connsiteX1223" fmla="*/ 637249 w 2604760"/>
                  <a:gd name="connsiteY1223" fmla="*/ 196547 h 1435210"/>
                  <a:gd name="connsiteX1224" fmla="*/ 637775 w 2604760"/>
                  <a:gd name="connsiteY1224" fmla="*/ 188656 h 1435210"/>
                  <a:gd name="connsiteX1225" fmla="*/ 638293 w 2604760"/>
                  <a:gd name="connsiteY1225" fmla="*/ 180296 h 1435210"/>
                  <a:gd name="connsiteX1226" fmla="*/ 638811 w 2604760"/>
                  <a:gd name="connsiteY1226" fmla="*/ 172515 h 1435210"/>
                  <a:gd name="connsiteX1227" fmla="*/ 639337 w 2604760"/>
                  <a:gd name="connsiteY1227" fmla="*/ 166180 h 1435210"/>
                  <a:gd name="connsiteX1228" fmla="*/ 639855 w 2604760"/>
                  <a:gd name="connsiteY1228" fmla="*/ 161819 h 1435210"/>
                  <a:gd name="connsiteX1229" fmla="*/ 640381 w 2604760"/>
                  <a:gd name="connsiteY1229" fmla="*/ 159572 h 1435210"/>
                  <a:gd name="connsiteX1230" fmla="*/ 640898 w 2604760"/>
                  <a:gd name="connsiteY1230" fmla="*/ 159208 h 1435210"/>
                  <a:gd name="connsiteX1231" fmla="*/ 641416 w 2604760"/>
                  <a:gd name="connsiteY1231" fmla="*/ 160164 h 1435210"/>
                  <a:gd name="connsiteX1232" fmla="*/ 641942 w 2604760"/>
                  <a:gd name="connsiteY1232" fmla="*/ 161628 h 1435210"/>
                  <a:gd name="connsiteX1233" fmla="*/ 642460 w 2604760"/>
                  <a:gd name="connsiteY1233" fmla="*/ 162713 h 1435210"/>
                  <a:gd name="connsiteX1234" fmla="*/ 642986 w 2604760"/>
                  <a:gd name="connsiteY1234" fmla="*/ 162685 h 1435210"/>
                  <a:gd name="connsiteX1235" fmla="*/ 643504 w 2604760"/>
                  <a:gd name="connsiteY1235" fmla="*/ 161105 h 1435210"/>
                  <a:gd name="connsiteX1236" fmla="*/ 644021 w 2604760"/>
                  <a:gd name="connsiteY1236" fmla="*/ 157857 h 1435210"/>
                  <a:gd name="connsiteX1237" fmla="*/ 644547 w 2604760"/>
                  <a:gd name="connsiteY1237" fmla="*/ 153128 h 1435210"/>
                  <a:gd name="connsiteX1238" fmla="*/ 645065 w 2604760"/>
                  <a:gd name="connsiteY1238" fmla="*/ 147374 h 1435210"/>
                  <a:gd name="connsiteX1239" fmla="*/ 645591 w 2604760"/>
                  <a:gd name="connsiteY1239" fmla="*/ 141266 h 1435210"/>
                  <a:gd name="connsiteX1240" fmla="*/ 646109 w 2604760"/>
                  <a:gd name="connsiteY1240" fmla="*/ 135532 h 1435210"/>
                  <a:gd name="connsiteX1241" fmla="*/ 646627 w 2604760"/>
                  <a:gd name="connsiteY1241" fmla="*/ 130747 h 1435210"/>
                  <a:gd name="connsiteX1242" fmla="*/ 647153 w 2604760"/>
                  <a:gd name="connsiteY1242" fmla="*/ 127201 h 1435210"/>
                  <a:gd name="connsiteX1243" fmla="*/ 647671 w 2604760"/>
                  <a:gd name="connsiteY1243" fmla="*/ 124907 h 1435210"/>
                  <a:gd name="connsiteX1244" fmla="*/ 648197 w 2604760"/>
                  <a:gd name="connsiteY1244" fmla="*/ 123670 h 1435210"/>
                  <a:gd name="connsiteX1245" fmla="*/ 648714 w 2604760"/>
                  <a:gd name="connsiteY1245" fmla="*/ 123128 h 1435210"/>
                  <a:gd name="connsiteX1246" fmla="*/ 649232 w 2604760"/>
                  <a:gd name="connsiteY1246" fmla="*/ 122793 h 1435210"/>
                  <a:gd name="connsiteX1247" fmla="*/ 649758 w 2604760"/>
                  <a:gd name="connsiteY1247" fmla="*/ 122152 h 1435210"/>
                  <a:gd name="connsiteX1248" fmla="*/ 650276 w 2604760"/>
                  <a:gd name="connsiteY1248" fmla="*/ 120841 h 1435210"/>
                  <a:gd name="connsiteX1249" fmla="*/ 650802 w 2604760"/>
                  <a:gd name="connsiteY1249" fmla="*/ 118762 h 1435210"/>
                  <a:gd name="connsiteX1250" fmla="*/ 651320 w 2604760"/>
                  <a:gd name="connsiteY1250" fmla="*/ 116056 h 1435210"/>
                  <a:gd name="connsiteX1251" fmla="*/ 651837 w 2604760"/>
                  <a:gd name="connsiteY1251" fmla="*/ 113010 h 1435210"/>
                  <a:gd name="connsiteX1252" fmla="*/ 652363 w 2604760"/>
                  <a:gd name="connsiteY1252" fmla="*/ 109976 h 1435210"/>
                  <a:gd name="connsiteX1253" fmla="*/ 652881 w 2604760"/>
                  <a:gd name="connsiteY1253" fmla="*/ 107336 h 1435210"/>
                  <a:gd name="connsiteX1254" fmla="*/ 653407 w 2604760"/>
                  <a:gd name="connsiteY1254" fmla="*/ 105422 h 1435210"/>
                  <a:gd name="connsiteX1255" fmla="*/ 653925 w 2604760"/>
                  <a:gd name="connsiteY1255" fmla="*/ 104388 h 1435210"/>
                  <a:gd name="connsiteX1256" fmla="*/ 654442 w 2604760"/>
                  <a:gd name="connsiteY1256" fmla="*/ 104124 h 1435210"/>
                  <a:gd name="connsiteX1257" fmla="*/ 654969 w 2604760"/>
                  <a:gd name="connsiteY1257" fmla="*/ 104307 h 1435210"/>
                  <a:gd name="connsiteX1258" fmla="*/ 655486 w 2604760"/>
                  <a:gd name="connsiteY1258" fmla="*/ 104542 h 1435210"/>
                  <a:gd name="connsiteX1259" fmla="*/ 656012 w 2604760"/>
                  <a:gd name="connsiteY1259" fmla="*/ 104468 h 1435210"/>
                  <a:gd name="connsiteX1260" fmla="*/ 656530 w 2604760"/>
                  <a:gd name="connsiteY1260" fmla="*/ 103796 h 1435210"/>
                  <a:gd name="connsiteX1261" fmla="*/ 657048 w 2604760"/>
                  <a:gd name="connsiteY1261" fmla="*/ 102347 h 1435210"/>
                  <a:gd name="connsiteX1262" fmla="*/ 657574 w 2604760"/>
                  <a:gd name="connsiteY1262" fmla="*/ 100135 h 1435210"/>
                  <a:gd name="connsiteX1263" fmla="*/ 658092 w 2604760"/>
                  <a:gd name="connsiteY1263" fmla="*/ 97437 h 1435210"/>
                  <a:gd name="connsiteX1264" fmla="*/ 658618 w 2604760"/>
                  <a:gd name="connsiteY1264" fmla="*/ 94732 h 1435210"/>
                  <a:gd name="connsiteX1265" fmla="*/ 659135 w 2604760"/>
                  <a:gd name="connsiteY1265" fmla="*/ 92546 h 1435210"/>
                  <a:gd name="connsiteX1266" fmla="*/ 659653 w 2604760"/>
                  <a:gd name="connsiteY1266" fmla="*/ 91312 h 1435210"/>
                  <a:gd name="connsiteX1267" fmla="*/ 660179 w 2604760"/>
                  <a:gd name="connsiteY1267" fmla="*/ 91312 h 1435210"/>
                  <a:gd name="connsiteX1268" fmla="*/ 660697 w 2604760"/>
                  <a:gd name="connsiteY1268" fmla="*/ 92648 h 1435210"/>
                  <a:gd name="connsiteX1269" fmla="*/ 661223 w 2604760"/>
                  <a:gd name="connsiteY1269" fmla="*/ 95178 h 1435210"/>
                  <a:gd name="connsiteX1270" fmla="*/ 661741 w 2604760"/>
                  <a:gd name="connsiteY1270" fmla="*/ 98485 h 1435210"/>
                  <a:gd name="connsiteX1271" fmla="*/ 662258 w 2604760"/>
                  <a:gd name="connsiteY1271" fmla="*/ 101944 h 1435210"/>
                  <a:gd name="connsiteX1272" fmla="*/ 662784 w 2604760"/>
                  <a:gd name="connsiteY1272" fmla="*/ 104907 h 1435210"/>
                  <a:gd name="connsiteX1273" fmla="*/ 663302 w 2604760"/>
                  <a:gd name="connsiteY1273" fmla="*/ 106857 h 1435210"/>
                  <a:gd name="connsiteX1274" fmla="*/ 663828 w 2604760"/>
                  <a:gd name="connsiteY1274" fmla="*/ 107491 h 1435210"/>
                  <a:gd name="connsiteX1275" fmla="*/ 664346 w 2604760"/>
                  <a:gd name="connsiteY1275" fmla="*/ 106731 h 1435210"/>
                  <a:gd name="connsiteX1276" fmla="*/ 664864 w 2604760"/>
                  <a:gd name="connsiteY1276" fmla="*/ 104761 h 1435210"/>
                  <a:gd name="connsiteX1277" fmla="*/ 665390 w 2604760"/>
                  <a:gd name="connsiteY1277" fmla="*/ 102038 h 1435210"/>
                  <a:gd name="connsiteX1278" fmla="*/ 665907 w 2604760"/>
                  <a:gd name="connsiteY1278" fmla="*/ 99227 h 1435210"/>
                  <a:gd name="connsiteX1279" fmla="*/ 666433 w 2604760"/>
                  <a:gd name="connsiteY1279" fmla="*/ 97037 h 1435210"/>
                  <a:gd name="connsiteX1280" fmla="*/ 666951 w 2604760"/>
                  <a:gd name="connsiteY1280" fmla="*/ 96057 h 1435210"/>
                  <a:gd name="connsiteX1281" fmla="*/ 667469 w 2604760"/>
                  <a:gd name="connsiteY1281" fmla="*/ 96665 h 1435210"/>
                  <a:gd name="connsiteX1282" fmla="*/ 667995 w 2604760"/>
                  <a:gd name="connsiteY1282" fmla="*/ 98982 h 1435210"/>
                  <a:gd name="connsiteX1283" fmla="*/ 668513 w 2604760"/>
                  <a:gd name="connsiteY1283" fmla="*/ 102844 h 1435210"/>
                  <a:gd name="connsiteX1284" fmla="*/ 669039 w 2604760"/>
                  <a:gd name="connsiteY1284" fmla="*/ 107788 h 1435210"/>
                  <a:gd name="connsiteX1285" fmla="*/ 669557 w 2604760"/>
                  <a:gd name="connsiteY1285" fmla="*/ 113129 h 1435210"/>
                  <a:gd name="connsiteX1286" fmla="*/ 670074 w 2604760"/>
                  <a:gd name="connsiteY1286" fmla="*/ 118113 h 1435210"/>
                  <a:gd name="connsiteX1287" fmla="*/ 670600 w 2604760"/>
                  <a:gd name="connsiteY1287" fmla="*/ 122075 h 1435210"/>
                  <a:gd name="connsiteX1288" fmla="*/ 671118 w 2604760"/>
                  <a:gd name="connsiteY1288" fmla="*/ 124551 h 1435210"/>
                  <a:gd name="connsiteX1289" fmla="*/ 671644 w 2604760"/>
                  <a:gd name="connsiteY1289" fmla="*/ 125332 h 1435210"/>
                  <a:gd name="connsiteX1290" fmla="*/ 672162 w 2604760"/>
                  <a:gd name="connsiteY1290" fmla="*/ 124500 h 1435210"/>
                  <a:gd name="connsiteX1291" fmla="*/ 672679 w 2604760"/>
                  <a:gd name="connsiteY1291" fmla="*/ 122424 h 1435210"/>
                  <a:gd name="connsiteX1292" fmla="*/ 673206 w 2604760"/>
                  <a:gd name="connsiteY1292" fmla="*/ 119708 h 1435210"/>
                  <a:gd name="connsiteX1293" fmla="*/ 673723 w 2604760"/>
                  <a:gd name="connsiteY1293" fmla="*/ 117069 h 1435210"/>
                  <a:gd name="connsiteX1294" fmla="*/ 674249 w 2604760"/>
                  <a:gd name="connsiteY1294" fmla="*/ 115185 h 1435210"/>
                  <a:gd name="connsiteX1295" fmla="*/ 674767 w 2604760"/>
                  <a:gd name="connsiteY1295" fmla="*/ 114585 h 1435210"/>
                  <a:gd name="connsiteX1296" fmla="*/ 675285 w 2604760"/>
                  <a:gd name="connsiteY1296" fmla="*/ 115560 h 1435210"/>
                  <a:gd name="connsiteX1297" fmla="*/ 675811 w 2604760"/>
                  <a:gd name="connsiteY1297" fmla="*/ 118122 h 1435210"/>
                  <a:gd name="connsiteX1298" fmla="*/ 676328 w 2604760"/>
                  <a:gd name="connsiteY1298" fmla="*/ 122010 h 1435210"/>
                  <a:gd name="connsiteX1299" fmla="*/ 676855 w 2604760"/>
                  <a:gd name="connsiteY1299" fmla="*/ 126725 h 1435210"/>
                  <a:gd name="connsiteX1300" fmla="*/ 677372 w 2604760"/>
                  <a:gd name="connsiteY1300" fmla="*/ 131622 h 1435210"/>
                  <a:gd name="connsiteX1301" fmla="*/ 677890 w 2604760"/>
                  <a:gd name="connsiteY1301" fmla="*/ 136013 h 1435210"/>
                  <a:gd name="connsiteX1302" fmla="*/ 678416 w 2604760"/>
                  <a:gd name="connsiteY1302" fmla="*/ 139298 h 1435210"/>
                  <a:gd name="connsiteX1303" fmla="*/ 678934 w 2604760"/>
                  <a:gd name="connsiteY1303" fmla="*/ 141076 h 1435210"/>
                  <a:gd name="connsiteX1304" fmla="*/ 679460 w 2604760"/>
                  <a:gd name="connsiteY1304" fmla="*/ 141207 h 1435210"/>
                  <a:gd name="connsiteX1305" fmla="*/ 679978 w 2604760"/>
                  <a:gd name="connsiteY1305" fmla="*/ 139826 h 1435210"/>
                  <a:gd name="connsiteX1306" fmla="*/ 680495 w 2604760"/>
                  <a:gd name="connsiteY1306" fmla="*/ 137310 h 1435210"/>
                  <a:gd name="connsiteX1307" fmla="*/ 681021 w 2604760"/>
                  <a:gd name="connsiteY1307" fmla="*/ 134219 h 1435210"/>
                  <a:gd name="connsiteX1308" fmla="*/ 681539 w 2604760"/>
                  <a:gd name="connsiteY1308" fmla="*/ 131195 h 1435210"/>
                  <a:gd name="connsiteX1309" fmla="*/ 682065 w 2604760"/>
                  <a:gd name="connsiteY1309" fmla="*/ 128825 h 1435210"/>
                  <a:gd name="connsiteX1310" fmla="*/ 682583 w 2604760"/>
                  <a:gd name="connsiteY1310" fmla="*/ 127529 h 1435210"/>
                  <a:gd name="connsiteX1311" fmla="*/ 683101 w 2604760"/>
                  <a:gd name="connsiteY1311" fmla="*/ 127497 h 1435210"/>
                  <a:gd name="connsiteX1312" fmla="*/ 683627 w 2604760"/>
                  <a:gd name="connsiteY1312" fmla="*/ 128699 h 1435210"/>
                  <a:gd name="connsiteX1313" fmla="*/ 684144 w 2604760"/>
                  <a:gd name="connsiteY1313" fmla="*/ 130901 h 1435210"/>
                  <a:gd name="connsiteX1314" fmla="*/ 684670 w 2604760"/>
                  <a:gd name="connsiteY1314" fmla="*/ 133676 h 1435210"/>
                  <a:gd name="connsiteX1315" fmla="*/ 685188 w 2604760"/>
                  <a:gd name="connsiteY1315" fmla="*/ 136450 h 1435210"/>
                  <a:gd name="connsiteX1316" fmla="*/ 685706 w 2604760"/>
                  <a:gd name="connsiteY1316" fmla="*/ 138633 h 1435210"/>
                  <a:gd name="connsiteX1317" fmla="*/ 686232 w 2604760"/>
                  <a:gd name="connsiteY1317" fmla="*/ 139765 h 1435210"/>
                  <a:gd name="connsiteX1318" fmla="*/ 686750 w 2604760"/>
                  <a:gd name="connsiteY1318" fmla="*/ 139610 h 1435210"/>
                  <a:gd name="connsiteX1319" fmla="*/ 687276 w 2604760"/>
                  <a:gd name="connsiteY1319" fmla="*/ 138156 h 1435210"/>
                  <a:gd name="connsiteX1320" fmla="*/ 687793 w 2604760"/>
                  <a:gd name="connsiteY1320" fmla="*/ 135581 h 1435210"/>
                  <a:gd name="connsiteX1321" fmla="*/ 688311 w 2604760"/>
                  <a:gd name="connsiteY1321" fmla="*/ 132247 h 1435210"/>
                  <a:gd name="connsiteX1322" fmla="*/ 688837 w 2604760"/>
                  <a:gd name="connsiteY1322" fmla="*/ 128646 h 1435210"/>
                  <a:gd name="connsiteX1323" fmla="*/ 689355 w 2604760"/>
                  <a:gd name="connsiteY1323" fmla="*/ 125287 h 1435210"/>
                  <a:gd name="connsiteX1324" fmla="*/ 689881 w 2604760"/>
                  <a:gd name="connsiteY1324" fmla="*/ 122553 h 1435210"/>
                  <a:gd name="connsiteX1325" fmla="*/ 690399 w 2604760"/>
                  <a:gd name="connsiteY1325" fmla="*/ 120632 h 1435210"/>
                  <a:gd name="connsiteX1326" fmla="*/ 690916 w 2604760"/>
                  <a:gd name="connsiteY1326" fmla="*/ 119535 h 1435210"/>
                  <a:gd name="connsiteX1327" fmla="*/ 691442 w 2604760"/>
                  <a:gd name="connsiteY1327" fmla="*/ 119136 h 1435210"/>
                  <a:gd name="connsiteX1328" fmla="*/ 691960 w 2604760"/>
                  <a:gd name="connsiteY1328" fmla="*/ 119163 h 1435210"/>
                  <a:gd name="connsiteX1329" fmla="*/ 692486 w 2604760"/>
                  <a:gd name="connsiteY1329" fmla="*/ 119216 h 1435210"/>
                  <a:gd name="connsiteX1330" fmla="*/ 693004 w 2604760"/>
                  <a:gd name="connsiteY1330" fmla="*/ 118865 h 1435210"/>
                  <a:gd name="connsiteX1331" fmla="*/ 693522 w 2604760"/>
                  <a:gd name="connsiteY1331" fmla="*/ 117803 h 1435210"/>
                  <a:gd name="connsiteX1332" fmla="*/ 694048 w 2604760"/>
                  <a:gd name="connsiteY1332" fmla="*/ 115930 h 1435210"/>
                  <a:gd name="connsiteX1333" fmla="*/ 694565 w 2604760"/>
                  <a:gd name="connsiteY1333" fmla="*/ 113328 h 1435210"/>
                  <a:gd name="connsiteX1334" fmla="*/ 695092 w 2604760"/>
                  <a:gd name="connsiteY1334" fmla="*/ 110183 h 1435210"/>
                  <a:gd name="connsiteX1335" fmla="*/ 695609 w 2604760"/>
                  <a:gd name="connsiteY1335" fmla="*/ 106759 h 1435210"/>
                  <a:gd name="connsiteX1336" fmla="*/ 696127 w 2604760"/>
                  <a:gd name="connsiteY1336" fmla="*/ 103384 h 1435210"/>
                  <a:gd name="connsiteX1337" fmla="*/ 696653 w 2604760"/>
                  <a:gd name="connsiteY1337" fmla="*/ 100388 h 1435210"/>
                  <a:gd name="connsiteX1338" fmla="*/ 697171 w 2604760"/>
                  <a:gd name="connsiteY1338" fmla="*/ 97968 h 1435210"/>
                  <a:gd name="connsiteX1339" fmla="*/ 697697 w 2604760"/>
                  <a:gd name="connsiteY1339" fmla="*/ 96108 h 1435210"/>
                  <a:gd name="connsiteX1340" fmla="*/ 698215 w 2604760"/>
                  <a:gd name="connsiteY1340" fmla="*/ 94616 h 1435210"/>
                  <a:gd name="connsiteX1341" fmla="*/ 698732 w 2604760"/>
                  <a:gd name="connsiteY1341" fmla="*/ 93218 h 1435210"/>
                  <a:gd name="connsiteX1342" fmla="*/ 699258 w 2604760"/>
                  <a:gd name="connsiteY1342" fmla="*/ 91630 h 1435210"/>
                  <a:gd name="connsiteX1343" fmla="*/ 699776 w 2604760"/>
                  <a:gd name="connsiteY1343" fmla="*/ 89575 h 1435210"/>
                  <a:gd name="connsiteX1344" fmla="*/ 700302 w 2604760"/>
                  <a:gd name="connsiteY1344" fmla="*/ 86839 h 1435210"/>
                  <a:gd name="connsiteX1345" fmla="*/ 700820 w 2604760"/>
                  <a:gd name="connsiteY1345" fmla="*/ 83379 h 1435210"/>
                  <a:gd name="connsiteX1346" fmla="*/ 701338 w 2604760"/>
                  <a:gd name="connsiteY1346" fmla="*/ 79382 h 1435210"/>
                  <a:gd name="connsiteX1347" fmla="*/ 701864 w 2604760"/>
                  <a:gd name="connsiteY1347" fmla="*/ 75203 h 1435210"/>
                  <a:gd name="connsiteX1348" fmla="*/ 702381 w 2604760"/>
                  <a:gd name="connsiteY1348" fmla="*/ 71231 h 1435210"/>
                  <a:gd name="connsiteX1349" fmla="*/ 702907 w 2604760"/>
                  <a:gd name="connsiteY1349" fmla="*/ 67799 h 1435210"/>
                  <a:gd name="connsiteX1350" fmla="*/ 703425 w 2604760"/>
                  <a:gd name="connsiteY1350" fmla="*/ 65166 h 1435210"/>
                  <a:gd name="connsiteX1351" fmla="*/ 703943 w 2604760"/>
                  <a:gd name="connsiteY1351" fmla="*/ 63489 h 1435210"/>
                  <a:gd name="connsiteX1352" fmla="*/ 704469 w 2604760"/>
                  <a:gd name="connsiteY1352" fmla="*/ 62738 h 1435210"/>
                  <a:gd name="connsiteX1353" fmla="*/ 704987 w 2604760"/>
                  <a:gd name="connsiteY1353" fmla="*/ 62624 h 1435210"/>
                  <a:gd name="connsiteX1354" fmla="*/ 705513 w 2604760"/>
                  <a:gd name="connsiteY1354" fmla="*/ 62658 h 1435210"/>
                  <a:gd name="connsiteX1355" fmla="*/ 706030 w 2604760"/>
                  <a:gd name="connsiteY1355" fmla="*/ 62304 h 1435210"/>
                  <a:gd name="connsiteX1356" fmla="*/ 706548 w 2604760"/>
                  <a:gd name="connsiteY1356" fmla="*/ 61135 h 1435210"/>
                  <a:gd name="connsiteX1357" fmla="*/ 707074 w 2604760"/>
                  <a:gd name="connsiteY1357" fmla="*/ 58887 h 1435210"/>
                  <a:gd name="connsiteX1358" fmla="*/ 707592 w 2604760"/>
                  <a:gd name="connsiteY1358" fmla="*/ 55489 h 1435210"/>
                  <a:gd name="connsiteX1359" fmla="*/ 708118 w 2604760"/>
                  <a:gd name="connsiteY1359" fmla="*/ 51106 h 1435210"/>
                  <a:gd name="connsiteX1360" fmla="*/ 708636 w 2604760"/>
                  <a:gd name="connsiteY1360" fmla="*/ 46160 h 1435210"/>
                  <a:gd name="connsiteX1361" fmla="*/ 709153 w 2604760"/>
                  <a:gd name="connsiteY1361" fmla="*/ 41246 h 1435210"/>
                  <a:gd name="connsiteX1362" fmla="*/ 709679 w 2604760"/>
                  <a:gd name="connsiteY1362" fmla="*/ 36969 h 1435210"/>
                  <a:gd name="connsiteX1363" fmla="*/ 710197 w 2604760"/>
                  <a:gd name="connsiteY1363" fmla="*/ 33810 h 1435210"/>
                  <a:gd name="connsiteX1364" fmla="*/ 710723 w 2604760"/>
                  <a:gd name="connsiteY1364" fmla="*/ 32064 h 1435210"/>
                  <a:gd name="connsiteX1365" fmla="*/ 711241 w 2604760"/>
                  <a:gd name="connsiteY1365" fmla="*/ 31820 h 1435210"/>
                  <a:gd name="connsiteX1366" fmla="*/ 711759 w 2604760"/>
                  <a:gd name="connsiteY1366" fmla="*/ 32909 h 1435210"/>
                  <a:gd name="connsiteX1367" fmla="*/ 712285 w 2604760"/>
                  <a:gd name="connsiteY1367" fmla="*/ 34880 h 1435210"/>
                  <a:gd name="connsiteX1368" fmla="*/ 712802 w 2604760"/>
                  <a:gd name="connsiteY1368" fmla="*/ 37078 h 1435210"/>
                  <a:gd name="connsiteX1369" fmla="*/ 713328 w 2604760"/>
                  <a:gd name="connsiteY1369" fmla="*/ 38817 h 1435210"/>
                  <a:gd name="connsiteX1370" fmla="*/ 713846 w 2604760"/>
                  <a:gd name="connsiteY1370" fmla="*/ 39553 h 1435210"/>
                  <a:gd name="connsiteX1371" fmla="*/ 714364 w 2604760"/>
                  <a:gd name="connsiteY1371" fmla="*/ 38971 h 1435210"/>
                  <a:gd name="connsiteX1372" fmla="*/ 714890 w 2604760"/>
                  <a:gd name="connsiteY1372" fmla="*/ 37011 h 1435210"/>
                  <a:gd name="connsiteX1373" fmla="*/ 715408 w 2604760"/>
                  <a:gd name="connsiteY1373" fmla="*/ 33872 h 1435210"/>
                  <a:gd name="connsiteX1374" fmla="*/ 715934 w 2604760"/>
                  <a:gd name="connsiteY1374" fmla="*/ 30007 h 1435210"/>
                  <a:gd name="connsiteX1375" fmla="*/ 716452 w 2604760"/>
                  <a:gd name="connsiteY1375" fmla="*/ 26040 h 1435210"/>
                  <a:gd name="connsiteX1376" fmla="*/ 716969 w 2604760"/>
                  <a:gd name="connsiteY1376" fmla="*/ 22628 h 1435210"/>
                  <a:gd name="connsiteX1377" fmla="*/ 717495 w 2604760"/>
                  <a:gd name="connsiteY1377" fmla="*/ 20318 h 1435210"/>
                  <a:gd name="connsiteX1378" fmla="*/ 718013 w 2604760"/>
                  <a:gd name="connsiteY1378" fmla="*/ 19463 h 1435210"/>
                  <a:gd name="connsiteX1379" fmla="*/ 718539 w 2604760"/>
                  <a:gd name="connsiteY1379" fmla="*/ 20169 h 1435210"/>
                  <a:gd name="connsiteX1380" fmla="*/ 719057 w 2604760"/>
                  <a:gd name="connsiteY1380" fmla="*/ 22284 h 1435210"/>
                  <a:gd name="connsiteX1381" fmla="*/ 719574 w 2604760"/>
                  <a:gd name="connsiteY1381" fmla="*/ 25403 h 1435210"/>
                  <a:gd name="connsiteX1382" fmla="*/ 720101 w 2604760"/>
                  <a:gd name="connsiteY1382" fmla="*/ 28956 h 1435210"/>
                  <a:gd name="connsiteX1383" fmla="*/ 720618 w 2604760"/>
                  <a:gd name="connsiteY1383" fmla="*/ 32335 h 1435210"/>
                  <a:gd name="connsiteX1384" fmla="*/ 721144 w 2604760"/>
                  <a:gd name="connsiteY1384" fmla="*/ 35019 h 1435210"/>
                  <a:gd name="connsiteX1385" fmla="*/ 721662 w 2604760"/>
                  <a:gd name="connsiteY1385" fmla="*/ 36664 h 1435210"/>
                  <a:gd name="connsiteX1386" fmla="*/ 722180 w 2604760"/>
                  <a:gd name="connsiteY1386" fmla="*/ 37136 h 1435210"/>
                  <a:gd name="connsiteX1387" fmla="*/ 722706 w 2604760"/>
                  <a:gd name="connsiteY1387" fmla="*/ 36522 h 1435210"/>
                  <a:gd name="connsiteX1388" fmla="*/ 723223 w 2604760"/>
                  <a:gd name="connsiteY1388" fmla="*/ 35110 h 1435210"/>
                  <a:gd name="connsiteX1389" fmla="*/ 723750 w 2604760"/>
                  <a:gd name="connsiteY1389" fmla="*/ 33336 h 1435210"/>
                  <a:gd name="connsiteX1390" fmla="*/ 724267 w 2604760"/>
                  <a:gd name="connsiteY1390" fmla="*/ 31706 h 1435210"/>
                  <a:gd name="connsiteX1391" fmla="*/ 724785 w 2604760"/>
                  <a:gd name="connsiteY1391" fmla="*/ 30696 h 1435210"/>
                  <a:gd name="connsiteX1392" fmla="*/ 725311 w 2604760"/>
                  <a:gd name="connsiteY1392" fmla="*/ 30650 h 1435210"/>
                  <a:gd name="connsiteX1393" fmla="*/ 725829 w 2604760"/>
                  <a:gd name="connsiteY1393" fmla="*/ 31713 h 1435210"/>
                  <a:gd name="connsiteX1394" fmla="*/ 726355 w 2604760"/>
                  <a:gd name="connsiteY1394" fmla="*/ 33836 h 1435210"/>
                  <a:gd name="connsiteX1395" fmla="*/ 726873 w 2604760"/>
                  <a:gd name="connsiteY1395" fmla="*/ 36810 h 1435210"/>
                  <a:gd name="connsiteX1396" fmla="*/ 727390 w 2604760"/>
                  <a:gd name="connsiteY1396" fmla="*/ 40328 h 1435210"/>
                  <a:gd name="connsiteX1397" fmla="*/ 727916 w 2604760"/>
                  <a:gd name="connsiteY1397" fmla="*/ 44014 h 1435210"/>
                  <a:gd name="connsiteX1398" fmla="*/ 728434 w 2604760"/>
                  <a:gd name="connsiteY1398" fmla="*/ 47485 h 1435210"/>
                  <a:gd name="connsiteX1399" fmla="*/ 728960 w 2604760"/>
                  <a:gd name="connsiteY1399" fmla="*/ 50416 h 1435210"/>
                  <a:gd name="connsiteX1400" fmla="*/ 729478 w 2604760"/>
                  <a:gd name="connsiteY1400" fmla="*/ 52609 h 1435210"/>
                  <a:gd name="connsiteX1401" fmla="*/ 729996 w 2604760"/>
                  <a:gd name="connsiteY1401" fmla="*/ 54018 h 1435210"/>
                  <a:gd name="connsiteX1402" fmla="*/ 730522 w 2604760"/>
                  <a:gd name="connsiteY1402" fmla="*/ 54725 h 1435210"/>
                  <a:gd name="connsiteX1403" fmla="*/ 731039 w 2604760"/>
                  <a:gd name="connsiteY1403" fmla="*/ 54920 h 1435210"/>
                  <a:gd name="connsiteX1404" fmla="*/ 731565 w 2604760"/>
                  <a:gd name="connsiteY1404" fmla="*/ 54880 h 1435210"/>
                  <a:gd name="connsiteX1405" fmla="*/ 732083 w 2604760"/>
                  <a:gd name="connsiteY1405" fmla="*/ 54935 h 1435210"/>
                  <a:gd name="connsiteX1406" fmla="*/ 732601 w 2604760"/>
                  <a:gd name="connsiteY1406" fmla="*/ 55370 h 1435210"/>
                  <a:gd name="connsiteX1407" fmla="*/ 733127 w 2604760"/>
                  <a:gd name="connsiteY1407" fmla="*/ 56347 h 1435210"/>
                  <a:gd name="connsiteX1408" fmla="*/ 733645 w 2604760"/>
                  <a:gd name="connsiteY1408" fmla="*/ 57903 h 1435210"/>
                  <a:gd name="connsiteX1409" fmla="*/ 734171 w 2604760"/>
                  <a:gd name="connsiteY1409" fmla="*/ 59992 h 1435210"/>
                  <a:gd name="connsiteX1410" fmla="*/ 734688 w 2604760"/>
                  <a:gd name="connsiteY1410" fmla="*/ 62523 h 1435210"/>
                  <a:gd name="connsiteX1411" fmla="*/ 735206 w 2604760"/>
                  <a:gd name="connsiteY1411" fmla="*/ 65332 h 1435210"/>
                  <a:gd name="connsiteX1412" fmla="*/ 735732 w 2604760"/>
                  <a:gd name="connsiteY1412" fmla="*/ 68164 h 1435210"/>
                  <a:gd name="connsiteX1413" fmla="*/ 736250 w 2604760"/>
                  <a:gd name="connsiteY1413" fmla="*/ 70732 h 1435210"/>
                  <a:gd name="connsiteX1414" fmla="*/ 736776 w 2604760"/>
                  <a:gd name="connsiteY1414" fmla="*/ 72823 h 1435210"/>
                  <a:gd name="connsiteX1415" fmla="*/ 737294 w 2604760"/>
                  <a:gd name="connsiteY1415" fmla="*/ 74354 h 1435210"/>
                  <a:gd name="connsiteX1416" fmla="*/ 737811 w 2604760"/>
                  <a:gd name="connsiteY1416" fmla="*/ 75340 h 1435210"/>
                  <a:gd name="connsiteX1417" fmla="*/ 738338 w 2604760"/>
                  <a:gd name="connsiteY1417" fmla="*/ 75865 h 1435210"/>
                  <a:gd name="connsiteX1418" fmla="*/ 738855 w 2604760"/>
                  <a:gd name="connsiteY1418" fmla="*/ 76082 h 1435210"/>
                  <a:gd name="connsiteX1419" fmla="*/ 739381 w 2604760"/>
                  <a:gd name="connsiteY1419" fmla="*/ 76218 h 1435210"/>
                  <a:gd name="connsiteX1420" fmla="*/ 739899 w 2604760"/>
                  <a:gd name="connsiteY1420" fmla="*/ 76515 h 1435210"/>
                  <a:gd name="connsiteX1421" fmla="*/ 740417 w 2604760"/>
                  <a:gd name="connsiteY1421" fmla="*/ 77139 h 1435210"/>
                  <a:gd name="connsiteX1422" fmla="*/ 740943 w 2604760"/>
                  <a:gd name="connsiteY1422" fmla="*/ 78126 h 1435210"/>
                  <a:gd name="connsiteX1423" fmla="*/ 741460 w 2604760"/>
                  <a:gd name="connsiteY1423" fmla="*/ 79420 h 1435210"/>
                  <a:gd name="connsiteX1424" fmla="*/ 741987 w 2604760"/>
                  <a:gd name="connsiteY1424" fmla="*/ 80923 h 1435210"/>
                  <a:gd name="connsiteX1425" fmla="*/ 742504 w 2604760"/>
                  <a:gd name="connsiteY1425" fmla="*/ 82481 h 1435210"/>
                  <a:gd name="connsiteX1426" fmla="*/ 743022 w 2604760"/>
                  <a:gd name="connsiteY1426" fmla="*/ 83858 h 1435210"/>
                  <a:gd name="connsiteX1427" fmla="*/ 743548 w 2604760"/>
                  <a:gd name="connsiteY1427" fmla="*/ 84785 h 1435210"/>
                  <a:gd name="connsiteX1428" fmla="*/ 744066 w 2604760"/>
                  <a:gd name="connsiteY1428" fmla="*/ 85080 h 1435210"/>
                  <a:gd name="connsiteX1429" fmla="*/ 744592 w 2604760"/>
                  <a:gd name="connsiteY1429" fmla="*/ 84737 h 1435210"/>
                  <a:gd name="connsiteX1430" fmla="*/ 745109 w 2604760"/>
                  <a:gd name="connsiteY1430" fmla="*/ 83897 h 1435210"/>
                  <a:gd name="connsiteX1431" fmla="*/ 745627 w 2604760"/>
                  <a:gd name="connsiteY1431" fmla="*/ 82769 h 1435210"/>
                  <a:gd name="connsiteX1432" fmla="*/ 746153 w 2604760"/>
                  <a:gd name="connsiteY1432" fmla="*/ 81584 h 1435210"/>
                  <a:gd name="connsiteX1433" fmla="*/ 746671 w 2604760"/>
                  <a:gd name="connsiteY1433" fmla="*/ 80603 h 1435210"/>
                  <a:gd name="connsiteX1434" fmla="*/ 747197 w 2604760"/>
                  <a:gd name="connsiteY1434" fmla="*/ 80089 h 1435210"/>
                  <a:gd name="connsiteX1435" fmla="*/ 747715 w 2604760"/>
                  <a:gd name="connsiteY1435" fmla="*/ 80197 h 1435210"/>
                  <a:gd name="connsiteX1436" fmla="*/ 748233 w 2604760"/>
                  <a:gd name="connsiteY1436" fmla="*/ 80884 h 1435210"/>
                  <a:gd name="connsiteX1437" fmla="*/ 748759 w 2604760"/>
                  <a:gd name="connsiteY1437" fmla="*/ 81924 h 1435210"/>
                  <a:gd name="connsiteX1438" fmla="*/ 749276 w 2604760"/>
                  <a:gd name="connsiteY1438" fmla="*/ 82993 h 1435210"/>
                  <a:gd name="connsiteX1439" fmla="*/ 749802 w 2604760"/>
                  <a:gd name="connsiteY1439" fmla="*/ 83740 h 1435210"/>
                  <a:gd name="connsiteX1440" fmla="*/ 750320 w 2604760"/>
                  <a:gd name="connsiteY1440" fmla="*/ 83814 h 1435210"/>
                  <a:gd name="connsiteX1441" fmla="*/ 750838 w 2604760"/>
                  <a:gd name="connsiteY1441" fmla="*/ 82921 h 1435210"/>
                  <a:gd name="connsiteX1442" fmla="*/ 751364 w 2604760"/>
                  <a:gd name="connsiteY1442" fmla="*/ 80932 h 1435210"/>
                  <a:gd name="connsiteX1443" fmla="*/ 751882 w 2604760"/>
                  <a:gd name="connsiteY1443" fmla="*/ 77975 h 1435210"/>
                  <a:gd name="connsiteX1444" fmla="*/ 752408 w 2604760"/>
                  <a:gd name="connsiteY1444" fmla="*/ 74407 h 1435210"/>
                  <a:gd name="connsiteX1445" fmla="*/ 752925 w 2604760"/>
                  <a:gd name="connsiteY1445" fmla="*/ 70685 h 1435210"/>
                  <a:gd name="connsiteX1446" fmla="*/ 753443 w 2604760"/>
                  <a:gd name="connsiteY1446" fmla="*/ 67264 h 1435210"/>
                  <a:gd name="connsiteX1447" fmla="*/ 753969 w 2604760"/>
                  <a:gd name="connsiteY1447" fmla="*/ 64557 h 1435210"/>
                  <a:gd name="connsiteX1448" fmla="*/ 754487 w 2604760"/>
                  <a:gd name="connsiteY1448" fmla="*/ 62893 h 1435210"/>
                  <a:gd name="connsiteX1449" fmla="*/ 755013 w 2604760"/>
                  <a:gd name="connsiteY1449" fmla="*/ 62416 h 1435210"/>
                  <a:gd name="connsiteX1450" fmla="*/ 755531 w 2604760"/>
                  <a:gd name="connsiteY1450" fmla="*/ 62977 h 1435210"/>
                  <a:gd name="connsiteX1451" fmla="*/ 756048 w 2604760"/>
                  <a:gd name="connsiteY1451" fmla="*/ 64151 h 1435210"/>
                  <a:gd name="connsiteX1452" fmla="*/ 756574 w 2604760"/>
                  <a:gd name="connsiteY1452" fmla="*/ 65359 h 1435210"/>
                  <a:gd name="connsiteX1453" fmla="*/ 757092 w 2604760"/>
                  <a:gd name="connsiteY1453" fmla="*/ 66013 h 1435210"/>
                  <a:gd name="connsiteX1454" fmla="*/ 757618 w 2604760"/>
                  <a:gd name="connsiteY1454" fmla="*/ 65611 h 1435210"/>
                  <a:gd name="connsiteX1455" fmla="*/ 758136 w 2604760"/>
                  <a:gd name="connsiteY1455" fmla="*/ 63811 h 1435210"/>
                  <a:gd name="connsiteX1456" fmla="*/ 758654 w 2604760"/>
                  <a:gd name="connsiteY1456" fmla="*/ 60523 h 1435210"/>
                  <a:gd name="connsiteX1457" fmla="*/ 759180 w 2604760"/>
                  <a:gd name="connsiteY1457" fmla="*/ 55974 h 1435210"/>
                  <a:gd name="connsiteX1458" fmla="*/ 759697 w 2604760"/>
                  <a:gd name="connsiteY1458" fmla="*/ 50660 h 1435210"/>
                  <a:gd name="connsiteX1459" fmla="*/ 760224 w 2604760"/>
                  <a:gd name="connsiteY1459" fmla="*/ 45219 h 1435210"/>
                  <a:gd name="connsiteX1460" fmla="*/ 760741 w 2604760"/>
                  <a:gd name="connsiteY1460" fmla="*/ 40286 h 1435210"/>
                  <a:gd name="connsiteX1461" fmla="*/ 761259 w 2604760"/>
                  <a:gd name="connsiteY1461" fmla="*/ 36403 h 1435210"/>
                  <a:gd name="connsiteX1462" fmla="*/ 761785 w 2604760"/>
                  <a:gd name="connsiteY1462" fmla="*/ 33948 h 1435210"/>
                  <a:gd name="connsiteX1463" fmla="*/ 762303 w 2604760"/>
                  <a:gd name="connsiteY1463" fmla="*/ 33041 h 1435210"/>
                  <a:gd name="connsiteX1464" fmla="*/ 762829 w 2604760"/>
                  <a:gd name="connsiteY1464" fmla="*/ 33480 h 1435210"/>
                  <a:gd name="connsiteX1465" fmla="*/ 763346 w 2604760"/>
                  <a:gd name="connsiteY1465" fmla="*/ 34768 h 1435210"/>
                  <a:gd name="connsiteX1466" fmla="*/ 763864 w 2604760"/>
                  <a:gd name="connsiteY1466" fmla="*/ 36241 h 1435210"/>
                  <a:gd name="connsiteX1467" fmla="*/ 764390 w 2604760"/>
                  <a:gd name="connsiteY1467" fmla="*/ 37230 h 1435210"/>
                  <a:gd name="connsiteX1468" fmla="*/ 764908 w 2604760"/>
                  <a:gd name="connsiteY1468" fmla="*/ 37184 h 1435210"/>
                  <a:gd name="connsiteX1469" fmla="*/ 765434 w 2604760"/>
                  <a:gd name="connsiteY1469" fmla="*/ 35766 h 1435210"/>
                  <a:gd name="connsiteX1470" fmla="*/ 765952 w 2604760"/>
                  <a:gd name="connsiteY1470" fmla="*/ 32901 h 1435210"/>
                  <a:gd name="connsiteX1471" fmla="*/ 766469 w 2604760"/>
                  <a:gd name="connsiteY1471" fmla="*/ 28811 h 1435210"/>
                  <a:gd name="connsiteX1472" fmla="*/ 766996 w 2604760"/>
                  <a:gd name="connsiteY1472" fmla="*/ 23967 h 1435210"/>
                  <a:gd name="connsiteX1473" fmla="*/ 767513 w 2604760"/>
                  <a:gd name="connsiteY1473" fmla="*/ 18978 h 1435210"/>
                  <a:gd name="connsiteX1474" fmla="*/ 768039 w 2604760"/>
                  <a:gd name="connsiteY1474" fmla="*/ 14468 h 1435210"/>
                  <a:gd name="connsiteX1475" fmla="*/ 768557 w 2604760"/>
                  <a:gd name="connsiteY1475" fmla="*/ 10956 h 1435210"/>
                  <a:gd name="connsiteX1476" fmla="*/ 769075 w 2604760"/>
                  <a:gd name="connsiteY1476" fmla="*/ 8760 h 1435210"/>
                  <a:gd name="connsiteX1477" fmla="*/ 769601 w 2604760"/>
                  <a:gd name="connsiteY1477" fmla="*/ 7963 h 1435210"/>
                  <a:gd name="connsiteX1478" fmla="*/ 770119 w 2604760"/>
                  <a:gd name="connsiteY1478" fmla="*/ 8385 h 1435210"/>
                  <a:gd name="connsiteX1479" fmla="*/ 770645 w 2604760"/>
                  <a:gd name="connsiteY1479" fmla="*/ 9640 h 1435210"/>
                  <a:gd name="connsiteX1480" fmla="*/ 771162 w 2604760"/>
                  <a:gd name="connsiteY1480" fmla="*/ 11206 h 1435210"/>
                  <a:gd name="connsiteX1481" fmla="*/ 771680 w 2604760"/>
                  <a:gd name="connsiteY1481" fmla="*/ 12552 h 1435210"/>
                  <a:gd name="connsiteX1482" fmla="*/ 772206 w 2604760"/>
                  <a:gd name="connsiteY1482" fmla="*/ 13240 h 1435210"/>
                  <a:gd name="connsiteX1483" fmla="*/ 772724 w 2604760"/>
                  <a:gd name="connsiteY1483" fmla="*/ 13017 h 1435210"/>
                  <a:gd name="connsiteX1484" fmla="*/ 773250 w 2604760"/>
                  <a:gd name="connsiteY1484" fmla="*/ 11836 h 1435210"/>
                  <a:gd name="connsiteX1485" fmla="*/ 773768 w 2604760"/>
                  <a:gd name="connsiteY1485" fmla="*/ 9837 h 1435210"/>
                  <a:gd name="connsiteX1486" fmla="*/ 774285 w 2604760"/>
                  <a:gd name="connsiteY1486" fmla="*/ 7324 h 1435210"/>
                  <a:gd name="connsiteX1487" fmla="*/ 774811 w 2604760"/>
                  <a:gd name="connsiteY1487" fmla="*/ 4700 h 1435210"/>
                  <a:gd name="connsiteX1488" fmla="*/ 775329 w 2604760"/>
                  <a:gd name="connsiteY1488" fmla="*/ 2401 h 1435210"/>
                  <a:gd name="connsiteX1489" fmla="*/ 775855 w 2604760"/>
                  <a:gd name="connsiteY1489" fmla="*/ 772 h 1435210"/>
                  <a:gd name="connsiteX1490" fmla="*/ 776373 w 2604760"/>
                  <a:gd name="connsiteY1490" fmla="*/ 0 h 1435210"/>
                  <a:gd name="connsiteX1491" fmla="*/ 776891 w 2604760"/>
                  <a:gd name="connsiteY1491" fmla="*/ 94 h 1435210"/>
                  <a:gd name="connsiteX1492" fmla="*/ 777417 w 2604760"/>
                  <a:gd name="connsiteY1492" fmla="*/ 938 h 1435210"/>
                  <a:gd name="connsiteX1493" fmla="*/ 777934 w 2604760"/>
                  <a:gd name="connsiteY1493" fmla="*/ 2331 h 1435210"/>
                  <a:gd name="connsiteX1494" fmla="*/ 778460 w 2604760"/>
                  <a:gd name="connsiteY1494" fmla="*/ 4010 h 1435210"/>
                  <a:gd name="connsiteX1495" fmla="*/ 778978 w 2604760"/>
                  <a:gd name="connsiteY1495" fmla="*/ 5676 h 1435210"/>
                  <a:gd name="connsiteX1496" fmla="*/ 779496 w 2604760"/>
                  <a:gd name="connsiteY1496" fmla="*/ 7074 h 1435210"/>
                  <a:gd name="connsiteX1497" fmla="*/ 780022 w 2604760"/>
                  <a:gd name="connsiteY1497" fmla="*/ 8065 h 1435210"/>
                  <a:gd name="connsiteX1498" fmla="*/ 780540 w 2604760"/>
                  <a:gd name="connsiteY1498" fmla="*/ 8638 h 1435210"/>
                  <a:gd name="connsiteX1499" fmla="*/ 781066 w 2604760"/>
                  <a:gd name="connsiteY1499" fmla="*/ 8870 h 1435210"/>
                  <a:gd name="connsiteX1500" fmla="*/ 781583 w 2604760"/>
                  <a:gd name="connsiteY1500" fmla="*/ 8891 h 1435210"/>
                  <a:gd name="connsiteX1501" fmla="*/ 782101 w 2604760"/>
                  <a:gd name="connsiteY1501" fmla="*/ 8885 h 1435210"/>
                  <a:gd name="connsiteX1502" fmla="*/ 782627 w 2604760"/>
                  <a:gd name="connsiteY1502" fmla="*/ 9073 h 1435210"/>
                  <a:gd name="connsiteX1503" fmla="*/ 783145 w 2604760"/>
                  <a:gd name="connsiteY1503" fmla="*/ 9649 h 1435210"/>
                  <a:gd name="connsiteX1504" fmla="*/ 783671 w 2604760"/>
                  <a:gd name="connsiteY1504" fmla="*/ 10697 h 1435210"/>
                  <a:gd name="connsiteX1505" fmla="*/ 784189 w 2604760"/>
                  <a:gd name="connsiteY1505" fmla="*/ 12179 h 1435210"/>
                  <a:gd name="connsiteX1506" fmla="*/ 784706 w 2604760"/>
                  <a:gd name="connsiteY1506" fmla="*/ 14003 h 1435210"/>
                  <a:gd name="connsiteX1507" fmla="*/ 785233 w 2604760"/>
                  <a:gd name="connsiteY1507" fmla="*/ 16069 h 1435210"/>
                  <a:gd name="connsiteX1508" fmla="*/ 785750 w 2604760"/>
                  <a:gd name="connsiteY1508" fmla="*/ 18266 h 1435210"/>
                  <a:gd name="connsiteX1509" fmla="*/ 786276 w 2604760"/>
                  <a:gd name="connsiteY1509" fmla="*/ 20440 h 1435210"/>
                  <a:gd name="connsiteX1510" fmla="*/ 786794 w 2604760"/>
                  <a:gd name="connsiteY1510" fmla="*/ 22420 h 1435210"/>
                  <a:gd name="connsiteX1511" fmla="*/ 787312 w 2604760"/>
                  <a:gd name="connsiteY1511" fmla="*/ 24104 h 1435210"/>
                  <a:gd name="connsiteX1512" fmla="*/ 787838 w 2604760"/>
                  <a:gd name="connsiteY1512" fmla="*/ 25499 h 1435210"/>
                  <a:gd name="connsiteX1513" fmla="*/ 788355 w 2604760"/>
                  <a:gd name="connsiteY1513" fmla="*/ 26681 h 1435210"/>
                  <a:gd name="connsiteX1514" fmla="*/ 788882 w 2604760"/>
                  <a:gd name="connsiteY1514" fmla="*/ 27745 h 1435210"/>
                  <a:gd name="connsiteX1515" fmla="*/ 789399 w 2604760"/>
                  <a:gd name="connsiteY1515" fmla="*/ 28808 h 1435210"/>
                  <a:gd name="connsiteX1516" fmla="*/ 789917 w 2604760"/>
                  <a:gd name="connsiteY1516" fmla="*/ 30043 h 1435210"/>
                  <a:gd name="connsiteX1517" fmla="*/ 790443 w 2604760"/>
                  <a:gd name="connsiteY1517" fmla="*/ 31644 h 1435210"/>
                  <a:gd name="connsiteX1518" fmla="*/ 790961 w 2604760"/>
                  <a:gd name="connsiteY1518" fmla="*/ 33733 h 1435210"/>
                  <a:gd name="connsiteX1519" fmla="*/ 791487 w 2604760"/>
                  <a:gd name="connsiteY1519" fmla="*/ 36300 h 1435210"/>
                  <a:gd name="connsiteX1520" fmla="*/ 792005 w 2604760"/>
                  <a:gd name="connsiteY1520" fmla="*/ 39224 h 1435210"/>
                  <a:gd name="connsiteX1521" fmla="*/ 792522 w 2604760"/>
                  <a:gd name="connsiteY1521" fmla="*/ 42340 h 1435210"/>
                  <a:gd name="connsiteX1522" fmla="*/ 793048 w 2604760"/>
                  <a:gd name="connsiteY1522" fmla="*/ 45461 h 1435210"/>
                  <a:gd name="connsiteX1523" fmla="*/ 793566 w 2604760"/>
                  <a:gd name="connsiteY1523" fmla="*/ 48353 h 1435210"/>
                  <a:gd name="connsiteX1524" fmla="*/ 794092 w 2604760"/>
                  <a:gd name="connsiteY1524" fmla="*/ 50754 h 1435210"/>
                  <a:gd name="connsiteX1525" fmla="*/ 794610 w 2604760"/>
                  <a:gd name="connsiteY1525" fmla="*/ 52472 h 1435210"/>
                  <a:gd name="connsiteX1526" fmla="*/ 795128 w 2604760"/>
                  <a:gd name="connsiteY1526" fmla="*/ 53479 h 1435210"/>
                  <a:gd name="connsiteX1527" fmla="*/ 795654 w 2604760"/>
                  <a:gd name="connsiteY1527" fmla="*/ 53901 h 1435210"/>
                  <a:gd name="connsiteX1528" fmla="*/ 796171 w 2604760"/>
                  <a:gd name="connsiteY1528" fmla="*/ 53953 h 1435210"/>
                  <a:gd name="connsiteX1529" fmla="*/ 796697 w 2604760"/>
                  <a:gd name="connsiteY1529" fmla="*/ 53902 h 1435210"/>
                  <a:gd name="connsiteX1530" fmla="*/ 797215 w 2604760"/>
                  <a:gd name="connsiteY1530" fmla="*/ 54080 h 1435210"/>
                  <a:gd name="connsiteX1531" fmla="*/ 797733 w 2604760"/>
                  <a:gd name="connsiteY1531" fmla="*/ 54854 h 1435210"/>
                  <a:gd name="connsiteX1532" fmla="*/ 798259 w 2604760"/>
                  <a:gd name="connsiteY1532" fmla="*/ 56501 h 1435210"/>
                  <a:gd name="connsiteX1533" fmla="*/ 798777 w 2604760"/>
                  <a:gd name="connsiteY1533" fmla="*/ 59094 h 1435210"/>
                  <a:gd name="connsiteX1534" fmla="*/ 799303 w 2604760"/>
                  <a:gd name="connsiteY1534" fmla="*/ 62469 h 1435210"/>
                  <a:gd name="connsiteX1535" fmla="*/ 799820 w 2604760"/>
                  <a:gd name="connsiteY1535" fmla="*/ 66298 h 1435210"/>
                  <a:gd name="connsiteX1536" fmla="*/ 800338 w 2604760"/>
                  <a:gd name="connsiteY1536" fmla="*/ 70159 h 1435210"/>
                  <a:gd name="connsiteX1537" fmla="*/ 800864 w 2604760"/>
                  <a:gd name="connsiteY1537" fmla="*/ 73568 h 1435210"/>
                  <a:gd name="connsiteX1538" fmla="*/ 801382 w 2604760"/>
                  <a:gd name="connsiteY1538" fmla="*/ 76043 h 1435210"/>
                  <a:gd name="connsiteX1539" fmla="*/ 801908 w 2604760"/>
                  <a:gd name="connsiteY1539" fmla="*/ 77231 h 1435210"/>
                  <a:gd name="connsiteX1540" fmla="*/ 802426 w 2604760"/>
                  <a:gd name="connsiteY1540" fmla="*/ 77037 h 1435210"/>
                  <a:gd name="connsiteX1541" fmla="*/ 802943 w 2604760"/>
                  <a:gd name="connsiteY1541" fmla="*/ 75645 h 1435210"/>
                  <a:gd name="connsiteX1542" fmla="*/ 803469 w 2604760"/>
                  <a:gd name="connsiteY1542" fmla="*/ 73447 h 1435210"/>
                  <a:gd name="connsiteX1543" fmla="*/ 803987 w 2604760"/>
                  <a:gd name="connsiteY1543" fmla="*/ 70959 h 1435210"/>
                  <a:gd name="connsiteX1544" fmla="*/ 804513 w 2604760"/>
                  <a:gd name="connsiteY1544" fmla="*/ 68767 h 1435210"/>
                  <a:gd name="connsiteX1545" fmla="*/ 805031 w 2604760"/>
                  <a:gd name="connsiteY1545" fmla="*/ 67449 h 1435210"/>
                  <a:gd name="connsiteX1546" fmla="*/ 805549 w 2604760"/>
                  <a:gd name="connsiteY1546" fmla="*/ 67441 h 1435210"/>
                  <a:gd name="connsiteX1547" fmla="*/ 806075 w 2604760"/>
                  <a:gd name="connsiteY1547" fmla="*/ 68886 h 1435210"/>
                  <a:gd name="connsiteX1548" fmla="*/ 806592 w 2604760"/>
                  <a:gd name="connsiteY1548" fmla="*/ 71598 h 1435210"/>
                  <a:gd name="connsiteX1549" fmla="*/ 807119 w 2604760"/>
                  <a:gd name="connsiteY1549" fmla="*/ 75113 h 1435210"/>
                  <a:gd name="connsiteX1550" fmla="*/ 807636 w 2604760"/>
                  <a:gd name="connsiteY1550" fmla="*/ 78803 h 1435210"/>
                  <a:gd name="connsiteX1551" fmla="*/ 808154 w 2604760"/>
                  <a:gd name="connsiteY1551" fmla="*/ 81967 h 1435210"/>
                  <a:gd name="connsiteX1552" fmla="*/ 808680 w 2604760"/>
                  <a:gd name="connsiteY1552" fmla="*/ 83946 h 1435210"/>
                  <a:gd name="connsiteX1553" fmla="*/ 809198 w 2604760"/>
                  <a:gd name="connsiteY1553" fmla="*/ 84274 h 1435210"/>
                  <a:gd name="connsiteX1554" fmla="*/ 809724 w 2604760"/>
                  <a:gd name="connsiteY1554" fmla="*/ 82806 h 1435210"/>
                  <a:gd name="connsiteX1555" fmla="*/ 810241 w 2604760"/>
                  <a:gd name="connsiteY1555" fmla="*/ 79752 h 1435210"/>
                  <a:gd name="connsiteX1556" fmla="*/ 810759 w 2604760"/>
                  <a:gd name="connsiteY1556" fmla="*/ 75614 h 1435210"/>
                  <a:gd name="connsiteX1557" fmla="*/ 811285 w 2604760"/>
                  <a:gd name="connsiteY1557" fmla="*/ 71067 h 1435210"/>
                  <a:gd name="connsiteX1558" fmla="*/ 811803 w 2604760"/>
                  <a:gd name="connsiteY1558" fmla="*/ 66843 h 1435210"/>
                  <a:gd name="connsiteX1559" fmla="*/ 812329 w 2604760"/>
                  <a:gd name="connsiteY1559" fmla="*/ 63601 h 1435210"/>
                  <a:gd name="connsiteX1560" fmla="*/ 812847 w 2604760"/>
                  <a:gd name="connsiteY1560" fmla="*/ 61804 h 1435210"/>
                  <a:gd name="connsiteX1561" fmla="*/ 813365 w 2604760"/>
                  <a:gd name="connsiteY1561" fmla="*/ 61606 h 1435210"/>
                  <a:gd name="connsiteX1562" fmla="*/ 813890 w 2604760"/>
                  <a:gd name="connsiteY1562" fmla="*/ 62821 h 1435210"/>
                  <a:gd name="connsiteX1563" fmla="*/ 814408 w 2604760"/>
                  <a:gd name="connsiteY1563" fmla="*/ 64969 h 1435210"/>
                  <a:gd name="connsiteX1564" fmla="*/ 814934 w 2604760"/>
                  <a:gd name="connsiteY1564" fmla="*/ 67386 h 1435210"/>
                  <a:gd name="connsiteX1565" fmla="*/ 815452 w 2604760"/>
                  <a:gd name="connsiteY1565" fmla="*/ 69356 h 1435210"/>
                  <a:gd name="connsiteX1566" fmla="*/ 815970 w 2604760"/>
                  <a:gd name="connsiteY1566" fmla="*/ 70258 h 1435210"/>
                  <a:gd name="connsiteX1567" fmla="*/ 816496 w 2604760"/>
                  <a:gd name="connsiteY1567" fmla="*/ 69675 h 1435210"/>
                  <a:gd name="connsiteX1568" fmla="*/ 817014 w 2604760"/>
                  <a:gd name="connsiteY1568" fmla="*/ 67483 h 1435210"/>
                  <a:gd name="connsiteX1569" fmla="*/ 817540 w 2604760"/>
                  <a:gd name="connsiteY1569" fmla="*/ 63881 h 1435210"/>
                  <a:gd name="connsiteX1570" fmla="*/ 818057 w 2604760"/>
                  <a:gd name="connsiteY1570" fmla="*/ 59341 h 1435210"/>
                  <a:gd name="connsiteX1571" fmla="*/ 818575 w 2604760"/>
                  <a:gd name="connsiteY1571" fmla="*/ 54498 h 1435210"/>
                  <a:gd name="connsiteX1572" fmla="*/ 819101 w 2604760"/>
                  <a:gd name="connsiteY1572" fmla="*/ 49995 h 1435210"/>
                  <a:gd name="connsiteX1573" fmla="*/ 819619 w 2604760"/>
                  <a:gd name="connsiteY1573" fmla="*/ 46354 h 1435210"/>
                  <a:gd name="connsiteX1574" fmla="*/ 820145 w 2604760"/>
                  <a:gd name="connsiteY1574" fmla="*/ 43888 h 1435210"/>
                  <a:gd name="connsiteX1575" fmla="*/ 820663 w 2604760"/>
                  <a:gd name="connsiteY1575" fmla="*/ 42671 h 1435210"/>
                  <a:gd name="connsiteX1576" fmla="*/ 821180 w 2604760"/>
                  <a:gd name="connsiteY1576" fmla="*/ 42529 h 1435210"/>
                  <a:gd name="connsiteX1577" fmla="*/ 821706 w 2604760"/>
                  <a:gd name="connsiteY1577" fmla="*/ 43071 h 1435210"/>
                  <a:gd name="connsiteX1578" fmla="*/ 822224 w 2604760"/>
                  <a:gd name="connsiteY1578" fmla="*/ 43778 h 1435210"/>
                  <a:gd name="connsiteX1579" fmla="*/ 822750 w 2604760"/>
                  <a:gd name="connsiteY1579" fmla="*/ 44136 h 1435210"/>
                  <a:gd name="connsiteX1580" fmla="*/ 823268 w 2604760"/>
                  <a:gd name="connsiteY1580" fmla="*/ 43764 h 1435210"/>
                  <a:gd name="connsiteX1581" fmla="*/ 823786 w 2604760"/>
                  <a:gd name="connsiteY1581" fmla="*/ 42472 h 1435210"/>
                  <a:gd name="connsiteX1582" fmla="*/ 824312 w 2604760"/>
                  <a:gd name="connsiteY1582" fmla="*/ 40263 h 1435210"/>
                  <a:gd name="connsiteX1583" fmla="*/ 824829 w 2604760"/>
                  <a:gd name="connsiteY1583" fmla="*/ 37321 h 1435210"/>
                  <a:gd name="connsiteX1584" fmla="*/ 825355 w 2604760"/>
                  <a:gd name="connsiteY1584" fmla="*/ 33989 h 1435210"/>
                  <a:gd name="connsiteX1585" fmla="*/ 825873 w 2604760"/>
                  <a:gd name="connsiteY1585" fmla="*/ 30696 h 1435210"/>
                  <a:gd name="connsiteX1586" fmla="*/ 826391 w 2604760"/>
                  <a:gd name="connsiteY1586" fmla="*/ 27837 h 1435210"/>
                  <a:gd name="connsiteX1587" fmla="*/ 826917 w 2604760"/>
                  <a:gd name="connsiteY1587" fmla="*/ 25661 h 1435210"/>
                  <a:gd name="connsiteX1588" fmla="*/ 827435 w 2604760"/>
                  <a:gd name="connsiteY1588" fmla="*/ 24230 h 1435210"/>
                  <a:gd name="connsiteX1589" fmla="*/ 827961 w 2604760"/>
                  <a:gd name="connsiteY1589" fmla="*/ 23458 h 1435210"/>
                  <a:gd name="connsiteX1590" fmla="*/ 828478 w 2604760"/>
                  <a:gd name="connsiteY1590" fmla="*/ 23156 h 1435210"/>
                  <a:gd name="connsiteX1591" fmla="*/ 828996 w 2604760"/>
                  <a:gd name="connsiteY1591" fmla="*/ 23052 h 1435210"/>
                  <a:gd name="connsiteX1592" fmla="*/ 829522 w 2604760"/>
                  <a:gd name="connsiteY1592" fmla="*/ 22829 h 1435210"/>
                  <a:gd name="connsiteX1593" fmla="*/ 830040 w 2604760"/>
                  <a:gd name="connsiteY1593" fmla="*/ 22227 h 1435210"/>
                  <a:gd name="connsiteX1594" fmla="*/ 830566 w 2604760"/>
                  <a:gd name="connsiteY1594" fmla="*/ 21137 h 1435210"/>
                  <a:gd name="connsiteX1595" fmla="*/ 831084 w 2604760"/>
                  <a:gd name="connsiteY1595" fmla="*/ 19628 h 1435210"/>
                  <a:gd name="connsiteX1596" fmla="*/ 831601 w 2604760"/>
                  <a:gd name="connsiteY1596" fmla="*/ 17878 h 1435210"/>
                  <a:gd name="connsiteX1597" fmla="*/ 832127 w 2604760"/>
                  <a:gd name="connsiteY1597" fmla="*/ 16103 h 1435210"/>
                  <a:gd name="connsiteX1598" fmla="*/ 832645 w 2604760"/>
                  <a:gd name="connsiteY1598" fmla="*/ 14533 h 1435210"/>
                  <a:gd name="connsiteX1599" fmla="*/ 833171 w 2604760"/>
                  <a:gd name="connsiteY1599" fmla="*/ 13405 h 1435210"/>
                  <a:gd name="connsiteX1600" fmla="*/ 833689 w 2604760"/>
                  <a:gd name="connsiteY1600" fmla="*/ 12902 h 1435210"/>
                  <a:gd name="connsiteX1601" fmla="*/ 834207 w 2604760"/>
                  <a:gd name="connsiteY1601" fmla="*/ 13067 h 1435210"/>
                  <a:gd name="connsiteX1602" fmla="*/ 834733 w 2604760"/>
                  <a:gd name="connsiteY1602" fmla="*/ 13774 h 1435210"/>
                  <a:gd name="connsiteX1603" fmla="*/ 835250 w 2604760"/>
                  <a:gd name="connsiteY1603" fmla="*/ 14790 h 1435210"/>
                  <a:gd name="connsiteX1604" fmla="*/ 835777 w 2604760"/>
                  <a:gd name="connsiteY1604" fmla="*/ 15865 h 1435210"/>
                  <a:gd name="connsiteX1605" fmla="*/ 836294 w 2604760"/>
                  <a:gd name="connsiteY1605" fmla="*/ 16766 h 1435210"/>
                  <a:gd name="connsiteX1606" fmla="*/ 836812 w 2604760"/>
                  <a:gd name="connsiteY1606" fmla="*/ 17278 h 1435210"/>
                  <a:gd name="connsiteX1607" fmla="*/ 837338 w 2604760"/>
                  <a:gd name="connsiteY1607" fmla="*/ 17250 h 1435210"/>
                  <a:gd name="connsiteX1608" fmla="*/ 837856 w 2604760"/>
                  <a:gd name="connsiteY1608" fmla="*/ 16669 h 1435210"/>
                  <a:gd name="connsiteX1609" fmla="*/ 838382 w 2604760"/>
                  <a:gd name="connsiteY1609" fmla="*/ 15703 h 1435210"/>
                  <a:gd name="connsiteX1610" fmla="*/ 838900 w 2604760"/>
                  <a:gd name="connsiteY1610" fmla="*/ 14629 h 1435210"/>
                  <a:gd name="connsiteX1611" fmla="*/ 839417 w 2604760"/>
                  <a:gd name="connsiteY1611" fmla="*/ 13724 h 1435210"/>
                  <a:gd name="connsiteX1612" fmla="*/ 839943 w 2604760"/>
                  <a:gd name="connsiteY1612" fmla="*/ 13231 h 1435210"/>
                  <a:gd name="connsiteX1613" fmla="*/ 840461 w 2604760"/>
                  <a:gd name="connsiteY1613" fmla="*/ 13367 h 1435210"/>
                  <a:gd name="connsiteX1614" fmla="*/ 840987 w 2604760"/>
                  <a:gd name="connsiteY1614" fmla="*/ 14315 h 1435210"/>
                  <a:gd name="connsiteX1615" fmla="*/ 841505 w 2604760"/>
                  <a:gd name="connsiteY1615" fmla="*/ 16134 h 1435210"/>
                  <a:gd name="connsiteX1616" fmla="*/ 842023 w 2604760"/>
                  <a:gd name="connsiteY1616" fmla="*/ 18707 h 1435210"/>
                  <a:gd name="connsiteX1617" fmla="*/ 842549 w 2604760"/>
                  <a:gd name="connsiteY1617" fmla="*/ 21765 h 1435210"/>
                  <a:gd name="connsiteX1618" fmla="*/ 843066 w 2604760"/>
                  <a:gd name="connsiteY1618" fmla="*/ 24992 h 1435210"/>
                  <a:gd name="connsiteX1619" fmla="*/ 843592 w 2604760"/>
                  <a:gd name="connsiteY1619" fmla="*/ 28080 h 1435210"/>
                  <a:gd name="connsiteX1620" fmla="*/ 844110 w 2604760"/>
                  <a:gd name="connsiteY1620" fmla="*/ 30729 h 1435210"/>
                  <a:gd name="connsiteX1621" fmla="*/ 844628 w 2604760"/>
                  <a:gd name="connsiteY1621" fmla="*/ 32665 h 1435210"/>
                  <a:gd name="connsiteX1622" fmla="*/ 845154 w 2604760"/>
                  <a:gd name="connsiteY1622" fmla="*/ 33734 h 1435210"/>
                  <a:gd name="connsiteX1623" fmla="*/ 845672 w 2604760"/>
                  <a:gd name="connsiteY1623" fmla="*/ 33975 h 1435210"/>
                  <a:gd name="connsiteX1624" fmla="*/ 846198 w 2604760"/>
                  <a:gd name="connsiteY1624" fmla="*/ 33610 h 1435210"/>
                  <a:gd name="connsiteX1625" fmla="*/ 846715 w 2604760"/>
                  <a:gd name="connsiteY1625" fmla="*/ 32953 h 1435210"/>
                  <a:gd name="connsiteX1626" fmla="*/ 847233 w 2604760"/>
                  <a:gd name="connsiteY1626" fmla="*/ 32365 h 1435210"/>
                  <a:gd name="connsiteX1627" fmla="*/ 847759 w 2604760"/>
                  <a:gd name="connsiteY1627" fmla="*/ 32237 h 1435210"/>
                  <a:gd name="connsiteX1628" fmla="*/ 848277 w 2604760"/>
                  <a:gd name="connsiteY1628" fmla="*/ 32960 h 1435210"/>
                  <a:gd name="connsiteX1629" fmla="*/ 848803 w 2604760"/>
                  <a:gd name="connsiteY1629" fmla="*/ 34816 h 1435210"/>
                  <a:gd name="connsiteX1630" fmla="*/ 849321 w 2604760"/>
                  <a:gd name="connsiteY1630" fmla="*/ 37868 h 1435210"/>
                  <a:gd name="connsiteX1631" fmla="*/ 849838 w 2604760"/>
                  <a:gd name="connsiteY1631" fmla="*/ 41944 h 1435210"/>
                  <a:gd name="connsiteX1632" fmla="*/ 850364 w 2604760"/>
                  <a:gd name="connsiteY1632" fmla="*/ 46708 h 1435210"/>
                  <a:gd name="connsiteX1633" fmla="*/ 850882 w 2604760"/>
                  <a:gd name="connsiteY1633" fmla="*/ 51726 h 1435210"/>
                  <a:gd name="connsiteX1634" fmla="*/ 851408 w 2604760"/>
                  <a:gd name="connsiteY1634" fmla="*/ 56495 h 1435210"/>
                  <a:gd name="connsiteX1635" fmla="*/ 851926 w 2604760"/>
                  <a:gd name="connsiteY1635" fmla="*/ 60497 h 1435210"/>
                  <a:gd name="connsiteX1636" fmla="*/ 852444 w 2604760"/>
                  <a:gd name="connsiteY1636" fmla="*/ 63309 h 1435210"/>
                  <a:gd name="connsiteX1637" fmla="*/ 852970 w 2604760"/>
                  <a:gd name="connsiteY1637" fmla="*/ 64731 h 1435210"/>
                  <a:gd name="connsiteX1638" fmla="*/ 853487 w 2604760"/>
                  <a:gd name="connsiteY1638" fmla="*/ 64836 h 1435210"/>
                  <a:gd name="connsiteX1639" fmla="*/ 854014 w 2604760"/>
                  <a:gd name="connsiteY1639" fmla="*/ 63931 h 1435210"/>
                  <a:gd name="connsiteX1640" fmla="*/ 854531 w 2604760"/>
                  <a:gd name="connsiteY1640" fmla="*/ 62502 h 1435210"/>
                  <a:gd name="connsiteX1641" fmla="*/ 855049 w 2604760"/>
                  <a:gd name="connsiteY1641" fmla="*/ 61151 h 1435210"/>
                  <a:gd name="connsiteX1642" fmla="*/ 855575 w 2604760"/>
                  <a:gd name="connsiteY1642" fmla="*/ 60506 h 1435210"/>
                  <a:gd name="connsiteX1643" fmla="*/ 856093 w 2604760"/>
                  <a:gd name="connsiteY1643" fmla="*/ 61084 h 1435210"/>
                  <a:gd name="connsiteX1644" fmla="*/ 856619 w 2604760"/>
                  <a:gd name="connsiteY1644" fmla="*/ 63154 h 1435210"/>
                  <a:gd name="connsiteX1645" fmla="*/ 857136 w 2604760"/>
                  <a:gd name="connsiteY1645" fmla="*/ 66681 h 1435210"/>
                  <a:gd name="connsiteX1646" fmla="*/ 857654 w 2604760"/>
                  <a:gd name="connsiteY1646" fmla="*/ 71350 h 1435210"/>
                  <a:gd name="connsiteX1647" fmla="*/ 858180 w 2604760"/>
                  <a:gd name="connsiteY1647" fmla="*/ 76643 h 1435210"/>
                  <a:gd name="connsiteX1648" fmla="*/ 858698 w 2604760"/>
                  <a:gd name="connsiteY1648" fmla="*/ 81910 h 1435210"/>
                  <a:gd name="connsiteX1649" fmla="*/ 859224 w 2604760"/>
                  <a:gd name="connsiteY1649" fmla="*/ 86471 h 1435210"/>
                  <a:gd name="connsiteX1650" fmla="*/ 859742 w 2604760"/>
                  <a:gd name="connsiteY1650" fmla="*/ 89746 h 1435210"/>
                  <a:gd name="connsiteX1651" fmla="*/ 860260 w 2604760"/>
                  <a:gd name="connsiteY1651" fmla="*/ 91387 h 1435210"/>
                  <a:gd name="connsiteX1652" fmla="*/ 860786 w 2604760"/>
                  <a:gd name="connsiteY1652" fmla="*/ 91363 h 1435210"/>
                  <a:gd name="connsiteX1653" fmla="*/ 861303 w 2604760"/>
                  <a:gd name="connsiteY1653" fmla="*/ 89961 h 1435210"/>
                  <a:gd name="connsiteX1654" fmla="*/ 861829 w 2604760"/>
                  <a:gd name="connsiteY1654" fmla="*/ 87719 h 1435210"/>
                  <a:gd name="connsiteX1655" fmla="*/ 862347 w 2604760"/>
                  <a:gd name="connsiteY1655" fmla="*/ 85310 h 1435210"/>
                  <a:gd name="connsiteX1656" fmla="*/ 862865 w 2604760"/>
                  <a:gd name="connsiteY1656" fmla="*/ 83409 h 1435210"/>
                  <a:gd name="connsiteX1657" fmla="*/ 863391 w 2604760"/>
                  <a:gd name="connsiteY1657" fmla="*/ 82566 h 1435210"/>
                  <a:gd name="connsiteX1658" fmla="*/ 863909 w 2604760"/>
                  <a:gd name="connsiteY1658" fmla="*/ 83099 h 1435210"/>
                  <a:gd name="connsiteX1659" fmla="*/ 864435 w 2604760"/>
                  <a:gd name="connsiteY1659" fmla="*/ 85024 h 1435210"/>
                  <a:gd name="connsiteX1660" fmla="*/ 864952 w 2604760"/>
                  <a:gd name="connsiteY1660" fmla="*/ 88050 h 1435210"/>
                  <a:gd name="connsiteX1661" fmla="*/ 865470 w 2604760"/>
                  <a:gd name="connsiteY1661" fmla="*/ 91657 h 1435210"/>
                  <a:gd name="connsiteX1662" fmla="*/ 865996 w 2604760"/>
                  <a:gd name="connsiteY1662" fmla="*/ 95217 h 1435210"/>
                  <a:gd name="connsiteX1663" fmla="*/ 866514 w 2604760"/>
                  <a:gd name="connsiteY1663" fmla="*/ 98127 h 1435210"/>
                  <a:gd name="connsiteX1664" fmla="*/ 867040 w 2604760"/>
                  <a:gd name="connsiteY1664" fmla="*/ 99921 h 1435210"/>
                  <a:gd name="connsiteX1665" fmla="*/ 867558 w 2604760"/>
                  <a:gd name="connsiteY1665" fmla="*/ 100350 h 1435210"/>
                  <a:gd name="connsiteX1666" fmla="*/ 868075 w 2604760"/>
                  <a:gd name="connsiteY1666" fmla="*/ 99433 h 1435210"/>
                  <a:gd name="connsiteX1667" fmla="*/ 868601 w 2604760"/>
                  <a:gd name="connsiteY1667" fmla="*/ 97468 h 1435210"/>
                  <a:gd name="connsiteX1668" fmla="*/ 869119 w 2604760"/>
                  <a:gd name="connsiteY1668" fmla="*/ 94950 h 1435210"/>
                  <a:gd name="connsiteX1669" fmla="*/ 869645 w 2604760"/>
                  <a:gd name="connsiteY1669" fmla="*/ 92429 h 1435210"/>
                  <a:gd name="connsiteX1670" fmla="*/ 870163 w 2604760"/>
                  <a:gd name="connsiteY1670" fmla="*/ 90376 h 1435210"/>
                  <a:gd name="connsiteX1671" fmla="*/ 870681 w 2604760"/>
                  <a:gd name="connsiteY1671" fmla="*/ 89103 h 1435210"/>
                  <a:gd name="connsiteX1672" fmla="*/ 871207 w 2604760"/>
                  <a:gd name="connsiteY1672" fmla="*/ 88727 h 1435210"/>
                  <a:gd name="connsiteX1673" fmla="*/ 871724 w 2604760"/>
                  <a:gd name="connsiteY1673" fmla="*/ 89157 h 1435210"/>
                  <a:gd name="connsiteX1674" fmla="*/ 872250 w 2604760"/>
                  <a:gd name="connsiteY1674" fmla="*/ 90091 h 1435210"/>
                  <a:gd name="connsiteX1675" fmla="*/ 872768 w 2604760"/>
                  <a:gd name="connsiteY1675" fmla="*/ 91078 h 1435210"/>
                  <a:gd name="connsiteX1676" fmla="*/ 873286 w 2604760"/>
                  <a:gd name="connsiteY1676" fmla="*/ 91661 h 1435210"/>
                  <a:gd name="connsiteX1677" fmla="*/ 873812 w 2604760"/>
                  <a:gd name="connsiteY1677" fmla="*/ 91516 h 1435210"/>
                  <a:gd name="connsiteX1678" fmla="*/ 874330 w 2604760"/>
                  <a:gd name="connsiteY1678" fmla="*/ 90523 h 1435210"/>
                  <a:gd name="connsiteX1679" fmla="*/ 874856 w 2604760"/>
                  <a:gd name="connsiteY1679" fmla="*/ 88757 h 1435210"/>
                  <a:gd name="connsiteX1680" fmla="*/ 875373 w 2604760"/>
                  <a:gd name="connsiteY1680" fmla="*/ 86448 h 1435210"/>
                  <a:gd name="connsiteX1681" fmla="*/ 875891 w 2604760"/>
                  <a:gd name="connsiteY1681" fmla="*/ 83948 h 1435210"/>
                  <a:gd name="connsiteX1682" fmla="*/ 876417 w 2604760"/>
                  <a:gd name="connsiteY1682" fmla="*/ 81663 h 1435210"/>
                  <a:gd name="connsiteX1683" fmla="*/ 876935 w 2604760"/>
                  <a:gd name="connsiteY1683" fmla="*/ 79932 h 1435210"/>
                  <a:gd name="connsiteX1684" fmla="*/ 877461 w 2604760"/>
                  <a:gd name="connsiteY1684" fmla="*/ 78908 h 1435210"/>
                  <a:gd name="connsiteX1685" fmla="*/ 877979 w 2604760"/>
                  <a:gd name="connsiteY1685" fmla="*/ 78522 h 1435210"/>
                  <a:gd name="connsiteX1686" fmla="*/ 878496 w 2604760"/>
                  <a:gd name="connsiteY1686" fmla="*/ 78534 h 1435210"/>
                  <a:gd name="connsiteX1687" fmla="*/ 879022 w 2604760"/>
                  <a:gd name="connsiteY1687" fmla="*/ 78619 h 1435210"/>
                  <a:gd name="connsiteX1688" fmla="*/ 879540 w 2604760"/>
                  <a:gd name="connsiteY1688" fmla="*/ 78406 h 1435210"/>
                  <a:gd name="connsiteX1689" fmla="*/ 880066 w 2604760"/>
                  <a:gd name="connsiteY1689" fmla="*/ 77526 h 1435210"/>
                  <a:gd name="connsiteX1690" fmla="*/ 880584 w 2604760"/>
                  <a:gd name="connsiteY1690" fmla="*/ 75722 h 1435210"/>
                  <a:gd name="connsiteX1691" fmla="*/ 881102 w 2604760"/>
                  <a:gd name="connsiteY1691" fmla="*/ 72961 h 1435210"/>
                  <a:gd name="connsiteX1692" fmla="*/ 881628 w 2604760"/>
                  <a:gd name="connsiteY1692" fmla="*/ 69485 h 1435210"/>
                  <a:gd name="connsiteX1693" fmla="*/ 882146 w 2604760"/>
                  <a:gd name="connsiteY1693" fmla="*/ 65716 h 1435210"/>
                  <a:gd name="connsiteX1694" fmla="*/ 882672 w 2604760"/>
                  <a:gd name="connsiteY1694" fmla="*/ 62138 h 1435210"/>
                  <a:gd name="connsiteX1695" fmla="*/ 883189 w 2604760"/>
                  <a:gd name="connsiteY1695" fmla="*/ 59196 h 1435210"/>
                  <a:gd name="connsiteX1696" fmla="*/ 883707 w 2604760"/>
                  <a:gd name="connsiteY1696" fmla="*/ 57251 h 1435210"/>
                  <a:gd name="connsiteX1697" fmla="*/ 884233 w 2604760"/>
                  <a:gd name="connsiteY1697" fmla="*/ 56502 h 1435210"/>
                  <a:gd name="connsiteX1698" fmla="*/ 884751 w 2604760"/>
                  <a:gd name="connsiteY1698" fmla="*/ 56886 h 1435210"/>
                  <a:gd name="connsiteX1699" fmla="*/ 885277 w 2604760"/>
                  <a:gd name="connsiteY1699" fmla="*/ 58058 h 1435210"/>
                  <a:gd name="connsiteX1700" fmla="*/ 885795 w 2604760"/>
                  <a:gd name="connsiteY1700" fmla="*/ 59489 h 1435210"/>
                  <a:gd name="connsiteX1701" fmla="*/ 886312 w 2604760"/>
                  <a:gd name="connsiteY1701" fmla="*/ 60622 h 1435210"/>
                  <a:gd name="connsiteX1702" fmla="*/ 886838 w 2604760"/>
                  <a:gd name="connsiteY1702" fmla="*/ 60982 h 1435210"/>
                  <a:gd name="connsiteX1703" fmla="*/ 887356 w 2604760"/>
                  <a:gd name="connsiteY1703" fmla="*/ 60214 h 1435210"/>
                  <a:gd name="connsiteX1704" fmla="*/ 887882 w 2604760"/>
                  <a:gd name="connsiteY1704" fmla="*/ 58145 h 1435210"/>
                  <a:gd name="connsiteX1705" fmla="*/ 888400 w 2604760"/>
                  <a:gd name="connsiteY1705" fmla="*/ 54866 h 1435210"/>
                  <a:gd name="connsiteX1706" fmla="*/ 888918 w 2604760"/>
                  <a:gd name="connsiteY1706" fmla="*/ 50760 h 1435210"/>
                  <a:gd name="connsiteX1707" fmla="*/ 889444 w 2604760"/>
                  <a:gd name="connsiteY1707" fmla="*/ 46405 h 1435210"/>
                  <a:gd name="connsiteX1708" fmla="*/ 889961 w 2604760"/>
                  <a:gd name="connsiteY1708" fmla="*/ 42412 h 1435210"/>
                  <a:gd name="connsiteX1709" fmla="*/ 890487 w 2604760"/>
                  <a:gd name="connsiteY1709" fmla="*/ 39313 h 1435210"/>
                  <a:gd name="connsiteX1710" fmla="*/ 891005 w 2604760"/>
                  <a:gd name="connsiteY1710" fmla="*/ 37513 h 1435210"/>
                  <a:gd name="connsiteX1711" fmla="*/ 891523 w 2604760"/>
                  <a:gd name="connsiteY1711" fmla="*/ 37236 h 1435210"/>
                  <a:gd name="connsiteX1712" fmla="*/ 892049 w 2604760"/>
                  <a:gd name="connsiteY1712" fmla="*/ 38445 h 1435210"/>
                  <a:gd name="connsiteX1713" fmla="*/ 892567 w 2604760"/>
                  <a:gd name="connsiteY1713" fmla="*/ 40788 h 1435210"/>
                  <a:gd name="connsiteX1714" fmla="*/ 893093 w 2604760"/>
                  <a:gd name="connsiteY1714" fmla="*/ 43695 h 1435210"/>
                  <a:gd name="connsiteX1715" fmla="*/ 893610 w 2604760"/>
                  <a:gd name="connsiteY1715" fmla="*/ 46540 h 1435210"/>
                  <a:gd name="connsiteX1716" fmla="*/ 894128 w 2604760"/>
                  <a:gd name="connsiteY1716" fmla="*/ 48772 h 1435210"/>
                  <a:gd name="connsiteX1717" fmla="*/ 894654 w 2604760"/>
                  <a:gd name="connsiteY1717" fmla="*/ 49965 h 1435210"/>
                  <a:gd name="connsiteX1718" fmla="*/ 895172 w 2604760"/>
                  <a:gd name="connsiteY1718" fmla="*/ 49862 h 1435210"/>
                  <a:gd name="connsiteX1719" fmla="*/ 895698 w 2604760"/>
                  <a:gd name="connsiteY1719" fmla="*/ 48441 h 1435210"/>
                  <a:gd name="connsiteX1720" fmla="*/ 896216 w 2604760"/>
                  <a:gd name="connsiteY1720" fmla="*/ 45952 h 1435210"/>
                  <a:gd name="connsiteX1721" fmla="*/ 896733 w 2604760"/>
                  <a:gd name="connsiteY1721" fmla="*/ 42862 h 1435210"/>
                  <a:gd name="connsiteX1722" fmla="*/ 897259 w 2604760"/>
                  <a:gd name="connsiteY1722" fmla="*/ 39724 h 1435210"/>
                  <a:gd name="connsiteX1723" fmla="*/ 897777 w 2604760"/>
                  <a:gd name="connsiteY1723" fmla="*/ 37079 h 1435210"/>
                  <a:gd name="connsiteX1724" fmla="*/ 898303 w 2604760"/>
                  <a:gd name="connsiteY1724" fmla="*/ 35410 h 1435210"/>
                  <a:gd name="connsiteX1725" fmla="*/ 898821 w 2604760"/>
                  <a:gd name="connsiteY1725" fmla="*/ 35081 h 1435210"/>
                  <a:gd name="connsiteX1726" fmla="*/ 899339 w 2604760"/>
                  <a:gd name="connsiteY1726" fmla="*/ 36249 h 1435210"/>
                  <a:gd name="connsiteX1727" fmla="*/ 899865 w 2604760"/>
                  <a:gd name="connsiteY1727" fmla="*/ 38801 h 1435210"/>
                  <a:gd name="connsiteX1728" fmla="*/ 900382 w 2604760"/>
                  <a:gd name="connsiteY1728" fmla="*/ 42372 h 1435210"/>
                  <a:gd name="connsiteX1729" fmla="*/ 900908 w 2604760"/>
                  <a:gd name="connsiteY1729" fmla="*/ 46459 h 1435210"/>
                  <a:gd name="connsiteX1730" fmla="*/ 901426 w 2604760"/>
                  <a:gd name="connsiteY1730" fmla="*/ 50524 h 1435210"/>
                  <a:gd name="connsiteX1731" fmla="*/ 901944 w 2604760"/>
                  <a:gd name="connsiteY1731" fmla="*/ 54063 h 1435210"/>
                  <a:gd name="connsiteX1732" fmla="*/ 902470 w 2604760"/>
                  <a:gd name="connsiteY1732" fmla="*/ 56662 h 1435210"/>
                  <a:gd name="connsiteX1733" fmla="*/ 902988 w 2604760"/>
                  <a:gd name="connsiteY1733" fmla="*/ 58075 h 1435210"/>
                  <a:gd name="connsiteX1734" fmla="*/ 903514 w 2604760"/>
                  <a:gd name="connsiteY1734" fmla="*/ 58286 h 1435210"/>
                  <a:gd name="connsiteX1735" fmla="*/ 904032 w 2604760"/>
                  <a:gd name="connsiteY1735" fmla="*/ 57506 h 1435210"/>
                  <a:gd name="connsiteX1736" fmla="*/ 904549 w 2604760"/>
                  <a:gd name="connsiteY1736" fmla="*/ 56127 h 1435210"/>
                  <a:gd name="connsiteX1737" fmla="*/ 905075 w 2604760"/>
                  <a:gd name="connsiteY1737" fmla="*/ 54622 h 1435210"/>
                  <a:gd name="connsiteX1738" fmla="*/ 905593 w 2604760"/>
                  <a:gd name="connsiteY1738" fmla="*/ 53490 h 1435210"/>
                  <a:gd name="connsiteX1739" fmla="*/ 906119 w 2604760"/>
                  <a:gd name="connsiteY1739" fmla="*/ 53184 h 1435210"/>
                  <a:gd name="connsiteX1740" fmla="*/ 906637 w 2604760"/>
                  <a:gd name="connsiteY1740" fmla="*/ 54034 h 1435210"/>
                  <a:gd name="connsiteX1741" fmla="*/ 907154 w 2604760"/>
                  <a:gd name="connsiteY1741" fmla="*/ 56170 h 1435210"/>
                  <a:gd name="connsiteX1742" fmla="*/ 907681 w 2604760"/>
                  <a:gd name="connsiteY1742" fmla="*/ 59491 h 1435210"/>
                  <a:gd name="connsiteX1743" fmla="*/ 908198 w 2604760"/>
                  <a:gd name="connsiteY1743" fmla="*/ 63684 h 1435210"/>
                  <a:gd name="connsiteX1744" fmla="*/ 908724 w 2604760"/>
                  <a:gd name="connsiteY1744" fmla="*/ 68300 h 1435210"/>
                  <a:gd name="connsiteX1745" fmla="*/ 909242 w 2604760"/>
                  <a:gd name="connsiteY1745" fmla="*/ 72835 h 1435210"/>
                  <a:gd name="connsiteX1746" fmla="*/ 909760 w 2604760"/>
                  <a:gd name="connsiteY1746" fmla="*/ 76820 h 1435210"/>
                  <a:gd name="connsiteX1747" fmla="*/ 910286 w 2604760"/>
                  <a:gd name="connsiteY1747" fmla="*/ 79896 h 1435210"/>
                  <a:gd name="connsiteX1748" fmla="*/ 910804 w 2604760"/>
                  <a:gd name="connsiteY1748" fmla="*/ 81889 h 1435210"/>
                  <a:gd name="connsiteX1749" fmla="*/ 911330 w 2604760"/>
                  <a:gd name="connsiteY1749" fmla="*/ 82845 h 1435210"/>
                  <a:gd name="connsiteX1750" fmla="*/ 911847 w 2604760"/>
                  <a:gd name="connsiteY1750" fmla="*/ 83022 h 1435210"/>
                  <a:gd name="connsiteX1751" fmla="*/ 912365 w 2604760"/>
                  <a:gd name="connsiteY1751" fmla="*/ 82818 h 1435210"/>
                  <a:gd name="connsiteX1752" fmla="*/ 912891 w 2604760"/>
                  <a:gd name="connsiteY1752" fmla="*/ 82665 h 1435210"/>
                  <a:gd name="connsiteX1753" fmla="*/ 913409 w 2604760"/>
                  <a:gd name="connsiteY1753" fmla="*/ 82952 h 1435210"/>
                  <a:gd name="connsiteX1754" fmla="*/ 913935 w 2604760"/>
                  <a:gd name="connsiteY1754" fmla="*/ 83964 h 1435210"/>
                  <a:gd name="connsiteX1755" fmla="*/ 914453 w 2604760"/>
                  <a:gd name="connsiteY1755" fmla="*/ 85850 h 1435210"/>
                  <a:gd name="connsiteX1756" fmla="*/ 914970 w 2604760"/>
                  <a:gd name="connsiteY1756" fmla="*/ 88578 h 1435210"/>
                  <a:gd name="connsiteX1757" fmla="*/ 915496 w 2604760"/>
                  <a:gd name="connsiteY1757" fmla="*/ 91926 h 1435210"/>
                  <a:gd name="connsiteX1758" fmla="*/ 916014 w 2604760"/>
                  <a:gd name="connsiteY1758" fmla="*/ 95523 h 1435210"/>
                  <a:gd name="connsiteX1759" fmla="*/ 916540 w 2604760"/>
                  <a:gd name="connsiteY1759" fmla="*/ 98955 h 1435210"/>
                  <a:gd name="connsiteX1760" fmla="*/ 917058 w 2604760"/>
                  <a:gd name="connsiteY1760" fmla="*/ 101878 h 1435210"/>
                  <a:gd name="connsiteX1761" fmla="*/ 917576 w 2604760"/>
                  <a:gd name="connsiteY1761" fmla="*/ 104084 h 1435210"/>
                  <a:gd name="connsiteX1762" fmla="*/ 918102 w 2604760"/>
                  <a:gd name="connsiteY1762" fmla="*/ 105523 h 1435210"/>
                  <a:gd name="connsiteX1763" fmla="*/ 918619 w 2604760"/>
                  <a:gd name="connsiteY1763" fmla="*/ 106312 h 1435210"/>
                  <a:gd name="connsiteX1764" fmla="*/ 919145 w 2604760"/>
                  <a:gd name="connsiteY1764" fmla="*/ 106728 h 1435210"/>
                  <a:gd name="connsiteX1765" fmla="*/ 919663 w 2604760"/>
                  <a:gd name="connsiteY1765" fmla="*/ 107140 h 1435210"/>
                  <a:gd name="connsiteX1766" fmla="*/ 920181 w 2604760"/>
                  <a:gd name="connsiteY1766" fmla="*/ 107885 h 1435210"/>
                  <a:gd name="connsiteX1767" fmla="*/ 920707 w 2604760"/>
                  <a:gd name="connsiteY1767" fmla="*/ 109163 h 1435210"/>
                  <a:gd name="connsiteX1768" fmla="*/ 921225 w 2604760"/>
                  <a:gd name="connsiteY1768" fmla="*/ 110988 h 1435210"/>
                  <a:gd name="connsiteX1769" fmla="*/ 921751 w 2604760"/>
                  <a:gd name="connsiteY1769" fmla="*/ 113232 h 1435210"/>
                  <a:gd name="connsiteX1770" fmla="*/ 922268 w 2604760"/>
                  <a:gd name="connsiteY1770" fmla="*/ 115651 h 1435210"/>
                  <a:gd name="connsiteX1771" fmla="*/ 922786 w 2604760"/>
                  <a:gd name="connsiteY1771" fmla="*/ 117914 h 1435210"/>
                  <a:gd name="connsiteX1772" fmla="*/ 923312 w 2604760"/>
                  <a:gd name="connsiteY1772" fmla="*/ 119650 h 1435210"/>
                  <a:gd name="connsiteX1773" fmla="*/ 923830 w 2604760"/>
                  <a:gd name="connsiteY1773" fmla="*/ 120561 h 1435210"/>
                  <a:gd name="connsiteX1774" fmla="*/ 924356 w 2604760"/>
                  <a:gd name="connsiteY1774" fmla="*/ 120543 h 1435210"/>
                  <a:gd name="connsiteX1775" fmla="*/ 924874 w 2604760"/>
                  <a:gd name="connsiteY1775" fmla="*/ 119731 h 1435210"/>
                  <a:gd name="connsiteX1776" fmla="*/ 925391 w 2604760"/>
                  <a:gd name="connsiteY1776" fmla="*/ 118440 h 1435210"/>
                  <a:gd name="connsiteX1777" fmla="*/ 925917 w 2604760"/>
                  <a:gd name="connsiteY1777" fmla="*/ 117086 h 1435210"/>
                  <a:gd name="connsiteX1778" fmla="*/ 926435 w 2604760"/>
                  <a:gd name="connsiteY1778" fmla="*/ 116119 h 1435210"/>
                  <a:gd name="connsiteX1779" fmla="*/ 926961 w 2604760"/>
                  <a:gd name="connsiteY1779" fmla="*/ 115960 h 1435210"/>
                  <a:gd name="connsiteX1780" fmla="*/ 927479 w 2604760"/>
                  <a:gd name="connsiteY1780" fmla="*/ 116876 h 1435210"/>
                  <a:gd name="connsiteX1781" fmla="*/ 927997 w 2604760"/>
                  <a:gd name="connsiteY1781" fmla="*/ 118863 h 1435210"/>
                  <a:gd name="connsiteX1782" fmla="*/ 928523 w 2604760"/>
                  <a:gd name="connsiteY1782" fmla="*/ 121606 h 1435210"/>
                  <a:gd name="connsiteX1783" fmla="*/ 929041 w 2604760"/>
                  <a:gd name="connsiteY1783" fmla="*/ 124570 h 1435210"/>
                  <a:gd name="connsiteX1784" fmla="*/ 929567 w 2604760"/>
                  <a:gd name="connsiteY1784" fmla="*/ 127143 h 1435210"/>
                  <a:gd name="connsiteX1785" fmla="*/ 930084 w 2604760"/>
                  <a:gd name="connsiteY1785" fmla="*/ 128752 h 1435210"/>
                  <a:gd name="connsiteX1786" fmla="*/ 930602 w 2604760"/>
                  <a:gd name="connsiteY1786" fmla="*/ 128939 h 1435210"/>
                  <a:gd name="connsiteX1787" fmla="*/ 931128 w 2604760"/>
                  <a:gd name="connsiteY1787" fmla="*/ 127468 h 1435210"/>
                  <a:gd name="connsiteX1788" fmla="*/ 931646 w 2604760"/>
                  <a:gd name="connsiteY1788" fmla="*/ 124439 h 1435210"/>
                  <a:gd name="connsiteX1789" fmla="*/ 932172 w 2604760"/>
                  <a:gd name="connsiteY1789" fmla="*/ 120303 h 1435210"/>
                  <a:gd name="connsiteX1790" fmla="*/ 932690 w 2604760"/>
                  <a:gd name="connsiteY1790" fmla="*/ 115751 h 1435210"/>
                  <a:gd name="connsiteX1791" fmla="*/ 933207 w 2604760"/>
                  <a:gd name="connsiteY1791" fmla="*/ 111538 h 1435210"/>
                  <a:gd name="connsiteX1792" fmla="*/ 933733 w 2604760"/>
                  <a:gd name="connsiteY1792" fmla="*/ 108341 h 1435210"/>
                  <a:gd name="connsiteX1793" fmla="*/ 934251 w 2604760"/>
                  <a:gd name="connsiteY1793" fmla="*/ 106683 h 1435210"/>
                  <a:gd name="connsiteX1794" fmla="*/ 934777 w 2604760"/>
                  <a:gd name="connsiteY1794" fmla="*/ 106828 h 1435210"/>
                  <a:gd name="connsiteX1795" fmla="*/ 935295 w 2604760"/>
                  <a:gd name="connsiteY1795" fmla="*/ 108669 h 1435210"/>
                  <a:gd name="connsiteX1796" fmla="*/ 935813 w 2604760"/>
                  <a:gd name="connsiteY1796" fmla="*/ 111690 h 1435210"/>
                  <a:gd name="connsiteX1797" fmla="*/ 936339 w 2604760"/>
                  <a:gd name="connsiteY1797" fmla="*/ 115089 h 1435210"/>
                  <a:gd name="connsiteX1798" fmla="*/ 936856 w 2604760"/>
                  <a:gd name="connsiteY1798" fmla="*/ 117984 h 1435210"/>
                  <a:gd name="connsiteX1799" fmla="*/ 937382 w 2604760"/>
                  <a:gd name="connsiteY1799" fmla="*/ 119596 h 1435210"/>
                  <a:gd name="connsiteX1800" fmla="*/ 937900 w 2604760"/>
                  <a:gd name="connsiteY1800" fmla="*/ 119357 h 1435210"/>
                  <a:gd name="connsiteX1801" fmla="*/ 938418 w 2604760"/>
                  <a:gd name="connsiteY1801" fmla="*/ 117005 h 1435210"/>
                  <a:gd name="connsiteX1802" fmla="*/ 938944 w 2604760"/>
                  <a:gd name="connsiteY1802" fmla="*/ 112682 h 1435210"/>
                  <a:gd name="connsiteX1803" fmla="*/ 939462 w 2604760"/>
                  <a:gd name="connsiteY1803" fmla="*/ 106941 h 1435210"/>
                  <a:gd name="connsiteX1804" fmla="*/ 939988 w 2604760"/>
                  <a:gd name="connsiteY1804" fmla="*/ 100616 h 1435210"/>
                  <a:gd name="connsiteX1805" fmla="*/ 940505 w 2604760"/>
                  <a:gd name="connsiteY1805" fmla="*/ 94615 h 1435210"/>
                  <a:gd name="connsiteX1806" fmla="*/ 941023 w 2604760"/>
                  <a:gd name="connsiteY1806" fmla="*/ 89745 h 1435210"/>
                  <a:gd name="connsiteX1807" fmla="*/ 941549 w 2604760"/>
                  <a:gd name="connsiteY1807" fmla="*/ 86612 h 1435210"/>
                  <a:gd name="connsiteX1808" fmla="*/ 942067 w 2604760"/>
                  <a:gd name="connsiteY1808" fmla="*/ 85530 h 1435210"/>
                  <a:gd name="connsiteX1809" fmla="*/ 942593 w 2604760"/>
                  <a:gd name="connsiteY1809" fmla="*/ 86430 h 1435210"/>
                  <a:gd name="connsiteX1810" fmla="*/ 943111 w 2604760"/>
                  <a:gd name="connsiteY1810" fmla="*/ 88832 h 1435210"/>
                  <a:gd name="connsiteX1811" fmla="*/ 943628 w 2604760"/>
                  <a:gd name="connsiteY1811" fmla="*/ 91955 h 1435210"/>
                  <a:gd name="connsiteX1812" fmla="*/ 944154 w 2604760"/>
                  <a:gd name="connsiteY1812" fmla="*/ 94918 h 1435210"/>
                  <a:gd name="connsiteX1813" fmla="*/ 944672 w 2604760"/>
                  <a:gd name="connsiteY1813" fmla="*/ 96921 h 1435210"/>
                  <a:gd name="connsiteX1814" fmla="*/ 945198 w 2604760"/>
                  <a:gd name="connsiteY1814" fmla="*/ 97358 h 1435210"/>
                  <a:gd name="connsiteX1815" fmla="*/ 945716 w 2604760"/>
                  <a:gd name="connsiteY1815" fmla="*/ 95899 h 1435210"/>
                  <a:gd name="connsiteX1816" fmla="*/ 946234 w 2604760"/>
                  <a:gd name="connsiteY1816" fmla="*/ 92574 h 1435210"/>
                  <a:gd name="connsiteX1817" fmla="*/ 946760 w 2604760"/>
                  <a:gd name="connsiteY1817" fmla="*/ 87782 h 1435210"/>
                  <a:gd name="connsiteX1818" fmla="*/ 947277 w 2604760"/>
                  <a:gd name="connsiteY1818" fmla="*/ 82209 h 1435210"/>
                  <a:gd name="connsiteX1819" fmla="*/ 947803 w 2604760"/>
                  <a:gd name="connsiteY1819" fmla="*/ 76653 h 1435210"/>
                  <a:gd name="connsiteX1820" fmla="*/ 948321 w 2604760"/>
                  <a:gd name="connsiteY1820" fmla="*/ 71860 h 1435210"/>
                  <a:gd name="connsiteX1821" fmla="*/ 948839 w 2604760"/>
                  <a:gd name="connsiteY1821" fmla="*/ 68413 h 1435210"/>
                  <a:gd name="connsiteX1822" fmla="*/ 949365 w 2604760"/>
                  <a:gd name="connsiteY1822" fmla="*/ 66658 h 1435210"/>
                  <a:gd name="connsiteX1823" fmla="*/ 949883 w 2604760"/>
                  <a:gd name="connsiteY1823" fmla="*/ 66638 h 1435210"/>
                  <a:gd name="connsiteX1824" fmla="*/ 950409 w 2604760"/>
                  <a:gd name="connsiteY1824" fmla="*/ 68080 h 1435210"/>
                  <a:gd name="connsiteX1825" fmla="*/ 950927 w 2604760"/>
                  <a:gd name="connsiteY1825" fmla="*/ 70458 h 1435210"/>
                  <a:gd name="connsiteX1826" fmla="*/ 951444 w 2604760"/>
                  <a:gd name="connsiteY1826" fmla="*/ 73123 h 1435210"/>
                  <a:gd name="connsiteX1827" fmla="*/ 951970 w 2604760"/>
                  <a:gd name="connsiteY1827" fmla="*/ 75442 h 1435210"/>
                  <a:gd name="connsiteX1828" fmla="*/ 952488 w 2604760"/>
                  <a:gd name="connsiteY1828" fmla="*/ 76897 h 1435210"/>
                  <a:gd name="connsiteX1829" fmla="*/ 953014 w 2604760"/>
                  <a:gd name="connsiteY1829" fmla="*/ 77151 h 1435210"/>
                  <a:gd name="connsiteX1830" fmla="*/ 953532 w 2604760"/>
                  <a:gd name="connsiteY1830" fmla="*/ 76106 h 1435210"/>
                  <a:gd name="connsiteX1831" fmla="*/ 954049 w 2604760"/>
                  <a:gd name="connsiteY1831" fmla="*/ 73921 h 1435210"/>
                  <a:gd name="connsiteX1832" fmla="*/ 954576 w 2604760"/>
                  <a:gd name="connsiteY1832" fmla="*/ 70989 h 1435210"/>
                  <a:gd name="connsiteX1833" fmla="*/ 955093 w 2604760"/>
                  <a:gd name="connsiteY1833" fmla="*/ 67844 h 1435210"/>
                  <a:gd name="connsiteX1834" fmla="*/ 955619 w 2604760"/>
                  <a:gd name="connsiteY1834" fmla="*/ 65031 h 1435210"/>
                  <a:gd name="connsiteX1835" fmla="*/ 956137 w 2604760"/>
                  <a:gd name="connsiteY1835" fmla="*/ 62991 h 1435210"/>
                  <a:gd name="connsiteX1836" fmla="*/ 956655 w 2604760"/>
                  <a:gd name="connsiteY1836" fmla="*/ 62001 h 1435210"/>
                  <a:gd name="connsiteX1837" fmla="*/ 957181 w 2604760"/>
                  <a:gd name="connsiteY1837" fmla="*/ 62146 h 1435210"/>
                  <a:gd name="connsiteX1838" fmla="*/ 957699 w 2604760"/>
                  <a:gd name="connsiteY1838" fmla="*/ 63329 h 1435210"/>
                  <a:gd name="connsiteX1839" fmla="*/ 958225 w 2604760"/>
                  <a:gd name="connsiteY1839" fmla="*/ 65284 h 1435210"/>
                  <a:gd name="connsiteX1840" fmla="*/ 958742 w 2604760"/>
                  <a:gd name="connsiteY1840" fmla="*/ 67632 h 1435210"/>
                  <a:gd name="connsiteX1841" fmla="*/ 959260 w 2604760"/>
                  <a:gd name="connsiteY1841" fmla="*/ 69959 h 1435210"/>
                  <a:gd name="connsiteX1842" fmla="*/ 959786 w 2604760"/>
                  <a:gd name="connsiteY1842" fmla="*/ 71917 h 1435210"/>
                  <a:gd name="connsiteX1843" fmla="*/ 960304 w 2604760"/>
                  <a:gd name="connsiteY1843" fmla="*/ 73278 h 1435210"/>
                  <a:gd name="connsiteX1844" fmla="*/ 960830 w 2604760"/>
                  <a:gd name="connsiteY1844" fmla="*/ 73971 h 1435210"/>
                  <a:gd name="connsiteX1845" fmla="*/ 961348 w 2604760"/>
                  <a:gd name="connsiteY1845" fmla="*/ 74065 h 1435210"/>
                  <a:gd name="connsiteX1846" fmla="*/ 961865 w 2604760"/>
                  <a:gd name="connsiteY1846" fmla="*/ 73779 h 1435210"/>
                  <a:gd name="connsiteX1847" fmla="*/ 962391 w 2604760"/>
                  <a:gd name="connsiteY1847" fmla="*/ 73433 h 1435210"/>
                  <a:gd name="connsiteX1848" fmla="*/ 962909 w 2604760"/>
                  <a:gd name="connsiteY1848" fmla="*/ 73374 h 1435210"/>
                  <a:gd name="connsiteX1849" fmla="*/ 963435 w 2604760"/>
                  <a:gd name="connsiteY1849" fmla="*/ 73863 h 1435210"/>
                  <a:gd name="connsiteX1850" fmla="*/ 963953 w 2604760"/>
                  <a:gd name="connsiteY1850" fmla="*/ 75015 h 1435210"/>
                  <a:gd name="connsiteX1851" fmla="*/ 964471 w 2604760"/>
                  <a:gd name="connsiteY1851" fmla="*/ 76796 h 1435210"/>
                  <a:gd name="connsiteX1852" fmla="*/ 964997 w 2604760"/>
                  <a:gd name="connsiteY1852" fmla="*/ 79061 h 1435210"/>
                  <a:gd name="connsiteX1853" fmla="*/ 965514 w 2604760"/>
                  <a:gd name="connsiteY1853" fmla="*/ 81584 h 1435210"/>
                  <a:gd name="connsiteX1854" fmla="*/ 966040 w 2604760"/>
                  <a:gd name="connsiteY1854" fmla="*/ 84076 h 1435210"/>
                  <a:gd name="connsiteX1855" fmla="*/ 966558 w 2604760"/>
                  <a:gd name="connsiteY1855" fmla="*/ 86240 h 1435210"/>
                  <a:gd name="connsiteX1856" fmla="*/ 967076 w 2604760"/>
                  <a:gd name="connsiteY1856" fmla="*/ 87865 h 1435210"/>
                  <a:gd name="connsiteX1857" fmla="*/ 967602 w 2604760"/>
                  <a:gd name="connsiteY1857" fmla="*/ 88913 h 1435210"/>
                  <a:gd name="connsiteX1858" fmla="*/ 968120 w 2604760"/>
                  <a:gd name="connsiteY1858" fmla="*/ 89519 h 1435210"/>
                  <a:gd name="connsiteX1859" fmla="*/ 968646 w 2604760"/>
                  <a:gd name="connsiteY1859" fmla="*/ 89941 h 1435210"/>
                  <a:gd name="connsiteX1860" fmla="*/ 969163 w 2604760"/>
                  <a:gd name="connsiteY1860" fmla="*/ 90493 h 1435210"/>
                  <a:gd name="connsiteX1861" fmla="*/ 969681 w 2604760"/>
                  <a:gd name="connsiteY1861" fmla="*/ 91500 h 1435210"/>
                  <a:gd name="connsiteX1862" fmla="*/ 970207 w 2604760"/>
                  <a:gd name="connsiteY1862" fmla="*/ 93253 h 1435210"/>
                  <a:gd name="connsiteX1863" fmla="*/ 970725 w 2604760"/>
                  <a:gd name="connsiteY1863" fmla="*/ 95907 h 1435210"/>
                  <a:gd name="connsiteX1864" fmla="*/ 971251 w 2604760"/>
                  <a:gd name="connsiteY1864" fmla="*/ 99405 h 1435210"/>
                  <a:gd name="connsiteX1865" fmla="*/ 971769 w 2604760"/>
                  <a:gd name="connsiteY1865" fmla="*/ 103470 h 1435210"/>
                  <a:gd name="connsiteX1866" fmla="*/ 972286 w 2604760"/>
                  <a:gd name="connsiteY1866" fmla="*/ 107685 h 1435210"/>
                  <a:gd name="connsiteX1867" fmla="*/ 972813 w 2604760"/>
                  <a:gd name="connsiteY1867" fmla="*/ 111588 h 1435210"/>
                  <a:gd name="connsiteX1868" fmla="*/ 973330 w 2604760"/>
                  <a:gd name="connsiteY1868" fmla="*/ 114737 h 1435210"/>
                  <a:gd name="connsiteX1869" fmla="*/ 973856 w 2604760"/>
                  <a:gd name="connsiteY1869" fmla="*/ 116772 h 1435210"/>
                  <a:gd name="connsiteX1870" fmla="*/ 974374 w 2604760"/>
                  <a:gd name="connsiteY1870" fmla="*/ 117522 h 1435210"/>
                  <a:gd name="connsiteX1871" fmla="*/ 974892 w 2604760"/>
                  <a:gd name="connsiteY1871" fmla="*/ 117103 h 1435210"/>
                  <a:gd name="connsiteX1872" fmla="*/ 975418 w 2604760"/>
                  <a:gd name="connsiteY1872" fmla="*/ 115928 h 1435210"/>
                  <a:gd name="connsiteX1873" fmla="*/ 975936 w 2604760"/>
                  <a:gd name="connsiteY1873" fmla="*/ 114594 h 1435210"/>
                  <a:gd name="connsiteX1874" fmla="*/ 976462 w 2604760"/>
                  <a:gd name="connsiteY1874" fmla="*/ 113722 h 1435210"/>
                  <a:gd name="connsiteX1875" fmla="*/ 976979 w 2604760"/>
                  <a:gd name="connsiteY1875" fmla="*/ 113858 h 1435210"/>
                  <a:gd name="connsiteX1876" fmla="*/ 977497 w 2604760"/>
                  <a:gd name="connsiteY1876" fmla="*/ 115407 h 1435210"/>
                  <a:gd name="connsiteX1877" fmla="*/ 978023 w 2604760"/>
                  <a:gd name="connsiteY1877" fmla="*/ 118542 h 1435210"/>
                  <a:gd name="connsiteX1878" fmla="*/ 978541 w 2604760"/>
                  <a:gd name="connsiteY1878" fmla="*/ 123109 h 1435210"/>
                  <a:gd name="connsiteX1879" fmla="*/ 979067 w 2604760"/>
                  <a:gd name="connsiteY1879" fmla="*/ 128601 h 1435210"/>
                  <a:gd name="connsiteX1880" fmla="*/ 979585 w 2604760"/>
                  <a:gd name="connsiteY1880" fmla="*/ 134281 h 1435210"/>
                  <a:gd name="connsiteX1881" fmla="*/ 980102 w 2604760"/>
                  <a:gd name="connsiteY1881" fmla="*/ 139351 h 1435210"/>
                  <a:gd name="connsiteX1882" fmla="*/ 980628 w 2604760"/>
                  <a:gd name="connsiteY1882" fmla="*/ 143100 h 1435210"/>
                  <a:gd name="connsiteX1883" fmla="*/ 981146 w 2604760"/>
                  <a:gd name="connsiteY1883" fmla="*/ 145001 h 1435210"/>
                  <a:gd name="connsiteX1884" fmla="*/ 981672 w 2604760"/>
                  <a:gd name="connsiteY1884" fmla="*/ 144825 h 1435210"/>
                  <a:gd name="connsiteX1885" fmla="*/ 982190 w 2604760"/>
                  <a:gd name="connsiteY1885" fmla="*/ 142743 h 1435210"/>
                  <a:gd name="connsiteX1886" fmla="*/ 982708 w 2604760"/>
                  <a:gd name="connsiteY1886" fmla="*/ 139340 h 1435210"/>
                  <a:gd name="connsiteX1887" fmla="*/ 983234 w 2604760"/>
                  <a:gd name="connsiteY1887" fmla="*/ 135467 h 1435210"/>
                  <a:gd name="connsiteX1888" fmla="*/ 983751 w 2604760"/>
                  <a:gd name="connsiteY1888" fmla="*/ 132035 h 1435210"/>
                  <a:gd name="connsiteX1889" fmla="*/ 984277 w 2604760"/>
                  <a:gd name="connsiteY1889" fmla="*/ 129840 h 1435210"/>
                  <a:gd name="connsiteX1890" fmla="*/ 984795 w 2604760"/>
                  <a:gd name="connsiteY1890" fmla="*/ 129468 h 1435210"/>
                  <a:gd name="connsiteX1891" fmla="*/ 985313 w 2604760"/>
                  <a:gd name="connsiteY1891" fmla="*/ 131191 h 1435210"/>
                  <a:gd name="connsiteX1892" fmla="*/ 985839 w 2604760"/>
                  <a:gd name="connsiteY1892" fmla="*/ 134860 h 1435210"/>
                  <a:gd name="connsiteX1893" fmla="*/ 986357 w 2604760"/>
                  <a:gd name="connsiteY1893" fmla="*/ 139887 h 1435210"/>
                  <a:gd name="connsiteX1894" fmla="*/ 986883 w 2604760"/>
                  <a:gd name="connsiteY1894" fmla="*/ 145371 h 1435210"/>
                  <a:gd name="connsiteX1895" fmla="*/ 987400 w 2604760"/>
                  <a:gd name="connsiteY1895" fmla="*/ 150332 h 1435210"/>
                  <a:gd name="connsiteX1896" fmla="*/ 987918 w 2604760"/>
                  <a:gd name="connsiteY1896" fmla="*/ 153891 h 1435210"/>
                  <a:gd name="connsiteX1897" fmla="*/ 988444 w 2604760"/>
                  <a:gd name="connsiteY1897" fmla="*/ 155406 h 1435210"/>
                  <a:gd name="connsiteX1898" fmla="*/ 988962 w 2604760"/>
                  <a:gd name="connsiteY1898" fmla="*/ 154574 h 1435210"/>
                  <a:gd name="connsiteX1899" fmla="*/ 989488 w 2604760"/>
                  <a:gd name="connsiteY1899" fmla="*/ 151516 h 1435210"/>
                  <a:gd name="connsiteX1900" fmla="*/ 990006 w 2604760"/>
                  <a:gd name="connsiteY1900" fmla="*/ 146795 h 1435210"/>
                  <a:gd name="connsiteX1901" fmla="*/ 990523 w 2604760"/>
                  <a:gd name="connsiteY1901" fmla="*/ 141278 h 1435210"/>
                  <a:gd name="connsiteX1902" fmla="*/ 991049 w 2604760"/>
                  <a:gd name="connsiteY1902" fmla="*/ 135930 h 1435210"/>
                  <a:gd name="connsiteX1903" fmla="*/ 991567 w 2604760"/>
                  <a:gd name="connsiteY1903" fmla="*/ 131628 h 1435210"/>
                  <a:gd name="connsiteX1904" fmla="*/ 992093 w 2604760"/>
                  <a:gd name="connsiteY1904" fmla="*/ 129030 h 1435210"/>
                  <a:gd name="connsiteX1905" fmla="*/ 992611 w 2604760"/>
                  <a:gd name="connsiteY1905" fmla="*/ 128474 h 1435210"/>
                  <a:gd name="connsiteX1906" fmla="*/ 993129 w 2604760"/>
                  <a:gd name="connsiteY1906" fmla="*/ 129889 h 1435210"/>
                  <a:gd name="connsiteX1907" fmla="*/ 993655 w 2604760"/>
                  <a:gd name="connsiteY1907" fmla="*/ 132785 h 1435210"/>
                  <a:gd name="connsiteX1908" fmla="*/ 994172 w 2604760"/>
                  <a:gd name="connsiteY1908" fmla="*/ 136365 h 1435210"/>
                  <a:gd name="connsiteX1909" fmla="*/ 994698 w 2604760"/>
                  <a:gd name="connsiteY1909" fmla="*/ 139730 h 1435210"/>
                  <a:gd name="connsiteX1910" fmla="*/ 995216 w 2604760"/>
                  <a:gd name="connsiteY1910" fmla="*/ 142070 h 1435210"/>
                  <a:gd name="connsiteX1911" fmla="*/ 995734 w 2604760"/>
                  <a:gd name="connsiteY1911" fmla="*/ 142791 h 1435210"/>
                  <a:gd name="connsiteX1912" fmla="*/ 996260 w 2604760"/>
                  <a:gd name="connsiteY1912" fmla="*/ 141593 h 1435210"/>
                  <a:gd name="connsiteX1913" fmla="*/ 996778 w 2604760"/>
                  <a:gd name="connsiteY1913" fmla="*/ 138525 h 1435210"/>
                  <a:gd name="connsiteX1914" fmla="*/ 997304 w 2604760"/>
                  <a:gd name="connsiteY1914" fmla="*/ 133981 h 1435210"/>
                  <a:gd name="connsiteX1915" fmla="*/ 997822 w 2604760"/>
                  <a:gd name="connsiteY1915" fmla="*/ 128623 h 1435210"/>
                  <a:gd name="connsiteX1916" fmla="*/ 998339 w 2604760"/>
                  <a:gd name="connsiteY1916" fmla="*/ 123217 h 1435210"/>
                  <a:gd name="connsiteX1917" fmla="*/ 998865 w 2604760"/>
                  <a:gd name="connsiteY1917" fmla="*/ 118478 h 1435210"/>
                  <a:gd name="connsiteX1918" fmla="*/ 999383 w 2604760"/>
                  <a:gd name="connsiteY1918" fmla="*/ 114937 h 1435210"/>
                  <a:gd name="connsiteX1919" fmla="*/ 999909 w 2604760"/>
                  <a:gd name="connsiteY1919" fmla="*/ 112871 h 1435210"/>
                  <a:gd name="connsiteX1920" fmla="*/ 1000427 w 2604760"/>
                  <a:gd name="connsiteY1920" fmla="*/ 112261 h 1435210"/>
                  <a:gd name="connsiteX1921" fmla="*/ 1000944 w 2604760"/>
                  <a:gd name="connsiteY1921" fmla="*/ 112799 h 1435210"/>
                  <a:gd name="connsiteX1922" fmla="*/ 1001471 w 2604760"/>
                  <a:gd name="connsiteY1922" fmla="*/ 113963 h 1435210"/>
                  <a:gd name="connsiteX1923" fmla="*/ 1001988 w 2604760"/>
                  <a:gd name="connsiteY1923" fmla="*/ 115135 h 1435210"/>
                  <a:gd name="connsiteX1924" fmla="*/ 1002514 w 2604760"/>
                  <a:gd name="connsiteY1924" fmla="*/ 115755 h 1435210"/>
                  <a:gd name="connsiteX1925" fmla="*/ 1003032 w 2604760"/>
                  <a:gd name="connsiteY1925" fmla="*/ 115430 h 1435210"/>
                  <a:gd name="connsiteX1926" fmla="*/ 1003550 w 2604760"/>
                  <a:gd name="connsiteY1926" fmla="*/ 113987 h 1435210"/>
                  <a:gd name="connsiteX1927" fmla="*/ 1004076 w 2604760"/>
                  <a:gd name="connsiteY1927" fmla="*/ 111472 h 1435210"/>
                  <a:gd name="connsiteX1928" fmla="*/ 1004594 w 2604760"/>
                  <a:gd name="connsiteY1928" fmla="*/ 108141 h 1435210"/>
                  <a:gd name="connsiteX1929" fmla="*/ 1005120 w 2604760"/>
                  <a:gd name="connsiteY1929" fmla="*/ 104394 h 1435210"/>
                  <a:gd name="connsiteX1930" fmla="*/ 1005637 w 2604760"/>
                  <a:gd name="connsiteY1930" fmla="*/ 100708 h 1435210"/>
                  <a:gd name="connsiteX1931" fmla="*/ 1006155 w 2604760"/>
                  <a:gd name="connsiteY1931" fmla="*/ 97508 h 1435210"/>
                  <a:gd name="connsiteX1932" fmla="*/ 1006681 w 2604760"/>
                  <a:gd name="connsiteY1932" fmla="*/ 95074 h 1435210"/>
                  <a:gd name="connsiteX1933" fmla="*/ 1007199 w 2604760"/>
                  <a:gd name="connsiteY1933" fmla="*/ 93489 h 1435210"/>
                  <a:gd name="connsiteX1934" fmla="*/ 1007725 w 2604760"/>
                  <a:gd name="connsiteY1934" fmla="*/ 92657 h 1435210"/>
                  <a:gd name="connsiteX1935" fmla="*/ 1008243 w 2604760"/>
                  <a:gd name="connsiteY1935" fmla="*/ 92360 h 1435210"/>
                  <a:gd name="connsiteX1936" fmla="*/ 1008760 w 2604760"/>
                  <a:gd name="connsiteY1936" fmla="*/ 92290 h 1435210"/>
                  <a:gd name="connsiteX1937" fmla="*/ 1009286 w 2604760"/>
                  <a:gd name="connsiteY1937" fmla="*/ 92107 h 1435210"/>
                  <a:gd name="connsiteX1938" fmla="*/ 1009804 w 2604760"/>
                  <a:gd name="connsiteY1938" fmla="*/ 91515 h 1435210"/>
                  <a:gd name="connsiteX1939" fmla="*/ 1010330 w 2604760"/>
                  <a:gd name="connsiteY1939" fmla="*/ 90356 h 1435210"/>
                  <a:gd name="connsiteX1940" fmla="*/ 1010848 w 2604760"/>
                  <a:gd name="connsiteY1940" fmla="*/ 88654 h 1435210"/>
                  <a:gd name="connsiteX1941" fmla="*/ 1011366 w 2604760"/>
                  <a:gd name="connsiteY1941" fmla="*/ 86591 h 1435210"/>
                  <a:gd name="connsiteX1942" fmla="*/ 1011892 w 2604760"/>
                  <a:gd name="connsiteY1942" fmla="*/ 84445 h 1435210"/>
                  <a:gd name="connsiteX1943" fmla="*/ 1012409 w 2604760"/>
                  <a:gd name="connsiteY1943" fmla="*/ 82527 h 1435210"/>
                  <a:gd name="connsiteX1944" fmla="*/ 1012935 w 2604760"/>
                  <a:gd name="connsiteY1944" fmla="*/ 81131 h 1435210"/>
                  <a:gd name="connsiteX1945" fmla="*/ 1013453 w 2604760"/>
                  <a:gd name="connsiteY1945" fmla="*/ 80474 h 1435210"/>
                  <a:gd name="connsiteX1946" fmla="*/ 1013971 w 2604760"/>
                  <a:gd name="connsiteY1946" fmla="*/ 80614 h 1435210"/>
                  <a:gd name="connsiteX1947" fmla="*/ 1014497 w 2604760"/>
                  <a:gd name="connsiteY1947" fmla="*/ 81414 h 1435210"/>
                  <a:gd name="connsiteX1948" fmla="*/ 1015015 w 2604760"/>
                  <a:gd name="connsiteY1948" fmla="*/ 82581 h 1435210"/>
                  <a:gd name="connsiteX1949" fmla="*/ 1015541 w 2604760"/>
                  <a:gd name="connsiteY1949" fmla="*/ 83764 h 1435210"/>
                  <a:gd name="connsiteX1950" fmla="*/ 1016058 w 2604760"/>
                  <a:gd name="connsiteY1950" fmla="*/ 84632 h 1435210"/>
                  <a:gd name="connsiteX1951" fmla="*/ 1016576 w 2604760"/>
                  <a:gd name="connsiteY1951" fmla="*/ 84909 h 1435210"/>
                  <a:gd name="connsiteX1952" fmla="*/ 1017102 w 2604760"/>
                  <a:gd name="connsiteY1952" fmla="*/ 84411 h 1435210"/>
                  <a:gd name="connsiteX1953" fmla="*/ 1017620 w 2604760"/>
                  <a:gd name="connsiteY1953" fmla="*/ 83120 h 1435210"/>
                  <a:gd name="connsiteX1954" fmla="*/ 1018146 w 2604760"/>
                  <a:gd name="connsiteY1954" fmla="*/ 81237 h 1435210"/>
                  <a:gd name="connsiteX1955" fmla="*/ 1018664 w 2604760"/>
                  <a:gd name="connsiteY1955" fmla="*/ 79159 h 1435210"/>
                  <a:gd name="connsiteX1956" fmla="*/ 1019181 w 2604760"/>
                  <a:gd name="connsiteY1956" fmla="*/ 77367 h 1435210"/>
                  <a:gd name="connsiteX1957" fmla="*/ 1019708 w 2604760"/>
                  <a:gd name="connsiteY1957" fmla="*/ 76314 h 1435210"/>
                  <a:gd name="connsiteX1958" fmla="*/ 1020225 w 2604760"/>
                  <a:gd name="connsiteY1958" fmla="*/ 76353 h 1435210"/>
                  <a:gd name="connsiteX1959" fmla="*/ 1020751 w 2604760"/>
                  <a:gd name="connsiteY1959" fmla="*/ 77694 h 1435210"/>
                  <a:gd name="connsiteX1960" fmla="*/ 1021269 w 2604760"/>
                  <a:gd name="connsiteY1960" fmla="*/ 80337 h 1435210"/>
                  <a:gd name="connsiteX1961" fmla="*/ 1021787 w 2604760"/>
                  <a:gd name="connsiteY1961" fmla="*/ 84011 h 1435210"/>
                  <a:gd name="connsiteX1962" fmla="*/ 1022313 w 2604760"/>
                  <a:gd name="connsiteY1962" fmla="*/ 88208 h 1435210"/>
                  <a:gd name="connsiteX1963" fmla="*/ 1022830 w 2604760"/>
                  <a:gd name="connsiteY1963" fmla="*/ 92303 h 1435210"/>
                  <a:gd name="connsiteX1964" fmla="*/ 1023357 w 2604760"/>
                  <a:gd name="connsiteY1964" fmla="*/ 95713 h 1435210"/>
                  <a:gd name="connsiteX1965" fmla="*/ 1023874 w 2604760"/>
                  <a:gd name="connsiteY1965" fmla="*/ 97981 h 1435210"/>
                  <a:gd name="connsiteX1966" fmla="*/ 1024392 w 2604760"/>
                  <a:gd name="connsiteY1966" fmla="*/ 98829 h 1435210"/>
                  <a:gd name="connsiteX1967" fmla="*/ 1024918 w 2604760"/>
                  <a:gd name="connsiteY1967" fmla="*/ 98219 h 1435210"/>
                  <a:gd name="connsiteX1968" fmla="*/ 1025436 w 2604760"/>
                  <a:gd name="connsiteY1968" fmla="*/ 96430 h 1435210"/>
                  <a:gd name="connsiteX1969" fmla="*/ 1025962 w 2604760"/>
                  <a:gd name="connsiteY1969" fmla="*/ 94036 h 1435210"/>
                  <a:gd name="connsiteX1970" fmla="*/ 1026480 w 2604760"/>
                  <a:gd name="connsiteY1970" fmla="*/ 91770 h 1435210"/>
                  <a:gd name="connsiteX1971" fmla="*/ 1026997 w 2604760"/>
                  <a:gd name="connsiteY1971" fmla="*/ 90346 h 1435210"/>
                  <a:gd name="connsiteX1972" fmla="*/ 1027523 w 2604760"/>
                  <a:gd name="connsiteY1972" fmla="*/ 90336 h 1435210"/>
                  <a:gd name="connsiteX1973" fmla="*/ 1028041 w 2604760"/>
                  <a:gd name="connsiteY1973" fmla="*/ 92116 h 1435210"/>
                  <a:gd name="connsiteX1974" fmla="*/ 1028567 w 2604760"/>
                  <a:gd name="connsiteY1974" fmla="*/ 95779 h 1435210"/>
                  <a:gd name="connsiteX1975" fmla="*/ 1029085 w 2604760"/>
                  <a:gd name="connsiteY1975" fmla="*/ 101060 h 1435210"/>
                  <a:gd name="connsiteX1976" fmla="*/ 1029603 w 2604760"/>
                  <a:gd name="connsiteY1976" fmla="*/ 107331 h 1435210"/>
                  <a:gd name="connsiteX1977" fmla="*/ 1030129 w 2604760"/>
                  <a:gd name="connsiteY1977" fmla="*/ 113750 h 1435210"/>
                  <a:gd name="connsiteX1978" fmla="*/ 1030646 w 2604760"/>
                  <a:gd name="connsiteY1978" fmla="*/ 119465 h 1435210"/>
                  <a:gd name="connsiteX1979" fmla="*/ 1031172 w 2604760"/>
                  <a:gd name="connsiteY1979" fmla="*/ 123767 h 1435210"/>
                  <a:gd name="connsiteX1980" fmla="*/ 1031690 w 2604760"/>
                  <a:gd name="connsiteY1980" fmla="*/ 126181 h 1435210"/>
                  <a:gd name="connsiteX1981" fmla="*/ 1032208 w 2604760"/>
                  <a:gd name="connsiteY1981" fmla="*/ 126554 h 1435210"/>
                  <a:gd name="connsiteX1982" fmla="*/ 1032734 w 2604760"/>
                  <a:gd name="connsiteY1982" fmla="*/ 125124 h 1435210"/>
                  <a:gd name="connsiteX1983" fmla="*/ 1033252 w 2604760"/>
                  <a:gd name="connsiteY1983" fmla="*/ 122515 h 1435210"/>
                  <a:gd name="connsiteX1984" fmla="*/ 1033778 w 2604760"/>
                  <a:gd name="connsiteY1984" fmla="*/ 119585 h 1435210"/>
                  <a:gd name="connsiteX1985" fmla="*/ 1034295 w 2604760"/>
                  <a:gd name="connsiteY1985" fmla="*/ 117222 h 1435210"/>
                  <a:gd name="connsiteX1986" fmla="*/ 1034813 w 2604760"/>
                  <a:gd name="connsiteY1986" fmla="*/ 116183 h 1435210"/>
                  <a:gd name="connsiteX1987" fmla="*/ 1035339 w 2604760"/>
                  <a:gd name="connsiteY1987" fmla="*/ 116995 h 1435210"/>
                  <a:gd name="connsiteX1988" fmla="*/ 1035857 w 2604760"/>
                  <a:gd name="connsiteY1988" fmla="*/ 119874 h 1435210"/>
                  <a:gd name="connsiteX1989" fmla="*/ 1036383 w 2604760"/>
                  <a:gd name="connsiteY1989" fmla="*/ 124633 h 1435210"/>
                  <a:gd name="connsiteX1990" fmla="*/ 1036901 w 2604760"/>
                  <a:gd name="connsiteY1990" fmla="*/ 130686 h 1435210"/>
                  <a:gd name="connsiteX1991" fmla="*/ 1037418 w 2604760"/>
                  <a:gd name="connsiteY1991" fmla="*/ 137172 h 1435210"/>
                  <a:gd name="connsiteX1992" fmla="*/ 1037944 w 2604760"/>
                  <a:gd name="connsiteY1992" fmla="*/ 143168 h 1435210"/>
                  <a:gd name="connsiteX1993" fmla="*/ 1038462 w 2604760"/>
                  <a:gd name="connsiteY1993" fmla="*/ 147870 h 1435210"/>
                  <a:gd name="connsiteX1994" fmla="*/ 1038988 w 2604760"/>
                  <a:gd name="connsiteY1994" fmla="*/ 150720 h 1435210"/>
                  <a:gd name="connsiteX1995" fmla="*/ 1039506 w 2604760"/>
                  <a:gd name="connsiteY1995" fmla="*/ 151483 h 1435210"/>
                  <a:gd name="connsiteX1996" fmla="*/ 1040024 w 2604760"/>
                  <a:gd name="connsiteY1996" fmla="*/ 150312 h 1435210"/>
                  <a:gd name="connsiteX1997" fmla="*/ 1040550 w 2604760"/>
                  <a:gd name="connsiteY1997" fmla="*/ 147739 h 1435210"/>
                  <a:gd name="connsiteX1998" fmla="*/ 1041067 w 2604760"/>
                  <a:gd name="connsiteY1998" fmla="*/ 144550 h 1435210"/>
                  <a:gd name="connsiteX1999" fmla="*/ 1041594 w 2604760"/>
                  <a:gd name="connsiteY1999" fmla="*/ 141585 h 1435210"/>
                  <a:gd name="connsiteX2000" fmla="*/ 1042111 w 2604760"/>
                  <a:gd name="connsiteY2000" fmla="*/ 139578 h 1435210"/>
                  <a:gd name="connsiteX2001" fmla="*/ 1042629 w 2604760"/>
                  <a:gd name="connsiteY2001" fmla="*/ 139030 h 1435210"/>
                  <a:gd name="connsiteX2002" fmla="*/ 1043155 w 2604760"/>
                  <a:gd name="connsiteY2002" fmla="*/ 140151 h 1435210"/>
                  <a:gd name="connsiteX2003" fmla="*/ 1043673 w 2604760"/>
                  <a:gd name="connsiteY2003" fmla="*/ 142812 h 1435210"/>
                  <a:gd name="connsiteX2004" fmla="*/ 1044199 w 2604760"/>
                  <a:gd name="connsiteY2004" fmla="*/ 146567 h 1435210"/>
                  <a:gd name="connsiteX2005" fmla="*/ 1044717 w 2604760"/>
                  <a:gd name="connsiteY2005" fmla="*/ 150738 h 1435210"/>
                  <a:gd name="connsiteX2006" fmla="*/ 1045234 w 2604760"/>
                  <a:gd name="connsiteY2006" fmla="*/ 154585 h 1435210"/>
                  <a:gd name="connsiteX2007" fmla="*/ 1045760 w 2604760"/>
                  <a:gd name="connsiteY2007" fmla="*/ 157464 h 1435210"/>
                  <a:gd name="connsiteX2008" fmla="*/ 1046278 w 2604760"/>
                  <a:gd name="connsiteY2008" fmla="*/ 158949 h 1435210"/>
                  <a:gd name="connsiteX2009" fmla="*/ 1046804 w 2604760"/>
                  <a:gd name="connsiteY2009" fmla="*/ 158886 h 1435210"/>
                  <a:gd name="connsiteX2010" fmla="*/ 1047322 w 2604760"/>
                  <a:gd name="connsiteY2010" fmla="*/ 157405 h 1435210"/>
                  <a:gd name="connsiteX2011" fmla="*/ 1047839 w 2604760"/>
                  <a:gd name="connsiteY2011" fmla="*/ 154895 h 1435210"/>
                  <a:gd name="connsiteX2012" fmla="*/ 1048366 w 2604760"/>
                  <a:gd name="connsiteY2012" fmla="*/ 151925 h 1435210"/>
                  <a:gd name="connsiteX2013" fmla="*/ 1048883 w 2604760"/>
                  <a:gd name="connsiteY2013" fmla="*/ 149098 h 1435210"/>
                  <a:gd name="connsiteX2014" fmla="*/ 1049409 w 2604760"/>
                  <a:gd name="connsiteY2014" fmla="*/ 146908 h 1435210"/>
                  <a:gd name="connsiteX2015" fmla="*/ 1049927 w 2604760"/>
                  <a:gd name="connsiteY2015" fmla="*/ 145638 h 1435210"/>
                  <a:gd name="connsiteX2016" fmla="*/ 1050445 w 2604760"/>
                  <a:gd name="connsiteY2016" fmla="*/ 145323 h 1435210"/>
                  <a:gd name="connsiteX2017" fmla="*/ 1050971 w 2604760"/>
                  <a:gd name="connsiteY2017" fmla="*/ 145791 h 1435210"/>
                  <a:gd name="connsiteX2018" fmla="*/ 1051489 w 2604760"/>
                  <a:gd name="connsiteY2018" fmla="*/ 146709 h 1435210"/>
                  <a:gd name="connsiteX2019" fmla="*/ 1052015 w 2604760"/>
                  <a:gd name="connsiteY2019" fmla="*/ 147648 h 1435210"/>
                  <a:gd name="connsiteX2020" fmla="*/ 1052532 w 2604760"/>
                  <a:gd name="connsiteY2020" fmla="*/ 148178 h 1435210"/>
                  <a:gd name="connsiteX2021" fmla="*/ 1053050 w 2604760"/>
                  <a:gd name="connsiteY2021" fmla="*/ 147967 h 1435210"/>
                  <a:gd name="connsiteX2022" fmla="*/ 1053576 w 2604760"/>
                  <a:gd name="connsiteY2022" fmla="*/ 146874 h 1435210"/>
                  <a:gd name="connsiteX2023" fmla="*/ 1054094 w 2604760"/>
                  <a:gd name="connsiteY2023" fmla="*/ 144965 h 1435210"/>
                  <a:gd name="connsiteX2024" fmla="*/ 1054620 w 2604760"/>
                  <a:gd name="connsiteY2024" fmla="*/ 142474 h 1435210"/>
                  <a:gd name="connsiteX2025" fmla="*/ 1055138 w 2604760"/>
                  <a:gd name="connsiteY2025" fmla="*/ 139733 h 1435210"/>
                  <a:gd name="connsiteX2026" fmla="*/ 1055655 w 2604760"/>
                  <a:gd name="connsiteY2026" fmla="*/ 137104 h 1435210"/>
                  <a:gd name="connsiteX2027" fmla="*/ 1056181 w 2604760"/>
                  <a:gd name="connsiteY2027" fmla="*/ 134912 h 1435210"/>
                  <a:gd name="connsiteX2028" fmla="*/ 1056699 w 2604760"/>
                  <a:gd name="connsiteY2028" fmla="*/ 133352 h 1435210"/>
                  <a:gd name="connsiteX2029" fmla="*/ 1057225 w 2604760"/>
                  <a:gd name="connsiteY2029" fmla="*/ 132427 h 1435210"/>
                  <a:gd name="connsiteX2030" fmla="*/ 1057743 w 2604760"/>
                  <a:gd name="connsiteY2030" fmla="*/ 131940 h 1435210"/>
                  <a:gd name="connsiteX2031" fmla="*/ 1058261 w 2604760"/>
                  <a:gd name="connsiteY2031" fmla="*/ 131564 h 1435210"/>
                  <a:gd name="connsiteX2032" fmla="*/ 1058787 w 2604760"/>
                  <a:gd name="connsiteY2032" fmla="*/ 130949 h 1435210"/>
                  <a:gd name="connsiteX2033" fmla="*/ 1059304 w 2604760"/>
                  <a:gd name="connsiteY2033" fmla="*/ 129797 h 1435210"/>
                  <a:gd name="connsiteX2034" fmla="*/ 1059830 w 2604760"/>
                  <a:gd name="connsiteY2034" fmla="*/ 127902 h 1435210"/>
                  <a:gd name="connsiteX2035" fmla="*/ 1060348 w 2604760"/>
                  <a:gd name="connsiteY2035" fmla="*/ 125195 h 1435210"/>
                  <a:gd name="connsiteX2036" fmla="*/ 1060866 w 2604760"/>
                  <a:gd name="connsiteY2036" fmla="*/ 121794 h 1435210"/>
                  <a:gd name="connsiteX2037" fmla="*/ 1061392 w 2604760"/>
                  <a:gd name="connsiteY2037" fmla="*/ 118002 h 1435210"/>
                  <a:gd name="connsiteX2038" fmla="*/ 1061910 w 2604760"/>
                  <a:gd name="connsiteY2038" fmla="*/ 114236 h 1435210"/>
                  <a:gd name="connsiteX2039" fmla="*/ 1062436 w 2604760"/>
                  <a:gd name="connsiteY2039" fmla="*/ 110917 h 1435210"/>
                  <a:gd name="connsiteX2040" fmla="*/ 1062954 w 2604760"/>
                  <a:gd name="connsiteY2040" fmla="*/ 108365 h 1435210"/>
                  <a:gd name="connsiteX2041" fmla="*/ 1063471 w 2604760"/>
                  <a:gd name="connsiteY2041" fmla="*/ 106769 h 1435210"/>
                  <a:gd name="connsiteX2042" fmla="*/ 1063997 w 2604760"/>
                  <a:gd name="connsiteY2042" fmla="*/ 106159 h 1435210"/>
                  <a:gd name="connsiteX2043" fmla="*/ 1064515 w 2604760"/>
                  <a:gd name="connsiteY2043" fmla="*/ 106378 h 1435210"/>
                  <a:gd name="connsiteX2044" fmla="*/ 1065041 w 2604760"/>
                  <a:gd name="connsiteY2044" fmla="*/ 107060 h 1435210"/>
                  <a:gd name="connsiteX2045" fmla="*/ 1065559 w 2604760"/>
                  <a:gd name="connsiteY2045" fmla="*/ 107707 h 1435210"/>
                  <a:gd name="connsiteX2046" fmla="*/ 1066076 w 2604760"/>
                  <a:gd name="connsiteY2046" fmla="*/ 107813 h 1435210"/>
                  <a:gd name="connsiteX2047" fmla="*/ 1066603 w 2604760"/>
                  <a:gd name="connsiteY2047" fmla="*/ 106999 h 1435210"/>
                  <a:gd name="connsiteX2048" fmla="*/ 1067120 w 2604760"/>
                  <a:gd name="connsiteY2048" fmla="*/ 105059 h 1435210"/>
                  <a:gd name="connsiteX2049" fmla="*/ 1067646 w 2604760"/>
                  <a:gd name="connsiteY2049" fmla="*/ 101971 h 1435210"/>
                  <a:gd name="connsiteX2050" fmla="*/ 1068164 w 2604760"/>
                  <a:gd name="connsiteY2050" fmla="*/ 97932 h 1435210"/>
                  <a:gd name="connsiteX2051" fmla="*/ 1068682 w 2604760"/>
                  <a:gd name="connsiteY2051" fmla="*/ 93365 h 1435210"/>
                  <a:gd name="connsiteX2052" fmla="*/ 1069208 w 2604760"/>
                  <a:gd name="connsiteY2052" fmla="*/ 88851 h 1435210"/>
                  <a:gd name="connsiteX2053" fmla="*/ 1069725 w 2604760"/>
                  <a:gd name="connsiteY2053" fmla="*/ 84982 h 1435210"/>
                  <a:gd name="connsiteX2054" fmla="*/ 1070252 w 2604760"/>
                  <a:gd name="connsiteY2054" fmla="*/ 82220 h 1435210"/>
                  <a:gd name="connsiteX2055" fmla="*/ 1070769 w 2604760"/>
                  <a:gd name="connsiteY2055" fmla="*/ 80845 h 1435210"/>
                  <a:gd name="connsiteX2056" fmla="*/ 1071287 w 2604760"/>
                  <a:gd name="connsiteY2056" fmla="*/ 80950 h 1435210"/>
                  <a:gd name="connsiteX2057" fmla="*/ 1071813 w 2604760"/>
                  <a:gd name="connsiteY2057" fmla="*/ 82409 h 1435210"/>
                  <a:gd name="connsiteX2058" fmla="*/ 1072331 w 2604760"/>
                  <a:gd name="connsiteY2058" fmla="*/ 84840 h 1435210"/>
                  <a:gd name="connsiteX2059" fmla="*/ 1072857 w 2604760"/>
                  <a:gd name="connsiteY2059" fmla="*/ 87638 h 1435210"/>
                  <a:gd name="connsiteX2060" fmla="*/ 1073375 w 2604760"/>
                  <a:gd name="connsiteY2060" fmla="*/ 90118 h 1435210"/>
                  <a:gd name="connsiteX2061" fmla="*/ 1073892 w 2604760"/>
                  <a:gd name="connsiteY2061" fmla="*/ 91692 h 1435210"/>
                  <a:gd name="connsiteX2062" fmla="*/ 1074418 w 2604760"/>
                  <a:gd name="connsiteY2062" fmla="*/ 91954 h 1435210"/>
                  <a:gd name="connsiteX2063" fmla="*/ 1074936 w 2604760"/>
                  <a:gd name="connsiteY2063" fmla="*/ 90719 h 1435210"/>
                  <a:gd name="connsiteX2064" fmla="*/ 1075462 w 2604760"/>
                  <a:gd name="connsiteY2064" fmla="*/ 88065 h 1435210"/>
                  <a:gd name="connsiteX2065" fmla="*/ 1075980 w 2604760"/>
                  <a:gd name="connsiteY2065" fmla="*/ 84367 h 1435210"/>
                  <a:gd name="connsiteX2066" fmla="*/ 1076498 w 2604760"/>
                  <a:gd name="connsiteY2066" fmla="*/ 80251 h 1435210"/>
                  <a:gd name="connsiteX2067" fmla="*/ 1077024 w 2604760"/>
                  <a:gd name="connsiteY2067" fmla="*/ 76450 h 1435210"/>
                  <a:gd name="connsiteX2068" fmla="*/ 1077541 w 2604760"/>
                  <a:gd name="connsiteY2068" fmla="*/ 73625 h 1435210"/>
                  <a:gd name="connsiteX2069" fmla="*/ 1078067 w 2604760"/>
                  <a:gd name="connsiteY2069" fmla="*/ 72272 h 1435210"/>
                  <a:gd name="connsiteX2070" fmla="*/ 1078585 w 2604760"/>
                  <a:gd name="connsiteY2070" fmla="*/ 72682 h 1435210"/>
                  <a:gd name="connsiteX2071" fmla="*/ 1079103 w 2604760"/>
                  <a:gd name="connsiteY2071" fmla="*/ 74890 h 1435210"/>
                  <a:gd name="connsiteX2072" fmla="*/ 1079629 w 2604760"/>
                  <a:gd name="connsiteY2072" fmla="*/ 78610 h 1435210"/>
                  <a:gd name="connsiteX2073" fmla="*/ 1080147 w 2604760"/>
                  <a:gd name="connsiteY2073" fmla="*/ 83249 h 1435210"/>
                  <a:gd name="connsiteX2074" fmla="*/ 1080673 w 2604760"/>
                  <a:gd name="connsiteY2074" fmla="*/ 88042 h 1435210"/>
                  <a:gd name="connsiteX2075" fmla="*/ 1081190 w 2604760"/>
                  <a:gd name="connsiteY2075" fmla="*/ 92238 h 1435210"/>
                  <a:gd name="connsiteX2076" fmla="*/ 1081708 w 2604760"/>
                  <a:gd name="connsiteY2076" fmla="*/ 95237 h 1435210"/>
                  <a:gd name="connsiteX2077" fmla="*/ 1082234 w 2604760"/>
                  <a:gd name="connsiteY2077" fmla="*/ 96655 h 1435210"/>
                  <a:gd name="connsiteX2078" fmla="*/ 1082752 w 2604760"/>
                  <a:gd name="connsiteY2078" fmla="*/ 96389 h 1435210"/>
                  <a:gd name="connsiteX2079" fmla="*/ 1083278 w 2604760"/>
                  <a:gd name="connsiteY2079" fmla="*/ 94663 h 1435210"/>
                  <a:gd name="connsiteX2080" fmla="*/ 1083796 w 2604760"/>
                  <a:gd name="connsiteY2080" fmla="*/ 92025 h 1435210"/>
                  <a:gd name="connsiteX2081" fmla="*/ 1084313 w 2604760"/>
                  <a:gd name="connsiteY2081" fmla="*/ 89214 h 1435210"/>
                  <a:gd name="connsiteX2082" fmla="*/ 1084840 w 2604760"/>
                  <a:gd name="connsiteY2082" fmla="*/ 86987 h 1435210"/>
                  <a:gd name="connsiteX2083" fmla="*/ 1085357 w 2604760"/>
                  <a:gd name="connsiteY2083" fmla="*/ 85971 h 1435210"/>
                  <a:gd name="connsiteX2084" fmla="*/ 1085883 w 2604760"/>
                  <a:gd name="connsiteY2084" fmla="*/ 86585 h 1435210"/>
                  <a:gd name="connsiteX2085" fmla="*/ 1086401 w 2604760"/>
                  <a:gd name="connsiteY2085" fmla="*/ 88969 h 1435210"/>
                  <a:gd name="connsiteX2086" fmla="*/ 1086919 w 2604760"/>
                  <a:gd name="connsiteY2086" fmla="*/ 92943 h 1435210"/>
                  <a:gd name="connsiteX2087" fmla="*/ 1087445 w 2604760"/>
                  <a:gd name="connsiteY2087" fmla="*/ 98010 h 1435210"/>
                  <a:gd name="connsiteX2088" fmla="*/ 1087962 w 2604760"/>
                  <a:gd name="connsiteY2088" fmla="*/ 103475 h 1435210"/>
                  <a:gd name="connsiteX2089" fmla="*/ 1088489 w 2604760"/>
                  <a:gd name="connsiteY2089" fmla="*/ 108610 h 1435210"/>
                  <a:gd name="connsiteX2090" fmla="*/ 1089006 w 2604760"/>
                  <a:gd name="connsiteY2090" fmla="*/ 112804 h 1435210"/>
                  <a:gd name="connsiteX2091" fmla="*/ 1089524 w 2604760"/>
                  <a:gd name="connsiteY2091" fmla="*/ 115654 h 1435210"/>
                  <a:gd name="connsiteX2092" fmla="*/ 1090050 w 2604760"/>
                  <a:gd name="connsiteY2092" fmla="*/ 117007 h 1435210"/>
                  <a:gd name="connsiteX2093" fmla="*/ 1090568 w 2604760"/>
                  <a:gd name="connsiteY2093" fmla="*/ 117000 h 1435210"/>
                  <a:gd name="connsiteX2094" fmla="*/ 1091094 w 2604760"/>
                  <a:gd name="connsiteY2094" fmla="*/ 116047 h 1435210"/>
                  <a:gd name="connsiteX2095" fmla="*/ 1091612 w 2604760"/>
                  <a:gd name="connsiteY2095" fmla="*/ 114758 h 1435210"/>
                  <a:gd name="connsiteX2096" fmla="*/ 1092129 w 2604760"/>
                  <a:gd name="connsiteY2096" fmla="*/ 113790 h 1435210"/>
                  <a:gd name="connsiteX2097" fmla="*/ 1092655 w 2604760"/>
                  <a:gd name="connsiteY2097" fmla="*/ 113682 h 1435210"/>
                  <a:gd name="connsiteX2098" fmla="*/ 1093173 w 2604760"/>
                  <a:gd name="connsiteY2098" fmla="*/ 114753 h 1435210"/>
                  <a:gd name="connsiteX2099" fmla="*/ 1093699 w 2604760"/>
                  <a:gd name="connsiteY2099" fmla="*/ 117063 h 1435210"/>
                  <a:gd name="connsiteX2100" fmla="*/ 1094217 w 2604760"/>
                  <a:gd name="connsiteY2100" fmla="*/ 120418 h 1435210"/>
                  <a:gd name="connsiteX2101" fmla="*/ 1094735 w 2604760"/>
                  <a:gd name="connsiteY2101" fmla="*/ 124416 h 1435210"/>
                  <a:gd name="connsiteX2102" fmla="*/ 1095261 w 2604760"/>
                  <a:gd name="connsiteY2102" fmla="*/ 128532 h 1435210"/>
                  <a:gd name="connsiteX2103" fmla="*/ 1095778 w 2604760"/>
                  <a:gd name="connsiteY2103" fmla="*/ 132242 h 1435210"/>
                  <a:gd name="connsiteX2104" fmla="*/ 1096304 w 2604760"/>
                  <a:gd name="connsiteY2104" fmla="*/ 135144 h 1435210"/>
                  <a:gd name="connsiteX2105" fmla="*/ 1096822 w 2604760"/>
                  <a:gd name="connsiteY2105" fmla="*/ 137045 h 1435210"/>
                  <a:gd name="connsiteX2106" fmla="*/ 1097340 w 2604760"/>
                  <a:gd name="connsiteY2106" fmla="*/ 137971 h 1435210"/>
                  <a:gd name="connsiteX2107" fmla="*/ 1097866 w 2604760"/>
                  <a:gd name="connsiteY2107" fmla="*/ 138141 h 1435210"/>
                  <a:gd name="connsiteX2108" fmla="*/ 1098384 w 2604760"/>
                  <a:gd name="connsiteY2108" fmla="*/ 137914 h 1435210"/>
                  <a:gd name="connsiteX2109" fmla="*/ 1098910 w 2604760"/>
                  <a:gd name="connsiteY2109" fmla="*/ 137726 h 1435210"/>
                  <a:gd name="connsiteX2110" fmla="*/ 1099427 w 2604760"/>
                  <a:gd name="connsiteY2110" fmla="*/ 137983 h 1435210"/>
                  <a:gd name="connsiteX2111" fmla="*/ 1099945 w 2604760"/>
                  <a:gd name="connsiteY2111" fmla="*/ 138946 h 1435210"/>
                  <a:gd name="connsiteX2112" fmla="*/ 1100471 w 2604760"/>
                  <a:gd name="connsiteY2112" fmla="*/ 140647 h 1435210"/>
                  <a:gd name="connsiteX2113" fmla="*/ 1100989 w 2604760"/>
                  <a:gd name="connsiteY2113" fmla="*/ 142891 h 1435210"/>
                  <a:gd name="connsiteX2114" fmla="*/ 1101515 w 2604760"/>
                  <a:gd name="connsiteY2114" fmla="*/ 145331 h 1435210"/>
                  <a:gd name="connsiteX2115" fmla="*/ 1102033 w 2604760"/>
                  <a:gd name="connsiteY2115" fmla="*/ 147570 h 1435210"/>
                  <a:gd name="connsiteX2116" fmla="*/ 1102550 w 2604760"/>
                  <a:gd name="connsiteY2116" fmla="*/ 149239 h 1435210"/>
                  <a:gd name="connsiteX2117" fmla="*/ 1103076 w 2604760"/>
                  <a:gd name="connsiteY2117" fmla="*/ 150072 h 1435210"/>
                  <a:gd name="connsiteX2118" fmla="*/ 1103594 w 2604760"/>
                  <a:gd name="connsiteY2118" fmla="*/ 149969 h 1435210"/>
                  <a:gd name="connsiteX2119" fmla="*/ 1104120 w 2604760"/>
                  <a:gd name="connsiteY2119" fmla="*/ 149051 h 1435210"/>
                  <a:gd name="connsiteX2120" fmla="*/ 1104638 w 2604760"/>
                  <a:gd name="connsiteY2120" fmla="*/ 147647 h 1435210"/>
                  <a:gd name="connsiteX2121" fmla="*/ 1105156 w 2604760"/>
                  <a:gd name="connsiteY2121" fmla="*/ 146196 h 1435210"/>
                  <a:gd name="connsiteX2122" fmla="*/ 1105682 w 2604760"/>
                  <a:gd name="connsiteY2122" fmla="*/ 145139 h 1435210"/>
                  <a:gd name="connsiteX2123" fmla="*/ 1106199 w 2604760"/>
                  <a:gd name="connsiteY2123" fmla="*/ 144807 h 1435210"/>
                  <a:gd name="connsiteX2124" fmla="*/ 1106725 w 2604760"/>
                  <a:gd name="connsiteY2124" fmla="*/ 145371 h 1435210"/>
                  <a:gd name="connsiteX2125" fmla="*/ 1107243 w 2604760"/>
                  <a:gd name="connsiteY2125" fmla="*/ 146800 h 1435210"/>
                  <a:gd name="connsiteX2126" fmla="*/ 1107761 w 2604760"/>
                  <a:gd name="connsiteY2126" fmla="*/ 148828 h 1435210"/>
                  <a:gd name="connsiteX2127" fmla="*/ 1108287 w 2604760"/>
                  <a:gd name="connsiteY2127" fmla="*/ 150991 h 1435210"/>
                  <a:gd name="connsiteX2128" fmla="*/ 1108805 w 2604760"/>
                  <a:gd name="connsiteY2128" fmla="*/ 152737 h 1435210"/>
                  <a:gd name="connsiteX2129" fmla="*/ 1109331 w 2604760"/>
                  <a:gd name="connsiteY2129" fmla="*/ 153574 h 1435210"/>
                  <a:gd name="connsiteX2130" fmla="*/ 1109849 w 2604760"/>
                  <a:gd name="connsiteY2130" fmla="*/ 153180 h 1435210"/>
                  <a:gd name="connsiteX2131" fmla="*/ 1110366 w 2604760"/>
                  <a:gd name="connsiteY2131" fmla="*/ 151441 h 1435210"/>
                  <a:gd name="connsiteX2132" fmla="*/ 1110892 w 2604760"/>
                  <a:gd name="connsiteY2132" fmla="*/ 148469 h 1435210"/>
                  <a:gd name="connsiteX2133" fmla="*/ 1111410 w 2604760"/>
                  <a:gd name="connsiteY2133" fmla="*/ 144611 h 1435210"/>
                  <a:gd name="connsiteX2134" fmla="*/ 1111936 w 2604760"/>
                  <a:gd name="connsiteY2134" fmla="*/ 140425 h 1435210"/>
                  <a:gd name="connsiteX2135" fmla="*/ 1112454 w 2604760"/>
                  <a:gd name="connsiteY2135" fmla="*/ 136569 h 1435210"/>
                  <a:gd name="connsiteX2136" fmla="*/ 1112971 w 2604760"/>
                  <a:gd name="connsiteY2136" fmla="*/ 133622 h 1435210"/>
                  <a:gd name="connsiteX2137" fmla="*/ 1113498 w 2604760"/>
                  <a:gd name="connsiteY2137" fmla="*/ 131942 h 1435210"/>
                  <a:gd name="connsiteX2138" fmla="*/ 1114015 w 2604760"/>
                  <a:gd name="connsiteY2138" fmla="*/ 131623 h 1435210"/>
                  <a:gd name="connsiteX2139" fmla="*/ 1114541 w 2604760"/>
                  <a:gd name="connsiteY2139" fmla="*/ 132512 h 1435210"/>
                  <a:gd name="connsiteX2140" fmla="*/ 1115059 w 2604760"/>
                  <a:gd name="connsiteY2140" fmla="*/ 134224 h 1435210"/>
                  <a:gd name="connsiteX2141" fmla="*/ 1115577 w 2604760"/>
                  <a:gd name="connsiteY2141" fmla="*/ 136172 h 1435210"/>
                  <a:gd name="connsiteX2142" fmla="*/ 1116103 w 2604760"/>
                  <a:gd name="connsiteY2142" fmla="*/ 137674 h 1435210"/>
                  <a:gd name="connsiteX2143" fmla="*/ 1116621 w 2604760"/>
                  <a:gd name="connsiteY2143" fmla="*/ 138119 h 1435210"/>
                  <a:gd name="connsiteX2144" fmla="*/ 1117147 w 2604760"/>
                  <a:gd name="connsiteY2144" fmla="*/ 137113 h 1435210"/>
                  <a:gd name="connsiteX2145" fmla="*/ 1117664 w 2604760"/>
                  <a:gd name="connsiteY2145" fmla="*/ 134523 h 1435210"/>
                  <a:gd name="connsiteX2146" fmla="*/ 1118182 w 2604760"/>
                  <a:gd name="connsiteY2146" fmla="*/ 130468 h 1435210"/>
                  <a:gd name="connsiteX2147" fmla="*/ 1118708 w 2604760"/>
                  <a:gd name="connsiteY2147" fmla="*/ 125311 h 1435210"/>
                  <a:gd name="connsiteX2148" fmla="*/ 1119226 w 2604760"/>
                  <a:gd name="connsiteY2148" fmla="*/ 119640 h 1435210"/>
                  <a:gd name="connsiteX2149" fmla="*/ 1119752 w 2604760"/>
                  <a:gd name="connsiteY2149" fmla="*/ 114180 h 1435210"/>
                  <a:gd name="connsiteX2150" fmla="*/ 1120270 w 2604760"/>
                  <a:gd name="connsiteY2150" fmla="*/ 109601 h 1435210"/>
                  <a:gd name="connsiteX2151" fmla="*/ 1120787 w 2604760"/>
                  <a:gd name="connsiteY2151" fmla="*/ 106358 h 1435210"/>
                  <a:gd name="connsiteX2152" fmla="*/ 1121313 w 2604760"/>
                  <a:gd name="connsiteY2152" fmla="*/ 104639 h 1435210"/>
                  <a:gd name="connsiteX2153" fmla="*/ 1121831 w 2604760"/>
                  <a:gd name="connsiteY2153" fmla="*/ 104395 h 1435210"/>
                  <a:gd name="connsiteX2154" fmla="*/ 1122357 w 2604760"/>
                  <a:gd name="connsiteY2154" fmla="*/ 105343 h 1435210"/>
                  <a:gd name="connsiteX2155" fmla="*/ 1122875 w 2604760"/>
                  <a:gd name="connsiteY2155" fmla="*/ 106979 h 1435210"/>
                  <a:gd name="connsiteX2156" fmla="*/ 1123393 w 2604760"/>
                  <a:gd name="connsiteY2156" fmla="*/ 108641 h 1435210"/>
                  <a:gd name="connsiteX2157" fmla="*/ 1123919 w 2604760"/>
                  <a:gd name="connsiteY2157" fmla="*/ 109666 h 1435210"/>
                  <a:gd name="connsiteX2158" fmla="*/ 1124436 w 2604760"/>
                  <a:gd name="connsiteY2158" fmla="*/ 109558 h 1435210"/>
                  <a:gd name="connsiteX2159" fmla="*/ 1124962 w 2604760"/>
                  <a:gd name="connsiteY2159" fmla="*/ 108051 h 1435210"/>
                  <a:gd name="connsiteX2160" fmla="*/ 1125480 w 2604760"/>
                  <a:gd name="connsiteY2160" fmla="*/ 105112 h 1435210"/>
                  <a:gd name="connsiteX2161" fmla="*/ 1125998 w 2604760"/>
                  <a:gd name="connsiteY2161" fmla="*/ 100936 h 1435210"/>
                  <a:gd name="connsiteX2162" fmla="*/ 1126524 w 2604760"/>
                  <a:gd name="connsiteY2162" fmla="*/ 95959 h 1435210"/>
                  <a:gd name="connsiteX2163" fmla="*/ 1127042 w 2604760"/>
                  <a:gd name="connsiteY2163" fmla="*/ 90791 h 1435210"/>
                  <a:gd name="connsiteX2164" fmla="*/ 1127568 w 2604760"/>
                  <a:gd name="connsiteY2164" fmla="*/ 86074 h 1435210"/>
                  <a:gd name="connsiteX2165" fmla="*/ 1128085 w 2604760"/>
                  <a:gd name="connsiteY2165" fmla="*/ 82338 h 1435210"/>
                  <a:gd name="connsiteX2166" fmla="*/ 1128603 w 2604760"/>
                  <a:gd name="connsiteY2166" fmla="*/ 79916 h 1435210"/>
                  <a:gd name="connsiteX2167" fmla="*/ 1129129 w 2604760"/>
                  <a:gd name="connsiteY2167" fmla="*/ 78944 h 1435210"/>
                  <a:gd name="connsiteX2168" fmla="*/ 1129647 w 2604760"/>
                  <a:gd name="connsiteY2168" fmla="*/ 79348 h 1435210"/>
                  <a:gd name="connsiteX2169" fmla="*/ 1130173 w 2604760"/>
                  <a:gd name="connsiteY2169" fmla="*/ 80818 h 1435210"/>
                  <a:gd name="connsiteX2170" fmla="*/ 1130691 w 2604760"/>
                  <a:gd name="connsiteY2170" fmla="*/ 82840 h 1435210"/>
                  <a:gd name="connsiteX2171" fmla="*/ 1131208 w 2604760"/>
                  <a:gd name="connsiteY2171" fmla="*/ 84816 h 1435210"/>
                  <a:gd name="connsiteX2172" fmla="*/ 1131735 w 2604760"/>
                  <a:gd name="connsiteY2172" fmla="*/ 86215 h 1435210"/>
                  <a:gd name="connsiteX2173" fmla="*/ 1132252 w 2604760"/>
                  <a:gd name="connsiteY2173" fmla="*/ 86666 h 1435210"/>
                  <a:gd name="connsiteX2174" fmla="*/ 1132778 w 2604760"/>
                  <a:gd name="connsiteY2174" fmla="*/ 85992 h 1435210"/>
                  <a:gd name="connsiteX2175" fmla="*/ 1133296 w 2604760"/>
                  <a:gd name="connsiteY2175" fmla="*/ 84211 h 1435210"/>
                  <a:gd name="connsiteX2176" fmla="*/ 1133814 w 2604760"/>
                  <a:gd name="connsiteY2176" fmla="*/ 81552 h 1435210"/>
                  <a:gd name="connsiteX2177" fmla="*/ 1134340 w 2604760"/>
                  <a:gd name="connsiteY2177" fmla="*/ 78434 h 1435210"/>
                  <a:gd name="connsiteX2178" fmla="*/ 1134857 w 2604760"/>
                  <a:gd name="connsiteY2178" fmla="*/ 75379 h 1435210"/>
                  <a:gd name="connsiteX2179" fmla="*/ 1135384 w 2604760"/>
                  <a:gd name="connsiteY2179" fmla="*/ 72885 h 1435210"/>
                  <a:gd name="connsiteX2180" fmla="*/ 1135901 w 2604760"/>
                  <a:gd name="connsiteY2180" fmla="*/ 71335 h 1435210"/>
                  <a:gd name="connsiteX2181" fmla="*/ 1136419 w 2604760"/>
                  <a:gd name="connsiteY2181" fmla="*/ 70938 h 1435210"/>
                  <a:gd name="connsiteX2182" fmla="*/ 1136945 w 2604760"/>
                  <a:gd name="connsiteY2182" fmla="*/ 71718 h 1435210"/>
                  <a:gd name="connsiteX2183" fmla="*/ 1137463 w 2604760"/>
                  <a:gd name="connsiteY2183" fmla="*/ 73498 h 1435210"/>
                  <a:gd name="connsiteX2184" fmla="*/ 1137989 w 2604760"/>
                  <a:gd name="connsiteY2184" fmla="*/ 75926 h 1435210"/>
                  <a:gd name="connsiteX2185" fmla="*/ 1138506 w 2604760"/>
                  <a:gd name="connsiteY2185" fmla="*/ 78538 h 1435210"/>
                  <a:gd name="connsiteX2186" fmla="*/ 1139024 w 2604760"/>
                  <a:gd name="connsiteY2186" fmla="*/ 80886 h 1435210"/>
                  <a:gd name="connsiteX2187" fmla="*/ 1139550 w 2604760"/>
                  <a:gd name="connsiteY2187" fmla="*/ 82636 h 1435210"/>
                  <a:gd name="connsiteX2188" fmla="*/ 1140068 w 2604760"/>
                  <a:gd name="connsiteY2188" fmla="*/ 83624 h 1435210"/>
                  <a:gd name="connsiteX2189" fmla="*/ 1140594 w 2604760"/>
                  <a:gd name="connsiteY2189" fmla="*/ 83864 h 1435210"/>
                  <a:gd name="connsiteX2190" fmla="*/ 1141112 w 2604760"/>
                  <a:gd name="connsiteY2190" fmla="*/ 83523 h 1435210"/>
                  <a:gd name="connsiteX2191" fmla="*/ 1141630 w 2604760"/>
                  <a:gd name="connsiteY2191" fmla="*/ 82901 h 1435210"/>
                  <a:gd name="connsiteX2192" fmla="*/ 1142156 w 2604760"/>
                  <a:gd name="connsiteY2192" fmla="*/ 82387 h 1435210"/>
                  <a:gd name="connsiteX2193" fmla="*/ 1142673 w 2604760"/>
                  <a:gd name="connsiteY2193" fmla="*/ 82354 h 1435210"/>
                  <a:gd name="connsiteX2194" fmla="*/ 1143199 w 2604760"/>
                  <a:gd name="connsiteY2194" fmla="*/ 83062 h 1435210"/>
                  <a:gd name="connsiteX2195" fmla="*/ 1143717 w 2604760"/>
                  <a:gd name="connsiteY2195" fmla="*/ 84589 h 1435210"/>
                  <a:gd name="connsiteX2196" fmla="*/ 1144235 w 2604760"/>
                  <a:gd name="connsiteY2196" fmla="*/ 86828 h 1435210"/>
                  <a:gd name="connsiteX2197" fmla="*/ 1144761 w 2604760"/>
                  <a:gd name="connsiteY2197" fmla="*/ 89534 h 1435210"/>
                  <a:gd name="connsiteX2198" fmla="*/ 1145279 w 2604760"/>
                  <a:gd name="connsiteY2198" fmla="*/ 92381 h 1435210"/>
                  <a:gd name="connsiteX2199" fmla="*/ 1145805 w 2604760"/>
                  <a:gd name="connsiteY2199" fmla="*/ 95023 h 1435210"/>
                  <a:gd name="connsiteX2200" fmla="*/ 1146322 w 2604760"/>
                  <a:gd name="connsiteY2200" fmla="*/ 97165 h 1435210"/>
                  <a:gd name="connsiteX2201" fmla="*/ 1146840 w 2604760"/>
                  <a:gd name="connsiteY2201" fmla="*/ 98652 h 1435210"/>
                  <a:gd name="connsiteX2202" fmla="*/ 1147366 w 2604760"/>
                  <a:gd name="connsiteY2202" fmla="*/ 99517 h 1435210"/>
                  <a:gd name="connsiteX2203" fmla="*/ 1147884 w 2604760"/>
                  <a:gd name="connsiteY2203" fmla="*/ 99983 h 1435210"/>
                  <a:gd name="connsiteX2204" fmla="*/ 1148410 w 2604760"/>
                  <a:gd name="connsiteY2204" fmla="*/ 100381 h 1435210"/>
                  <a:gd name="connsiteX2205" fmla="*/ 1148928 w 2604760"/>
                  <a:gd name="connsiteY2205" fmla="*/ 101076 h 1435210"/>
                  <a:gd name="connsiteX2206" fmla="*/ 1149445 w 2604760"/>
                  <a:gd name="connsiteY2206" fmla="*/ 102399 h 1435210"/>
                  <a:gd name="connsiteX2207" fmla="*/ 1149971 w 2604760"/>
                  <a:gd name="connsiteY2207" fmla="*/ 104570 h 1435210"/>
                  <a:gd name="connsiteX2208" fmla="*/ 1150489 w 2604760"/>
                  <a:gd name="connsiteY2208" fmla="*/ 107631 h 1435210"/>
                  <a:gd name="connsiteX2209" fmla="*/ 1151015 w 2604760"/>
                  <a:gd name="connsiteY2209" fmla="*/ 111389 h 1435210"/>
                  <a:gd name="connsiteX2210" fmla="*/ 1151533 w 2604760"/>
                  <a:gd name="connsiteY2210" fmla="*/ 115450 h 1435210"/>
                  <a:gd name="connsiteX2211" fmla="*/ 1152051 w 2604760"/>
                  <a:gd name="connsiteY2211" fmla="*/ 119317 h 1435210"/>
                  <a:gd name="connsiteX2212" fmla="*/ 1152577 w 2604760"/>
                  <a:gd name="connsiteY2212" fmla="*/ 122519 h 1435210"/>
                  <a:gd name="connsiteX2213" fmla="*/ 1153094 w 2604760"/>
                  <a:gd name="connsiteY2213" fmla="*/ 124718 h 1435210"/>
                  <a:gd name="connsiteX2214" fmla="*/ 1153621 w 2604760"/>
                  <a:gd name="connsiteY2214" fmla="*/ 125751 h 1435210"/>
                  <a:gd name="connsiteX2215" fmla="*/ 1154138 w 2604760"/>
                  <a:gd name="connsiteY2215" fmla="*/ 125675 h 1435210"/>
                  <a:gd name="connsiteX2216" fmla="*/ 1154656 w 2604760"/>
                  <a:gd name="connsiteY2216" fmla="*/ 124789 h 1435210"/>
                  <a:gd name="connsiteX2217" fmla="*/ 1155182 w 2604760"/>
                  <a:gd name="connsiteY2217" fmla="*/ 123605 h 1435210"/>
                  <a:gd name="connsiteX2218" fmla="*/ 1155700 w 2604760"/>
                  <a:gd name="connsiteY2218" fmla="*/ 122745 h 1435210"/>
                  <a:gd name="connsiteX2219" fmla="*/ 1156226 w 2604760"/>
                  <a:gd name="connsiteY2219" fmla="*/ 122775 h 1435210"/>
                  <a:gd name="connsiteX2220" fmla="*/ 1156743 w 2604760"/>
                  <a:gd name="connsiteY2220" fmla="*/ 124076 h 1435210"/>
                  <a:gd name="connsiteX2221" fmla="*/ 1157261 w 2604760"/>
                  <a:gd name="connsiteY2221" fmla="*/ 126784 h 1435210"/>
                  <a:gd name="connsiteX2222" fmla="*/ 1157787 w 2604760"/>
                  <a:gd name="connsiteY2222" fmla="*/ 130762 h 1435210"/>
                  <a:gd name="connsiteX2223" fmla="*/ 1158305 w 2604760"/>
                  <a:gd name="connsiteY2223" fmla="*/ 135593 h 1435210"/>
                  <a:gd name="connsiteX2224" fmla="*/ 1158831 w 2604760"/>
                  <a:gd name="connsiteY2224" fmla="*/ 140615 h 1435210"/>
                  <a:gd name="connsiteX2225" fmla="*/ 1159349 w 2604760"/>
                  <a:gd name="connsiteY2225" fmla="*/ 145064 h 1435210"/>
                  <a:gd name="connsiteX2226" fmla="*/ 1159866 w 2604760"/>
                  <a:gd name="connsiteY2226" fmla="*/ 148266 h 1435210"/>
                  <a:gd name="connsiteX2227" fmla="*/ 1160393 w 2604760"/>
                  <a:gd name="connsiteY2227" fmla="*/ 149793 h 1435210"/>
                  <a:gd name="connsiteX2228" fmla="*/ 1160910 w 2604760"/>
                  <a:gd name="connsiteY2228" fmla="*/ 149517 h 1435210"/>
                  <a:gd name="connsiteX2229" fmla="*/ 1161436 w 2604760"/>
                  <a:gd name="connsiteY2229" fmla="*/ 147610 h 1435210"/>
                  <a:gd name="connsiteX2230" fmla="*/ 1161954 w 2604760"/>
                  <a:gd name="connsiteY2230" fmla="*/ 144534 h 1435210"/>
                  <a:gd name="connsiteX2231" fmla="*/ 1162472 w 2604760"/>
                  <a:gd name="connsiteY2231" fmla="*/ 141001 h 1435210"/>
                  <a:gd name="connsiteX2232" fmla="*/ 1162998 w 2604760"/>
                  <a:gd name="connsiteY2232" fmla="*/ 137843 h 1435210"/>
                  <a:gd name="connsiteX2233" fmla="*/ 1163516 w 2604760"/>
                  <a:gd name="connsiteY2233" fmla="*/ 135805 h 1435210"/>
                  <a:gd name="connsiteX2234" fmla="*/ 1164042 w 2604760"/>
                  <a:gd name="connsiteY2234" fmla="*/ 135363 h 1435210"/>
                  <a:gd name="connsiteX2235" fmla="*/ 1164559 w 2604760"/>
                  <a:gd name="connsiteY2235" fmla="*/ 136669 h 1435210"/>
                  <a:gd name="connsiteX2236" fmla="*/ 1165077 w 2604760"/>
                  <a:gd name="connsiteY2236" fmla="*/ 139549 h 1435210"/>
                  <a:gd name="connsiteX2237" fmla="*/ 1165603 w 2604760"/>
                  <a:gd name="connsiteY2237" fmla="*/ 143533 h 1435210"/>
                  <a:gd name="connsiteX2238" fmla="*/ 1166121 w 2604760"/>
                  <a:gd name="connsiteY2238" fmla="*/ 147883 h 1435210"/>
                  <a:gd name="connsiteX2239" fmla="*/ 1166647 w 2604760"/>
                  <a:gd name="connsiteY2239" fmla="*/ 151732 h 1435210"/>
                  <a:gd name="connsiteX2240" fmla="*/ 1167165 w 2604760"/>
                  <a:gd name="connsiteY2240" fmla="*/ 154297 h 1435210"/>
                  <a:gd name="connsiteX2241" fmla="*/ 1167682 w 2604760"/>
                  <a:gd name="connsiteY2241" fmla="*/ 155067 h 1435210"/>
                  <a:gd name="connsiteX2242" fmla="*/ 1168208 w 2604760"/>
                  <a:gd name="connsiteY2242" fmla="*/ 153868 h 1435210"/>
                  <a:gd name="connsiteX2243" fmla="*/ 1168726 w 2604760"/>
                  <a:gd name="connsiteY2243" fmla="*/ 150846 h 1435210"/>
                  <a:gd name="connsiteX2244" fmla="*/ 1169252 w 2604760"/>
                  <a:gd name="connsiteY2244" fmla="*/ 146443 h 1435210"/>
                  <a:gd name="connsiteX2245" fmla="*/ 1169770 w 2604760"/>
                  <a:gd name="connsiteY2245" fmla="*/ 141361 h 1435210"/>
                  <a:gd name="connsiteX2246" fmla="*/ 1170288 w 2604760"/>
                  <a:gd name="connsiteY2246" fmla="*/ 136438 h 1435210"/>
                  <a:gd name="connsiteX2247" fmla="*/ 1170814 w 2604760"/>
                  <a:gd name="connsiteY2247" fmla="*/ 132437 h 1435210"/>
                  <a:gd name="connsiteX2248" fmla="*/ 1171331 w 2604760"/>
                  <a:gd name="connsiteY2248" fmla="*/ 129876 h 1435210"/>
                  <a:gd name="connsiteX2249" fmla="*/ 1171857 w 2604760"/>
                  <a:gd name="connsiteY2249" fmla="*/ 128959 h 1435210"/>
                  <a:gd name="connsiteX2250" fmla="*/ 1172375 w 2604760"/>
                  <a:gd name="connsiteY2250" fmla="*/ 129592 h 1435210"/>
                  <a:gd name="connsiteX2251" fmla="*/ 1172893 w 2604760"/>
                  <a:gd name="connsiteY2251" fmla="*/ 131415 h 1435210"/>
                  <a:gd name="connsiteX2252" fmla="*/ 1173419 w 2604760"/>
                  <a:gd name="connsiteY2252" fmla="*/ 133827 h 1435210"/>
                  <a:gd name="connsiteX2253" fmla="*/ 1173937 w 2604760"/>
                  <a:gd name="connsiteY2253" fmla="*/ 136087 h 1435210"/>
                  <a:gd name="connsiteX2254" fmla="*/ 1174463 w 2604760"/>
                  <a:gd name="connsiteY2254" fmla="*/ 137487 h 1435210"/>
                  <a:gd name="connsiteX2255" fmla="*/ 1174980 w 2604760"/>
                  <a:gd name="connsiteY2255" fmla="*/ 137525 h 1435210"/>
                  <a:gd name="connsiteX2256" fmla="*/ 1175498 w 2604760"/>
                  <a:gd name="connsiteY2256" fmla="*/ 135985 h 1435210"/>
                  <a:gd name="connsiteX2257" fmla="*/ 1176024 w 2604760"/>
                  <a:gd name="connsiteY2257" fmla="*/ 132923 h 1435210"/>
                  <a:gd name="connsiteX2258" fmla="*/ 1176542 w 2604760"/>
                  <a:gd name="connsiteY2258" fmla="*/ 128640 h 1435210"/>
                  <a:gd name="connsiteX2259" fmla="*/ 1177068 w 2604760"/>
                  <a:gd name="connsiteY2259" fmla="*/ 123652 h 1435210"/>
                  <a:gd name="connsiteX2260" fmla="*/ 1177586 w 2604760"/>
                  <a:gd name="connsiteY2260" fmla="*/ 118604 h 1435210"/>
                  <a:gd name="connsiteX2261" fmla="*/ 1178103 w 2604760"/>
                  <a:gd name="connsiteY2261" fmla="*/ 114120 h 1435210"/>
                  <a:gd name="connsiteX2262" fmla="*/ 1178630 w 2604760"/>
                  <a:gd name="connsiteY2262" fmla="*/ 110647 h 1435210"/>
                  <a:gd name="connsiteX2263" fmla="*/ 1179147 w 2604760"/>
                  <a:gd name="connsiteY2263" fmla="*/ 108395 h 1435210"/>
                  <a:gd name="connsiteX2264" fmla="*/ 1179673 w 2604760"/>
                  <a:gd name="connsiteY2264" fmla="*/ 107341 h 1435210"/>
                  <a:gd name="connsiteX2265" fmla="*/ 1180191 w 2604760"/>
                  <a:gd name="connsiteY2265" fmla="*/ 107270 h 1435210"/>
                  <a:gd name="connsiteX2266" fmla="*/ 1180709 w 2604760"/>
                  <a:gd name="connsiteY2266" fmla="*/ 107802 h 1435210"/>
                  <a:gd name="connsiteX2267" fmla="*/ 1181235 w 2604760"/>
                  <a:gd name="connsiteY2267" fmla="*/ 108447 h 1435210"/>
                  <a:gd name="connsiteX2268" fmla="*/ 1181752 w 2604760"/>
                  <a:gd name="connsiteY2268" fmla="*/ 108709 h 1435210"/>
                  <a:gd name="connsiteX2269" fmla="*/ 1182279 w 2604760"/>
                  <a:gd name="connsiteY2269" fmla="*/ 108208 h 1435210"/>
                  <a:gd name="connsiteX2270" fmla="*/ 1182796 w 2604760"/>
                  <a:gd name="connsiteY2270" fmla="*/ 106761 h 1435210"/>
                  <a:gd name="connsiteX2271" fmla="*/ 1183314 w 2604760"/>
                  <a:gd name="connsiteY2271" fmla="*/ 104387 h 1435210"/>
                  <a:gd name="connsiteX2272" fmla="*/ 1183840 w 2604760"/>
                  <a:gd name="connsiteY2272" fmla="*/ 101272 h 1435210"/>
                  <a:gd name="connsiteX2273" fmla="*/ 1184358 w 2604760"/>
                  <a:gd name="connsiteY2273" fmla="*/ 97740 h 1435210"/>
                  <a:gd name="connsiteX2274" fmla="*/ 1184884 w 2604760"/>
                  <a:gd name="connsiteY2274" fmla="*/ 94197 h 1435210"/>
                  <a:gd name="connsiteX2275" fmla="*/ 1185402 w 2604760"/>
                  <a:gd name="connsiteY2275" fmla="*/ 91050 h 1435210"/>
                  <a:gd name="connsiteX2276" fmla="*/ 1185919 w 2604760"/>
                  <a:gd name="connsiteY2276" fmla="*/ 88607 h 1435210"/>
                  <a:gd name="connsiteX2277" fmla="*/ 1186445 w 2604760"/>
                  <a:gd name="connsiteY2277" fmla="*/ 86996 h 1435210"/>
                  <a:gd name="connsiteX2278" fmla="*/ 1186963 w 2604760"/>
                  <a:gd name="connsiteY2278" fmla="*/ 86166 h 1435210"/>
                  <a:gd name="connsiteX2279" fmla="*/ 1187489 w 2604760"/>
                  <a:gd name="connsiteY2279" fmla="*/ 85928 h 1435210"/>
                  <a:gd name="connsiteX2280" fmla="*/ 1188007 w 2604760"/>
                  <a:gd name="connsiteY2280" fmla="*/ 86014 h 1435210"/>
                  <a:gd name="connsiteX2281" fmla="*/ 1188525 w 2604760"/>
                  <a:gd name="connsiteY2281" fmla="*/ 86118 h 1435210"/>
                  <a:gd name="connsiteX2282" fmla="*/ 1189051 w 2604760"/>
                  <a:gd name="connsiteY2282" fmla="*/ 85947 h 1435210"/>
                  <a:gd name="connsiteX2283" fmla="*/ 1189568 w 2604760"/>
                  <a:gd name="connsiteY2283" fmla="*/ 85293 h 1435210"/>
                  <a:gd name="connsiteX2284" fmla="*/ 1190094 w 2604760"/>
                  <a:gd name="connsiteY2284" fmla="*/ 84087 h 1435210"/>
                  <a:gd name="connsiteX2285" fmla="*/ 1190612 w 2604760"/>
                  <a:gd name="connsiteY2285" fmla="*/ 82425 h 1435210"/>
                  <a:gd name="connsiteX2286" fmla="*/ 1191130 w 2604760"/>
                  <a:gd name="connsiteY2286" fmla="*/ 80533 h 1435210"/>
                  <a:gd name="connsiteX2287" fmla="*/ 1191656 w 2604760"/>
                  <a:gd name="connsiteY2287" fmla="*/ 78703 h 1435210"/>
                  <a:gd name="connsiteX2288" fmla="*/ 1192174 w 2604760"/>
                  <a:gd name="connsiteY2288" fmla="*/ 77238 h 1435210"/>
                  <a:gd name="connsiteX2289" fmla="*/ 1192700 w 2604760"/>
                  <a:gd name="connsiteY2289" fmla="*/ 76402 h 1435210"/>
                  <a:gd name="connsiteX2290" fmla="*/ 1193217 w 2604760"/>
                  <a:gd name="connsiteY2290" fmla="*/ 76356 h 1435210"/>
                  <a:gd name="connsiteX2291" fmla="*/ 1193735 w 2604760"/>
                  <a:gd name="connsiteY2291" fmla="*/ 77097 h 1435210"/>
                  <a:gd name="connsiteX2292" fmla="*/ 1194261 w 2604760"/>
                  <a:gd name="connsiteY2292" fmla="*/ 78443 h 1435210"/>
                  <a:gd name="connsiteX2293" fmla="*/ 1194779 w 2604760"/>
                  <a:gd name="connsiteY2293" fmla="*/ 80071 h 1435210"/>
                  <a:gd name="connsiteX2294" fmla="*/ 1195305 w 2604760"/>
                  <a:gd name="connsiteY2294" fmla="*/ 81610 h 1435210"/>
                  <a:gd name="connsiteX2295" fmla="*/ 1195823 w 2604760"/>
                  <a:gd name="connsiteY2295" fmla="*/ 82727 h 1435210"/>
                  <a:gd name="connsiteX2296" fmla="*/ 1196340 w 2604760"/>
                  <a:gd name="connsiteY2296" fmla="*/ 83184 h 1435210"/>
                  <a:gd name="connsiteX2297" fmla="*/ 1196866 w 2604760"/>
                  <a:gd name="connsiteY2297" fmla="*/ 82880 h 1435210"/>
                  <a:gd name="connsiteX2298" fmla="*/ 1197384 w 2604760"/>
                  <a:gd name="connsiteY2298" fmla="*/ 81883 h 1435210"/>
                  <a:gd name="connsiteX2299" fmla="*/ 1197910 w 2604760"/>
                  <a:gd name="connsiteY2299" fmla="*/ 80452 h 1435210"/>
                  <a:gd name="connsiteX2300" fmla="*/ 1198428 w 2604760"/>
                  <a:gd name="connsiteY2300" fmla="*/ 78999 h 1435210"/>
                  <a:gd name="connsiteX2301" fmla="*/ 1198946 w 2604760"/>
                  <a:gd name="connsiteY2301" fmla="*/ 77992 h 1435210"/>
                  <a:gd name="connsiteX2302" fmla="*/ 1199472 w 2604760"/>
                  <a:gd name="connsiteY2302" fmla="*/ 77847 h 1435210"/>
                  <a:gd name="connsiteX2303" fmla="*/ 1199989 w 2604760"/>
                  <a:gd name="connsiteY2303" fmla="*/ 78839 h 1435210"/>
                  <a:gd name="connsiteX2304" fmla="*/ 1200516 w 2604760"/>
                  <a:gd name="connsiteY2304" fmla="*/ 81068 h 1435210"/>
                  <a:gd name="connsiteX2305" fmla="*/ 1201033 w 2604760"/>
                  <a:gd name="connsiteY2305" fmla="*/ 84423 h 1435210"/>
                  <a:gd name="connsiteX2306" fmla="*/ 1201551 w 2604760"/>
                  <a:gd name="connsiteY2306" fmla="*/ 88566 h 1435210"/>
                  <a:gd name="connsiteX2307" fmla="*/ 1202077 w 2604760"/>
                  <a:gd name="connsiteY2307" fmla="*/ 92963 h 1435210"/>
                  <a:gd name="connsiteX2308" fmla="*/ 1202595 w 2604760"/>
                  <a:gd name="connsiteY2308" fmla="*/ 96997 h 1435210"/>
                  <a:gd name="connsiteX2309" fmla="*/ 1203121 w 2604760"/>
                  <a:gd name="connsiteY2309" fmla="*/ 100119 h 1435210"/>
                  <a:gd name="connsiteX2310" fmla="*/ 1203638 w 2604760"/>
                  <a:gd name="connsiteY2310" fmla="*/ 101967 h 1435210"/>
                  <a:gd name="connsiteX2311" fmla="*/ 1204156 w 2604760"/>
                  <a:gd name="connsiteY2311" fmla="*/ 102420 h 1435210"/>
                  <a:gd name="connsiteX2312" fmla="*/ 1204682 w 2604760"/>
                  <a:gd name="connsiteY2312" fmla="*/ 101613 h 1435210"/>
                  <a:gd name="connsiteX2313" fmla="*/ 1205200 w 2604760"/>
                  <a:gd name="connsiteY2313" fmla="*/ 99947 h 1435210"/>
                  <a:gd name="connsiteX2314" fmla="*/ 1205726 w 2604760"/>
                  <a:gd name="connsiteY2314" fmla="*/ 98046 h 1435210"/>
                  <a:gd name="connsiteX2315" fmla="*/ 1206244 w 2604760"/>
                  <a:gd name="connsiteY2315" fmla="*/ 96638 h 1435210"/>
                  <a:gd name="connsiteX2316" fmla="*/ 1206762 w 2604760"/>
                  <a:gd name="connsiteY2316" fmla="*/ 96366 h 1435210"/>
                  <a:gd name="connsiteX2317" fmla="*/ 1207288 w 2604760"/>
                  <a:gd name="connsiteY2317" fmla="*/ 97652 h 1435210"/>
                  <a:gd name="connsiteX2318" fmla="*/ 1207805 w 2604760"/>
                  <a:gd name="connsiteY2318" fmla="*/ 100646 h 1435210"/>
                  <a:gd name="connsiteX2319" fmla="*/ 1208331 w 2604760"/>
                  <a:gd name="connsiteY2319" fmla="*/ 105222 h 1435210"/>
                  <a:gd name="connsiteX2320" fmla="*/ 1208849 w 2604760"/>
                  <a:gd name="connsiteY2320" fmla="*/ 110961 h 1435210"/>
                  <a:gd name="connsiteX2321" fmla="*/ 1209367 w 2604760"/>
                  <a:gd name="connsiteY2321" fmla="*/ 117179 h 1435210"/>
                  <a:gd name="connsiteX2322" fmla="*/ 1209893 w 2604760"/>
                  <a:gd name="connsiteY2322" fmla="*/ 123043 h 1435210"/>
                  <a:gd name="connsiteX2323" fmla="*/ 1210411 w 2604760"/>
                  <a:gd name="connsiteY2323" fmla="*/ 127777 h 1435210"/>
                  <a:gd name="connsiteX2324" fmla="*/ 1210937 w 2604760"/>
                  <a:gd name="connsiteY2324" fmla="*/ 130838 h 1435210"/>
                  <a:gd name="connsiteX2325" fmla="*/ 1211454 w 2604760"/>
                  <a:gd name="connsiteY2325" fmla="*/ 131999 h 1435210"/>
                  <a:gd name="connsiteX2326" fmla="*/ 1211972 w 2604760"/>
                  <a:gd name="connsiteY2326" fmla="*/ 131354 h 1435210"/>
                  <a:gd name="connsiteX2327" fmla="*/ 1212498 w 2604760"/>
                  <a:gd name="connsiteY2327" fmla="*/ 129331 h 1435210"/>
                  <a:gd name="connsiteX2328" fmla="*/ 1213016 w 2604760"/>
                  <a:gd name="connsiteY2328" fmla="*/ 126647 h 1435210"/>
                  <a:gd name="connsiteX2329" fmla="*/ 1213542 w 2604760"/>
                  <a:gd name="connsiteY2329" fmla="*/ 124173 h 1435210"/>
                  <a:gd name="connsiteX2330" fmla="*/ 1214060 w 2604760"/>
                  <a:gd name="connsiteY2330" fmla="*/ 122720 h 1435210"/>
                  <a:gd name="connsiteX2331" fmla="*/ 1214577 w 2604760"/>
                  <a:gd name="connsiteY2331" fmla="*/ 122852 h 1435210"/>
                  <a:gd name="connsiteX2332" fmla="*/ 1215103 w 2604760"/>
                  <a:gd name="connsiteY2332" fmla="*/ 124821 h 1435210"/>
                  <a:gd name="connsiteX2333" fmla="*/ 1215621 w 2604760"/>
                  <a:gd name="connsiteY2333" fmla="*/ 128560 h 1435210"/>
                  <a:gd name="connsiteX2334" fmla="*/ 1216147 w 2604760"/>
                  <a:gd name="connsiteY2334" fmla="*/ 133685 h 1435210"/>
                  <a:gd name="connsiteX2335" fmla="*/ 1216665 w 2604760"/>
                  <a:gd name="connsiteY2335" fmla="*/ 139512 h 1435210"/>
                  <a:gd name="connsiteX2336" fmla="*/ 1217183 w 2604760"/>
                  <a:gd name="connsiteY2336" fmla="*/ 145175 h 1435210"/>
                  <a:gd name="connsiteX2337" fmla="*/ 1217709 w 2604760"/>
                  <a:gd name="connsiteY2337" fmla="*/ 149839 h 1435210"/>
                  <a:gd name="connsiteX2338" fmla="*/ 1218226 w 2604760"/>
                  <a:gd name="connsiteY2338" fmla="*/ 152889 h 1435210"/>
                  <a:gd name="connsiteX2339" fmla="*/ 1218752 w 2604760"/>
                  <a:gd name="connsiteY2339" fmla="*/ 154027 h 1435210"/>
                  <a:gd name="connsiteX2340" fmla="*/ 1219270 w 2604760"/>
                  <a:gd name="connsiteY2340" fmla="*/ 153279 h 1435210"/>
                  <a:gd name="connsiteX2341" fmla="*/ 1219788 w 2604760"/>
                  <a:gd name="connsiteY2341" fmla="*/ 150988 h 1435210"/>
                  <a:gd name="connsiteX2342" fmla="*/ 1220314 w 2604760"/>
                  <a:gd name="connsiteY2342" fmla="*/ 147786 h 1435210"/>
                  <a:gd name="connsiteX2343" fmla="*/ 1220832 w 2604760"/>
                  <a:gd name="connsiteY2343" fmla="*/ 144479 h 1435210"/>
                  <a:gd name="connsiteX2344" fmla="*/ 1221358 w 2604760"/>
                  <a:gd name="connsiteY2344" fmla="*/ 141848 h 1435210"/>
                  <a:gd name="connsiteX2345" fmla="*/ 1221875 w 2604760"/>
                  <a:gd name="connsiteY2345" fmla="*/ 140470 h 1435210"/>
                  <a:gd name="connsiteX2346" fmla="*/ 1222393 w 2604760"/>
                  <a:gd name="connsiteY2346" fmla="*/ 140622 h 1435210"/>
                  <a:gd name="connsiteX2347" fmla="*/ 1222919 w 2604760"/>
                  <a:gd name="connsiteY2347" fmla="*/ 142282 h 1435210"/>
                  <a:gd name="connsiteX2348" fmla="*/ 1223437 w 2604760"/>
                  <a:gd name="connsiteY2348" fmla="*/ 145142 h 1435210"/>
                  <a:gd name="connsiteX2349" fmla="*/ 1223963 w 2604760"/>
                  <a:gd name="connsiteY2349" fmla="*/ 148651 h 1435210"/>
                  <a:gd name="connsiteX2350" fmla="*/ 1224481 w 2604760"/>
                  <a:gd name="connsiteY2350" fmla="*/ 152111 h 1435210"/>
                  <a:gd name="connsiteX2351" fmla="*/ 1224998 w 2604760"/>
                  <a:gd name="connsiteY2351" fmla="*/ 154840 h 1435210"/>
                  <a:gd name="connsiteX2352" fmla="*/ 1225524 w 2604760"/>
                  <a:gd name="connsiteY2352" fmla="*/ 156340 h 1435210"/>
                  <a:gd name="connsiteX2353" fmla="*/ 1226042 w 2604760"/>
                  <a:gd name="connsiteY2353" fmla="*/ 156378 h 1435210"/>
                  <a:gd name="connsiteX2354" fmla="*/ 1226568 w 2604760"/>
                  <a:gd name="connsiteY2354" fmla="*/ 154984 h 1435210"/>
                  <a:gd name="connsiteX2355" fmla="*/ 1227086 w 2604760"/>
                  <a:gd name="connsiteY2355" fmla="*/ 152426 h 1435210"/>
                  <a:gd name="connsiteX2356" fmla="*/ 1227604 w 2604760"/>
                  <a:gd name="connsiteY2356" fmla="*/ 149167 h 1435210"/>
                  <a:gd name="connsiteX2357" fmla="*/ 1228130 w 2604760"/>
                  <a:gd name="connsiteY2357" fmla="*/ 145793 h 1435210"/>
                  <a:gd name="connsiteX2358" fmla="*/ 1228648 w 2604760"/>
                  <a:gd name="connsiteY2358" fmla="*/ 142879 h 1435210"/>
                  <a:gd name="connsiteX2359" fmla="*/ 1229174 w 2604760"/>
                  <a:gd name="connsiteY2359" fmla="*/ 140844 h 1435210"/>
                  <a:gd name="connsiteX2360" fmla="*/ 1229691 w 2604760"/>
                  <a:gd name="connsiteY2360" fmla="*/ 139854 h 1435210"/>
                  <a:gd name="connsiteX2361" fmla="*/ 1230209 w 2604760"/>
                  <a:gd name="connsiteY2361" fmla="*/ 139821 h 1435210"/>
                  <a:gd name="connsiteX2362" fmla="*/ 1230735 w 2604760"/>
                  <a:gd name="connsiteY2362" fmla="*/ 140456 h 1435210"/>
                  <a:gd name="connsiteX2363" fmla="*/ 1231253 w 2604760"/>
                  <a:gd name="connsiteY2363" fmla="*/ 141349 h 1435210"/>
                  <a:gd name="connsiteX2364" fmla="*/ 1231779 w 2604760"/>
                  <a:gd name="connsiteY2364" fmla="*/ 142037 h 1435210"/>
                  <a:gd name="connsiteX2365" fmla="*/ 1232297 w 2604760"/>
                  <a:gd name="connsiteY2365" fmla="*/ 142109 h 1435210"/>
                  <a:gd name="connsiteX2366" fmla="*/ 1232814 w 2604760"/>
                  <a:gd name="connsiteY2366" fmla="*/ 141305 h 1435210"/>
                  <a:gd name="connsiteX2367" fmla="*/ 1233340 w 2604760"/>
                  <a:gd name="connsiteY2367" fmla="*/ 139579 h 1435210"/>
                  <a:gd name="connsiteX2368" fmla="*/ 1233858 w 2604760"/>
                  <a:gd name="connsiteY2368" fmla="*/ 137089 h 1435210"/>
                  <a:gd name="connsiteX2369" fmla="*/ 1234384 w 2604760"/>
                  <a:gd name="connsiteY2369" fmla="*/ 134133 h 1435210"/>
                  <a:gd name="connsiteX2370" fmla="*/ 1234902 w 2604760"/>
                  <a:gd name="connsiteY2370" fmla="*/ 131086 h 1435210"/>
                  <a:gd name="connsiteX2371" fmla="*/ 1235420 w 2604760"/>
                  <a:gd name="connsiteY2371" fmla="*/ 128334 h 1435210"/>
                  <a:gd name="connsiteX2372" fmla="*/ 1235946 w 2604760"/>
                  <a:gd name="connsiteY2372" fmla="*/ 126200 h 1435210"/>
                  <a:gd name="connsiteX2373" fmla="*/ 1236463 w 2604760"/>
                  <a:gd name="connsiteY2373" fmla="*/ 124856 h 1435210"/>
                  <a:gd name="connsiteX2374" fmla="*/ 1236989 w 2604760"/>
                  <a:gd name="connsiteY2374" fmla="*/ 124260 h 1435210"/>
                  <a:gd name="connsiteX2375" fmla="*/ 1237507 w 2604760"/>
                  <a:gd name="connsiteY2375" fmla="*/ 124163 h 1435210"/>
                  <a:gd name="connsiteX2376" fmla="*/ 1238025 w 2604760"/>
                  <a:gd name="connsiteY2376" fmla="*/ 124189 h 1435210"/>
                  <a:gd name="connsiteX2377" fmla="*/ 1238551 w 2604760"/>
                  <a:gd name="connsiteY2377" fmla="*/ 123943 h 1435210"/>
                  <a:gd name="connsiteX2378" fmla="*/ 1239069 w 2604760"/>
                  <a:gd name="connsiteY2378" fmla="*/ 123095 h 1435210"/>
                  <a:gd name="connsiteX2379" fmla="*/ 1239595 w 2604760"/>
                  <a:gd name="connsiteY2379" fmla="*/ 121443 h 1435210"/>
                  <a:gd name="connsiteX2380" fmla="*/ 1240112 w 2604760"/>
                  <a:gd name="connsiteY2380" fmla="*/ 118950 h 1435210"/>
                  <a:gd name="connsiteX2381" fmla="*/ 1240630 w 2604760"/>
                  <a:gd name="connsiteY2381" fmla="*/ 115777 h 1435210"/>
                  <a:gd name="connsiteX2382" fmla="*/ 1241156 w 2604760"/>
                  <a:gd name="connsiteY2382" fmla="*/ 112267 h 1435210"/>
                  <a:gd name="connsiteX2383" fmla="*/ 1241674 w 2604760"/>
                  <a:gd name="connsiteY2383" fmla="*/ 108872 h 1435210"/>
                  <a:gd name="connsiteX2384" fmla="*/ 1242200 w 2604760"/>
                  <a:gd name="connsiteY2384" fmla="*/ 106042 h 1435210"/>
                  <a:gd name="connsiteX2385" fmla="*/ 1242718 w 2604760"/>
                  <a:gd name="connsiteY2385" fmla="*/ 104125 h 1435210"/>
                  <a:gd name="connsiteX2386" fmla="*/ 1243235 w 2604760"/>
                  <a:gd name="connsiteY2386" fmla="*/ 103302 h 1435210"/>
                  <a:gd name="connsiteX2387" fmla="*/ 1243761 w 2604760"/>
                  <a:gd name="connsiteY2387" fmla="*/ 103554 h 1435210"/>
                  <a:gd name="connsiteX2388" fmla="*/ 1244279 w 2604760"/>
                  <a:gd name="connsiteY2388" fmla="*/ 104653 h 1435210"/>
                  <a:gd name="connsiteX2389" fmla="*/ 1244805 w 2604760"/>
                  <a:gd name="connsiteY2389" fmla="*/ 106180 h 1435210"/>
                  <a:gd name="connsiteX2390" fmla="*/ 1245323 w 2604760"/>
                  <a:gd name="connsiteY2390" fmla="*/ 107604 h 1435210"/>
                  <a:gd name="connsiteX2391" fmla="*/ 1245841 w 2604760"/>
                  <a:gd name="connsiteY2391" fmla="*/ 108404 h 1435210"/>
                  <a:gd name="connsiteX2392" fmla="*/ 1246367 w 2604760"/>
                  <a:gd name="connsiteY2392" fmla="*/ 108193 h 1435210"/>
                  <a:gd name="connsiteX2393" fmla="*/ 1246884 w 2604760"/>
                  <a:gd name="connsiteY2393" fmla="*/ 106791 h 1435210"/>
                  <a:gd name="connsiteX2394" fmla="*/ 1247411 w 2604760"/>
                  <a:gd name="connsiteY2394" fmla="*/ 104244 h 1435210"/>
                  <a:gd name="connsiteX2395" fmla="*/ 1247928 w 2604760"/>
                  <a:gd name="connsiteY2395" fmla="*/ 100824 h 1435210"/>
                  <a:gd name="connsiteX2396" fmla="*/ 1248446 w 2604760"/>
                  <a:gd name="connsiteY2396" fmla="*/ 97018 h 1435210"/>
                  <a:gd name="connsiteX2397" fmla="*/ 1248972 w 2604760"/>
                  <a:gd name="connsiteY2397" fmla="*/ 93456 h 1435210"/>
                  <a:gd name="connsiteX2398" fmla="*/ 1249490 w 2604760"/>
                  <a:gd name="connsiteY2398" fmla="*/ 90771 h 1435210"/>
                  <a:gd name="connsiteX2399" fmla="*/ 1250016 w 2604760"/>
                  <a:gd name="connsiteY2399" fmla="*/ 89441 h 1435210"/>
                  <a:gd name="connsiteX2400" fmla="*/ 1250533 w 2604760"/>
                  <a:gd name="connsiteY2400" fmla="*/ 89685 h 1435210"/>
                  <a:gd name="connsiteX2401" fmla="*/ 1251051 w 2604760"/>
                  <a:gd name="connsiteY2401" fmla="*/ 91460 h 1435210"/>
                  <a:gd name="connsiteX2402" fmla="*/ 1251577 w 2604760"/>
                  <a:gd name="connsiteY2402" fmla="*/ 94481 h 1435210"/>
                  <a:gd name="connsiteX2403" fmla="*/ 1252095 w 2604760"/>
                  <a:gd name="connsiteY2403" fmla="*/ 98245 h 1435210"/>
                  <a:gd name="connsiteX2404" fmla="*/ 1252621 w 2604760"/>
                  <a:gd name="connsiteY2404" fmla="*/ 102091 h 1435210"/>
                  <a:gd name="connsiteX2405" fmla="*/ 1253139 w 2604760"/>
                  <a:gd name="connsiteY2405" fmla="*/ 105324 h 1435210"/>
                  <a:gd name="connsiteX2406" fmla="*/ 1253657 w 2604760"/>
                  <a:gd name="connsiteY2406" fmla="*/ 107378 h 1435210"/>
                  <a:gd name="connsiteX2407" fmla="*/ 1254183 w 2604760"/>
                  <a:gd name="connsiteY2407" fmla="*/ 107936 h 1435210"/>
                  <a:gd name="connsiteX2408" fmla="*/ 1254700 w 2604760"/>
                  <a:gd name="connsiteY2408" fmla="*/ 106959 h 1435210"/>
                  <a:gd name="connsiteX2409" fmla="*/ 1255226 w 2604760"/>
                  <a:gd name="connsiteY2409" fmla="*/ 104688 h 1435210"/>
                  <a:gd name="connsiteX2410" fmla="*/ 1255744 w 2604760"/>
                  <a:gd name="connsiteY2410" fmla="*/ 101624 h 1435210"/>
                  <a:gd name="connsiteX2411" fmla="*/ 1256262 w 2604760"/>
                  <a:gd name="connsiteY2411" fmla="*/ 98485 h 1435210"/>
                  <a:gd name="connsiteX2412" fmla="*/ 1256788 w 2604760"/>
                  <a:gd name="connsiteY2412" fmla="*/ 96046 h 1435210"/>
                  <a:gd name="connsiteX2413" fmla="*/ 1257306 w 2604760"/>
                  <a:gd name="connsiteY2413" fmla="*/ 94954 h 1435210"/>
                  <a:gd name="connsiteX2414" fmla="*/ 1257832 w 2604760"/>
                  <a:gd name="connsiteY2414" fmla="*/ 95579 h 1435210"/>
                  <a:gd name="connsiteX2415" fmla="*/ 1258349 w 2604760"/>
                  <a:gd name="connsiteY2415" fmla="*/ 97999 h 1435210"/>
                  <a:gd name="connsiteX2416" fmla="*/ 1258867 w 2604760"/>
                  <a:gd name="connsiteY2416" fmla="*/ 102014 h 1435210"/>
                  <a:gd name="connsiteX2417" fmla="*/ 1259393 w 2604760"/>
                  <a:gd name="connsiteY2417" fmla="*/ 107175 h 1435210"/>
                  <a:gd name="connsiteX2418" fmla="*/ 1259911 w 2604760"/>
                  <a:gd name="connsiteY2418" fmla="*/ 112799 h 1435210"/>
                  <a:gd name="connsiteX2419" fmla="*/ 1260437 w 2604760"/>
                  <a:gd name="connsiteY2419" fmla="*/ 118100 h 1435210"/>
                  <a:gd name="connsiteX2420" fmla="*/ 1260955 w 2604760"/>
                  <a:gd name="connsiteY2420" fmla="*/ 122371 h 1435210"/>
                  <a:gd name="connsiteX2421" fmla="*/ 1261472 w 2604760"/>
                  <a:gd name="connsiteY2421" fmla="*/ 125144 h 1435210"/>
                  <a:gd name="connsiteX2422" fmla="*/ 1261998 w 2604760"/>
                  <a:gd name="connsiteY2422" fmla="*/ 126243 h 1435210"/>
                  <a:gd name="connsiteX2423" fmla="*/ 1262516 w 2604760"/>
                  <a:gd name="connsiteY2423" fmla="*/ 125784 h 1435210"/>
                  <a:gd name="connsiteX2424" fmla="*/ 1263042 w 2604760"/>
                  <a:gd name="connsiteY2424" fmla="*/ 124165 h 1435210"/>
                  <a:gd name="connsiteX2425" fmla="*/ 1263560 w 2604760"/>
                  <a:gd name="connsiteY2425" fmla="*/ 122028 h 1435210"/>
                  <a:gd name="connsiteX2426" fmla="*/ 1264078 w 2604760"/>
                  <a:gd name="connsiteY2426" fmla="*/ 120141 h 1435210"/>
                  <a:gd name="connsiteX2427" fmla="*/ 1264604 w 2604760"/>
                  <a:gd name="connsiteY2427" fmla="*/ 119202 h 1435210"/>
                  <a:gd name="connsiteX2428" fmla="*/ 1265121 w 2604760"/>
                  <a:gd name="connsiteY2428" fmla="*/ 119687 h 1435210"/>
                  <a:gd name="connsiteX2429" fmla="*/ 1265648 w 2604760"/>
                  <a:gd name="connsiteY2429" fmla="*/ 121799 h 1435210"/>
                  <a:gd name="connsiteX2430" fmla="*/ 1266165 w 2604760"/>
                  <a:gd name="connsiteY2430" fmla="*/ 125470 h 1435210"/>
                  <a:gd name="connsiteX2431" fmla="*/ 1266683 w 2604760"/>
                  <a:gd name="connsiteY2431" fmla="*/ 130370 h 1435210"/>
                  <a:gd name="connsiteX2432" fmla="*/ 1267209 w 2604760"/>
                  <a:gd name="connsiteY2432" fmla="*/ 135925 h 1435210"/>
                  <a:gd name="connsiteX2433" fmla="*/ 1267727 w 2604760"/>
                  <a:gd name="connsiteY2433" fmla="*/ 141419 h 1435210"/>
                  <a:gd name="connsiteX2434" fmla="*/ 1268253 w 2604760"/>
                  <a:gd name="connsiteY2434" fmla="*/ 146169 h 1435210"/>
                  <a:gd name="connsiteX2435" fmla="*/ 1268770 w 2604760"/>
                  <a:gd name="connsiteY2435" fmla="*/ 149694 h 1435210"/>
                  <a:gd name="connsiteX2436" fmla="*/ 1269288 w 2604760"/>
                  <a:gd name="connsiteY2436" fmla="*/ 151776 h 1435210"/>
                  <a:gd name="connsiteX2437" fmla="*/ 1269814 w 2604760"/>
                  <a:gd name="connsiteY2437" fmla="*/ 152460 h 1435210"/>
                  <a:gd name="connsiteX2438" fmla="*/ 1270332 w 2604760"/>
                  <a:gd name="connsiteY2438" fmla="*/ 152022 h 1435210"/>
                  <a:gd name="connsiteX2439" fmla="*/ 1270858 w 2604760"/>
                  <a:gd name="connsiteY2439" fmla="*/ 150942 h 1435210"/>
                  <a:gd name="connsiteX2440" fmla="*/ 1271376 w 2604760"/>
                  <a:gd name="connsiteY2440" fmla="*/ 149816 h 1435210"/>
                  <a:gd name="connsiteX2441" fmla="*/ 1271893 w 2604760"/>
                  <a:gd name="connsiteY2441" fmla="*/ 149224 h 1435210"/>
                  <a:gd name="connsiteX2442" fmla="*/ 1272419 w 2604760"/>
                  <a:gd name="connsiteY2442" fmla="*/ 149584 h 1435210"/>
                  <a:gd name="connsiteX2443" fmla="*/ 1272937 w 2604760"/>
                  <a:gd name="connsiteY2443" fmla="*/ 151079 h 1435210"/>
                  <a:gd name="connsiteX2444" fmla="*/ 1273463 w 2604760"/>
                  <a:gd name="connsiteY2444" fmla="*/ 153655 h 1435210"/>
                  <a:gd name="connsiteX2445" fmla="*/ 1273981 w 2604760"/>
                  <a:gd name="connsiteY2445" fmla="*/ 157045 h 1435210"/>
                  <a:gd name="connsiteX2446" fmla="*/ 1274499 w 2604760"/>
                  <a:gd name="connsiteY2446" fmla="*/ 160816 h 1435210"/>
                  <a:gd name="connsiteX2447" fmla="*/ 1275025 w 2604760"/>
                  <a:gd name="connsiteY2447" fmla="*/ 164441 h 1435210"/>
                  <a:gd name="connsiteX2448" fmla="*/ 1275543 w 2604760"/>
                  <a:gd name="connsiteY2448" fmla="*/ 167435 h 1435210"/>
                  <a:gd name="connsiteX2449" fmla="*/ 1276069 w 2604760"/>
                  <a:gd name="connsiteY2449" fmla="*/ 169479 h 1435210"/>
                  <a:gd name="connsiteX2450" fmla="*/ 1276586 w 2604760"/>
                  <a:gd name="connsiteY2450" fmla="*/ 170493 h 1435210"/>
                  <a:gd name="connsiteX2451" fmla="*/ 1277104 w 2604760"/>
                  <a:gd name="connsiteY2451" fmla="*/ 170603 h 1435210"/>
                  <a:gd name="connsiteX2452" fmla="*/ 1277630 w 2604760"/>
                  <a:gd name="connsiteY2452" fmla="*/ 170091 h 1435210"/>
                  <a:gd name="connsiteX2453" fmla="*/ 1278148 w 2604760"/>
                  <a:gd name="connsiteY2453" fmla="*/ 169329 h 1435210"/>
                  <a:gd name="connsiteX2454" fmla="*/ 1278674 w 2604760"/>
                  <a:gd name="connsiteY2454" fmla="*/ 168720 h 1435210"/>
                  <a:gd name="connsiteX2455" fmla="*/ 1279192 w 2604760"/>
                  <a:gd name="connsiteY2455" fmla="*/ 168620 h 1435210"/>
                  <a:gd name="connsiteX2456" fmla="*/ 1279709 w 2604760"/>
                  <a:gd name="connsiteY2456" fmla="*/ 169231 h 1435210"/>
                  <a:gd name="connsiteX2457" fmla="*/ 1280235 w 2604760"/>
                  <a:gd name="connsiteY2457" fmla="*/ 170539 h 1435210"/>
                  <a:gd name="connsiteX2458" fmla="*/ 1280753 w 2604760"/>
                  <a:gd name="connsiteY2458" fmla="*/ 172320 h 1435210"/>
                  <a:gd name="connsiteX2459" fmla="*/ 1281279 w 2604760"/>
                  <a:gd name="connsiteY2459" fmla="*/ 174215 h 1435210"/>
                  <a:gd name="connsiteX2460" fmla="*/ 1281797 w 2604760"/>
                  <a:gd name="connsiteY2460" fmla="*/ 175825 h 1435210"/>
                  <a:gd name="connsiteX2461" fmla="*/ 1282315 w 2604760"/>
                  <a:gd name="connsiteY2461" fmla="*/ 176790 h 1435210"/>
                  <a:gd name="connsiteX2462" fmla="*/ 1282841 w 2604760"/>
                  <a:gd name="connsiteY2462" fmla="*/ 176868 h 1435210"/>
                  <a:gd name="connsiteX2463" fmla="*/ 1283358 w 2604760"/>
                  <a:gd name="connsiteY2463" fmla="*/ 176006 h 1435210"/>
                  <a:gd name="connsiteX2464" fmla="*/ 1283884 w 2604760"/>
                  <a:gd name="connsiteY2464" fmla="*/ 174371 h 1435210"/>
                  <a:gd name="connsiteX2465" fmla="*/ 1284402 w 2604760"/>
                  <a:gd name="connsiteY2465" fmla="*/ 172317 h 1435210"/>
                  <a:gd name="connsiteX2466" fmla="*/ 1284920 w 2604760"/>
                  <a:gd name="connsiteY2466" fmla="*/ 170290 h 1435210"/>
                  <a:gd name="connsiteX2467" fmla="*/ 1285446 w 2604760"/>
                  <a:gd name="connsiteY2467" fmla="*/ 168728 h 1435210"/>
                  <a:gd name="connsiteX2468" fmla="*/ 1285964 w 2604760"/>
                  <a:gd name="connsiteY2468" fmla="*/ 167968 h 1435210"/>
                  <a:gd name="connsiteX2469" fmla="*/ 1286490 w 2604760"/>
                  <a:gd name="connsiteY2469" fmla="*/ 168182 h 1435210"/>
                  <a:gd name="connsiteX2470" fmla="*/ 1287007 w 2604760"/>
                  <a:gd name="connsiteY2470" fmla="*/ 169322 h 1435210"/>
                  <a:gd name="connsiteX2471" fmla="*/ 1287525 w 2604760"/>
                  <a:gd name="connsiteY2471" fmla="*/ 171105 h 1435210"/>
                  <a:gd name="connsiteX2472" fmla="*/ 1288051 w 2604760"/>
                  <a:gd name="connsiteY2472" fmla="*/ 173039 h 1435210"/>
                  <a:gd name="connsiteX2473" fmla="*/ 1288569 w 2604760"/>
                  <a:gd name="connsiteY2473" fmla="*/ 174545 h 1435210"/>
                  <a:gd name="connsiteX2474" fmla="*/ 1289095 w 2604760"/>
                  <a:gd name="connsiteY2474" fmla="*/ 175099 h 1435210"/>
                  <a:gd name="connsiteX2475" fmla="*/ 1289613 w 2604760"/>
                  <a:gd name="connsiteY2475" fmla="*/ 174354 h 1435210"/>
                  <a:gd name="connsiteX2476" fmla="*/ 1290130 w 2604760"/>
                  <a:gd name="connsiteY2476" fmla="*/ 172207 h 1435210"/>
                  <a:gd name="connsiteX2477" fmla="*/ 1290656 w 2604760"/>
                  <a:gd name="connsiteY2477" fmla="*/ 168811 h 1435210"/>
                  <a:gd name="connsiteX2478" fmla="*/ 1291174 w 2604760"/>
                  <a:gd name="connsiteY2478" fmla="*/ 164564 h 1435210"/>
                  <a:gd name="connsiteX2479" fmla="*/ 1291700 w 2604760"/>
                  <a:gd name="connsiteY2479" fmla="*/ 160063 h 1435210"/>
                  <a:gd name="connsiteX2480" fmla="*/ 1292218 w 2604760"/>
                  <a:gd name="connsiteY2480" fmla="*/ 156000 h 1435210"/>
                  <a:gd name="connsiteX2481" fmla="*/ 1292736 w 2604760"/>
                  <a:gd name="connsiteY2481" fmla="*/ 153013 h 1435210"/>
                  <a:gd name="connsiteX2482" fmla="*/ 1293262 w 2604760"/>
                  <a:gd name="connsiteY2482" fmla="*/ 151532 h 1435210"/>
                  <a:gd name="connsiteX2483" fmla="*/ 1293779 w 2604760"/>
                  <a:gd name="connsiteY2483" fmla="*/ 151688 h 1435210"/>
                  <a:gd name="connsiteX2484" fmla="*/ 1294306 w 2604760"/>
                  <a:gd name="connsiteY2484" fmla="*/ 153301 h 1435210"/>
                  <a:gd name="connsiteX2485" fmla="*/ 1294823 w 2604760"/>
                  <a:gd name="connsiteY2485" fmla="*/ 155898 h 1435210"/>
                  <a:gd name="connsiteX2486" fmla="*/ 1295341 w 2604760"/>
                  <a:gd name="connsiteY2486" fmla="*/ 158788 h 1435210"/>
                  <a:gd name="connsiteX2487" fmla="*/ 1295867 w 2604760"/>
                  <a:gd name="connsiteY2487" fmla="*/ 161172 h 1435210"/>
                  <a:gd name="connsiteX2488" fmla="*/ 1296385 w 2604760"/>
                  <a:gd name="connsiteY2488" fmla="*/ 162326 h 1435210"/>
                  <a:gd name="connsiteX2489" fmla="*/ 1296911 w 2604760"/>
                  <a:gd name="connsiteY2489" fmla="*/ 161773 h 1435210"/>
                  <a:gd name="connsiteX2490" fmla="*/ 1297429 w 2604760"/>
                  <a:gd name="connsiteY2490" fmla="*/ 159371 h 1435210"/>
                  <a:gd name="connsiteX2491" fmla="*/ 1297946 w 2604760"/>
                  <a:gd name="connsiteY2491" fmla="*/ 155318 h 1435210"/>
                  <a:gd name="connsiteX2492" fmla="*/ 1298472 w 2604760"/>
                  <a:gd name="connsiteY2492" fmla="*/ 150101 h 1435210"/>
                  <a:gd name="connsiteX2493" fmla="*/ 1298990 w 2604760"/>
                  <a:gd name="connsiteY2493" fmla="*/ 144449 h 1435210"/>
                  <a:gd name="connsiteX2494" fmla="*/ 1299516 w 2604760"/>
                  <a:gd name="connsiteY2494" fmla="*/ 139234 h 1435210"/>
                  <a:gd name="connsiteX2495" fmla="*/ 1300034 w 2604760"/>
                  <a:gd name="connsiteY2495" fmla="*/ 135280 h 1435210"/>
                  <a:gd name="connsiteX2496" fmla="*/ 1300552 w 2604760"/>
                  <a:gd name="connsiteY2496" fmla="*/ 133168 h 1435210"/>
                  <a:gd name="connsiteX2497" fmla="*/ 1301078 w 2604760"/>
                  <a:gd name="connsiteY2497" fmla="*/ 133114 h 1435210"/>
                  <a:gd name="connsiteX2498" fmla="*/ 1301595 w 2604760"/>
                  <a:gd name="connsiteY2498" fmla="*/ 134959 h 1435210"/>
                  <a:gd name="connsiteX2499" fmla="*/ 1302121 w 2604760"/>
                  <a:gd name="connsiteY2499" fmla="*/ 138232 h 1435210"/>
                  <a:gd name="connsiteX2500" fmla="*/ 1302639 w 2604760"/>
                  <a:gd name="connsiteY2500" fmla="*/ 142206 h 1435210"/>
                  <a:gd name="connsiteX2501" fmla="*/ 1303157 w 2604760"/>
                  <a:gd name="connsiteY2501" fmla="*/ 146006 h 1435210"/>
                  <a:gd name="connsiteX2502" fmla="*/ 1303683 w 2604760"/>
                  <a:gd name="connsiteY2502" fmla="*/ 148778 h 1435210"/>
                  <a:gd name="connsiteX2503" fmla="*/ 1304201 w 2604760"/>
                  <a:gd name="connsiteY2503" fmla="*/ 149900 h 1435210"/>
                  <a:gd name="connsiteX2504" fmla="*/ 1304727 w 2604760"/>
                  <a:gd name="connsiteY2504" fmla="*/ 149101 h 1435210"/>
                  <a:gd name="connsiteX2505" fmla="*/ 1305244 w 2604760"/>
                  <a:gd name="connsiteY2505" fmla="*/ 146482 h 1435210"/>
                  <a:gd name="connsiteX2506" fmla="*/ 1305762 w 2604760"/>
                  <a:gd name="connsiteY2506" fmla="*/ 142461 h 1435210"/>
                  <a:gd name="connsiteX2507" fmla="*/ 1306288 w 2604760"/>
                  <a:gd name="connsiteY2507" fmla="*/ 137727 h 1435210"/>
                  <a:gd name="connsiteX2508" fmla="*/ 1306806 w 2604760"/>
                  <a:gd name="connsiteY2508" fmla="*/ 133146 h 1435210"/>
                  <a:gd name="connsiteX2509" fmla="*/ 1307332 w 2604760"/>
                  <a:gd name="connsiteY2509" fmla="*/ 129580 h 1435210"/>
                  <a:gd name="connsiteX2510" fmla="*/ 1307850 w 2604760"/>
                  <a:gd name="connsiteY2510" fmla="*/ 127680 h 1435210"/>
                  <a:gd name="connsiteX2511" fmla="*/ 1308367 w 2604760"/>
                  <a:gd name="connsiteY2511" fmla="*/ 127745 h 1435210"/>
                  <a:gd name="connsiteX2512" fmla="*/ 1308893 w 2604760"/>
                  <a:gd name="connsiteY2512" fmla="*/ 129726 h 1435210"/>
                  <a:gd name="connsiteX2513" fmla="*/ 1309411 w 2604760"/>
                  <a:gd name="connsiteY2513" fmla="*/ 133271 h 1435210"/>
                  <a:gd name="connsiteX2514" fmla="*/ 1309937 w 2604760"/>
                  <a:gd name="connsiteY2514" fmla="*/ 137786 h 1435210"/>
                  <a:gd name="connsiteX2515" fmla="*/ 1310455 w 2604760"/>
                  <a:gd name="connsiteY2515" fmla="*/ 142503 h 1435210"/>
                  <a:gd name="connsiteX2516" fmla="*/ 1310973 w 2604760"/>
                  <a:gd name="connsiteY2516" fmla="*/ 146620 h 1435210"/>
                  <a:gd name="connsiteX2517" fmla="*/ 1311499 w 2604760"/>
                  <a:gd name="connsiteY2517" fmla="*/ 149500 h 1435210"/>
                  <a:gd name="connsiteX2518" fmla="*/ 1312016 w 2604760"/>
                  <a:gd name="connsiteY2518" fmla="*/ 150806 h 1435210"/>
                  <a:gd name="connsiteX2519" fmla="*/ 1312542 w 2604760"/>
                  <a:gd name="connsiteY2519" fmla="*/ 150537 h 1435210"/>
                  <a:gd name="connsiteX2520" fmla="*/ 1313060 w 2604760"/>
                  <a:gd name="connsiteY2520" fmla="*/ 148984 h 1435210"/>
                  <a:gd name="connsiteX2521" fmla="*/ 1313578 w 2604760"/>
                  <a:gd name="connsiteY2521" fmla="*/ 146671 h 1435210"/>
                  <a:gd name="connsiteX2522" fmla="*/ 1314104 w 2604760"/>
                  <a:gd name="connsiteY2522" fmla="*/ 144281 h 1435210"/>
                  <a:gd name="connsiteX2523" fmla="*/ 1314622 w 2604760"/>
                  <a:gd name="connsiteY2523" fmla="*/ 142517 h 1435210"/>
                  <a:gd name="connsiteX2524" fmla="*/ 1315148 w 2604760"/>
                  <a:gd name="connsiteY2524" fmla="*/ 141936 h 1435210"/>
                  <a:gd name="connsiteX2525" fmla="*/ 1315665 w 2604760"/>
                  <a:gd name="connsiteY2525" fmla="*/ 142817 h 1435210"/>
                  <a:gd name="connsiteX2526" fmla="*/ 1316183 w 2604760"/>
                  <a:gd name="connsiteY2526" fmla="*/ 145148 h 1435210"/>
                  <a:gd name="connsiteX2527" fmla="*/ 1316709 w 2604760"/>
                  <a:gd name="connsiteY2527" fmla="*/ 148678 h 1435210"/>
                  <a:gd name="connsiteX2528" fmla="*/ 1317227 w 2604760"/>
                  <a:gd name="connsiteY2528" fmla="*/ 152977 h 1435210"/>
                  <a:gd name="connsiteX2529" fmla="*/ 1317753 w 2604760"/>
                  <a:gd name="connsiteY2529" fmla="*/ 157490 h 1435210"/>
                  <a:gd name="connsiteX2530" fmla="*/ 1318271 w 2604760"/>
                  <a:gd name="connsiteY2530" fmla="*/ 161634 h 1435210"/>
                  <a:gd name="connsiteX2531" fmla="*/ 1318788 w 2604760"/>
                  <a:gd name="connsiteY2531" fmla="*/ 164939 h 1435210"/>
                  <a:gd name="connsiteX2532" fmla="*/ 1319314 w 2604760"/>
                  <a:gd name="connsiteY2532" fmla="*/ 167166 h 1435210"/>
                  <a:gd name="connsiteX2533" fmla="*/ 1319832 w 2604760"/>
                  <a:gd name="connsiteY2533" fmla="*/ 168348 h 1435210"/>
                  <a:gd name="connsiteX2534" fmla="*/ 1320358 w 2604760"/>
                  <a:gd name="connsiteY2534" fmla="*/ 168734 h 1435210"/>
                  <a:gd name="connsiteX2535" fmla="*/ 1320876 w 2604760"/>
                  <a:gd name="connsiteY2535" fmla="*/ 168716 h 1435210"/>
                  <a:gd name="connsiteX2536" fmla="*/ 1321394 w 2604760"/>
                  <a:gd name="connsiteY2536" fmla="*/ 168750 h 1435210"/>
                  <a:gd name="connsiteX2537" fmla="*/ 1321920 w 2604760"/>
                  <a:gd name="connsiteY2537" fmla="*/ 169280 h 1435210"/>
                  <a:gd name="connsiteX2538" fmla="*/ 1322438 w 2604760"/>
                  <a:gd name="connsiteY2538" fmla="*/ 170628 h 1435210"/>
                  <a:gd name="connsiteX2539" fmla="*/ 1322964 w 2604760"/>
                  <a:gd name="connsiteY2539" fmla="*/ 172907 h 1435210"/>
                  <a:gd name="connsiteX2540" fmla="*/ 1323481 w 2604760"/>
                  <a:gd name="connsiteY2540" fmla="*/ 175995 h 1435210"/>
                  <a:gd name="connsiteX2541" fmla="*/ 1323999 w 2604760"/>
                  <a:gd name="connsiteY2541" fmla="*/ 179587 h 1435210"/>
                  <a:gd name="connsiteX2542" fmla="*/ 1324525 w 2604760"/>
                  <a:gd name="connsiteY2542" fmla="*/ 183291 h 1435210"/>
                  <a:gd name="connsiteX2543" fmla="*/ 1325043 w 2604760"/>
                  <a:gd name="connsiteY2543" fmla="*/ 186706 h 1435210"/>
                  <a:gd name="connsiteX2544" fmla="*/ 1325569 w 2604760"/>
                  <a:gd name="connsiteY2544" fmla="*/ 189488 h 1435210"/>
                  <a:gd name="connsiteX2545" fmla="*/ 1326087 w 2604760"/>
                  <a:gd name="connsiteY2545" fmla="*/ 191435 h 1435210"/>
                  <a:gd name="connsiteX2546" fmla="*/ 1326604 w 2604760"/>
                  <a:gd name="connsiteY2546" fmla="*/ 192549 h 1435210"/>
                  <a:gd name="connsiteX2547" fmla="*/ 1327130 w 2604760"/>
                  <a:gd name="connsiteY2547" fmla="*/ 193060 h 1435210"/>
                  <a:gd name="connsiteX2548" fmla="*/ 1327648 w 2604760"/>
                  <a:gd name="connsiteY2548" fmla="*/ 193348 h 1435210"/>
                  <a:gd name="connsiteX2549" fmla="*/ 1328174 w 2604760"/>
                  <a:gd name="connsiteY2549" fmla="*/ 193839 h 1435210"/>
                  <a:gd name="connsiteX2550" fmla="*/ 1328692 w 2604760"/>
                  <a:gd name="connsiteY2550" fmla="*/ 194910 h 1435210"/>
                  <a:gd name="connsiteX2551" fmla="*/ 1329210 w 2604760"/>
                  <a:gd name="connsiteY2551" fmla="*/ 196817 h 1435210"/>
                  <a:gd name="connsiteX2552" fmla="*/ 1329736 w 2604760"/>
                  <a:gd name="connsiteY2552" fmla="*/ 199642 h 1435210"/>
                  <a:gd name="connsiteX2553" fmla="*/ 1330253 w 2604760"/>
                  <a:gd name="connsiteY2553" fmla="*/ 203251 h 1435210"/>
                  <a:gd name="connsiteX2554" fmla="*/ 1330779 w 2604760"/>
                  <a:gd name="connsiteY2554" fmla="*/ 207290 h 1435210"/>
                  <a:gd name="connsiteX2555" fmla="*/ 1331297 w 2604760"/>
                  <a:gd name="connsiteY2555" fmla="*/ 211250 h 1435210"/>
                  <a:gd name="connsiteX2556" fmla="*/ 1331815 w 2604760"/>
                  <a:gd name="connsiteY2556" fmla="*/ 214587 h 1435210"/>
                  <a:gd name="connsiteX2557" fmla="*/ 1332341 w 2604760"/>
                  <a:gd name="connsiteY2557" fmla="*/ 216861 h 1435210"/>
                  <a:gd name="connsiteX2558" fmla="*/ 1332859 w 2604760"/>
                  <a:gd name="connsiteY2558" fmla="*/ 217821 h 1435210"/>
                  <a:gd name="connsiteX2559" fmla="*/ 1333385 w 2604760"/>
                  <a:gd name="connsiteY2559" fmla="*/ 217468 h 1435210"/>
                  <a:gd name="connsiteX2560" fmla="*/ 1333902 w 2604760"/>
                  <a:gd name="connsiteY2560" fmla="*/ 216058 h 1435210"/>
                  <a:gd name="connsiteX2561" fmla="*/ 1334420 w 2604760"/>
                  <a:gd name="connsiteY2561" fmla="*/ 214075 h 1435210"/>
                  <a:gd name="connsiteX2562" fmla="*/ 1334946 w 2604760"/>
                  <a:gd name="connsiteY2562" fmla="*/ 212151 h 1435210"/>
                  <a:gd name="connsiteX2563" fmla="*/ 1335464 w 2604760"/>
                  <a:gd name="connsiteY2563" fmla="*/ 210929 h 1435210"/>
                  <a:gd name="connsiteX2564" fmla="*/ 1335990 w 2604760"/>
                  <a:gd name="connsiteY2564" fmla="*/ 210916 h 1435210"/>
                  <a:gd name="connsiteX2565" fmla="*/ 1336508 w 2604760"/>
                  <a:gd name="connsiteY2565" fmla="*/ 212383 h 1435210"/>
                  <a:gd name="connsiteX2566" fmla="*/ 1337025 w 2604760"/>
                  <a:gd name="connsiteY2566" fmla="*/ 215303 h 1435210"/>
                  <a:gd name="connsiteX2567" fmla="*/ 1337551 w 2604760"/>
                  <a:gd name="connsiteY2567" fmla="*/ 219359 h 1435210"/>
                  <a:gd name="connsiteX2568" fmla="*/ 1338069 w 2604760"/>
                  <a:gd name="connsiteY2568" fmla="*/ 223978 h 1435210"/>
                  <a:gd name="connsiteX2569" fmla="*/ 1338595 w 2604760"/>
                  <a:gd name="connsiteY2569" fmla="*/ 228409 h 1435210"/>
                  <a:gd name="connsiteX2570" fmla="*/ 1339113 w 2604760"/>
                  <a:gd name="connsiteY2570" fmla="*/ 231860 h 1435210"/>
                  <a:gd name="connsiteX2571" fmla="*/ 1339631 w 2604760"/>
                  <a:gd name="connsiteY2571" fmla="*/ 233679 h 1435210"/>
                  <a:gd name="connsiteX2572" fmla="*/ 1340157 w 2604760"/>
                  <a:gd name="connsiteY2572" fmla="*/ 233517 h 1435210"/>
                  <a:gd name="connsiteX2573" fmla="*/ 1340674 w 2604760"/>
                  <a:gd name="connsiteY2573" fmla="*/ 231390 h 1435210"/>
                  <a:gd name="connsiteX2574" fmla="*/ 1341200 w 2604760"/>
                  <a:gd name="connsiteY2574" fmla="*/ 227670 h 1435210"/>
                  <a:gd name="connsiteX2575" fmla="*/ 1341718 w 2604760"/>
                  <a:gd name="connsiteY2575" fmla="*/ 223008 h 1435210"/>
                  <a:gd name="connsiteX2576" fmla="*/ 1342236 w 2604760"/>
                  <a:gd name="connsiteY2576" fmla="*/ 218252 h 1435210"/>
                  <a:gd name="connsiteX2577" fmla="*/ 1342762 w 2604760"/>
                  <a:gd name="connsiteY2577" fmla="*/ 214297 h 1435210"/>
                  <a:gd name="connsiteX2578" fmla="*/ 1343280 w 2604760"/>
                  <a:gd name="connsiteY2578" fmla="*/ 211899 h 1435210"/>
                  <a:gd name="connsiteX2579" fmla="*/ 1343806 w 2604760"/>
                  <a:gd name="connsiteY2579" fmla="*/ 211495 h 1435210"/>
                  <a:gd name="connsiteX2580" fmla="*/ 1344324 w 2604760"/>
                  <a:gd name="connsiteY2580" fmla="*/ 213128 h 1435210"/>
                  <a:gd name="connsiteX2581" fmla="*/ 1344841 w 2604760"/>
                  <a:gd name="connsiteY2581" fmla="*/ 216464 h 1435210"/>
                  <a:gd name="connsiteX2582" fmla="*/ 1345367 w 2604760"/>
                  <a:gd name="connsiteY2582" fmla="*/ 220851 h 1435210"/>
                  <a:gd name="connsiteX2583" fmla="*/ 1345885 w 2604760"/>
                  <a:gd name="connsiteY2583" fmla="*/ 225411 h 1435210"/>
                  <a:gd name="connsiteX2584" fmla="*/ 1346411 w 2604760"/>
                  <a:gd name="connsiteY2584" fmla="*/ 229168 h 1435210"/>
                  <a:gd name="connsiteX2585" fmla="*/ 1346929 w 2604760"/>
                  <a:gd name="connsiteY2585" fmla="*/ 231261 h 1435210"/>
                  <a:gd name="connsiteX2586" fmla="*/ 1347446 w 2604760"/>
                  <a:gd name="connsiteY2586" fmla="*/ 231152 h 1435210"/>
                  <a:gd name="connsiteX2587" fmla="*/ 1347973 w 2604760"/>
                  <a:gd name="connsiteY2587" fmla="*/ 228734 h 1435210"/>
                  <a:gd name="connsiteX2588" fmla="*/ 1348490 w 2604760"/>
                  <a:gd name="connsiteY2588" fmla="*/ 224310 h 1435210"/>
                  <a:gd name="connsiteX2589" fmla="*/ 1349016 w 2604760"/>
                  <a:gd name="connsiteY2589" fmla="*/ 218525 h 1435210"/>
                  <a:gd name="connsiteX2590" fmla="*/ 1349534 w 2604760"/>
                  <a:gd name="connsiteY2590" fmla="*/ 212274 h 1435210"/>
                  <a:gd name="connsiteX2591" fmla="*/ 1350052 w 2604760"/>
                  <a:gd name="connsiteY2591" fmla="*/ 206566 h 1435210"/>
                  <a:gd name="connsiteX2592" fmla="*/ 1350578 w 2604760"/>
                  <a:gd name="connsiteY2592" fmla="*/ 202317 h 1435210"/>
                  <a:gd name="connsiteX2593" fmla="*/ 1351096 w 2604760"/>
                  <a:gd name="connsiteY2593" fmla="*/ 200131 h 1435210"/>
                  <a:gd name="connsiteX2594" fmla="*/ 1351622 w 2604760"/>
                  <a:gd name="connsiteY2594" fmla="*/ 200191 h 1435210"/>
                  <a:gd name="connsiteX2595" fmla="*/ 1352139 w 2604760"/>
                  <a:gd name="connsiteY2595" fmla="*/ 202265 h 1435210"/>
                  <a:gd name="connsiteX2596" fmla="*/ 1352657 w 2604760"/>
                  <a:gd name="connsiteY2596" fmla="*/ 205787 h 1435210"/>
                  <a:gd name="connsiteX2597" fmla="*/ 1353183 w 2604760"/>
                  <a:gd name="connsiteY2597" fmla="*/ 209932 h 1435210"/>
                  <a:gd name="connsiteX2598" fmla="*/ 1353701 w 2604760"/>
                  <a:gd name="connsiteY2598" fmla="*/ 213733 h 1435210"/>
                  <a:gd name="connsiteX2599" fmla="*/ 1354227 w 2604760"/>
                  <a:gd name="connsiteY2599" fmla="*/ 216286 h 1435210"/>
                  <a:gd name="connsiteX2600" fmla="*/ 1354745 w 2604760"/>
                  <a:gd name="connsiteY2600" fmla="*/ 216966 h 1435210"/>
                  <a:gd name="connsiteX2601" fmla="*/ 1355262 w 2604760"/>
                  <a:gd name="connsiteY2601" fmla="*/ 215549 h 1435210"/>
                  <a:gd name="connsiteX2602" fmla="*/ 1355788 w 2604760"/>
                  <a:gd name="connsiteY2602" fmla="*/ 212216 h 1435210"/>
                  <a:gd name="connsiteX2603" fmla="*/ 1356306 w 2604760"/>
                  <a:gd name="connsiteY2603" fmla="*/ 207476 h 1435210"/>
                  <a:gd name="connsiteX2604" fmla="*/ 1356832 w 2604760"/>
                  <a:gd name="connsiteY2604" fmla="*/ 202089 h 1435210"/>
                  <a:gd name="connsiteX2605" fmla="*/ 1357350 w 2604760"/>
                  <a:gd name="connsiteY2605" fmla="*/ 196952 h 1435210"/>
                  <a:gd name="connsiteX2606" fmla="*/ 1357868 w 2604760"/>
                  <a:gd name="connsiteY2606" fmla="*/ 192923 h 1435210"/>
                  <a:gd name="connsiteX2607" fmla="*/ 1358394 w 2604760"/>
                  <a:gd name="connsiteY2607" fmla="*/ 190608 h 1435210"/>
                  <a:gd name="connsiteX2608" fmla="*/ 1358911 w 2604760"/>
                  <a:gd name="connsiteY2608" fmla="*/ 190235 h 1435210"/>
                  <a:gd name="connsiteX2609" fmla="*/ 1359437 w 2604760"/>
                  <a:gd name="connsiteY2609" fmla="*/ 191659 h 1435210"/>
                  <a:gd name="connsiteX2610" fmla="*/ 1359955 w 2604760"/>
                  <a:gd name="connsiteY2610" fmla="*/ 194434 h 1435210"/>
                  <a:gd name="connsiteX2611" fmla="*/ 1360473 w 2604760"/>
                  <a:gd name="connsiteY2611" fmla="*/ 197905 h 1435210"/>
                  <a:gd name="connsiteX2612" fmla="*/ 1360999 w 2604760"/>
                  <a:gd name="connsiteY2612" fmla="*/ 201307 h 1435210"/>
                  <a:gd name="connsiteX2613" fmla="*/ 1361517 w 2604760"/>
                  <a:gd name="connsiteY2613" fmla="*/ 203918 h 1435210"/>
                  <a:gd name="connsiteX2614" fmla="*/ 1362043 w 2604760"/>
                  <a:gd name="connsiteY2614" fmla="*/ 205232 h 1435210"/>
                  <a:gd name="connsiteX2615" fmla="*/ 1362560 w 2604760"/>
                  <a:gd name="connsiteY2615" fmla="*/ 205075 h 1435210"/>
                  <a:gd name="connsiteX2616" fmla="*/ 1363078 w 2604760"/>
                  <a:gd name="connsiteY2616" fmla="*/ 203602 h 1435210"/>
                  <a:gd name="connsiteX2617" fmla="*/ 1363604 w 2604760"/>
                  <a:gd name="connsiteY2617" fmla="*/ 201213 h 1435210"/>
                  <a:gd name="connsiteX2618" fmla="*/ 1364122 w 2604760"/>
                  <a:gd name="connsiteY2618" fmla="*/ 198477 h 1435210"/>
                  <a:gd name="connsiteX2619" fmla="*/ 1364648 w 2604760"/>
                  <a:gd name="connsiteY2619" fmla="*/ 196028 h 1435210"/>
                  <a:gd name="connsiteX2620" fmla="*/ 1365166 w 2604760"/>
                  <a:gd name="connsiteY2620" fmla="*/ 194452 h 1435210"/>
                  <a:gd name="connsiteX2621" fmla="*/ 1365683 w 2604760"/>
                  <a:gd name="connsiteY2621" fmla="*/ 194142 h 1435210"/>
                  <a:gd name="connsiteX2622" fmla="*/ 1366210 w 2604760"/>
                  <a:gd name="connsiteY2622" fmla="*/ 195185 h 1435210"/>
                  <a:gd name="connsiteX2623" fmla="*/ 1366727 w 2604760"/>
                  <a:gd name="connsiteY2623" fmla="*/ 197367 h 1435210"/>
                  <a:gd name="connsiteX2624" fmla="*/ 1367253 w 2604760"/>
                  <a:gd name="connsiteY2624" fmla="*/ 200263 h 1435210"/>
                  <a:gd name="connsiteX2625" fmla="*/ 1367771 w 2604760"/>
                  <a:gd name="connsiteY2625" fmla="*/ 203352 h 1435210"/>
                  <a:gd name="connsiteX2626" fmla="*/ 1368289 w 2604760"/>
                  <a:gd name="connsiteY2626" fmla="*/ 206123 h 1435210"/>
                  <a:gd name="connsiteX2627" fmla="*/ 1368815 w 2604760"/>
                  <a:gd name="connsiteY2627" fmla="*/ 208171 h 1435210"/>
                  <a:gd name="connsiteX2628" fmla="*/ 1369333 w 2604760"/>
                  <a:gd name="connsiteY2628" fmla="*/ 209291 h 1435210"/>
                  <a:gd name="connsiteX2629" fmla="*/ 1369859 w 2604760"/>
                  <a:gd name="connsiteY2629" fmla="*/ 209543 h 1435210"/>
                  <a:gd name="connsiteX2630" fmla="*/ 1370376 w 2604760"/>
                  <a:gd name="connsiteY2630" fmla="*/ 209231 h 1435210"/>
                  <a:gd name="connsiteX2631" fmla="*/ 1370894 w 2604760"/>
                  <a:gd name="connsiteY2631" fmla="*/ 208809 h 1435210"/>
                  <a:gd name="connsiteX2632" fmla="*/ 1371420 w 2604760"/>
                  <a:gd name="connsiteY2632" fmla="*/ 208756 h 1435210"/>
                  <a:gd name="connsiteX2633" fmla="*/ 1371938 w 2604760"/>
                  <a:gd name="connsiteY2633" fmla="*/ 209484 h 1435210"/>
                  <a:gd name="connsiteX2634" fmla="*/ 1372464 w 2604760"/>
                  <a:gd name="connsiteY2634" fmla="*/ 211255 h 1435210"/>
                  <a:gd name="connsiteX2635" fmla="*/ 1372982 w 2604760"/>
                  <a:gd name="connsiteY2635" fmla="*/ 214120 h 1435210"/>
                  <a:gd name="connsiteX2636" fmla="*/ 1373499 w 2604760"/>
                  <a:gd name="connsiteY2636" fmla="*/ 217868 h 1435210"/>
                  <a:gd name="connsiteX2637" fmla="*/ 1374025 w 2604760"/>
                  <a:gd name="connsiteY2637" fmla="*/ 222052 h 1435210"/>
                  <a:gd name="connsiteX2638" fmla="*/ 1374543 w 2604760"/>
                  <a:gd name="connsiteY2638" fmla="*/ 226103 h 1435210"/>
                  <a:gd name="connsiteX2639" fmla="*/ 1375069 w 2604760"/>
                  <a:gd name="connsiteY2639" fmla="*/ 229483 h 1435210"/>
                  <a:gd name="connsiteX2640" fmla="*/ 1375587 w 2604760"/>
                  <a:gd name="connsiteY2640" fmla="*/ 231813 h 1435210"/>
                  <a:gd name="connsiteX2641" fmla="*/ 1376105 w 2604760"/>
                  <a:gd name="connsiteY2641" fmla="*/ 232945 h 1435210"/>
                  <a:gd name="connsiteX2642" fmla="*/ 1376631 w 2604760"/>
                  <a:gd name="connsiteY2642" fmla="*/ 232998 h 1435210"/>
                  <a:gd name="connsiteX2643" fmla="*/ 1377148 w 2604760"/>
                  <a:gd name="connsiteY2643" fmla="*/ 232348 h 1435210"/>
                  <a:gd name="connsiteX2644" fmla="*/ 1377674 w 2604760"/>
                  <a:gd name="connsiteY2644" fmla="*/ 231575 h 1435210"/>
                  <a:gd name="connsiteX2645" fmla="*/ 1378192 w 2604760"/>
                  <a:gd name="connsiteY2645" fmla="*/ 231340 h 1435210"/>
                  <a:gd name="connsiteX2646" fmla="*/ 1378710 w 2604760"/>
                  <a:gd name="connsiteY2646" fmla="*/ 232236 h 1435210"/>
                  <a:gd name="connsiteX2647" fmla="*/ 1379236 w 2604760"/>
                  <a:gd name="connsiteY2647" fmla="*/ 234643 h 1435210"/>
                  <a:gd name="connsiteX2648" fmla="*/ 1379754 w 2604760"/>
                  <a:gd name="connsiteY2648" fmla="*/ 238643 h 1435210"/>
                  <a:gd name="connsiteX2649" fmla="*/ 1380280 w 2604760"/>
                  <a:gd name="connsiteY2649" fmla="*/ 244006 h 1435210"/>
                  <a:gd name="connsiteX2650" fmla="*/ 1380797 w 2604760"/>
                  <a:gd name="connsiteY2650" fmla="*/ 250209 h 1435210"/>
                  <a:gd name="connsiteX2651" fmla="*/ 1381315 w 2604760"/>
                  <a:gd name="connsiteY2651" fmla="*/ 256525 h 1435210"/>
                  <a:gd name="connsiteX2652" fmla="*/ 1381841 w 2604760"/>
                  <a:gd name="connsiteY2652" fmla="*/ 262146 h 1435210"/>
                  <a:gd name="connsiteX2653" fmla="*/ 1382359 w 2604760"/>
                  <a:gd name="connsiteY2653" fmla="*/ 266360 h 1435210"/>
                  <a:gd name="connsiteX2654" fmla="*/ 1382885 w 2604760"/>
                  <a:gd name="connsiteY2654" fmla="*/ 268714 h 1435210"/>
                  <a:gd name="connsiteX2655" fmla="*/ 1383403 w 2604760"/>
                  <a:gd name="connsiteY2655" fmla="*/ 269112 h 1435210"/>
                  <a:gd name="connsiteX2656" fmla="*/ 1383920 w 2604760"/>
                  <a:gd name="connsiteY2656" fmla="*/ 267838 h 1435210"/>
                  <a:gd name="connsiteX2657" fmla="*/ 1384446 w 2604760"/>
                  <a:gd name="connsiteY2657" fmla="*/ 265494 h 1435210"/>
                  <a:gd name="connsiteX2658" fmla="*/ 1384964 w 2604760"/>
                  <a:gd name="connsiteY2658" fmla="*/ 262906 h 1435210"/>
                  <a:gd name="connsiteX2659" fmla="*/ 1385490 w 2604760"/>
                  <a:gd name="connsiteY2659" fmla="*/ 260989 h 1435210"/>
                  <a:gd name="connsiteX2660" fmla="*/ 1386008 w 2604760"/>
                  <a:gd name="connsiteY2660" fmla="*/ 260570 h 1435210"/>
                  <a:gd name="connsiteX2661" fmla="*/ 1386526 w 2604760"/>
                  <a:gd name="connsiteY2661" fmla="*/ 262191 h 1435210"/>
                  <a:gd name="connsiteX2662" fmla="*/ 1387052 w 2604760"/>
                  <a:gd name="connsiteY2662" fmla="*/ 265982 h 1435210"/>
                  <a:gd name="connsiteX2663" fmla="*/ 1387569 w 2604760"/>
                  <a:gd name="connsiteY2663" fmla="*/ 271636 h 1435210"/>
                  <a:gd name="connsiteX2664" fmla="*/ 1388095 w 2604760"/>
                  <a:gd name="connsiteY2664" fmla="*/ 278494 h 1435210"/>
                  <a:gd name="connsiteX2665" fmla="*/ 1388613 w 2604760"/>
                  <a:gd name="connsiteY2665" fmla="*/ 285663 h 1435210"/>
                  <a:gd name="connsiteX2666" fmla="*/ 1389131 w 2604760"/>
                  <a:gd name="connsiteY2666" fmla="*/ 292154 h 1435210"/>
                  <a:gd name="connsiteX2667" fmla="*/ 1389657 w 2604760"/>
                  <a:gd name="connsiteY2667" fmla="*/ 297048 h 1435210"/>
                  <a:gd name="connsiteX2668" fmla="*/ 1390175 w 2604760"/>
                  <a:gd name="connsiteY2668" fmla="*/ 299695 h 1435210"/>
                  <a:gd name="connsiteX2669" fmla="*/ 1390701 w 2604760"/>
                  <a:gd name="connsiteY2669" fmla="*/ 299858 h 1435210"/>
                  <a:gd name="connsiteX2670" fmla="*/ 1391219 w 2604760"/>
                  <a:gd name="connsiteY2670" fmla="*/ 297767 h 1435210"/>
                  <a:gd name="connsiteX2671" fmla="*/ 1391736 w 2604760"/>
                  <a:gd name="connsiteY2671" fmla="*/ 294041 h 1435210"/>
                  <a:gd name="connsiteX2672" fmla="*/ 1392262 w 2604760"/>
                  <a:gd name="connsiteY2672" fmla="*/ 289577 h 1435210"/>
                  <a:gd name="connsiteX2673" fmla="*/ 1392780 w 2604760"/>
                  <a:gd name="connsiteY2673" fmla="*/ 285417 h 1435210"/>
                  <a:gd name="connsiteX2674" fmla="*/ 1393306 w 2604760"/>
                  <a:gd name="connsiteY2674" fmla="*/ 282562 h 1435210"/>
                  <a:gd name="connsiteX2675" fmla="*/ 1393824 w 2604760"/>
                  <a:gd name="connsiteY2675" fmla="*/ 281753 h 1435210"/>
                  <a:gd name="connsiteX2676" fmla="*/ 1394341 w 2604760"/>
                  <a:gd name="connsiteY2676" fmla="*/ 283291 h 1435210"/>
                  <a:gd name="connsiteX2677" fmla="*/ 1394868 w 2604760"/>
                  <a:gd name="connsiteY2677" fmla="*/ 286993 h 1435210"/>
                  <a:gd name="connsiteX2678" fmla="*/ 1395385 w 2604760"/>
                  <a:gd name="connsiteY2678" fmla="*/ 292289 h 1435210"/>
                  <a:gd name="connsiteX2679" fmla="*/ 1395911 w 2604760"/>
                  <a:gd name="connsiteY2679" fmla="*/ 298339 h 1435210"/>
                  <a:gd name="connsiteX2680" fmla="*/ 1396429 w 2604760"/>
                  <a:gd name="connsiteY2680" fmla="*/ 304156 h 1435210"/>
                  <a:gd name="connsiteX2681" fmla="*/ 1396947 w 2604760"/>
                  <a:gd name="connsiteY2681" fmla="*/ 308755 h 1435210"/>
                  <a:gd name="connsiteX2682" fmla="*/ 1397473 w 2604760"/>
                  <a:gd name="connsiteY2682" fmla="*/ 311346 h 1435210"/>
                  <a:gd name="connsiteX2683" fmla="*/ 1397991 w 2604760"/>
                  <a:gd name="connsiteY2683" fmla="*/ 311533 h 1435210"/>
                  <a:gd name="connsiteX2684" fmla="*/ 1398517 w 2604760"/>
                  <a:gd name="connsiteY2684" fmla="*/ 309383 h 1435210"/>
                  <a:gd name="connsiteX2685" fmla="*/ 1399034 w 2604760"/>
                  <a:gd name="connsiteY2685" fmla="*/ 305370 h 1435210"/>
                  <a:gd name="connsiteX2686" fmla="*/ 1399552 w 2604760"/>
                  <a:gd name="connsiteY2686" fmla="*/ 300261 h 1435210"/>
                  <a:gd name="connsiteX2687" fmla="*/ 1400078 w 2604760"/>
                  <a:gd name="connsiteY2687" fmla="*/ 295000 h 1435210"/>
                  <a:gd name="connsiteX2688" fmla="*/ 1400596 w 2604760"/>
                  <a:gd name="connsiteY2688" fmla="*/ 290549 h 1435210"/>
                  <a:gd name="connsiteX2689" fmla="*/ 1401122 w 2604760"/>
                  <a:gd name="connsiteY2689" fmla="*/ 287687 h 1435210"/>
                  <a:gd name="connsiteX2690" fmla="*/ 1401640 w 2604760"/>
                  <a:gd name="connsiteY2690" fmla="*/ 286824 h 1435210"/>
                  <a:gd name="connsiteX2691" fmla="*/ 1402157 w 2604760"/>
                  <a:gd name="connsiteY2691" fmla="*/ 287938 h 1435210"/>
                  <a:gd name="connsiteX2692" fmla="*/ 1402683 w 2604760"/>
                  <a:gd name="connsiteY2692" fmla="*/ 290642 h 1435210"/>
                  <a:gd name="connsiteX2693" fmla="*/ 1403201 w 2604760"/>
                  <a:gd name="connsiteY2693" fmla="*/ 294291 h 1435210"/>
                  <a:gd name="connsiteX2694" fmla="*/ 1403727 w 2604760"/>
                  <a:gd name="connsiteY2694" fmla="*/ 298089 h 1435210"/>
                  <a:gd name="connsiteX2695" fmla="*/ 1404245 w 2604760"/>
                  <a:gd name="connsiteY2695" fmla="*/ 301197 h 1435210"/>
                  <a:gd name="connsiteX2696" fmla="*/ 1404763 w 2604760"/>
                  <a:gd name="connsiteY2696" fmla="*/ 302910 h 1435210"/>
                  <a:gd name="connsiteX2697" fmla="*/ 1405289 w 2604760"/>
                  <a:gd name="connsiteY2697" fmla="*/ 302831 h 1435210"/>
                  <a:gd name="connsiteX2698" fmla="*/ 1405806 w 2604760"/>
                  <a:gd name="connsiteY2698" fmla="*/ 300956 h 1435210"/>
                  <a:gd name="connsiteX2699" fmla="*/ 1406332 w 2604760"/>
                  <a:gd name="connsiteY2699" fmla="*/ 297624 h 1435210"/>
                  <a:gd name="connsiteX2700" fmla="*/ 1406850 w 2604760"/>
                  <a:gd name="connsiteY2700" fmla="*/ 293405 h 1435210"/>
                  <a:gd name="connsiteX2701" fmla="*/ 1407368 w 2604760"/>
                  <a:gd name="connsiteY2701" fmla="*/ 288990 h 1435210"/>
                  <a:gd name="connsiteX2702" fmla="*/ 1407894 w 2604760"/>
                  <a:gd name="connsiteY2702" fmla="*/ 285085 h 1435210"/>
                  <a:gd name="connsiteX2703" fmla="*/ 1408412 w 2604760"/>
                  <a:gd name="connsiteY2703" fmla="*/ 282272 h 1435210"/>
                  <a:gd name="connsiteX2704" fmla="*/ 1408938 w 2604760"/>
                  <a:gd name="connsiteY2704" fmla="*/ 280869 h 1435210"/>
                  <a:gd name="connsiteX2705" fmla="*/ 1409456 w 2604760"/>
                  <a:gd name="connsiteY2705" fmla="*/ 280861 h 1435210"/>
                  <a:gd name="connsiteX2706" fmla="*/ 1409973 w 2604760"/>
                  <a:gd name="connsiteY2706" fmla="*/ 281939 h 1435210"/>
                  <a:gd name="connsiteX2707" fmla="*/ 1410499 w 2604760"/>
                  <a:gd name="connsiteY2707" fmla="*/ 283605 h 1435210"/>
                  <a:gd name="connsiteX2708" fmla="*/ 1411017 w 2604760"/>
                  <a:gd name="connsiteY2708" fmla="*/ 285290 h 1435210"/>
                  <a:gd name="connsiteX2709" fmla="*/ 1411543 w 2604760"/>
                  <a:gd name="connsiteY2709" fmla="*/ 286444 h 1435210"/>
                  <a:gd name="connsiteX2710" fmla="*/ 1412061 w 2604760"/>
                  <a:gd name="connsiteY2710" fmla="*/ 286657 h 1435210"/>
                  <a:gd name="connsiteX2711" fmla="*/ 1412578 w 2604760"/>
                  <a:gd name="connsiteY2711" fmla="*/ 285765 h 1435210"/>
                  <a:gd name="connsiteX2712" fmla="*/ 1413105 w 2604760"/>
                  <a:gd name="connsiteY2712" fmla="*/ 283902 h 1435210"/>
                  <a:gd name="connsiteX2713" fmla="*/ 1413622 w 2604760"/>
                  <a:gd name="connsiteY2713" fmla="*/ 281444 h 1435210"/>
                  <a:gd name="connsiteX2714" fmla="*/ 1414148 w 2604760"/>
                  <a:gd name="connsiteY2714" fmla="*/ 278876 h 1435210"/>
                  <a:gd name="connsiteX2715" fmla="*/ 1414666 w 2604760"/>
                  <a:gd name="connsiteY2715" fmla="*/ 276679 h 1435210"/>
                  <a:gd name="connsiteX2716" fmla="*/ 1415184 w 2604760"/>
                  <a:gd name="connsiteY2716" fmla="*/ 275245 h 1435210"/>
                  <a:gd name="connsiteX2717" fmla="*/ 1415710 w 2604760"/>
                  <a:gd name="connsiteY2717" fmla="*/ 274817 h 1435210"/>
                  <a:gd name="connsiteX2718" fmla="*/ 1416227 w 2604760"/>
                  <a:gd name="connsiteY2718" fmla="*/ 275418 h 1435210"/>
                  <a:gd name="connsiteX2719" fmla="*/ 1416754 w 2604760"/>
                  <a:gd name="connsiteY2719" fmla="*/ 276817 h 1435210"/>
                  <a:gd name="connsiteX2720" fmla="*/ 1417271 w 2604760"/>
                  <a:gd name="connsiteY2720" fmla="*/ 278565 h 1435210"/>
                  <a:gd name="connsiteX2721" fmla="*/ 1417789 w 2604760"/>
                  <a:gd name="connsiteY2721" fmla="*/ 280126 h 1435210"/>
                  <a:gd name="connsiteX2722" fmla="*/ 1418315 w 2604760"/>
                  <a:gd name="connsiteY2722" fmla="*/ 281020 h 1435210"/>
                  <a:gd name="connsiteX2723" fmla="*/ 1418833 w 2604760"/>
                  <a:gd name="connsiteY2723" fmla="*/ 280943 h 1435210"/>
                  <a:gd name="connsiteX2724" fmla="*/ 1419359 w 2604760"/>
                  <a:gd name="connsiteY2724" fmla="*/ 279829 h 1435210"/>
                  <a:gd name="connsiteX2725" fmla="*/ 1419877 w 2604760"/>
                  <a:gd name="connsiteY2725" fmla="*/ 277878 h 1435210"/>
                  <a:gd name="connsiteX2726" fmla="*/ 1420394 w 2604760"/>
                  <a:gd name="connsiteY2726" fmla="*/ 275537 h 1435210"/>
                  <a:gd name="connsiteX2727" fmla="*/ 1420920 w 2604760"/>
                  <a:gd name="connsiteY2727" fmla="*/ 273409 h 1435210"/>
                  <a:gd name="connsiteX2728" fmla="*/ 1421438 w 2604760"/>
                  <a:gd name="connsiteY2728" fmla="*/ 272101 h 1435210"/>
                  <a:gd name="connsiteX2729" fmla="*/ 1421964 w 2604760"/>
                  <a:gd name="connsiteY2729" fmla="*/ 272080 h 1435210"/>
                  <a:gd name="connsiteX2730" fmla="*/ 1422482 w 2604760"/>
                  <a:gd name="connsiteY2730" fmla="*/ 273573 h 1435210"/>
                  <a:gd name="connsiteX2731" fmla="*/ 1423000 w 2604760"/>
                  <a:gd name="connsiteY2731" fmla="*/ 276531 h 1435210"/>
                  <a:gd name="connsiteX2732" fmla="*/ 1423526 w 2604760"/>
                  <a:gd name="connsiteY2732" fmla="*/ 280619 h 1435210"/>
                  <a:gd name="connsiteX2733" fmla="*/ 1424043 w 2604760"/>
                  <a:gd name="connsiteY2733" fmla="*/ 285254 h 1435210"/>
                  <a:gd name="connsiteX2734" fmla="*/ 1424569 w 2604760"/>
                  <a:gd name="connsiteY2734" fmla="*/ 289689 h 1435210"/>
                  <a:gd name="connsiteX2735" fmla="*/ 1425087 w 2604760"/>
                  <a:gd name="connsiteY2735" fmla="*/ 293167 h 1435210"/>
                  <a:gd name="connsiteX2736" fmla="*/ 1425605 w 2604760"/>
                  <a:gd name="connsiteY2736" fmla="*/ 295112 h 1435210"/>
                  <a:gd name="connsiteX2737" fmla="*/ 1426131 w 2604760"/>
                  <a:gd name="connsiteY2737" fmla="*/ 295267 h 1435210"/>
                  <a:gd name="connsiteX2738" fmla="*/ 1426649 w 2604760"/>
                  <a:gd name="connsiteY2738" fmla="*/ 293765 h 1435210"/>
                  <a:gd name="connsiteX2739" fmla="*/ 1427175 w 2604760"/>
                  <a:gd name="connsiteY2739" fmla="*/ 291104 h 1435210"/>
                  <a:gd name="connsiteX2740" fmla="*/ 1427692 w 2604760"/>
                  <a:gd name="connsiteY2740" fmla="*/ 288047 h 1435210"/>
                  <a:gd name="connsiteX2741" fmla="*/ 1428210 w 2604760"/>
                  <a:gd name="connsiteY2741" fmla="*/ 285494 h 1435210"/>
                  <a:gd name="connsiteX2742" fmla="*/ 1428736 w 2604760"/>
                  <a:gd name="connsiteY2742" fmla="*/ 284315 h 1435210"/>
                  <a:gd name="connsiteX2743" fmla="*/ 1429254 w 2604760"/>
                  <a:gd name="connsiteY2743" fmla="*/ 285170 h 1435210"/>
                  <a:gd name="connsiteX2744" fmla="*/ 1429780 w 2604760"/>
                  <a:gd name="connsiteY2744" fmla="*/ 288354 h 1435210"/>
                  <a:gd name="connsiteX2745" fmla="*/ 1430298 w 2604760"/>
                  <a:gd name="connsiteY2745" fmla="*/ 293721 h 1435210"/>
                  <a:gd name="connsiteX2746" fmla="*/ 1430815 w 2604760"/>
                  <a:gd name="connsiteY2746" fmla="*/ 300706 h 1435210"/>
                  <a:gd name="connsiteX2747" fmla="*/ 1431341 w 2604760"/>
                  <a:gd name="connsiteY2747" fmla="*/ 308434 h 1435210"/>
                  <a:gd name="connsiteX2748" fmla="*/ 1431859 w 2604760"/>
                  <a:gd name="connsiteY2748" fmla="*/ 315872 h 1435210"/>
                  <a:gd name="connsiteX2749" fmla="*/ 1432385 w 2604760"/>
                  <a:gd name="connsiteY2749" fmla="*/ 322008 h 1435210"/>
                  <a:gd name="connsiteX2750" fmla="*/ 1432903 w 2604760"/>
                  <a:gd name="connsiteY2750" fmla="*/ 326056 h 1435210"/>
                  <a:gd name="connsiteX2751" fmla="*/ 1433421 w 2604760"/>
                  <a:gd name="connsiteY2751" fmla="*/ 327609 h 1435210"/>
                  <a:gd name="connsiteX2752" fmla="*/ 1433947 w 2604760"/>
                  <a:gd name="connsiteY2752" fmla="*/ 326799 h 1435210"/>
                  <a:gd name="connsiteX2753" fmla="*/ 1434464 w 2604760"/>
                  <a:gd name="connsiteY2753" fmla="*/ 324173 h 1435210"/>
                  <a:gd name="connsiteX2754" fmla="*/ 1434991 w 2604760"/>
                  <a:gd name="connsiteY2754" fmla="*/ 320653 h 1435210"/>
                  <a:gd name="connsiteX2755" fmla="*/ 1435508 w 2604760"/>
                  <a:gd name="connsiteY2755" fmla="*/ 317324 h 1435210"/>
                  <a:gd name="connsiteX2756" fmla="*/ 1436026 w 2604760"/>
                  <a:gd name="connsiteY2756" fmla="*/ 315283 h 1435210"/>
                  <a:gd name="connsiteX2757" fmla="*/ 1436552 w 2604760"/>
                  <a:gd name="connsiteY2757" fmla="*/ 315437 h 1435210"/>
                  <a:gd name="connsiteX2758" fmla="*/ 1437070 w 2604760"/>
                  <a:gd name="connsiteY2758" fmla="*/ 318281 h 1435210"/>
                  <a:gd name="connsiteX2759" fmla="*/ 1437596 w 2604760"/>
                  <a:gd name="connsiteY2759" fmla="*/ 323776 h 1435210"/>
                  <a:gd name="connsiteX2760" fmla="*/ 1438114 w 2604760"/>
                  <a:gd name="connsiteY2760" fmla="*/ 331350 h 1435210"/>
                  <a:gd name="connsiteX2761" fmla="*/ 1438631 w 2604760"/>
                  <a:gd name="connsiteY2761" fmla="*/ 340067 h 1435210"/>
                  <a:gd name="connsiteX2762" fmla="*/ 1439157 w 2604760"/>
                  <a:gd name="connsiteY2762" fmla="*/ 348802 h 1435210"/>
                  <a:gd name="connsiteX2763" fmla="*/ 1439675 w 2604760"/>
                  <a:gd name="connsiteY2763" fmla="*/ 356417 h 1435210"/>
                  <a:gd name="connsiteX2764" fmla="*/ 1440201 w 2604760"/>
                  <a:gd name="connsiteY2764" fmla="*/ 361970 h 1435210"/>
                  <a:gd name="connsiteX2765" fmla="*/ 1440719 w 2604760"/>
                  <a:gd name="connsiteY2765" fmla="*/ 364893 h 1435210"/>
                  <a:gd name="connsiteX2766" fmla="*/ 1441237 w 2604760"/>
                  <a:gd name="connsiteY2766" fmla="*/ 365135 h 1435210"/>
                  <a:gd name="connsiteX2767" fmla="*/ 1441763 w 2604760"/>
                  <a:gd name="connsiteY2767" fmla="*/ 363147 h 1435210"/>
                  <a:gd name="connsiteX2768" fmla="*/ 1442280 w 2604760"/>
                  <a:gd name="connsiteY2768" fmla="*/ 359757 h 1435210"/>
                  <a:gd name="connsiteX2769" fmla="*/ 1442806 w 2604760"/>
                  <a:gd name="connsiteY2769" fmla="*/ 356008 h 1435210"/>
                  <a:gd name="connsiteX2770" fmla="*/ 1443324 w 2604760"/>
                  <a:gd name="connsiteY2770" fmla="*/ 353027 h 1435210"/>
                  <a:gd name="connsiteX2771" fmla="*/ 1443842 w 2604760"/>
                  <a:gd name="connsiteY2771" fmla="*/ 351791 h 1435210"/>
                  <a:gd name="connsiteX2772" fmla="*/ 1444368 w 2604760"/>
                  <a:gd name="connsiteY2772" fmla="*/ 352927 h 1435210"/>
                  <a:gd name="connsiteX2773" fmla="*/ 1444886 w 2604760"/>
                  <a:gd name="connsiteY2773" fmla="*/ 356559 h 1435210"/>
                  <a:gd name="connsiteX2774" fmla="*/ 1445412 w 2604760"/>
                  <a:gd name="connsiteY2774" fmla="*/ 362254 h 1435210"/>
                  <a:gd name="connsiteX2775" fmla="*/ 1445929 w 2604760"/>
                  <a:gd name="connsiteY2775" fmla="*/ 369243 h 1435210"/>
                  <a:gd name="connsiteX2776" fmla="*/ 1446447 w 2604760"/>
                  <a:gd name="connsiteY2776" fmla="*/ 376550 h 1435210"/>
                  <a:gd name="connsiteX2777" fmla="*/ 1446973 w 2604760"/>
                  <a:gd name="connsiteY2777" fmla="*/ 383155 h 1435210"/>
                  <a:gd name="connsiteX2778" fmla="*/ 1447491 w 2604760"/>
                  <a:gd name="connsiteY2778" fmla="*/ 388190 h 1435210"/>
                  <a:gd name="connsiteX2779" fmla="*/ 1448017 w 2604760"/>
                  <a:gd name="connsiteY2779" fmla="*/ 391046 h 1435210"/>
                  <a:gd name="connsiteX2780" fmla="*/ 1448535 w 2604760"/>
                  <a:gd name="connsiteY2780" fmla="*/ 391588 h 1435210"/>
                  <a:gd name="connsiteX2781" fmla="*/ 1449052 w 2604760"/>
                  <a:gd name="connsiteY2781" fmla="*/ 390119 h 1435210"/>
                  <a:gd name="connsiteX2782" fmla="*/ 1449578 w 2604760"/>
                  <a:gd name="connsiteY2782" fmla="*/ 387271 h 1435210"/>
                  <a:gd name="connsiteX2783" fmla="*/ 1450096 w 2604760"/>
                  <a:gd name="connsiteY2783" fmla="*/ 383881 h 1435210"/>
                  <a:gd name="connsiteX2784" fmla="*/ 1450622 w 2604760"/>
                  <a:gd name="connsiteY2784" fmla="*/ 380825 h 1435210"/>
                  <a:gd name="connsiteX2785" fmla="*/ 1451140 w 2604760"/>
                  <a:gd name="connsiteY2785" fmla="*/ 378896 h 1435210"/>
                  <a:gd name="connsiteX2786" fmla="*/ 1451658 w 2604760"/>
                  <a:gd name="connsiteY2786" fmla="*/ 378595 h 1435210"/>
                  <a:gd name="connsiteX2787" fmla="*/ 1452184 w 2604760"/>
                  <a:gd name="connsiteY2787" fmla="*/ 380048 h 1435210"/>
                  <a:gd name="connsiteX2788" fmla="*/ 1452701 w 2604760"/>
                  <a:gd name="connsiteY2788" fmla="*/ 382954 h 1435210"/>
                  <a:gd name="connsiteX2789" fmla="*/ 1453227 w 2604760"/>
                  <a:gd name="connsiteY2789" fmla="*/ 386754 h 1435210"/>
                  <a:gd name="connsiteX2790" fmla="*/ 1453745 w 2604760"/>
                  <a:gd name="connsiteY2790" fmla="*/ 390720 h 1435210"/>
                  <a:gd name="connsiteX2791" fmla="*/ 1454263 w 2604760"/>
                  <a:gd name="connsiteY2791" fmla="*/ 394169 h 1435210"/>
                  <a:gd name="connsiteX2792" fmla="*/ 1454789 w 2604760"/>
                  <a:gd name="connsiteY2792" fmla="*/ 396490 h 1435210"/>
                  <a:gd name="connsiteX2793" fmla="*/ 1455307 w 2604760"/>
                  <a:gd name="connsiteY2793" fmla="*/ 397333 h 1435210"/>
                  <a:gd name="connsiteX2794" fmla="*/ 1455833 w 2604760"/>
                  <a:gd name="connsiteY2794" fmla="*/ 396674 h 1435210"/>
                  <a:gd name="connsiteX2795" fmla="*/ 1456351 w 2604760"/>
                  <a:gd name="connsiteY2795" fmla="*/ 394820 h 1435210"/>
                  <a:gd name="connsiteX2796" fmla="*/ 1456868 w 2604760"/>
                  <a:gd name="connsiteY2796" fmla="*/ 392315 h 1435210"/>
                  <a:gd name="connsiteX2797" fmla="*/ 1457394 w 2604760"/>
                  <a:gd name="connsiteY2797" fmla="*/ 389760 h 1435210"/>
                  <a:gd name="connsiteX2798" fmla="*/ 1457912 w 2604760"/>
                  <a:gd name="connsiteY2798" fmla="*/ 387705 h 1435210"/>
                  <a:gd name="connsiteX2799" fmla="*/ 1458438 w 2604760"/>
                  <a:gd name="connsiteY2799" fmla="*/ 386520 h 1435210"/>
                  <a:gd name="connsiteX2800" fmla="*/ 1458956 w 2604760"/>
                  <a:gd name="connsiteY2800" fmla="*/ 386378 h 1435210"/>
                  <a:gd name="connsiteX2801" fmla="*/ 1459473 w 2604760"/>
                  <a:gd name="connsiteY2801" fmla="*/ 387163 h 1435210"/>
                  <a:gd name="connsiteX2802" fmla="*/ 1460000 w 2604760"/>
                  <a:gd name="connsiteY2802" fmla="*/ 388515 h 1435210"/>
                  <a:gd name="connsiteX2803" fmla="*/ 1460517 w 2604760"/>
                  <a:gd name="connsiteY2803" fmla="*/ 389902 h 1435210"/>
                  <a:gd name="connsiteX2804" fmla="*/ 1461043 w 2604760"/>
                  <a:gd name="connsiteY2804" fmla="*/ 390795 h 1435210"/>
                  <a:gd name="connsiteX2805" fmla="*/ 1461561 w 2604760"/>
                  <a:gd name="connsiteY2805" fmla="*/ 390787 h 1435210"/>
                  <a:gd name="connsiteX2806" fmla="*/ 1462079 w 2604760"/>
                  <a:gd name="connsiteY2806" fmla="*/ 389659 h 1435210"/>
                  <a:gd name="connsiteX2807" fmla="*/ 1462605 w 2604760"/>
                  <a:gd name="connsiteY2807" fmla="*/ 387455 h 1435210"/>
                  <a:gd name="connsiteX2808" fmla="*/ 1463122 w 2604760"/>
                  <a:gd name="connsiteY2808" fmla="*/ 384466 h 1435210"/>
                  <a:gd name="connsiteX2809" fmla="*/ 1463649 w 2604760"/>
                  <a:gd name="connsiteY2809" fmla="*/ 381234 h 1435210"/>
                  <a:gd name="connsiteX2810" fmla="*/ 1464166 w 2604760"/>
                  <a:gd name="connsiteY2810" fmla="*/ 378387 h 1435210"/>
                  <a:gd name="connsiteX2811" fmla="*/ 1464684 w 2604760"/>
                  <a:gd name="connsiteY2811" fmla="*/ 376466 h 1435210"/>
                  <a:gd name="connsiteX2812" fmla="*/ 1465210 w 2604760"/>
                  <a:gd name="connsiteY2812" fmla="*/ 375806 h 1435210"/>
                  <a:gd name="connsiteX2813" fmla="*/ 1465728 w 2604760"/>
                  <a:gd name="connsiteY2813" fmla="*/ 376424 h 1435210"/>
                  <a:gd name="connsiteX2814" fmla="*/ 1466254 w 2604760"/>
                  <a:gd name="connsiteY2814" fmla="*/ 378094 h 1435210"/>
                  <a:gd name="connsiteX2815" fmla="*/ 1466772 w 2604760"/>
                  <a:gd name="connsiteY2815" fmla="*/ 380324 h 1435210"/>
                  <a:gd name="connsiteX2816" fmla="*/ 1467289 w 2604760"/>
                  <a:gd name="connsiteY2816" fmla="*/ 382470 h 1435210"/>
                  <a:gd name="connsiteX2817" fmla="*/ 1467815 w 2604760"/>
                  <a:gd name="connsiteY2817" fmla="*/ 383848 h 1435210"/>
                  <a:gd name="connsiteX2818" fmla="*/ 1468333 w 2604760"/>
                  <a:gd name="connsiteY2818" fmla="*/ 383873 h 1435210"/>
                  <a:gd name="connsiteX2819" fmla="*/ 1468859 w 2604760"/>
                  <a:gd name="connsiteY2819" fmla="*/ 382236 h 1435210"/>
                  <a:gd name="connsiteX2820" fmla="*/ 1469377 w 2604760"/>
                  <a:gd name="connsiteY2820" fmla="*/ 378979 h 1435210"/>
                  <a:gd name="connsiteX2821" fmla="*/ 1469895 w 2604760"/>
                  <a:gd name="connsiteY2821" fmla="*/ 374487 h 1435210"/>
                  <a:gd name="connsiteX2822" fmla="*/ 1470421 w 2604760"/>
                  <a:gd name="connsiteY2822" fmla="*/ 369427 h 1435210"/>
                  <a:gd name="connsiteX2823" fmla="*/ 1470938 w 2604760"/>
                  <a:gd name="connsiteY2823" fmla="*/ 364634 h 1435210"/>
                  <a:gd name="connsiteX2824" fmla="*/ 1471464 w 2604760"/>
                  <a:gd name="connsiteY2824" fmla="*/ 360968 h 1435210"/>
                  <a:gd name="connsiteX2825" fmla="*/ 1471982 w 2604760"/>
                  <a:gd name="connsiteY2825" fmla="*/ 359123 h 1435210"/>
                  <a:gd name="connsiteX2826" fmla="*/ 1472500 w 2604760"/>
                  <a:gd name="connsiteY2826" fmla="*/ 359440 h 1435210"/>
                  <a:gd name="connsiteX2827" fmla="*/ 1473026 w 2604760"/>
                  <a:gd name="connsiteY2827" fmla="*/ 361861 h 1435210"/>
                  <a:gd name="connsiteX2828" fmla="*/ 1473544 w 2604760"/>
                  <a:gd name="connsiteY2828" fmla="*/ 365895 h 1435210"/>
                  <a:gd name="connsiteX2829" fmla="*/ 1474070 w 2604760"/>
                  <a:gd name="connsiteY2829" fmla="*/ 370754 h 1435210"/>
                  <a:gd name="connsiteX2830" fmla="*/ 1474587 w 2604760"/>
                  <a:gd name="connsiteY2830" fmla="*/ 375481 h 1435210"/>
                  <a:gd name="connsiteX2831" fmla="*/ 1475105 w 2604760"/>
                  <a:gd name="connsiteY2831" fmla="*/ 379105 h 1435210"/>
                  <a:gd name="connsiteX2832" fmla="*/ 1475631 w 2604760"/>
                  <a:gd name="connsiteY2832" fmla="*/ 380850 h 1435210"/>
                  <a:gd name="connsiteX2833" fmla="*/ 1476149 w 2604760"/>
                  <a:gd name="connsiteY2833" fmla="*/ 380274 h 1435210"/>
                  <a:gd name="connsiteX2834" fmla="*/ 1476675 w 2604760"/>
                  <a:gd name="connsiteY2834" fmla="*/ 377418 h 1435210"/>
                  <a:gd name="connsiteX2835" fmla="*/ 1477193 w 2604760"/>
                  <a:gd name="connsiteY2835" fmla="*/ 372775 h 1435210"/>
                  <a:gd name="connsiteX2836" fmla="*/ 1477710 w 2604760"/>
                  <a:gd name="connsiteY2836" fmla="*/ 367231 h 1435210"/>
                  <a:gd name="connsiteX2837" fmla="*/ 1478237 w 2604760"/>
                  <a:gd name="connsiteY2837" fmla="*/ 361828 h 1435210"/>
                  <a:gd name="connsiteX2838" fmla="*/ 1478754 w 2604760"/>
                  <a:gd name="connsiteY2838" fmla="*/ 357645 h 1435210"/>
                  <a:gd name="connsiteX2839" fmla="*/ 1479280 w 2604760"/>
                  <a:gd name="connsiteY2839" fmla="*/ 355574 h 1435210"/>
                  <a:gd name="connsiteX2840" fmla="*/ 1479798 w 2604760"/>
                  <a:gd name="connsiteY2840" fmla="*/ 356183 h 1435210"/>
                  <a:gd name="connsiteX2841" fmla="*/ 1480316 w 2604760"/>
                  <a:gd name="connsiteY2841" fmla="*/ 359523 h 1435210"/>
                  <a:gd name="connsiteX2842" fmla="*/ 1480842 w 2604760"/>
                  <a:gd name="connsiteY2842" fmla="*/ 365160 h 1435210"/>
                  <a:gd name="connsiteX2843" fmla="*/ 1481359 w 2604760"/>
                  <a:gd name="connsiteY2843" fmla="*/ 372199 h 1435210"/>
                  <a:gd name="connsiteX2844" fmla="*/ 1481886 w 2604760"/>
                  <a:gd name="connsiteY2844" fmla="*/ 379531 h 1435210"/>
                  <a:gd name="connsiteX2845" fmla="*/ 1482403 w 2604760"/>
                  <a:gd name="connsiteY2845" fmla="*/ 386010 h 1435210"/>
                  <a:gd name="connsiteX2846" fmla="*/ 1482921 w 2604760"/>
                  <a:gd name="connsiteY2846" fmla="*/ 390661 h 1435210"/>
                  <a:gd name="connsiteX2847" fmla="*/ 1483447 w 2604760"/>
                  <a:gd name="connsiteY2847" fmla="*/ 392841 h 1435210"/>
                  <a:gd name="connsiteX2848" fmla="*/ 1483965 w 2604760"/>
                  <a:gd name="connsiteY2848" fmla="*/ 392398 h 1435210"/>
                  <a:gd name="connsiteX2849" fmla="*/ 1484491 w 2604760"/>
                  <a:gd name="connsiteY2849" fmla="*/ 389701 h 1435210"/>
                  <a:gd name="connsiteX2850" fmla="*/ 1485008 w 2604760"/>
                  <a:gd name="connsiteY2850" fmla="*/ 385585 h 1435210"/>
                  <a:gd name="connsiteX2851" fmla="*/ 1485526 w 2604760"/>
                  <a:gd name="connsiteY2851" fmla="*/ 381092 h 1435210"/>
                  <a:gd name="connsiteX2852" fmla="*/ 1486052 w 2604760"/>
                  <a:gd name="connsiteY2852" fmla="*/ 377360 h 1435210"/>
                  <a:gd name="connsiteX2853" fmla="*/ 1486570 w 2604760"/>
                  <a:gd name="connsiteY2853" fmla="*/ 375372 h 1435210"/>
                  <a:gd name="connsiteX2854" fmla="*/ 1487096 w 2604760"/>
                  <a:gd name="connsiteY2854" fmla="*/ 375882 h 1435210"/>
                  <a:gd name="connsiteX2855" fmla="*/ 1487614 w 2604760"/>
                  <a:gd name="connsiteY2855" fmla="*/ 379146 h 1435210"/>
                  <a:gd name="connsiteX2856" fmla="*/ 1488132 w 2604760"/>
                  <a:gd name="connsiteY2856" fmla="*/ 384908 h 1435210"/>
                  <a:gd name="connsiteX2857" fmla="*/ 1488658 w 2604760"/>
                  <a:gd name="connsiteY2857" fmla="*/ 392415 h 1435210"/>
                  <a:gd name="connsiteX2858" fmla="*/ 1489175 w 2604760"/>
                  <a:gd name="connsiteY2858" fmla="*/ 400665 h 1435210"/>
                  <a:gd name="connsiteX2859" fmla="*/ 1489701 w 2604760"/>
                  <a:gd name="connsiteY2859" fmla="*/ 408556 h 1435210"/>
                  <a:gd name="connsiteX2860" fmla="*/ 1490219 w 2604760"/>
                  <a:gd name="connsiteY2860" fmla="*/ 415111 h 1435210"/>
                  <a:gd name="connsiteX2861" fmla="*/ 1490737 w 2604760"/>
                  <a:gd name="connsiteY2861" fmla="*/ 419587 h 1435210"/>
                  <a:gd name="connsiteX2862" fmla="*/ 1491263 w 2604760"/>
                  <a:gd name="connsiteY2862" fmla="*/ 421658 h 1435210"/>
                  <a:gd name="connsiteX2863" fmla="*/ 1491781 w 2604760"/>
                  <a:gd name="connsiteY2863" fmla="*/ 421507 h 1435210"/>
                  <a:gd name="connsiteX2864" fmla="*/ 1492307 w 2604760"/>
                  <a:gd name="connsiteY2864" fmla="*/ 419745 h 1435210"/>
                  <a:gd name="connsiteX2865" fmla="*/ 1492824 w 2604760"/>
                  <a:gd name="connsiteY2865" fmla="*/ 417249 h 1435210"/>
                  <a:gd name="connsiteX2866" fmla="*/ 1493342 w 2604760"/>
                  <a:gd name="connsiteY2866" fmla="*/ 414977 h 1435210"/>
                  <a:gd name="connsiteX2867" fmla="*/ 1493868 w 2604760"/>
                  <a:gd name="connsiteY2867" fmla="*/ 413808 h 1435210"/>
                  <a:gd name="connsiteX2868" fmla="*/ 1494386 w 2604760"/>
                  <a:gd name="connsiteY2868" fmla="*/ 414443 h 1435210"/>
                  <a:gd name="connsiteX2869" fmla="*/ 1494912 w 2604760"/>
                  <a:gd name="connsiteY2869" fmla="*/ 417190 h 1435210"/>
                  <a:gd name="connsiteX2870" fmla="*/ 1495430 w 2604760"/>
                  <a:gd name="connsiteY2870" fmla="*/ 421933 h 1435210"/>
                  <a:gd name="connsiteX2871" fmla="*/ 1495947 w 2604760"/>
                  <a:gd name="connsiteY2871" fmla="*/ 428137 h 1435210"/>
                  <a:gd name="connsiteX2872" fmla="*/ 1496473 w 2604760"/>
                  <a:gd name="connsiteY2872" fmla="*/ 435026 h 1435210"/>
                  <a:gd name="connsiteX2873" fmla="*/ 1496991 w 2604760"/>
                  <a:gd name="connsiteY2873" fmla="*/ 441773 h 1435210"/>
                  <a:gd name="connsiteX2874" fmla="*/ 1497517 w 2604760"/>
                  <a:gd name="connsiteY2874" fmla="*/ 447610 h 1435210"/>
                  <a:gd name="connsiteX2875" fmla="*/ 1498035 w 2604760"/>
                  <a:gd name="connsiteY2875" fmla="*/ 451977 h 1435210"/>
                  <a:gd name="connsiteX2876" fmla="*/ 1498553 w 2604760"/>
                  <a:gd name="connsiteY2876" fmla="*/ 454599 h 1435210"/>
                  <a:gd name="connsiteX2877" fmla="*/ 1499079 w 2604760"/>
                  <a:gd name="connsiteY2877" fmla="*/ 455601 h 1435210"/>
                  <a:gd name="connsiteX2878" fmla="*/ 1499596 w 2604760"/>
                  <a:gd name="connsiteY2878" fmla="*/ 455434 h 1435210"/>
                  <a:gd name="connsiteX2879" fmla="*/ 1500122 w 2604760"/>
                  <a:gd name="connsiteY2879" fmla="*/ 454766 h 1435210"/>
                  <a:gd name="connsiteX2880" fmla="*/ 1500640 w 2604760"/>
                  <a:gd name="connsiteY2880" fmla="*/ 454274 h 1435210"/>
                  <a:gd name="connsiteX2881" fmla="*/ 1501158 w 2604760"/>
                  <a:gd name="connsiteY2881" fmla="*/ 454541 h 1435210"/>
                  <a:gd name="connsiteX2882" fmla="*/ 1501684 w 2604760"/>
                  <a:gd name="connsiteY2882" fmla="*/ 455935 h 1435210"/>
                  <a:gd name="connsiteX2883" fmla="*/ 1502202 w 2604760"/>
                  <a:gd name="connsiteY2883" fmla="*/ 458566 h 1435210"/>
                  <a:gd name="connsiteX2884" fmla="*/ 1502728 w 2604760"/>
                  <a:gd name="connsiteY2884" fmla="*/ 462231 h 1435210"/>
                  <a:gd name="connsiteX2885" fmla="*/ 1503245 w 2604760"/>
                  <a:gd name="connsiteY2885" fmla="*/ 466465 h 1435210"/>
                  <a:gd name="connsiteX2886" fmla="*/ 1503763 w 2604760"/>
                  <a:gd name="connsiteY2886" fmla="*/ 470665 h 1435210"/>
                  <a:gd name="connsiteX2887" fmla="*/ 1504289 w 2604760"/>
                  <a:gd name="connsiteY2887" fmla="*/ 474289 h 1435210"/>
                  <a:gd name="connsiteX2888" fmla="*/ 1504807 w 2604760"/>
                  <a:gd name="connsiteY2888" fmla="*/ 476928 h 1435210"/>
                  <a:gd name="connsiteX2889" fmla="*/ 1505333 w 2604760"/>
                  <a:gd name="connsiteY2889" fmla="*/ 478406 h 1435210"/>
                  <a:gd name="connsiteX2890" fmla="*/ 1505851 w 2604760"/>
                  <a:gd name="connsiteY2890" fmla="*/ 478790 h 1435210"/>
                  <a:gd name="connsiteX2891" fmla="*/ 1506368 w 2604760"/>
                  <a:gd name="connsiteY2891" fmla="*/ 478398 h 1435210"/>
                  <a:gd name="connsiteX2892" fmla="*/ 1506895 w 2604760"/>
                  <a:gd name="connsiteY2892" fmla="*/ 477763 h 1435210"/>
                  <a:gd name="connsiteX2893" fmla="*/ 1507412 w 2604760"/>
                  <a:gd name="connsiteY2893" fmla="*/ 477479 h 1435210"/>
                  <a:gd name="connsiteX2894" fmla="*/ 1507938 w 2604760"/>
                  <a:gd name="connsiteY2894" fmla="*/ 478022 h 1435210"/>
                  <a:gd name="connsiteX2895" fmla="*/ 1508456 w 2604760"/>
                  <a:gd name="connsiteY2895" fmla="*/ 479617 h 1435210"/>
                  <a:gd name="connsiteX2896" fmla="*/ 1508974 w 2604760"/>
                  <a:gd name="connsiteY2896" fmla="*/ 482222 h 1435210"/>
                  <a:gd name="connsiteX2897" fmla="*/ 1509500 w 2604760"/>
                  <a:gd name="connsiteY2897" fmla="*/ 485537 h 1435210"/>
                  <a:gd name="connsiteX2898" fmla="*/ 1510018 w 2604760"/>
                  <a:gd name="connsiteY2898" fmla="*/ 489036 h 1435210"/>
                  <a:gd name="connsiteX2899" fmla="*/ 1510544 w 2604760"/>
                  <a:gd name="connsiteY2899" fmla="*/ 492075 h 1435210"/>
                  <a:gd name="connsiteX2900" fmla="*/ 1511061 w 2604760"/>
                  <a:gd name="connsiteY2900" fmla="*/ 494021 h 1435210"/>
                  <a:gd name="connsiteX2901" fmla="*/ 1511579 w 2604760"/>
                  <a:gd name="connsiteY2901" fmla="*/ 494455 h 1435210"/>
                  <a:gd name="connsiteX2902" fmla="*/ 1512105 w 2604760"/>
                  <a:gd name="connsiteY2902" fmla="*/ 493244 h 1435210"/>
                  <a:gd name="connsiteX2903" fmla="*/ 1512623 w 2604760"/>
                  <a:gd name="connsiteY2903" fmla="*/ 490614 h 1435210"/>
                  <a:gd name="connsiteX2904" fmla="*/ 1513149 w 2604760"/>
                  <a:gd name="connsiteY2904" fmla="*/ 487082 h 1435210"/>
                  <a:gd name="connsiteX2905" fmla="*/ 1513667 w 2604760"/>
                  <a:gd name="connsiteY2905" fmla="*/ 483391 h 1435210"/>
                  <a:gd name="connsiteX2906" fmla="*/ 1514184 w 2604760"/>
                  <a:gd name="connsiteY2906" fmla="*/ 480343 h 1435210"/>
                  <a:gd name="connsiteX2907" fmla="*/ 1514710 w 2604760"/>
                  <a:gd name="connsiteY2907" fmla="*/ 478673 h 1435210"/>
                  <a:gd name="connsiteX2908" fmla="*/ 1515228 w 2604760"/>
                  <a:gd name="connsiteY2908" fmla="*/ 478823 h 1435210"/>
                  <a:gd name="connsiteX2909" fmla="*/ 1515754 w 2604760"/>
                  <a:gd name="connsiteY2909" fmla="*/ 480852 h 1435210"/>
                  <a:gd name="connsiteX2910" fmla="*/ 1516272 w 2604760"/>
                  <a:gd name="connsiteY2910" fmla="*/ 484418 h 1435210"/>
                  <a:gd name="connsiteX2911" fmla="*/ 1516790 w 2604760"/>
                  <a:gd name="connsiteY2911" fmla="*/ 488819 h 1435210"/>
                  <a:gd name="connsiteX2912" fmla="*/ 1517316 w 2604760"/>
                  <a:gd name="connsiteY2912" fmla="*/ 493136 h 1435210"/>
                  <a:gd name="connsiteX2913" fmla="*/ 1517833 w 2604760"/>
                  <a:gd name="connsiteY2913" fmla="*/ 496417 h 1435210"/>
                  <a:gd name="connsiteX2914" fmla="*/ 1518359 w 2604760"/>
                  <a:gd name="connsiteY2914" fmla="*/ 497820 h 1435210"/>
                  <a:gd name="connsiteX2915" fmla="*/ 1518877 w 2604760"/>
                  <a:gd name="connsiteY2915" fmla="*/ 496818 h 1435210"/>
                  <a:gd name="connsiteX2916" fmla="*/ 1519395 w 2604760"/>
                  <a:gd name="connsiteY2916" fmla="*/ 493344 h 1435210"/>
                  <a:gd name="connsiteX2917" fmla="*/ 1519921 w 2604760"/>
                  <a:gd name="connsiteY2917" fmla="*/ 487825 h 1435210"/>
                  <a:gd name="connsiteX2918" fmla="*/ 1520439 w 2604760"/>
                  <a:gd name="connsiteY2918" fmla="*/ 481111 h 1435210"/>
                  <a:gd name="connsiteX2919" fmla="*/ 1520965 w 2604760"/>
                  <a:gd name="connsiteY2919" fmla="*/ 474289 h 1435210"/>
                  <a:gd name="connsiteX2920" fmla="*/ 1521482 w 2604760"/>
                  <a:gd name="connsiteY2920" fmla="*/ 468486 h 1435210"/>
                  <a:gd name="connsiteX2921" fmla="*/ 1522000 w 2604760"/>
                  <a:gd name="connsiteY2921" fmla="*/ 464670 h 1435210"/>
                  <a:gd name="connsiteX2922" fmla="*/ 1522526 w 2604760"/>
                  <a:gd name="connsiteY2922" fmla="*/ 463426 h 1435210"/>
                  <a:gd name="connsiteX2923" fmla="*/ 1523044 w 2604760"/>
                  <a:gd name="connsiteY2923" fmla="*/ 464878 h 1435210"/>
                  <a:gd name="connsiteX2924" fmla="*/ 1523570 w 2604760"/>
                  <a:gd name="connsiteY2924" fmla="*/ 468611 h 1435210"/>
                  <a:gd name="connsiteX2925" fmla="*/ 1524088 w 2604760"/>
                  <a:gd name="connsiteY2925" fmla="*/ 473763 h 1435210"/>
                  <a:gd name="connsiteX2926" fmla="*/ 1524605 w 2604760"/>
                  <a:gd name="connsiteY2926" fmla="*/ 479166 h 1435210"/>
                  <a:gd name="connsiteX2927" fmla="*/ 1525132 w 2604760"/>
                  <a:gd name="connsiteY2927" fmla="*/ 483625 h 1435210"/>
                  <a:gd name="connsiteX2928" fmla="*/ 1525649 w 2604760"/>
                  <a:gd name="connsiteY2928" fmla="*/ 486080 h 1435210"/>
                  <a:gd name="connsiteX2929" fmla="*/ 1526175 w 2604760"/>
                  <a:gd name="connsiteY2929" fmla="*/ 485854 h 1435210"/>
                  <a:gd name="connsiteX2930" fmla="*/ 1526693 w 2604760"/>
                  <a:gd name="connsiteY2930" fmla="*/ 482748 h 1435210"/>
                  <a:gd name="connsiteX2931" fmla="*/ 1527211 w 2604760"/>
                  <a:gd name="connsiteY2931" fmla="*/ 477145 h 1435210"/>
                  <a:gd name="connsiteX2932" fmla="*/ 1527737 w 2604760"/>
                  <a:gd name="connsiteY2932" fmla="*/ 469914 h 1435210"/>
                  <a:gd name="connsiteX2933" fmla="*/ 1528254 w 2604760"/>
                  <a:gd name="connsiteY2933" fmla="*/ 462240 h 1435210"/>
                  <a:gd name="connsiteX2934" fmla="*/ 1528781 w 2604760"/>
                  <a:gd name="connsiteY2934" fmla="*/ 455384 h 1435210"/>
                  <a:gd name="connsiteX2935" fmla="*/ 1529298 w 2604760"/>
                  <a:gd name="connsiteY2935" fmla="*/ 450424 h 1435210"/>
                  <a:gd name="connsiteX2936" fmla="*/ 1529816 w 2604760"/>
                  <a:gd name="connsiteY2936" fmla="*/ 448120 h 1435210"/>
                  <a:gd name="connsiteX2937" fmla="*/ 1530342 w 2604760"/>
                  <a:gd name="connsiteY2937" fmla="*/ 448754 h 1435210"/>
                  <a:gd name="connsiteX2938" fmla="*/ 1530860 w 2604760"/>
                  <a:gd name="connsiteY2938" fmla="*/ 452053 h 1435210"/>
                  <a:gd name="connsiteX2939" fmla="*/ 1531386 w 2604760"/>
                  <a:gd name="connsiteY2939" fmla="*/ 457238 h 1435210"/>
                  <a:gd name="connsiteX2940" fmla="*/ 1531903 w 2604760"/>
                  <a:gd name="connsiteY2940" fmla="*/ 463175 h 1435210"/>
                  <a:gd name="connsiteX2941" fmla="*/ 1532421 w 2604760"/>
                  <a:gd name="connsiteY2941" fmla="*/ 468653 h 1435210"/>
                  <a:gd name="connsiteX2942" fmla="*/ 1532947 w 2604760"/>
                  <a:gd name="connsiteY2942" fmla="*/ 472627 h 1435210"/>
                  <a:gd name="connsiteX2943" fmla="*/ 1533465 w 2604760"/>
                  <a:gd name="connsiteY2943" fmla="*/ 474348 h 1435210"/>
                  <a:gd name="connsiteX2944" fmla="*/ 1533991 w 2604760"/>
                  <a:gd name="connsiteY2944" fmla="*/ 473496 h 1435210"/>
                  <a:gd name="connsiteX2945" fmla="*/ 1534509 w 2604760"/>
                  <a:gd name="connsiteY2945" fmla="*/ 470264 h 1435210"/>
                  <a:gd name="connsiteX2946" fmla="*/ 1535027 w 2604760"/>
                  <a:gd name="connsiteY2946" fmla="*/ 465329 h 1435210"/>
                  <a:gd name="connsiteX2947" fmla="*/ 1535553 w 2604760"/>
                  <a:gd name="connsiteY2947" fmla="*/ 459685 h 1435210"/>
                  <a:gd name="connsiteX2948" fmla="*/ 1536070 w 2604760"/>
                  <a:gd name="connsiteY2948" fmla="*/ 454424 h 1435210"/>
                  <a:gd name="connsiteX2949" fmla="*/ 1536596 w 2604760"/>
                  <a:gd name="connsiteY2949" fmla="*/ 450524 h 1435210"/>
                  <a:gd name="connsiteX2950" fmla="*/ 1537114 w 2604760"/>
                  <a:gd name="connsiteY2950" fmla="*/ 448712 h 1435210"/>
                  <a:gd name="connsiteX2951" fmla="*/ 1537632 w 2604760"/>
                  <a:gd name="connsiteY2951" fmla="*/ 449364 h 1435210"/>
                  <a:gd name="connsiteX2952" fmla="*/ 1538158 w 2604760"/>
                  <a:gd name="connsiteY2952" fmla="*/ 452345 h 1435210"/>
                  <a:gd name="connsiteX2953" fmla="*/ 1538676 w 2604760"/>
                  <a:gd name="connsiteY2953" fmla="*/ 457096 h 1435210"/>
                  <a:gd name="connsiteX2954" fmla="*/ 1539202 w 2604760"/>
                  <a:gd name="connsiteY2954" fmla="*/ 462724 h 1435210"/>
                  <a:gd name="connsiteX2955" fmla="*/ 1539719 w 2604760"/>
                  <a:gd name="connsiteY2955" fmla="*/ 468277 h 1435210"/>
                  <a:gd name="connsiteX2956" fmla="*/ 1540237 w 2604760"/>
                  <a:gd name="connsiteY2956" fmla="*/ 472928 h 1435210"/>
                  <a:gd name="connsiteX2957" fmla="*/ 1540763 w 2604760"/>
                  <a:gd name="connsiteY2957" fmla="*/ 476085 h 1435210"/>
                  <a:gd name="connsiteX2958" fmla="*/ 1541281 w 2604760"/>
                  <a:gd name="connsiteY2958" fmla="*/ 477471 h 1435210"/>
                  <a:gd name="connsiteX2959" fmla="*/ 1541807 w 2604760"/>
                  <a:gd name="connsiteY2959" fmla="*/ 477178 h 1435210"/>
                  <a:gd name="connsiteX2960" fmla="*/ 1542325 w 2604760"/>
                  <a:gd name="connsiteY2960" fmla="*/ 475659 h 1435210"/>
                  <a:gd name="connsiteX2961" fmla="*/ 1542842 w 2604760"/>
                  <a:gd name="connsiteY2961" fmla="*/ 473613 h 1435210"/>
                  <a:gd name="connsiteX2962" fmla="*/ 1543368 w 2604760"/>
                  <a:gd name="connsiteY2962" fmla="*/ 471809 h 1435210"/>
                  <a:gd name="connsiteX2963" fmla="*/ 1543886 w 2604760"/>
                  <a:gd name="connsiteY2963" fmla="*/ 470907 h 1435210"/>
                  <a:gd name="connsiteX2964" fmla="*/ 1544412 w 2604760"/>
                  <a:gd name="connsiteY2964" fmla="*/ 471358 h 1435210"/>
                  <a:gd name="connsiteX2965" fmla="*/ 1544930 w 2604760"/>
                  <a:gd name="connsiteY2965" fmla="*/ 473354 h 1435210"/>
                  <a:gd name="connsiteX2966" fmla="*/ 1545448 w 2604760"/>
                  <a:gd name="connsiteY2966" fmla="*/ 476778 h 1435210"/>
                  <a:gd name="connsiteX2967" fmla="*/ 1545974 w 2604760"/>
                  <a:gd name="connsiteY2967" fmla="*/ 481212 h 1435210"/>
                  <a:gd name="connsiteX2968" fmla="*/ 1546491 w 2604760"/>
                  <a:gd name="connsiteY2968" fmla="*/ 486021 h 1435210"/>
                  <a:gd name="connsiteX2969" fmla="*/ 1547018 w 2604760"/>
                  <a:gd name="connsiteY2969" fmla="*/ 490589 h 1435210"/>
                  <a:gd name="connsiteX2970" fmla="*/ 1547535 w 2604760"/>
                  <a:gd name="connsiteY2970" fmla="*/ 494430 h 1435210"/>
                  <a:gd name="connsiteX2971" fmla="*/ 1548053 w 2604760"/>
                  <a:gd name="connsiteY2971" fmla="*/ 497286 h 1435210"/>
                  <a:gd name="connsiteX2972" fmla="*/ 1548579 w 2604760"/>
                  <a:gd name="connsiteY2972" fmla="*/ 499131 h 1435210"/>
                  <a:gd name="connsiteX2973" fmla="*/ 1549097 w 2604760"/>
                  <a:gd name="connsiteY2973" fmla="*/ 500175 h 1435210"/>
                  <a:gd name="connsiteX2974" fmla="*/ 1549623 w 2604760"/>
                  <a:gd name="connsiteY2974" fmla="*/ 500835 h 1435210"/>
                  <a:gd name="connsiteX2975" fmla="*/ 1550140 w 2604760"/>
                  <a:gd name="connsiteY2975" fmla="*/ 501653 h 1435210"/>
                  <a:gd name="connsiteX2976" fmla="*/ 1550658 w 2604760"/>
                  <a:gd name="connsiteY2976" fmla="*/ 503123 h 1435210"/>
                  <a:gd name="connsiteX2977" fmla="*/ 1551184 w 2604760"/>
                  <a:gd name="connsiteY2977" fmla="*/ 505553 h 1435210"/>
                  <a:gd name="connsiteX2978" fmla="*/ 1551702 w 2604760"/>
                  <a:gd name="connsiteY2978" fmla="*/ 508985 h 1435210"/>
                  <a:gd name="connsiteX2979" fmla="*/ 1552228 w 2604760"/>
                  <a:gd name="connsiteY2979" fmla="*/ 513251 h 1435210"/>
                  <a:gd name="connsiteX2980" fmla="*/ 1552746 w 2604760"/>
                  <a:gd name="connsiteY2980" fmla="*/ 517978 h 1435210"/>
                  <a:gd name="connsiteX2981" fmla="*/ 1553264 w 2604760"/>
                  <a:gd name="connsiteY2981" fmla="*/ 522671 h 1435210"/>
                  <a:gd name="connsiteX2982" fmla="*/ 1553789 w 2604760"/>
                  <a:gd name="connsiteY2982" fmla="*/ 526787 h 1435210"/>
                  <a:gd name="connsiteX2983" fmla="*/ 1554307 w 2604760"/>
                  <a:gd name="connsiteY2983" fmla="*/ 529894 h 1435210"/>
                  <a:gd name="connsiteX2984" fmla="*/ 1554833 w 2604760"/>
                  <a:gd name="connsiteY2984" fmla="*/ 531789 h 1435210"/>
                  <a:gd name="connsiteX2985" fmla="*/ 1555351 w 2604760"/>
                  <a:gd name="connsiteY2985" fmla="*/ 532541 h 1435210"/>
                  <a:gd name="connsiteX2986" fmla="*/ 1555869 w 2604760"/>
                  <a:gd name="connsiteY2986" fmla="*/ 532507 h 1435210"/>
                  <a:gd name="connsiteX2987" fmla="*/ 1556395 w 2604760"/>
                  <a:gd name="connsiteY2987" fmla="*/ 532207 h 1435210"/>
                  <a:gd name="connsiteX2988" fmla="*/ 1556913 w 2604760"/>
                  <a:gd name="connsiteY2988" fmla="*/ 532307 h 1435210"/>
                  <a:gd name="connsiteX2989" fmla="*/ 1557439 w 2604760"/>
                  <a:gd name="connsiteY2989" fmla="*/ 533426 h 1435210"/>
                  <a:gd name="connsiteX2990" fmla="*/ 1557956 w 2604760"/>
                  <a:gd name="connsiteY2990" fmla="*/ 535998 h 1435210"/>
                  <a:gd name="connsiteX2991" fmla="*/ 1558474 w 2604760"/>
                  <a:gd name="connsiteY2991" fmla="*/ 540164 h 1435210"/>
                  <a:gd name="connsiteX2992" fmla="*/ 1559000 w 2604760"/>
                  <a:gd name="connsiteY2992" fmla="*/ 545650 h 1435210"/>
                  <a:gd name="connsiteX2993" fmla="*/ 1559518 w 2604760"/>
                  <a:gd name="connsiteY2993" fmla="*/ 551913 h 1435210"/>
                  <a:gd name="connsiteX2994" fmla="*/ 1560044 w 2604760"/>
                  <a:gd name="connsiteY2994" fmla="*/ 558176 h 1435210"/>
                  <a:gd name="connsiteX2995" fmla="*/ 1560562 w 2604760"/>
                  <a:gd name="connsiteY2995" fmla="*/ 563654 h 1435210"/>
                  <a:gd name="connsiteX2996" fmla="*/ 1561079 w 2604760"/>
                  <a:gd name="connsiteY2996" fmla="*/ 567637 h 1435210"/>
                  <a:gd name="connsiteX2997" fmla="*/ 1561605 w 2604760"/>
                  <a:gd name="connsiteY2997" fmla="*/ 569632 h 1435210"/>
                  <a:gd name="connsiteX2998" fmla="*/ 1562123 w 2604760"/>
                  <a:gd name="connsiteY2998" fmla="*/ 569499 h 1435210"/>
                  <a:gd name="connsiteX2999" fmla="*/ 1562649 w 2604760"/>
                  <a:gd name="connsiteY2999" fmla="*/ 567511 h 1435210"/>
                  <a:gd name="connsiteX3000" fmla="*/ 1563167 w 2604760"/>
                  <a:gd name="connsiteY3000" fmla="*/ 564297 h 1435210"/>
                  <a:gd name="connsiteX3001" fmla="*/ 1563685 w 2604760"/>
                  <a:gd name="connsiteY3001" fmla="*/ 560764 h 1435210"/>
                  <a:gd name="connsiteX3002" fmla="*/ 1564211 w 2604760"/>
                  <a:gd name="connsiteY3002" fmla="*/ 557917 h 1435210"/>
                  <a:gd name="connsiteX3003" fmla="*/ 1564728 w 2604760"/>
                  <a:gd name="connsiteY3003" fmla="*/ 556664 h 1435210"/>
                  <a:gd name="connsiteX3004" fmla="*/ 1565254 w 2604760"/>
                  <a:gd name="connsiteY3004" fmla="*/ 557608 h 1435210"/>
                  <a:gd name="connsiteX3005" fmla="*/ 1565772 w 2604760"/>
                  <a:gd name="connsiteY3005" fmla="*/ 560940 h 1435210"/>
                  <a:gd name="connsiteX3006" fmla="*/ 1566290 w 2604760"/>
                  <a:gd name="connsiteY3006" fmla="*/ 566342 h 1435210"/>
                  <a:gd name="connsiteX3007" fmla="*/ 1566816 w 2604760"/>
                  <a:gd name="connsiteY3007" fmla="*/ 573073 h 1435210"/>
                  <a:gd name="connsiteX3008" fmla="*/ 1567334 w 2604760"/>
                  <a:gd name="connsiteY3008" fmla="*/ 580062 h 1435210"/>
                  <a:gd name="connsiteX3009" fmla="*/ 1567860 w 2604760"/>
                  <a:gd name="connsiteY3009" fmla="*/ 586191 h 1435210"/>
                  <a:gd name="connsiteX3010" fmla="*/ 1568377 w 2604760"/>
                  <a:gd name="connsiteY3010" fmla="*/ 590416 h 1435210"/>
                  <a:gd name="connsiteX3011" fmla="*/ 1568895 w 2604760"/>
                  <a:gd name="connsiteY3011" fmla="*/ 592044 h 1435210"/>
                  <a:gd name="connsiteX3012" fmla="*/ 1569421 w 2604760"/>
                  <a:gd name="connsiteY3012" fmla="*/ 590792 h 1435210"/>
                  <a:gd name="connsiteX3013" fmla="*/ 1569939 w 2604760"/>
                  <a:gd name="connsiteY3013" fmla="*/ 586909 h 1435210"/>
                  <a:gd name="connsiteX3014" fmla="*/ 1570465 w 2604760"/>
                  <a:gd name="connsiteY3014" fmla="*/ 581122 h 1435210"/>
                  <a:gd name="connsiteX3015" fmla="*/ 1570983 w 2604760"/>
                  <a:gd name="connsiteY3015" fmla="*/ 574551 h 1435210"/>
                  <a:gd name="connsiteX3016" fmla="*/ 1571500 w 2604760"/>
                  <a:gd name="connsiteY3016" fmla="*/ 568438 h 1435210"/>
                  <a:gd name="connsiteX3017" fmla="*/ 1572026 w 2604760"/>
                  <a:gd name="connsiteY3017" fmla="*/ 563921 h 1435210"/>
                  <a:gd name="connsiteX3018" fmla="*/ 1572544 w 2604760"/>
                  <a:gd name="connsiteY3018" fmla="*/ 561842 h 1435210"/>
                  <a:gd name="connsiteX3019" fmla="*/ 1573070 w 2604760"/>
                  <a:gd name="connsiteY3019" fmla="*/ 562568 h 1435210"/>
                  <a:gd name="connsiteX3020" fmla="*/ 1573588 w 2604760"/>
                  <a:gd name="connsiteY3020" fmla="*/ 565967 h 1435210"/>
                  <a:gd name="connsiteX3021" fmla="*/ 1574106 w 2604760"/>
                  <a:gd name="connsiteY3021" fmla="*/ 571336 h 1435210"/>
                  <a:gd name="connsiteX3022" fmla="*/ 1574632 w 2604760"/>
                  <a:gd name="connsiteY3022" fmla="*/ 577574 h 1435210"/>
                  <a:gd name="connsiteX3023" fmla="*/ 1575149 w 2604760"/>
                  <a:gd name="connsiteY3023" fmla="*/ 583377 h 1435210"/>
                  <a:gd name="connsiteX3024" fmla="*/ 1575676 w 2604760"/>
                  <a:gd name="connsiteY3024" fmla="*/ 587552 h 1435210"/>
                  <a:gd name="connsiteX3025" fmla="*/ 1576193 w 2604760"/>
                  <a:gd name="connsiteY3025" fmla="*/ 589205 h 1435210"/>
                  <a:gd name="connsiteX3026" fmla="*/ 1576711 w 2604760"/>
                  <a:gd name="connsiteY3026" fmla="*/ 587911 h 1435210"/>
                  <a:gd name="connsiteX3027" fmla="*/ 1577237 w 2604760"/>
                  <a:gd name="connsiteY3027" fmla="*/ 583761 h 1435210"/>
                  <a:gd name="connsiteX3028" fmla="*/ 1577755 w 2604760"/>
                  <a:gd name="connsiteY3028" fmla="*/ 577406 h 1435210"/>
                  <a:gd name="connsiteX3029" fmla="*/ 1578281 w 2604760"/>
                  <a:gd name="connsiteY3029" fmla="*/ 569891 h 1435210"/>
                  <a:gd name="connsiteX3030" fmla="*/ 1578799 w 2604760"/>
                  <a:gd name="connsiteY3030" fmla="*/ 562459 h 1435210"/>
                  <a:gd name="connsiteX3031" fmla="*/ 1579316 w 2604760"/>
                  <a:gd name="connsiteY3031" fmla="*/ 556255 h 1435210"/>
                  <a:gd name="connsiteX3032" fmla="*/ 1579842 w 2604760"/>
                  <a:gd name="connsiteY3032" fmla="*/ 552164 h 1435210"/>
                  <a:gd name="connsiteX3033" fmla="*/ 1580360 w 2604760"/>
                  <a:gd name="connsiteY3033" fmla="*/ 550652 h 1435210"/>
                  <a:gd name="connsiteX3034" fmla="*/ 1580886 w 2604760"/>
                  <a:gd name="connsiteY3034" fmla="*/ 551754 h 1435210"/>
                  <a:gd name="connsiteX3035" fmla="*/ 1581404 w 2604760"/>
                  <a:gd name="connsiteY3035" fmla="*/ 554953 h 1435210"/>
                  <a:gd name="connsiteX3036" fmla="*/ 1581922 w 2604760"/>
                  <a:gd name="connsiteY3036" fmla="*/ 559320 h 1435210"/>
                  <a:gd name="connsiteX3037" fmla="*/ 1582448 w 2604760"/>
                  <a:gd name="connsiteY3037" fmla="*/ 563712 h 1435210"/>
                  <a:gd name="connsiteX3038" fmla="*/ 1582965 w 2604760"/>
                  <a:gd name="connsiteY3038" fmla="*/ 567019 h 1435210"/>
                  <a:gd name="connsiteX3039" fmla="*/ 1583491 w 2604760"/>
                  <a:gd name="connsiteY3039" fmla="*/ 568447 h 1435210"/>
                  <a:gd name="connsiteX3040" fmla="*/ 1584009 w 2604760"/>
                  <a:gd name="connsiteY3040" fmla="*/ 567570 h 1435210"/>
                  <a:gd name="connsiteX3041" fmla="*/ 1584527 w 2604760"/>
                  <a:gd name="connsiteY3041" fmla="*/ 564413 h 1435210"/>
                  <a:gd name="connsiteX3042" fmla="*/ 1585053 w 2604760"/>
                  <a:gd name="connsiteY3042" fmla="*/ 559462 h 1435210"/>
                  <a:gd name="connsiteX3043" fmla="*/ 1585571 w 2604760"/>
                  <a:gd name="connsiteY3043" fmla="*/ 553550 h 1435210"/>
                  <a:gd name="connsiteX3044" fmla="*/ 1586097 w 2604760"/>
                  <a:gd name="connsiteY3044" fmla="*/ 547671 h 1435210"/>
                  <a:gd name="connsiteX3045" fmla="*/ 1586614 w 2604760"/>
                  <a:gd name="connsiteY3045" fmla="*/ 542728 h 1435210"/>
                  <a:gd name="connsiteX3046" fmla="*/ 1587132 w 2604760"/>
                  <a:gd name="connsiteY3046" fmla="*/ 539363 h 1435210"/>
                  <a:gd name="connsiteX3047" fmla="*/ 1587658 w 2604760"/>
                  <a:gd name="connsiteY3047" fmla="*/ 537893 h 1435210"/>
                  <a:gd name="connsiteX3048" fmla="*/ 1588176 w 2604760"/>
                  <a:gd name="connsiteY3048" fmla="*/ 538311 h 1435210"/>
                  <a:gd name="connsiteX3049" fmla="*/ 1588702 w 2604760"/>
                  <a:gd name="connsiteY3049" fmla="*/ 540189 h 1435210"/>
                  <a:gd name="connsiteX3050" fmla="*/ 1589220 w 2604760"/>
                  <a:gd name="connsiteY3050" fmla="*/ 542861 h 1435210"/>
                  <a:gd name="connsiteX3051" fmla="*/ 1589737 w 2604760"/>
                  <a:gd name="connsiteY3051" fmla="*/ 545500 h 1435210"/>
                  <a:gd name="connsiteX3052" fmla="*/ 1590263 w 2604760"/>
                  <a:gd name="connsiteY3052" fmla="*/ 547362 h 1435210"/>
                  <a:gd name="connsiteX3053" fmla="*/ 1590781 w 2604760"/>
                  <a:gd name="connsiteY3053" fmla="*/ 547997 h 1435210"/>
                  <a:gd name="connsiteX3054" fmla="*/ 1591307 w 2604760"/>
                  <a:gd name="connsiteY3054" fmla="*/ 547237 h 1435210"/>
                  <a:gd name="connsiteX3055" fmla="*/ 1591825 w 2604760"/>
                  <a:gd name="connsiteY3055" fmla="*/ 545241 h 1435210"/>
                  <a:gd name="connsiteX3056" fmla="*/ 1592343 w 2604760"/>
                  <a:gd name="connsiteY3056" fmla="*/ 542461 h 1435210"/>
                  <a:gd name="connsiteX3057" fmla="*/ 1592869 w 2604760"/>
                  <a:gd name="connsiteY3057" fmla="*/ 539538 h 1435210"/>
                  <a:gd name="connsiteX3058" fmla="*/ 1593386 w 2604760"/>
                  <a:gd name="connsiteY3058" fmla="*/ 537133 h 1435210"/>
                  <a:gd name="connsiteX3059" fmla="*/ 1593913 w 2604760"/>
                  <a:gd name="connsiteY3059" fmla="*/ 535806 h 1435210"/>
                  <a:gd name="connsiteX3060" fmla="*/ 1594430 w 2604760"/>
                  <a:gd name="connsiteY3060" fmla="*/ 535772 h 1435210"/>
                  <a:gd name="connsiteX3061" fmla="*/ 1594948 w 2604760"/>
                  <a:gd name="connsiteY3061" fmla="*/ 536975 h 1435210"/>
                  <a:gd name="connsiteX3062" fmla="*/ 1595474 w 2604760"/>
                  <a:gd name="connsiteY3062" fmla="*/ 539087 h 1435210"/>
                  <a:gd name="connsiteX3063" fmla="*/ 1595992 w 2604760"/>
                  <a:gd name="connsiteY3063" fmla="*/ 541592 h 1435210"/>
                  <a:gd name="connsiteX3064" fmla="*/ 1596518 w 2604760"/>
                  <a:gd name="connsiteY3064" fmla="*/ 543930 h 1435210"/>
                  <a:gd name="connsiteX3065" fmla="*/ 1597035 w 2604760"/>
                  <a:gd name="connsiteY3065" fmla="*/ 545567 h 1435210"/>
                  <a:gd name="connsiteX3066" fmla="*/ 1597553 w 2604760"/>
                  <a:gd name="connsiteY3066" fmla="*/ 546151 h 1435210"/>
                  <a:gd name="connsiteX3067" fmla="*/ 1598079 w 2604760"/>
                  <a:gd name="connsiteY3067" fmla="*/ 545659 h 1435210"/>
                  <a:gd name="connsiteX3068" fmla="*/ 1598597 w 2604760"/>
                  <a:gd name="connsiteY3068" fmla="*/ 544365 h 1435210"/>
                  <a:gd name="connsiteX3069" fmla="*/ 1599123 w 2604760"/>
                  <a:gd name="connsiteY3069" fmla="*/ 542745 h 1435210"/>
                  <a:gd name="connsiteX3070" fmla="*/ 1599641 w 2604760"/>
                  <a:gd name="connsiteY3070" fmla="*/ 541409 h 1435210"/>
                  <a:gd name="connsiteX3071" fmla="*/ 1600159 w 2604760"/>
                  <a:gd name="connsiteY3071" fmla="*/ 540966 h 1435210"/>
                  <a:gd name="connsiteX3072" fmla="*/ 1600684 w 2604760"/>
                  <a:gd name="connsiteY3072" fmla="*/ 541918 h 1435210"/>
                  <a:gd name="connsiteX3073" fmla="*/ 1601202 w 2604760"/>
                  <a:gd name="connsiteY3073" fmla="*/ 544498 h 1435210"/>
                  <a:gd name="connsiteX3074" fmla="*/ 1601728 w 2604760"/>
                  <a:gd name="connsiteY3074" fmla="*/ 548573 h 1435210"/>
                  <a:gd name="connsiteX3075" fmla="*/ 1602246 w 2604760"/>
                  <a:gd name="connsiteY3075" fmla="*/ 553642 h 1435210"/>
                  <a:gd name="connsiteX3076" fmla="*/ 1602764 w 2604760"/>
                  <a:gd name="connsiteY3076" fmla="*/ 558986 h 1435210"/>
                  <a:gd name="connsiteX3077" fmla="*/ 1603290 w 2604760"/>
                  <a:gd name="connsiteY3077" fmla="*/ 563804 h 1435210"/>
                  <a:gd name="connsiteX3078" fmla="*/ 1603808 w 2604760"/>
                  <a:gd name="connsiteY3078" fmla="*/ 567411 h 1435210"/>
                  <a:gd name="connsiteX3079" fmla="*/ 1604334 w 2604760"/>
                  <a:gd name="connsiteY3079" fmla="*/ 569349 h 1435210"/>
                  <a:gd name="connsiteX3080" fmla="*/ 1604851 w 2604760"/>
                  <a:gd name="connsiteY3080" fmla="*/ 569474 h 1435210"/>
                  <a:gd name="connsiteX3081" fmla="*/ 1605369 w 2604760"/>
                  <a:gd name="connsiteY3081" fmla="*/ 568088 h 1435210"/>
                  <a:gd name="connsiteX3082" fmla="*/ 1605895 w 2604760"/>
                  <a:gd name="connsiteY3082" fmla="*/ 565783 h 1435210"/>
                  <a:gd name="connsiteX3083" fmla="*/ 1606413 w 2604760"/>
                  <a:gd name="connsiteY3083" fmla="*/ 563445 h 1435210"/>
                  <a:gd name="connsiteX3084" fmla="*/ 1606939 w 2604760"/>
                  <a:gd name="connsiteY3084" fmla="*/ 561950 h 1435210"/>
                  <a:gd name="connsiteX3085" fmla="*/ 1607457 w 2604760"/>
                  <a:gd name="connsiteY3085" fmla="*/ 562100 h 1435210"/>
                  <a:gd name="connsiteX3086" fmla="*/ 1607974 w 2604760"/>
                  <a:gd name="connsiteY3086" fmla="*/ 564430 h 1435210"/>
                  <a:gd name="connsiteX3087" fmla="*/ 1608500 w 2604760"/>
                  <a:gd name="connsiteY3087" fmla="*/ 569081 h 1435210"/>
                  <a:gd name="connsiteX3088" fmla="*/ 1609018 w 2604760"/>
                  <a:gd name="connsiteY3088" fmla="*/ 575728 h 1435210"/>
                  <a:gd name="connsiteX3089" fmla="*/ 1609544 w 2604760"/>
                  <a:gd name="connsiteY3089" fmla="*/ 583652 h 1435210"/>
                  <a:gd name="connsiteX3090" fmla="*/ 1610062 w 2604760"/>
                  <a:gd name="connsiteY3090" fmla="*/ 591827 h 1435210"/>
                  <a:gd name="connsiteX3091" fmla="*/ 1610580 w 2604760"/>
                  <a:gd name="connsiteY3091" fmla="*/ 599167 h 1435210"/>
                  <a:gd name="connsiteX3092" fmla="*/ 1611106 w 2604760"/>
                  <a:gd name="connsiteY3092" fmla="*/ 604737 h 1435210"/>
                  <a:gd name="connsiteX3093" fmla="*/ 1611623 w 2604760"/>
                  <a:gd name="connsiteY3093" fmla="*/ 607902 h 1435210"/>
                  <a:gd name="connsiteX3094" fmla="*/ 1612149 w 2604760"/>
                  <a:gd name="connsiteY3094" fmla="*/ 608503 h 1435210"/>
                  <a:gd name="connsiteX3095" fmla="*/ 1612667 w 2604760"/>
                  <a:gd name="connsiteY3095" fmla="*/ 606824 h 1435210"/>
                  <a:gd name="connsiteX3096" fmla="*/ 1613185 w 2604760"/>
                  <a:gd name="connsiteY3096" fmla="*/ 603635 h 1435210"/>
                  <a:gd name="connsiteX3097" fmla="*/ 1613711 w 2604760"/>
                  <a:gd name="connsiteY3097" fmla="*/ 599977 h 1435210"/>
                  <a:gd name="connsiteX3098" fmla="*/ 1614229 w 2604760"/>
                  <a:gd name="connsiteY3098" fmla="*/ 597029 h 1435210"/>
                  <a:gd name="connsiteX3099" fmla="*/ 1614755 w 2604760"/>
                  <a:gd name="connsiteY3099" fmla="*/ 595819 h 1435210"/>
                  <a:gd name="connsiteX3100" fmla="*/ 1615272 w 2604760"/>
                  <a:gd name="connsiteY3100" fmla="*/ 597038 h 1435210"/>
                  <a:gd name="connsiteX3101" fmla="*/ 1615790 w 2604760"/>
                  <a:gd name="connsiteY3101" fmla="*/ 600937 h 1435210"/>
                  <a:gd name="connsiteX3102" fmla="*/ 1616316 w 2604760"/>
                  <a:gd name="connsiteY3102" fmla="*/ 607292 h 1435210"/>
                  <a:gd name="connsiteX3103" fmla="*/ 1616834 w 2604760"/>
                  <a:gd name="connsiteY3103" fmla="*/ 615408 h 1435210"/>
                  <a:gd name="connsiteX3104" fmla="*/ 1617360 w 2604760"/>
                  <a:gd name="connsiteY3104" fmla="*/ 624226 h 1435210"/>
                  <a:gd name="connsiteX3105" fmla="*/ 1617878 w 2604760"/>
                  <a:gd name="connsiteY3105" fmla="*/ 632526 h 1435210"/>
                  <a:gd name="connsiteX3106" fmla="*/ 1618395 w 2604760"/>
                  <a:gd name="connsiteY3106" fmla="*/ 639182 h 1435210"/>
                  <a:gd name="connsiteX3107" fmla="*/ 1618921 w 2604760"/>
                  <a:gd name="connsiteY3107" fmla="*/ 643357 h 1435210"/>
                  <a:gd name="connsiteX3108" fmla="*/ 1619439 w 2604760"/>
                  <a:gd name="connsiteY3108" fmla="*/ 644684 h 1435210"/>
                  <a:gd name="connsiteX3109" fmla="*/ 1619965 w 2604760"/>
                  <a:gd name="connsiteY3109" fmla="*/ 643290 h 1435210"/>
                  <a:gd name="connsiteX3110" fmla="*/ 1620483 w 2604760"/>
                  <a:gd name="connsiteY3110" fmla="*/ 639783 h 1435210"/>
                  <a:gd name="connsiteX3111" fmla="*/ 1621001 w 2604760"/>
                  <a:gd name="connsiteY3111" fmla="*/ 635165 h 1435210"/>
                  <a:gd name="connsiteX3112" fmla="*/ 1621527 w 2604760"/>
                  <a:gd name="connsiteY3112" fmla="*/ 630648 h 1435210"/>
                  <a:gd name="connsiteX3113" fmla="*/ 1622045 w 2604760"/>
                  <a:gd name="connsiteY3113" fmla="*/ 627358 h 1435210"/>
                  <a:gd name="connsiteX3114" fmla="*/ 1622571 w 2604760"/>
                  <a:gd name="connsiteY3114" fmla="*/ 626122 h 1435210"/>
                  <a:gd name="connsiteX3115" fmla="*/ 1623088 w 2604760"/>
                  <a:gd name="connsiteY3115" fmla="*/ 627374 h 1435210"/>
                  <a:gd name="connsiteX3116" fmla="*/ 1623606 w 2604760"/>
                  <a:gd name="connsiteY3116" fmla="*/ 631074 h 1435210"/>
                  <a:gd name="connsiteX3117" fmla="*/ 1624132 w 2604760"/>
                  <a:gd name="connsiteY3117" fmla="*/ 636743 h 1435210"/>
                  <a:gd name="connsiteX3118" fmla="*/ 1624650 w 2604760"/>
                  <a:gd name="connsiteY3118" fmla="*/ 643515 h 1435210"/>
                  <a:gd name="connsiteX3119" fmla="*/ 1625176 w 2604760"/>
                  <a:gd name="connsiteY3119" fmla="*/ 650296 h 1435210"/>
                  <a:gd name="connsiteX3120" fmla="*/ 1625694 w 2604760"/>
                  <a:gd name="connsiteY3120" fmla="*/ 655982 h 1435210"/>
                  <a:gd name="connsiteX3121" fmla="*/ 1626211 w 2604760"/>
                  <a:gd name="connsiteY3121" fmla="*/ 659698 h 1435210"/>
                  <a:gd name="connsiteX3122" fmla="*/ 1626737 w 2604760"/>
                  <a:gd name="connsiteY3122" fmla="*/ 660976 h 1435210"/>
                  <a:gd name="connsiteX3123" fmla="*/ 1627255 w 2604760"/>
                  <a:gd name="connsiteY3123" fmla="*/ 659765 h 1435210"/>
                  <a:gd name="connsiteX3124" fmla="*/ 1627781 w 2604760"/>
                  <a:gd name="connsiteY3124" fmla="*/ 656450 h 1435210"/>
                  <a:gd name="connsiteX3125" fmla="*/ 1628299 w 2604760"/>
                  <a:gd name="connsiteY3125" fmla="*/ 651774 h 1435210"/>
                  <a:gd name="connsiteX3126" fmla="*/ 1628816 w 2604760"/>
                  <a:gd name="connsiteY3126" fmla="*/ 646747 h 1435210"/>
                  <a:gd name="connsiteX3127" fmla="*/ 1629343 w 2604760"/>
                  <a:gd name="connsiteY3127" fmla="*/ 642346 h 1435210"/>
                  <a:gd name="connsiteX3128" fmla="*/ 1629860 w 2604760"/>
                  <a:gd name="connsiteY3128" fmla="*/ 639357 h 1435210"/>
                  <a:gd name="connsiteX3129" fmla="*/ 1630386 w 2604760"/>
                  <a:gd name="connsiteY3129" fmla="*/ 638213 h 1435210"/>
                  <a:gd name="connsiteX3130" fmla="*/ 1630904 w 2604760"/>
                  <a:gd name="connsiteY3130" fmla="*/ 638964 h 1435210"/>
                  <a:gd name="connsiteX3131" fmla="*/ 1631422 w 2604760"/>
                  <a:gd name="connsiteY3131" fmla="*/ 641328 h 1435210"/>
                  <a:gd name="connsiteX3132" fmla="*/ 1631948 w 2604760"/>
                  <a:gd name="connsiteY3132" fmla="*/ 644668 h 1435210"/>
                  <a:gd name="connsiteX3133" fmla="*/ 1632466 w 2604760"/>
                  <a:gd name="connsiteY3133" fmla="*/ 648150 h 1435210"/>
                  <a:gd name="connsiteX3134" fmla="*/ 1632992 w 2604760"/>
                  <a:gd name="connsiteY3134" fmla="*/ 650947 h 1435210"/>
                  <a:gd name="connsiteX3135" fmla="*/ 1633509 w 2604760"/>
                  <a:gd name="connsiteY3135" fmla="*/ 652408 h 1435210"/>
                  <a:gd name="connsiteX3136" fmla="*/ 1634027 w 2604760"/>
                  <a:gd name="connsiteY3136" fmla="*/ 652225 h 1435210"/>
                  <a:gd name="connsiteX3137" fmla="*/ 1634553 w 2604760"/>
                  <a:gd name="connsiteY3137" fmla="*/ 650379 h 1435210"/>
                  <a:gd name="connsiteX3138" fmla="*/ 1635071 w 2604760"/>
                  <a:gd name="connsiteY3138" fmla="*/ 647165 h 1435210"/>
                  <a:gd name="connsiteX3139" fmla="*/ 1635597 w 2604760"/>
                  <a:gd name="connsiteY3139" fmla="*/ 643115 h 1435210"/>
                  <a:gd name="connsiteX3140" fmla="*/ 1636115 w 2604760"/>
                  <a:gd name="connsiteY3140" fmla="*/ 638923 h 1435210"/>
                  <a:gd name="connsiteX3141" fmla="*/ 1636632 w 2604760"/>
                  <a:gd name="connsiteY3141" fmla="*/ 635290 h 1435210"/>
                  <a:gd name="connsiteX3142" fmla="*/ 1637158 w 2604760"/>
                  <a:gd name="connsiteY3142" fmla="*/ 632702 h 1435210"/>
                  <a:gd name="connsiteX3143" fmla="*/ 1637676 w 2604760"/>
                  <a:gd name="connsiteY3143" fmla="*/ 631324 h 1435210"/>
                  <a:gd name="connsiteX3144" fmla="*/ 1638202 w 2604760"/>
                  <a:gd name="connsiteY3144" fmla="*/ 631065 h 1435210"/>
                  <a:gd name="connsiteX3145" fmla="*/ 1638720 w 2604760"/>
                  <a:gd name="connsiteY3145" fmla="*/ 631558 h 1435210"/>
                  <a:gd name="connsiteX3146" fmla="*/ 1639238 w 2604760"/>
                  <a:gd name="connsiteY3146" fmla="*/ 632284 h 1435210"/>
                  <a:gd name="connsiteX3147" fmla="*/ 1639764 w 2604760"/>
                  <a:gd name="connsiteY3147" fmla="*/ 632660 h 1435210"/>
                  <a:gd name="connsiteX3148" fmla="*/ 1640281 w 2604760"/>
                  <a:gd name="connsiteY3148" fmla="*/ 632192 h 1435210"/>
                  <a:gd name="connsiteX3149" fmla="*/ 1640807 w 2604760"/>
                  <a:gd name="connsiteY3149" fmla="*/ 630631 h 1435210"/>
                  <a:gd name="connsiteX3150" fmla="*/ 1641325 w 2604760"/>
                  <a:gd name="connsiteY3150" fmla="*/ 628017 h 1435210"/>
                  <a:gd name="connsiteX3151" fmla="*/ 1641843 w 2604760"/>
                  <a:gd name="connsiteY3151" fmla="*/ 624661 h 1435210"/>
                  <a:gd name="connsiteX3152" fmla="*/ 1642369 w 2604760"/>
                  <a:gd name="connsiteY3152" fmla="*/ 621020 h 1435210"/>
                  <a:gd name="connsiteX3153" fmla="*/ 1642887 w 2604760"/>
                  <a:gd name="connsiteY3153" fmla="*/ 617646 h 1435210"/>
                  <a:gd name="connsiteX3154" fmla="*/ 1643413 w 2604760"/>
                  <a:gd name="connsiteY3154" fmla="*/ 615049 h 1435210"/>
                  <a:gd name="connsiteX3155" fmla="*/ 1643931 w 2604760"/>
                  <a:gd name="connsiteY3155" fmla="*/ 613621 h 1435210"/>
                  <a:gd name="connsiteX3156" fmla="*/ 1644448 w 2604760"/>
                  <a:gd name="connsiteY3156" fmla="*/ 613471 h 1435210"/>
                  <a:gd name="connsiteX3157" fmla="*/ 1644974 w 2604760"/>
                  <a:gd name="connsiteY3157" fmla="*/ 614373 h 1435210"/>
                  <a:gd name="connsiteX3158" fmla="*/ 1645492 w 2604760"/>
                  <a:gd name="connsiteY3158" fmla="*/ 615809 h 1435210"/>
                  <a:gd name="connsiteX3159" fmla="*/ 1646018 w 2604760"/>
                  <a:gd name="connsiteY3159" fmla="*/ 617129 h 1435210"/>
                  <a:gd name="connsiteX3160" fmla="*/ 1646536 w 2604760"/>
                  <a:gd name="connsiteY3160" fmla="*/ 617680 h 1435210"/>
                  <a:gd name="connsiteX3161" fmla="*/ 1647053 w 2604760"/>
                  <a:gd name="connsiteY3161" fmla="*/ 616962 h 1435210"/>
                  <a:gd name="connsiteX3162" fmla="*/ 1647579 w 2604760"/>
                  <a:gd name="connsiteY3162" fmla="*/ 614715 h 1435210"/>
                  <a:gd name="connsiteX3163" fmla="*/ 1648097 w 2604760"/>
                  <a:gd name="connsiteY3163" fmla="*/ 611025 h 1435210"/>
                  <a:gd name="connsiteX3164" fmla="*/ 1648623 w 2604760"/>
                  <a:gd name="connsiteY3164" fmla="*/ 606340 h 1435210"/>
                  <a:gd name="connsiteX3165" fmla="*/ 1649141 w 2604760"/>
                  <a:gd name="connsiteY3165" fmla="*/ 601380 h 1435210"/>
                  <a:gd name="connsiteX3166" fmla="*/ 1649659 w 2604760"/>
                  <a:gd name="connsiteY3166" fmla="*/ 596979 h 1435210"/>
                  <a:gd name="connsiteX3167" fmla="*/ 1650185 w 2604760"/>
                  <a:gd name="connsiteY3167" fmla="*/ 593915 h 1435210"/>
                  <a:gd name="connsiteX3168" fmla="*/ 1650703 w 2604760"/>
                  <a:gd name="connsiteY3168" fmla="*/ 592746 h 1435210"/>
                  <a:gd name="connsiteX3169" fmla="*/ 1651229 w 2604760"/>
                  <a:gd name="connsiteY3169" fmla="*/ 593723 h 1435210"/>
                  <a:gd name="connsiteX3170" fmla="*/ 1651746 w 2604760"/>
                  <a:gd name="connsiteY3170" fmla="*/ 596679 h 1435210"/>
                  <a:gd name="connsiteX3171" fmla="*/ 1652264 w 2604760"/>
                  <a:gd name="connsiteY3171" fmla="*/ 601013 h 1435210"/>
                  <a:gd name="connsiteX3172" fmla="*/ 1652790 w 2604760"/>
                  <a:gd name="connsiteY3172" fmla="*/ 605806 h 1435210"/>
                  <a:gd name="connsiteX3173" fmla="*/ 1653308 w 2604760"/>
                  <a:gd name="connsiteY3173" fmla="*/ 610056 h 1435210"/>
                  <a:gd name="connsiteX3174" fmla="*/ 1653834 w 2604760"/>
                  <a:gd name="connsiteY3174" fmla="*/ 612820 h 1435210"/>
                  <a:gd name="connsiteX3175" fmla="*/ 1654352 w 2604760"/>
                  <a:gd name="connsiteY3175" fmla="*/ 613471 h 1435210"/>
                  <a:gd name="connsiteX3176" fmla="*/ 1654869 w 2604760"/>
                  <a:gd name="connsiteY3176" fmla="*/ 611776 h 1435210"/>
                  <a:gd name="connsiteX3177" fmla="*/ 1655395 w 2604760"/>
                  <a:gd name="connsiteY3177" fmla="*/ 607985 h 1435210"/>
                  <a:gd name="connsiteX3178" fmla="*/ 1655913 w 2604760"/>
                  <a:gd name="connsiteY3178" fmla="*/ 602758 h 1435210"/>
                  <a:gd name="connsiteX3179" fmla="*/ 1656439 w 2604760"/>
                  <a:gd name="connsiteY3179" fmla="*/ 597130 h 1435210"/>
                  <a:gd name="connsiteX3180" fmla="*/ 1656957 w 2604760"/>
                  <a:gd name="connsiteY3180" fmla="*/ 592262 h 1435210"/>
                  <a:gd name="connsiteX3181" fmla="*/ 1657474 w 2604760"/>
                  <a:gd name="connsiteY3181" fmla="*/ 589214 h 1435210"/>
                  <a:gd name="connsiteX3182" fmla="*/ 1658001 w 2604760"/>
                  <a:gd name="connsiteY3182" fmla="*/ 588754 h 1435210"/>
                  <a:gd name="connsiteX3183" fmla="*/ 1658518 w 2604760"/>
                  <a:gd name="connsiteY3183" fmla="*/ 591168 h 1435210"/>
                  <a:gd name="connsiteX3184" fmla="*/ 1659044 w 2604760"/>
                  <a:gd name="connsiteY3184" fmla="*/ 596211 h 1435210"/>
                  <a:gd name="connsiteX3185" fmla="*/ 1659562 w 2604760"/>
                  <a:gd name="connsiteY3185" fmla="*/ 603159 h 1435210"/>
                  <a:gd name="connsiteX3186" fmla="*/ 1660080 w 2604760"/>
                  <a:gd name="connsiteY3186" fmla="*/ 610916 h 1435210"/>
                  <a:gd name="connsiteX3187" fmla="*/ 1660606 w 2604760"/>
                  <a:gd name="connsiteY3187" fmla="*/ 618239 h 1435210"/>
                  <a:gd name="connsiteX3188" fmla="*/ 1661124 w 2604760"/>
                  <a:gd name="connsiteY3188" fmla="*/ 623984 h 1435210"/>
                  <a:gd name="connsiteX3189" fmla="*/ 1661650 w 2604760"/>
                  <a:gd name="connsiteY3189" fmla="*/ 627299 h 1435210"/>
                  <a:gd name="connsiteX3190" fmla="*/ 1662167 w 2604760"/>
                  <a:gd name="connsiteY3190" fmla="*/ 627842 h 1435210"/>
                  <a:gd name="connsiteX3191" fmla="*/ 1662685 w 2604760"/>
                  <a:gd name="connsiteY3191" fmla="*/ 625779 h 1435210"/>
                  <a:gd name="connsiteX3192" fmla="*/ 1663211 w 2604760"/>
                  <a:gd name="connsiteY3192" fmla="*/ 621780 h 1435210"/>
                  <a:gd name="connsiteX3193" fmla="*/ 1663729 w 2604760"/>
                  <a:gd name="connsiteY3193" fmla="*/ 616903 h 1435210"/>
                  <a:gd name="connsiteX3194" fmla="*/ 1664255 w 2604760"/>
                  <a:gd name="connsiteY3194" fmla="*/ 612419 h 1435210"/>
                  <a:gd name="connsiteX3195" fmla="*/ 1664773 w 2604760"/>
                  <a:gd name="connsiteY3195" fmla="*/ 609521 h 1435210"/>
                  <a:gd name="connsiteX3196" fmla="*/ 1665290 w 2604760"/>
                  <a:gd name="connsiteY3196" fmla="*/ 609104 h 1435210"/>
                  <a:gd name="connsiteX3197" fmla="*/ 1665817 w 2604760"/>
                  <a:gd name="connsiteY3197" fmla="*/ 611576 h 1435210"/>
                  <a:gd name="connsiteX3198" fmla="*/ 1666334 w 2604760"/>
                  <a:gd name="connsiteY3198" fmla="*/ 616795 h 1435210"/>
                  <a:gd name="connsiteX3199" fmla="*/ 1666860 w 2604760"/>
                  <a:gd name="connsiteY3199" fmla="*/ 624151 h 1435210"/>
                  <a:gd name="connsiteX3200" fmla="*/ 1667378 w 2604760"/>
                  <a:gd name="connsiteY3200" fmla="*/ 632685 h 1435210"/>
                  <a:gd name="connsiteX3201" fmla="*/ 1667896 w 2604760"/>
                  <a:gd name="connsiteY3201" fmla="*/ 641194 h 1435210"/>
                  <a:gd name="connsiteX3202" fmla="*/ 1668422 w 2604760"/>
                  <a:gd name="connsiteY3202" fmla="*/ 648526 h 1435210"/>
                  <a:gd name="connsiteX3203" fmla="*/ 1668940 w 2604760"/>
                  <a:gd name="connsiteY3203" fmla="*/ 653761 h 1435210"/>
                  <a:gd name="connsiteX3204" fmla="*/ 1669465 w 2604760"/>
                  <a:gd name="connsiteY3204" fmla="*/ 656416 h 1435210"/>
                  <a:gd name="connsiteX3205" fmla="*/ 1669983 w 2604760"/>
                  <a:gd name="connsiteY3205" fmla="*/ 656550 h 1435210"/>
                  <a:gd name="connsiteX3206" fmla="*/ 1670501 w 2604760"/>
                  <a:gd name="connsiteY3206" fmla="*/ 654630 h 1435210"/>
                  <a:gd name="connsiteX3207" fmla="*/ 1671027 w 2604760"/>
                  <a:gd name="connsiteY3207" fmla="*/ 651532 h 1435210"/>
                  <a:gd name="connsiteX3208" fmla="*/ 1671545 w 2604760"/>
                  <a:gd name="connsiteY3208" fmla="*/ 648317 h 1435210"/>
                  <a:gd name="connsiteX3209" fmla="*/ 1672071 w 2604760"/>
                  <a:gd name="connsiteY3209" fmla="*/ 646062 h 1435210"/>
                  <a:gd name="connsiteX3210" fmla="*/ 1672588 w 2604760"/>
                  <a:gd name="connsiteY3210" fmla="*/ 645578 h 1435210"/>
                  <a:gd name="connsiteX3211" fmla="*/ 1673106 w 2604760"/>
                  <a:gd name="connsiteY3211" fmla="*/ 647273 h 1435210"/>
                  <a:gd name="connsiteX3212" fmla="*/ 1673632 w 2604760"/>
                  <a:gd name="connsiteY3212" fmla="*/ 651139 h 1435210"/>
                  <a:gd name="connsiteX3213" fmla="*/ 1674150 w 2604760"/>
                  <a:gd name="connsiteY3213" fmla="*/ 656776 h 1435210"/>
                  <a:gd name="connsiteX3214" fmla="*/ 1674676 w 2604760"/>
                  <a:gd name="connsiteY3214" fmla="*/ 663489 h 1435210"/>
                  <a:gd name="connsiteX3215" fmla="*/ 1675194 w 2604760"/>
                  <a:gd name="connsiteY3215" fmla="*/ 670403 h 1435210"/>
                  <a:gd name="connsiteX3216" fmla="*/ 1675712 w 2604760"/>
                  <a:gd name="connsiteY3216" fmla="*/ 676591 h 1435210"/>
                  <a:gd name="connsiteX3217" fmla="*/ 1676238 w 2604760"/>
                  <a:gd name="connsiteY3217" fmla="*/ 681309 h 1435210"/>
                  <a:gd name="connsiteX3218" fmla="*/ 1676755 w 2604760"/>
                  <a:gd name="connsiteY3218" fmla="*/ 684148 h 1435210"/>
                  <a:gd name="connsiteX3219" fmla="*/ 1677281 w 2604760"/>
                  <a:gd name="connsiteY3219" fmla="*/ 685133 h 1435210"/>
                  <a:gd name="connsiteX3220" fmla="*/ 1677799 w 2604760"/>
                  <a:gd name="connsiteY3220" fmla="*/ 684599 h 1435210"/>
                  <a:gd name="connsiteX3221" fmla="*/ 1678317 w 2604760"/>
                  <a:gd name="connsiteY3221" fmla="*/ 683137 h 1435210"/>
                  <a:gd name="connsiteX3222" fmla="*/ 1678843 w 2604760"/>
                  <a:gd name="connsiteY3222" fmla="*/ 681459 h 1435210"/>
                  <a:gd name="connsiteX3223" fmla="*/ 1679361 w 2604760"/>
                  <a:gd name="connsiteY3223" fmla="*/ 680290 h 1435210"/>
                  <a:gd name="connsiteX3224" fmla="*/ 1679887 w 2604760"/>
                  <a:gd name="connsiteY3224" fmla="*/ 680156 h 1435210"/>
                  <a:gd name="connsiteX3225" fmla="*/ 1680404 w 2604760"/>
                  <a:gd name="connsiteY3225" fmla="*/ 681300 h 1435210"/>
                  <a:gd name="connsiteX3226" fmla="*/ 1680922 w 2604760"/>
                  <a:gd name="connsiteY3226" fmla="*/ 683630 h 1435210"/>
                  <a:gd name="connsiteX3227" fmla="*/ 1681448 w 2604760"/>
                  <a:gd name="connsiteY3227" fmla="*/ 686828 h 1435210"/>
                  <a:gd name="connsiteX3228" fmla="*/ 1681966 w 2604760"/>
                  <a:gd name="connsiteY3228" fmla="*/ 690410 h 1435210"/>
                  <a:gd name="connsiteX3229" fmla="*/ 1682492 w 2604760"/>
                  <a:gd name="connsiteY3229" fmla="*/ 693826 h 1435210"/>
                  <a:gd name="connsiteX3230" fmla="*/ 1683010 w 2604760"/>
                  <a:gd name="connsiteY3230" fmla="*/ 696523 h 1435210"/>
                  <a:gd name="connsiteX3231" fmla="*/ 1683527 w 2604760"/>
                  <a:gd name="connsiteY3231" fmla="*/ 698143 h 1435210"/>
                  <a:gd name="connsiteX3232" fmla="*/ 1684053 w 2604760"/>
                  <a:gd name="connsiteY3232" fmla="*/ 698585 h 1435210"/>
                  <a:gd name="connsiteX3233" fmla="*/ 1684571 w 2604760"/>
                  <a:gd name="connsiteY3233" fmla="*/ 698059 h 1435210"/>
                  <a:gd name="connsiteX3234" fmla="*/ 1685097 w 2604760"/>
                  <a:gd name="connsiteY3234" fmla="*/ 696957 h 1435210"/>
                  <a:gd name="connsiteX3235" fmla="*/ 1685615 w 2604760"/>
                  <a:gd name="connsiteY3235" fmla="*/ 695746 h 1435210"/>
                  <a:gd name="connsiteX3236" fmla="*/ 1686133 w 2604760"/>
                  <a:gd name="connsiteY3236" fmla="*/ 694878 h 1435210"/>
                  <a:gd name="connsiteX3237" fmla="*/ 1686659 w 2604760"/>
                  <a:gd name="connsiteY3237" fmla="*/ 694711 h 1435210"/>
                  <a:gd name="connsiteX3238" fmla="*/ 1687176 w 2604760"/>
                  <a:gd name="connsiteY3238" fmla="*/ 695412 h 1435210"/>
                  <a:gd name="connsiteX3239" fmla="*/ 1687703 w 2604760"/>
                  <a:gd name="connsiteY3239" fmla="*/ 696873 h 1435210"/>
                  <a:gd name="connsiteX3240" fmla="*/ 1688220 w 2604760"/>
                  <a:gd name="connsiteY3240" fmla="*/ 698761 h 1435210"/>
                  <a:gd name="connsiteX3241" fmla="*/ 1688738 w 2604760"/>
                  <a:gd name="connsiteY3241" fmla="*/ 700539 h 1435210"/>
                  <a:gd name="connsiteX3242" fmla="*/ 1689264 w 2604760"/>
                  <a:gd name="connsiteY3242" fmla="*/ 701700 h 1435210"/>
                  <a:gd name="connsiteX3243" fmla="*/ 1689782 w 2604760"/>
                  <a:gd name="connsiteY3243" fmla="*/ 701808 h 1435210"/>
                  <a:gd name="connsiteX3244" fmla="*/ 1690308 w 2604760"/>
                  <a:gd name="connsiteY3244" fmla="*/ 700631 h 1435210"/>
                  <a:gd name="connsiteX3245" fmla="*/ 1690826 w 2604760"/>
                  <a:gd name="connsiteY3245" fmla="*/ 698184 h 1435210"/>
                  <a:gd name="connsiteX3246" fmla="*/ 1691343 w 2604760"/>
                  <a:gd name="connsiteY3246" fmla="*/ 694769 h 1435210"/>
                  <a:gd name="connsiteX3247" fmla="*/ 1691869 w 2604760"/>
                  <a:gd name="connsiteY3247" fmla="*/ 690953 h 1435210"/>
                  <a:gd name="connsiteX3248" fmla="*/ 1692387 w 2604760"/>
                  <a:gd name="connsiteY3248" fmla="*/ 687404 h 1435210"/>
                  <a:gd name="connsiteX3249" fmla="*/ 1692913 w 2604760"/>
                  <a:gd name="connsiteY3249" fmla="*/ 684741 h 1435210"/>
                  <a:gd name="connsiteX3250" fmla="*/ 1693431 w 2604760"/>
                  <a:gd name="connsiteY3250" fmla="*/ 683379 h 1435210"/>
                  <a:gd name="connsiteX3251" fmla="*/ 1693948 w 2604760"/>
                  <a:gd name="connsiteY3251" fmla="*/ 683521 h 1435210"/>
                  <a:gd name="connsiteX3252" fmla="*/ 1694474 w 2604760"/>
                  <a:gd name="connsiteY3252" fmla="*/ 685066 h 1435210"/>
                  <a:gd name="connsiteX3253" fmla="*/ 1694992 w 2604760"/>
                  <a:gd name="connsiteY3253" fmla="*/ 687580 h 1435210"/>
                  <a:gd name="connsiteX3254" fmla="*/ 1695518 w 2604760"/>
                  <a:gd name="connsiteY3254" fmla="*/ 690360 h 1435210"/>
                  <a:gd name="connsiteX3255" fmla="*/ 1696036 w 2604760"/>
                  <a:gd name="connsiteY3255" fmla="*/ 692540 h 1435210"/>
                  <a:gd name="connsiteX3256" fmla="*/ 1696554 w 2604760"/>
                  <a:gd name="connsiteY3256" fmla="*/ 693325 h 1435210"/>
                  <a:gd name="connsiteX3257" fmla="*/ 1697080 w 2604760"/>
                  <a:gd name="connsiteY3257" fmla="*/ 692164 h 1435210"/>
                  <a:gd name="connsiteX3258" fmla="*/ 1697598 w 2604760"/>
                  <a:gd name="connsiteY3258" fmla="*/ 688882 h 1435210"/>
                  <a:gd name="connsiteX3259" fmla="*/ 1698124 w 2604760"/>
                  <a:gd name="connsiteY3259" fmla="*/ 683680 h 1435210"/>
                  <a:gd name="connsiteX3260" fmla="*/ 1698641 w 2604760"/>
                  <a:gd name="connsiteY3260" fmla="*/ 677175 h 1435210"/>
                  <a:gd name="connsiteX3261" fmla="*/ 1699159 w 2604760"/>
                  <a:gd name="connsiteY3261" fmla="*/ 670245 h 1435210"/>
                  <a:gd name="connsiteX3262" fmla="*/ 1699685 w 2604760"/>
                  <a:gd name="connsiteY3262" fmla="*/ 663907 h 1435210"/>
                  <a:gd name="connsiteX3263" fmla="*/ 1700203 w 2604760"/>
                  <a:gd name="connsiteY3263" fmla="*/ 659064 h 1435210"/>
                  <a:gd name="connsiteX3264" fmla="*/ 1700729 w 2604760"/>
                  <a:gd name="connsiteY3264" fmla="*/ 656366 h 1435210"/>
                  <a:gd name="connsiteX3265" fmla="*/ 1701247 w 2604760"/>
                  <a:gd name="connsiteY3265" fmla="*/ 656091 h 1435210"/>
                  <a:gd name="connsiteX3266" fmla="*/ 1701764 w 2604760"/>
                  <a:gd name="connsiteY3266" fmla="*/ 658053 h 1435210"/>
                  <a:gd name="connsiteX3267" fmla="*/ 1702290 w 2604760"/>
                  <a:gd name="connsiteY3267" fmla="*/ 661660 h 1435210"/>
                  <a:gd name="connsiteX3268" fmla="*/ 1702808 w 2604760"/>
                  <a:gd name="connsiteY3268" fmla="*/ 665936 h 1435210"/>
                  <a:gd name="connsiteX3269" fmla="*/ 1703334 w 2604760"/>
                  <a:gd name="connsiteY3269" fmla="*/ 669760 h 1435210"/>
                  <a:gd name="connsiteX3270" fmla="*/ 1703852 w 2604760"/>
                  <a:gd name="connsiteY3270" fmla="*/ 672040 h 1435210"/>
                  <a:gd name="connsiteX3271" fmla="*/ 1704369 w 2604760"/>
                  <a:gd name="connsiteY3271" fmla="*/ 671981 h 1435210"/>
                  <a:gd name="connsiteX3272" fmla="*/ 1704896 w 2604760"/>
                  <a:gd name="connsiteY3272" fmla="*/ 669259 h 1435210"/>
                  <a:gd name="connsiteX3273" fmla="*/ 1705413 w 2604760"/>
                  <a:gd name="connsiteY3273" fmla="*/ 664024 h 1435210"/>
                  <a:gd name="connsiteX3274" fmla="*/ 1705939 w 2604760"/>
                  <a:gd name="connsiteY3274" fmla="*/ 656943 h 1435210"/>
                  <a:gd name="connsiteX3275" fmla="*/ 1706457 w 2604760"/>
                  <a:gd name="connsiteY3275" fmla="*/ 649018 h 1435210"/>
                  <a:gd name="connsiteX3276" fmla="*/ 1706975 w 2604760"/>
                  <a:gd name="connsiteY3276" fmla="*/ 641453 h 1435210"/>
                  <a:gd name="connsiteX3277" fmla="*/ 1707501 w 2604760"/>
                  <a:gd name="connsiteY3277" fmla="*/ 635399 h 1435210"/>
                  <a:gd name="connsiteX3278" fmla="*/ 1708019 w 2604760"/>
                  <a:gd name="connsiteY3278" fmla="*/ 631758 h 1435210"/>
                  <a:gd name="connsiteX3279" fmla="*/ 1708545 w 2604760"/>
                  <a:gd name="connsiteY3279" fmla="*/ 630982 h 1435210"/>
                  <a:gd name="connsiteX3280" fmla="*/ 1709062 w 2604760"/>
                  <a:gd name="connsiteY3280" fmla="*/ 632977 h 1435210"/>
                  <a:gd name="connsiteX3281" fmla="*/ 1709580 w 2604760"/>
                  <a:gd name="connsiteY3281" fmla="*/ 637161 h 1435210"/>
                  <a:gd name="connsiteX3282" fmla="*/ 1710106 w 2604760"/>
                  <a:gd name="connsiteY3282" fmla="*/ 642547 h 1435210"/>
                  <a:gd name="connsiteX3283" fmla="*/ 1710624 w 2604760"/>
                  <a:gd name="connsiteY3283" fmla="*/ 647974 h 1435210"/>
                  <a:gd name="connsiteX3284" fmla="*/ 1711150 w 2604760"/>
                  <a:gd name="connsiteY3284" fmla="*/ 652258 h 1435210"/>
                  <a:gd name="connsiteX3285" fmla="*/ 1711668 w 2604760"/>
                  <a:gd name="connsiteY3285" fmla="*/ 654471 h 1435210"/>
                  <a:gd name="connsiteX3286" fmla="*/ 1712185 w 2604760"/>
                  <a:gd name="connsiteY3286" fmla="*/ 654104 h 1435210"/>
                  <a:gd name="connsiteX3287" fmla="*/ 1712712 w 2604760"/>
                  <a:gd name="connsiteY3287" fmla="*/ 651156 h 1435210"/>
                  <a:gd name="connsiteX3288" fmla="*/ 1713229 w 2604760"/>
                  <a:gd name="connsiteY3288" fmla="*/ 646137 h 1435210"/>
                  <a:gd name="connsiteX3289" fmla="*/ 1713755 w 2604760"/>
                  <a:gd name="connsiteY3289" fmla="*/ 639941 h 1435210"/>
                  <a:gd name="connsiteX3290" fmla="*/ 1714273 w 2604760"/>
                  <a:gd name="connsiteY3290" fmla="*/ 633687 h 1435210"/>
                  <a:gd name="connsiteX3291" fmla="*/ 1714791 w 2604760"/>
                  <a:gd name="connsiteY3291" fmla="*/ 628527 h 1435210"/>
                  <a:gd name="connsiteX3292" fmla="*/ 1715317 w 2604760"/>
                  <a:gd name="connsiteY3292" fmla="*/ 625420 h 1435210"/>
                  <a:gd name="connsiteX3293" fmla="*/ 1715834 w 2604760"/>
                  <a:gd name="connsiteY3293" fmla="*/ 624894 h 1435210"/>
                  <a:gd name="connsiteX3294" fmla="*/ 1716360 w 2604760"/>
                  <a:gd name="connsiteY3294" fmla="*/ 626965 h 1435210"/>
                  <a:gd name="connsiteX3295" fmla="*/ 1716878 w 2604760"/>
                  <a:gd name="connsiteY3295" fmla="*/ 631157 h 1435210"/>
                  <a:gd name="connsiteX3296" fmla="*/ 1717396 w 2604760"/>
                  <a:gd name="connsiteY3296" fmla="*/ 636693 h 1435210"/>
                  <a:gd name="connsiteX3297" fmla="*/ 1717922 w 2604760"/>
                  <a:gd name="connsiteY3297" fmla="*/ 642589 h 1435210"/>
                  <a:gd name="connsiteX3298" fmla="*/ 1718440 w 2604760"/>
                  <a:gd name="connsiteY3298" fmla="*/ 647858 h 1435210"/>
                  <a:gd name="connsiteX3299" fmla="*/ 1718966 w 2604760"/>
                  <a:gd name="connsiteY3299" fmla="*/ 651657 h 1435210"/>
                  <a:gd name="connsiteX3300" fmla="*/ 1719484 w 2604760"/>
                  <a:gd name="connsiteY3300" fmla="*/ 653494 h 1435210"/>
                  <a:gd name="connsiteX3301" fmla="*/ 1720001 w 2604760"/>
                  <a:gd name="connsiteY3301" fmla="*/ 653319 h 1435210"/>
                  <a:gd name="connsiteX3302" fmla="*/ 1720527 w 2604760"/>
                  <a:gd name="connsiteY3302" fmla="*/ 651473 h 1435210"/>
                  <a:gd name="connsiteX3303" fmla="*/ 1721045 w 2604760"/>
                  <a:gd name="connsiteY3303" fmla="*/ 648626 h 1435210"/>
                  <a:gd name="connsiteX3304" fmla="*/ 1721571 w 2604760"/>
                  <a:gd name="connsiteY3304" fmla="*/ 645603 h 1435210"/>
                  <a:gd name="connsiteX3305" fmla="*/ 1722089 w 2604760"/>
                  <a:gd name="connsiteY3305" fmla="*/ 643282 h 1435210"/>
                  <a:gd name="connsiteX3306" fmla="*/ 1722607 w 2604760"/>
                  <a:gd name="connsiteY3306" fmla="*/ 642371 h 1435210"/>
                  <a:gd name="connsiteX3307" fmla="*/ 1723133 w 2604760"/>
                  <a:gd name="connsiteY3307" fmla="*/ 643265 h 1435210"/>
                  <a:gd name="connsiteX3308" fmla="*/ 1723650 w 2604760"/>
                  <a:gd name="connsiteY3308" fmla="*/ 645920 h 1435210"/>
                  <a:gd name="connsiteX3309" fmla="*/ 1724176 w 2604760"/>
                  <a:gd name="connsiteY3309" fmla="*/ 649953 h 1435210"/>
                  <a:gd name="connsiteX3310" fmla="*/ 1724694 w 2604760"/>
                  <a:gd name="connsiteY3310" fmla="*/ 654772 h 1435210"/>
                  <a:gd name="connsiteX3311" fmla="*/ 1725212 w 2604760"/>
                  <a:gd name="connsiteY3311" fmla="*/ 659698 h 1435210"/>
                  <a:gd name="connsiteX3312" fmla="*/ 1725738 w 2604760"/>
                  <a:gd name="connsiteY3312" fmla="*/ 664116 h 1435210"/>
                  <a:gd name="connsiteX3313" fmla="*/ 1726255 w 2604760"/>
                  <a:gd name="connsiteY3313" fmla="*/ 667514 h 1435210"/>
                  <a:gd name="connsiteX3314" fmla="*/ 1726782 w 2604760"/>
                  <a:gd name="connsiteY3314" fmla="*/ 669660 h 1435210"/>
                  <a:gd name="connsiteX3315" fmla="*/ 1727299 w 2604760"/>
                  <a:gd name="connsiteY3315" fmla="*/ 670670 h 1435210"/>
                  <a:gd name="connsiteX3316" fmla="*/ 1727817 w 2604760"/>
                  <a:gd name="connsiteY3316" fmla="*/ 670904 h 1435210"/>
                  <a:gd name="connsiteX3317" fmla="*/ 1728343 w 2604760"/>
                  <a:gd name="connsiteY3317" fmla="*/ 670896 h 1435210"/>
                  <a:gd name="connsiteX3318" fmla="*/ 1728861 w 2604760"/>
                  <a:gd name="connsiteY3318" fmla="*/ 671180 h 1435210"/>
                  <a:gd name="connsiteX3319" fmla="*/ 1729387 w 2604760"/>
                  <a:gd name="connsiteY3319" fmla="*/ 672207 h 1435210"/>
                  <a:gd name="connsiteX3320" fmla="*/ 1729905 w 2604760"/>
                  <a:gd name="connsiteY3320" fmla="*/ 674253 h 1435210"/>
                  <a:gd name="connsiteX3321" fmla="*/ 1730422 w 2604760"/>
                  <a:gd name="connsiteY3321" fmla="*/ 677351 h 1435210"/>
                  <a:gd name="connsiteX3322" fmla="*/ 1730948 w 2604760"/>
                  <a:gd name="connsiteY3322" fmla="*/ 681217 h 1435210"/>
                  <a:gd name="connsiteX3323" fmla="*/ 1731466 w 2604760"/>
                  <a:gd name="connsiteY3323" fmla="*/ 685392 h 1435210"/>
                  <a:gd name="connsiteX3324" fmla="*/ 1731992 w 2604760"/>
                  <a:gd name="connsiteY3324" fmla="*/ 689292 h 1435210"/>
                  <a:gd name="connsiteX3325" fmla="*/ 1732510 w 2604760"/>
                  <a:gd name="connsiteY3325" fmla="*/ 692473 h 1435210"/>
                  <a:gd name="connsiteX3326" fmla="*/ 1733028 w 2604760"/>
                  <a:gd name="connsiteY3326" fmla="*/ 694611 h 1435210"/>
                  <a:gd name="connsiteX3327" fmla="*/ 1733554 w 2604760"/>
                  <a:gd name="connsiteY3327" fmla="*/ 695638 h 1435210"/>
                  <a:gd name="connsiteX3328" fmla="*/ 1734071 w 2604760"/>
                  <a:gd name="connsiteY3328" fmla="*/ 695730 h 1435210"/>
                  <a:gd name="connsiteX3329" fmla="*/ 1734598 w 2604760"/>
                  <a:gd name="connsiteY3329" fmla="*/ 695329 h 1435210"/>
                  <a:gd name="connsiteX3330" fmla="*/ 1735115 w 2604760"/>
                  <a:gd name="connsiteY3330" fmla="*/ 695061 h 1435210"/>
                  <a:gd name="connsiteX3331" fmla="*/ 1735633 w 2604760"/>
                  <a:gd name="connsiteY3331" fmla="*/ 695537 h 1435210"/>
                  <a:gd name="connsiteX3332" fmla="*/ 1736159 w 2604760"/>
                  <a:gd name="connsiteY3332" fmla="*/ 697174 h 1435210"/>
                  <a:gd name="connsiteX3333" fmla="*/ 1736677 w 2604760"/>
                  <a:gd name="connsiteY3333" fmla="*/ 700147 h 1435210"/>
                  <a:gd name="connsiteX3334" fmla="*/ 1737203 w 2604760"/>
                  <a:gd name="connsiteY3334" fmla="*/ 704339 h 1435210"/>
                  <a:gd name="connsiteX3335" fmla="*/ 1737721 w 2604760"/>
                  <a:gd name="connsiteY3335" fmla="*/ 709365 h 1435210"/>
                  <a:gd name="connsiteX3336" fmla="*/ 1738238 w 2604760"/>
                  <a:gd name="connsiteY3336" fmla="*/ 714609 h 1435210"/>
                  <a:gd name="connsiteX3337" fmla="*/ 1738764 w 2604760"/>
                  <a:gd name="connsiteY3337" fmla="*/ 719319 h 1435210"/>
                  <a:gd name="connsiteX3338" fmla="*/ 1739282 w 2604760"/>
                  <a:gd name="connsiteY3338" fmla="*/ 722768 h 1435210"/>
                  <a:gd name="connsiteX3339" fmla="*/ 1739808 w 2604760"/>
                  <a:gd name="connsiteY3339" fmla="*/ 724463 h 1435210"/>
                  <a:gd name="connsiteX3340" fmla="*/ 1740326 w 2604760"/>
                  <a:gd name="connsiteY3340" fmla="*/ 724212 h 1435210"/>
                  <a:gd name="connsiteX3341" fmla="*/ 1740843 w 2604760"/>
                  <a:gd name="connsiteY3341" fmla="*/ 722208 h 1435210"/>
                  <a:gd name="connsiteX3342" fmla="*/ 1741369 w 2604760"/>
                  <a:gd name="connsiteY3342" fmla="*/ 718985 h 1435210"/>
                  <a:gd name="connsiteX3343" fmla="*/ 1741887 w 2604760"/>
                  <a:gd name="connsiteY3343" fmla="*/ 715353 h 1435210"/>
                  <a:gd name="connsiteX3344" fmla="*/ 1742413 w 2604760"/>
                  <a:gd name="connsiteY3344" fmla="*/ 712246 h 1435210"/>
                  <a:gd name="connsiteX3345" fmla="*/ 1742931 w 2604760"/>
                  <a:gd name="connsiteY3345" fmla="*/ 710543 h 1435210"/>
                  <a:gd name="connsiteX3346" fmla="*/ 1743449 w 2604760"/>
                  <a:gd name="connsiteY3346" fmla="*/ 710802 h 1435210"/>
                  <a:gd name="connsiteX3347" fmla="*/ 1743975 w 2604760"/>
                  <a:gd name="connsiteY3347" fmla="*/ 713207 h 1435210"/>
                  <a:gd name="connsiteX3348" fmla="*/ 1744493 w 2604760"/>
                  <a:gd name="connsiteY3348" fmla="*/ 717490 h 1435210"/>
                  <a:gd name="connsiteX3349" fmla="*/ 1745019 w 2604760"/>
                  <a:gd name="connsiteY3349" fmla="*/ 723035 h 1435210"/>
                  <a:gd name="connsiteX3350" fmla="*/ 1745536 w 2604760"/>
                  <a:gd name="connsiteY3350" fmla="*/ 728913 h 1435210"/>
                  <a:gd name="connsiteX3351" fmla="*/ 1746054 w 2604760"/>
                  <a:gd name="connsiteY3351" fmla="*/ 734091 h 1435210"/>
                  <a:gd name="connsiteX3352" fmla="*/ 1746580 w 2604760"/>
                  <a:gd name="connsiteY3352" fmla="*/ 737589 h 1435210"/>
                  <a:gd name="connsiteX3353" fmla="*/ 1747098 w 2604760"/>
                  <a:gd name="connsiteY3353" fmla="*/ 738692 h 1435210"/>
                  <a:gd name="connsiteX3354" fmla="*/ 1747624 w 2604760"/>
                  <a:gd name="connsiteY3354" fmla="*/ 737122 h 1435210"/>
                  <a:gd name="connsiteX3355" fmla="*/ 1748142 w 2604760"/>
                  <a:gd name="connsiteY3355" fmla="*/ 733072 h 1435210"/>
                  <a:gd name="connsiteX3356" fmla="*/ 1748659 w 2604760"/>
                  <a:gd name="connsiteY3356" fmla="*/ 727193 h 1435210"/>
                  <a:gd name="connsiteX3357" fmla="*/ 1749185 w 2604760"/>
                  <a:gd name="connsiteY3357" fmla="*/ 720480 h 1435210"/>
                  <a:gd name="connsiteX3358" fmla="*/ 1749703 w 2604760"/>
                  <a:gd name="connsiteY3358" fmla="*/ 714092 h 1435210"/>
                  <a:gd name="connsiteX3359" fmla="*/ 1750229 w 2604760"/>
                  <a:gd name="connsiteY3359" fmla="*/ 709132 h 1435210"/>
                  <a:gd name="connsiteX3360" fmla="*/ 1750747 w 2604760"/>
                  <a:gd name="connsiteY3360" fmla="*/ 706418 h 1435210"/>
                  <a:gd name="connsiteX3361" fmla="*/ 1751265 w 2604760"/>
                  <a:gd name="connsiteY3361" fmla="*/ 706343 h 1435210"/>
                  <a:gd name="connsiteX3362" fmla="*/ 1751791 w 2604760"/>
                  <a:gd name="connsiteY3362" fmla="*/ 708773 h 1435210"/>
                  <a:gd name="connsiteX3363" fmla="*/ 1752308 w 2604760"/>
                  <a:gd name="connsiteY3363" fmla="*/ 713073 h 1435210"/>
                  <a:gd name="connsiteX3364" fmla="*/ 1752834 w 2604760"/>
                  <a:gd name="connsiteY3364" fmla="*/ 718267 h 1435210"/>
                  <a:gd name="connsiteX3365" fmla="*/ 1753352 w 2604760"/>
                  <a:gd name="connsiteY3365" fmla="*/ 723177 h 1435210"/>
                  <a:gd name="connsiteX3366" fmla="*/ 1753870 w 2604760"/>
                  <a:gd name="connsiteY3366" fmla="*/ 726684 h 1435210"/>
                  <a:gd name="connsiteX3367" fmla="*/ 1754396 w 2604760"/>
                  <a:gd name="connsiteY3367" fmla="*/ 727878 h 1435210"/>
                  <a:gd name="connsiteX3368" fmla="*/ 1754914 w 2604760"/>
                  <a:gd name="connsiteY3368" fmla="*/ 726283 h 1435210"/>
                  <a:gd name="connsiteX3369" fmla="*/ 1755440 w 2604760"/>
                  <a:gd name="connsiteY3369" fmla="*/ 721949 h 1435210"/>
                  <a:gd name="connsiteX3370" fmla="*/ 1755957 w 2604760"/>
                  <a:gd name="connsiteY3370" fmla="*/ 715419 h 1435210"/>
                  <a:gd name="connsiteX3371" fmla="*/ 1756475 w 2604760"/>
                  <a:gd name="connsiteY3371" fmla="*/ 707620 h 1435210"/>
                  <a:gd name="connsiteX3372" fmla="*/ 1757001 w 2604760"/>
                  <a:gd name="connsiteY3372" fmla="*/ 699688 h 1435210"/>
                  <a:gd name="connsiteX3373" fmla="*/ 1757519 w 2604760"/>
                  <a:gd name="connsiteY3373" fmla="*/ 692757 h 1435210"/>
                  <a:gd name="connsiteX3374" fmla="*/ 1758045 w 2604760"/>
                  <a:gd name="connsiteY3374" fmla="*/ 687780 h 1435210"/>
                  <a:gd name="connsiteX3375" fmla="*/ 1758563 w 2604760"/>
                  <a:gd name="connsiteY3375" fmla="*/ 685325 h 1435210"/>
                  <a:gd name="connsiteX3376" fmla="*/ 1759080 w 2604760"/>
                  <a:gd name="connsiteY3376" fmla="*/ 685442 h 1435210"/>
                  <a:gd name="connsiteX3377" fmla="*/ 1759607 w 2604760"/>
                  <a:gd name="connsiteY3377" fmla="*/ 687688 h 1435210"/>
                  <a:gd name="connsiteX3378" fmla="*/ 1760124 w 2604760"/>
                  <a:gd name="connsiteY3378" fmla="*/ 691212 h 1435210"/>
                  <a:gd name="connsiteX3379" fmla="*/ 1760650 w 2604760"/>
                  <a:gd name="connsiteY3379" fmla="*/ 694970 h 1435210"/>
                  <a:gd name="connsiteX3380" fmla="*/ 1761168 w 2604760"/>
                  <a:gd name="connsiteY3380" fmla="*/ 697926 h 1435210"/>
                  <a:gd name="connsiteX3381" fmla="*/ 1761686 w 2604760"/>
                  <a:gd name="connsiteY3381" fmla="*/ 699187 h 1435210"/>
                  <a:gd name="connsiteX3382" fmla="*/ 1762212 w 2604760"/>
                  <a:gd name="connsiteY3382" fmla="*/ 698210 h 1435210"/>
                  <a:gd name="connsiteX3383" fmla="*/ 1762729 w 2604760"/>
                  <a:gd name="connsiteY3383" fmla="*/ 694928 h 1435210"/>
                  <a:gd name="connsiteX3384" fmla="*/ 1763255 w 2604760"/>
                  <a:gd name="connsiteY3384" fmla="*/ 689701 h 1435210"/>
                  <a:gd name="connsiteX3385" fmla="*/ 1763773 w 2604760"/>
                  <a:gd name="connsiteY3385" fmla="*/ 683271 h 1435210"/>
                  <a:gd name="connsiteX3386" fmla="*/ 1764291 w 2604760"/>
                  <a:gd name="connsiteY3386" fmla="*/ 676532 h 1435210"/>
                  <a:gd name="connsiteX3387" fmla="*/ 1764817 w 2604760"/>
                  <a:gd name="connsiteY3387" fmla="*/ 670412 h 1435210"/>
                  <a:gd name="connsiteX3388" fmla="*/ 1765335 w 2604760"/>
                  <a:gd name="connsiteY3388" fmla="*/ 665719 h 1435210"/>
                  <a:gd name="connsiteX3389" fmla="*/ 1765861 w 2604760"/>
                  <a:gd name="connsiteY3389" fmla="*/ 662938 h 1435210"/>
                  <a:gd name="connsiteX3390" fmla="*/ 1766379 w 2604760"/>
                  <a:gd name="connsiteY3390" fmla="*/ 662187 h 1435210"/>
                  <a:gd name="connsiteX3391" fmla="*/ 1766896 w 2604760"/>
                  <a:gd name="connsiteY3391" fmla="*/ 663130 h 1435210"/>
                  <a:gd name="connsiteX3392" fmla="*/ 1767422 w 2604760"/>
                  <a:gd name="connsiteY3392" fmla="*/ 665134 h 1435210"/>
                  <a:gd name="connsiteX3393" fmla="*/ 1767940 w 2604760"/>
                  <a:gd name="connsiteY3393" fmla="*/ 667430 h 1435210"/>
                  <a:gd name="connsiteX3394" fmla="*/ 1768466 w 2604760"/>
                  <a:gd name="connsiteY3394" fmla="*/ 669284 h 1435210"/>
                  <a:gd name="connsiteX3395" fmla="*/ 1768984 w 2604760"/>
                  <a:gd name="connsiteY3395" fmla="*/ 670086 h 1435210"/>
                  <a:gd name="connsiteX3396" fmla="*/ 1769502 w 2604760"/>
                  <a:gd name="connsiteY3396" fmla="*/ 669468 h 1435210"/>
                  <a:gd name="connsiteX3397" fmla="*/ 1770028 w 2604760"/>
                  <a:gd name="connsiteY3397" fmla="*/ 667430 h 1435210"/>
                  <a:gd name="connsiteX3398" fmla="*/ 1770545 w 2604760"/>
                  <a:gd name="connsiteY3398" fmla="*/ 664299 h 1435210"/>
                  <a:gd name="connsiteX3399" fmla="*/ 1771071 w 2604760"/>
                  <a:gd name="connsiteY3399" fmla="*/ 660667 h 1435210"/>
                  <a:gd name="connsiteX3400" fmla="*/ 1771589 w 2604760"/>
                  <a:gd name="connsiteY3400" fmla="*/ 657151 h 1435210"/>
                  <a:gd name="connsiteX3401" fmla="*/ 1772107 w 2604760"/>
                  <a:gd name="connsiteY3401" fmla="*/ 654321 h 1435210"/>
                  <a:gd name="connsiteX3402" fmla="*/ 1772633 w 2604760"/>
                  <a:gd name="connsiteY3402" fmla="*/ 652584 h 1435210"/>
                  <a:gd name="connsiteX3403" fmla="*/ 1773150 w 2604760"/>
                  <a:gd name="connsiteY3403" fmla="*/ 652125 h 1435210"/>
                  <a:gd name="connsiteX3404" fmla="*/ 1773677 w 2604760"/>
                  <a:gd name="connsiteY3404" fmla="*/ 652834 h 1435210"/>
                  <a:gd name="connsiteX3405" fmla="*/ 1774194 w 2604760"/>
                  <a:gd name="connsiteY3405" fmla="*/ 654321 h 1435210"/>
                  <a:gd name="connsiteX3406" fmla="*/ 1774712 w 2604760"/>
                  <a:gd name="connsiteY3406" fmla="*/ 656041 h 1435210"/>
                  <a:gd name="connsiteX3407" fmla="*/ 1775238 w 2604760"/>
                  <a:gd name="connsiteY3407" fmla="*/ 657469 h 1435210"/>
                  <a:gd name="connsiteX3408" fmla="*/ 1775756 w 2604760"/>
                  <a:gd name="connsiteY3408" fmla="*/ 658195 h 1435210"/>
                  <a:gd name="connsiteX3409" fmla="*/ 1776282 w 2604760"/>
                  <a:gd name="connsiteY3409" fmla="*/ 658028 h 1435210"/>
                  <a:gd name="connsiteX3410" fmla="*/ 1776800 w 2604760"/>
                  <a:gd name="connsiteY3410" fmla="*/ 657001 h 1435210"/>
                  <a:gd name="connsiteX3411" fmla="*/ 1777317 w 2604760"/>
                  <a:gd name="connsiteY3411" fmla="*/ 655389 h 1435210"/>
                  <a:gd name="connsiteX3412" fmla="*/ 1777843 w 2604760"/>
                  <a:gd name="connsiteY3412" fmla="*/ 653711 h 1435210"/>
                  <a:gd name="connsiteX3413" fmla="*/ 1778361 w 2604760"/>
                  <a:gd name="connsiteY3413" fmla="*/ 652542 h 1435210"/>
                  <a:gd name="connsiteX3414" fmla="*/ 1778887 w 2604760"/>
                  <a:gd name="connsiteY3414" fmla="*/ 652383 h 1435210"/>
                  <a:gd name="connsiteX3415" fmla="*/ 1779405 w 2604760"/>
                  <a:gd name="connsiteY3415" fmla="*/ 653486 h 1435210"/>
                  <a:gd name="connsiteX3416" fmla="*/ 1779923 w 2604760"/>
                  <a:gd name="connsiteY3416" fmla="*/ 655849 h 1435210"/>
                  <a:gd name="connsiteX3417" fmla="*/ 1780449 w 2604760"/>
                  <a:gd name="connsiteY3417" fmla="*/ 659205 h 1435210"/>
                  <a:gd name="connsiteX3418" fmla="*/ 1780966 w 2604760"/>
                  <a:gd name="connsiteY3418" fmla="*/ 663072 h 1435210"/>
                  <a:gd name="connsiteX3419" fmla="*/ 1781493 w 2604760"/>
                  <a:gd name="connsiteY3419" fmla="*/ 666821 h 1435210"/>
                  <a:gd name="connsiteX3420" fmla="*/ 1782010 w 2604760"/>
                  <a:gd name="connsiteY3420" fmla="*/ 669794 h 1435210"/>
                  <a:gd name="connsiteX3421" fmla="*/ 1782528 w 2604760"/>
                  <a:gd name="connsiteY3421" fmla="*/ 671480 h 1435210"/>
                  <a:gd name="connsiteX3422" fmla="*/ 1783054 w 2604760"/>
                  <a:gd name="connsiteY3422" fmla="*/ 671689 h 1435210"/>
                  <a:gd name="connsiteX3423" fmla="*/ 1783572 w 2604760"/>
                  <a:gd name="connsiteY3423" fmla="*/ 670545 h 1435210"/>
                  <a:gd name="connsiteX3424" fmla="*/ 1784098 w 2604760"/>
                  <a:gd name="connsiteY3424" fmla="*/ 668483 h 1435210"/>
                  <a:gd name="connsiteX3425" fmla="*/ 1784616 w 2604760"/>
                  <a:gd name="connsiteY3425" fmla="*/ 666178 h 1435210"/>
                  <a:gd name="connsiteX3426" fmla="*/ 1785133 w 2604760"/>
                  <a:gd name="connsiteY3426" fmla="*/ 664424 h 1435210"/>
                  <a:gd name="connsiteX3427" fmla="*/ 1785659 w 2604760"/>
                  <a:gd name="connsiteY3427" fmla="*/ 664007 h 1435210"/>
                  <a:gd name="connsiteX3428" fmla="*/ 1786177 w 2604760"/>
                  <a:gd name="connsiteY3428" fmla="*/ 665460 h 1435210"/>
                  <a:gd name="connsiteX3429" fmla="*/ 1786703 w 2604760"/>
                  <a:gd name="connsiteY3429" fmla="*/ 668950 h 1435210"/>
                  <a:gd name="connsiteX3430" fmla="*/ 1787221 w 2604760"/>
                  <a:gd name="connsiteY3430" fmla="*/ 674261 h 1435210"/>
                  <a:gd name="connsiteX3431" fmla="*/ 1787738 w 2604760"/>
                  <a:gd name="connsiteY3431" fmla="*/ 680799 h 1435210"/>
                  <a:gd name="connsiteX3432" fmla="*/ 1788265 w 2604760"/>
                  <a:gd name="connsiteY3432" fmla="*/ 687738 h 1435210"/>
                  <a:gd name="connsiteX3433" fmla="*/ 1788782 w 2604760"/>
                  <a:gd name="connsiteY3433" fmla="*/ 694143 h 1435210"/>
                  <a:gd name="connsiteX3434" fmla="*/ 1789308 w 2604760"/>
                  <a:gd name="connsiteY3434" fmla="*/ 699111 h 1435210"/>
                  <a:gd name="connsiteX3435" fmla="*/ 1789826 w 2604760"/>
                  <a:gd name="connsiteY3435" fmla="*/ 701984 h 1435210"/>
                  <a:gd name="connsiteX3436" fmla="*/ 1790344 w 2604760"/>
                  <a:gd name="connsiteY3436" fmla="*/ 702518 h 1435210"/>
                  <a:gd name="connsiteX3437" fmla="*/ 1790870 w 2604760"/>
                  <a:gd name="connsiteY3437" fmla="*/ 700932 h 1435210"/>
                  <a:gd name="connsiteX3438" fmla="*/ 1791388 w 2604760"/>
                  <a:gd name="connsiteY3438" fmla="*/ 697859 h 1435210"/>
                  <a:gd name="connsiteX3439" fmla="*/ 1791914 w 2604760"/>
                  <a:gd name="connsiteY3439" fmla="*/ 694243 h 1435210"/>
                  <a:gd name="connsiteX3440" fmla="*/ 1792431 w 2604760"/>
                  <a:gd name="connsiteY3440" fmla="*/ 691129 h 1435210"/>
                  <a:gd name="connsiteX3441" fmla="*/ 1792949 w 2604760"/>
                  <a:gd name="connsiteY3441" fmla="*/ 689525 h 1435210"/>
                  <a:gd name="connsiteX3442" fmla="*/ 1793475 w 2604760"/>
                  <a:gd name="connsiteY3442" fmla="*/ 690152 h 1435210"/>
                  <a:gd name="connsiteX3443" fmla="*/ 1793993 w 2604760"/>
                  <a:gd name="connsiteY3443" fmla="*/ 693316 h 1435210"/>
                  <a:gd name="connsiteX3444" fmla="*/ 1794519 w 2604760"/>
                  <a:gd name="connsiteY3444" fmla="*/ 698852 h 1435210"/>
                  <a:gd name="connsiteX3445" fmla="*/ 1795036 w 2604760"/>
                  <a:gd name="connsiteY3445" fmla="*/ 706126 h 1435210"/>
                  <a:gd name="connsiteX3446" fmla="*/ 1795554 w 2604760"/>
                  <a:gd name="connsiteY3446" fmla="*/ 714159 h 1435210"/>
                  <a:gd name="connsiteX3447" fmla="*/ 1796080 w 2604760"/>
                  <a:gd name="connsiteY3447" fmla="*/ 721841 h 1435210"/>
                  <a:gd name="connsiteX3448" fmla="*/ 1796598 w 2604760"/>
                  <a:gd name="connsiteY3448" fmla="*/ 728078 h 1435210"/>
                  <a:gd name="connsiteX3449" fmla="*/ 1797124 w 2604760"/>
                  <a:gd name="connsiteY3449" fmla="*/ 732011 h 1435210"/>
                  <a:gd name="connsiteX3450" fmla="*/ 1797642 w 2604760"/>
                  <a:gd name="connsiteY3450" fmla="*/ 733239 h 1435210"/>
                  <a:gd name="connsiteX3451" fmla="*/ 1798160 w 2604760"/>
                  <a:gd name="connsiteY3451" fmla="*/ 731819 h 1435210"/>
                  <a:gd name="connsiteX3452" fmla="*/ 1798686 w 2604760"/>
                  <a:gd name="connsiteY3452" fmla="*/ 728337 h 1435210"/>
                  <a:gd name="connsiteX3453" fmla="*/ 1799203 w 2604760"/>
                  <a:gd name="connsiteY3453" fmla="*/ 723703 h 1435210"/>
                  <a:gd name="connsiteX3454" fmla="*/ 1799729 w 2604760"/>
                  <a:gd name="connsiteY3454" fmla="*/ 719035 h 1435210"/>
                  <a:gd name="connsiteX3455" fmla="*/ 1800247 w 2604760"/>
                  <a:gd name="connsiteY3455" fmla="*/ 715419 h 1435210"/>
                  <a:gd name="connsiteX3456" fmla="*/ 1800765 w 2604760"/>
                  <a:gd name="connsiteY3456" fmla="*/ 713749 h 1435210"/>
                  <a:gd name="connsiteX3457" fmla="*/ 1801291 w 2604760"/>
                  <a:gd name="connsiteY3457" fmla="*/ 714518 h 1435210"/>
                  <a:gd name="connsiteX3458" fmla="*/ 1801809 w 2604760"/>
                  <a:gd name="connsiteY3458" fmla="*/ 717782 h 1435210"/>
                  <a:gd name="connsiteX3459" fmla="*/ 1802335 w 2604760"/>
                  <a:gd name="connsiteY3459" fmla="*/ 723060 h 1435210"/>
                  <a:gd name="connsiteX3460" fmla="*/ 1802852 w 2604760"/>
                  <a:gd name="connsiteY3460" fmla="*/ 729490 h 1435210"/>
                  <a:gd name="connsiteX3461" fmla="*/ 1803370 w 2604760"/>
                  <a:gd name="connsiteY3461" fmla="*/ 736003 h 1435210"/>
                  <a:gd name="connsiteX3462" fmla="*/ 1803896 w 2604760"/>
                  <a:gd name="connsiteY3462" fmla="*/ 741531 h 1435210"/>
                  <a:gd name="connsiteX3463" fmla="*/ 1804414 w 2604760"/>
                  <a:gd name="connsiteY3463" fmla="*/ 745196 h 1435210"/>
                  <a:gd name="connsiteX3464" fmla="*/ 1804940 w 2604760"/>
                  <a:gd name="connsiteY3464" fmla="*/ 746466 h 1435210"/>
                  <a:gd name="connsiteX3465" fmla="*/ 1805458 w 2604760"/>
                  <a:gd name="connsiteY3465" fmla="*/ 745230 h 1435210"/>
                  <a:gd name="connsiteX3466" fmla="*/ 1805976 w 2604760"/>
                  <a:gd name="connsiteY3466" fmla="*/ 741840 h 1435210"/>
                  <a:gd name="connsiteX3467" fmla="*/ 1806502 w 2604760"/>
                  <a:gd name="connsiteY3467" fmla="*/ 737021 h 1435210"/>
                  <a:gd name="connsiteX3468" fmla="*/ 1807019 w 2604760"/>
                  <a:gd name="connsiteY3468" fmla="*/ 731711 h 1435210"/>
                  <a:gd name="connsiteX3469" fmla="*/ 1807545 w 2604760"/>
                  <a:gd name="connsiteY3469" fmla="*/ 726884 h 1435210"/>
                  <a:gd name="connsiteX3470" fmla="*/ 1808063 w 2604760"/>
                  <a:gd name="connsiteY3470" fmla="*/ 723344 h 1435210"/>
                  <a:gd name="connsiteX3471" fmla="*/ 1808581 w 2604760"/>
                  <a:gd name="connsiteY3471" fmla="*/ 721665 h 1435210"/>
                  <a:gd name="connsiteX3472" fmla="*/ 1809107 w 2604760"/>
                  <a:gd name="connsiteY3472" fmla="*/ 722016 h 1435210"/>
                  <a:gd name="connsiteX3473" fmla="*/ 1809624 w 2604760"/>
                  <a:gd name="connsiteY3473" fmla="*/ 724095 h 1435210"/>
                  <a:gd name="connsiteX3474" fmla="*/ 1810151 w 2604760"/>
                  <a:gd name="connsiteY3474" fmla="*/ 727268 h 1435210"/>
                  <a:gd name="connsiteX3475" fmla="*/ 1810668 w 2604760"/>
                  <a:gd name="connsiteY3475" fmla="*/ 730684 h 1435210"/>
                  <a:gd name="connsiteX3476" fmla="*/ 1811186 w 2604760"/>
                  <a:gd name="connsiteY3476" fmla="*/ 733548 h 1435210"/>
                  <a:gd name="connsiteX3477" fmla="*/ 1811712 w 2604760"/>
                  <a:gd name="connsiteY3477" fmla="*/ 735168 h 1435210"/>
                  <a:gd name="connsiteX3478" fmla="*/ 1812230 w 2604760"/>
                  <a:gd name="connsiteY3478" fmla="*/ 735126 h 1435210"/>
                  <a:gd name="connsiteX3479" fmla="*/ 1812756 w 2604760"/>
                  <a:gd name="connsiteY3479" fmla="*/ 733306 h 1435210"/>
                  <a:gd name="connsiteX3480" fmla="*/ 1813274 w 2604760"/>
                  <a:gd name="connsiteY3480" fmla="*/ 729949 h 1435210"/>
                  <a:gd name="connsiteX3481" fmla="*/ 1813791 w 2604760"/>
                  <a:gd name="connsiteY3481" fmla="*/ 725573 h 1435210"/>
                  <a:gd name="connsiteX3482" fmla="*/ 1814317 w 2604760"/>
                  <a:gd name="connsiteY3482" fmla="*/ 720880 h 1435210"/>
                  <a:gd name="connsiteX3483" fmla="*/ 1814835 w 2604760"/>
                  <a:gd name="connsiteY3483" fmla="*/ 716530 h 1435210"/>
                  <a:gd name="connsiteX3484" fmla="*/ 1815361 w 2604760"/>
                  <a:gd name="connsiteY3484" fmla="*/ 713056 h 1435210"/>
                  <a:gd name="connsiteX3485" fmla="*/ 1815879 w 2604760"/>
                  <a:gd name="connsiteY3485" fmla="*/ 710777 h 1435210"/>
                  <a:gd name="connsiteX3486" fmla="*/ 1816397 w 2604760"/>
                  <a:gd name="connsiteY3486" fmla="*/ 709741 h 1435210"/>
                  <a:gd name="connsiteX3487" fmla="*/ 1816923 w 2604760"/>
                  <a:gd name="connsiteY3487" fmla="*/ 709666 h 1435210"/>
                  <a:gd name="connsiteX3488" fmla="*/ 1817440 w 2604760"/>
                  <a:gd name="connsiteY3488" fmla="*/ 710050 h 1435210"/>
                  <a:gd name="connsiteX3489" fmla="*/ 1817966 w 2604760"/>
                  <a:gd name="connsiteY3489" fmla="*/ 710276 h 1435210"/>
                  <a:gd name="connsiteX3490" fmla="*/ 1818484 w 2604760"/>
                  <a:gd name="connsiteY3490" fmla="*/ 709866 h 1435210"/>
                  <a:gd name="connsiteX3491" fmla="*/ 1819002 w 2604760"/>
                  <a:gd name="connsiteY3491" fmla="*/ 708514 h 1435210"/>
                  <a:gd name="connsiteX3492" fmla="*/ 1819528 w 2604760"/>
                  <a:gd name="connsiteY3492" fmla="*/ 706117 h 1435210"/>
                  <a:gd name="connsiteX3493" fmla="*/ 1820046 w 2604760"/>
                  <a:gd name="connsiteY3493" fmla="*/ 702827 h 1435210"/>
                  <a:gd name="connsiteX3494" fmla="*/ 1820572 w 2604760"/>
                  <a:gd name="connsiteY3494" fmla="*/ 698986 h 1435210"/>
                  <a:gd name="connsiteX3495" fmla="*/ 1821089 w 2604760"/>
                  <a:gd name="connsiteY3495" fmla="*/ 695128 h 1435210"/>
                  <a:gd name="connsiteX3496" fmla="*/ 1821607 w 2604760"/>
                  <a:gd name="connsiteY3496" fmla="*/ 691788 h 1435210"/>
                  <a:gd name="connsiteX3497" fmla="*/ 1822133 w 2604760"/>
                  <a:gd name="connsiteY3497" fmla="*/ 689358 h 1435210"/>
                  <a:gd name="connsiteX3498" fmla="*/ 1822651 w 2604760"/>
                  <a:gd name="connsiteY3498" fmla="*/ 687964 h 1435210"/>
                  <a:gd name="connsiteX3499" fmla="*/ 1823177 w 2604760"/>
                  <a:gd name="connsiteY3499" fmla="*/ 687505 h 1435210"/>
                  <a:gd name="connsiteX3500" fmla="*/ 1823695 w 2604760"/>
                  <a:gd name="connsiteY3500" fmla="*/ 687630 h 1435210"/>
                  <a:gd name="connsiteX3501" fmla="*/ 1824212 w 2604760"/>
                  <a:gd name="connsiteY3501" fmla="*/ 687864 h 1435210"/>
                  <a:gd name="connsiteX3502" fmla="*/ 1824738 w 2604760"/>
                  <a:gd name="connsiteY3502" fmla="*/ 687630 h 1435210"/>
                  <a:gd name="connsiteX3503" fmla="*/ 1825256 w 2604760"/>
                  <a:gd name="connsiteY3503" fmla="*/ 686419 h 1435210"/>
                  <a:gd name="connsiteX3504" fmla="*/ 1825782 w 2604760"/>
                  <a:gd name="connsiteY3504" fmla="*/ 683956 h 1435210"/>
                  <a:gd name="connsiteX3505" fmla="*/ 1826300 w 2604760"/>
                  <a:gd name="connsiteY3505" fmla="*/ 680265 h 1435210"/>
                  <a:gd name="connsiteX3506" fmla="*/ 1826818 w 2604760"/>
                  <a:gd name="connsiteY3506" fmla="*/ 675664 h 1435210"/>
                  <a:gd name="connsiteX3507" fmla="*/ 1827344 w 2604760"/>
                  <a:gd name="connsiteY3507" fmla="*/ 670687 h 1435210"/>
                  <a:gd name="connsiteX3508" fmla="*/ 1827861 w 2604760"/>
                  <a:gd name="connsiteY3508" fmla="*/ 666028 h 1435210"/>
                  <a:gd name="connsiteX3509" fmla="*/ 1828388 w 2604760"/>
                  <a:gd name="connsiteY3509" fmla="*/ 662412 h 1435210"/>
                  <a:gd name="connsiteX3510" fmla="*/ 1828905 w 2604760"/>
                  <a:gd name="connsiteY3510" fmla="*/ 660400 h 1435210"/>
                  <a:gd name="connsiteX3511" fmla="*/ 1829423 w 2604760"/>
                  <a:gd name="connsiteY3511" fmla="*/ 660266 h 1435210"/>
                  <a:gd name="connsiteX3512" fmla="*/ 1829949 w 2604760"/>
                  <a:gd name="connsiteY3512" fmla="*/ 661828 h 1435210"/>
                  <a:gd name="connsiteX3513" fmla="*/ 1830467 w 2604760"/>
                  <a:gd name="connsiteY3513" fmla="*/ 664583 h 1435210"/>
                  <a:gd name="connsiteX3514" fmla="*/ 1830993 w 2604760"/>
                  <a:gd name="connsiteY3514" fmla="*/ 667773 h 1435210"/>
                  <a:gd name="connsiteX3515" fmla="*/ 1831510 w 2604760"/>
                  <a:gd name="connsiteY3515" fmla="*/ 670554 h 1435210"/>
                  <a:gd name="connsiteX3516" fmla="*/ 1832028 w 2604760"/>
                  <a:gd name="connsiteY3516" fmla="*/ 672123 h 1435210"/>
                  <a:gd name="connsiteX3517" fmla="*/ 1832554 w 2604760"/>
                  <a:gd name="connsiteY3517" fmla="*/ 671898 h 1435210"/>
                  <a:gd name="connsiteX3518" fmla="*/ 1833072 w 2604760"/>
                  <a:gd name="connsiteY3518" fmla="*/ 669610 h 1435210"/>
                  <a:gd name="connsiteX3519" fmla="*/ 1833598 w 2604760"/>
                  <a:gd name="connsiteY3519" fmla="*/ 665451 h 1435210"/>
                  <a:gd name="connsiteX3520" fmla="*/ 1834116 w 2604760"/>
                  <a:gd name="connsiteY3520" fmla="*/ 660015 h 1435210"/>
                  <a:gd name="connsiteX3521" fmla="*/ 1834633 w 2604760"/>
                  <a:gd name="connsiteY3521" fmla="*/ 654187 h 1435210"/>
                  <a:gd name="connsiteX3522" fmla="*/ 1835160 w 2604760"/>
                  <a:gd name="connsiteY3522" fmla="*/ 648993 h 1435210"/>
                  <a:gd name="connsiteX3523" fmla="*/ 1835677 w 2604760"/>
                  <a:gd name="connsiteY3523" fmla="*/ 645428 h 1435210"/>
                  <a:gd name="connsiteX3524" fmla="*/ 1836203 w 2604760"/>
                  <a:gd name="connsiteY3524" fmla="*/ 644217 h 1435210"/>
                  <a:gd name="connsiteX3525" fmla="*/ 1836721 w 2604760"/>
                  <a:gd name="connsiteY3525" fmla="*/ 645645 h 1435210"/>
                  <a:gd name="connsiteX3526" fmla="*/ 1837239 w 2604760"/>
                  <a:gd name="connsiteY3526" fmla="*/ 649486 h 1435210"/>
                  <a:gd name="connsiteX3527" fmla="*/ 1837765 w 2604760"/>
                  <a:gd name="connsiteY3527" fmla="*/ 655064 h 1435210"/>
                  <a:gd name="connsiteX3528" fmla="*/ 1838283 w 2604760"/>
                  <a:gd name="connsiteY3528" fmla="*/ 661360 h 1435210"/>
                  <a:gd name="connsiteX3529" fmla="*/ 1838809 w 2604760"/>
                  <a:gd name="connsiteY3529" fmla="*/ 667289 h 1435210"/>
                  <a:gd name="connsiteX3530" fmla="*/ 1839326 w 2604760"/>
                  <a:gd name="connsiteY3530" fmla="*/ 671789 h 1435210"/>
                  <a:gd name="connsiteX3531" fmla="*/ 1839844 w 2604760"/>
                  <a:gd name="connsiteY3531" fmla="*/ 674094 h 1435210"/>
                  <a:gd name="connsiteX3532" fmla="*/ 1840370 w 2604760"/>
                  <a:gd name="connsiteY3532" fmla="*/ 673843 h 1435210"/>
                  <a:gd name="connsiteX3533" fmla="*/ 1840888 w 2604760"/>
                  <a:gd name="connsiteY3533" fmla="*/ 671188 h 1435210"/>
                  <a:gd name="connsiteX3534" fmla="*/ 1841414 w 2604760"/>
                  <a:gd name="connsiteY3534" fmla="*/ 666746 h 1435210"/>
                  <a:gd name="connsiteX3535" fmla="*/ 1841932 w 2604760"/>
                  <a:gd name="connsiteY3535" fmla="*/ 661535 h 1435210"/>
                  <a:gd name="connsiteX3536" fmla="*/ 1842449 w 2604760"/>
                  <a:gd name="connsiteY3536" fmla="*/ 656717 h 1435210"/>
                  <a:gd name="connsiteX3537" fmla="*/ 1842976 w 2604760"/>
                  <a:gd name="connsiteY3537" fmla="*/ 653394 h 1435210"/>
                  <a:gd name="connsiteX3538" fmla="*/ 1843493 w 2604760"/>
                  <a:gd name="connsiteY3538" fmla="*/ 652417 h 1435210"/>
                  <a:gd name="connsiteX3539" fmla="*/ 1844019 w 2604760"/>
                  <a:gd name="connsiteY3539" fmla="*/ 654179 h 1435210"/>
                  <a:gd name="connsiteX3540" fmla="*/ 1844537 w 2604760"/>
                  <a:gd name="connsiteY3540" fmla="*/ 658604 h 1435210"/>
                  <a:gd name="connsiteX3541" fmla="*/ 1845055 w 2604760"/>
                  <a:gd name="connsiteY3541" fmla="*/ 665109 h 1435210"/>
                  <a:gd name="connsiteX3542" fmla="*/ 1845581 w 2604760"/>
                  <a:gd name="connsiteY3542" fmla="*/ 672741 h 1435210"/>
                  <a:gd name="connsiteX3543" fmla="*/ 1846098 w 2604760"/>
                  <a:gd name="connsiteY3543" fmla="*/ 680357 h 1435210"/>
                  <a:gd name="connsiteX3544" fmla="*/ 1846624 w 2604760"/>
                  <a:gd name="connsiteY3544" fmla="*/ 686853 h 1435210"/>
                  <a:gd name="connsiteX3545" fmla="*/ 1847142 w 2604760"/>
                  <a:gd name="connsiteY3545" fmla="*/ 691379 h 1435210"/>
                  <a:gd name="connsiteX3546" fmla="*/ 1847660 w 2604760"/>
                  <a:gd name="connsiteY3546" fmla="*/ 693458 h 1435210"/>
                  <a:gd name="connsiteX3547" fmla="*/ 1848186 w 2604760"/>
                  <a:gd name="connsiteY3547" fmla="*/ 693108 h 1435210"/>
                  <a:gd name="connsiteX3548" fmla="*/ 1848704 w 2604760"/>
                  <a:gd name="connsiteY3548" fmla="*/ 690803 h 1435210"/>
                  <a:gd name="connsiteX3549" fmla="*/ 1849230 w 2604760"/>
                  <a:gd name="connsiteY3549" fmla="*/ 687404 h 1435210"/>
                  <a:gd name="connsiteX3550" fmla="*/ 1849747 w 2604760"/>
                  <a:gd name="connsiteY3550" fmla="*/ 683931 h 1435210"/>
                  <a:gd name="connsiteX3551" fmla="*/ 1850265 w 2604760"/>
                  <a:gd name="connsiteY3551" fmla="*/ 681359 h 1435210"/>
                  <a:gd name="connsiteX3552" fmla="*/ 1850791 w 2604760"/>
                  <a:gd name="connsiteY3552" fmla="*/ 680474 h 1435210"/>
                  <a:gd name="connsiteX3553" fmla="*/ 1851309 w 2604760"/>
                  <a:gd name="connsiteY3553" fmla="*/ 681718 h 1435210"/>
                  <a:gd name="connsiteX3554" fmla="*/ 1851835 w 2604760"/>
                  <a:gd name="connsiteY3554" fmla="*/ 685166 h 1435210"/>
                  <a:gd name="connsiteX3555" fmla="*/ 1852353 w 2604760"/>
                  <a:gd name="connsiteY3555" fmla="*/ 690477 h 1435210"/>
                  <a:gd name="connsiteX3556" fmla="*/ 1852871 w 2604760"/>
                  <a:gd name="connsiteY3556" fmla="*/ 696949 h 1435210"/>
                  <a:gd name="connsiteX3557" fmla="*/ 1853397 w 2604760"/>
                  <a:gd name="connsiteY3557" fmla="*/ 703662 h 1435210"/>
                  <a:gd name="connsiteX3558" fmla="*/ 1853914 w 2604760"/>
                  <a:gd name="connsiteY3558" fmla="*/ 709700 h 1435210"/>
                  <a:gd name="connsiteX3559" fmla="*/ 1854440 w 2604760"/>
                  <a:gd name="connsiteY3559" fmla="*/ 714351 h 1435210"/>
                  <a:gd name="connsiteX3560" fmla="*/ 1854958 w 2604760"/>
                  <a:gd name="connsiteY3560" fmla="*/ 717190 h 1435210"/>
                  <a:gd name="connsiteX3561" fmla="*/ 1855476 w 2604760"/>
                  <a:gd name="connsiteY3561" fmla="*/ 718167 h 1435210"/>
                  <a:gd name="connsiteX3562" fmla="*/ 1856002 w 2604760"/>
                  <a:gd name="connsiteY3562" fmla="*/ 717574 h 1435210"/>
                  <a:gd name="connsiteX3563" fmla="*/ 1856519 w 2604760"/>
                  <a:gd name="connsiteY3563" fmla="*/ 715996 h 1435210"/>
                  <a:gd name="connsiteX3564" fmla="*/ 1857046 w 2604760"/>
                  <a:gd name="connsiteY3564" fmla="*/ 714150 h 1435210"/>
                  <a:gd name="connsiteX3565" fmla="*/ 1857563 w 2604760"/>
                  <a:gd name="connsiteY3565" fmla="*/ 712731 h 1435210"/>
                  <a:gd name="connsiteX3566" fmla="*/ 1858081 w 2604760"/>
                  <a:gd name="connsiteY3566" fmla="*/ 712255 h 1435210"/>
                  <a:gd name="connsiteX3567" fmla="*/ 1858607 w 2604760"/>
                  <a:gd name="connsiteY3567" fmla="*/ 713006 h 1435210"/>
                  <a:gd name="connsiteX3568" fmla="*/ 1859125 w 2604760"/>
                  <a:gd name="connsiteY3568" fmla="*/ 715052 h 1435210"/>
                  <a:gd name="connsiteX3569" fmla="*/ 1859651 w 2604760"/>
                  <a:gd name="connsiteY3569" fmla="*/ 718183 h 1435210"/>
                  <a:gd name="connsiteX3570" fmla="*/ 1860169 w 2604760"/>
                  <a:gd name="connsiteY3570" fmla="*/ 721924 h 1435210"/>
                  <a:gd name="connsiteX3571" fmla="*/ 1860686 w 2604760"/>
                  <a:gd name="connsiteY3571" fmla="*/ 725682 h 1435210"/>
                  <a:gd name="connsiteX3572" fmla="*/ 1861212 w 2604760"/>
                  <a:gd name="connsiteY3572" fmla="*/ 728863 h 1435210"/>
                  <a:gd name="connsiteX3573" fmla="*/ 1861730 w 2604760"/>
                  <a:gd name="connsiteY3573" fmla="*/ 731084 h 1435210"/>
                  <a:gd name="connsiteX3574" fmla="*/ 1862256 w 2604760"/>
                  <a:gd name="connsiteY3574" fmla="*/ 732187 h 1435210"/>
                  <a:gd name="connsiteX3575" fmla="*/ 1862774 w 2604760"/>
                  <a:gd name="connsiteY3575" fmla="*/ 732228 h 1435210"/>
                  <a:gd name="connsiteX3576" fmla="*/ 1863292 w 2604760"/>
                  <a:gd name="connsiteY3576" fmla="*/ 731485 h 1435210"/>
                  <a:gd name="connsiteX3577" fmla="*/ 1863818 w 2604760"/>
                  <a:gd name="connsiteY3577" fmla="*/ 730366 h 1435210"/>
                  <a:gd name="connsiteX3578" fmla="*/ 1864335 w 2604760"/>
                  <a:gd name="connsiteY3578" fmla="*/ 729373 h 1435210"/>
                  <a:gd name="connsiteX3579" fmla="*/ 1864861 w 2604760"/>
                  <a:gd name="connsiteY3579" fmla="*/ 728897 h 1435210"/>
                  <a:gd name="connsiteX3580" fmla="*/ 1865379 w 2604760"/>
                  <a:gd name="connsiteY3580" fmla="*/ 729131 h 1435210"/>
                  <a:gd name="connsiteX3581" fmla="*/ 1865897 w 2604760"/>
                  <a:gd name="connsiteY3581" fmla="*/ 730066 h 1435210"/>
                  <a:gd name="connsiteX3582" fmla="*/ 1866423 w 2604760"/>
                  <a:gd name="connsiteY3582" fmla="*/ 731494 h 1435210"/>
                  <a:gd name="connsiteX3583" fmla="*/ 1866941 w 2604760"/>
                  <a:gd name="connsiteY3583" fmla="*/ 733063 h 1435210"/>
                  <a:gd name="connsiteX3584" fmla="*/ 1867467 w 2604760"/>
                  <a:gd name="connsiteY3584" fmla="*/ 734358 h 1435210"/>
                  <a:gd name="connsiteX3585" fmla="*/ 1867984 w 2604760"/>
                  <a:gd name="connsiteY3585" fmla="*/ 734942 h 1435210"/>
                  <a:gd name="connsiteX3586" fmla="*/ 1868502 w 2604760"/>
                  <a:gd name="connsiteY3586" fmla="*/ 734500 h 1435210"/>
                  <a:gd name="connsiteX3587" fmla="*/ 1869028 w 2604760"/>
                  <a:gd name="connsiteY3587" fmla="*/ 732972 h 1435210"/>
                  <a:gd name="connsiteX3588" fmla="*/ 1869546 w 2604760"/>
                  <a:gd name="connsiteY3588" fmla="*/ 730558 h 1435210"/>
                  <a:gd name="connsiteX3589" fmla="*/ 1870072 w 2604760"/>
                  <a:gd name="connsiteY3589" fmla="*/ 727636 h 1435210"/>
                  <a:gd name="connsiteX3590" fmla="*/ 1870590 w 2604760"/>
                  <a:gd name="connsiteY3590" fmla="*/ 724680 h 1435210"/>
                  <a:gd name="connsiteX3591" fmla="*/ 1871107 w 2604760"/>
                  <a:gd name="connsiteY3591" fmla="*/ 722191 h 1435210"/>
                  <a:gd name="connsiteX3592" fmla="*/ 1871633 w 2604760"/>
                  <a:gd name="connsiteY3592" fmla="*/ 720638 h 1435210"/>
                  <a:gd name="connsiteX3593" fmla="*/ 1872151 w 2604760"/>
                  <a:gd name="connsiteY3593" fmla="*/ 720296 h 1435210"/>
                  <a:gd name="connsiteX3594" fmla="*/ 1872677 w 2604760"/>
                  <a:gd name="connsiteY3594" fmla="*/ 721156 h 1435210"/>
                  <a:gd name="connsiteX3595" fmla="*/ 1873195 w 2604760"/>
                  <a:gd name="connsiteY3595" fmla="*/ 722859 h 1435210"/>
                  <a:gd name="connsiteX3596" fmla="*/ 1873713 w 2604760"/>
                  <a:gd name="connsiteY3596" fmla="*/ 724838 h 1435210"/>
                  <a:gd name="connsiteX3597" fmla="*/ 1874239 w 2604760"/>
                  <a:gd name="connsiteY3597" fmla="*/ 726425 h 1435210"/>
                  <a:gd name="connsiteX3598" fmla="*/ 1874757 w 2604760"/>
                  <a:gd name="connsiteY3598" fmla="*/ 726951 h 1435210"/>
                  <a:gd name="connsiteX3599" fmla="*/ 1875283 w 2604760"/>
                  <a:gd name="connsiteY3599" fmla="*/ 725924 h 1435210"/>
                  <a:gd name="connsiteX3600" fmla="*/ 1875800 w 2604760"/>
                  <a:gd name="connsiteY3600" fmla="*/ 723085 h 1435210"/>
                  <a:gd name="connsiteX3601" fmla="*/ 1876318 w 2604760"/>
                  <a:gd name="connsiteY3601" fmla="*/ 718567 h 1435210"/>
                  <a:gd name="connsiteX3602" fmla="*/ 1876844 w 2604760"/>
                  <a:gd name="connsiteY3602" fmla="*/ 712822 h 1435210"/>
                  <a:gd name="connsiteX3603" fmla="*/ 1877362 w 2604760"/>
                  <a:gd name="connsiteY3603" fmla="*/ 706568 h 1435210"/>
                  <a:gd name="connsiteX3604" fmla="*/ 1877888 w 2604760"/>
                  <a:gd name="connsiteY3604" fmla="*/ 700639 h 1435210"/>
                  <a:gd name="connsiteX3605" fmla="*/ 1878405 w 2604760"/>
                  <a:gd name="connsiteY3605" fmla="*/ 695813 h 1435210"/>
                  <a:gd name="connsiteX3606" fmla="*/ 1878923 w 2604760"/>
                  <a:gd name="connsiteY3606" fmla="*/ 692749 h 1435210"/>
                  <a:gd name="connsiteX3607" fmla="*/ 1879449 w 2604760"/>
                  <a:gd name="connsiteY3607" fmla="*/ 691780 h 1435210"/>
                  <a:gd name="connsiteX3608" fmla="*/ 1879967 w 2604760"/>
                  <a:gd name="connsiteY3608" fmla="*/ 692849 h 1435210"/>
                  <a:gd name="connsiteX3609" fmla="*/ 1880493 w 2604760"/>
                  <a:gd name="connsiteY3609" fmla="*/ 695429 h 1435210"/>
                  <a:gd name="connsiteX3610" fmla="*/ 1881011 w 2604760"/>
                  <a:gd name="connsiteY3610" fmla="*/ 698669 h 1435210"/>
                  <a:gd name="connsiteX3611" fmla="*/ 1881528 w 2604760"/>
                  <a:gd name="connsiteY3611" fmla="*/ 701550 h 1435210"/>
                  <a:gd name="connsiteX3612" fmla="*/ 1882055 w 2604760"/>
                  <a:gd name="connsiteY3612" fmla="*/ 703119 h 1435210"/>
                  <a:gd name="connsiteX3613" fmla="*/ 1882572 w 2604760"/>
                  <a:gd name="connsiteY3613" fmla="*/ 702627 h 1435210"/>
                  <a:gd name="connsiteX3614" fmla="*/ 1883098 w 2604760"/>
                  <a:gd name="connsiteY3614" fmla="*/ 699704 h 1435210"/>
                  <a:gd name="connsiteX3615" fmla="*/ 1883616 w 2604760"/>
                  <a:gd name="connsiteY3615" fmla="*/ 694435 h 1435210"/>
                  <a:gd name="connsiteX3616" fmla="*/ 1884134 w 2604760"/>
                  <a:gd name="connsiteY3616" fmla="*/ 687371 h 1435210"/>
                  <a:gd name="connsiteX3617" fmla="*/ 1884660 w 2604760"/>
                  <a:gd name="connsiteY3617" fmla="*/ 679430 h 1435210"/>
                  <a:gd name="connsiteX3618" fmla="*/ 1885178 w 2604760"/>
                  <a:gd name="connsiteY3618" fmla="*/ 671697 h 1435210"/>
                  <a:gd name="connsiteX3619" fmla="*/ 1885704 w 2604760"/>
                  <a:gd name="connsiteY3619" fmla="*/ 665259 h 1435210"/>
                  <a:gd name="connsiteX3620" fmla="*/ 1886221 w 2604760"/>
                  <a:gd name="connsiteY3620" fmla="*/ 660976 h 1435210"/>
                  <a:gd name="connsiteX3621" fmla="*/ 1886739 w 2604760"/>
                  <a:gd name="connsiteY3621" fmla="*/ 659339 h 1435210"/>
                  <a:gd name="connsiteX3622" fmla="*/ 1887265 w 2604760"/>
                  <a:gd name="connsiteY3622" fmla="*/ 660350 h 1435210"/>
                  <a:gd name="connsiteX3623" fmla="*/ 1887783 w 2604760"/>
                  <a:gd name="connsiteY3623" fmla="*/ 663498 h 1435210"/>
                  <a:gd name="connsiteX3624" fmla="*/ 1888309 w 2604760"/>
                  <a:gd name="connsiteY3624" fmla="*/ 667856 h 1435210"/>
                  <a:gd name="connsiteX3625" fmla="*/ 1888827 w 2604760"/>
                  <a:gd name="connsiteY3625" fmla="*/ 672299 h 1435210"/>
                  <a:gd name="connsiteX3626" fmla="*/ 1889344 w 2604760"/>
                  <a:gd name="connsiteY3626" fmla="*/ 675664 h 1435210"/>
                  <a:gd name="connsiteX3627" fmla="*/ 1889870 w 2604760"/>
                  <a:gd name="connsiteY3627" fmla="*/ 677058 h 1435210"/>
                  <a:gd name="connsiteX3628" fmla="*/ 1890388 w 2604760"/>
                  <a:gd name="connsiteY3628" fmla="*/ 675931 h 1435210"/>
                  <a:gd name="connsiteX3629" fmla="*/ 1890914 w 2604760"/>
                  <a:gd name="connsiteY3629" fmla="*/ 672249 h 1435210"/>
                  <a:gd name="connsiteX3630" fmla="*/ 1891432 w 2604760"/>
                  <a:gd name="connsiteY3630" fmla="*/ 666479 h 1435210"/>
                  <a:gd name="connsiteX3631" fmla="*/ 1891950 w 2604760"/>
                  <a:gd name="connsiteY3631" fmla="*/ 659514 h 1435210"/>
                  <a:gd name="connsiteX3632" fmla="*/ 1892476 w 2604760"/>
                  <a:gd name="connsiteY3632" fmla="*/ 652467 h 1435210"/>
                  <a:gd name="connsiteX3633" fmla="*/ 1892993 w 2604760"/>
                  <a:gd name="connsiteY3633" fmla="*/ 646488 h 1435210"/>
                  <a:gd name="connsiteX3634" fmla="*/ 1893519 w 2604760"/>
                  <a:gd name="connsiteY3634" fmla="*/ 642488 h 1435210"/>
                  <a:gd name="connsiteX3635" fmla="*/ 1894037 w 2604760"/>
                  <a:gd name="connsiteY3635" fmla="*/ 641010 h 1435210"/>
                  <a:gd name="connsiteX3636" fmla="*/ 1894555 w 2604760"/>
                  <a:gd name="connsiteY3636" fmla="*/ 642121 h 1435210"/>
                  <a:gd name="connsiteX3637" fmla="*/ 1895081 w 2604760"/>
                  <a:gd name="connsiteY3637" fmla="*/ 645436 h 1435210"/>
                  <a:gd name="connsiteX3638" fmla="*/ 1895599 w 2604760"/>
                  <a:gd name="connsiteY3638" fmla="*/ 650179 h 1435210"/>
                  <a:gd name="connsiteX3639" fmla="*/ 1896125 w 2604760"/>
                  <a:gd name="connsiteY3639" fmla="*/ 655339 h 1435210"/>
                  <a:gd name="connsiteX3640" fmla="*/ 1896642 w 2604760"/>
                  <a:gd name="connsiteY3640" fmla="*/ 659857 h 1435210"/>
                  <a:gd name="connsiteX3641" fmla="*/ 1897160 w 2604760"/>
                  <a:gd name="connsiteY3641" fmla="*/ 662880 h 1435210"/>
                  <a:gd name="connsiteX3642" fmla="*/ 1897686 w 2604760"/>
                  <a:gd name="connsiteY3642" fmla="*/ 663915 h 1435210"/>
                  <a:gd name="connsiteX3643" fmla="*/ 1898204 w 2604760"/>
                  <a:gd name="connsiteY3643" fmla="*/ 662855 h 1435210"/>
                  <a:gd name="connsiteX3644" fmla="*/ 1898730 w 2604760"/>
                  <a:gd name="connsiteY3644" fmla="*/ 660024 h 1435210"/>
                  <a:gd name="connsiteX3645" fmla="*/ 1899248 w 2604760"/>
                  <a:gd name="connsiteY3645" fmla="*/ 656133 h 1435210"/>
                  <a:gd name="connsiteX3646" fmla="*/ 1899766 w 2604760"/>
                  <a:gd name="connsiteY3646" fmla="*/ 652066 h 1435210"/>
                  <a:gd name="connsiteX3647" fmla="*/ 1900291 w 2604760"/>
                  <a:gd name="connsiteY3647" fmla="*/ 648743 h 1435210"/>
                  <a:gd name="connsiteX3648" fmla="*/ 1900809 w 2604760"/>
                  <a:gd name="connsiteY3648" fmla="*/ 646872 h 1435210"/>
                  <a:gd name="connsiteX3649" fmla="*/ 1901335 w 2604760"/>
                  <a:gd name="connsiteY3649" fmla="*/ 646822 h 1435210"/>
                  <a:gd name="connsiteX3650" fmla="*/ 1901853 w 2604760"/>
                  <a:gd name="connsiteY3650" fmla="*/ 648609 h 1435210"/>
                  <a:gd name="connsiteX3651" fmla="*/ 1902371 w 2604760"/>
                  <a:gd name="connsiteY3651" fmla="*/ 651941 h 1435210"/>
                  <a:gd name="connsiteX3652" fmla="*/ 1902897 w 2604760"/>
                  <a:gd name="connsiteY3652" fmla="*/ 656258 h 1435210"/>
                  <a:gd name="connsiteX3653" fmla="*/ 1903414 w 2604760"/>
                  <a:gd name="connsiteY3653" fmla="*/ 660834 h 1435210"/>
                  <a:gd name="connsiteX3654" fmla="*/ 1903941 w 2604760"/>
                  <a:gd name="connsiteY3654" fmla="*/ 664934 h 1435210"/>
                  <a:gd name="connsiteX3655" fmla="*/ 1904458 w 2604760"/>
                  <a:gd name="connsiteY3655" fmla="*/ 668040 h 1435210"/>
                  <a:gd name="connsiteX3656" fmla="*/ 1904976 w 2604760"/>
                  <a:gd name="connsiteY3656" fmla="*/ 669894 h 1435210"/>
                  <a:gd name="connsiteX3657" fmla="*/ 1905502 w 2604760"/>
                  <a:gd name="connsiteY3657" fmla="*/ 670562 h 1435210"/>
                  <a:gd name="connsiteX3658" fmla="*/ 1906020 w 2604760"/>
                  <a:gd name="connsiteY3658" fmla="*/ 670345 h 1435210"/>
                  <a:gd name="connsiteX3659" fmla="*/ 1906546 w 2604760"/>
                  <a:gd name="connsiteY3659" fmla="*/ 669727 h 1435210"/>
                  <a:gd name="connsiteX3660" fmla="*/ 1907064 w 2604760"/>
                  <a:gd name="connsiteY3660" fmla="*/ 669284 h 1435210"/>
                  <a:gd name="connsiteX3661" fmla="*/ 1907581 w 2604760"/>
                  <a:gd name="connsiteY3661" fmla="*/ 669535 h 1435210"/>
                  <a:gd name="connsiteX3662" fmla="*/ 1908107 w 2604760"/>
                  <a:gd name="connsiteY3662" fmla="*/ 670787 h 1435210"/>
                  <a:gd name="connsiteX3663" fmla="*/ 1908625 w 2604760"/>
                  <a:gd name="connsiteY3663" fmla="*/ 673092 h 1435210"/>
                  <a:gd name="connsiteX3664" fmla="*/ 1909151 w 2604760"/>
                  <a:gd name="connsiteY3664" fmla="*/ 676207 h 1435210"/>
                  <a:gd name="connsiteX3665" fmla="*/ 1909669 w 2604760"/>
                  <a:gd name="connsiteY3665" fmla="*/ 679772 h 1435210"/>
                  <a:gd name="connsiteX3666" fmla="*/ 1910187 w 2604760"/>
                  <a:gd name="connsiteY3666" fmla="*/ 683329 h 1435210"/>
                  <a:gd name="connsiteX3667" fmla="*/ 1910713 w 2604760"/>
                  <a:gd name="connsiteY3667" fmla="*/ 686436 h 1435210"/>
                  <a:gd name="connsiteX3668" fmla="*/ 1911230 w 2604760"/>
                  <a:gd name="connsiteY3668" fmla="*/ 688732 h 1435210"/>
                  <a:gd name="connsiteX3669" fmla="*/ 1911757 w 2604760"/>
                  <a:gd name="connsiteY3669" fmla="*/ 690110 h 1435210"/>
                  <a:gd name="connsiteX3670" fmla="*/ 1912274 w 2604760"/>
                  <a:gd name="connsiteY3670" fmla="*/ 690711 h 1435210"/>
                  <a:gd name="connsiteX3671" fmla="*/ 1912792 w 2604760"/>
                  <a:gd name="connsiteY3671" fmla="*/ 690903 h 1435210"/>
                  <a:gd name="connsiteX3672" fmla="*/ 1913318 w 2604760"/>
                  <a:gd name="connsiteY3672" fmla="*/ 691162 h 1435210"/>
                  <a:gd name="connsiteX3673" fmla="*/ 1913836 w 2604760"/>
                  <a:gd name="connsiteY3673" fmla="*/ 691939 h 1435210"/>
                  <a:gd name="connsiteX3674" fmla="*/ 1914362 w 2604760"/>
                  <a:gd name="connsiteY3674" fmla="*/ 693592 h 1435210"/>
                  <a:gd name="connsiteX3675" fmla="*/ 1914879 w 2604760"/>
                  <a:gd name="connsiteY3675" fmla="*/ 696322 h 1435210"/>
                  <a:gd name="connsiteX3676" fmla="*/ 1915397 w 2604760"/>
                  <a:gd name="connsiteY3676" fmla="*/ 700080 h 1435210"/>
                  <a:gd name="connsiteX3677" fmla="*/ 1915923 w 2604760"/>
                  <a:gd name="connsiteY3677" fmla="*/ 704531 h 1435210"/>
                  <a:gd name="connsiteX3678" fmla="*/ 1916441 w 2604760"/>
                  <a:gd name="connsiteY3678" fmla="*/ 709115 h 1435210"/>
                  <a:gd name="connsiteX3679" fmla="*/ 1916967 w 2604760"/>
                  <a:gd name="connsiteY3679" fmla="*/ 713215 h 1435210"/>
                  <a:gd name="connsiteX3680" fmla="*/ 1917485 w 2604760"/>
                  <a:gd name="connsiteY3680" fmla="*/ 716305 h 1435210"/>
                  <a:gd name="connsiteX3681" fmla="*/ 1918002 w 2604760"/>
                  <a:gd name="connsiteY3681" fmla="*/ 717991 h 1435210"/>
                  <a:gd name="connsiteX3682" fmla="*/ 1918528 w 2604760"/>
                  <a:gd name="connsiteY3682" fmla="*/ 718158 h 1435210"/>
                  <a:gd name="connsiteX3683" fmla="*/ 1919046 w 2604760"/>
                  <a:gd name="connsiteY3683" fmla="*/ 716972 h 1435210"/>
                  <a:gd name="connsiteX3684" fmla="*/ 1919572 w 2604760"/>
                  <a:gd name="connsiteY3684" fmla="*/ 714893 h 1435210"/>
                  <a:gd name="connsiteX3685" fmla="*/ 1920090 w 2604760"/>
                  <a:gd name="connsiteY3685" fmla="*/ 712622 h 1435210"/>
                  <a:gd name="connsiteX3686" fmla="*/ 1920608 w 2604760"/>
                  <a:gd name="connsiteY3686" fmla="*/ 710885 h 1435210"/>
                  <a:gd name="connsiteX3687" fmla="*/ 1921134 w 2604760"/>
                  <a:gd name="connsiteY3687" fmla="*/ 710326 h 1435210"/>
                  <a:gd name="connsiteX3688" fmla="*/ 1921652 w 2604760"/>
                  <a:gd name="connsiteY3688" fmla="*/ 711336 h 1435210"/>
                  <a:gd name="connsiteX3689" fmla="*/ 1922178 w 2604760"/>
                  <a:gd name="connsiteY3689" fmla="*/ 714058 h 1435210"/>
                  <a:gd name="connsiteX3690" fmla="*/ 1922695 w 2604760"/>
                  <a:gd name="connsiteY3690" fmla="*/ 718275 h 1435210"/>
                  <a:gd name="connsiteX3691" fmla="*/ 1923213 w 2604760"/>
                  <a:gd name="connsiteY3691" fmla="*/ 723436 h 1435210"/>
                  <a:gd name="connsiteX3692" fmla="*/ 1923739 w 2604760"/>
                  <a:gd name="connsiteY3692" fmla="*/ 728721 h 1435210"/>
                  <a:gd name="connsiteX3693" fmla="*/ 1924257 w 2604760"/>
                  <a:gd name="connsiteY3693" fmla="*/ 733256 h 1435210"/>
                  <a:gd name="connsiteX3694" fmla="*/ 1924783 w 2604760"/>
                  <a:gd name="connsiteY3694" fmla="*/ 736278 h 1435210"/>
                  <a:gd name="connsiteX3695" fmla="*/ 1925300 w 2604760"/>
                  <a:gd name="connsiteY3695" fmla="*/ 737272 h 1435210"/>
                  <a:gd name="connsiteX3696" fmla="*/ 1925818 w 2604760"/>
                  <a:gd name="connsiteY3696" fmla="*/ 736061 h 1435210"/>
                  <a:gd name="connsiteX3697" fmla="*/ 1926344 w 2604760"/>
                  <a:gd name="connsiteY3697" fmla="*/ 732846 h 1435210"/>
                  <a:gd name="connsiteX3698" fmla="*/ 1926862 w 2604760"/>
                  <a:gd name="connsiteY3698" fmla="*/ 728204 h 1435210"/>
                  <a:gd name="connsiteX3699" fmla="*/ 1927388 w 2604760"/>
                  <a:gd name="connsiteY3699" fmla="*/ 722985 h 1435210"/>
                  <a:gd name="connsiteX3700" fmla="*/ 1927906 w 2604760"/>
                  <a:gd name="connsiteY3700" fmla="*/ 718150 h 1435210"/>
                  <a:gd name="connsiteX3701" fmla="*/ 1928423 w 2604760"/>
                  <a:gd name="connsiteY3701" fmla="*/ 714568 h 1435210"/>
                  <a:gd name="connsiteX3702" fmla="*/ 1928950 w 2604760"/>
                  <a:gd name="connsiteY3702" fmla="*/ 712864 h 1435210"/>
                  <a:gd name="connsiteX3703" fmla="*/ 1929467 w 2604760"/>
                  <a:gd name="connsiteY3703" fmla="*/ 713323 h 1435210"/>
                  <a:gd name="connsiteX3704" fmla="*/ 1929993 w 2604760"/>
                  <a:gd name="connsiteY3704" fmla="*/ 715837 h 1435210"/>
                  <a:gd name="connsiteX3705" fmla="*/ 1930511 w 2604760"/>
                  <a:gd name="connsiteY3705" fmla="*/ 719845 h 1435210"/>
                  <a:gd name="connsiteX3706" fmla="*/ 1931029 w 2604760"/>
                  <a:gd name="connsiteY3706" fmla="*/ 724504 h 1435210"/>
                  <a:gd name="connsiteX3707" fmla="*/ 1931555 w 2604760"/>
                  <a:gd name="connsiteY3707" fmla="*/ 728796 h 1435210"/>
                  <a:gd name="connsiteX3708" fmla="*/ 1932073 w 2604760"/>
                  <a:gd name="connsiteY3708" fmla="*/ 731769 h 1435210"/>
                  <a:gd name="connsiteX3709" fmla="*/ 1932599 w 2604760"/>
                  <a:gd name="connsiteY3709" fmla="*/ 732688 h 1435210"/>
                  <a:gd name="connsiteX3710" fmla="*/ 1933116 w 2604760"/>
                  <a:gd name="connsiteY3710" fmla="*/ 731193 h 1435210"/>
                  <a:gd name="connsiteX3711" fmla="*/ 1933634 w 2604760"/>
                  <a:gd name="connsiteY3711" fmla="*/ 727319 h 1435210"/>
                  <a:gd name="connsiteX3712" fmla="*/ 1934160 w 2604760"/>
                  <a:gd name="connsiteY3712" fmla="*/ 721523 h 1435210"/>
                  <a:gd name="connsiteX3713" fmla="*/ 1934678 w 2604760"/>
                  <a:gd name="connsiteY3713" fmla="*/ 714609 h 1435210"/>
                  <a:gd name="connsiteX3714" fmla="*/ 1935204 w 2604760"/>
                  <a:gd name="connsiteY3714" fmla="*/ 707595 h 1435210"/>
                  <a:gd name="connsiteX3715" fmla="*/ 1935722 w 2604760"/>
                  <a:gd name="connsiteY3715" fmla="*/ 701483 h 1435210"/>
                  <a:gd name="connsiteX3716" fmla="*/ 1936239 w 2604760"/>
                  <a:gd name="connsiteY3716" fmla="*/ 697066 h 1435210"/>
                  <a:gd name="connsiteX3717" fmla="*/ 1936765 w 2604760"/>
                  <a:gd name="connsiteY3717" fmla="*/ 694836 h 1435210"/>
                  <a:gd name="connsiteX3718" fmla="*/ 1937283 w 2604760"/>
                  <a:gd name="connsiteY3718" fmla="*/ 694828 h 1435210"/>
                  <a:gd name="connsiteX3719" fmla="*/ 1937809 w 2604760"/>
                  <a:gd name="connsiteY3719" fmla="*/ 696673 h 1435210"/>
                  <a:gd name="connsiteX3720" fmla="*/ 1938327 w 2604760"/>
                  <a:gd name="connsiteY3720" fmla="*/ 699688 h 1435210"/>
                  <a:gd name="connsiteX3721" fmla="*/ 1938845 w 2604760"/>
                  <a:gd name="connsiteY3721" fmla="*/ 702919 h 1435210"/>
                  <a:gd name="connsiteX3722" fmla="*/ 1939371 w 2604760"/>
                  <a:gd name="connsiteY3722" fmla="*/ 705407 h 1435210"/>
                  <a:gd name="connsiteX3723" fmla="*/ 1939888 w 2604760"/>
                  <a:gd name="connsiteY3723" fmla="*/ 706326 h 1435210"/>
                  <a:gd name="connsiteX3724" fmla="*/ 1940414 w 2604760"/>
                  <a:gd name="connsiteY3724" fmla="*/ 705174 h 1435210"/>
                  <a:gd name="connsiteX3725" fmla="*/ 1940932 w 2604760"/>
                  <a:gd name="connsiteY3725" fmla="*/ 701842 h 1435210"/>
                  <a:gd name="connsiteX3726" fmla="*/ 1941450 w 2604760"/>
                  <a:gd name="connsiteY3726" fmla="*/ 696615 h 1435210"/>
                  <a:gd name="connsiteX3727" fmla="*/ 1941976 w 2604760"/>
                  <a:gd name="connsiteY3727" fmla="*/ 690143 h 1435210"/>
                  <a:gd name="connsiteX3728" fmla="*/ 1942494 w 2604760"/>
                  <a:gd name="connsiteY3728" fmla="*/ 683271 h 1435210"/>
                  <a:gd name="connsiteX3729" fmla="*/ 1943020 w 2604760"/>
                  <a:gd name="connsiteY3729" fmla="*/ 676925 h 1435210"/>
                  <a:gd name="connsiteX3730" fmla="*/ 1943538 w 2604760"/>
                  <a:gd name="connsiteY3730" fmla="*/ 671881 h 1435210"/>
                  <a:gd name="connsiteX3731" fmla="*/ 1944055 w 2604760"/>
                  <a:gd name="connsiteY3731" fmla="*/ 668608 h 1435210"/>
                  <a:gd name="connsiteX3732" fmla="*/ 1944581 w 2604760"/>
                  <a:gd name="connsiteY3732" fmla="*/ 667213 h 1435210"/>
                  <a:gd name="connsiteX3733" fmla="*/ 1945099 w 2604760"/>
                  <a:gd name="connsiteY3733" fmla="*/ 667481 h 1435210"/>
                  <a:gd name="connsiteX3734" fmla="*/ 1945625 w 2604760"/>
                  <a:gd name="connsiteY3734" fmla="*/ 668892 h 1435210"/>
                  <a:gd name="connsiteX3735" fmla="*/ 1946143 w 2604760"/>
                  <a:gd name="connsiteY3735" fmla="*/ 670746 h 1435210"/>
                  <a:gd name="connsiteX3736" fmla="*/ 1946661 w 2604760"/>
                  <a:gd name="connsiteY3736" fmla="*/ 672257 h 1435210"/>
                  <a:gd name="connsiteX3737" fmla="*/ 1947186 w 2604760"/>
                  <a:gd name="connsiteY3737" fmla="*/ 672750 h 1435210"/>
                  <a:gd name="connsiteX3738" fmla="*/ 1947704 w 2604760"/>
                  <a:gd name="connsiteY3738" fmla="*/ 671831 h 1435210"/>
                  <a:gd name="connsiteX3739" fmla="*/ 1948230 w 2604760"/>
                  <a:gd name="connsiteY3739" fmla="*/ 669435 h 1435210"/>
                  <a:gd name="connsiteX3740" fmla="*/ 1948748 w 2604760"/>
                  <a:gd name="connsiteY3740" fmla="*/ 665811 h 1435210"/>
                  <a:gd name="connsiteX3741" fmla="*/ 1949266 w 2604760"/>
                  <a:gd name="connsiteY3741" fmla="*/ 661468 h 1435210"/>
                  <a:gd name="connsiteX3742" fmla="*/ 1949792 w 2604760"/>
                  <a:gd name="connsiteY3742" fmla="*/ 657018 h 1435210"/>
                  <a:gd name="connsiteX3743" fmla="*/ 1950309 w 2604760"/>
                  <a:gd name="connsiteY3743" fmla="*/ 653110 h 1435210"/>
                  <a:gd name="connsiteX3744" fmla="*/ 1950836 w 2604760"/>
                  <a:gd name="connsiteY3744" fmla="*/ 650237 h 1435210"/>
                  <a:gd name="connsiteX3745" fmla="*/ 1951353 w 2604760"/>
                  <a:gd name="connsiteY3745" fmla="*/ 648642 h 1435210"/>
                  <a:gd name="connsiteX3746" fmla="*/ 1951871 w 2604760"/>
                  <a:gd name="connsiteY3746" fmla="*/ 648250 h 1435210"/>
                  <a:gd name="connsiteX3747" fmla="*/ 1952397 w 2604760"/>
                  <a:gd name="connsiteY3747" fmla="*/ 648759 h 1435210"/>
                  <a:gd name="connsiteX3748" fmla="*/ 1952915 w 2604760"/>
                  <a:gd name="connsiteY3748" fmla="*/ 649736 h 1435210"/>
                  <a:gd name="connsiteX3749" fmla="*/ 1953441 w 2604760"/>
                  <a:gd name="connsiteY3749" fmla="*/ 650672 h 1435210"/>
                  <a:gd name="connsiteX3750" fmla="*/ 1953959 w 2604760"/>
                  <a:gd name="connsiteY3750" fmla="*/ 651089 h 1435210"/>
                  <a:gd name="connsiteX3751" fmla="*/ 1954476 w 2604760"/>
                  <a:gd name="connsiteY3751" fmla="*/ 650672 h 1435210"/>
                  <a:gd name="connsiteX3752" fmla="*/ 1955002 w 2604760"/>
                  <a:gd name="connsiteY3752" fmla="*/ 649377 h 1435210"/>
                  <a:gd name="connsiteX3753" fmla="*/ 1955520 w 2604760"/>
                  <a:gd name="connsiteY3753" fmla="*/ 647423 h 1435210"/>
                  <a:gd name="connsiteX3754" fmla="*/ 1956046 w 2604760"/>
                  <a:gd name="connsiteY3754" fmla="*/ 645252 h 1435210"/>
                  <a:gd name="connsiteX3755" fmla="*/ 1956564 w 2604760"/>
                  <a:gd name="connsiteY3755" fmla="*/ 643365 h 1435210"/>
                  <a:gd name="connsiteX3756" fmla="*/ 1957081 w 2604760"/>
                  <a:gd name="connsiteY3756" fmla="*/ 642221 h 1435210"/>
                  <a:gd name="connsiteX3757" fmla="*/ 1957608 w 2604760"/>
                  <a:gd name="connsiteY3757" fmla="*/ 642138 h 1435210"/>
                  <a:gd name="connsiteX3758" fmla="*/ 1958125 w 2604760"/>
                  <a:gd name="connsiteY3758" fmla="*/ 643240 h 1435210"/>
                  <a:gd name="connsiteX3759" fmla="*/ 1958652 w 2604760"/>
                  <a:gd name="connsiteY3759" fmla="*/ 645369 h 1435210"/>
                  <a:gd name="connsiteX3760" fmla="*/ 1959169 w 2604760"/>
                  <a:gd name="connsiteY3760" fmla="*/ 648083 h 1435210"/>
                  <a:gd name="connsiteX3761" fmla="*/ 1959687 w 2604760"/>
                  <a:gd name="connsiteY3761" fmla="*/ 650788 h 1435210"/>
                  <a:gd name="connsiteX3762" fmla="*/ 1960213 w 2604760"/>
                  <a:gd name="connsiteY3762" fmla="*/ 652909 h 1435210"/>
                  <a:gd name="connsiteX3763" fmla="*/ 1960731 w 2604760"/>
                  <a:gd name="connsiteY3763" fmla="*/ 653978 h 1435210"/>
                  <a:gd name="connsiteX3764" fmla="*/ 1961257 w 2604760"/>
                  <a:gd name="connsiteY3764" fmla="*/ 653786 h 1435210"/>
                  <a:gd name="connsiteX3765" fmla="*/ 1961774 w 2604760"/>
                  <a:gd name="connsiteY3765" fmla="*/ 652400 h 1435210"/>
                  <a:gd name="connsiteX3766" fmla="*/ 1962292 w 2604760"/>
                  <a:gd name="connsiteY3766" fmla="*/ 650179 h 1435210"/>
                  <a:gd name="connsiteX3767" fmla="*/ 1962818 w 2604760"/>
                  <a:gd name="connsiteY3767" fmla="*/ 647774 h 1435210"/>
                  <a:gd name="connsiteX3768" fmla="*/ 1963336 w 2604760"/>
                  <a:gd name="connsiteY3768" fmla="*/ 645954 h 1435210"/>
                  <a:gd name="connsiteX3769" fmla="*/ 1963862 w 2604760"/>
                  <a:gd name="connsiteY3769" fmla="*/ 645394 h 1435210"/>
                  <a:gd name="connsiteX3770" fmla="*/ 1964380 w 2604760"/>
                  <a:gd name="connsiteY3770" fmla="*/ 646538 h 1435210"/>
                  <a:gd name="connsiteX3771" fmla="*/ 1964897 w 2604760"/>
                  <a:gd name="connsiteY3771" fmla="*/ 649544 h 1435210"/>
                  <a:gd name="connsiteX3772" fmla="*/ 1965423 w 2604760"/>
                  <a:gd name="connsiteY3772" fmla="*/ 654237 h 1435210"/>
                  <a:gd name="connsiteX3773" fmla="*/ 1965941 w 2604760"/>
                  <a:gd name="connsiteY3773" fmla="*/ 660107 h 1435210"/>
                  <a:gd name="connsiteX3774" fmla="*/ 1966467 w 2604760"/>
                  <a:gd name="connsiteY3774" fmla="*/ 666345 h 1435210"/>
                  <a:gd name="connsiteX3775" fmla="*/ 1966985 w 2604760"/>
                  <a:gd name="connsiteY3775" fmla="*/ 671998 h 1435210"/>
                  <a:gd name="connsiteX3776" fmla="*/ 1967503 w 2604760"/>
                  <a:gd name="connsiteY3776" fmla="*/ 676207 h 1435210"/>
                  <a:gd name="connsiteX3777" fmla="*/ 1968029 w 2604760"/>
                  <a:gd name="connsiteY3777" fmla="*/ 678411 h 1435210"/>
                  <a:gd name="connsiteX3778" fmla="*/ 1968547 w 2604760"/>
                  <a:gd name="connsiteY3778" fmla="*/ 678453 h 1435210"/>
                  <a:gd name="connsiteX3779" fmla="*/ 1969072 w 2604760"/>
                  <a:gd name="connsiteY3779" fmla="*/ 676599 h 1435210"/>
                  <a:gd name="connsiteX3780" fmla="*/ 1969590 w 2604760"/>
                  <a:gd name="connsiteY3780" fmla="*/ 673493 h 1435210"/>
                  <a:gd name="connsiteX3781" fmla="*/ 1970108 w 2604760"/>
                  <a:gd name="connsiteY3781" fmla="*/ 670094 h 1435210"/>
                  <a:gd name="connsiteX3782" fmla="*/ 1970634 w 2604760"/>
                  <a:gd name="connsiteY3782" fmla="*/ 667447 h 1435210"/>
                  <a:gd name="connsiteX3783" fmla="*/ 1971152 w 2604760"/>
                  <a:gd name="connsiteY3783" fmla="*/ 666470 h 1435210"/>
                  <a:gd name="connsiteX3784" fmla="*/ 1971678 w 2604760"/>
                  <a:gd name="connsiteY3784" fmla="*/ 667748 h 1435210"/>
                  <a:gd name="connsiteX3785" fmla="*/ 1972195 w 2604760"/>
                  <a:gd name="connsiteY3785" fmla="*/ 671472 h 1435210"/>
                  <a:gd name="connsiteX3786" fmla="*/ 1972713 w 2604760"/>
                  <a:gd name="connsiteY3786" fmla="*/ 677409 h 1435210"/>
                  <a:gd name="connsiteX3787" fmla="*/ 1973239 w 2604760"/>
                  <a:gd name="connsiteY3787" fmla="*/ 684891 h 1435210"/>
                  <a:gd name="connsiteX3788" fmla="*/ 1973757 w 2604760"/>
                  <a:gd name="connsiteY3788" fmla="*/ 692924 h 1435210"/>
                  <a:gd name="connsiteX3789" fmla="*/ 1974283 w 2604760"/>
                  <a:gd name="connsiteY3789" fmla="*/ 700364 h 1435210"/>
                  <a:gd name="connsiteX3790" fmla="*/ 1974801 w 2604760"/>
                  <a:gd name="connsiteY3790" fmla="*/ 706176 h 1435210"/>
                  <a:gd name="connsiteX3791" fmla="*/ 1975319 w 2604760"/>
                  <a:gd name="connsiteY3791" fmla="*/ 709608 h 1435210"/>
                  <a:gd name="connsiteX3792" fmla="*/ 1975845 w 2604760"/>
                  <a:gd name="connsiteY3792" fmla="*/ 710409 h 1435210"/>
                  <a:gd name="connsiteX3793" fmla="*/ 1976362 w 2604760"/>
                  <a:gd name="connsiteY3793" fmla="*/ 708781 h 1435210"/>
                  <a:gd name="connsiteX3794" fmla="*/ 1976888 w 2604760"/>
                  <a:gd name="connsiteY3794" fmla="*/ 705374 h 1435210"/>
                  <a:gd name="connsiteX3795" fmla="*/ 1977406 w 2604760"/>
                  <a:gd name="connsiteY3795" fmla="*/ 701174 h 1435210"/>
                  <a:gd name="connsiteX3796" fmla="*/ 1977924 w 2604760"/>
                  <a:gd name="connsiteY3796" fmla="*/ 697299 h 1435210"/>
                  <a:gd name="connsiteX3797" fmla="*/ 1978450 w 2604760"/>
                  <a:gd name="connsiteY3797" fmla="*/ 694794 h 1435210"/>
                  <a:gd name="connsiteX3798" fmla="*/ 1978968 w 2604760"/>
                  <a:gd name="connsiteY3798" fmla="*/ 694402 h 1435210"/>
                  <a:gd name="connsiteX3799" fmla="*/ 1979494 w 2604760"/>
                  <a:gd name="connsiteY3799" fmla="*/ 696456 h 1435210"/>
                  <a:gd name="connsiteX3800" fmla="*/ 1980011 w 2604760"/>
                  <a:gd name="connsiteY3800" fmla="*/ 700840 h 1435210"/>
                  <a:gd name="connsiteX3801" fmla="*/ 1980529 w 2604760"/>
                  <a:gd name="connsiteY3801" fmla="*/ 706977 h 1435210"/>
                  <a:gd name="connsiteX3802" fmla="*/ 1981055 w 2604760"/>
                  <a:gd name="connsiteY3802" fmla="*/ 713967 h 1435210"/>
                  <a:gd name="connsiteX3803" fmla="*/ 1981573 w 2604760"/>
                  <a:gd name="connsiteY3803" fmla="*/ 720738 h 1435210"/>
                  <a:gd name="connsiteX3804" fmla="*/ 1982099 w 2604760"/>
                  <a:gd name="connsiteY3804" fmla="*/ 726275 h 1435210"/>
                  <a:gd name="connsiteX3805" fmla="*/ 1982617 w 2604760"/>
                  <a:gd name="connsiteY3805" fmla="*/ 729807 h 1435210"/>
                  <a:gd name="connsiteX3806" fmla="*/ 1983134 w 2604760"/>
                  <a:gd name="connsiteY3806" fmla="*/ 730934 h 1435210"/>
                  <a:gd name="connsiteX3807" fmla="*/ 1983660 w 2604760"/>
                  <a:gd name="connsiteY3807" fmla="*/ 729682 h 1435210"/>
                  <a:gd name="connsiteX3808" fmla="*/ 1984178 w 2604760"/>
                  <a:gd name="connsiteY3808" fmla="*/ 726492 h 1435210"/>
                  <a:gd name="connsiteX3809" fmla="*/ 1984704 w 2604760"/>
                  <a:gd name="connsiteY3809" fmla="*/ 722150 h 1435210"/>
                  <a:gd name="connsiteX3810" fmla="*/ 1985222 w 2604760"/>
                  <a:gd name="connsiteY3810" fmla="*/ 717574 h 1435210"/>
                  <a:gd name="connsiteX3811" fmla="*/ 1985740 w 2604760"/>
                  <a:gd name="connsiteY3811" fmla="*/ 713724 h 1435210"/>
                  <a:gd name="connsiteX3812" fmla="*/ 1986266 w 2604760"/>
                  <a:gd name="connsiteY3812" fmla="*/ 711361 h 1435210"/>
                  <a:gd name="connsiteX3813" fmla="*/ 1986783 w 2604760"/>
                  <a:gd name="connsiteY3813" fmla="*/ 710902 h 1435210"/>
                  <a:gd name="connsiteX3814" fmla="*/ 1987309 w 2604760"/>
                  <a:gd name="connsiteY3814" fmla="*/ 712338 h 1435210"/>
                  <a:gd name="connsiteX3815" fmla="*/ 1987827 w 2604760"/>
                  <a:gd name="connsiteY3815" fmla="*/ 715277 h 1435210"/>
                  <a:gd name="connsiteX3816" fmla="*/ 1988345 w 2604760"/>
                  <a:gd name="connsiteY3816" fmla="*/ 719094 h 1435210"/>
                  <a:gd name="connsiteX3817" fmla="*/ 1988871 w 2604760"/>
                  <a:gd name="connsiteY3817" fmla="*/ 722985 h 1435210"/>
                  <a:gd name="connsiteX3818" fmla="*/ 1989389 w 2604760"/>
                  <a:gd name="connsiteY3818" fmla="*/ 726191 h 1435210"/>
                  <a:gd name="connsiteX3819" fmla="*/ 1989915 w 2604760"/>
                  <a:gd name="connsiteY3819" fmla="*/ 728078 h 1435210"/>
                  <a:gd name="connsiteX3820" fmla="*/ 1990433 w 2604760"/>
                  <a:gd name="connsiteY3820" fmla="*/ 728262 h 1435210"/>
                  <a:gd name="connsiteX3821" fmla="*/ 1990950 w 2604760"/>
                  <a:gd name="connsiteY3821" fmla="*/ 726701 h 1435210"/>
                  <a:gd name="connsiteX3822" fmla="*/ 1991476 w 2604760"/>
                  <a:gd name="connsiteY3822" fmla="*/ 723661 h 1435210"/>
                  <a:gd name="connsiteX3823" fmla="*/ 1991994 w 2604760"/>
                  <a:gd name="connsiteY3823" fmla="*/ 719653 h 1435210"/>
                  <a:gd name="connsiteX3824" fmla="*/ 1992520 w 2604760"/>
                  <a:gd name="connsiteY3824" fmla="*/ 715319 h 1435210"/>
                  <a:gd name="connsiteX3825" fmla="*/ 1993038 w 2604760"/>
                  <a:gd name="connsiteY3825" fmla="*/ 711328 h 1435210"/>
                  <a:gd name="connsiteX3826" fmla="*/ 1993555 w 2604760"/>
                  <a:gd name="connsiteY3826" fmla="*/ 708238 h 1435210"/>
                  <a:gd name="connsiteX3827" fmla="*/ 1994081 w 2604760"/>
                  <a:gd name="connsiteY3827" fmla="*/ 706343 h 1435210"/>
                  <a:gd name="connsiteX3828" fmla="*/ 1994599 w 2604760"/>
                  <a:gd name="connsiteY3828" fmla="*/ 705625 h 1435210"/>
                  <a:gd name="connsiteX3829" fmla="*/ 1995125 w 2604760"/>
                  <a:gd name="connsiteY3829" fmla="*/ 705783 h 1435210"/>
                  <a:gd name="connsiteX3830" fmla="*/ 1995643 w 2604760"/>
                  <a:gd name="connsiteY3830" fmla="*/ 706351 h 1435210"/>
                  <a:gd name="connsiteX3831" fmla="*/ 1996161 w 2604760"/>
                  <a:gd name="connsiteY3831" fmla="*/ 706835 h 1435210"/>
                  <a:gd name="connsiteX3832" fmla="*/ 1996687 w 2604760"/>
                  <a:gd name="connsiteY3832" fmla="*/ 706794 h 1435210"/>
                  <a:gd name="connsiteX3833" fmla="*/ 1997204 w 2604760"/>
                  <a:gd name="connsiteY3833" fmla="*/ 705875 h 1435210"/>
                  <a:gd name="connsiteX3834" fmla="*/ 1997731 w 2604760"/>
                  <a:gd name="connsiteY3834" fmla="*/ 703938 h 1435210"/>
                  <a:gd name="connsiteX3835" fmla="*/ 1998248 w 2604760"/>
                  <a:gd name="connsiteY3835" fmla="*/ 701065 h 1435210"/>
                  <a:gd name="connsiteX3836" fmla="*/ 1998766 w 2604760"/>
                  <a:gd name="connsiteY3836" fmla="*/ 697583 h 1435210"/>
                  <a:gd name="connsiteX3837" fmla="*/ 1999292 w 2604760"/>
                  <a:gd name="connsiteY3837" fmla="*/ 693934 h 1435210"/>
                  <a:gd name="connsiteX3838" fmla="*/ 1999810 w 2604760"/>
                  <a:gd name="connsiteY3838" fmla="*/ 690552 h 1435210"/>
                  <a:gd name="connsiteX3839" fmla="*/ 2000336 w 2604760"/>
                  <a:gd name="connsiteY3839" fmla="*/ 687780 h 1435210"/>
                  <a:gd name="connsiteX3840" fmla="*/ 2000854 w 2604760"/>
                  <a:gd name="connsiteY3840" fmla="*/ 685826 h 1435210"/>
                  <a:gd name="connsiteX3841" fmla="*/ 2001371 w 2604760"/>
                  <a:gd name="connsiteY3841" fmla="*/ 684699 h 1435210"/>
                  <a:gd name="connsiteX3842" fmla="*/ 2001897 w 2604760"/>
                  <a:gd name="connsiteY3842" fmla="*/ 684148 h 1435210"/>
                  <a:gd name="connsiteX3843" fmla="*/ 2002415 w 2604760"/>
                  <a:gd name="connsiteY3843" fmla="*/ 683747 h 1435210"/>
                  <a:gd name="connsiteX3844" fmla="*/ 2002941 w 2604760"/>
                  <a:gd name="connsiteY3844" fmla="*/ 683012 h 1435210"/>
                  <a:gd name="connsiteX3845" fmla="*/ 2003459 w 2604760"/>
                  <a:gd name="connsiteY3845" fmla="*/ 681542 h 1435210"/>
                  <a:gd name="connsiteX3846" fmla="*/ 2003976 w 2604760"/>
                  <a:gd name="connsiteY3846" fmla="*/ 679096 h 1435210"/>
                  <a:gd name="connsiteX3847" fmla="*/ 2004503 w 2604760"/>
                  <a:gd name="connsiteY3847" fmla="*/ 675655 h 1435210"/>
                  <a:gd name="connsiteX3848" fmla="*/ 2005020 w 2604760"/>
                  <a:gd name="connsiteY3848" fmla="*/ 671405 h 1435210"/>
                  <a:gd name="connsiteX3849" fmla="*/ 2005546 w 2604760"/>
                  <a:gd name="connsiteY3849" fmla="*/ 666779 h 1435210"/>
                  <a:gd name="connsiteX3850" fmla="*/ 2006064 w 2604760"/>
                  <a:gd name="connsiteY3850" fmla="*/ 662370 h 1435210"/>
                  <a:gd name="connsiteX3851" fmla="*/ 2006582 w 2604760"/>
                  <a:gd name="connsiteY3851" fmla="*/ 658805 h 1435210"/>
                  <a:gd name="connsiteX3852" fmla="*/ 2007108 w 2604760"/>
                  <a:gd name="connsiteY3852" fmla="*/ 656500 h 1435210"/>
                  <a:gd name="connsiteX3853" fmla="*/ 2007626 w 2604760"/>
                  <a:gd name="connsiteY3853" fmla="*/ 655648 h 1435210"/>
                  <a:gd name="connsiteX3854" fmla="*/ 2008152 w 2604760"/>
                  <a:gd name="connsiteY3854" fmla="*/ 656141 h 1435210"/>
                  <a:gd name="connsiteX3855" fmla="*/ 2008669 w 2604760"/>
                  <a:gd name="connsiteY3855" fmla="*/ 657644 h 1435210"/>
                  <a:gd name="connsiteX3856" fmla="*/ 2009187 w 2604760"/>
                  <a:gd name="connsiteY3856" fmla="*/ 659565 h 1435210"/>
                  <a:gd name="connsiteX3857" fmla="*/ 2009713 w 2604760"/>
                  <a:gd name="connsiteY3857" fmla="*/ 661184 h 1435210"/>
                  <a:gd name="connsiteX3858" fmla="*/ 2010231 w 2604760"/>
                  <a:gd name="connsiteY3858" fmla="*/ 661777 h 1435210"/>
                  <a:gd name="connsiteX3859" fmla="*/ 2010757 w 2604760"/>
                  <a:gd name="connsiteY3859" fmla="*/ 660825 h 1435210"/>
                  <a:gd name="connsiteX3860" fmla="*/ 2011275 w 2604760"/>
                  <a:gd name="connsiteY3860" fmla="*/ 658120 h 1435210"/>
                  <a:gd name="connsiteX3861" fmla="*/ 2011792 w 2604760"/>
                  <a:gd name="connsiteY3861" fmla="*/ 653803 h 1435210"/>
                  <a:gd name="connsiteX3862" fmla="*/ 2012319 w 2604760"/>
                  <a:gd name="connsiteY3862" fmla="*/ 648367 h 1435210"/>
                  <a:gd name="connsiteX3863" fmla="*/ 2012836 w 2604760"/>
                  <a:gd name="connsiteY3863" fmla="*/ 642580 h 1435210"/>
                  <a:gd name="connsiteX3864" fmla="*/ 2013362 w 2604760"/>
                  <a:gd name="connsiteY3864" fmla="*/ 637395 h 1435210"/>
                  <a:gd name="connsiteX3865" fmla="*/ 2013880 w 2604760"/>
                  <a:gd name="connsiteY3865" fmla="*/ 633704 h 1435210"/>
                  <a:gd name="connsiteX3866" fmla="*/ 2014398 w 2604760"/>
                  <a:gd name="connsiteY3866" fmla="*/ 632142 h 1435210"/>
                  <a:gd name="connsiteX3867" fmla="*/ 2014924 w 2604760"/>
                  <a:gd name="connsiteY3867" fmla="*/ 632919 h 1435210"/>
                  <a:gd name="connsiteX3868" fmla="*/ 2015442 w 2604760"/>
                  <a:gd name="connsiteY3868" fmla="*/ 635833 h 1435210"/>
                  <a:gd name="connsiteX3869" fmla="*/ 2015967 w 2604760"/>
                  <a:gd name="connsiteY3869" fmla="*/ 640326 h 1435210"/>
                  <a:gd name="connsiteX3870" fmla="*/ 2016485 w 2604760"/>
                  <a:gd name="connsiteY3870" fmla="*/ 645536 h 1435210"/>
                  <a:gd name="connsiteX3871" fmla="*/ 2017003 w 2604760"/>
                  <a:gd name="connsiteY3871" fmla="*/ 650438 h 1435210"/>
                  <a:gd name="connsiteX3872" fmla="*/ 2017529 w 2604760"/>
                  <a:gd name="connsiteY3872" fmla="*/ 654028 h 1435210"/>
                  <a:gd name="connsiteX3873" fmla="*/ 2018047 w 2604760"/>
                  <a:gd name="connsiteY3873" fmla="*/ 655556 h 1435210"/>
                  <a:gd name="connsiteX3874" fmla="*/ 2018573 w 2604760"/>
                  <a:gd name="connsiteY3874" fmla="*/ 654705 h 1435210"/>
                  <a:gd name="connsiteX3875" fmla="*/ 2019090 w 2604760"/>
                  <a:gd name="connsiteY3875" fmla="*/ 651598 h 1435210"/>
                  <a:gd name="connsiteX3876" fmla="*/ 2019608 w 2604760"/>
                  <a:gd name="connsiteY3876" fmla="*/ 646830 h 1435210"/>
                  <a:gd name="connsiteX3877" fmla="*/ 2020134 w 2604760"/>
                  <a:gd name="connsiteY3877" fmla="*/ 641336 h 1435210"/>
                  <a:gd name="connsiteX3878" fmla="*/ 2020652 w 2604760"/>
                  <a:gd name="connsiteY3878" fmla="*/ 636251 h 1435210"/>
                  <a:gd name="connsiteX3879" fmla="*/ 2021178 w 2604760"/>
                  <a:gd name="connsiteY3879" fmla="*/ 632677 h 1435210"/>
                  <a:gd name="connsiteX3880" fmla="*/ 2021696 w 2604760"/>
                  <a:gd name="connsiteY3880" fmla="*/ 631433 h 1435210"/>
                  <a:gd name="connsiteX3881" fmla="*/ 2022214 w 2604760"/>
                  <a:gd name="connsiteY3881" fmla="*/ 632919 h 1435210"/>
                  <a:gd name="connsiteX3882" fmla="*/ 2022740 w 2604760"/>
                  <a:gd name="connsiteY3882" fmla="*/ 637019 h 1435210"/>
                  <a:gd name="connsiteX3883" fmla="*/ 2023257 w 2604760"/>
                  <a:gd name="connsiteY3883" fmla="*/ 643173 h 1435210"/>
                  <a:gd name="connsiteX3884" fmla="*/ 2023783 w 2604760"/>
                  <a:gd name="connsiteY3884" fmla="*/ 650454 h 1435210"/>
                  <a:gd name="connsiteX3885" fmla="*/ 2024301 w 2604760"/>
                  <a:gd name="connsiteY3885" fmla="*/ 657736 h 1435210"/>
                  <a:gd name="connsiteX3886" fmla="*/ 2024819 w 2604760"/>
                  <a:gd name="connsiteY3886" fmla="*/ 663915 h 1435210"/>
                  <a:gd name="connsiteX3887" fmla="*/ 2025345 w 2604760"/>
                  <a:gd name="connsiteY3887" fmla="*/ 668090 h 1435210"/>
                  <a:gd name="connsiteX3888" fmla="*/ 2025863 w 2604760"/>
                  <a:gd name="connsiteY3888" fmla="*/ 669810 h 1435210"/>
                  <a:gd name="connsiteX3889" fmla="*/ 2026389 w 2604760"/>
                  <a:gd name="connsiteY3889" fmla="*/ 669092 h 1435210"/>
                  <a:gd name="connsiteX3890" fmla="*/ 2026906 w 2604760"/>
                  <a:gd name="connsiteY3890" fmla="*/ 666428 h 1435210"/>
                  <a:gd name="connsiteX3891" fmla="*/ 2027424 w 2604760"/>
                  <a:gd name="connsiteY3891" fmla="*/ 662662 h 1435210"/>
                  <a:gd name="connsiteX3892" fmla="*/ 2027950 w 2604760"/>
                  <a:gd name="connsiteY3892" fmla="*/ 658846 h 1435210"/>
                  <a:gd name="connsiteX3893" fmla="*/ 2028468 w 2604760"/>
                  <a:gd name="connsiteY3893" fmla="*/ 656032 h 1435210"/>
                  <a:gd name="connsiteX3894" fmla="*/ 2028994 w 2604760"/>
                  <a:gd name="connsiteY3894" fmla="*/ 655072 h 1435210"/>
                  <a:gd name="connsiteX3895" fmla="*/ 2029512 w 2604760"/>
                  <a:gd name="connsiteY3895" fmla="*/ 656467 h 1435210"/>
                  <a:gd name="connsiteX3896" fmla="*/ 2030029 w 2604760"/>
                  <a:gd name="connsiteY3896" fmla="*/ 660249 h 1435210"/>
                  <a:gd name="connsiteX3897" fmla="*/ 2030555 w 2604760"/>
                  <a:gd name="connsiteY3897" fmla="*/ 666003 h 1435210"/>
                  <a:gd name="connsiteX3898" fmla="*/ 2031073 w 2604760"/>
                  <a:gd name="connsiteY3898" fmla="*/ 672942 h 1435210"/>
                  <a:gd name="connsiteX3899" fmla="*/ 2031599 w 2604760"/>
                  <a:gd name="connsiteY3899" fmla="*/ 680115 h 1435210"/>
                  <a:gd name="connsiteX3900" fmla="*/ 2032117 w 2604760"/>
                  <a:gd name="connsiteY3900" fmla="*/ 686578 h 1435210"/>
                  <a:gd name="connsiteX3901" fmla="*/ 2032635 w 2604760"/>
                  <a:gd name="connsiteY3901" fmla="*/ 691546 h 1435210"/>
                  <a:gd name="connsiteX3902" fmla="*/ 2033161 w 2604760"/>
                  <a:gd name="connsiteY3902" fmla="*/ 694560 h 1435210"/>
                  <a:gd name="connsiteX3903" fmla="*/ 2033678 w 2604760"/>
                  <a:gd name="connsiteY3903" fmla="*/ 695579 h 1435210"/>
                  <a:gd name="connsiteX3904" fmla="*/ 2034204 w 2604760"/>
                  <a:gd name="connsiteY3904" fmla="*/ 694945 h 1435210"/>
                  <a:gd name="connsiteX3905" fmla="*/ 2034722 w 2604760"/>
                  <a:gd name="connsiteY3905" fmla="*/ 693266 h 1435210"/>
                  <a:gd name="connsiteX3906" fmla="*/ 2035240 w 2604760"/>
                  <a:gd name="connsiteY3906" fmla="*/ 691321 h 1435210"/>
                  <a:gd name="connsiteX3907" fmla="*/ 2035766 w 2604760"/>
                  <a:gd name="connsiteY3907" fmla="*/ 689868 h 1435210"/>
                  <a:gd name="connsiteX3908" fmla="*/ 2036284 w 2604760"/>
                  <a:gd name="connsiteY3908" fmla="*/ 689542 h 1435210"/>
                  <a:gd name="connsiteX3909" fmla="*/ 2036810 w 2604760"/>
                  <a:gd name="connsiteY3909" fmla="*/ 690719 h 1435210"/>
                  <a:gd name="connsiteX3910" fmla="*/ 2037328 w 2604760"/>
                  <a:gd name="connsiteY3910" fmla="*/ 693442 h 1435210"/>
                  <a:gd name="connsiteX3911" fmla="*/ 2037845 w 2604760"/>
                  <a:gd name="connsiteY3911" fmla="*/ 697383 h 1435210"/>
                  <a:gd name="connsiteX3912" fmla="*/ 2038371 w 2604760"/>
                  <a:gd name="connsiteY3912" fmla="*/ 701992 h 1435210"/>
                  <a:gd name="connsiteX3913" fmla="*/ 2038889 w 2604760"/>
                  <a:gd name="connsiteY3913" fmla="*/ 706627 h 1435210"/>
                  <a:gd name="connsiteX3914" fmla="*/ 2039415 w 2604760"/>
                  <a:gd name="connsiteY3914" fmla="*/ 710676 h 1435210"/>
                  <a:gd name="connsiteX3915" fmla="*/ 2039933 w 2604760"/>
                  <a:gd name="connsiteY3915" fmla="*/ 713708 h 1435210"/>
                  <a:gd name="connsiteX3916" fmla="*/ 2040450 w 2604760"/>
                  <a:gd name="connsiteY3916" fmla="*/ 715495 h 1435210"/>
                  <a:gd name="connsiteX3917" fmla="*/ 2040976 w 2604760"/>
                  <a:gd name="connsiteY3917" fmla="*/ 716079 h 1435210"/>
                  <a:gd name="connsiteX3918" fmla="*/ 2041494 w 2604760"/>
                  <a:gd name="connsiteY3918" fmla="*/ 715770 h 1435210"/>
                  <a:gd name="connsiteX3919" fmla="*/ 2042020 w 2604760"/>
                  <a:gd name="connsiteY3919" fmla="*/ 715052 h 1435210"/>
                  <a:gd name="connsiteX3920" fmla="*/ 2042538 w 2604760"/>
                  <a:gd name="connsiteY3920" fmla="*/ 714409 h 1435210"/>
                  <a:gd name="connsiteX3921" fmla="*/ 2043056 w 2604760"/>
                  <a:gd name="connsiteY3921" fmla="*/ 714250 h 1435210"/>
                  <a:gd name="connsiteX3922" fmla="*/ 2043582 w 2604760"/>
                  <a:gd name="connsiteY3922" fmla="*/ 714818 h 1435210"/>
                  <a:gd name="connsiteX3923" fmla="*/ 2044100 w 2604760"/>
                  <a:gd name="connsiteY3923" fmla="*/ 716171 h 1435210"/>
                  <a:gd name="connsiteX3924" fmla="*/ 2044626 w 2604760"/>
                  <a:gd name="connsiteY3924" fmla="*/ 718125 h 1435210"/>
                  <a:gd name="connsiteX3925" fmla="*/ 2045143 w 2604760"/>
                  <a:gd name="connsiteY3925" fmla="*/ 720313 h 1435210"/>
                  <a:gd name="connsiteX3926" fmla="*/ 2045661 w 2604760"/>
                  <a:gd name="connsiteY3926" fmla="*/ 722242 h 1435210"/>
                  <a:gd name="connsiteX3927" fmla="*/ 2046187 w 2604760"/>
                  <a:gd name="connsiteY3927" fmla="*/ 723486 h 1435210"/>
                  <a:gd name="connsiteX3928" fmla="*/ 2046705 w 2604760"/>
                  <a:gd name="connsiteY3928" fmla="*/ 723786 h 1435210"/>
                  <a:gd name="connsiteX3929" fmla="*/ 2047231 w 2604760"/>
                  <a:gd name="connsiteY3929" fmla="*/ 723085 h 1435210"/>
                  <a:gd name="connsiteX3930" fmla="*/ 2047749 w 2604760"/>
                  <a:gd name="connsiteY3930" fmla="*/ 721523 h 1435210"/>
                  <a:gd name="connsiteX3931" fmla="*/ 2048266 w 2604760"/>
                  <a:gd name="connsiteY3931" fmla="*/ 719419 h 1435210"/>
                  <a:gd name="connsiteX3932" fmla="*/ 2048792 w 2604760"/>
                  <a:gd name="connsiteY3932" fmla="*/ 717273 h 1435210"/>
                  <a:gd name="connsiteX3933" fmla="*/ 2049310 w 2604760"/>
                  <a:gd name="connsiteY3933" fmla="*/ 715595 h 1435210"/>
                  <a:gd name="connsiteX3934" fmla="*/ 2049836 w 2604760"/>
                  <a:gd name="connsiteY3934" fmla="*/ 714810 h 1435210"/>
                  <a:gd name="connsiteX3935" fmla="*/ 2050354 w 2604760"/>
                  <a:gd name="connsiteY3935" fmla="*/ 715094 h 1435210"/>
                  <a:gd name="connsiteX3936" fmla="*/ 2050871 w 2604760"/>
                  <a:gd name="connsiteY3936" fmla="*/ 716363 h 1435210"/>
                  <a:gd name="connsiteX3937" fmla="*/ 2051398 w 2604760"/>
                  <a:gd name="connsiteY3937" fmla="*/ 718275 h 1435210"/>
                  <a:gd name="connsiteX3938" fmla="*/ 2051915 w 2604760"/>
                  <a:gd name="connsiteY3938" fmla="*/ 720338 h 1435210"/>
                  <a:gd name="connsiteX3939" fmla="*/ 2052441 w 2604760"/>
                  <a:gd name="connsiteY3939" fmla="*/ 721924 h 1435210"/>
                  <a:gd name="connsiteX3940" fmla="*/ 2052959 w 2604760"/>
                  <a:gd name="connsiteY3940" fmla="*/ 722425 h 1435210"/>
                  <a:gd name="connsiteX3941" fmla="*/ 2053477 w 2604760"/>
                  <a:gd name="connsiteY3941" fmla="*/ 721390 h 1435210"/>
                  <a:gd name="connsiteX3942" fmla="*/ 2054003 w 2604760"/>
                  <a:gd name="connsiteY3942" fmla="*/ 718693 h 1435210"/>
                  <a:gd name="connsiteX3943" fmla="*/ 2054521 w 2604760"/>
                  <a:gd name="connsiteY3943" fmla="*/ 714509 h 1435210"/>
                  <a:gd name="connsiteX3944" fmla="*/ 2055047 w 2604760"/>
                  <a:gd name="connsiteY3944" fmla="*/ 709315 h 1435210"/>
                  <a:gd name="connsiteX3945" fmla="*/ 2055564 w 2604760"/>
                  <a:gd name="connsiteY3945" fmla="*/ 703762 h 1435210"/>
                  <a:gd name="connsiteX3946" fmla="*/ 2056082 w 2604760"/>
                  <a:gd name="connsiteY3946" fmla="*/ 698635 h 1435210"/>
                  <a:gd name="connsiteX3947" fmla="*/ 2056608 w 2604760"/>
                  <a:gd name="connsiteY3947" fmla="*/ 694702 h 1435210"/>
                  <a:gd name="connsiteX3948" fmla="*/ 2057126 w 2604760"/>
                  <a:gd name="connsiteY3948" fmla="*/ 692506 h 1435210"/>
                  <a:gd name="connsiteX3949" fmla="*/ 2057652 w 2604760"/>
                  <a:gd name="connsiteY3949" fmla="*/ 692231 h 1435210"/>
                  <a:gd name="connsiteX3950" fmla="*/ 2058170 w 2604760"/>
                  <a:gd name="connsiteY3950" fmla="*/ 693642 h 1435210"/>
                  <a:gd name="connsiteX3951" fmla="*/ 2058687 w 2604760"/>
                  <a:gd name="connsiteY3951" fmla="*/ 696180 h 1435210"/>
                  <a:gd name="connsiteX3952" fmla="*/ 2059214 w 2604760"/>
                  <a:gd name="connsiteY3952" fmla="*/ 699061 h 1435210"/>
                  <a:gd name="connsiteX3953" fmla="*/ 2059731 w 2604760"/>
                  <a:gd name="connsiteY3953" fmla="*/ 701383 h 1435210"/>
                  <a:gd name="connsiteX3954" fmla="*/ 2060257 w 2604760"/>
                  <a:gd name="connsiteY3954" fmla="*/ 702276 h 1435210"/>
                  <a:gd name="connsiteX3955" fmla="*/ 2060775 w 2604760"/>
                  <a:gd name="connsiteY3955" fmla="*/ 701107 h 1435210"/>
                  <a:gd name="connsiteX3956" fmla="*/ 2061293 w 2604760"/>
                  <a:gd name="connsiteY3956" fmla="*/ 697633 h 1435210"/>
                  <a:gd name="connsiteX3957" fmla="*/ 2061819 w 2604760"/>
                  <a:gd name="connsiteY3957" fmla="*/ 692055 h 1435210"/>
                  <a:gd name="connsiteX3958" fmla="*/ 2062336 w 2604760"/>
                  <a:gd name="connsiteY3958" fmla="*/ 684974 h 1435210"/>
                  <a:gd name="connsiteX3959" fmla="*/ 2062862 w 2604760"/>
                  <a:gd name="connsiteY3959" fmla="*/ 677267 h 1435210"/>
                  <a:gd name="connsiteX3960" fmla="*/ 2063380 w 2604760"/>
                  <a:gd name="connsiteY3960" fmla="*/ 669969 h 1435210"/>
                  <a:gd name="connsiteX3961" fmla="*/ 2063898 w 2604760"/>
                  <a:gd name="connsiteY3961" fmla="*/ 664082 h 1435210"/>
                  <a:gd name="connsiteX3962" fmla="*/ 2064424 w 2604760"/>
                  <a:gd name="connsiteY3962" fmla="*/ 660350 h 1435210"/>
                  <a:gd name="connsiteX3963" fmla="*/ 2064942 w 2604760"/>
                  <a:gd name="connsiteY3963" fmla="*/ 659130 h 1435210"/>
                  <a:gd name="connsiteX3964" fmla="*/ 2065468 w 2604760"/>
                  <a:gd name="connsiteY3964" fmla="*/ 660258 h 1435210"/>
                  <a:gd name="connsiteX3965" fmla="*/ 2065985 w 2604760"/>
                  <a:gd name="connsiteY3965" fmla="*/ 663172 h 1435210"/>
                  <a:gd name="connsiteX3966" fmla="*/ 2066503 w 2604760"/>
                  <a:gd name="connsiteY3966" fmla="*/ 666988 h 1435210"/>
                  <a:gd name="connsiteX3967" fmla="*/ 2067029 w 2604760"/>
                  <a:gd name="connsiteY3967" fmla="*/ 670654 h 1435210"/>
                  <a:gd name="connsiteX3968" fmla="*/ 2067547 w 2604760"/>
                  <a:gd name="connsiteY3968" fmla="*/ 673125 h 1435210"/>
                  <a:gd name="connsiteX3969" fmla="*/ 2068073 w 2604760"/>
                  <a:gd name="connsiteY3969" fmla="*/ 673585 h 1435210"/>
                  <a:gd name="connsiteX3970" fmla="*/ 2068591 w 2604760"/>
                  <a:gd name="connsiteY3970" fmla="*/ 671589 h 1435210"/>
                  <a:gd name="connsiteX3971" fmla="*/ 2069109 w 2604760"/>
                  <a:gd name="connsiteY3971" fmla="*/ 667213 h 1435210"/>
                  <a:gd name="connsiteX3972" fmla="*/ 2069635 w 2604760"/>
                  <a:gd name="connsiteY3972" fmla="*/ 660976 h 1435210"/>
                  <a:gd name="connsiteX3973" fmla="*/ 2070152 w 2604760"/>
                  <a:gd name="connsiteY3973" fmla="*/ 653753 h 1435210"/>
                  <a:gd name="connsiteX3974" fmla="*/ 2070678 w 2604760"/>
                  <a:gd name="connsiteY3974" fmla="*/ 646613 h 1435210"/>
                  <a:gd name="connsiteX3975" fmla="*/ 2071196 w 2604760"/>
                  <a:gd name="connsiteY3975" fmla="*/ 640610 h 1435210"/>
                  <a:gd name="connsiteX3976" fmla="*/ 2071714 w 2604760"/>
                  <a:gd name="connsiteY3976" fmla="*/ 636593 h 1435210"/>
                  <a:gd name="connsiteX3977" fmla="*/ 2072240 w 2604760"/>
                  <a:gd name="connsiteY3977" fmla="*/ 635048 h 1435210"/>
                  <a:gd name="connsiteX3978" fmla="*/ 2072757 w 2604760"/>
                  <a:gd name="connsiteY3978" fmla="*/ 635992 h 1435210"/>
                  <a:gd name="connsiteX3979" fmla="*/ 2073284 w 2604760"/>
                  <a:gd name="connsiteY3979" fmla="*/ 638998 h 1435210"/>
                  <a:gd name="connsiteX3980" fmla="*/ 2073801 w 2604760"/>
                  <a:gd name="connsiteY3980" fmla="*/ 643282 h 1435210"/>
                  <a:gd name="connsiteX3981" fmla="*/ 2074319 w 2604760"/>
                  <a:gd name="connsiteY3981" fmla="*/ 647866 h 1435210"/>
                  <a:gd name="connsiteX3982" fmla="*/ 2074845 w 2604760"/>
                  <a:gd name="connsiteY3982" fmla="*/ 651749 h 1435210"/>
                  <a:gd name="connsiteX3983" fmla="*/ 2075363 w 2604760"/>
                  <a:gd name="connsiteY3983" fmla="*/ 654129 h 1435210"/>
                  <a:gd name="connsiteX3984" fmla="*/ 2075889 w 2604760"/>
                  <a:gd name="connsiteY3984" fmla="*/ 654521 h 1435210"/>
                  <a:gd name="connsiteX3985" fmla="*/ 2076407 w 2604760"/>
                  <a:gd name="connsiteY3985" fmla="*/ 652859 h 1435210"/>
                  <a:gd name="connsiteX3986" fmla="*/ 2076924 w 2604760"/>
                  <a:gd name="connsiteY3986" fmla="*/ 649511 h 1435210"/>
                  <a:gd name="connsiteX3987" fmla="*/ 2077450 w 2604760"/>
                  <a:gd name="connsiteY3987" fmla="*/ 645152 h 1435210"/>
                  <a:gd name="connsiteX3988" fmla="*/ 2077968 w 2604760"/>
                  <a:gd name="connsiteY3988" fmla="*/ 640651 h 1435210"/>
                  <a:gd name="connsiteX3989" fmla="*/ 2078494 w 2604760"/>
                  <a:gd name="connsiteY3989" fmla="*/ 636860 h 1435210"/>
                  <a:gd name="connsiteX3990" fmla="*/ 2079012 w 2604760"/>
                  <a:gd name="connsiteY3990" fmla="*/ 634497 h 1435210"/>
                  <a:gd name="connsiteX3991" fmla="*/ 2079530 w 2604760"/>
                  <a:gd name="connsiteY3991" fmla="*/ 634004 h 1435210"/>
                  <a:gd name="connsiteX3992" fmla="*/ 2080056 w 2604760"/>
                  <a:gd name="connsiteY3992" fmla="*/ 635449 h 1435210"/>
                  <a:gd name="connsiteX3993" fmla="*/ 2080573 w 2604760"/>
                  <a:gd name="connsiteY3993" fmla="*/ 638530 h 1435210"/>
                  <a:gd name="connsiteX3994" fmla="*/ 2081100 w 2604760"/>
                  <a:gd name="connsiteY3994" fmla="*/ 642655 h 1435210"/>
                  <a:gd name="connsiteX3995" fmla="*/ 2081617 w 2604760"/>
                  <a:gd name="connsiteY3995" fmla="*/ 647081 h 1435210"/>
                  <a:gd name="connsiteX3996" fmla="*/ 2082135 w 2604760"/>
                  <a:gd name="connsiteY3996" fmla="*/ 651089 h 1435210"/>
                  <a:gd name="connsiteX3997" fmla="*/ 2082661 w 2604760"/>
                  <a:gd name="connsiteY3997" fmla="*/ 654145 h 1435210"/>
                  <a:gd name="connsiteX3998" fmla="*/ 2083179 w 2604760"/>
                  <a:gd name="connsiteY3998" fmla="*/ 655957 h 1435210"/>
                  <a:gd name="connsiteX3999" fmla="*/ 2083705 w 2604760"/>
                  <a:gd name="connsiteY3999" fmla="*/ 656508 h 1435210"/>
                  <a:gd name="connsiteX4000" fmla="*/ 2084223 w 2604760"/>
                  <a:gd name="connsiteY4000" fmla="*/ 656083 h 1435210"/>
                  <a:gd name="connsiteX4001" fmla="*/ 2084740 w 2604760"/>
                  <a:gd name="connsiteY4001" fmla="*/ 655164 h 1435210"/>
                  <a:gd name="connsiteX4002" fmla="*/ 2085266 w 2604760"/>
                  <a:gd name="connsiteY4002" fmla="*/ 654329 h 1435210"/>
                  <a:gd name="connsiteX4003" fmla="*/ 2085784 w 2604760"/>
                  <a:gd name="connsiteY4003" fmla="*/ 654087 h 1435210"/>
                  <a:gd name="connsiteX4004" fmla="*/ 2086310 w 2604760"/>
                  <a:gd name="connsiteY4004" fmla="*/ 654797 h 1435210"/>
                  <a:gd name="connsiteX4005" fmla="*/ 2086828 w 2604760"/>
                  <a:gd name="connsiteY4005" fmla="*/ 656600 h 1435210"/>
                  <a:gd name="connsiteX4006" fmla="*/ 2087345 w 2604760"/>
                  <a:gd name="connsiteY4006" fmla="*/ 659423 h 1435210"/>
                  <a:gd name="connsiteX4007" fmla="*/ 2087871 w 2604760"/>
                  <a:gd name="connsiteY4007" fmla="*/ 662930 h 1435210"/>
                  <a:gd name="connsiteX4008" fmla="*/ 2088389 w 2604760"/>
                  <a:gd name="connsiteY4008" fmla="*/ 666629 h 1435210"/>
                  <a:gd name="connsiteX4009" fmla="*/ 2088915 w 2604760"/>
                  <a:gd name="connsiteY4009" fmla="*/ 670019 h 1435210"/>
                  <a:gd name="connsiteX4010" fmla="*/ 2089433 w 2604760"/>
                  <a:gd name="connsiteY4010" fmla="*/ 672733 h 1435210"/>
                  <a:gd name="connsiteX4011" fmla="*/ 2089951 w 2604760"/>
                  <a:gd name="connsiteY4011" fmla="*/ 674620 h 1435210"/>
                  <a:gd name="connsiteX4012" fmla="*/ 2090477 w 2604760"/>
                  <a:gd name="connsiteY4012" fmla="*/ 675747 h 1435210"/>
                  <a:gd name="connsiteX4013" fmla="*/ 2090995 w 2604760"/>
                  <a:gd name="connsiteY4013" fmla="*/ 676382 h 1435210"/>
                  <a:gd name="connsiteX4014" fmla="*/ 2091521 w 2604760"/>
                  <a:gd name="connsiteY4014" fmla="*/ 676908 h 1435210"/>
                  <a:gd name="connsiteX4015" fmla="*/ 2092038 w 2604760"/>
                  <a:gd name="connsiteY4015" fmla="*/ 677785 h 1435210"/>
                  <a:gd name="connsiteX4016" fmla="*/ 2092556 w 2604760"/>
                  <a:gd name="connsiteY4016" fmla="*/ 679413 h 1435210"/>
                  <a:gd name="connsiteX4017" fmla="*/ 2093082 w 2604760"/>
                  <a:gd name="connsiteY4017" fmla="*/ 682043 h 1435210"/>
                  <a:gd name="connsiteX4018" fmla="*/ 2093600 w 2604760"/>
                  <a:gd name="connsiteY4018" fmla="*/ 685634 h 1435210"/>
                  <a:gd name="connsiteX4019" fmla="*/ 2094126 w 2604760"/>
                  <a:gd name="connsiteY4019" fmla="*/ 689918 h 1435210"/>
                  <a:gd name="connsiteX4020" fmla="*/ 2094644 w 2604760"/>
                  <a:gd name="connsiteY4020" fmla="*/ 694469 h 1435210"/>
                  <a:gd name="connsiteX4021" fmla="*/ 2095161 w 2604760"/>
                  <a:gd name="connsiteY4021" fmla="*/ 698761 h 1435210"/>
                  <a:gd name="connsiteX4022" fmla="*/ 2095687 w 2604760"/>
                  <a:gd name="connsiteY4022" fmla="*/ 702234 h 1435210"/>
                  <a:gd name="connsiteX4023" fmla="*/ 2096205 w 2604760"/>
                  <a:gd name="connsiteY4023" fmla="*/ 704472 h 1435210"/>
                  <a:gd name="connsiteX4024" fmla="*/ 2096731 w 2604760"/>
                  <a:gd name="connsiteY4024" fmla="*/ 705291 h 1435210"/>
                  <a:gd name="connsiteX4025" fmla="*/ 2097249 w 2604760"/>
                  <a:gd name="connsiteY4025" fmla="*/ 704840 h 1435210"/>
                  <a:gd name="connsiteX4026" fmla="*/ 2097767 w 2604760"/>
                  <a:gd name="connsiteY4026" fmla="*/ 703537 h 1435210"/>
                  <a:gd name="connsiteX4027" fmla="*/ 2098293 w 2604760"/>
                  <a:gd name="connsiteY4027" fmla="*/ 701984 h 1435210"/>
                  <a:gd name="connsiteX4028" fmla="*/ 2098810 w 2604760"/>
                  <a:gd name="connsiteY4028" fmla="*/ 700840 h 1435210"/>
                  <a:gd name="connsiteX4029" fmla="*/ 2099337 w 2604760"/>
                  <a:gd name="connsiteY4029" fmla="*/ 700756 h 1435210"/>
                  <a:gd name="connsiteX4030" fmla="*/ 2099854 w 2604760"/>
                  <a:gd name="connsiteY4030" fmla="*/ 702201 h 1435210"/>
                  <a:gd name="connsiteX4031" fmla="*/ 2100372 w 2604760"/>
                  <a:gd name="connsiteY4031" fmla="*/ 705349 h 1435210"/>
                  <a:gd name="connsiteX4032" fmla="*/ 2100898 w 2604760"/>
                  <a:gd name="connsiteY4032" fmla="*/ 709958 h 1435210"/>
                  <a:gd name="connsiteX4033" fmla="*/ 2101416 w 2604760"/>
                  <a:gd name="connsiteY4033" fmla="*/ 715461 h 1435210"/>
                  <a:gd name="connsiteX4034" fmla="*/ 2101942 w 2604760"/>
                  <a:gd name="connsiteY4034" fmla="*/ 721098 h 1435210"/>
                  <a:gd name="connsiteX4035" fmla="*/ 2102459 w 2604760"/>
                  <a:gd name="connsiteY4035" fmla="*/ 726041 h 1435210"/>
                  <a:gd name="connsiteX4036" fmla="*/ 2102977 w 2604760"/>
                  <a:gd name="connsiteY4036" fmla="*/ 729556 h 1435210"/>
                  <a:gd name="connsiteX4037" fmla="*/ 2103503 w 2604760"/>
                  <a:gd name="connsiteY4037" fmla="*/ 731084 h 1435210"/>
                  <a:gd name="connsiteX4038" fmla="*/ 2104021 w 2604760"/>
                  <a:gd name="connsiteY4038" fmla="*/ 730425 h 1435210"/>
                  <a:gd name="connsiteX4039" fmla="*/ 2104547 w 2604760"/>
                  <a:gd name="connsiteY4039" fmla="*/ 727769 h 1435210"/>
                  <a:gd name="connsiteX4040" fmla="*/ 2105065 w 2604760"/>
                  <a:gd name="connsiteY4040" fmla="*/ 723703 h 1435210"/>
                  <a:gd name="connsiteX4041" fmla="*/ 2105582 w 2604760"/>
                  <a:gd name="connsiteY4041" fmla="*/ 719060 h 1435210"/>
                  <a:gd name="connsiteX4042" fmla="*/ 2106109 w 2604760"/>
                  <a:gd name="connsiteY4042" fmla="*/ 714785 h 1435210"/>
                  <a:gd name="connsiteX4043" fmla="*/ 2106626 w 2604760"/>
                  <a:gd name="connsiteY4043" fmla="*/ 711779 h 1435210"/>
                  <a:gd name="connsiteX4044" fmla="*/ 2107152 w 2604760"/>
                  <a:gd name="connsiteY4044" fmla="*/ 710727 h 1435210"/>
                  <a:gd name="connsiteX4045" fmla="*/ 2107670 w 2604760"/>
                  <a:gd name="connsiteY4045" fmla="*/ 711946 h 1435210"/>
                  <a:gd name="connsiteX4046" fmla="*/ 2108188 w 2604760"/>
                  <a:gd name="connsiteY4046" fmla="*/ 715236 h 1435210"/>
                  <a:gd name="connsiteX4047" fmla="*/ 2108714 w 2604760"/>
                  <a:gd name="connsiteY4047" fmla="*/ 719995 h 1435210"/>
                  <a:gd name="connsiteX4048" fmla="*/ 2109232 w 2604760"/>
                  <a:gd name="connsiteY4048" fmla="*/ 725298 h 1435210"/>
                  <a:gd name="connsiteX4049" fmla="*/ 2109758 w 2604760"/>
                  <a:gd name="connsiteY4049" fmla="*/ 730133 h 1435210"/>
                  <a:gd name="connsiteX4050" fmla="*/ 2110275 w 2604760"/>
                  <a:gd name="connsiteY4050" fmla="*/ 733565 h 1435210"/>
                  <a:gd name="connsiteX4051" fmla="*/ 2110793 w 2604760"/>
                  <a:gd name="connsiteY4051" fmla="*/ 734825 h 1435210"/>
                  <a:gd name="connsiteX4052" fmla="*/ 2111319 w 2604760"/>
                  <a:gd name="connsiteY4052" fmla="*/ 733539 h 1435210"/>
                  <a:gd name="connsiteX4053" fmla="*/ 2111837 w 2604760"/>
                  <a:gd name="connsiteY4053" fmla="*/ 729782 h 1435210"/>
                  <a:gd name="connsiteX4054" fmla="*/ 2112363 w 2604760"/>
                  <a:gd name="connsiteY4054" fmla="*/ 724079 h 1435210"/>
                  <a:gd name="connsiteX4055" fmla="*/ 2112881 w 2604760"/>
                  <a:gd name="connsiteY4055" fmla="*/ 717307 h 1435210"/>
                  <a:gd name="connsiteX4056" fmla="*/ 2113398 w 2604760"/>
                  <a:gd name="connsiteY4056" fmla="*/ 710493 h 1435210"/>
                  <a:gd name="connsiteX4057" fmla="*/ 2113924 w 2604760"/>
                  <a:gd name="connsiteY4057" fmla="*/ 704698 h 1435210"/>
                  <a:gd name="connsiteX4058" fmla="*/ 2114442 w 2604760"/>
                  <a:gd name="connsiteY4058" fmla="*/ 700756 h 1435210"/>
                  <a:gd name="connsiteX4059" fmla="*/ 2114968 w 2604760"/>
                  <a:gd name="connsiteY4059" fmla="*/ 699170 h 1435210"/>
                  <a:gd name="connsiteX4060" fmla="*/ 2115486 w 2604760"/>
                  <a:gd name="connsiteY4060" fmla="*/ 699921 h 1435210"/>
                  <a:gd name="connsiteX4061" fmla="*/ 2116004 w 2604760"/>
                  <a:gd name="connsiteY4061" fmla="*/ 702560 h 1435210"/>
                  <a:gd name="connsiteX4062" fmla="*/ 2116530 w 2604760"/>
                  <a:gd name="connsiteY4062" fmla="*/ 706267 h 1435210"/>
                  <a:gd name="connsiteX4063" fmla="*/ 2117047 w 2604760"/>
                  <a:gd name="connsiteY4063" fmla="*/ 710025 h 1435210"/>
                  <a:gd name="connsiteX4064" fmla="*/ 2117573 w 2604760"/>
                  <a:gd name="connsiteY4064" fmla="*/ 712839 h 1435210"/>
                  <a:gd name="connsiteX4065" fmla="*/ 2118091 w 2604760"/>
                  <a:gd name="connsiteY4065" fmla="*/ 713866 h 1435210"/>
                  <a:gd name="connsiteX4066" fmla="*/ 2118609 w 2604760"/>
                  <a:gd name="connsiteY4066" fmla="*/ 712605 h 1435210"/>
                  <a:gd name="connsiteX4067" fmla="*/ 2119135 w 2604760"/>
                  <a:gd name="connsiteY4067" fmla="*/ 708998 h 1435210"/>
                  <a:gd name="connsiteX4068" fmla="*/ 2119653 w 2604760"/>
                  <a:gd name="connsiteY4068" fmla="*/ 703420 h 1435210"/>
                  <a:gd name="connsiteX4069" fmla="*/ 2120179 w 2604760"/>
                  <a:gd name="connsiteY4069" fmla="*/ 696606 h 1435210"/>
                  <a:gd name="connsiteX4070" fmla="*/ 2120696 w 2604760"/>
                  <a:gd name="connsiteY4070" fmla="*/ 689492 h 1435210"/>
                  <a:gd name="connsiteX4071" fmla="*/ 2121214 w 2604760"/>
                  <a:gd name="connsiteY4071" fmla="*/ 683029 h 1435210"/>
                  <a:gd name="connsiteX4072" fmla="*/ 2121740 w 2604760"/>
                  <a:gd name="connsiteY4072" fmla="*/ 677994 h 1435210"/>
                  <a:gd name="connsiteX4073" fmla="*/ 2122258 w 2604760"/>
                  <a:gd name="connsiteY4073" fmla="*/ 674879 h 1435210"/>
                  <a:gd name="connsiteX4074" fmla="*/ 2122784 w 2604760"/>
                  <a:gd name="connsiteY4074" fmla="*/ 673802 h 1435210"/>
                  <a:gd name="connsiteX4075" fmla="*/ 2123302 w 2604760"/>
                  <a:gd name="connsiteY4075" fmla="*/ 674478 h 1435210"/>
                  <a:gd name="connsiteX4076" fmla="*/ 2123819 w 2604760"/>
                  <a:gd name="connsiteY4076" fmla="*/ 676307 h 1435210"/>
                  <a:gd name="connsiteX4077" fmla="*/ 2124345 w 2604760"/>
                  <a:gd name="connsiteY4077" fmla="*/ 678461 h 1435210"/>
                  <a:gd name="connsiteX4078" fmla="*/ 2124863 w 2604760"/>
                  <a:gd name="connsiteY4078" fmla="*/ 680098 h 1435210"/>
                  <a:gd name="connsiteX4079" fmla="*/ 2125389 w 2604760"/>
                  <a:gd name="connsiteY4079" fmla="*/ 680549 h 1435210"/>
                  <a:gd name="connsiteX4080" fmla="*/ 2125907 w 2604760"/>
                  <a:gd name="connsiteY4080" fmla="*/ 679413 h 1435210"/>
                  <a:gd name="connsiteX4081" fmla="*/ 2126425 w 2604760"/>
                  <a:gd name="connsiteY4081" fmla="*/ 676632 h 1435210"/>
                  <a:gd name="connsiteX4082" fmla="*/ 2126951 w 2604760"/>
                  <a:gd name="connsiteY4082" fmla="*/ 672524 h 1435210"/>
                  <a:gd name="connsiteX4083" fmla="*/ 2127468 w 2604760"/>
                  <a:gd name="connsiteY4083" fmla="*/ 667639 h 1435210"/>
                  <a:gd name="connsiteX4084" fmla="*/ 2127995 w 2604760"/>
                  <a:gd name="connsiteY4084" fmla="*/ 662688 h 1435210"/>
                  <a:gd name="connsiteX4085" fmla="*/ 2128512 w 2604760"/>
                  <a:gd name="connsiteY4085" fmla="*/ 658312 h 1435210"/>
                  <a:gd name="connsiteX4086" fmla="*/ 2129030 w 2604760"/>
                  <a:gd name="connsiteY4086" fmla="*/ 655005 h 1435210"/>
                  <a:gd name="connsiteX4087" fmla="*/ 2129556 w 2604760"/>
                  <a:gd name="connsiteY4087" fmla="*/ 653001 h 1435210"/>
                  <a:gd name="connsiteX4088" fmla="*/ 2130074 w 2604760"/>
                  <a:gd name="connsiteY4088" fmla="*/ 652300 h 1435210"/>
                  <a:gd name="connsiteX4089" fmla="*/ 2130600 w 2604760"/>
                  <a:gd name="connsiteY4089" fmla="*/ 652634 h 1435210"/>
                  <a:gd name="connsiteX4090" fmla="*/ 2131118 w 2604760"/>
                  <a:gd name="connsiteY4090" fmla="*/ 653544 h 1435210"/>
                  <a:gd name="connsiteX4091" fmla="*/ 2131635 w 2604760"/>
                  <a:gd name="connsiteY4091" fmla="*/ 654437 h 1435210"/>
                  <a:gd name="connsiteX4092" fmla="*/ 2132161 w 2604760"/>
                  <a:gd name="connsiteY4092" fmla="*/ 654805 h 1435210"/>
                  <a:gd name="connsiteX4093" fmla="*/ 2132679 w 2604760"/>
                  <a:gd name="connsiteY4093" fmla="*/ 654321 h 1435210"/>
                  <a:gd name="connsiteX4094" fmla="*/ 2133205 w 2604760"/>
                  <a:gd name="connsiteY4094" fmla="*/ 652918 h 1435210"/>
                  <a:gd name="connsiteX4095" fmla="*/ 2133723 w 2604760"/>
                  <a:gd name="connsiteY4095" fmla="*/ 650797 h 1435210"/>
                  <a:gd name="connsiteX4096" fmla="*/ 2134240 w 2604760"/>
                  <a:gd name="connsiteY4096" fmla="*/ 648359 h 1435210"/>
                  <a:gd name="connsiteX4097" fmla="*/ 2134767 w 2604760"/>
                  <a:gd name="connsiteY4097" fmla="*/ 646087 h 1435210"/>
                  <a:gd name="connsiteX4098" fmla="*/ 2135284 w 2604760"/>
                  <a:gd name="connsiteY4098" fmla="*/ 644467 h 1435210"/>
                  <a:gd name="connsiteX4099" fmla="*/ 2135810 w 2604760"/>
                  <a:gd name="connsiteY4099" fmla="*/ 643858 h 1435210"/>
                  <a:gd name="connsiteX4100" fmla="*/ 2136328 w 2604760"/>
                  <a:gd name="connsiteY4100" fmla="*/ 644342 h 1435210"/>
                  <a:gd name="connsiteX4101" fmla="*/ 2136846 w 2604760"/>
                  <a:gd name="connsiteY4101" fmla="*/ 645762 h 1435210"/>
                  <a:gd name="connsiteX4102" fmla="*/ 2137372 w 2604760"/>
                  <a:gd name="connsiteY4102" fmla="*/ 647741 h 1435210"/>
                  <a:gd name="connsiteX4103" fmla="*/ 2137890 w 2604760"/>
                  <a:gd name="connsiteY4103" fmla="*/ 649803 h 1435210"/>
                  <a:gd name="connsiteX4104" fmla="*/ 2138416 w 2604760"/>
                  <a:gd name="connsiteY4104" fmla="*/ 651448 h 1435210"/>
                  <a:gd name="connsiteX4105" fmla="*/ 2138933 w 2604760"/>
                  <a:gd name="connsiteY4105" fmla="*/ 652241 h 1435210"/>
                  <a:gd name="connsiteX4106" fmla="*/ 2139451 w 2604760"/>
                  <a:gd name="connsiteY4106" fmla="*/ 651916 h 1435210"/>
                  <a:gd name="connsiteX4107" fmla="*/ 2139977 w 2604760"/>
                  <a:gd name="connsiteY4107" fmla="*/ 650546 h 1435210"/>
                  <a:gd name="connsiteX4108" fmla="*/ 2140495 w 2604760"/>
                  <a:gd name="connsiteY4108" fmla="*/ 648484 h 1435210"/>
                  <a:gd name="connsiteX4109" fmla="*/ 2141021 w 2604760"/>
                  <a:gd name="connsiteY4109" fmla="*/ 646288 h 1435210"/>
                  <a:gd name="connsiteX4110" fmla="*/ 2141539 w 2604760"/>
                  <a:gd name="connsiteY4110" fmla="*/ 644609 h 1435210"/>
                  <a:gd name="connsiteX4111" fmla="*/ 2142056 w 2604760"/>
                  <a:gd name="connsiteY4111" fmla="*/ 644025 h 1435210"/>
                  <a:gd name="connsiteX4112" fmla="*/ 2142582 w 2604760"/>
                  <a:gd name="connsiteY4112" fmla="*/ 644985 h 1435210"/>
                  <a:gd name="connsiteX4113" fmla="*/ 2143100 w 2604760"/>
                  <a:gd name="connsiteY4113" fmla="*/ 647666 h 1435210"/>
                  <a:gd name="connsiteX4114" fmla="*/ 2143626 w 2604760"/>
                  <a:gd name="connsiteY4114" fmla="*/ 651891 h 1435210"/>
                  <a:gd name="connsiteX4115" fmla="*/ 2144144 w 2604760"/>
                  <a:gd name="connsiteY4115" fmla="*/ 657135 h 1435210"/>
                  <a:gd name="connsiteX4116" fmla="*/ 2144662 w 2604760"/>
                  <a:gd name="connsiteY4116" fmla="*/ 662637 h 1435210"/>
                  <a:gd name="connsiteX4117" fmla="*/ 2145188 w 2604760"/>
                  <a:gd name="connsiteY4117" fmla="*/ 667573 h 1435210"/>
                  <a:gd name="connsiteX4118" fmla="*/ 2145706 w 2604760"/>
                  <a:gd name="connsiteY4118" fmla="*/ 671238 h 1435210"/>
                  <a:gd name="connsiteX4119" fmla="*/ 2146231 w 2604760"/>
                  <a:gd name="connsiteY4119" fmla="*/ 673150 h 1435210"/>
                  <a:gd name="connsiteX4120" fmla="*/ 2146749 w 2604760"/>
                  <a:gd name="connsiteY4120" fmla="*/ 673150 h 1435210"/>
                  <a:gd name="connsiteX4121" fmla="*/ 2147267 w 2604760"/>
                  <a:gd name="connsiteY4121" fmla="*/ 671489 h 1435210"/>
                  <a:gd name="connsiteX4122" fmla="*/ 2147793 w 2604760"/>
                  <a:gd name="connsiteY4122" fmla="*/ 668783 h 1435210"/>
                  <a:gd name="connsiteX4123" fmla="*/ 2148311 w 2604760"/>
                  <a:gd name="connsiteY4123" fmla="*/ 665911 h 1435210"/>
                  <a:gd name="connsiteX4124" fmla="*/ 2148837 w 2604760"/>
                  <a:gd name="connsiteY4124" fmla="*/ 663756 h 1435210"/>
                  <a:gd name="connsiteX4125" fmla="*/ 2149354 w 2604760"/>
                  <a:gd name="connsiteY4125" fmla="*/ 663113 h 1435210"/>
                  <a:gd name="connsiteX4126" fmla="*/ 2149872 w 2604760"/>
                  <a:gd name="connsiteY4126" fmla="*/ 664558 h 1435210"/>
                  <a:gd name="connsiteX4127" fmla="*/ 2150398 w 2604760"/>
                  <a:gd name="connsiteY4127" fmla="*/ 668291 h 1435210"/>
                  <a:gd name="connsiteX4128" fmla="*/ 2150916 w 2604760"/>
                  <a:gd name="connsiteY4128" fmla="*/ 674111 h 1435210"/>
                  <a:gd name="connsiteX4129" fmla="*/ 2151442 w 2604760"/>
                  <a:gd name="connsiteY4129" fmla="*/ 681350 h 1435210"/>
                  <a:gd name="connsiteX4130" fmla="*/ 2151960 w 2604760"/>
                  <a:gd name="connsiteY4130" fmla="*/ 689041 h 1435210"/>
                  <a:gd name="connsiteX4131" fmla="*/ 2152477 w 2604760"/>
                  <a:gd name="connsiteY4131" fmla="*/ 696139 h 1435210"/>
                  <a:gd name="connsiteX4132" fmla="*/ 2153004 w 2604760"/>
                  <a:gd name="connsiteY4132" fmla="*/ 701708 h 1435210"/>
                  <a:gd name="connsiteX4133" fmla="*/ 2153521 w 2604760"/>
                  <a:gd name="connsiteY4133" fmla="*/ 705115 h 1435210"/>
                  <a:gd name="connsiteX4134" fmla="*/ 2154047 w 2604760"/>
                  <a:gd name="connsiteY4134" fmla="*/ 706084 h 1435210"/>
                  <a:gd name="connsiteX4135" fmla="*/ 2154565 w 2604760"/>
                  <a:gd name="connsiteY4135" fmla="*/ 704806 h 1435210"/>
                  <a:gd name="connsiteX4136" fmla="*/ 2155083 w 2604760"/>
                  <a:gd name="connsiteY4136" fmla="*/ 701900 h 1435210"/>
                  <a:gd name="connsiteX4137" fmla="*/ 2155609 w 2604760"/>
                  <a:gd name="connsiteY4137" fmla="*/ 698301 h 1435210"/>
                  <a:gd name="connsiteX4138" fmla="*/ 2156127 w 2604760"/>
                  <a:gd name="connsiteY4138" fmla="*/ 695020 h 1435210"/>
                  <a:gd name="connsiteX4139" fmla="*/ 2156652 w 2604760"/>
                  <a:gd name="connsiteY4139" fmla="*/ 693016 h 1435210"/>
                  <a:gd name="connsiteX4140" fmla="*/ 2157170 w 2604760"/>
                  <a:gd name="connsiteY4140" fmla="*/ 692999 h 1435210"/>
                  <a:gd name="connsiteX4141" fmla="*/ 2157688 w 2604760"/>
                  <a:gd name="connsiteY4141" fmla="*/ 695345 h 1435210"/>
                  <a:gd name="connsiteX4142" fmla="*/ 2158214 w 2604760"/>
                  <a:gd name="connsiteY4142" fmla="*/ 699963 h 1435210"/>
                  <a:gd name="connsiteX4143" fmla="*/ 2158732 w 2604760"/>
                  <a:gd name="connsiteY4143" fmla="*/ 706318 h 1435210"/>
                  <a:gd name="connsiteX4144" fmla="*/ 2159258 w 2604760"/>
                  <a:gd name="connsiteY4144" fmla="*/ 713524 h 1435210"/>
                  <a:gd name="connsiteX4145" fmla="*/ 2159776 w 2604760"/>
                  <a:gd name="connsiteY4145" fmla="*/ 720538 h 1435210"/>
                  <a:gd name="connsiteX4146" fmla="*/ 2160293 w 2604760"/>
                  <a:gd name="connsiteY4146" fmla="*/ 726383 h 1435210"/>
                  <a:gd name="connsiteX4147" fmla="*/ 2160819 w 2604760"/>
                  <a:gd name="connsiteY4147" fmla="*/ 730300 h 1435210"/>
                  <a:gd name="connsiteX4148" fmla="*/ 2161337 w 2604760"/>
                  <a:gd name="connsiteY4148" fmla="*/ 731844 h 1435210"/>
                  <a:gd name="connsiteX4149" fmla="*/ 2161863 w 2604760"/>
                  <a:gd name="connsiteY4149" fmla="*/ 731026 h 1435210"/>
                  <a:gd name="connsiteX4150" fmla="*/ 2162381 w 2604760"/>
                  <a:gd name="connsiteY4150" fmla="*/ 728270 h 1435210"/>
                  <a:gd name="connsiteX4151" fmla="*/ 2162899 w 2604760"/>
                  <a:gd name="connsiteY4151" fmla="*/ 724337 h 1435210"/>
                  <a:gd name="connsiteX4152" fmla="*/ 2163425 w 2604760"/>
                  <a:gd name="connsiteY4152" fmla="*/ 720179 h 1435210"/>
                  <a:gd name="connsiteX4153" fmla="*/ 2163942 w 2604760"/>
                  <a:gd name="connsiteY4153" fmla="*/ 716722 h 1435210"/>
                  <a:gd name="connsiteX4154" fmla="*/ 2164468 w 2604760"/>
                  <a:gd name="connsiteY4154" fmla="*/ 714693 h 1435210"/>
                  <a:gd name="connsiteX4155" fmla="*/ 2164986 w 2604760"/>
                  <a:gd name="connsiteY4155" fmla="*/ 714559 h 1435210"/>
                  <a:gd name="connsiteX4156" fmla="*/ 2165504 w 2604760"/>
                  <a:gd name="connsiteY4156" fmla="*/ 716371 h 1435210"/>
                  <a:gd name="connsiteX4157" fmla="*/ 2166030 w 2604760"/>
                  <a:gd name="connsiteY4157" fmla="*/ 719820 h 1435210"/>
                  <a:gd name="connsiteX4158" fmla="*/ 2166548 w 2604760"/>
                  <a:gd name="connsiteY4158" fmla="*/ 724262 h 1435210"/>
                  <a:gd name="connsiteX4159" fmla="*/ 2167074 w 2604760"/>
                  <a:gd name="connsiteY4159" fmla="*/ 728880 h 1435210"/>
                  <a:gd name="connsiteX4160" fmla="*/ 2167592 w 2604760"/>
                  <a:gd name="connsiteY4160" fmla="*/ 732830 h 1435210"/>
                  <a:gd name="connsiteX4161" fmla="*/ 2168109 w 2604760"/>
                  <a:gd name="connsiteY4161" fmla="*/ 735427 h 1435210"/>
                  <a:gd name="connsiteX4162" fmla="*/ 2168635 w 2604760"/>
                  <a:gd name="connsiteY4162" fmla="*/ 736228 h 1435210"/>
                  <a:gd name="connsiteX4163" fmla="*/ 2169153 w 2604760"/>
                  <a:gd name="connsiteY4163" fmla="*/ 735134 h 1435210"/>
                  <a:gd name="connsiteX4164" fmla="*/ 2169679 w 2604760"/>
                  <a:gd name="connsiteY4164" fmla="*/ 732387 h 1435210"/>
                  <a:gd name="connsiteX4165" fmla="*/ 2170197 w 2604760"/>
                  <a:gd name="connsiteY4165" fmla="*/ 728521 h 1435210"/>
                  <a:gd name="connsiteX4166" fmla="*/ 2170714 w 2604760"/>
                  <a:gd name="connsiteY4166" fmla="*/ 724271 h 1435210"/>
                  <a:gd name="connsiteX4167" fmla="*/ 2171240 w 2604760"/>
                  <a:gd name="connsiteY4167" fmla="*/ 720354 h 1435210"/>
                  <a:gd name="connsiteX4168" fmla="*/ 2171758 w 2604760"/>
                  <a:gd name="connsiteY4168" fmla="*/ 717348 h 1435210"/>
                  <a:gd name="connsiteX4169" fmla="*/ 2172284 w 2604760"/>
                  <a:gd name="connsiteY4169" fmla="*/ 715586 h 1435210"/>
                  <a:gd name="connsiteX4170" fmla="*/ 2172802 w 2604760"/>
                  <a:gd name="connsiteY4170" fmla="*/ 715110 h 1435210"/>
                  <a:gd name="connsiteX4171" fmla="*/ 2173320 w 2604760"/>
                  <a:gd name="connsiteY4171" fmla="*/ 715695 h 1435210"/>
                  <a:gd name="connsiteX4172" fmla="*/ 2173846 w 2604760"/>
                  <a:gd name="connsiteY4172" fmla="*/ 716914 h 1435210"/>
                  <a:gd name="connsiteX4173" fmla="*/ 2174363 w 2604760"/>
                  <a:gd name="connsiteY4173" fmla="*/ 718200 h 1435210"/>
                  <a:gd name="connsiteX4174" fmla="*/ 2174890 w 2604760"/>
                  <a:gd name="connsiteY4174" fmla="*/ 718977 h 1435210"/>
                  <a:gd name="connsiteX4175" fmla="*/ 2175407 w 2604760"/>
                  <a:gd name="connsiteY4175" fmla="*/ 718810 h 1435210"/>
                  <a:gd name="connsiteX4176" fmla="*/ 2175925 w 2604760"/>
                  <a:gd name="connsiteY4176" fmla="*/ 717490 h 1435210"/>
                  <a:gd name="connsiteX4177" fmla="*/ 2176451 w 2604760"/>
                  <a:gd name="connsiteY4177" fmla="*/ 715052 h 1435210"/>
                  <a:gd name="connsiteX4178" fmla="*/ 2176969 w 2604760"/>
                  <a:gd name="connsiteY4178" fmla="*/ 711779 h 1435210"/>
                  <a:gd name="connsiteX4179" fmla="*/ 2177495 w 2604760"/>
                  <a:gd name="connsiteY4179" fmla="*/ 708096 h 1435210"/>
                  <a:gd name="connsiteX4180" fmla="*/ 2178013 w 2604760"/>
                  <a:gd name="connsiteY4180" fmla="*/ 704522 h 1435210"/>
                  <a:gd name="connsiteX4181" fmla="*/ 2178530 w 2604760"/>
                  <a:gd name="connsiteY4181" fmla="*/ 701508 h 1435210"/>
                  <a:gd name="connsiteX4182" fmla="*/ 2179056 w 2604760"/>
                  <a:gd name="connsiteY4182" fmla="*/ 699345 h 1435210"/>
                  <a:gd name="connsiteX4183" fmla="*/ 2179574 w 2604760"/>
                  <a:gd name="connsiteY4183" fmla="*/ 698068 h 1435210"/>
                  <a:gd name="connsiteX4184" fmla="*/ 2180100 w 2604760"/>
                  <a:gd name="connsiteY4184" fmla="*/ 697450 h 1435210"/>
                  <a:gd name="connsiteX4185" fmla="*/ 2180618 w 2604760"/>
                  <a:gd name="connsiteY4185" fmla="*/ 697132 h 1435210"/>
                  <a:gd name="connsiteX4186" fmla="*/ 2181135 w 2604760"/>
                  <a:gd name="connsiteY4186" fmla="*/ 696673 h 1435210"/>
                  <a:gd name="connsiteX4187" fmla="*/ 2181662 w 2604760"/>
                  <a:gd name="connsiteY4187" fmla="*/ 695629 h 1435210"/>
                  <a:gd name="connsiteX4188" fmla="*/ 2182179 w 2604760"/>
                  <a:gd name="connsiteY4188" fmla="*/ 693667 h 1435210"/>
                  <a:gd name="connsiteX4189" fmla="*/ 2182705 w 2604760"/>
                  <a:gd name="connsiteY4189" fmla="*/ 690669 h 1435210"/>
                  <a:gd name="connsiteX4190" fmla="*/ 2183223 w 2604760"/>
                  <a:gd name="connsiteY4190" fmla="*/ 686795 h 1435210"/>
                  <a:gd name="connsiteX4191" fmla="*/ 2183741 w 2604760"/>
                  <a:gd name="connsiteY4191" fmla="*/ 682461 h 1435210"/>
                  <a:gd name="connsiteX4192" fmla="*/ 2184267 w 2604760"/>
                  <a:gd name="connsiteY4192" fmla="*/ 678194 h 1435210"/>
                  <a:gd name="connsiteX4193" fmla="*/ 2184785 w 2604760"/>
                  <a:gd name="connsiteY4193" fmla="*/ 674553 h 1435210"/>
                  <a:gd name="connsiteX4194" fmla="*/ 2185311 w 2604760"/>
                  <a:gd name="connsiteY4194" fmla="*/ 671981 h 1435210"/>
                  <a:gd name="connsiteX4195" fmla="*/ 2185828 w 2604760"/>
                  <a:gd name="connsiteY4195" fmla="*/ 670771 h 1435210"/>
                  <a:gd name="connsiteX4196" fmla="*/ 2186346 w 2604760"/>
                  <a:gd name="connsiteY4196" fmla="*/ 670913 h 1435210"/>
                  <a:gd name="connsiteX4197" fmla="*/ 2186872 w 2604760"/>
                  <a:gd name="connsiteY4197" fmla="*/ 672090 h 1435210"/>
                  <a:gd name="connsiteX4198" fmla="*/ 2187390 w 2604760"/>
                  <a:gd name="connsiteY4198" fmla="*/ 673693 h 1435210"/>
                  <a:gd name="connsiteX4199" fmla="*/ 2187916 w 2604760"/>
                  <a:gd name="connsiteY4199" fmla="*/ 675013 h 1435210"/>
                  <a:gd name="connsiteX4200" fmla="*/ 2188434 w 2604760"/>
                  <a:gd name="connsiteY4200" fmla="*/ 675380 h 1435210"/>
                  <a:gd name="connsiteX4201" fmla="*/ 2188951 w 2604760"/>
                  <a:gd name="connsiteY4201" fmla="*/ 674278 h 1435210"/>
                  <a:gd name="connsiteX4202" fmla="*/ 2189477 w 2604760"/>
                  <a:gd name="connsiteY4202" fmla="*/ 671497 h 1435210"/>
                  <a:gd name="connsiteX4203" fmla="*/ 2189995 w 2604760"/>
                  <a:gd name="connsiteY4203" fmla="*/ 667122 h 1435210"/>
                  <a:gd name="connsiteX4204" fmla="*/ 2190521 w 2604760"/>
                  <a:gd name="connsiteY4204" fmla="*/ 661660 h 1435210"/>
                  <a:gd name="connsiteX4205" fmla="*/ 2191039 w 2604760"/>
                  <a:gd name="connsiteY4205" fmla="*/ 655907 h 1435210"/>
                  <a:gd name="connsiteX4206" fmla="*/ 2191557 w 2604760"/>
                  <a:gd name="connsiteY4206" fmla="*/ 650755 h 1435210"/>
                  <a:gd name="connsiteX4207" fmla="*/ 2192083 w 2604760"/>
                  <a:gd name="connsiteY4207" fmla="*/ 647031 h 1435210"/>
                  <a:gd name="connsiteX4208" fmla="*/ 2192601 w 2604760"/>
                  <a:gd name="connsiteY4208" fmla="*/ 645311 h 1435210"/>
                  <a:gd name="connsiteX4209" fmla="*/ 2193126 w 2604760"/>
                  <a:gd name="connsiteY4209" fmla="*/ 645853 h 1435210"/>
                  <a:gd name="connsiteX4210" fmla="*/ 2193644 w 2604760"/>
                  <a:gd name="connsiteY4210" fmla="*/ 648500 h 1435210"/>
                  <a:gd name="connsiteX4211" fmla="*/ 2194162 w 2604760"/>
                  <a:gd name="connsiteY4211" fmla="*/ 652701 h 1435210"/>
                  <a:gd name="connsiteX4212" fmla="*/ 2194688 w 2604760"/>
                  <a:gd name="connsiteY4212" fmla="*/ 657535 h 1435210"/>
                  <a:gd name="connsiteX4213" fmla="*/ 2195206 w 2604760"/>
                  <a:gd name="connsiteY4213" fmla="*/ 661944 h 1435210"/>
                  <a:gd name="connsiteX4214" fmla="*/ 2195732 w 2604760"/>
                  <a:gd name="connsiteY4214" fmla="*/ 664976 h 1435210"/>
                  <a:gd name="connsiteX4215" fmla="*/ 2196249 w 2604760"/>
                  <a:gd name="connsiteY4215" fmla="*/ 665944 h 1435210"/>
                  <a:gd name="connsiteX4216" fmla="*/ 2196767 w 2604760"/>
                  <a:gd name="connsiteY4216" fmla="*/ 664558 h 1435210"/>
                  <a:gd name="connsiteX4217" fmla="*/ 2197293 w 2604760"/>
                  <a:gd name="connsiteY4217" fmla="*/ 660984 h 1435210"/>
                  <a:gd name="connsiteX4218" fmla="*/ 2197811 w 2604760"/>
                  <a:gd name="connsiteY4218" fmla="*/ 655840 h 1435210"/>
                  <a:gd name="connsiteX4219" fmla="*/ 2198337 w 2604760"/>
                  <a:gd name="connsiteY4219" fmla="*/ 650112 h 1435210"/>
                  <a:gd name="connsiteX4220" fmla="*/ 2198855 w 2604760"/>
                  <a:gd name="connsiteY4220" fmla="*/ 644935 h 1435210"/>
                  <a:gd name="connsiteX4221" fmla="*/ 2199373 w 2604760"/>
                  <a:gd name="connsiteY4221" fmla="*/ 641361 h 1435210"/>
                  <a:gd name="connsiteX4222" fmla="*/ 2199899 w 2604760"/>
                  <a:gd name="connsiteY4222" fmla="*/ 640142 h 1435210"/>
                  <a:gd name="connsiteX4223" fmla="*/ 2200416 w 2604760"/>
                  <a:gd name="connsiteY4223" fmla="*/ 641620 h 1435210"/>
                  <a:gd name="connsiteX4224" fmla="*/ 2200942 w 2604760"/>
                  <a:gd name="connsiteY4224" fmla="*/ 645686 h 1435210"/>
                  <a:gd name="connsiteX4225" fmla="*/ 2201460 w 2604760"/>
                  <a:gd name="connsiteY4225" fmla="*/ 651740 h 1435210"/>
                  <a:gd name="connsiteX4226" fmla="*/ 2201978 w 2604760"/>
                  <a:gd name="connsiteY4226" fmla="*/ 658796 h 1435210"/>
                  <a:gd name="connsiteX4227" fmla="*/ 2202504 w 2604760"/>
                  <a:gd name="connsiteY4227" fmla="*/ 665685 h 1435210"/>
                  <a:gd name="connsiteX4228" fmla="*/ 2203021 w 2604760"/>
                  <a:gd name="connsiteY4228" fmla="*/ 671322 h 1435210"/>
                  <a:gd name="connsiteX4229" fmla="*/ 2203548 w 2604760"/>
                  <a:gd name="connsiteY4229" fmla="*/ 674896 h 1435210"/>
                  <a:gd name="connsiteX4230" fmla="*/ 2204065 w 2604760"/>
                  <a:gd name="connsiteY4230" fmla="*/ 675998 h 1435210"/>
                  <a:gd name="connsiteX4231" fmla="*/ 2204583 w 2604760"/>
                  <a:gd name="connsiteY4231" fmla="*/ 674712 h 1435210"/>
                  <a:gd name="connsiteX4232" fmla="*/ 2205109 w 2604760"/>
                  <a:gd name="connsiteY4232" fmla="*/ 671547 h 1435210"/>
                  <a:gd name="connsiteX4233" fmla="*/ 2205627 w 2604760"/>
                  <a:gd name="connsiteY4233" fmla="*/ 667430 h 1435210"/>
                  <a:gd name="connsiteX4234" fmla="*/ 2206153 w 2604760"/>
                  <a:gd name="connsiteY4234" fmla="*/ 663447 h 1435210"/>
                  <a:gd name="connsiteX4235" fmla="*/ 2206671 w 2604760"/>
                  <a:gd name="connsiteY4235" fmla="*/ 660633 h 1435210"/>
                  <a:gd name="connsiteX4236" fmla="*/ 2207188 w 2604760"/>
                  <a:gd name="connsiteY4236" fmla="*/ 659798 h 1435210"/>
                  <a:gd name="connsiteX4237" fmla="*/ 2207714 w 2604760"/>
                  <a:gd name="connsiteY4237" fmla="*/ 661368 h 1435210"/>
                  <a:gd name="connsiteX4238" fmla="*/ 2208232 w 2604760"/>
                  <a:gd name="connsiteY4238" fmla="*/ 665301 h 1435210"/>
                  <a:gd name="connsiteX4239" fmla="*/ 2208758 w 2604760"/>
                  <a:gd name="connsiteY4239" fmla="*/ 671171 h 1435210"/>
                  <a:gd name="connsiteX4240" fmla="*/ 2209276 w 2604760"/>
                  <a:gd name="connsiteY4240" fmla="*/ 678152 h 1435210"/>
                  <a:gd name="connsiteX4241" fmla="*/ 2209794 w 2604760"/>
                  <a:gd name="connsiteY4241" fmla="*/ 685267 h 1435210"/>
                  <a:gd name="connsiteX4242" fmla="*/ 2210320 w 2604760"/>
                  <a:gd name="connsiteY4242" fmla="*/ 691554 h 1435210"/>
                  <a:gd name="connsiteX4243" fmla="*/ 2210837 w 2604760"/>
                  <a:gd name="connsiteY4243" fmla="*/ 696272 h 1435210"/>
                  <a:gd name="connsiteX4244" fmla="*/ 2211363 w 2604760"/>
                  <a:gd name="connsiteY4244" fmla="*/ 699011 h 1435210"/>
                  <a:gd name="connsiteX4245" fmla="*/ 2211881 w 2604760"/>
                  <a:gd name="connsiteY4245" fmla="*/ 699746 h 1435210"/>
                  <a:gd name="connsiteX4246" fmla="*/ 2212399 w 2604760"/>
                  <a:gd name="connsiteY4246" fmla="*/ 698819 h 1435210"/>
                  <a:gd name="connsiteX4247" fmla="*/ 2212925 w 2604760"/>
                  <a:gd name="connsiteY4247" fmla="*/ 696890 h 1435210"/>
                  <a:gd name="connsiteX4248" fmla="*/ 2213443 w 2604760"/>
                  <a:gd name="connsiteY4248" fmla="*/ 694778 h 1435210"/>
                  <a:gd name="connsiteX4249" fmla="*/ 2213969 w 2604760"/>
                  <a:gd name="connsiteY4249" fmla="*/ 693283 h 1435210"/>
                  <a:gd name="connsiteX4250" fmla="*/ 2214487 w 2604760"/>
                  <a:gd name="connsiteY4250" fmla="*/ 693041 h 1435210"/>
                  <a:gd name="connsiteX4251" fmla="*/ 2215004 w 2604760"/>
                  <a:gd name="connsiteY4251" fmla="*/ 694368 h 1435210"/>
                  <a:gd name="connsiteX4252" fmla="*/ 2215530 w 2604760"/>
                  <a:gd name="connsiteY4252" fmla="*/ 697258 h 1435210"/>
                  <a:gd name="connsiteX4253" fmla="*/ 2216048 w 2604760"/>
                  <a:gd name="connsiteY4253" fmla="*/ 701408 h 1435210"/>
                  <a:gd name="connsiteX4254" fmla="*/ 2216574 w 2604760"/>
                  <a:gd name="connsiteY4254" fmla="*/ 706284 h 1435210"/>
                  <a:gd name="connsiteX4255" fmla="*/ 2217092 w 2604760"/>
                  <a:gd name="connsiteY4255" fmla="*/ 711244 h 1435210"/>
                  <a:gd name="connsiteX4256" fmla="*/ 2217609 w 2604760"/>
                  <a:gd name="connsiteY4256" fmla="*/ 715662 h 1435210"/>
                  <a:gd name="connsiteX4257" fmla="*/ 2218135 w 2604760"/>
                  <a:gd name="connsiteY4257" fmla="*/ 719035 h 1435210"/>
                  <a:gd name="connsiteX4258" fmla="*/ 2218653 w 2604760"/>
                  <a:gd name="connsiteY4258" fmla="*/ 721114 h 1435210"/>
                  <a:gd name="connsiteX4259" fmla="*/ 2219179 w 2604760"/>
                  <a:gd name="connsiteY4259" fmla="*/ 721949 h 1435210"/>
                  <a:gd name="connsiteX4260" fmla="*/ 2219697 w 2604760"/>
                  <a:gd name="connsiteY4260" fmla="*/ 721799 h 1435210"/>
                  <a:gd name="connsiteX4261" fmla="*/ 2220215 w 2604760"/>
                  <a:gd name="connsiteY4261" fmla="*/ 721123 h 1435210"/>
                  <a:gd name="connsiteX4262" fmla="*/ 2220741 w 2604760"/>
                  <a:gd name="connsiteY4262" fmla="*/ 720421 h 1435210"/>
                  <a:gd name="connsiteX4263" fmla="*/ 2221258 w 2604760"/>
                  <a:gd name="connsiteY4263" fmla="*/ 720171 h 1435210"/>
                  <a:gd name="connsiteX4264" fmla="*/ 2221785 w 2604760"/>
                  <a:gd name="connsiteY4264" fmla="*/ 720663 h 1435210"/>
                  <a:gd name="connsiteX4265" fmla="*/ 2222302 w 2604760"/>
                  <a:gd name="connsiteY4265" fmla="*/ 721983 h 1435210"/>
                  <a:gd name="connsiteX4266" fmla="*/ 2222820 w 2604760"/>
                  <a:gd name="connsiteY4266" fmla="*/ 723962 h 1435210"/>
                  <a:gd name="connsiteX4267" fmla="*/ 2223346 w 2604760"/>
                  <a:gd name="connsiteY4267" fmla="*/ 726275 h 1435210"/>
                  <a:gd name="connsiteX4268" fmla="*/ 2223864 w 2604760"/>
                  <a:gd name="connsiteY4268" fmla="*/ 728529 h 1435210"/>
                  <a:gd name="connsiteX4269" fmla="*/ 2224390 w 2604760"/>
                  <a:gd name="connsiteY4269" fmla="*/ 730333 h 1435210"/>
                  <a:gd name="connsiteX4270" fmla="*/ 2224908 w 2604760"/>
                  <a:gd name="connsiteY4270" fmla="*/ 731368 h 1435210"/>
                  <a:gd name="connsiteX4271" fmla="*/ 2225425 w 2604760"/>
                  <a:gd name="connsiteY4271" fmla="*/ 731485 h 1435210"/>
                  <a:gd name="connsiteX4272" fmla="*/ 2225951 w 2604760"/>
                  <a:gd name="connsiteY4272" fmla="*/ 730725 h 1435210"/>
                  <a:gd name="connsiteX4273" fmla="*/ 2226469 w 2604760"/>
                  <a:gd name="connsiteY4273" fmla="*/ 729356 h 1435210"/>
                  <a:gd name="connsiteX4274" fmla="*/ 2226995 w 2604760"/>
                  <a:gd name="connsiteY4274" fmla="*/ 727803 h 1435210"/>
                  <a:gd name="connsiteX4275" fmla="*/ 2227513 w 2604760"/>
                  <a:gd name="connsiteY4275" fmla="*/ 726517 h 1435210"/>
                  <a:gd name="connsiteX4276" fmla="*/ 2228030 w 2604760"/>
                  <a:gd name="connsiteY4276" fmla="*/ 725857 h 1435210"/>
                  <a:gd name="connsiteX4277" fmla="*/ 2228557 w 2604760"/>
                  <a:gd name="connsiteY4277" fmla="*/ 726041 h 1435210"/>
                  <a:gd name="connsiteX4278" fmla="*/ 2229074 w 2604760"/>
                  <a:gd name="connsiteY4278" fmla="*/ 727093 h 1435210"/>
                  <a:gd name="connsiteX4279" fmla="*/ 2229600 w 2604760"/>
                  <a:gd name="connsiteY4279" fmla="*/ 728788 h 1435210"/>
                  <a:gd name="connsiteX4280" fmla="*/ 2230118 w 2604760"/>
                  <a:gd name="connsiteY4280" fmla="*/ 730700 h 1435210"/>
                  <a:gd name="connsiteX4281" fmla="*/ 2230636 w 2604760"/>
                  <a:gd name="connsiteY4281" fmla="*/ 732270 h 1435210"/>
                  <a:gd name="connsiteX4282" fmla="*/ 2231162 w 2604760"/>
                  <a:gd name="connsiteY4282" fmla="*/ 732980 h 1435210"/>
                  <a:gd name="connsiteX4283" fmla="*/ 2231680 w 2604760"/>
                  <a:gd name="connsiteY4283" fmla="*/ 732446 h 1435210"/>
                  <a:gd name="connsiteX4284" fmla="*/ 2232206 w 2604760"/>
                  <a:gd name="connsiteY4284" fmla="*/ 730508 h 1435210"/>
                  <a:gd name="connsiteX4285" fmla="*/ 2232723 w 2604760"/>
                  <a:gd name="connsiteY4285" fmla="*/ 727218 h 1435210"/>
                  <a:gd name="connsiteX4286" fmla="*/ 2233241 w 2604760"/>
                  <a:gd name="connsiteY4286" fmla="*/ 722943 h 1435210"/>
                  <a:gd name="connsiteX4287" fmla="*/ 2233767 w 2604760"/>
                  <a:gd name="connsiteY4287" fmla="*/ 718258 h 1435210"/>
                  <a:gd name="connsiteX4288" fmla="*/ 2234285 w 2604760"/>
                  <a:gd name="connsiteY4288" fmla="*/ 713891 h 1435210"/>
                  <a:gd name="connsiteX4289" fmla="*/ 2234811 w 2604760"/>
                  <a:gd name="connsiteY4289" fmla="*/ 710493 h 1435210"/>
                  <a:gd name="connsiteX4290" fmla="*/ 2235329 w 2604760"/>
                  <a:gd name="connsiteY4290" fmla="*/ 708530 h 1435210"/>
                  <a:gd name="connsiteX4291" fmla="*/ 2235846 w 2604760"/>
                  <a:gd name="connsiteY4291" fmla="*/ 708188 h 1435210"/>
                  <a:gd name="connsiteX4292" fmla="*/ 2236373 w 2604760"/>
                  <a:gd name="connsiteY4292" fmla="*/ 709357 h 1435210"/>
                  <a:gd name="connsiteX4293" fmla="*/ 2236890 w 2604760"/>
                  <a:gd name="connsiteY4293" fmla="*/ 711628 h 1435210"/>
                  <a:gd name="connsiteX4294" fmla="*/ 2237416 w 2604760"/>
                  <a:gd name="connsiteY4294" fmla="*/ 714309 h 1435210"/>
                  <a:gd name="connsiteX4295" fmla="*/ 2237934 w 2604760"/>
                  <a:gd name="connsiteY4295" fmla="*/ 716538 h 1435210"/>
                  <a:gd name="connsiteX4296" fmla="*/ 2238452 w 2604760"/>
                  <a:gd name="connsiteY4296" fmla="*/ 717482 h 1435210"/>
                  <a:gd name="connsiteX4297" fmla="*/ 2238978 w 2604760"/>
                  <a:gd name="connsiteY4297" fmla="*/ 716572 h 1435210"/>
                  <a:gd name="connsiteX4298" fmla="*/ 2239495 w 2604760"/>
                  <a:gd name="connsiteY4298" fmla="*/ 713541 h 1435210"/>
                  <a:gd name="connsiteX4299" fmla="*/ 2240021 w 2604760"/>
                  <a:gd name="connsiteY4299" fmla="*/ 708522 h 1435210"/>
                  <a:gd name="connsiteX4300" fmla="*/ 2240539 w 2604760"/>
                  <a:gd name="connsiteY4300" fmla="*/ 702026 h 1435210"/>
                  <a:gd name="connsiteX4301" fmla="*/ 2241057 w 2604760"/>
                  <a:gd name="connsiteY4301" fmla="*/ 694869 h 1435210"/>
                  <a:gd name="connsiteX4302" fmla="*/ 2241583 w 2604760"/>
                  <a:gd name="connsiteY4302" fmla="*/ 688039 h 1435210"/>
                  <a:gd name="connsiteX4303" fmla="*/ 2242101 w 2604760"/>
                  <a:gd name="connsiteY4303" fmla="*/ 682478 h 1435210"/>
                  <a:gd name="connsiteX4304" fmla="*/ 2242627 w 2604760"/>
                  <a:gd name="connsiteY4304" fmla="*/ 678879 h 1435210"/>
                  <a:gd name="connsiteX4305" fmla="*/ 2243144 w 2604760"/>
                  <a:gd name="connsiteY4305" fmla="*/ 677576 h 1435210"/>
                  <a:gd name="connsiteX4306" fmla="*/ 2243662 w 2604760"/>
                  <a:gd name="connsiteY4306" fmla="*/ 678511 h 1435210"/>
                  <a:gd name="connsiteX4307" fmla="*/ 2244188 w 2604760"/>
                  <a:gd name="connsiteY4307" fmla="*/ 681250 h 1435210"/>
                  <a:gd name="connsiteX4308" fmla="*/ 2244706 w 2604760"/>
                  <a:gd name="connsiteY4308" fmla="*/ 684949 h 1435210"/>
                  <a:gd name="connsiteX4309" fmla="*/ 2245232 w 2604760"/>
                  <a:gd name="connsiteY4309" fmla="*/ 688557 h 1435210"/>
                  <a:gd name="connsiteX4310" fmla="*/ 2245750 w 2604760"/>
                  <a:gd name="connsiteY4310" fmla="*/ 691012 h 1435210"/>
                  <a:gd name="connsiteX4311" fmla="*/ 2246268 w 2604760"/>
                  <a:gd name="connsiteY4311" fmla="*/ 691488 h 1435210"/>
                  <a:gd name="connsiteX4312" fmla="*/ 2246794 w 2604760"/>
                  <a:gd name="connsiteY4312" fmla="*/ 689550 h 1435210"/>
                  <a:gd name="connsiteX4313" fmla="*/ 2247311 w 2604760"/>
                  <a:gd name="connsiteY4313" fmla="*/ 685233 h 1435210"/>
                  <a:gd name="connsiteX4314" fmla="*/ 2247837 w 2604760"/>
                  <a:gd name="connsiteY4314" fmla="*/ 679004 h 1435210"/>
                  <a:gd name="connsiteX4315" fmla="*/ 2248355 w 2604760"/>
                  <a:gd name="connsiteY4315" fmla="*/ 671723 h 1435210"/>
                  <a:gd name="connsiteX4316" fmla="*/ 2248873 w 2604760"/>
                  <a:gd name="connsiteY4316" fmla="*/ 664458 h 1435210"/>
                  <a:gd name="connsiteX4317" fmla="*/ 2249399 w 2604760"/>
                  <a:gd name="connsiteY4317" fmla="*/ 658295 h 1435210"/>
                  <a:gd name="connsiteX4318" fmla="*/ 2249916 w 2604760"/>
                  <a:gd name="connsiteY4318" fmla="*/ 654095 h 1435210"/>
                  <a:gd name="connsiteX4319" fmla="*/ 2250443 w 2604760"/>
                  <a:gd name="connsiteY4319" fmla="*/ 652350 h 1435210"/>
                  <a:gd name="connsiteX4320" fmla="*/ 2250960 w 2604760"/>
                  <a:gd name="connsiteY4320" fmla="*/ 653118 h 1435210"/>
                  <a:gd name="connsiteX4321" fmla="*/ 2251478 w 2604760"/>
                  <a:gd name="connsiteY4321" fmla="*/ 656032 h 1435210"/>
                  <a:gd name="connsiteX4322" fmla="*/ 2252004 w 2604760"/>
                  <a:gd name="connsiteY4322" fmla="*/ 660324 h 1435210"/>
                  <a:gd name="connsiteX4323" fmla="*/ 2252522 w 2604760"/>
                  <a:gd name="connsiteY4323" fmla="*/ 664950 h 1435210"/>
                  <a:gd name="connsiteX4324" fmla="*/ 2253048 w 2604760"/>
                  <a:gd name="connsiteY4324" fmla="*/ 668850 h 1435210"/>
                  <a:gd name="connsiteX4325" fmla="*/ 2253566 w 2604760"/>
                  <a:gd name="connsiteY4325" fmla="*/ 671171 h 1435210"/>
                  <a:gd name="connsiteX4326" fmla="*/ 2254083 w 2604760"/>
                  <a:gd name="connsiteY4326" fmla="*/ 671388 h 1435210"/>
                  <a:gd name="connsiteX4327" fmla="*/ 2254609 w 2604760"/>
                  <a:gd name="connsiteY4327" fmla="*/ 669426 h 1435210"/>
                  <a:gd name="connsiteX4328" fmla="*/ 2255127 w 2604760"/>
                  <a:gd name="connsiteY4328" fmla="*/ 665618 h 1435210"/>
                  <a:gd name="connsiteX4329" fmla="*/ 2255653 w 2604760"/>
                  <a:gd name="connsiteY4329" fmla="*/ 660667 h 1435210"/>
                  <a:gd name="connsiteX4330" fmla="*/ 2256171 w 2604760"/>
                  <a:gd name="connsiteY4330" fmla="*/ 655481 h 1435210"/>
                  <a:gd name="connsiteX4331" fmla="*/ 2256689 w 2604760"/>
                  <a:gd name="connsiteY4331" fmla="*/ 651031 h 1435210"/>
                  <a:gd name="connsiteX4332" fmla="*/ 2257215 w 2604760"/>
                  <a:gd name="connsiteY4332" fmla="*/ 648116 h 1435210"/>
                  <a:gd name="connsiteX4333" fmla="*/ 2257732 w 2604760"/>
                  <a:gd name="connsiteY4333" fmla="*/ 647231 h 1435210"/>
                  <a:gd name="connsiteX4334" fmla="*/ 2258258 w 2604760"/>
                  <a:gd name="connsiteY4334" fmla="*/ 648434 h 1435210"/>
                  <a:gd name="connsiteX4335" fmla="*/ 2258776 w 2604760"/>
                  <a:gd name="connsiteY4335" fmla="*/ 651423 h 1435210"/>
                  <a:gd name="connsiteX4336" fmla="*/ 2259294 w 2604760"/>
                  <a:gd name="connsiteY4336" fmla="*/ 655582 h 1435210"/>
                  <a:gd name="connsiteX4337" fmla="*/ 2259820 w 2604760"/>
                  <a:gd name="connsiteY4337" fmla="*/ 660124 h 1435210"/>
                  <a:gd name="connsiteX4338" fmla="*/ 2260338 w 2604760"/>
                  <a:gd name="connsiteY4338" fmla="*/ 664257 h 1435210"/>
                  <a:gd name="connsiteX4339" fmla="*/ 2260864 w 2604760"/>
                  <a:gd name="connsiteY4339" fmla="*/ 667347 h 1435210"/>
                  <a:gd name="connsiteX4340" fmla="*/ 2261382 w 2604760"/>
                  <a:gd name="connsiteY4340" fmla="*/ 669009 h 1435210"/>
                  <a:gd name="connsiteX4341" fmla="*/ 2261899 w 2604760"/>
                  <a:gd name="connsiteY4341" fmla="*/ 669217 h 1435210"/>
                  <a:gd name="connsiteX4342" fmla="*/ 2262425 w 2604760"/>
                  <a:gd name="connsiteY4342" fmla="*/ 668232 h 1435210"/>
                  <a:gd name="connsiteX4343" fmla="*/ 2262943 w 2604760"/>
                  <a:gd name="connsiteY4343" fmla="*/ 666554 h 1435210"/>
                  <a:gd name="connsiteX4344" fmla="*/ 2263469 w 2604760"/>
                  <a:gd name="connsiteY4344" fmla="*/ 664834 h 1435210"/>
                  <a:gd name="connsiteX4345" fmla="*/ 2263987 w 2604760"/>
                  <a:gd name="connsiteY4345" fmla="*/ 663698 h 1435210"/>
                  <a:gd name="connsiteX4346" fmla="*/ 2264504 w 2604760"/>
                  <a:gd name="connsiteY4346" fmla="*/ 663648 h 1435210"/>
                  <a:gd name="connsiteX4347" fmla="*/ 2265030 w 2604760"/>
                  <a:gd name="connsiteY4347" fmla="*/ 664892 h 1435210"/>
                  <a:gd name="connsiteX4348" fmla="*/ 2265548 w 2604760"/>
                  <a:gd name="connsiteY4348" fmla="*/ 667355 h 1435210"/>
                  <a:gd name="connsiteX4349" fmla="*/ 2266074 w 2604760"/>
                  <a:gd name="connsiteY4349" fmla="*/ 670670 h 1435210"/>
                  <a:gd name="connsiteX4350" fmla="*/ 2266592 w 2604760"/>
                  <a:gd name="connsiteY4350" fmla="*/ 674336 h 1435210"/>
                  <a:gd name="connsiteX4351" fmla="*/ 2267110 w 2604760"/>
                  <a:gd name="connsiteY4351" fmla="*/ 677835 h 1435210"/>
                  <a:gd name="connsiteX4352" fmla="*/ 2267636 w 2604760"/>
                  <a:gd name="connsiteY4352" fmla="*/ 680749 h 1435210"/>
                  <a:gd name="connsiteX4353" fmla="*/ 2268154 w 2604760"/>
                  <a:gd name="connsiteY4353" fmla="*/ 682837 h 1435210"/>
                  <a:gd name="connsiteX4354" fmla="*/ 2268680 w 2604760"/>
                  <a:gd name="connsiteY4354" fmla="*/ 684056 h 1435210"/>
                  <a:gd name="connsiteX4355" fmla="*/ 2269197 w 2604760"/>
                  <a:gd name="connsiteY4355" fmla="*/ 684607 h 1435210"/>
                  <a:gd name="connsiteX4356" fmla="*/ 2269715 w 2604760"/>
                  <a:gd name="connsiteY4356" fmla="*/ 684866 h 1435210"/>
                  <a:gd name="connsiteX4357" fmla="*/ 2270241 w 2604760"/>
                  <a:gd name="connsiteY4357" fmla="*/ 685300 h 1435210"/>
                  <a:gd name="connsiteX4358" fmla="*/ 2270759 w 2604760"/>
                  <a:gd name="connsiteY4358" fmla="*/ 686335 h 1435210"/>
                  <a:gd name="connsiteX4359" fmla="*/ 2271285 w 2604760"/>
                  <a:gd name="connsiteY4359" fmla="*/ 688256 h 1435210"/>
                  <a:gd name="connsiteX4360" fmla="*/ 2271803 w 2604760"/>
                  <a:gd name="connsiteY4360" fmla="*/ 691145 h 1435210"/>
                  <a:gd name="connsiteX4361" fmla="*/ 2272320 w 2604760"/>
                  <a:gd name="connsiteY4361" fmla="*/ 694844 h 1435210"/>
                  <a:gd name="connsiteX4362" fmla="*/ 2272846 w 2604760"/>
                  <a:gd name="connsiteY4362" fmla="*/ 698961 h 1435210"/>
                  <a:gd name="connsiteX4363" fmla="*/ 2273364 w 2604760"/>
                  <a:gd name="connsiteY4363" fmla="*/ 702953 h 1435210"/>
                  <a:gd name="connsiteX4364" fmla="*/ 2273890 w 2604760"/>
                  <a:gd name="connsiteY4364" fmla="*/ 706276 h 1435210"/>
                  <a:gd name="connsiteX4365" fmla="*/ 2274408 w 2604760"/>
                  <a:gd name="connsiteY4365" fmla="*/ 708530 h 1435210"/>
                  <a:gd name="connsiteX4366" fmla="*/ 2274925 w 2604760"/>
                  <a:gd name="connsiteY4366" fmla="*/ 709541 h 1435210"/>
                  <a:gd name="connsiteX4367" fmla="*/ 2275452 w 2604760"/>
                  <a:gd name="connsiteY4367" fmla="*/ 709416 h 1435210"/>
                  <a:gd name="connsiteX4368" fmla="*/ 2275969 w 2604760"/>
                  <a:gd name="connsiteY4368" fmla="*/ 708464 h 1435210"/>
                  <a:gd name="connsiteX4369" fmla="*/ 2276495 w 2604760"/>
                  <a:gd name="connsiteY4369" fmla="*/ 707211 h 1435210"/>
                  <a:gd name="connsiteX4370" fmla="*/ 2277013 w 2604760"/>
                  <a:gd name="connsiteY4370" fmla="*/ 706318 h 1435210"/>
                  <a:gd name="connsiteX4371" fmla="*/ 2277531 w 2604760"/>
                  <a:gd name="connsiteY4371" fmla="*/ 706384 h 1435210"/>
                  <a:gd name="connsiteX4372" fmla="*/ 2278057 w 2604760"/>
                  <a:gd name="connsiteY4372" fmla="*/ 707846 h 1435210"/>
                  <a:gd name="connsiteX4373" fmla="*/ 2278575 w 2604760"/>
                  <a:gd name="connsiteY4373" fmla="*/ 710810 h 1435210"/>
                  <a:gd name="connsiteX4374" fmla="*/ 2279101 w 2604760"/>
                  <a:gd name="connsiteY4374" fmla="*/ 715069 h 1435210"/>
                  <a:gd name="connsiteX4375" fmla="*/ 2279618 w 2604760"/>
                  <a:gd name="connsiteY4375" fmla="*/ 720162 h 1435210"/>
                  <a:gd name="connsiteX4376" fmla="*/ 2280136 w 2604760"/>
                  <a:gd name="connsiteY4376" fmla="*/ 725423 h 1435210"/>
                  <a:gd name="connsiteX4377" fmla="*/ 2280662 w 2604760"/>
                  <a:gd name="connsiteY4377" fmla="*/ 730057 h 1435210"/>
                  <a:gd name="connsiteX4378" fmla="*/ 2281180 w 2604760"/>
                  <a:gd name="connsiteY4378" fmla="*/ 733356 h 1435210"/>
                  <a:gd name="connsiteX4379" fmla="*/ 2281706 w 2604760"/>
                  <a:gd name="connsiteY4379" fmla="*/ 734809 h 1435210"/>
                  <a:gd name="connsiteX4380" fmla="*/ 2282224 w 2604760"/>
                  <a:gd name="connsiteY4380" fmla="*/ 734274 h 1435210"/>
                  <a:gd name="connsiteX4381" fmla="*/ 2282741 w 2604760"/>
                  <a:gd name="connsiteY4381" fmla="*/ 731953 h 1435210"/>
                  <a:gd name="connsiteX4382" fmla="*/ 2283268 w 2604760"/>
                  <a:gd name="connsiteY4382" fmla="*/ 728379 h 1435210"/>
                  <a:gd name="connsiteX4383" fmla="*/ 2283785 w 2604760"/>
                  <a:gd name="connsiteY4383" fmla="*/ 724312 h 1435210"/>
                  <a:gd name="connsiteX4384" fmla="*/ 2284311 w 2604760"/>
                  <a:gd name="connsiteY4384" fmla="*/ 720680 h 1435210"/>
                  <a:gd name="connsiteX4385" fmla="*/ 2284829 w 2604760"/>
                  <a:gd name="connsiteY4385" fmla="*/ 718325 h 1435210"/>
                  <a:gd name="connsiteX4386" fmla="*/ 2285347 w 2604760"/>
                  <a:gd name="connsiteY4386" fmla="*/ 717841 h 1435210"/>
                  <a:gd name="connsiteX4387" fmla="*/ 2285873 w 2604760"/>
                  <a:gd name="connsiteY4387" fmla="*/ 719411 h 1435210"/>
                  <a:gd name="connsiteX4388" fmla="*/ 2286390 w 2604760"/>
                  <a:gd name="connsiteY4388" fmla="*/ 722809 h 1435210"/>
                  <a:gd name="connsiteX4389" fmla="*/ 2286916 w 2604760"/>
                  <a:gd name="connsiteY4389" fmla="*/ 727477 h 1435210"/>
                  <a:gd name="connsiteX4390" fmla="*/ 2287434 w 2604760"/>
                  <a:gd name="connsiteY4390" fmla="*/ 732621 h 1435210"/>
                  <a:gd name="connsiteX4391" fmla="*/ 2287952 w 2604760"/>
                  <a:gd name="connsiteY4391" fmla="*/ 737289 h 1435210"/>
                  <a:gd name="connsiteX4392" fmla="*/ 2288478 w 2604760"/>
                  <a:gd name="connsiteY4392" fmla="*/ 740579 h 1435210"/>
                  <a:gd name="connsiteX4393" fmla="*/ 2288996 w 2604760"/>
                  <a:gd name="connsiteY4393" fmla="*/ 741789 h 1435210"/>
                  <a:gd name="connsiteX4394" fmla="*/ 2289522 w 2604760"/>
                  <a:gd name="connsiteY4394" fmla="*/ 740612 h 1435210"/>
                  <a:gd name="connsiteX4395" fmla="*/ 2290039 w 2604760"/>
                  <a:gd name="connsiteY4395" fmla="*/ 737147 h 1435210"/>
                  <a:gd name="connsiteX4396" fmla="*/ 2290557 w 2604760"/>
                  <a:gd name="connsiteY4396" fmla="*/ 731919 h 1435210"/>
                  <a:gd name="connsiteX4397" fmla="*/ 2291083 w 2604760"/>
                  <a:gd name="connsiteY4397" fmla="*/ 725732 h 1435210"/>
                  <a:gd name="connsiteX4398" fmla="*/ 2291601 w 2604760"/>
                  <a:gd name="connsiteY4398" fmla="*/ 719595 h 1435210"/>
                  <a:gd name="connsiteX4399" fmla="*/ 2292127 w 2604760"/>
                  <a:gd name="connsiteY4399" fmla="*/ 714518 h 1435210"/>
                  <a:gd name="connsiteX4400" fmla="*/ 2292645 w 2604760"/>
                  <a:gd name="connsiteY4400" fmla="*/ 711261 h 1435210"/>
                  <a:gd name="connsiteX4401" fmla="*/ 2293163 w 2604760"/>
                  <a:gd name="connsiteY4401" fmla="*/ 710209 h 1435210"/>
                  <a:gd name="connsiteX4402" fmla="*/ 2293689 w 2604760"/>
                  <a:gd name="connsiteY4402" fmla="*/ 711311 h 1435210"/>
                  <a:gd name="connsiteX4403" fmla="*/ 2294206 w 2604760"/>
                  <a:gd name="connsiteY4403" fmla="*/ 714117 h 1435210"/>
                  <a:gd name="connsiteX4404" fmla="*/ 2294732 w 2604760"/>
                  <a:gd name="connsiteY4404" fmla="*/ 717908 h 1435210"/>
                  <a:gd name="connsiteX4405" fmla="*/ 2295250 w 2604760"/>
                  <a:gd name="connsiteY4405" fmla="*/ 721732 h 1435210"/>
                  <a:gd name="connsiteX4406" fmla="*/ 2295768 w 2604760"/>
                  <a:gd name="connsiteY4406" fmla="*/ 724621 h 1435210"/>
                  <a:gd name="connsiteX4407" fmla="*/ 2296294 w 2604760"/>
                  <a:gd name="connsiteY4407" fmla="*/ 725765 h 1435210"/>
                  <a:gd name="connsiteX4408" fmla="*/ 2296811 w 2604760"/>
                  <a:gd name="connsiteY4408" fmla="*/ 724705 h 1435210"/>
                  <a:gd name="connsiteX4409" fmla="*/ 2297338 w 2604760"/>
                  <a:gd name="connsiteY4409" fmla="*/ 721390 h 1435210"/>
                  <a:gd name="connsiteX4410" fmla="*/ 2297855 w 2604760"/>
                  <a:gd name="connsiteY4410" fmla="*/ 716171 h 1435210"/>
                  <a:gd name="connsiteX4411" fmla="*/ 2298373 w 2604760"/>
                  <a:gd name="connsiteY4411" fmla="*/ 709733 h 1435210"/>
                  <a:gd name="connsiteX4412" fmla="*/ 2298899 w 2604760"/>
                  <a:gd name="connsiteY4412" fmla="*/ 702961 h 1435210"/>
                  <a:gd name="connsiteX4413" fmla="*/ 2299417 w 2604760"/>
                  <a:gd name="connsiteY4413" fmla="*/ 696790 h 1435210"/>
                  <a:gd name="connsiteX4414" fmla="*/ 2299943 w 2604760"/>
                  <a:gd name="connsiteY4414" fmla="*/ 692014 h 1435210"/>
                  <a:gd name="connsiteX4415" fmla="*/ 2300461 w 2604760"/>
                  <a:gd name="connsiteY4415" fmla="*/ 689133 h 1435210"/>
                  <a:gd name="connsiteX4416" fmla="*/ 2300978 w 2604760"/>
                  <a:gd name="connsiteY4416" fmla="*/ 688248 h 1435210"/>
                  <a:gd name="connsiteX4417" fmla="*/ 2301504 w 2604760"/>
                  <a:gd name="connsiteY4417" fmla="*/ 689083 h 1435210"/>
                  <a:gd name="connsiteX4418" fmla="*/ 2302022 w 2604760"/>
                  <a:gd name="connsiteY4418" fmla="*/ 691087 h 1435210"/>
                  <a:gd name="connsiteX4419" fmla="*/ 2302548 w 2604760"/>
                  <a:gd name="connsiteY4419" fmla="*/ 693475 h 1435210"/>
                  <a:gd name="connsiteX4420" fmla="*/ 2303066 w 2604760"/>
                  <a:gd name="connsiteY4420" fmla="*/ 695429 h 1435210"/>
                  <a:gd name="connsiteX4421" fmla="*/ 2303584 w 2604760"/>
                  <a:gd name="connsiteY4421" fmla="*/ 696222 h 1435210"/>
                  <a:gd name="connsiteX4422" fmla="*/ 2304110 w 2604760"/>
                  <a:gd name="connsiteY4422" fmla="*/ 695429 h 1435210"/>
                  <a:gd name="connsiteX4423" fmla="*/ 2304627 w 2604760"/>
                  <a:gd name="connsiteY4423" fmla="*/ 692966 h 1435210"/>
                  <a:gd name="connsiteX4424" fmla="*/ 2305154 w 2604760"/>
                  <a:gd name="connsiteY4424" fmla="*/ 689058 h 1435210"/>
                  <a:gd name="connsiteX4425" fmla="*/ 2305671 w 2604760"/>
                  <a:gd name="connsiteY4425" fmla="*/ 684231 h 1435210"/>
                  <a:gd name="connsiteX4426" fmla="*/ 2306189 w 2604760"/>
                  <a:gd name="connsiteY4426" fmla="*/ 679112 h 1435210"/>
                  <a:gd name="connsiteX4427" fmla="*/ 2306715 w 2604760"/>
                  <a:gd name="connsiteY4427" fmla="*/ 674386 h 1435210"/>
                  <a:gd name="connsiteX4428" fmla="*/ 2307233 w 2604760"/>
                  <a:gd name="connsiteY4428" fmla="*/ 670645 h 1435210"/>
                  <a:gd name="connsiteX4429" fmla="*/ 2307759 w 2604760"/>
                  <a:gd name="connsiteY4429" fmla="*/ 668249 h 1435210"/>
                  <a:gd name="connsiteX4430" fmla="*/ 2308276 w 2604760"/>
                  <a:gd name="connsiteY4430" fmla="*/ 667272 h 1435210"/>
                  <a:gd name="connsiteX4431" fmla="*/ 2308794 w 2604760"/>
                  <a:gd name="connsiteY4431" fmla="*/ 667481 h 1435210"/>
                  <a:gd name="connsiteX4432" fmla="*/ 2309320 w 2604760"/>
                  <a:gd name="connsiteY4432" fmla="*/ 668433 h 1435210"/>
                  <a:gd name="connsiteX4433" fmla="*/ 2309838 w 2604760"/>
                  <a:gd name="connsiteY4433" fmla="*/ 669552 h 1435210"/>
                  <a:gd name="connsiteX4434" fmla="*/ 2310364 w 2604760"/>
                  <a:gd name="connsiteY4434" fmla="*/ 670295 h 1435210"/>
                  <a:gd name="connsiteX4435" fmla="*/ 2310882 w 2604760"/>
                  <a:gd name="connsiteY4435" fmla="*/ 670270 h 1435210"/>
                  <a:gd name="connsiteX4436" fmla="*/ 2311399 w 2604760"/>
                  <a:gd name="connsiteY4436" fmla="*/ 669301 h 1435210"/>
                  <a:gd name="connsiteX4437" fmla="*/ 2311925 w 2604760"/>
                  <a:gd name="connsiteY4437" fmla="*/ 667456 h 1435210"/>
                  <a:gd name="connsiteX4438" fmla="*/ 2312443 w 2604760"/>
                  <a:gd name="connsiteY4438" fmla="*/ 665051 h 1435210"/>
                  <a:gd name="connsiteX4439" fmla="*/ 2312969 w 2604760"/>
                  <a:gd name="connsiteY4439" fmla="*/ 662529 h 1435210"/>
                  <a:gd name="connsiteX4440" fmla="*/ 2313487 w 2604760"/>
                  <a:gd name="connsiteY4440" fmla="*/ 660358 h 1435210"/>
                  <a:gd name="connsiteX4441" fmla="*/ 2314005 w 2604760"/>
                  <a:gd name="connsiteY4441" fmla="*/ 658905 h 1435210"/>
                  <a:gd name="connsiteX4442" fmla="*/ 2314531 w 2604760"/>
                  <a:gd name="connsiteY4442" fmla="*/ 658395 h 1435210"/>
                  <a:gd name="connsiteX4443" fmla="*/ 2315049 w 2604760"/>
                  <a:gd name="connsiteY4443" fmla="*/ 658846 h 1435210"/>
                  <a:gd name="connsiteX4444" fmla="*/ 2315575 w 2604760"/>
                  <a:gd name="connsiteY4444" fmla="*/ 660057 h 1435210"/>
                  <a:gd name="connsiteX4445" fmla="*/ 2316092 w 2604760"/>
                  <a:gd name="connsiteY4445" fmla="*/ 661619 h 1435210"/>
                  <a:gd name="connsiteX4446" fmla="*/ 2316610 w 2604760"/>
                  <a:gd name="connsiteY4446" fmla="*/ 663038 h 1435210"/>
                  <a:gd name="connsiteX4447" fmla="*/ 2317136 w 2604760"/>
                  <a:gd name="connsiteY4447" fmla="*/ 663848 h 1435210"/>
                  <a:gd name="connsiteX4448" fmla="*/ 2317654 w 2604760"/>
                  <a:gd name="connsiteY4448" fmla="*/ 663773 h 1435210"/>
                  <a:gd name="connsiteX4449" fmla="*/ 2318180 w 2604760"/>
                  <a:gd name="connsiteY4449" fmla="*/ 662771 h 1435210"/>
                  <a:gd name="connsiteX4450" fmla="*/ 2318697 w 2604760"/>
                  <a:gd name="connsiteY4450" fmla="*/ 661068 h 1435210"/>
                  <a:gd name="connsiteX4451" fmla="*/ 2319215 w 2604760"/>
                  <a:gd name="connsiteY4451" fmla="*/ 659039 h 1435210"/>
                  <a:gd name="connsiteX4452" fmla="*/ 2319741 w 2604760"/>
                  <a:gd name="connsiteY4452" fmla="*/ 657252 h 1435210"/>
                  <a:gd name="connsiteX4453" fmla="*/ 2320259 w 2604760"/>
                  <a:gd name="connsiteY4453" fmla="*/ 656275 h 1435210"/>
                  <a:gd name="connsiteX4454" fmla="*/ 2320785 w 2604760"/>
                  <a:gd name="connsiteY4454" fmla="*/ 656559 h 1435210"/>
                  <a:gd name="connsiteX4455" fmla="*/ 2321303 w 2604760"/>
                  <a:gd name="connsiteY4455" fmla="*/ 658295 h 1435210"/>
                  <a:gd name="connsiteX4456" fmla="*/ 2321820 w 2604760"/>
                  <a:gd name="connsiteY4456" fmla="*/ 661402 h 1435210"/>
                  <a:gd name="connsiteX4457" fmla="*/ 2322347 w 2604760"/>
                  <a:gd name="connsiteY4457" fmla="*/ 665502 h 1435210"/>
                  <a:gd name="connsiteX4458" fmla="*/ 2322864 w 2604760"/>
                  <a:gd name="connsiteY4458" fmla="*/ 670011 h 1435210"/>
                  <a:gd name="connsiteX4459" fmla="*/ 2323390 w 2604760"/>
                  <a:gd name="connsiteY4459" fmla="*/ 674219 h 1435210"/>
                  <a:gd name="connsiteX4460" fmla="*/ 2323908 w 2604760"/>
                  <a:gd name="connsiteY4460" fmla="*/ 677434 h 1435210"/>
                  <a:gd name="connsiteX4461" fmla="*/ 2324426 w 2604760"/>
                  <a:gd name="connsiteY4461" fmla="*/ 679129 h 1435210"/>
                  <a:gd name="connsiteX4462" fmla="*/ 2324952 w 2604760"/>
                  <a:gd name="connsiteY4462" fmla="*/ 679121 h 1435210"/>
                  <a:gd name="connsiteX4463" fmla="*/ 2325470 w 2604760"/>
                  <a:gd name="connsiteY4463" fmla="*/ 677584 h 1435210"/>
                  <a:gd name="connsiteX4464" fmla="*/ 2325996 w 2604760"/>
                  <a:gd name="connsiteY4464" fmla="*/ 675029 h 1435210"/>
                  <a:gd name="connsiteX4465" fmla="*/ 2326513 w 2604760"/>
                  <a:gd name="connsiteY4465" fmla="*/ 672173 h 1435210"/>
                  <a:gd name="connsiteX4466" fmla="*/ 2327031 w 2604760"/>
                  <a:gd name="connsiteY4466" fmla="*/ 669852 h 1435210"/>
                  <a:gd name="connsiteX4467" fmla="*/ 2327557 w 2604760"/>
                  <a:gd name="connsiteY4467" fmla="*/ 668858 h 1435210"/>
                  <a:gd name="connsiteX4468" fmla="*/ 2328075 w 2604760"/>
                  <a:gd name="connsiteY4468" fmla="*/ 669802 h 1435210"/>
                  <a:gd name="connsiteX4469" fmla="*/ 2328601 w 2604760"/>
                  <a:gd name="connsiteY4469" fmla="*/ 672908 h 1435210"/>
                  <a:gd name="connsiteX4470" fmla="*/ 2329119 w 2604760"/>
                  <a:gd name="connsiteY4470" fmla="*/ 677952 h 1435210"/>
                  <a:gd name="connsiteX4471" fmla="*/ 2329636 w 2604760"/>
                  <a:gd name="connsiteY4471" fmla="*/ 684348 h 1435210"/>
                  <a:gd name="connsiteX4472" fmla="*/ 2330163 w 2604760"/>
                  <a:gd name="connsiteY4472" fmla="*/ 691254 h 1435210"/>
                  <a:gd name="connsiteX4473" fmla="*/ 2330680 w 2604760"/>
                  <a:gd name="connsiteY4473" fmla="*/ 697717 h 1435210"/>
                  <a:gd name="connsiteX4474" fmla="*/ 2331206 w 2604760"/>
                  <a:gd name="connsiteY4474" fmla="*/ 702844 h 1435210"/>
                  <a:gd name="connsiteX4475" fmla="*/ 2331724 w 2604760"/>
                  <a:gd name="connsiteY4475" fmla="*/ 705925 h 1435210"/>
                  <a:gd name="connsiteX4476" fmla="*/ 2332242 w 2604760"/>
                  <a:gd name="connsiteY4476" fmla="*/ 706693 h 1435210"/>
                  <a:gd name="connsiteX4477" fmla="*/ 2332768 w 2604760"/>
                  <a:gd name="connsiteY4477" fmla="*/ 705299 h 1435210"/>
                  <a:gd name="connsiteX4478" fmla="*/ 2333285 w 2604760"/>
                  <a:gd name="connsiteY4478" fmla="*/ 702326 h 1435210"/>
                  <a:gd name="connsiteX4479" fmla="*/ 2333811 w 2604760"/>
                  <a:gd name="connsiteY4479" fmla="*/ 698627 h 1435210"/>
                  <a:gd name="connsiteX4480" fmla="*/ 2334329 w 2604760"/>
                  <a:gd name="connsiteY4480" fmla="*/ 695195 h 1435210"/>
                  <a:gd name="connsiteX4481" fmla="*/ 2334847 w 2604760"/>
                  <a:gd name="connsiteY4481" fmla="*/ 693007 h 1435210"/>
                  <a:gd name="connsiteX4482" fmla="*/ 2335373 w 2604760"/>
                  <a:gd name="connsiteY4482" fmla="*/ 692824 h 1435210"/>
                  <a:gd name="connsiteX4483" fmla="*/ 2335891 w 2604760"/>
                  <a:gd name="connsiteY4483" fmla="*/ 695003 h 1435210"/>
                  <a:gd name="connsiteX4484" fmla="*/ 2336417 w 2604760"/>
                  <a:gd name="connsiteY4484" fmla="*/ 699429 h 1435210"/>
                  <a:gd name="connsiteX4485" fmla="*/ 2336935 w 2604760"/>
                  <a:gd name="connsiteY4485" fmla="*/ 705549 h 1435210"/>
                  <a:gd name="connsiteX4486" fmla="*/ 2337452 w 2604760"/>
                  <a:gd name="connsiteY4486" fmla="*/ 712513 h 1435210"/>
                  <a:gd name="connsiteX4487" fmla="*/ 2337978 w 2604760"/>
                  <a:gd name="connsiteY4487" fmla="*/ 719327 h 1435210"/>
                  <a:gd name="connsiteX4488" fmla="*/ 2338496 w 2604760"/>
                  <a:gd name="connsiteY4488" fmla="*/ 725005 h 1435210"/>
                  <a:gd name="connsiteX4489" fmla="*/ 2339022 w 2604760"/>
                  <a:gd name="connsiteY4489" fmla="*/ 728746 h 1435210"/>
                  <a:gd name="connsiteX4490" fmla="*/ 2339540 w 2604760"/>
                  <a:gd name="connsiteY4490" fmla="*/ 730124 h 1435210"/>
                  <a:gd name="connsiteX4491" fmla="*/ 2340058 w 2604760"/>
                  <a:gd name="connsiteY4491" fmla="*/ 729147 h 1435210"/>
                  <a:gd name="connsiteX4492" fmla="*/ 2340584 w 2604760"/>
                  <a:gd name="connsiteY4492" fmla="*/ 726266 h 1435210"/>
                  <a:gd name="connsiteX4493" fmla="*/ 2341101 w 2604760"/>
                  <a:gd name="connsiteY4493" fmla="*/ 722242 h 1435210"/>
                  <a:gd name="connsiteX4494" fmla="*/ 2341627 w 2604760"/>
                  <a:gd name="connsiteY4494" fmla="*/ 718000 h 1435210"/>
                  <a:gd name="connsiteX4495" fmla="*/ 2342145 w 2604760"/>
                  <a:gd name="connsiteY4495" fmla="*/ 714509 h 1435210"/>
                  <a:gd name="connsiteX4496" fmla="*/ 2342663 w 2604760"/>
                  <a:gd name="connsiteY4496" fmla="*/ 712555 h 1435210"/>
                  <a:gd name="connsiteX4497" fmla="*/ 2343189 w 2604760"/>
                  <a:gd name="connsiteY4497" fmla="*/ 712605 h 1435210"/>
                  <a:gd name="connsiteX4498" fmla="*/ 2343706 w 2604760"/>
                  <a:gd name="connsiteY4498" fmla="*/ 714685 h 1435210"/>
                  <a:gd name="connsiteX4499" fmla="*/ 2344233 w 2604760"/>
                  <a:gd name="connsiteY4499" fmla="*/ 718426 h 1435210"/>
                  <a:gd name="connsiteX4500" fmla="*/ 2344750 w 2604760"/>
                  <a:gd name="connsiteY4500" fmla="*/ 723168 h 1435210"/>
                  <a:gd name="connsiteX4501" fmla="*/ 2345268 w 2604760"/>
                  <a:gd name="connsiteY4501" fmla="*/ 728078 h 1435210"/>
                  <a:gd name="connsiteX4502" fmla="*/ 2345794 w 2604760"/>
                  <a:gd name="connsiteY4502" fmla="*/ 732304 h 1435210"/>
                  <a:gd name="connsiteX4503" fmla="*/ 2346312 w 2604760"/>
                  <a:gd name="connsiteY4503" fmla="*/ 735118 h 1435210"/>
                  <a:gd name="connsiteX4504" fmla="*/ 2346838 w 2604760"/>
                  <a:gd name="connsiteY4504" fmla="*/ 736053 h 1435210"/>
                  <a:gd name="connsiteX4505" fmla="*/ 2347356 w 2604760"/>
                  <a:gd name="connsiteY4505" fmla="*/ 735034 h 1435210"/>
                  <a:gd name="connsiteX4506" fmla="*/ 2347873 w 2604760"/>
                  <a:gd name="connsiteY4506" fmla="*/ 732345 h 1435210"/>
                  <a:gd name="connsiteX4507" fmla="*/ 2348399 w 2604760"/>
                  <a:gd name="connsiteY4507" fmla="*/ 728546 h 1435210"/>
                  <a:gd name="connsiteX4508" fmla="*/ 2348917 w 2604760"/>
                  <a:gd name="connsiteY4508" fmla="*/ 724337 h 1435210"/>
                  <a:gd name="connsiteX4509" fmla="*/ 2349443 w 2604760"/>
                  <a:gd name="connsiteY4509" fmla="*/ 720463 h 1435210"/>
                  <a:gd name="connsiteX4510" fmla="*/ 2349961 w 2604760"/>
                  <a:gd name="connsiteY4510" fmla="*/ 717540 h 1435210"/>
                  <a:gd name="connsiteX4511" fmla="*/ 2350479 w 2604760"/>
                  <a:gd name="connsiteY4511" fmla="*/ 715962 h 1435210"/>
                  <a:gd name="connsiteX4512" fmla="*/ 2351005 w 2604760"/>
                  <a:gd name="connsiteY4512" fmla="*/ 715803 h 1435210"/>
                  <a:gd name="connsiteX4513" fmla="*/ 2351522 w 2604760"/>
                  <a:gd name="connsiteY4513" fmla="*/ 716831 h 1435210"/>
                  <a:gd name="connsiteX4514" fmla="*/ 2352049 w 2604760"/>
                  <a:gd name="connsiteY4514" fmla="*/ 718567 h 1435210"/>
                  <a:gd name="connsiteX4515" fmla="*/ 2352566 w 2604760"/>
                  <a:gd name="connsiteY4515" fmla="*/ 720413 h 1435210"/>
                  <a:gd name="connsiteX4516" fmla="*/ 2353084 w 2604760"/>
                  <a:gd name="connsiteY4516" fmla="*/ 721782 h 1435210"/>
                  <a:gd name="connsiteX4517" fmla="*/ 2353610 w 2604760"/>
                  <a:gd name="connsiteY4517" fmla="*/ 722216 h 1435210"/>
                  <a:gd name="connsiteX4518" fmla="*/ 2354128 w 2604760"/>
                  <a:gd name="connsiteY4518" fmla="*/ 721457 h 1435210"/>
                  <a:gd name="connsiteX4519" fmla="*/ 2354654 w 2604760"/>
                  <a:gd name="connsiteY4519" fmla="*/ 719503 h 1435210"/>
                  <a:gd name="connsiteX4520" fmla="*/ 2355171 w 2604760"/>
                  <a:gd name="connsiteY4520" fmla="*/ 716613 h 1435210"/>
                  <a:gd name="connsiteX4521" fmla="*/ 2355689 w 2604760"/>
                  <a:gd name="connsiteY4521" fmla="*/ 713215 h 1435210"/>
                  <a:gd name="connsiteX4522" fmla="*/ 2356215 w 2604760"/>
                  <a:gd name="connsiteY4522" fmla="*/ 709800 h 1435210"/>
                  <a:gd name="connsiteX4523" fmla="*/ 2356733 w 2604760"/>
                  <a:gd name="connsiteY4523" fmla="*/ 706819 h 1435210"/>
                  <a:gd name="connsiteX4524" fmla="*/ 2357259 w 2604760"/>
                  <a:gd name="connsiteY4524" fmla="*/ 704556 h 1435210"/>
                  <a:gd name="connsiteX4525" fmla="*/ 2357777 w 2604760"/>
                  <a:gd name="connsiteY4525" fmla="*/ 703153 h 1435210"/>
                  <a:gd name="connsiteX4526" fmla="*/ 2358294 w 2604760"/>
                  <a:gd name="connsiteY4526" fmla="*/ 702502 h 1435210"/>
                  <a:gd name="connsiteX4527" fmla="*/ 2358820 w 2604760"/>
                  <a:gd name="connsiteY4527" fmla="*/ 702301 h 1435210"/>
                  <a:gd name="connsiteX4528" fmla="*/ 2359338 w 2604760"/>
                  <a:gd name="connsiteY4528" fmla="*/ 702117 h 1435210"/>
                  <a:gd name="connsiteX4529" fmla="*/ 2359864 w 2604760"/>
                  <a:gd name="connsiteY4529" fmla="*/ 701508 h 1435210"/>
                  <a:gd name="connsiteX4530" fmla="*/ 2360382 w 2604760"/>
                  <a:gd name="connsiteY4530" fmla="*/ 700138 h 1435210"/>
                  <a:gd name="connsiteX4531" fmla="*/ 2360900 w 2604760"/>
                  <a:gd name="connsiteY4531" fmla="*/ 697884 h 1435210"/>
                  <a:gd name="connsiteX4532" fmla="*/ 2361426 w 2604760"/>
                  <a:gd name="connsiteY4532" fmla="*/ 694836 h 1435210"/>
                  <a:gd name="connsiteX4533" fmla="*/ 2361944 w 2604760"/>
                  <a:gd name="connsiteY4533" fmla="*/ 691279 h 1435210"/>
                  <a:gd name="connsiteX4534" fmla="*/ 2362470 w 2604760"/>
                  <a:gd name="connsiteY4534" fmla="*/ 687646 h 1435210"/>
                  <a:gd name="connsiteX4535" fmla="*/ 2362987 w 2604760"/>
                  <a:gd name="connsiteY4535" fmla="*/ 684415 h 1435210"/>
                  <a:gd name="connsiteX4536" fmla="*/ 2363505 w 2604760"/>
                  <a:gd name="connsiteY4536" fmla="*/ 682018 h 1435210"/>
                  <a:gd name="connsiteX4537" fmla="*/ 2364031 w 2604760"/>
                  <a:gd name="connsiteY4537" fmla="*/ 680707 h 1435210"/>
                  <a:gd name="connsiteX4538" fmla="*/ 2364549 w 2604760"/>
                  <a:gd name="connsiteY4538" fmla="*/ 680482 h 1435210"/>
                  <a:gd name="connsiteX4539" fmla="*/ 2365075 w 2604760"/>
                  <a:gd name="connsiteY4539" fmla="*/ 681100 h 1435210"/>
                  <a:gd name="connsiteX4540" fmla="*/ 2365592 w 2604760"/>
                  <a:gd name="connsiteY4540" fmla="*/ 682110 h 1435210"/>
                  <a:gd name="connsiteX4541" fmla="*/ 2366110 w 2604760"/>
                  <a:gd name="connsiteY4541" fmla="*/ 682970 h 1435210"/>
                  <a:gd name="connsiteX4542" fmla="*/ 2366636 w 2604760"/>
                  <a:gd name="connsiteY4542" fmla="*/ 683104 h 1435210"/>
                  <a:gd name="connsiteX4543" fmla="*/ 2367154 w 2604760"/>
                  <a:gd name="connsiteY4543" fmla="*/ 682035 h 1435210"/>
                  <a:gd name="connsiteX4544" fmla="*/ 2367680 w 2604760"/>
                  <a:gd name="connsiteY4544" fmla="*/ 679547 h 1435210"/>
                  <a:gd name="connsiteX4545" fmla="*/ 2368198 w 2604760"/>
                  <a:gd name="connsiteY4545" fmla="*/ 675739 h 1435210"/>
                  <a:gd name="connsiteX4546" fmla="*/ 2368716 w 2604760"/>
                  <a:gd name="connsiteY4546" fmla="*/ 671013 h 1435210"/>
                  <a:gd name="connsiteX4547" fmla="*/ 2369242 w 2604760"/>
                  <a:gd name="connsiteY4547" fmla="*/ 666019 h 1435210"/>
                  <a:gd name="connsiteX4548" fmla="*/ 2369759 w 2604760"/>
                  <a:gd name="connsiteY4548" fmla="*/ 661460 h 1435210"/>
                  <a:gd name="connsiteX4549" fmla="*/ 2370285 w 2604760"/>
                  <a:gd name="connsiteY4549" fmla="*/ 658053 h 1435210"/>
                  <a:gd name="connsiteX4550" fmla="*/ 2370803 w 2604760"/>
                  <a:gd name="connsiteY4550" fmla="*/ 656333 h 1435210"/>
                  <a:gd name="connsiteX4551" fmla="*/ 2371321 w 2604760"/>
                  <a:gd name="connsiteY4551" fmla="*/ 656559 h 1435210"/>
                  <a:gd name="connsiteX4552" fmla="*/ 2371847 w 2604760"/>
                  <a:gd name="connsiteY4552" fmla="*/ 658579 h 1435210"/>
                  <a:gd name="connsiteX4553" fmla="*/ 2372365 w 2604760"/>
                  <a:gd name="connsiteY4553" fmla="*/ 661878 h 1435210"/>
                  <a:gd name="connsiteX4554" fmla="*/ 2372891 w 2604760"/>
                  <a:gd name="connsiteY4554" fmla="*/ 665694 h 1435210"/>
                  <a:gd name="connsiteX4555" fmla="*/ 2373408 w 2604760"/>
                  <a:gd name="connsiteY4555" fmla="*/ 669167 h 1435210"/>
                  <a:gd name="connsiteX4556" fmla="*/ 2373926 w 2604760"/>
                  <a:gd name="connsiteY4556" fmla="*/ 671505 h 1435210"/>
                  <a:gd name="connsiteX4557" fmla="*/ 2374452 w 2604760"/>
                  <a:gd name="connsiteY4557" fmla="*/ 672082 h 1435210"/>
                  <a:gd name="connsiteX4558" fmla="*/ 2374970 w 2604760"/>
                  <a:gd name="connsiteY4558" fmla="*/ 670595 h 1435210"/>
                  <a:gd name="connsiteX4559" fmla="*/ 2375496 w 2604760"/>
                  <a:gd name="connsiteY4559" fmla="*/ 667197 h 1435210"/>
                  <a:gd name="connsiteX4560" fmla="*/ 2376014 w 2604760"/>
                  <a:gd name="connsiteY4560" fmla="*/ 662412 h 1435210"/>
                  <a:gd name="connsiteX4561" fmla="*/ 2376531 w 2604760"/>
                  <a:gd name="connsiteY4561" fmla="*/ 657076 h 1435210"/>
                  <a:gd name="connsiteX4562" fmla="*/ 2377057 w 2604760"/>
                  <a:gd name="connsiteY4562" fmla="*/ 652158 h 1435210"/>
                  <a:gd name="connsiteX4563" fmla="*/ 2377575 w 2604760"/>
                  <a:gd name="connsiteY4563" fmla="*/ 648576 h 1435210"/>
                  <a:gd name="connsiteX4564" fmla="*/ 2378101 w 2604760"/>
                  <a:gd name="connsiteY4564" fmla="*/ 647064 h 1435210"/>
                  <a:gd name="connsiteX4565" fmla="*/ 2378619 w 2604760"/>
                  <a:gd name="connsiteY4565" fmla="*/ 647999 h 1435210"/>
                  <a:gd name="connsiteX4566" fmla="*/ 2379137 w 2604760"/>
                  <a:gd name="connsiteY4566" fmla="*/ 651289 h 1435210"/>
                  <a:gd name="connsiteX4567" fmla="*/ 2379663 w 2604760"/>
                  <a:gd name="connsiteY4567" fmla="*/ 656375 h 1435210"/>
                  <a:gd name="connsiteX4568" fmla="*/ 2380180 w 2604760"/>
                  <a:gd name="connsiteY4568" fmla="*/ 662354 h 1435210"/>
                  <a:gd name="connsiteX4569" fmla="*/ 2380706 w 2604760"/>
                  <a:gd name="connsiteY4569" fmla="*/ 668240 h 1435210"/>
                  <a:gd name="connsiteX4570" fmla="*/ 2381224 w 2604760"/>
                  <a:gd name="connsiteY4570" fmla="*/ 673067 h 1435210"/>
                  <a:gd name="connsiteX4571" fmla="*/ 2381742 w 2604760"/>
                  <a:gd name="connsiteY4571" fmla="*/ 676081 h 1435210"/>
                  <a:gd name="connsiteX4572" fmla="*/ 2382268 w 2604760"/>
                  <a:gd name="connsiteY4572" fmla="*/ 676841 h 1435210"/>
                  <a:gd name="connsiteX4573" fmla="*/ 2382786 w 2604760"/>
                  <a:gd name="connsiteY4573" fmla="*/ 675355 h 1435210"/>
                  <a:gd name="connsiteX4574" fmla="*/ 2383312 w 2604760"/>
                  <a:gd name="connsiteY4574" fmla="*/ 672107 h 1435210"/>
                  <a:gd name="connsiteX4575" fmla="*/ 2383830 w 2604760"/>
                  <a:gd name="connsiteY4575" fmla="*/ 667890 h 1435210"/>
                  <a:gd name="connsiteX4576" fmla="*/ 2384347 w 2604760"/>
                  <a:gd name="connsiteY4576" fmla="*/ 663690 h 1435210"/>
                  <a:gd name="connsiteX4577" fmla="*/ 2384873 w 2604760"/>
                  <a:gd name="connsiteY4577" fmla="*/ 660475 h 1435210"/>
                  <a:gd name="connsiteX4578" fmla="*/ 2385391 w 2604760"/>
                  <a:gd name="connsiteY4578" fmla="*/ 659064 h 1435210"/>
                  <a:gd name="connsiteX4579" fmla="*/ 2385917 w 2604760"/>
                  <a:gd name="connsiteY4579" fmla="*/ 659949 h 1435210"/>
                  <a:gd name="connsiteX4580" fmla="*/ 2386435 w 2604760"/>
                  <a:gd name="connsiteY4580" fmla="*/ 663147 h 1435210"/>
                  <a:gd name="connsiteX4581" fmla="*/ 2386953 w 2604760"/>
                  <a:gd name="connsiteY4581" fmla="*/ 668257 h 1435210"/>
                  <a:gd name="connsiteX4582" fmla="*/ 2387478 w 2604760"/>
                  <a:gd name="connsiteY4582" fmla="*/ 674503 h 1435210"/>
                  <a:gd name="connsiteX4583" fmla="*/ 2387996 w 2604760"/>
                  <a:gd name="connsiteY4583" fmla="*/ 680991 h 1435210"/>
                  <a:gd name="connsiteX4584" fmla="*/ 2388522 w 2604760"/>
                  <a:gd name="connsiteY4584" fmla="*/ 686811 h 1435210"/>
                  <a:gd name="connsiteX4585" fmla="*/ 2389040 w 2604760"/>
                  <a:gd name="connsiteY4585" fmla="*/ 691187 h 1435210"/>
                  <a:gd name="connsiteX4586" fmla="*/ 2389558 w 2604760"/>
                  <a:gd name="connsiteY4586" fmla="*/ 693642 h 1435210"/>
                  <a:gd name="connsiteX4587" fmla="*/ 2390084 w 2604760"/>
                  <a:gd name="connsiteY4587" fmla="*/ 694076 h 1435210"/>
                  <a:gd name="connsiteX4588" fmla="*/ 2390601 w 2604760"/>
                  <a:gd name="connsiteY4588" fmla="*/ 692815 h 1435210"/>
                  <a:gd name="connsiteX4589" fmla="*/ 2391128 w 2604760"/>
                  <a:gd name="connsiteY4589" fmla="*/ 690469 h 1435210"/>
                  <a:gd name="connsiteX4590" fmla="*/ 2391645 w 2604760"/>
                  <a:gd name="connsiteY4590" fmla="*/ 687830 h 1435210"/>
                  <a:gd name="connsiteX4591" fmla="*/ 2392163 w 2604760"/>
                  <a:gd name="connsiteY4591" fmla="*/ 685693 h 1435210"/>
                  <a:gd name="connsiteX4592" fmla="*/ 2392689 w 2604760"/>
                  <a:gd name="connsiteY4592" fmla="*/ 684716 h 1435210"/>
                  <a:gd name="connsiteX4593" fmla="*/ 2393207 w 2604760"/>
                  <a:gd name="connsiteY4593" fmla="*/ 685342 h 1435210"/>
                  <a:gd name="connsiteX4594" fmla="*/ 2393733 w 2604760"/>
                  <a:gd name="connsiteY4594" fmla="*/ 687663 h 1435210"/>
                  <a:gd name="connsiteX4595" fmla="*/ 2394251 w 2604760"/>
                  <a:gd name="connsiteY4595" fmla="*/ 691429 h 1435210"/>
                  <a:gd name="connsiteX4596" fmla="*/ 2394768 w 2604760"/>
                  <a:gd name="connsiteY4596" fmla="*/ 696122 h 1435210"/>
                  <a:gd name="connsiteX4597" fmla="*/ 2395294 w 2604760"/>
                  <a:gd name="connsiteY4597" fmla="*/ 701065 h 1435210"/>
                  <a:gd name="connsiteX4598" fmla="*/ 2395812 w 2604760"/>
                  <a:gd name="connsiteY4598" fmla="*/ 705583 h 1435210"/>
                  <a:gd name="connsiteX4599" fmla="*/ 2396338 w 2604760"/>
                  <a:gd name="connsiteY4599" fmla="*/ 709107 h 1435210"/>
                  <a:gd name="connsiteX4600" fmla="*/ 2396856 w 2604760"/>
                  <a:gd name="connsiteY4600" fmla="*/ 711303 h 1435210"/>
                  <a:gd name="connsiteX4601" fmla="*/ 2397374 w 2604760"/>
                  <a:gd name="connsiteY4601" fmla="*/ 712113 h 1435210"/>
                  <a:gd name="connsiteX4602" fmla="*/ 2397900 w 2604760"/>
                  <a:gd name="connsiteY4602" fmla="*/ 711770 h 1435210"/>
                  <a:gd name="connsiteX4603" fmla="*/ 2398417 w 2604760"/>
                  <a:gd name="connsiteY4603" fmla="*/ 710743 h 1435210"/>
                  <a:gd name="connsiteX4604" fmla="*/ 2398944 w 2604760"/>
                  <a:gd name="connsiteY4604" fmla="*/ 709558 h 1435210"/>
                  <a:gd name="connsiteX4605" fmla="*/ 2399461 w 2604760"/>
                  <a:gd name="connsiteY4605" fmla="*/ 708706 h 1435210"/>
                  <a:gd name="connsiteX4606" fmla="*/ 2399979 w 2604760"/>
                  <a:gd name="connsiteY4606" fmla="*/ 708564 h 1435210"/>
                  <a:gd name="connsiteX4607" fmla="*/ 2400505 w 2604760"/>
                  <a:gd name="connsiteY4607" fmla="*/ 709307 h 1435210"/>
                  <a:gd name="connsiteX4608" fmla="*/ 2401023 w 2604760"/>
                  <a:gd name="connsiteY4608" fmla="*/ 710894 h 1435210"/>
                  <a:gd name="connsiteX4609" fmla="*/ 2401549 w 2604760"/>
                  <a:gd name="connsiteY4609" fmla="*/ 713123 h 1435210"/>
                  <a:gd name="connsiteX4610" fmla="*/ 2402066 w 2604760"/>
                  <a:gd name="connsiteY4610" fmla="*/ 715595 h 1435210"/>
                  <a:gd name="connsiteX4611" fmla="*/ 2402584 w 2604760"/>
                  <a:gd name="connsiteY4611" fmla="*/ 717858 h 1435210"/>
                  <a:gd name="connsiteX4612" fmla="*/ 2403110 w 2604760"/>
                  <a:gd name="connsiteY4612" fmla="*/ 719494 h 1435210"/>
                  <a:gd name="connsiteX4613" fmla="*/ 2403628 w 2604760"/>
                  <a:gd name="connsiteY4613" fmla="*/ 720263 h 1435210"/>
                  <a:gd name="connsiteX4614" fmla="*/ 2404154 w 2604760"/>
                  <a:gd name="connsiteY4614" fmla="*/ 720129 h 1435210"/>
                  <a:gd name="connsiteX4615" fmla="*/ 2404672 w 2604760"/>
                  <a:gd name="connsiteY4615" fmla="*/ 719252 h 1435210"/>
                  <a:gd name="connsiteX4616" fmla="*/ 2405189 w 2604760"/>
                  <a:gd name="connsiteY4616" fmla="*/ 717991 h 1435210"/>
                  <a:gd name="connsiteX4617" fmla="*/ 2405716 w 2604760"/>
                  <a:gd name="connsiteY4617" fmla="*/ 716764 h 1435210"/>
                  <a:gd name="connsiteX4618" fmla="*/ 2406233 w 2604760"/>
                  <a:gd name="connsiteY4618" fmla="*/ 715979 h 1435210"/>
                  <a:gd name="connsiteX4619" fmla="*/ 2406759 w 2604760"/>
                  <a:gd name="connsiteY4619" fmla="*/ 715904 h 1435210"/>
                  <a:gd name="connsiteX4620" fmla="*/ 2407277 w 2604760"/>
                  <a:gd name="connsiteY4620" fmla="*/ 716622 h 1435210"/>
                  <a:gd name="connsiteX4621" fmla="*/ 2407795 w 2604760"/>
                  <a:gd name="connsiteY4621" fmla="*/ 717966 h 1435210"/>
                  <a:gd name="connsiteX4622" fmla="*/ 2408321 w 2604760"/>
                  <a:gd name="connsiteY4622" fmla="*/ 719636 h 1435210"/>
                  <a:gd name="connsiteX4623" fmla="*/ 2408839 w 2604760"/>
                  <a:gd name="connsiteY4623" fmla="*/ 721198 h 1435210"/>
                  <a:gd name="connsiteX4624" fmla="*/ 2409365 w 2604760"/>
                  <a:gd name="connsiteY4624" fmla="*/ 722200 h 1435210"/>
                  <a:gd name="connsiteX4625" fmla="*/ 2409882 w 2604760"/>
                  <a:gd name="connsiteY4625" fmla="*/ 722216 h 1435210"/>
                  <a:gd name="connsiteX4626" fmla="*/ 2410400 w 2604760"/>
                  <a:gd name="connsiteY4626" fmla="*/ 721022 h 1435210"/>
                  <a:gd name="connsiteX4627" fmla="*/ 2410926 w 2604760"/>
                  <a:gd name="connsiteY4627" fmla="*/ 718609 h 1435210"/>
                  <a:gd name="connsiteX4628" fmla="*/ 2411444 w 2604760"/>
                  <a:gd name="connsiteY4628" fmla="*/ 715277 h 1435210"/>
                  <a:gd name="connsiteX4629" fmla="*/ 2411970 w 2604760"/>
                  <a:gd name="connsiteY4629" fmla="*/ 711511 h 1435210"/>
                  <a:gd name="connsiteX4630" fmla="*/ 2412487 w 2604760"/>
                  <a:gd name="connsiteY4630" fmla="*/ 707913 h 1435210"/>
                  <a:gd name="connsiteX4631" fmla="*/ 2413005 w 2604760"/>
                  <a:gd name="connsiteY4631" fmla="*/ 705057 h 1435210"/>
                  <a:gd name="connsiteX4632" fmla="*/ 2413531 w 2604760"/>
                  <a:gd name="connsiteY4632" fmla="*/ 703403 h 1435210"/>
                  <a:gd name="connsiteX4633" fmla="*/ 2414049 w 2604760"/>
                  <a:gd name="connsiteY4633" fmla="*/ 703195 h 1435210"/>
                  <a:gd name="connsiteX4634" fmla="*/ 2414575 w 2604760"/>
                  <a:gd name="connsiteY4634" fmla="*/ 704364 h 1435210"/>
                  <a:gd name="connsiteX4635" fmla="*/ 2415093 w 2604760"/>
                  <a:gd name="connsiteY4635" fmla="*/ 706518 h 1435210"/>
                  <a:gd name="connsiteX4636" fmla="*/ 2415611 w 2604760"/>
                  <a:gd name="connsiteY4636" fmla="*/ 709023 h 1435210"/>
                  <a:gd name="connsiteX4637" fmla="*/ 2416137 w 2604760"/>
                  <a:gd name="connsiteY4637" fmla="*/ 711127 h 1435210"/>
                  <a:gd name="connsiteX4638" fmla="*/ 2416654 w 2604760"/>
                  <a:gd name="connsiteY4638" fmla="*/ 712138 h 1435210"/>
                  <a:gd name="connsiteX4639" fmla="*/ 2417180 w 2604760"/>
                  <a:gd name="connsiteY4639" fmla="*/ 711511 h 1435210"/>
                  <a:gd name="connsiteX4640" fmla="*/ 2417698 w 2604760"/>
                  <a:gd name="connsiteY4640" fmla="*/ 708998 h 1435210"/>
                  <a:gd name="connsiteX4641" fmla="*/ 2418216 w 2604760"/>
                  <a:gd name="connsiteY4641" fmla="*/ 704689 h 1435210"/>
                  <a:gd name="connsiteX4642" fmla="*/ 2418742 w 2604760"/>
                  <a:gd name="connsiteY4642" fmla="*/ 699061 h 1435210"/>
                  <a:gd name="connsiteX4643" fmla="*/ 2419260 w 2604760"/>
                  <a:gd name="connsiteY4643" fmla="*/ 692857 h 1435210"/>
                  <a:gd name="connsiteX4644" fmla="*/ 2419786 w 2604760"/>
                  <a:gd name="connsiteY4644" fmla="*/ 686937 h 1435210"/>
                  <a:gd name="connsiteX4645" fmla="*/ 2420303 w 2604760"/>
                  <a:gd name="connsiteY4645" fmla="*/ 682110 h 1435210"/>
                  <a:gd name="connsiteX4646" fmla="*/ 2420821 w 2604760"/>
                  <a:gd name="connsiteY4646" fmla="*/ 679012 h 1435210"/>
                  <a:gd name="connsiteX4647" fmla="*/ 2421347 w 2604760"/>
                  <a:gd name="connsiteY4647" fmla="*/ 678010 h 1435210"/>
                  <a:gd name="connsiteX4648" fmla="*/ 2421865 w 2604760"/>
                  <a:gd name="connsiteY4648" fmla="*/ 679079 h 1435210"/>
                  <a:gd name="connsiteX4649" fmla="*/ 2422391 w 2604760"/>
                  <a:gd name="connsiteY4649" fmla="*/ 681760 h 1435210"/>
                  <a:gd name="connsiteX4650" fmla="*/ 2422909 w 2604760"/>
                  <a:gd name="connsiteY4650" fmla="*/ 685233 h 1435210"/>
                  <a:gd name="connsiteX4651" fmla="*/ 2423426 w 2604760"/>
                  <a:gd name="connsiteY4651" fmla="*/ 688532 h 1435210"/>
                  <a:gd name="connsiteX4652" fmla="*/ 2423952 w 2604760"/>
                  <a:gd name="connsiteY4652" fmla="*/ 690719 h 1435210"/>
                  <a:gd name="connsiteX4653" fmla="*/ 2424470 w 2604760"/>
                  <a:gd name="connsiteY4653" fmla="*/ 691087 h 1435210"/>
                  <a:gd name="connsiteX4654" fmla="*/ 2424996 w 2604760"/>
                  <a:gd name="connsiteY4654" fmla="*/ 689233 h 1435210"/>
                  <a:gd name="connsiteX4655" fmla="*/ 2425514 w 2604760"/>
                  <a:gd name="connsiteY4655" fmla="*/ 685183 h 1435210"/>
                  <a:gd name="connsiteX4656" fmla="*/ 2426032 w 2604760"/>
                  <a:gd name="connsiteY4656" fmla="*/ 679396 h 1435210"/>
                  <a:gd name="connsiteX4657" fmla="*/ 2426558 w 2604760"/>
                  <a:gd name="connsiteY4657" fmla="*/ 672683 h 1435210"/>
                  <a:gd name="connsiteX4658" fmla="*/ 2427075 w 2604760"/>
                  <a:gd name="connsiteY4658" fmla="*/ 666011 h 1435210"/>
                  <a:gd name="connsiteX4659" fmla="*/ 2427601 w 2604760"/>
                  <a:gd name="connsiteY4659" fmla="*/ 660316 h 1435210"/>
                  <a:gd name="connsiteX4660" fmla="*/ 2428119 w 2604760"/>
                  <a:gd name="connsiteY4660" fmla="*/ 656400 h 1435210"/>
                  <a:gd name="connsiteX4661" fmla="*/ 2428637 w 2604760"/>
                  <a:gd name="connsiteY4661" fmla="*/ 654755 h 1435210"/>
                  <a:gd name="connsiteX4662" fmla="*/ 2429163 w 2604760"/>
                  <a:gd name="connsiteY4662" fmla="*/ 655465 h 1435210"/>
                  <a:gd name="connsiteX4663" fmla="*/ 2429681 w 2604760"/>
                  <a:gd name="connsiteY4663" fmla="*/ 658145 h 1435210"/>
                  <a:gd name="connsiteX4664" fmla="*/ 2430207 w 2604760"/>
                  <a:gd name="connsiteY4664" fmla="*/ 662053 h 1435210"/>
                  <a:gd name="connsiteX4665" fmla="*/ 2430725 w 2604760"/>
                  <a:gd name="connsiteY4665" fmla="*/ 666195 h 1435210"/>
                  <a:gd name="connsiteX4666" fmla="*/ 2431242 w 2604760"/>
                  <a:gd name="connsiteY4666" fmla="*/ 669627 h 1435210"/>
                  <a:gd name="connsiteX4667" fmla="*/ 2431768 w 2604760"/>
                  <a:gd name="connsiteY4667" fmla="*/ 671564 h 1435210"/>
                  <a:gd name="connsiteX4668" fmla="*/ 2432286 w 2604760"/>
                  <a:gd name="connsiteY4668" fmla="*/ 671514 h 1435210"/>
                  <a:gd name="connsiteX4669" fmla="*/ 2432812 w 2604760"/>
                  <a:gd name="connsiteY4669" fmla="*/ 669376 h 1435210"/>
                  <a:gd name="connsiteX4670" fmla="*/ 2433330 w 2604760"/>
                  <a:gd name="connsiteY4670" fmla="*/ 665477 h 1435210"/>
                  <a:gd name="connsiteX4671" fmla="*/ 2433848 w 2604760"/>
                  <a:gd name="connsiteY4671" fmla="*/ 660491 h 1435210"/>
                  <a:gd name="connsiteX4672" fmla="*/ 2434373 w 2604760"/>
                  <a:gd name="connsiteY4672" fmla="*/ 655281 h 1435210"/>
                  <a:gd name="connsiteX4673" fmla="*/ 2434891 w 2604760"/>
                  <a:gd name="connsiteY4673" fmla="*/ 650730 h 1435210"/>
                  <a:gd name="connsiteX4674" fmla="*/ 2435417 w 2604760"/>
                  <a:gd name="connsiteY4674" fmla="*/ 647565 h 1435210"/>
                  <a:gd name="connsiteX4675" fmla="*/ 2435935 w 2604760"/>
                  <a:gd name="connsiteY4675" fmla="*/ 646263 h 1435210"/>
                  <a:gd name="connsiteX4676" fmla="*/ 2436453 w 2604760"/>
                  <a:gd name="connsiteY4676" fmla="*/ 646964 h 1435210"/>
                  <a:gd name="connsiteX4677" fmla="*/ 2436979 w 2604760"/>
                  <a:gd name="connsiteY4677" fmla="*/ 649402 h 1435210"/>
                  <a:gd name="connsiteX4678" fmla="*/ 2437497 w 2604760"/>
                  <a:gd name="connsiteY4678" fmla="*/ 653001 h 1435210"/>
                  <a:gd name="connsiteX4679" fmla="*/ 2438023 w 2604760"/>
                  <a:gd name="connsiteY4679" fmla="*/ 657018 h 1435210"/>
                  <a:gd name="connsiteX4680" fmla="*/ 2438540 w 2604760"/>
                  <a:gd name="connsiteY4680" fmla="*/ 660700 h 1435210"/>
                  <a:gd name="connsiteX4681" fmla="*/ 2439058 w 2604760"/>
                  <a:gd name="connsiteY4681" fmla="*/ 663406 h 1435210"/>
                  <a:gd name="connsiteX4682" fmla="*/ 2439584 w 2604760"/>
                  <a:gd name="connsiteY4682" fmla="*/ 664758 h 1435210"/>
                  <a:gd name="connsiteX4683" fmla="*/ 2440102 w 2604760"/>
                  <a:gd name="connsiteY4683" fmla="*/ 664641 h 1435210"/>
                  <a:gd name="connsiteX4684" fmla="*/ 2440628 w 2604760"/>
                  <a:gd name="connsiteY4684" fmla="*/ 663264 h 1435210"/>
                  <a:gd name="connsiteX4685" fmla="*/ 2441146 w 2604760"/>
                  <a:gd name="connsiteY4685" fmla="*/ 661101 h 1435210"/>
                  <a:gd name="connsiteX4686" fmla="*/ 2441663 w 2604760"/>
                  <a:gd name="connsiteY4686" fmla="*/ 658796 h 1435210"/>
                  <a:gd name="connsiteX4687" fmla="*/ 2442189 w 2604760"/>
                  <a:gd name="connsiteY4687" fmla="*/ 656959 h 1435210"/>
                  <a:gd name="connsiteX4688" fmla="*/ 2442707 w 2604760"/>
                  <a:gd name="connsiteY4688" fmla="*/ 656074 h 1435210"/>
                  <a:gd name="connsiteX4689" fmla="*/ 2443233 w 2604760"/>
                  <a:gd name="connsiteY4689" fmla="*/ 656375 h 1435210"/>
                  <a:gd name="connsiteX4690" fmla="*/ 2443751 w 2604760"/>
                  <a:gd name="connsiteY4690" fmla="*/ 657870 h 1435210"/>
                  <a:gd name="connsiteX4691" fmla="*/ 2444268 w 2604760"/>
                  <a:gd name="connsiteY4691" fmla="*/ 660316 h 1435210"/>
                  <a:gd name="connsiteX4692" fmla="*/ 2444795 w 2604760"/>
                  <a:gd name="connsiteY4692" fmla="*/ 663322 h 1435210"/>
                  <a:gd name="connsiteX4693" fmla="*/ 2445312 w 2604760"/>
                  <a:gd name="connsiteY4693" fmla="*/ 666395 h 1435210"/>
                  <a:gd name="connsiteX4694" fmla="*/ 2445839 w 2604760"/>
                  <a:gd name="connsiteY4694" fmla="*/ 669092 h 1435210"/>
                  <a:gd name="connsiteX4695" fmla="*/ 2446356 w 2604760"/>
                  <a:gd name="connsiteY4695" fmla="*/ 671096 h 1435210"/>
                  <a:gd name="connsiteX4696" fmla="*/ 2446874 w 2604760"/>
                  <a:gd name="connsiteY4696" fmla="*/ 672290 h 1435210"/>
                  <a:gd name="connsiteX4697" fmla="*/ 2447400 w 2604760"/>
                  <a:gd name="connsiteY4697" fmla="*/ 672758 h 1435210"/>
                  <a:gd name="connsiteX4698" fmla="*/ 2447918 w 2604760"/>
                  <a:gd name="connsiteY4698" fmla="*/ 672775 h 1435210"/>
                  <a:gd name="connsiteX4699" fmla="*/ 2448444 w 2604760"/>
                  <a:gd name="connsiteY4699" fmla="*/ 672708 h 1435210"/>
                  <a:gd name="connsiteX4700" fmla="*/ 2448961 w 2604760"/>
                  <a:gd name="connsiteY4700" fmla="*/ 672992 h 1435210"/>
                  <a:gd name="connsiteX4701" fmla="*/ 2449479 w 2604760"/>
                  <a:gd name="connsiteY4701" fmla="*/ 673944 h 1435210"/>
                  <a:gd name="connsiteX4702" fmla="*/ 2450005 w 2604760"/>
                  <a:gd name="connsiteY4702" fmla="*/ 675697 h 1435210"/>
                  <a:gd name="connsiteX4703" fmla="*/ 2450523 w 2604760"/>
                  <a:gd name="connsiteY4703" fmla="*/ 678186 h 1435210"/>
                  <a:gd name="connsiteX4704" fmla="*/ 2451049 w 2604760"/>
                  <a:gd name="connsiteY4704" fmla="*/ 681117 h 1435210"/>
                  <a:gd name="connsiteX4705" fmla="*/ 2451567 w 2604760"/>
                  <a:gd name="connsiteY4705" fmla="*/ 684123 h 1435210"/>
                  <a:gd name="connsiteX4706" fmla="*/ 2452084 w 2604760"/>
                  <a:gd name="connsiteY4706" fmla="*/ 686795 h 1435210"/>
                  <a:gd name="connsiteX4707" fmla="*/ 2452611 w 2604760"/>
                  <a:gd name="connsiteY4707" fmla="*/ 688790 h 1435210"/>
                  <a:gd name="connsiteX4708" fmla="*/ 2453128 w 2604760"/>
                  <a:gd name="connsiteY4708" fmla="*/ 689893 h 1435210"/>
                  <a:gd name="connsiteX4709" fmla="*/ 2453654 w 2604760"/>
                  <a:gd name="connsiteY4709" fmla="*/ 690085 h 1435210"/>
                  <a:gd name="connsiteX4710" fmla="*/ 2454172 w 2604760"/>
                  <a:gd name="connsiteY4710" fmla="*/ 689567 h 1435210"/>
                  <a:gd name="connsiteX4711" fmla="*/ 2454690 w 2604760"/>
                  <a:gd name="connsiteY4711" fmla="*/ 688740 h 1435210"/>
                  <a:gd name="connsiteX4712" fmla="*/ 2455216 w 2604760"/>
                  <a:gd name="connsiteY4712" fmla="*/ 688106 h 1435210"/>
                  <a:gd name="connsiteX4713" fmla="*/ 2455734 w 2604760"/>
                  <a:gd name="connsiteY4713" fmla="*/ 688122 h 1435210"/>
                  <a:gd name="connsiteX4714" fmla="*/ 2456259 w 2604760"/>
                  <a:gd name="connsiteY4714" fmla="*/ 689158 h 1435210"/>
                  <a:gd name="connsiteX4715" fmla="*/ 2456777 w 2604760"/>
                  <a:gd name="connsiteY4715" fmla="*/ 691379 h 1435210"/>
                  <a:gd name="connsiteX4716" fmla="*/ 2457295 w 2604760"/>
                  <a:gd name="connsiteY4716" fmla="*/ 694694 h 1435210"/>
                  <a:gd name="connsiteX4717" fmla="*/ 2457821 w 2604760"/>
                  <a:gd name="connsiteY4717" fmla="*/ 698761 h 1435210"/>
                  <a:gd name="connsiteX4718" fmla="*/ 2458339 w 2604760"/>
                  <a:gd name="connsiteY4718" fmla="*/ 703019 h 1435210"/>
                  <a:gd name="connsiteX4719" fmla="*/ 2458865 w 2604760"/>
                  <a:gd name="connsiteY4719" fmla="*/ 706835 h 1435210"/>
                  <a:gd name="connsiteX4720" fmla="*/ 2459383 w 2604760"/>
                  <a:gd name="connsiteY4720" fmla="*/ 709649 h 1435210"/>
                  <a:gd name="connsiteX4721" fmla="*/ 2459900 w 2604760"/>
                  <a:gd name="connsiteY4721" fmla="*/ 711027 h 1435210"/>
                  <a:gd name="connsiteX4722" fmla="*/ 2460426 w 2604760"/>
                  <a:gd name="connsiteY4722" fmla="*/ 710818 h 1435210"/>
                  <a:gd name="connsiteX4723" fmla="*/ 2460944 w 2604760"/>
                  <a:gd name="connsiteY4723" fmla="*/ 709107 h 1435210"/>
                  <a:gd name="connsiteX4724" fmla="*/ 2461470 w 2604760"/>
                  <a:gd name="connsiteY4724" fmla="*/ 706334 h 1435210"/>
                  <a:gd name="connsiteX4725" fmla="*/ 2461988 w 2604760"/>
                  <a:gd name="connsiteY4725" fmla="*/ 703136 h 1435210"/>
                  <a:gd name="connsiteX4726" fmla="*/ 2462506 w 2604760"/>
                  <a:gd name="connsiteY4726" fmla="*/ 700280 h 1435210"/>
                  <a:gd name="connsiteX4727" fmla="*/ 2463032 w 2604760"/>
                  <a:gd name="connsiteY4727" fmla="*/ 698452 h 1435210"/>
                  <a:gd name="connsiteX4728" fmla="*/ 2463549 w 2604760"/>
                  <a:gd name="connsiteY4728" fmla="*/ 698143 h 1435210"/>
                  <a:gd name="connsiteX4729" fmla="*/ 2464075 w 2604760"/>
                  <a:gd name="connsiteY4729" fmla="*/ 699546 h 1435210"/>
                  <a:gd name="connsiteX4730" fmla="*/ 2464593 w 2604760"/>
                  <a:gd name="connsiteY4730" fmla="*/ 702560 h 1435210"/>
                  <a:gd name="connsiteX4731" fmla="*/ 2465111 w 2604760"/>
                  <a:gd name="connsiteY4731" fmla="*/ 706752 h 1435210"/>
                  <a:gd name="connsiteX4732" fmla="*/ 2465637 w 2604760"/>
                  <a:gd name="connsiteY4732" fmla="*/ 711420 h 1435210"/>
                  <a:gd name="connsiteX4733" fmla="*/ 2466155 w 2604760"/>
                  <a:gd name="connsiteY4733" fmla="*/ 715695 h 1435210"/>
                  <a:gd name="connsiteX4734" fmla="*/ 2466681 w 2604760"/>
                  <a:gd name="connsiteY4734" fmla="*/ 718793 h 1435210"/>
                  <a:gd name="connsiteX4735" fmla="*/ 2467198 w 2604760"/>
                  <a:gd name="connsiteY4735" fmla="*/ 720121 h 1435210"/>
                  <a:gd name="connsiteX4736" fmla="*/ 2467716 w 2604760"/>
                  <a:gd name="connsiteY4736" fmla="*/ 719369 h 1435210"/>
                  <a:gd name="connsiteX4737" fmla="*/ 2468242 w 2604760"/>
                  <a:gd name="connsiteY4737" fmla="*/ 716597 h 1435210"/>
                  <a:gd name="connsiteX4738" fmla="*/ 2468760 w 2604760"/>
                  <a:gd name="connsiteY4738" fmla="*/ 712238 h 1435210"/>
                  <a:gd name="connsiteX4739" fmla="*/ 2469286 w 2604760"/>
                  <a:gd name="connsiteY4739" fmla="*/ 707019 h 1435210"/>
                  <a:gd name="connsiteX4740" fmla="*/ 2469804 w 2604760"/>
                  <a:gd name="connsiteY4740" fmla="*/ 701859 h 1435210"/>
                  <a:gd name="connsiteX4741" fmla="*/ 2470321 w 2604760"/>
                  <a:gd name="connsiteY4741" fmla="*/ 697625 h 1435210"/>
                  <a:gd name="connsiteX4742" fmla="*/ 2470847 w 2604760"/>
                  <a:gd name="connsiteY4742" fmla="*/ 694970 h 1435210"/>
                  <a:gd name="connsiteX4743" fmla="*/ 2471365 w 2604760"/>
                  <a:gd name="connsiteY4743" fmla="*/ 694268 h 1435210"/>
                  <a:gd name="connsiteX4744" fmla="*/ 2471891 w 2604760"/>
                  <a:gd name="connsiteY4744" fmla="*/ 695554 h 1435210"/>
                  <a:gd name="connsiteX4745" fmla="*/ 2472409 w 2604760"/>
                  <a:gd name="connsiteY4745" fmla="*/ 698468 h 1435210"/>
                  <a:gd name="connsiteX4746" fmla="*/ 2472927 w 2604760"/>
                  <a:gd name="connsiteY4746" fmla="*/ 702326 h 1435210"/>
                  <a:gd name="connsiteX4747" fmla="*/ 2473453 w 2604760"/>
                  <a:gd name="connsiteY4747" fmla="*/ 706226 h 1435210"/>
                  <a:gd name="connsiteX4748" fmla="*/ 2473970 w 2604760"/>
                  <a:gd name="connsiteY4748" fmla="*/ 709240 h 1435210"/>
                  <a:gd name="connsiteX4749" fmla="*/ 2474497 w 2604760"/>
                  <a:gd name="connsiteY4749" fmla="*/ 710660 h 1435210"/>
                  <a:gd name="connsiteX4750" fmla="*/ 2475014 w 2604760"/>
                  <a:gd name="connsiteY4750" fmla="*/ 710042 h 1435210"/>
                  <a:gd name="connsiteX4751" fmla="*/ 2475532 w 2604760"/>
                  <a:gd name="connsiteY4751" fmla="*/ 707303 h 1435210"/>
                  <a:gd name="connsiteX4752" fmla="*/ 2476058 w 2604760"/>
                  <a:gd name="connsiteY4752" fmla="*/ 702744 h 1435210"/>
                  <a:gd name="connsiteX4753" fmla="*/ 2476576 w 2604760"/>
                  <a:gd name="connsiteY4753" fmla="*/ 696999 h 1435210"/>
                  <a:gd name="connsiteX4754" fmla="*/ 2477102 w 2604760"/>
                  <a:gd name="connsiteY4754" fmla="*/ 690945 h 1435210"/>
                  <a:gd name="connsiteX4755" fmla="*/ 2477620 w 2604760"/>
                  <a:gd name="connsiteY4755" fmla="*/ 685450 h 1435210"/>
                  <a:gd name="connsiteX4756" fmla="*/ 2478137 w 2604760"/>
                  <a:gd name="connsiteY4756" fmla="*/ 681250 h 1435210"/>
                  <a:gd name="connsiteX4757" fmla="*/ 2478663 w 2604760"/>
                  <a:gd name="connsiteY4757" fmla="*/ 678803 h 1435210"/>
                  <a:gd name="connsiteX4758" fmla="*/ 2479181 w 2604760"/>
                  <a:gd name="connsiteY4758" fmla="*/ 678261 h 1435210"/>
                  <a:gd name="connsiteX4759" fmla="*/ 2479707 w 2604760"/>
                  <a:gd name="connsiteY4759" fmla="*/ 679421 h 1435210"/>
                  <a:gd name="connsiteX4760" fmla="*/ 2480225 w 2604760"/>
                  <a:gd name="connsiteY4760" fmla="*/ 681735 h 1435210"/>
                  <a:gd name="connsiteX4761" fmla="*/ 2480742 w 2604760"/>
                  <a:gd name="connsiteY4761" fmla="*/ 684423 h 1435210"/>
                  <a:gd name="connsiteX4762" fmla="*/ 2481268 w 2604760"/>
                  <a:gd name="connsiteY4762" fmla="*/ 686669 h 1435210"/>
                  <a:gd name="connsiteX4763" fmla="*/ 2481786 w 2604760"/>
                  <a:gd name="connsiteY4763" fmla="*/ 687805 h 1435210"/>
                  <a:gd name="connsiteX4764" fmla="*/ 2482312 w 2604760"/>
                  <a:gd name="connsiteY4764" fmla="*/ 687396 h 1435210"/>
                  <a:gd name="connsiteX4765" fmla="*/ 2482830 w 2604760"/>
                  <a:gd name="connsiteY4765" fmla="*/ 685308 h 1435210"/>
                  <a:gd name="connsiteX4766" fmla="*/ 2483348 w 2604760"/>
                  <a:gd name="connsiteY4766" fmla="*/ 681735 h 1435210"/>
                  <a:gd name="connsiteX4767" fmla="*/ 2483874 w 2604760"/>
                  <a:gd name="connsiteY4767" fmla="*/ 677142 h 1435210"/>
                  <a:gd name="connsiteX4768" fmla="*/ 2484392 w 2604760"/>
                  <a:gd name="connsiteY4768" fmla="*/ 672190 h 1435210"/>
                  <a:gd name="connsiteX4769" fmla="*/ 2484918 w 2604760"/>
                  <a:gd name="connsiteY4769" fmla="*/ 667589 h 1435210"/>
                  <a:gd name="connsiteX4770" fmla="*/ 2485435 w 2604760"/>
                  <a:gd name="connsiteY4770" fmla="*/ 663923 h 1435210"/>
                  <a:gd name="connsiteX4771" fmla="*/ 2485953 w 2604760"/>
                  <a:gd name="connsiteY4771" fmla="*/ 661544 h 1435210"/>
                  <a:gd name="connsiteX4772" fmla="*/ 2486479 w 2604760"/>
                  <a:gd name="connsiteY4772" fmla="*/ 660550 h 1435210"/>
                  <a:gd name="connsiteX4773" fmla="*/ 2486997 w 2604760"/>
                  <a:gd name="connsiteY4773" fmla="*/ 660767 h 1435210"/>
                  <a:gd name="connsiteX4774" fmla="*/ 2487523 w 2604760"/>
                  <a:gd name="connsiteY4774" fmla="*/ 661786 h 1435210"/>
                  <a:gd name="connsiteX4775" fmla="*/ 2488041 w 2604760"/>
                  <a:gd name="connsiteY4775" fmla="*/ 663063 h 1435210"/>
                  <a:gd name="connsiteX4776" fmla="*/ 2488558 w 2604760"/>
                  <a:gd name="connsiteY4776" fmla="*/ 664049 h 1435210"/>
                  <a:gd name="connsiteX4777" fmla="*/ 2489084 w 2604760"/>
                  <a:gd name="connsiteY4777" fmla="*/ 664308 h 1435210"/>
                  <a:gd name="connsiteX4778" fmla="*/ 2489602 w 2604760"/>
                  <a:gd name="connsiteY4778" fmla="*/ 663614 h 1435210"/>
                  <a:gd name="connsiteX4779" fmla="*/ 2490128 w 2604760"/>
                  <a:gd name="connsiteY4779" fmla="*/ 661986 h 1435210"/>
                  <a:gd name="connsiteX4780" fmla="*/ 2490646 w 2604760"/>
                  <a:gd name="connsiteY4780" fmla="*/ 659648 h 1435210"/>
                  <a:gd name="connsiteX4781" fmla="*/ 2491164 w 2604760"/>
                  <a:gd name="connsiteY4781" fmla="*/ 656984 h 1435210"/>
                  <a:gd name="connsiteX4782" fmla="*/ 2491690 w 2604760"/>
                  <a:gd name="connsiteY4782" fmla="*/ 654454 h 1435210"/>
                  <a:gd name="connsiteX4783" fmla="*/ 2492208 w 2604760"/>
                  <a:gd name="connsiteY4783" fmla="*/ 652492 h 1435210"/>
                  <a:gd name="connsiteX4784" fmla="*/ 2492733 w 2604760"/>
                  <a:gd name="connsiteY4784" fmla="*/ 651373 h 1435210"/>
                  <a:gd name="connsiteX4785" fmla="*/ 2493251 w 2604760"/>
                  <a:gd name="connsiteY4785" fmla="*/ 651147 h 1435210"/>
                  <a:gd name="connsiteX4786" fmla="*/ 2493769 w 2604760"/>
                  <a:gd name="connsiteY4786" fmla="*/ 651657 h 1435210"/>
                  <a:gd name="connsiteX4787" fmla="*/ 2494295 w 2604760"/>
                  <a:gd name="connsiteY4787" fmla="*/ 652584 h 1435210"/>
                  <a:gd name="connsiteX4788" fmla="*/ 2494813 w 2604760"/>
                  <a:gd name="connsiteY4788" fmla="*/ 653511 h 1435210"/>
                  <a:gd name="connsiteX4789" fmla="*/ 2495339 w 2604760"/>
                  <a:gd name="connsiteY4789" fmla="*/ 654070 h 1435210"/>
                  <a:gd name="connsiteX4790" fmla="*/ 2495856 w 2604760"/>
                  <a:gd name="connsiteY4790" fmla="*/ 653962 h 1435210"/>
                  <a:gd name="connsiteX4791" fmla="*/ 2496374 w 2604760"/>
                  <a:gd name="connsiteY4791" fmla="*/ 653085 h 1435210"/>
                  <a:gd name="connsiteX4792" fmla="*/ 2496900 w 2604760"/>
                  <a:gd name="connsiteY4792" fmla="*/ 651548 h 1435210"/>
                  <a:gd name="connsiteX4793" fmla="*/ 2497418 w 2604760"/>
                  <a:gd name="connsiteY4793" fmla="*/ 649661 h 1435210"/>
                  <a:gd name="connsiteX4794" fmla="*/ 2497944 w 2604760"/>
                  <a:gd name="connsiteY4794" fmla="*/ 647866 h 1435210"/>
                  <a:gd name="connsiteX4795" fmla="*/ 2498462 w 2604760"/>
                  <a:gd name="connsiteY4795" fmla="*/ 646638 h 1435210"/>
                  <a:gd name="connsiteX4796" fmla="*/ 2498979 w 2604760"/>
                  <a:gd name="connsiteY4796" fmla="*/ 646355 h 1435210"/>
                  <a:gd name="connsiteX4797" fmla="*/ 2499506 w 2604760"/>
                  <a:gd name="connsiteY4797" fmla="*/ 647240 h 1435210"/>
                  <a:gd name="connsiteX4798" fmla="*/ 2500023 w 2604760"/>
                  <a:gd name="connsiteY4798" fmla="*/ 649260 h 1435210"/>
                  <a:gd name="connsiteX4799" fmla="*/ 2500549 w 2604760"/>
                  <a:gd name="connsiteY4799" fmla="*/ 652141 h 1435210"/>
                  <a:gd name="connsiteX4800" fmla="*/ 2501067 w 2604760"/>
                  <a:gd name="connsiteY4800" fmla="*/ 655373 h 1435210"/>
                  <a:gd name="connsiteX4801" fmla="*/ 2501585 w 2604760"/>
                  <a:gd name="connsiteY4801" fmla="*/ 658371 h 1435210"/>
                  <a:gd name="connsiteX4802" fmla="*/ 2502111 w 2604760"/>
                  <a:gd name="connsiteY4802" fmla="*/ 660567 h 1435210"/>
                  <a:gd name="connsiteX4803" fmla="*/ 2502629 w 2604760"/>
                  <a:gd name="connsiteY4803" fmla="*/ 661552 h 1435210"/>
                  <a:gd name="connsiteX4804" fmla="*/ 2503154 w 2604760"/>
                  <a:gd name="connsiteY4804" fmla="*/ 661184 h 1435210"/>
                  <a:gd name="connsiteX4805" fmla="*/ 2503672 w 2604760"/>
                  <a:gd name="connsiteY4805" fmla="*/ 659565 h 1435210"/>
                  <a:gd name="connsiteX4806" fmla="*/ 2504190 w 2604760"/>
                  <a:gd name="connsiteY4806" fmla="*/ 657101 h 1435210"/>
                  <a:gd name="connsiteX4807" fmla="*/ 2504716 w 2604760"/>
                  <a:gd name="connsiteY4807" fmla="*/ 654404 h 1435210"/>
                  <a:gd name="connsiteX4808" fmla="*/ 2505234 w 2604760"/>
                  <a:gd name="connsiteY4808" fmla="*/ 652191 h 1435210"/>
                  <a:gd name="connsiteX4809" fmla="*/ 2505760 w 2604760"/>
                  <a:gd name="connsiteY4809" fmla="*/ 651139 h 1435210"/>
                  <a:gd name="connsiteX4810" fmla="*/ 2506278 w 2604760"/>
                  <a:gd name="connsiteY4810" fmla="*/ 651715 h 1435210"/>
                  <a:gd name="connsiteX4811" fmla="*/ 2506795 w 2604760"/>
                  <a:gd name="connsiteY4811" fmla="*/ 654078 h 1435210"/>
                  <a:gd name="connsiteX4812" fmla="*/ 2507321 w 2604760"/>
                  <a:gd name="connsiteY4812" fmla="*/ 658062 h 1435210"/>
                  <a:gd name="connsiteX4813" fmla="*/ 2507839 w 2604760"/>
                  <a:gd name="connsiteY4813" fmla="*/ 663197 h 1435210"/>
                  <a:gd name="connsiteX4814" fmla="*/ 2508365 w 2604760"/>
                  <a:gd name="connsiteY4814" fmla="*/ 668767 h 1435210"/>
                  <a:gd name="connsiteX4815" fmla="*/ 2508883 w 2604760"/>
                  <a:gd name="connsiteY4815" fmla="*/ 673910 h 1435210"/>
                  <a:gd name="connsiteX4816" fmla="*/ 2509401 w 2604760"/>
                  <a:gd name="connsiteY4816" fmla="*/ 677852 h 1435210"/>
                  <a:gd name="connsiteX4817" fmla="*/ 2509927 w 2604760"/>
                  <a:gd name="connsiteY4817" fmla="*/ 680031 h 1435210"/>
                  <a:gd name="connsiteX4818" fmla="*/ 2510444 w 2604760"/>
                  <a:gd name="connsiteY4818" fmla="*/ 680257 h 1435210"/>
                  <a:gd name="connsiteX4819" fmla="*/ 2510970 w 2604760"/>
                  <a:gd name="connsiteY4819" fmla="*/ 678662 h 1435210"/>
                  <a:gd name="connsiteX4820" fmla="*/ 2511488 w 2604760"/>
                  <a:gd name="connsiteY4820" fmla="*/ 675764 h 1435210"/>
                  <a:gd name="connsiteX4821" fmla="*/ 2512006 w 2604760"/>
                  <a:gd name="connsiteY4821" fmla="*/ 672307 h 1435210"/>
                  <a:gd name="connsiteX4822" fmla="*/ 2512532 w 2604760"/>
                  <a:gd name="connsiteY4822" fmla="*/ 669192 h 1435210"/>
                  <a:gd name="connsiteX4823" fmla="*/ 2513050 w 2604760"/>
                  <a:gd name="connsiteY4823" fmla="*/ 667272 h 1435210"/>
                  <a:gd name="connsiteX4824" fmla="*/ 2513576 w 2604760"/>
                  <a:gd name="connsiteY4824" fmla="*/ 667147 h 1435210"/>
                  <a:gd name="connsiteX4825" fmla="*/ 2514093 w 2604760"/>
                  <a:gd name="connsiteY4825" fmla="*/ 669067 h 1435210"/>
                  <a:gd name="connsiteX4826" fmla="*/ 2514611 w 2604760"/>
                  <a:gd name="connsiteY4826" fmla="*/ 672925 h 1435210"/>
                  <a:gd name="connsiteX4827" fmla="*/ 2515137 w 2604760"/>
                  <a:gd name="connsiteY4827" fmla="*/ 678269 h 1435210"/>
                  <a:gd name="connsiteX4828" fmla="*/ 2515655 w 2604760"/>
                  <a:gd name="connsiteY4828" fmla="*/ 684373 h 1435210"/>
                  <a:gd name="connsiteX4829" fmla="*/ 2516181 w 2604760"/>
                  <a:gd name="connsiteY4829" fmla="*/ 690310 h 1435210"/>
                  <a:gd name="connsiteX4830" fmla="*/ 2516699 w 2604760"/>
                  <a:gd name="connsiteY4830" fmla="*/ 695178 h 1435210"/>
                  <a:gd name="connsiteX4831" fmla="*/ 2517216 w 2604760"/>
                  <a:gd name="connsiteY4831" fmla="*/ 698293 h 1435210"/>
                  <a:gd name="connsiteX4832" fmla="*/ 2517742 w 2604760"/>
                  <a:gd name="connsiteY4832" fmla="*/ 699303 h 1435210"/>
                  <a:gd name="connsiteX4833" fmla="*/ 2518260 w 2604760"/>
                  <a:gd name="connsiteY4833" fmla="*/ 698260 h 1435210"/>
                  <a:gd name="connsiteX4834" fmla="*/ 2518786 w 2604760"/>
                  <a:gd name="connsiteY4834" fmla="*/ 695554 h 1435210"/>
                  <a:gd name="connsiteX4835" fmla="*/ 2519304 w 2604760"/>
                  <a:gd name="connsiteY4835" fmla="*/ 691880 h 1435210"/>
                  <a:gd name="connsiteX4836" fmla="*/ 2519822 w 2604760"/>
                  <a:gd name="connsiteY4836" fmla="*/ 688122 h 1435210"/>
                  <a:gd name="connsiteX4837" fmla="*/ 2520348 w 2604760"/>
                  <a:gd name="connsiteY4837" fmla="*/ 685133 h 1435210"/>
                  <a:gd name="connsiteX4838" fmla="*/ 2520865 w 2604760"/>
                  <a:gd name="connsiteY4838" fmla="*/ 683588 h 1435210"/>
                  <a:gd name="connsiteX4839" fmla="*/ 2521392 w 2604760"/>
                  <a:gd name="connsiteY4839" fmla="*/ 683855 h 1435210"/>
                  <a:gd name="connsiteX4840" fmla="*/ 2521909 w 2604760"/>
                  <a:gd name="connsiteY4840" fmla="*/ 685951 h 1435210"/>
                  <a:gd name="connsiteX4841" fmla="*/ 2522427 w 2604760"/>
                  <a:gd name="connsiteY4841" fmla="*/ 689600 h 1435210"/>
                  <a:gd name="connsiteX4842" fmla="*/ 2522953 w 2604760"/>
                  <a:gd name="connsiteY4842" fmla="*/ 694210 h 1435210"/>
                  <a:gd name="connsiteX4843" fmla="*/ 2523471 w 2604760"/>
                  <a:gd name="connsiteY4843" fmla="*/ 699003 h 1435210"/>
                  <a:gd name="connsiteX4844" fmla="*/ 2523997 w 2604760"/>
                  <a:gd name="connsiteY4844" fmla="*/ 703153 h 1435210"/>
                  <a:gd name="connsiteX4845" fmla="*/ 2524515 w 2604760"/>
                  <a:gd name="connsiteY4845" fmla="*/ 705975 h 1435210"/>
                  <a:gd name="connsiteX4846" fmla="*/ 2525032 w 2604760"/>
                  <a:gd name="connsiteY4846" fmla="*/ 707086 h 1435210"/>
                  <a:gd name="connsiteX4847" fmla="*/ 2525558 w 2604760"/>
                  <a:gd name="connsiteY4847" fmla="*/ 706401 h 1435210"/>
                  <a:gd name="connsiteX4848" fmla="*/ 2526076 w 2604760"/>
                  <a:gd name="connsiteY4848" fmla="*/ 704163 h 1435210"/>
                  <a:gd name="connsiteX4849" fmla="*/ 2526602 w 2604760"/>
                  <a:gd name="connsiteY4849" fmla="*/ 700848 h 1435210"/>
                  <a:gd name="connsiteX4850" fmla="*/ 2527120 w 2604760"/>
                  <a:gd name="connsiteY4850" fmla="*/ 697141 h 1435210"/>
                  <a:gd name="connsiteX4851" fmla="*/ 2527637 w 2604760"/>
                  <a:gd name="connsiteY4851" fmla="*/ 693759 h 1435210"/>
                  <a:gd name="connsiteX4852" fmla="*/ 2528164 w 2604760"/>
                  <a:gd name="connsiteY4852" fmla="*/ 691287 h 1435210"/>
                  <a:gd name="connsiteX4853" fmla="*/ 2528681 w 2604760"/>
                  <a:gd name="connsiteY4853" fmla="*/ 690085 h 1435210"/>
                  <a:gd name="connsiteX4854" fmla="*/ 2529207 w 2604760"/>
                  <a:gd name="connsiteY4854" fmla="*/ 690235 h 1435210"/>
                  <a:gd name="connsiteX4855" fmla="*/ 2529725 w 2604760"/>
                  <a:gd name="connsiteY4855" fmla="*/ 691563 h 1435210"/>
                  <a:gd name="connsiteX4856" fmla="*/ 2530243 w 2604760"/>
                  <a:gd name="connsiteY4856" fmla="*/ 693659 h 1435210"/>
                  <a:gd name="connsiteX4857" fmla="*/ 2530769 w 2604760"/>
                  <a:gd name="connsiteY4857" fmla="*/ 695988 h 1435210"/>
                  <a:gd name="connsiteX4858" fmla="*/ 2531287 w 2604760"/>
                  <a:gd name="connsiteY4858" fmla="*/ 697959 h 1435210"/>
                  <a:gd name="connsiteX4859" fmla="*/ 2531813 w 2604760"/>
                  <a:gd name="connsiteY4859" fmla="*/ 699095 h 1435210"/>
                  <a:gd name="connsiteX4860" fmla="*/ 2532330 w 2604760"/>
                  <a:gd name="connsiteY4860" fmla="*/ 699120 h 1435210"/>
                  <a:gd name="connsiteX4861" fmla="*/ 2532848 w 2604760"/>
                  <a:gd name="connsiteY4861" fmla="*/ 697976 h 1435210"/>
                  <a:gd name="connsiteX4862" fmla="*/ 2533374 w 2604760"/>
                  <a:gd name="connsiteY4862" fmla="*/ 695846 h 1435210"/>
                  <a:gd name="connsiteX4863" fmla="*/ 2533892 w 2604760"/>
                  <a:gd name="connsiteY4863" fmla="*/ 693057 h 1435210"/>
                  <a:gd name="connsiteX4864" fmla="*/ 2534418 w 2604760"/>
                  <a:gd name="connsiteY4864" fmla="*/ 690051 h 1435210"/>
                  <a:gd name="connsiteX4865" fmla="*/ 2534936 w 2604760"/>
                  <a:gd name="connsiteY4865" fmla="*/ 687312 h 1435210"/>
                  <a:gd name="connsiteX4866" fmla="*/ 2535453 w 2604760"/>
                  <a:gd name="connsiteY4866" fmla="*/ 685208 h 1435210"/>
                  <a:gd name="connsiteX4867" fmla="*/ 2535979 w 2604760"/>
                  <a:gd name="connsiteY4867" fmla="*/ 683914 h 1435210"/>
                  <a:gd name="connsiteX4868" fmla="*/ 2536497 w 2604760"/>
                  <a:gd name="connsiteY4868" fmla="*/ 683379 h 1435210"/>
                  <a:gd name="connsiteX4869" fmla="*/ 2537023 w 2604760"/>
                  <a:gd name="connsiteY4869" fmla="*/ 683379 h 1435210"/>
                  <a:gd name="connsiteX4870" fmla="*/ 2537541 w 2604760"/>
                  <a:gd name="connsiteY4870" fmla="*/ 683555 h 1435210"/>
                  <a:gd name="connsiteX4871" fmla="*/ 2538059 w 2604760"/>
                  <a:gd name="connsiteY4871" fmla="*/ 683530 h 1435210"/>
                  <a:gd name="connsiteX4872" fmla="*/ 2538585 w 2604760"/>
                  <a:gd name="connsiteY4872" fmla="*/ 682995 h 1435210"/>
                  <a:gd name="connsiteX4873" fmla="*/ 2539102 w 2604760"/>
                  <a:gd name="connsiteY4873" fmla="*/ 681760 h 1435210"/>
                  <a:gd name="connsiteX4874" fmla="*/ 2539628 w 2604760"/>
                  <a:gd name="connsiteY4874" fmla="*/ 679814 h 1435210"/>
                  <a:gd name="connsiteX4875" fmla="*/ 2540146 w 2604760"/>
                  <a:gd name="connsiteY4875" fmla="*/ 677317 h 1435210"/>
                  <a:gd name="connsiteX4876" fmla="*/ 2540664 w 2604760"/>
                  <a:gd name="connsiteY4876" fmla="*/ 674578 h 1435210"/>
                  <a:gd name="connsiteX4877" fmla="*/ 2541190 w 2604760"/>
                  <a:gd name="connsiteY4877" fmla="*/ 671965 h 1435210"/>
                  <a:gd name="connsiteX4878" fmla="*/ 2541708 w 2604760"/>
                  <a:gd name="connsiteY4878" fmla="*/ 669844 h 1435210"/>
                  <a:gd name="connsiteX4879" fmla="*/ 2542234 w 2604760"/>
                  <a:gd name="connsiteY4879" fmla="*/ 668458 h 1435210"/>
                  <a:gd name="connsiteX4880" fmla="*/ 2542751 w 2604760"/>
                  <a:gd name="connsiteY4880" fmla="*/ 667915 h 1435210"/>
                  <a:gd name="connsiteX4881" fmla="*/ 2543269 w 2604760"/>
                  <a:gd name="connsiteY4881" fmla="*/ 668115 h 1435210"/>
                  <a:gd name="connsiteX4882" fmla="*/ 2543795 w 2604760"/>
                  <a:gd name="connsiteY4882" fmla="*/ 668725 h 1435210"/>
                  <a:gd name="connsiteX4883" fmla="*/ 2544313 w 2604760"/>
                  <a:gd name="connsiteY4883" fmla="*/ 669293 h 1435210"/>
                  <a:gd name="connsiteX4884" fmla="*/ 2544839 w 2604760"/>
                  <a:gd name="connsiteY4884" fmla="*/ 669318 h 1435210"/>
                  <a:gd name="connsiteX4885" fmla="*/ 2545357 w 2604760"/>
                  <a:gd name="connsiteY4885" fmla="*/ 668433 h 1435210"/>
                  <a:gd name="connsiteX4886" fmla="*/ 2545874 w 2604760"/>
                  <a:gd name="connsiteY4886" fmla="*/ 666445 h 1435210"/>
                  <a:gd name="connsiteX4887" fmla="*/ 2546401 w 2604760"/>
                  <a:gd name="connsiteY4887" fmla="*/ 663414 h 1435210"/>
                  <a:gd name="connsiteX4888" fmla="*/ 2546918 w 2604760"/>
                  <a:gd name="connsiteY4888" fmla="*/ 659615 h 1435210"/>
                  <a:gd name="connsiteX4889" fmla="*/ 2547444 w 2604760"/>
                  <a:gd name="connsiteY4889" fmla="*/ 655515 h 1435210"/>
                  <a:gd name="connsiteX4890" fmla="*/ 2547962 w 2604760"/>
                  <a:gd name="connsiteY4890" fmla="*/ 651707 h 1435210"/>
                  <a:gd name="connsiteX4891" fmla="*/ 2548480 w 2604760"/>
                  <a:gd name="connsiteY4891" fmla="*/ 648768 h 1435210"/>
                  <a:gd name="connsiteX4892" fmla="*/ 2549006 w 2604760"/>
                  <a:gd name="connsiteY4892" fmla="*/ 647156 h 1435210"/>
                  <a:gd name="connsiteX4893" fmla="*/ 2549523 w 2604760"/>
                  <a:gd name="connsiteY4893" fmla="*/ 647073 h 1435210"/>
                  <a:gd name="connsiteX4894" fmla="*/ 2550049 w 2604760"/>
                  <a:gd name="connsiteY4894" fmla="*/ 648409 h 1435210"/>
                  <a:gd name="connsiteX4895" fmla="*/ 2550567 w 2604760"/>
                  <a:gd name="connsiteY4895" fmla="*/ 650814 h 1435210"/>
                  <a:gd name="connsiteX4896" fmla="*/ 2551085 w 2604760"/>
                  <a:gd name="connsiteY4896" fmla="*/ 653686 h 1435210"/>
                  <a:gd name="connsiteX4897" fmla="*/ 2551611 w 2604760"/>
                  <a:gd name="connsiteY4897" fmla="*/ 656300 h 1435210"/>
                  <a:gd name="connsiteX4898" fmla="*/ 2552129 w 2604760"/>
                  <a:gd name="connsiteY4898" fmla="*/ 657936 h 1435210"/>
                  <a:gd name="connsiteX4899" fmla="*/ 2552655 w 2604760"/>
                  <a:gd name="connsiteY4899" fmla="*/ 658062 h 1435210"/>
                  <a:gd name="connsiteX4900" fmla="*/ 2553173 w 2604760"/>
                  <a:gd name="connsiteY4900" fmla="*/ 656442 h 1435210"/>
                  <a:gd name="connsiteX4901" fmla="*/ 2553690 w 2604760"/>
                  <a:gd name="connsiteY4901" fmla="*/ 653193 h 1435210"/>
                  <a:gd name="connsiteX4902" fmla="*/ 2554216 w 2604760"/>
                  <a:gd name="connsiteY4902" fmla="*/ 648751 h 1435210"/>
                  <a:gd name="connsiteX4903" fmla="*/ 2554734 w 2604760"/>
                  <a:gd name="connsiteY4903" fmla="*/ 643824 h 1435210"/>
                  <a:gd name="connsiteX4904" fmla="*/ 2555260 w 2604760"/>
                  <a:gd name="connsiteY4904" fmla="*/ 639248 h 1435210"/>
                  <a:gd name="connsiteX4905" fmla="*/ 2555778 w 2604760"/>
                  <a:gd name="connsiteY4905" fmla="*/ 635867 h 1435210"/>
                  <a:gd name="connsiteX4906" fmla="*/ 2556296 w 2604760"/>
                  <a:gd name="connsiteY4906" fmla="*/ 634297 h 1435210"/>
                  <a:gd name="connsiteX4907" fmla="*/ 2556822 w 2604760"/>
                  <a:gd name="connsiteY4907" fmla="*/ 634831 h 1435210"/>
                  <a:gd name="connsiteX4908" fmla="*/ 2557339 w 2604760"/>
                  <a:gd name="connsiteY4908" fmla="*/ 637345 h 1435210"/>
                  <a:gd name="connsiteX4909" fmla="*/ 2557865 w 2604760"/>
                  <a:gd name="connsiteY4909" fmla="*/ 641369 h 1435210"/>
                  <a:gd name="connsiteX4910" fmla="*/ 2558383 w 2604760"/>
                  <a:gd name="connsiteY4910" fmla="*/ 646196 h 1435210"/>
                  <a:gd name="connsiteX4911" fmla="*/ 2558901 w 2604760"/>
                  <a:gd name="connsiteY4911" fmla="*/ 650930 h 1435210"/>
                  <a:gd name="connsiteX4912" fmla="*/ 2559427 w 2604760"/>
                  <a:gd name="connsiteY4912" fmla="*/ 654705 h 1435210"/>
                  <a:gd name="connsiteX4913" fmla="*/ 2559945 w 2604760"/>
                  <a:gd name="connsiteY4913" fmla="*/ 656817 h 1435210"/>
                  <a:gd name="connsiteX4914" fmla="*/ 2560471 w 2604760"/>
                  <a:gd name="connsiteY4914" fmla="*/ 656884 h 1435210"/>
                  <a:gd name="connsiteX4915" fmla="*/ 2560989 w 2604760"/>
                  <a:gd name="connsiteY4915" fmla="*/ 654964 h 1435210"/>
                  <a:gd name="connsiteX4916" fmla="*/ 2561506 w 2604760"/>
                  <a:gd name="connsiteY4916" fmla="*/ 651456 h 1435210"/>
                  <a:gd name="connsiteX4917" fmla="*/ 2562032 w 2604760"/>
                  <a:gd name="connsiteY4917" fmla="*/ 647098 h 1435210"/>
                  <a:gd name="connsiteX4918" fmla="*/ 2562550 w 2604760"/>
                  <a:gd name="connsiteY4918" fmla="*/ 642789 h 1435210"/>
                  <a:gd name="connsiteX4919" fmla="*/ 2563076 w 2604760"/>
                  <a:gd name="connsiteY4919" fmla="*/ 639457 h 1435210"/>
                  <a:gd name="connsiteX4920" fmla="*/ 2563594 w 2604760"/>
                  <a:gd name="connsiteY4920" fmla="*/ 637862 h 1435210"/>
                  <a:gd name="connsiteX4921" fmla="*/ 2564111 w 2604760"/>
                  <a:gd name="connsiteY4921" fmla="*/ 638363 h 1435210"/>
                  <a:gd name="connsiteX4922" fmla="*/ 2564637 w 2604760"/>
                  <a:gd name="connsiteY4922" fmla="*/ 640952 h 1435210"/>
                  <a:gd name="connsiteX4923" fmla="*/ 2565155 w 2604760"/>
                  <a:gd name="connsiteY4923" fmla="*/ 645227 h 1435210"/>
                  <a:gd name="connsiteX4924" fmla="*/ 2565681 w 2604760"/>
                  <a:gd name="connsiteY4924" fmla="*/ 650546 h 1435210"/>
                  <a:gd name="connsiteX4925" fmla="*/ 2566199 w 2604760"/>
                  <a:gd name="connsiteY4925" fmla="*/ 656083 h 1435210"/>
                  <a:gd name="connsiteX4926" fmla="*/ 2566717 w 2604760"/>
                  <a:gd name="connsiteY4926" fmla="*/ 660967 h 1435210"/>
                  <a:gd name="connsiteX4927" fmla="*/ 2567243 w 2604760"/>
                  <a:gd name="connsiteY4927" fmla="*/ 664483 h 1435210"/>
                  <a:gd name="connsiteX4928" fmla="*/ 2567760 w 2604760"/>
                  <a:gd name="connsiteY4928" fmla="*/ 666186 h 1435210"/>
                  <a:gd name="connsiteX4929" fmla="*/ 2568287 w 2604760"/>
                  <a:gd name="connsiteY4929" fmla="*/ 666028 h 1435210"/>
                  <a:gd name="connsiteX4930" fmla="*/ 2568804 w 2604760"/>
                  <a:gd name="connsiteY4930" fmla="*/ 664291 h 1435210"/>
                  <a:gd name="connsiteX4931" fmla="*/ 2569322 w 2604760"/>
                  <a:gd name="connsiteY4931" fmla="*/ 661560 h 1435210"/>
                  <a:gd name="connsiteX4932" fmla="*/ 2569848 w 2604760"/>
                  <a:gd name="connsiteY4932" fmla="*/ 658579 h 1435210"/>
                  <a:gd name="connsiteX4933" fmla="*/ 2570366 w 2604760"/>
                  <a:gd name="connsiteY4933" fmla="*/ 656133 h 1435210"/>
                  <a:gd name="connsiteX4934" fmla="*/ 2570892 w 2604760"/>
                  <a:gd name="connsiteY4934" fmla="*/ 654880 h 1435210"/>
                  <a:gd name="connsiteX4935" fmla="*/ 2571410 w 2604760"/>
                  <a:gd name="connsiteY4935" fmla="*/ 655214 h 1435210"/>
                  <a:gd name="connsiteX4936" fmla="*/ 2571927 w 2604760"/>
                  <a:gd name="connsiteY4936" fmla="*/ 657176 h 1435210"/>
                  <a:gd name="connsiteX4937" fmla="*/ 2572453 w 2604760"/>
                  <a:gd name="connsiteY4937" fmla="*/ 660525 h 1435210"/>
                  <a:gd name="connsiteX4938" fmla="*/ 2572971 w 2604760"/>
                  <a:gd name="connsiteY4938" fmla="*/ 664767 h 1435210"/>
                  <a:gd name="connsiteX4939" fmla="*/ 2573497 w 2604760"/>
                  <a:gd name="connsiteY4939" fmla="*/ 669293 h 1435210"/>
                  <a:gd name="connsiteX4940" fmla="*/ 2574015 w 2604760"/>
                  <a:gd name="connsiteY4940" fmla="*/ 673434 h 1435210"/>
                  <a:gd name="connsiteX4941" fmla="*/ 2574532 w 2604760"/>
                  <a:gd name="connsiteY4941" fmla="*/ 676649 h 1435210"/>
                  <a:gd name="connsiteX4942" fmla="*/ 2575059 w 2604760"/>
                  <a:gd name="connsiteY4942" fmla="*/ 678595 h 1435210"/>
                  <a:gd name="connsiteX4943" fmla="*/ 2575576 w 2604760"/>
                  <a:gd name="connsiteY4943" fmla="*/ 679238 h 1435210"/>
                  <a:gd name="connsiteX4944" fmla="*/ 2576102 w 2604760"/>
                  <a:gd name="connsiteY4944" fmla="*/ 678787 h 1435210"/>
                  <a:gd name="connsiteX4945" fmla="*/ 2576620 w 2604760"/>
                  <a:gd name="connsiteY4945" fmla="*/ 677643 h 1435210"/>
                  <a:gd name="connsiteX4946" fmla="*/ 2577138 w 2604760"/>
                  <a:gd name="connsiteY4946" fmla="*/ 676282 h 1435210"/>
                  <a:gd name="connsiteX4947" fmla="*/ 2577664 w 2604760"/>
                  <a:gd name="connsiteY4947" fmla="*/ 675205 h 1435210"/>
                  <a:gd name="connsiteX4948" fmla="*/ 2578182 w 2604760"/>
                  <a:gd name="connsiteY4948" fmla="*/ 674812 h 1435210"/>
                  <a:gd name="connsiteX4949" fmla="*/ 2578708 w 2604760"/>
                  <a:gd name="connsiteY4949" fmla="*/ 675330 h 1435210"/>
                  <a:gd name="connsiteX4950" fmla="*/ 2579225 w 2604760"/>
                  <a:gd name="connsiteY4950" fmla="*/ 676749 h 1435210"/>
                  <a:gd name="connsiteX4951" fmla="*/ 2579743 w 2604760"/>
                  <a:gd name="connsiteY4951" fmla="*/ 678862 h 1435210"/>
                  <a:gd name="connsiteX4952" fmla="*/ 2580269 w 2604760"/>
                  <a:gd name="connsiteY4952" fmla="*/ 681300 h 1435210"/>
                  <a:gd name="connsiteX4953" fmla="*/ 2580787 w 2604760"/>
                  <a:gd name="connsiteY4953" fmla="*/ 683663 h 1435210"/>
                  <a:gd name="connsiteX4954" fmla="*/ 2581313 w 2604760"/>
                  <a:gd name="connsiteY4954" fmla="*/ 685559 h 1435210"/>
                  <a:gd name="connsiteX4955" fmla="*/ 2581831 w 2604760"/>
                  <a:gd name="connsiteY4955" fmla="*/ 686745 h 1435210"/>
                  <a:gd name="connsiteX4956" fmla="*/ 2582348 w 2604760"/>
                  <a:gd name="connsiteY4956" fmla="*/ 687145 h 1435210"/>
                  <a:gd name="connsiteX4957" fmla="*/ 2582874 w 2604760"/>
                  <a:gd name="connsiteY4957" fmla="*/ 686878 h 1435210"/>
                  <a:gd name="connsiteX4958" fmla="*/ 2583392 w 2604760"/>
                  <a:gd name="connsiteY4958" fmla="*/ 686227 h 1435210"/>
                  <a:gd name="connsiteX4959" fmla="*/ 2583918 w 2604760"/>
                  <a:gd name="connsiteY4959" fmla="*/ 685526 h 1435210"/>
                  <a:gd name="connsiteX4960" fmla="*/ 2584436 w 2604760"/>
                  <a:gd name="connsiteY4960" fmla="*/ 685083 h 1435210"/>
                  <a:gd name="connsiteX4961" fmla="*/ 2584954 w 2604760"/>
                  <a:gd name="connsiteY4961" fmla="*/ 685133 h 1435210"/>
                  <a:gd name="connsiteX4962" fmla="*/ 2585480 w 2604760"/>
                  <a:gd name="connsiteY4962" fmla="*/ 685776 h 1435210"/>
                  <a:gd name="connsiteX4963" fmla="*/ 2585997 w 2604760"/>
                  <a:gd name="connsiteY4963" fmla="*/ 686970 h 1435210"/>
                  <a:gd name="connsiteX4964" fmla="*/ 2586523 w 2604760"/>
                  <a:gd name="connsiteY4964" fmla="*/ 688482 h 1435210"/>
                  <a:gd name="connsiteX4965" fmla="*/ 2587041 w 2604760"/>
                  <a:gd name="connsiteY4965" fmla="*/ 689976 h 1435210"/>
                  <a:gd name="connsiteX4966" fmla="*/ 2587559 w 2604760"/>
                  <a:gd name="connsiteY4966" fmla="*/ 691053 h 1435210"/>
                  <a:gd name="connsiteX4967" fmla="*/ 2588085 w 2604760"/>
                  <a:gd name="connsiteY4967" fmla="*/ 691371 h 1435210"/>
                  <a:gd name="connsiteX4968" fmla="*/ 2588603 w 2604760"/>
                  <a:gd name="connsiteY4968" fmla="*/ 690770 h 1435210"/>
                  <a:gd name="connsiteX4969" fmla="*/ 2589129 w 2604760"/>
                  <a:gd name="connsiteY4969" fmla="*/ 689250 h 1435210"/>
                  <a:gd name="connsiteX4970" fmla="*/ 2589646 w 2604760"/>
                  <a:gd name="connsiteY4970" fmla="*/ 687045 h 1435210"/>
                  <a:gd name="connsiteX4971" fmla="*/ 2590164 w 2604760"/>
                  <a:gd name="connsiteY4971" fmla="*/ 684524 h 1435210"/>
                  <a:gd name="connsiteX4972" fmla="*/ 2590690 w 2604760"/>
                  <a:gd name="connsiteY4972" fmla="*/ 682169 h 1435210"/>
                  <a:gd name="connsiteX4973" fmla="*/ 2591208 w 2604760"/>
                  <a:gd name="connsiteY4973" fmla="*/ 680432 h 1435210"/>
                  <a:gd name="connsiteX4974" fmla="*/ 2591734 w 2604760"/>
                  <a:gd name="connsiteY4974" fmla="*/ 679655 h 1435210"/>
                  <a:gd name="connsiteX4975" fmla="*/ 2592252 w 2604760"/>
                  <a:gd name="connsiteY4975" fmla="*/ 679989 h 1435210"/>
                  <a:gd name="connsiteX4976" fmla="*/ 2592770 w 2604760"/>
                  <a:gd name="connsiteY4976" fmla="*/ 681325 h 1435210"/>
                  <a:gd name="connsiteX4977" fmla="*/ 2593296 w 2604760"/>
                  <a:gd name="connsiteY4977" fmla="*/ 683354 h 1435210"/>
                  <a:gd name="connsiteX4978" fmla="*/ 2593813 w 2604760"/>
                  <a:gd name="connsiteY4978" fmla="*/ 685592 h 1435210"/>
                  <a:gd name="connsiteX4979" fmla="*/ 2594339 w 2604760"/>
                  <a:gd name="connsiteY4979" fmla="*/ 687438 h 1435210"/>
                  <a:gd name="connsiteX4980" fmla="*/ 2594857 w 2604760"/>
                  <a:gd name="connsiteY4980" fmla="*/ 688340 h 1435210"/>
                  <a:gd name="connsiteX4981" fmla="*/ 2595375 w 2604760"/>
                  <a:gd name="connsiteY4981" fmla="*/ 687855 h 1435210"/>
                  <a:gd name="connsiteX4982" fmla="*/ 2595901 w 2604760"/>
                  <a:gd name="connsiteY4982" fmla="*/ 685834 h 1435210"/>
                  <a:gd name="connsiteX4983" fmla="*/ 2596418 w 2604760"/>
                  <a:gd name="connsiteY4983" fmla="*/ 682394 h 1435210"/>
                  <a:gd name="connsiteX4984" fmla="*/ 2596945 w 2604760"/>
                  <a:gd name="connsiteY4984" fmla="*/ 677952 h 1435210"/>
                  <a:gd name="connsiteX4985" fmla="*/ 2597462 w 2604760"/>
                  <a:gd name="connsiteY4985" fmla="*/ 673117 h 1435210"/>
                  <a:gd name="connsiteX4986" fmla="*/ 2597980 w 2604760"/>
                  <a:gd name="connsiteY4986" fmla="*/ 668583 h 1435210"/>
                  <a:gd name="connsiteX4987" fmla="*/ 2598506 w 2604760"/>
                  <a:gd name="connsiteY4987" fmla="*/ 665017 h 1435210"/>
                  <a:gd name="connsiteX4988" fmla="*/ 2599024 w 2604760"/>
                  <a:gd name="connsiteY4988" fmla="*/ 662971 h 1435210"/>
                  <a:gd name="connsiteX4989" fmla="*/ 2599550 w 2604760"/>
                  <a:gd name="connsiteY4989" fmla="*/ 662671 h 1435210"/>
                  <a:gd name="connsiteX4990" fmla="*/ 2600068 w 2604760"/>
                  <a:gd name="connsiteY4990" fmla="*/ 663999 h 1435210"/>
                  <a:gd name="connsiteX4991" fmla="*/ 2600585 w 2604760"/>
                  <a:gd name="connsiteY4991" fmla="*/ 666529 h 1435210"/>
                  <a:gd name="connsiteX4992" fmla="*/ 2601111 w 2604760"/>
                  <a:gd name="connsiteY4992" fmla="*/ 669585 h 1435210"/>
                  <a:gd name="connsiteX4993" fmla="*/ 2601629 w 2604760"/>
                  <a:gd name="connsiteY4993" fmla="*/ 672382 h 1435210"/>
                  <a:gd name="connsiteX4994" fmla="*/ 2602155 w 2604760"/>
                  <a:gd name="connsiteY4994" fmla="*/ 674161 h 1435210"/>
                  <a:gd name="connsiteX4995" fmla="*/ 2602673 w 2604760"/>
                  <a:gd name="connsiteY4995" fmla="*/ 674311 h 1435210"/>
                  <a:gd name="connsiteX4996" fmla="*/ 2603191 w 2604760"/>
                  <a:gd name="connsiteY4996" fmla="*/ 672533 h 1435210"/>
                  <a:gd name="connsiteX4997" fmla="*/ 2603717 w 2604760"/>
                  <a:gd name="connsiteY4997" fmla="*/ 668908 h 1435210"/>
                  <a:gd name="connsiteX4998" fmla="*/ 2604234 w 2604760"/>
                  <a:gd name="connsiteY4998" fmla="*/ 663848 h 1435210"/>
                  <a:gd name="connsiteX4999" fmla="*/ 2604760 w 2604760"/>
                  <a:gd name="connsiteY4999" fmla="*/ 658036 h 143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</a:cxnLst>
                <a:rect l="l" t="t" r="r" b="b"/>
                <a:pathLst>
                  <a:path w="2604760" h="1435210">
                    <a:moveTo>
                      <a:pt x="0" y="1435211"/>
                    </a:moveTo>
                    <a:lnTo>
                      <a:pt x="521" y="1430501"/>
                    </a:lnTo>
                    <a:lnTo>
                      <a:pt x="1042" y="1417208"/>
                    </a:lnTo>
                    <a:lnTo>
                      <a:pt x="1563" y="1397677"/>
                    </a:lnTo>
                    <a:lnTo>
                      <a:pt x="2084" y="1375381"/>
                    </a:lnTo>
                    <a:lnTo>
                      <a:pt x="2605" y="1354239"/>
                    </a:lnTo>
                    <a:lnTo>
                      <a:pt x="3126" y="1337789"/>
                    </a:lnTo>
                    <a:lnTo>
                      <a:pt x="3647" y="1328570"/>
                    </a:lnTo>
                    <a:lnTo>
                      <a:pt x="4168" y="1327810"/>
                    </a:lnTo>
                    <a:lnTo>
                      <a:pt x="4689" y="1335258"/>
                    </a:lnTo>
                    <a:lnTo>
                      <a:pt x="5211" y="1349220"/>
                    </a:lnTo>
                    <a:lnTo>
                      <a:pt x="5732" y="1366731"/>
                    </a:lnTo>
                    <a:lnTo>
                      <a:pt x="6253" y="1384149"/>
                    </a:lnTo>
                    <a:lnTo>
                      <a:pt x="6774" y="1397860"/>
                    </a:lnTo>
                    <a:lnTo>
                      <a:pt x="7295" y="1405050"/>
                    </a:lnTo>
                    <a:lnTo>
                      <a:pt x="7816" y="1404165"/>
                    </a:lnTo>
                    <a:lnTo>
                      <a:pt x="8337" y="1395096"/>
                    </a:lnTo>
                    <a:lnTo>
                      <a:pt x="8858" y="1379189"/>
                    </a:lnTo>
                    <a:lnTo>
                      <a:pt x="9379" y="1359007"/>
                    </a:lnTo>
                    <a:lnTo>
                      <a:pt x="9900" y="1337805"/>
                    </a:lnTo>
                    <a:lnTo>
                      <a:pt x="10421" y="1318834"/>
                    </a:lnTo>
                    <a:lnTo>
                      <a:pt x="10942" y="1304722"/>
                    </a:lnTo>
                    <a:lnTo>
                      <a:pt x="11463" y="1297064"/>
                    </a:lnTo>
                    <a:lnTo>
                      <a:pt x="11984" y="1296204"/>
                    </a:lnTo>
                    <a:lnTo>
                      <a:pt x="12505" y="1301198"/>
                    </a:lnTo>
                    <a:lnTo>
                      <a:pt x="13026" y="1310007"/>
                    </a:lnTo>
                    <a:lnTo>
                      <a:pt x="13547" y="1319944"/>
                    </a:lnTo>
                    <a:lnTo>
                      <a:pt x="14068" y="1328303"/>
                    </a:lnTo>
                    <a:lnTo>
                      <a:pt x="14590" y="1332895"/>
                    </a:lnTo>
                    <a:lnTo>
                      <a:pt x="15111" y="1332469"/>
                    </a:lnTo>
                    <a:lnTo>
                      <a:pt x="15632" y="1326783"/>
                    </a:lnTo>
                    <a:lnTo>
                      <a:pt x="16153" y="1316621"/>
                    </a:lnTo>
                    <a:lnTo>
                      <a:pt x="16674" y="1303594"/>
                    </a:lnTo>
                    <a:lnTo>
                      <a:pt x="17195" y="1289841"/>
                    </a:lnTo>
                    <a:lnTo>
                      <a:pt x="17716" y="1277483"/>
                    </a:lnTo>
                    <a:lnTo>
                      <a:pt x="18237" y="1268156"/>
                    </a:lnTo>
                    <a:lnTo>
                      <a:pt x="18758" y="1262653"/>
                    </a:lnTo>
                    <a:lnTo>
                      <a:pt x="19279" y="1260808"/>
                    </a:lnTo>
                    <a:lnTo>
                      <a:pt x="19800" y="1261626"/>
                    </a:lnTo>
                    <a:lnTo>
                      <a:pt x="20321" y="1263580"/>
                    </a:lnTo>
                    <a:lnTo>
                      <a:pt x="20842" y="1265041"/>
                    </a:lnTo>
                    <a:lnTo>
                      <a:pt x="21363" y="1264716"/>
                    </a:lnTo>
                    <a:lnTo>
                      <a:pt x="21884" y="1261935"/>
                    </a:lnTo>
                    <a:lnTo>
                      <a:pt x="22405" y="1256808"/>
                    </a:lnTo>
                    <a:lnTo>
                      <a:pt x="22926" y="1250128"/>
                    </a:lnTo>
                    <a:lnTo>
                      <a:pt x="23447" y="1243164"/>
                    </a:lnTo>
                    <a:lnTo>
                      <a:pt x="23969" y="1237369"/>
                    </a:lnTo>
                    <a:lnTo>
                      <a:pt x="24490" y="1233987"/>
                    </a:lnTo>
                    <a:lnTo>
                      <a:pt x="25011" y="1233795"/>
                    </a:lnTo>
                    <a:lnTo>
                      <a:pt x="25532" y="1236776"/>
                    </a:lnTo>
                    <a:lnTo>
                      <a:pt x="26053" y="1242045"/>
                    </a:lnTo>
                    <a:lnTo>
                      <a:pt x="26574" y="1247965"/>
                    </a:lnTo>
                    <a:lnTo>
                      <a:pt x="27095" y="1252558"/>
                    </a:lnTo>
                    <a:lnTo>
                      <a:pt x="27616" y="1254027"/>
                    </a:lnTo>
                    <a:lnTo>
                      <a:pt x="28137" y="1251213"/>
                    </a:lnTo>
                    <a:lnTo>
                      <a:pt x="28658" y="1243965"/>
                    </a:lnTo>
                    <a:lnTo>
                      <a:pt x="29179" y="1233168"/>
                    </a:lnTo>
                    <a:lnTo>
                      <a:pt x="29700" y="1220660"/>
                    </a:lnTo>
                    <a:lnTo>
                      <a:pt x="30221" y="1208886"/>
                    </a:lnTo>
                    <a:lnTo>
                      <a:pt x="30742" y="1200460"/>
                    </a:lnTo>
                    <a:lnTo>
                      <a:pt x="31263" y="1197529"/>
                    </a:lnTo>
                    <a:lnTo>
                      <a:pt x="31784" y="1201279"/>
                    </a:lnTo>
                    <a:lnTo>
                      <a:pt x="32305" y="1211633"/>
                    </a:lnTo>
                    <a:lnTo>
                      <a:pt x="32826" y="1227190"/>
                    </a:lnTo>
                    <a:lnTo>
                      <a:pt x="33348" y="1245451"/>
                    </a:lnTo>
                    <a:lnTo>
                      <a:pt x="33869" y="1263196"/>
                    </a:lnTo>
                    <a:lnTo>
                      <a:pt x="34390" y="1277099"/>
                    </a:lnTo>
                    <a:lnTo>
                      <a:pt x="34911" y="1284489"/>
                    </a:lnTo>
                    <a:lnTo>
                      <a:pt x="35432" y="1283904"/>
                    </a:lnTo>
                    <a:lnTo>
                      <a:pt x="35953" y="1275496"/>
                    </a:lnTo>
                    <a:lnTo>
                      <a:pt x="36474" y="1260916"/>
                    </a:lnTo>
                    <a:lnTo>
                      <a:pt x="36995" y="1243105"/>
                    </a:lnTo>
                    <a:lnTo>
                      <a:pt x="37516" y="1225812"/>
                    </a:lnTo>
                    <a:lnTo>
                      <a:pt x="38037" y="1212911"/>
                    </a:lnTo>
                    <a:lnTo>
                      <a:pt x="38558" y="1207608"/>
                    </a:lnTo>
                    <a:lnTo>
                      <a:pt x="39079" y="1211691"/>
                    </a:lnTo>
                    <a:lnTo>
                      <a:pt x="39600" y="1225152"/>
                    </a:lnTo>
                    <a:lnTo>
                      <a:pt x="40121" y="1246245"/>
                    </a:lnTo>
                    <a:lnTo>
                      <a:pt x="40642" y="1271822"/>
                    </a:lnTo>
                    <a:lnTo>
                      <a:pt x="41163" y="1297891"/>
                    </a:lnTo>
                    <a:lnTo>
                      <a:pt x="41684" y="1320286"/>
                    </a:lnTo>
                    <a:lnTo>
                      <a:pt x="42205" y="1335476"/>
                    </a:lnTo>
                    <a:lnTo>
                      <a:pt x="42727" y="1341329"/>
                    </a:lnTo>
                    <a:lnTo>
                      <a:pt x="43248" y="1337463"/>
                    </a:lnTo>
                    <a:lnTo>
                      <a:pt x="43769" y="1325263"/>
                    </a:lnTo>
                    <a:lnTo>
                      <a:pt x="44290" y="1307611"/>
                    </a:lnTo>
                    <a:lnTo>
                      <a:pt x="44811" y="1288430"/>
                    </a:lnTo>
                    <a:lnTo>
                      <a:pt x="45332" y="1271980"/>
                    </a:lnTo>
                    <a:lnTo>
                      <a:pt x="45853" y="1262027"/>
                    </a:lnTo>
                    <a:lnTo>
                      <a:pt x="46374" y="1261025"/>
                    </a:lnTo>
                    <a:lnTo>
                      <a:pt x="46895" y="1269651"/>
                    </a:lnTo>
                    <a:lnTo>
                      <a:pt x="47416" y="1286827"/>
                    </a:lnTo>
                    <a:lnTo>
                      <a:pt x="47937" y="1309982"/>
                    </a:lnTo>
                    <a:lnTo>
                      <a:pt x="48458" y="1335542"/>
                    </a:lnTo>
                    <a:lnTo>
                      <a:pt x="48979" y="1359516"/>
                    </a:lnTo>
                    <a:lnTo>
                      <a:pt x="49500" y="1378262"/>
                    </a:lnTo>
                    <a:lnTo>
                      <a:pt x="50021" y="1389193"/>
                    </a:lnTo>
                    <a:lnTo>
                      <a:pt x="50542" y="1391255"/>
                    </a:lnTo>
                    <a:lnTo>
                      <a:pt x="51063" y="1384984"/>
                    </a:lnTo>
                    <a:lnTo>
                      <a:pt x="51584" y="1372308"/>
                    </a:lnTo>
                    <a:lnTo>
                      <a:pt x="52106" y="1356234"/>
                    </a:lnTo>
                    <a:lnTo>
                      <a:pt x="52627" y="1340310"/>
                    </a:lnTo>
                    <a:lnTo>
                      <a:pt x="53148" y="1327902"/>
                    </a:lnTo>
                    <a:lnTo>
                      <a:pt x="53669" y="1321522"/>
                    </a:lnTo>
                    <a:lnTo>
                      <a:pt x="54190" y="1322374"/>
                    </a:lnTo>
                    <a:lnTo>
                      <a:pt x="54711" y="1330257"/>
                    </a:lnTo>
                    <a:lnTo>
                      <a:pt x="55232" y="1343751"/>
                    </a:lnTo>
                    <a:lnTo>
                      <a:pt x="55753" y="1360460"/>
                    </a:lnTo>
                    <a:lnTo>
                      <a:pt x="56274" y="1377486"/>
                    </a:lnTo>
                    <a:lnTo>
                      <a:pt x="56795" y="1391940"/>
                    </a:lnTo>
                    <a:lnTo>
                      <a:pt x="57316" y="1401601"/>
                    </a:lnTo>
                    <a:lnTo>
                      <a:pt x="57837" y="1405292"/>
                    </a:lnTo>
                    <a:lnTo>
                      <a:pt x="58358" y="1402996"/>
                    </a:lnTo>
                    <a:lnTo>
                      <a:pt x="58879" y="1395731"/>
                    </a:lnTo>
                    <a:lnTo>
                      <a:pt x="59400" y="1385310"/>
                    </a:lnTo>
                    <a:lnTo>
                      <a:pt x="59921" y="1373970"/>
                    </a:lnTo>
                    <a:lnTo>
                      <a:pt x="60442" y="1363933"/>
                    </a:lnTo>
                    <a:lnTo>
                      <a:pt x="60963" y="1356911"/>
                    </a:lnTo>
                    <a:lnTo>
                      <a:pt x="61485" y="1353813"/>
                    </a:lnTo>
                    <a:lnTo>
                      <a:pt x="62006" y="1354623"/>
                    </a:lnTo>
                    <a:lnTo>
                      <a:pt x="62527" y="1358506"/>
                    </a:lnTo>
                    <a:lnTo>
                      <a:pt x="63048" y="1364059"/>
                    </a:lnTo>
                    <a:lnTo>
                      <a:pt x="63569" y="1369620"/>
                    </a:lnTo>
                    <a:lnTo>
                      <a:pt x="64090" y="1373578"/>
                    </a:lnTo>
                    <a:lnTo>
                      <a:pt x="64611" y="1374839"/>
                    </a:lnTo>
                    <a:lnTo>
                      <a:pt x="65132" y="1373018"/>
                    </a:lnTo>
                    <a:lnTo>
                      <a:pt x="65653" y="1368509"/>
                    </a:lnTo>
                    <a:lnTo>
                      <a:pt x="66174" y="1362297"/>
                    </a:lnTo>
                    <a:lnTo>
                      <a:pt x="66695" y="1355683"/>
                    </a:lnTo>
                    <a:lnTo>
                      <a:pt x="67216" y="1349947"/>
                    </a:lnTo>
                    <a:lnTo>
                      <a:pt x="67737" y="1346072"/>
                    </a:lnTo>
                    <a:lnTo>
                      <a:pt x="68258" y="1344452"/>
                    </a:lnTo>
                    <a:lnTo>
                      <a:pt x="68779" y="1344828"/>
                    </a:lnTo>
                    <a:lnTo>
                      <a:pt x="69300" y="1346256"/>
                    </a:lnTo>
                    <a:lnTo>
                      <a:pt x="69821" y="1347391"/>
                    </a:lnTo>
                    <a:lnTo>
                      <a:pt x="70343" y="1346799"/>
                    </a:lnTo>
                    <a:lnTo>
                      <a:pt x="70864" y="1343350"/>
                    </a:lnTo>
                    <a:lnTo>
                      <a:pt x="71385" y="1336511"/>
                    </a:lnTo>
                    <a:lnTo>
                      <a:pt x="71906" y="1326516"/>
                    </a:lnTo>
                    <a:lnTo>
                      <a:pt x="72427" y="1314425"/>
                    </a:lnTo>
                    <a:lnTo>
                      <a:pt x="72948" y="1301924"/>
                    </a:lnTo>
                    <a:lnTo>
                      <a:pt x="73469" y="1291019"/>
                    </a:lnTo>
                    <a:lnTo>
                      <a:pt x="73990" y="1283587"/>
                    </a:lnTo>
                    <a:lnTo>
                      <a:pt x="74511" y="1280907"/>
                    </a:lnTo>
                    <a:lnTo>
                      <a:pt x="75032" y="1283303"/>
                    </a:lnTo>
                    <a:lnTo>
                      <a:pt x="75553" y="1290034"/>
                    </a:lnTo>
                    <a:lnTo>
                      <a:pt x="76074" y="1299344"/>
                    </a:lnTo>
                    <a:lnTo>
                      <a:pt x="76595" y="1308772"/>
                    </a:lnTo>
                    <a:lnTo>
                      <a:pt x="77116" y="1315585"/>
                    </a:lnTo>
                    <a:lnTo>
                      <a:pt x="77637" y="1317330"/>
                    </a:lnTo>
                    <a:lnTo>
                      <a:pt x="78158" y="1312437"/>
                    </a:lnTo>
                    <a:lnTo>
                      <a:pt x="78679" y="1300630"/>
                    </a:lnTo>
                    <a:lnTo>
                      <a:pt x="79200" y="1283019"/>
                    </a:lnTo>
                    <a:lnTo>
                      <a:pt x="79722" y="1261952"/>
                    </a:lnTo>
                    <a:lnTo>
                      <a:pt x="80243" y="1240608"/>
                    </a:lnTo>
                    <a:lnTo>
                      <a:pt x="80764" y="1222480"/>
                    </a:lnTo>
                    <a:lnTo>
                      <a:pt x="81285" y="1210664"/>
                    </a:lnTo>
                    <a:lnTo>
                      <a:pt x="81806" y="1207216"/>
                    </a:lnTo>
                    <a:lnTo>
                      <a:pt x="82327" y="1212618"/>
                    </a:lnTo>
                    <a:lnTo>
                      <a:pt x="82848" y="1225670"/>
                    </a:lnTo>
                    <a:lnTo>
                      <a:pt x="83369" y="1243665"/>
                    </a:lnTo>
                    <a:lnTo>
                      <a:pt x="83890" y="1262929"/>
                    </a:lnTo>
                    <a:lnTo>
                      <a:pt x="84411" y="1279412"/>
                    </a:lnTo>
                    <a:lnTo>
                      <a:pt x="84932" y="1289424"/>
                    </a:lnTo>
                    <a:lnTo>
                      <a:pt x="85453" y="1290434"/>
                    </a:lnTo>
                    <a:lnTo>
                      <a:pt x="85974" y="1281667"/>
                    </a:lnTo>
                    <a:lnTo>
                      <a:pt x="86495" y="1264265"/>
                    </a:lnTo>
                    <a:lnTo>
                      <a:pt x="87016" y="1241059"/>
                    </a:lnTo>
                    <a:lnTo>
                      <a:pt x="87537" y="1216025"/>
                    </a:lnTo>
                    <a:lnTo>
                      <a:pt x="88058" y="1193588"/>
                    </a:lnTo>
                    <a:lnTo>
                      <a:pt x="88579" y="1177823"/>
                    </a:lnTo>
                    <a:lnTo>
                      <a:pt x="89101" y="1171627"/>
                    </a:lnTo>
                    <a:lnTo>
                      <a:pt x="89622" y="1176078"/>
                    </a:lnTo>
                    <a:lnTo>
                      <a:pt x="90143" y="1190223"/>
                    </a:lnTo>
                    <a:lnTo>
                      <a:pt x="90664" y="1211416"/>
                    </a:lnTo>
                    <a:lnTo>
                      <a:pt x="91185" y="1235774"/>
                    </a:lnTo>
                    <a:lnTo>
                      <a:pt x="91706" y="1258887"/>
                    </a:lnTo>
                    <a:lnTo>
                      <a:pt x="92227" y="1276548"/>
                    </a:lnTo>
                    <a:lnTo>
                      <a:pt x="92748" y="1285599"/>
                    </a:lnTo>
                    <a:lnTo>
                      <a:pt x="93269" y="1284656"/>
                    </a:lnTo>
                    <a:lnTo>
                      <a:pt x="93790" y="1274293"/>
                    </a:lnTo>
                    <a:lnTo>
                      <a:pt x="94311" y="1256875"/>
                    </a:lnTo>
                    <a:lnTo>
                      <a:pt x="94832" y="1236024"/>
                    </a:lnTo>
                    <a:lnTo>
                      <a:pt x="95353" y="1215933"/>
                    </a:lnTo>
                    <a:lnTo>
                      <a:pt x="95874" y="1200644"/>
                    </a:lnTo>
                    <a:lnTo>
                      <a:pt x="96395" y="1193179"/>
                    </a:lnTo>
                    <a:lnTo>
                      <a:pt x="96916" y="1194991"/>
                    </a:lnTo>
                    <a:lnTo>
                      <a:pt x="97437" y="1205713"/>
                    </a:lnTo>
                    <a:lnTo>
                      <a:pt x="97958" y="1223424"/>
                    </a:lnTo>
                    <a:lnTo>
                      <a:pt x="98480" y="1245067"/>
                    </a:lnTo>
                    <a:lnTo>
                      <a:pt x="99001" y="1267037"/>
                    </a:lnTo>
                    <a:lnTo>
                      <a:pt x="99522" y="1285758"/>
                    </a:lnTo>
                    <a:lnTo>
                      <a:pt x="100043" y="1298467"/>
                    </a:lnTo>
                    <a:lnTo>
                      <a:pt x="100564" y="1303695"/>
                    </a:lnTo>
                    <a:lnTo>
                      <a:pt x="101085" y="1301574"/>
                    </a:lnTo>
                    <a:lnTo>
                      <a:pt x="101606" y="1293599"/>
                    </a:lnTo>
                    <a:lnTo>
                      <a:pt x="102127" y="1282243"/>
                    </a:lnTo>
                    <a:lnTo>
                      <a:pt x="102648" y="1270435"/>
                    </a:lnTo>
                    <a:lnTo>
                      <a:pt x="103169" y="1261050"/>
                    </a:lnTo>
                    <a:lnTo>
                      <a:pt x="103690" y="1256282"/>
                    </a:lnTo>
                    <a:lnTo>
                      <a:pt x="104211" y="1257259"/>
                    </a:lnTo>
                    <a:lnTo>
                      <a:pt x="104732" y="1263864"/>
                    </a:lnTo>
                    <a:lnTo>
                      <a:pt x="105253" y="1274861"/>
                    </a:lnTo>
                    <a:lnTo>
                      <a:pt x="105774" y="1288313"/>
                    </a:lnTo>
                    <a:lnTo>
                      <a:pt x="106295" y="1301991"/>
                    </a:lnTo>
                    <a:lnTo>
                      <a:pt x="106816" y="1313823"/>
                    </a:lnTo>
                    <a:lnTo>
                      <a:pt x="107337" y="1322307"/>
                    </a:lnTo>
                    <a:lnTo>
                      <a:pt x="107859" y="1326816"/>
                    </a:lnTo>
                    <a:lnTo>
                      <a:pt x="108380" y="1327676"/>
                    </a:lnTo>
                    <a:lnTo>
                      <a:pt x="108901" y="1325940"/>
                    </a:lnTo>
                    <a:lnTo>
                      <a:pt x="109422" y="1323059"/>
                    </a:lnTo>
                    <a:lnTo>
                      <a:pt x="109943" y="1320545"/>
                    </a:lnTo>
                    <a:lnTo>
                      <a:pt x="110464" y="1319660"/>
                    </a:lnTo>
                    <a:lnTo>
                      <a:pt x="110985" y="1321147"/>
                    </a:lnTo>
                    <a:lnTo>
                      <a:pt x="111506" y="1325105"/>
                    </a:lnTo>
                    <a:lnTo>
                      <a:pt x="112027" y="1330866"/>
                    </a:lnTo>
                    <a:lnTo>
                      <a:pt x="112548" y="1337246"/>
                    </a:lnTo>
                    <a:lnTo>
                      <a:pt x="113069" y="1342824"/>
                    </a:lnTo>
                    <a:lnTo>
                      <a:pt x="113590" y="1346414"/>
                    </a:lnTo>
                    <a:lnTo>
                      <a:pt x="114111" y="1347341"/>
                    </a:lnTo>
                    <a:lnTo>
                      <a:pt x="114632" y="1345646"/>
                    </a:lnTo>
                    <a:lnTo>
                      <a:pt x="115153" y="1342047"/>
                    </a:lnTo>
                    <a:lnTo>
                      <a:pt x="115674" y="1337830"/>
                    </a:lnTo>
                    <a:lnTo>
                      <a:pt x="116195" y="1334465"/>
                    </a:lnTo>
                    <a:lnTo>
                      <a:pt x="116716" y="1333321"/>
                    </a:lnTo>
                    <a:lnTo>
                      <a:pt x="117238" y="1335284"/>
                    </a:lnTo>
                    <a:lnTo>
                      <a:pt x="117759" y="1340578"/>
                    </a:lnTo>
                    <a:lnTo>
                      <a:pt x="118280" y="1348644"/>
                    </a:lnTo>
                    <a:lnTo>
                      <a:pt x="118801" y="1358230"/>
                    </a:lnTo>
                    <a:lnTo>
                      <a:pt x="119322" y="1367557"/>
                    </a:lnTo>
                    <a:lnTo>
                      <a:pt x="119843" y="1374613"/>
                    </a:lnTo>
                    <a:lnTo>
                      <a:pt x="120364" y="1377594"/>
                    </a:lnTo>
                    <a:lnTo>
                      <a:pt x="120885" y="1375381"/>
                    </a:lnTo>
                    <a:lnTo>
                      <a:pt x="121406" y="1367816"/>
                    </a:lnTo>
                    <a:lnTo>
                      <a:pt x="121927" y="1355867"/>
                    </a:lnTo>
                    <a:lnTo>
                      <a:pt x="122448" y="1341429"/>
                    </a:lnTo>
                    <a:lnTo>
                      <a:pt x="122969" y="1326975"/>
                    </a:lnTo>
                    <a:lnTo>
                      <a:pt x="123490" y="1315084"/>
                    </a:lnTo>
                    <a:lnTo>
                      <a:pt x="124011" y="1307995"/>
                    </a:lnTo>
                    <a:lnTo>
                      <a:pt x="124532" y="1307152"/>
                    </a:lnTo>
                    <a:lnTo>
                      <a:pt x="125053" y="1312830"/>
                    </a:lnTo>
                    <a:lnTo>
                      <a:pt x="125574" y="1323969"/>
                    </a:lnTo>
                    <a:lnTo>
                      <a:pt x="126095" y="1338398"/>
                    </a:lnTo>
                    <a:lnTo>
                      <a:pt x="126617" y="1353170"/>
                    </a:lnTo>
                    <a:lnTo>
                      <a:pt x="127138" y="1365144"/>
                    </a:lnTo>
                    <a:lnTo>
                      <a:pt x="127659" y="1371499"/>
                    </a:lnTo>
                    <a:lnTo>
                      <a:pt x="128180" y="1370313"/>
                    </a:lnTo>
                    <a:lnTo>
                      <a:pt x="128701" y="1360977"/>
                    </a:lnTo>
                    <a:lnTo>
                      <a:pt x="129222" y="1344410"/>
                    </a:lnTo>
                    <a:lnTo>
                      <a:pt x="129743" y="1322883"/>
                    </a:lnTo>
                    <a:lnTo>
                      <a:pt x="130264" y="1299653"/>
                    </a:lnTo>
                    <a:lnTo>
                      <a:pt x="130785" y="1278327"/>
                    </a:lnTo>
                    <a:lnTo>
                      <a:pt x="131306" y="1262327"/>
                    </a:lnTo>
                    <a:lnTo>
                      <a:pt x="131827" y="1254244"/>
                    </a:lnTo>
                    <a:lnTo>
                      <a:pt x="132348" y="1255188"/>
                    </a:lnTo>
                    <a:lnTo>
                      <a:pt x="132869" y="1264507"/>
                    </a:lnTo>
                    <a:lnTo>
                      <a:pt x="133390" y="1279905"/>
                    </a:lnTo>
                    <a:lnTo>
                      <a:pt x="133911" y="1297975"/>
                    </a:lnTo>
                    <a:lnTo>
                      <a:pt x="134432" y="1314842"/>
                    </a:lnTo>
                    <a:lnTo>
                      <a:pt x="134953" y="1326833"/>
                    </a:lnTo>
                    <a:lnTo>
                      <a:pt x="135474" y="1331083"/>
                    </a:lnTo>
                    <a:lnTo>
                      <a:pt x="135996" y="1326123"/>
                    </a:lnTo>
                    <a:lnTo>
                      <a:pt x="136517" y="1312195"/>
                    </a:lnTo>
                    <a:lnTo>
                      <a:pt x="137038" y="1291211"/>
                    </a:lnTo>
                    <a:lnTo>
                      <a:pt x="137559" y="1266352"/>
                    </a:lnTo>
                    <a:lnTo>
                      <a:pt x="138080" y="1241527"/>
                    </a:lnTo>
                    <a:lnTo>
                      <a:pt x="138601" y="1220685"/>
                    </a:lnTo>
                    <a:lnTo>
                      <a:pt x="139122" y="1207107"/>
                    </a:lnTo>
                    <a:lnTo>
                      <a:pt x="139643" y="1202682"/>
                    </a:lnTo>
                    <a:lnTo>
                      <a:pt x="140164" y="1207466"/>
                    </a:lnTo>
                    <a:lnTo>
                      <a:pt x="140685" y="1219733"/>
                    </a:lnTo>
                    <a:lnTo>
                      <a:pt x="141206" y="1236475"/>
                    </a:lnTo>
                    <a:lnTo>
                      <a:pt x="141727" y="1254036"/>
                    </a:lnTo>
                    <a:lnTo>
                      <a:pt x="142248" y="1268732"/>
                    </a:lnTo>
                    <a:lnTo>
                      <a:pt x="142769" y="1277491"/>
                    </a:lnTo>
                    <a:lnTo>
                      <a:pt x="143290" y="1278427"/>
                    </a:lnTo>
                    <a:lnTo>
                      <a:pt x="143811" y="1271229"/>
                    </a:lnTo>
                    <a:lnTo>
                      <a:pt x="144332" y="1257192"/>
                    </a:lnTo>
                    <a:lnTo>
                      <a:pt x="144853" y="1238830"/>
                    </a:lnTo>
                    <a:lnTo>
                      <a:pt x="145375" y="1219357"/>
                    </a:lnTo>
                    <a:lnTo>
                      <a:pt x="145896" y="1202105"/>
                    </a:lnTo>
                    <a:lnTo>
                      <a:pt x="146417" y="1189922"/>
                    </a:lnTo>
                    <a:lnTo>
                      <a:pt x="146938" y="1184545"/>
                    </a:lnTo>
                    <a:lnTo>
                      <a:pt x="147459" y="1186290"/>
                    </a:lnTo>
                    <a:lnTo>
                      <a:pt x="147980" y="1194081"/>
                    </a:lnTo>
                    <a:lnTo>
                      <a:pt x="148501" y="1205780"/>
                    </a:lnTo>
                    <a:lnTo>
                      <a:pt x="149022" y="1218739"/>
                    </a:lnTo>
                    <a:lnTo>
                      <a:pt x="149543" y="1230304"/>
                    </a:lnTo>
                    <a:lnTo>
                      <a:pt x="150064" y="1238270"/>
                    </a:lnTo>
                    <a:lnTo>
                      <a:pt x="150585" y="1241343"/>
                    </a:lnTo>
                    <a:lnTo>
                      <a:pt x="151106" y="1239414"/>
                    </a:lnTo>
                    <a:lnTo>
                      <a:pt x="151627" y="1233502"/>
                    </a:lnTo>
                    <a:lnTo>
                      <a:pt x="152148" y="1225394"/>
                    </a:lnTo>
                    <a:lnTo>
                      <a:pt x="152669" y="1217144"/>
                    </a:lnTo>
                    <a:lnTo>
                      <a:pt x="153190" y="1210631"/>
                    </a:lnTo>
                    <a:lnTo>
                      <a:pt x="153711" y="1207166"/>
                    </a:lnTo>
                    <a:lnTo>
                      <a:pt x="154232" y="1207316"/>
                    </a:lnTo>
                    <a:lnTo>
                      <a:pt x="154754" y="1210790"/>
                    </a:lnTo>
                    <a:lnTo>
                      <a:pt x="155275" y="1216535"/>
                    </a:lnTo>
                    <a:lnTo>
                      <a:pt x="155796" y="1223081"/>
                    </a:lnTo>
                    <a:lnTo>
                      <a:pt x="156317" y="1228901"/>
                    </a:lnTo>
                    <a:lnTo>
                      <a:pt x="156838" y="1232818"/>
                    </a:lnTo>
                    <a:lnTo>
                      <a:pt x="157359" y="1234229"/>
                    </a:lnTo>
                    <a:lnTo>
                      <a:pt x="157880" y="1233302"/>
                    </a:lnTo>
                    <a:lnTo>
                      <a:pt x="158401" y="1230964"/>
                    </a:lnTo>
                    <a:lnTo>
                      <a:pt x="158922" y="1228642"/>
                    </a:lnTo>
                    <a:lnTo>
                      <a:pt x="159443" y="1227899"/>
                    </a:lnTo>
                    <a:lnTo>
                      <a:pt x="159964" y="1229895"/>
                    </a:lnTo>
                    <a:lnTo>
                      <a:pt x="160485" y="1235089"/>
                    </a:lnTo>
                    <a:lnTo>
                      <a:pt x="161006" y="1243088"/>
                    </a:lnTo>
                    <a:lnTo>
                      <a:pt x="161527" y="1252808"/>
                    </a:lnTo>
                    <a:lnTo>
                      <a:pt x="162048" y="1262645"/>
                    </a:lnTo>
                    <a:lnTo>
                      <a:pt x="162569" y="1270828"/>
                    </a:lnTo>
                    <a:lnTo>
                      <a:pt x="163090" y="1275780"/>
                    </a:lnTo>
                    <a:lnTo>
                      <a:pt x="163611" y="1276489"/>
                    </a:lnTo>
                    <a:lnTo>
                      <a:pt x="164133" y="1272815"/>
                    </a:lnTo>
                    <a:lnTo>
                      <a:pt x="164654" y="1265592"/>
                    </a:lnTo>
                    <a:lnTo>
                      <a:pt x="165175" y="1256574"/>
                    </a:lnTo>
                    <a:lnTo>
                      <a:pt x="165696" y="1248048"/>
                    </a:lnTo>
                    <a:lnTo>
                      <a:pt x="166217" y="1242429"/>
                    </a:lnTo>
                    <a:lnTo>
                      <a:pt x="166738" y="1241677"/>
                    </a:lnTo>
                    <a:lnTo>
                      <a:pt x="167259" y="1246879"/>
                    </a:lnTo>
                    <a:lnTo>
                      <a:pt x="167780" y="1257952"/>
                    </a:lnTo>
                    <a:lnTo>
                      <a:pt x="168301" y="1273575"/>
                    </a:lnTo>
                    <a:lnTo>
                      <a:pt x="168822" y="1291445"/>
                    </a:lnTo>
                    <a:lnTo>
                      <a:pt x="169343" y="1308655"/>
                    </a:lnTo>
                    <a:lnTo>
                      <a:pt x="169864" y="1322332"/>
                    </a:lnTo>
                    <a:lnTo>
                      <a:pt x="170385" y="1330106"/>
                    </a:lnTo>
                    <a:lnTo>
                      <a:pt x="170906" y="1330599"/>
                    </a:lnTo>
                    <a:lnTo>
                      <a:pt x="171427" y="1323752"/>
                    </a:lnTo>
                    <a:lnTo>
                      <a:pt x="171948" y="1310901"/>
                    </a:lnTo>
                    <a:lnTo>
                      <a:pt x="172469" y="1294618"/>
                    </a:lnTo>
                    <a:lnTo>
                      <a:pt x="172990" y="1278185"/>
                    </a:lnTo>
                    <a:lnTo>
                      <a:pt x="173512" y="1264908"/>
                    </a:lnTo>
                    <a:lnTo>
                      <a:pt x="174033" y="1257559"/>
                    </a:lnTo>
                    <a:lnTo>
                      <a:pt x="174554" y="1257902"/>
                    </a:lnTo>
                    <a:lnTo>
                      <a:pt x="175075" y="1266310"/>
                    </a:lnTo>
                    <a:lnTo>
                      <a:pt x="175596" y="1281658"/>
                    </a:lnTo>
                    <a:lnTo>
                      <a:pt x="176117" y="1301440"/>
                    </a:lnTo>
                    <a:lnTo>
                      <a:pt x="176638" y="1322207"/>
                    </a:lnTo>
                    <a:lnTo>
                      <a:pt x="177159" y="1340310"/>
                    </a:lnTo>
                    <a:lnTo>
                      <a:pt x="177680" y="1352535"/>
                    </a:lnTo>
                    <a:lnTo>
                      <a:pt x="178201" y="1356668"/>
                    </a:lnTo>
                    <a:lnTo>
                      <a:pt x="178722" y="1351917"/>
                    </a:lnTo>
                    <a:lnTo>
                      <a:pt x="179243" y="1339133"/>
                    </a:lnTo>
                    <a:lnTo>
                      <a:pt x="179764" y="1320637"/>
                    </a:lnTo>
                    <a:lnTo>
                      <a:pt x="180285" y="1299745"/>
                    </a:lnTo>
                    <a:lnTo>
                      <a:pt x="180806" y="1280113"/>
                    </a:lnTo>
                    <a:lnTo>
                      <a:pt x="181327" y="1265050"/>
                    </a:lnTo>
                    <a:lnTo>
                      <a:pt x="181848" y="1257075"/>
                    </a:lnTo>
                    <a:lnTo>
                      <a:pt x="182369" y="1257476"/>
                    </a:lnTo>
                    <a:lnTo>
                      <a:pt x="182890" y="1265985"/>
                    </a:lnTo>
                    <a:lnTo>
                      <a:pt x="183412" y="1280748"/>
                    </a:lnTo>
                    <a:lnTo>
                      <a:pt x="183933" y="1298751"/>
                    </a:lnTo>
                    <a:lnTo>
                      <a:pt x="184454" y="1316412"/>
                    </a:lnTo>
                    <a:lnTo>
                      <a:pt x="184975" y="1330315"/>
                    </a:lnTo>
                    <a:lnTo>
                      <a:pt x="185496" y="1337747"/>
                    </a:lnTo>
                    <a:lnTo>
                      <a:pt x="186017" y="1337179"/>
                    </a:lnTo>
                    <a:lnTo>
                      <a:pt x="186538" y="1328578"/>
                    </a:lnTo>
                    <a:lnTo>
                      <a:pt x="187059" y="1313398"/>
                    </a:lnTo>
                    <a:lnTo>
                      <a:pt x="187580" y="1294225"/>
                    </a:lnTo>
                    <a:lnTo>
                      <a:pt x="188101" y="1274218"/>
                    </a:lnTo>
                    <a:lnTo>
                      <a:pt x="188622" y="1256499"/>
                    </a:lnTo>
                    <a:lnTo>
                      <a:pt x="189143" y="1243715"/>
                    </a:lnTo>
                    <a:lnTo>
                      <a:pt x="189664" y="1237535"/>
                    </a:lnTo>
                    <a:lnTo>
                      <a:pt x="190185" y="1238371"/>
                    </a:lnTo>
                    <a:lnTo>
                      <a:pt x="190706" y="1245201"/>
                    </a:lnTo>
                    <a:lnTo>
                      <a:pt x="191227" y="1255898"/>
                    </a:lnTo>
                    <a:lnTo>
                      <a:pt x="191748" y="1267738"/>
                    </a:lnTo>
                    <a:lnTo>
                      <a:pt x="192269" y="1277992"/>
                    </a:lnTo>
                    <a:lnTo>
                      <a:pt x="192791" y="1284364"/>
                    </a:lnTo>
                    <a:lnTo>
                      <a:pt x="193312" y="1285391"/>
                    </a:lnTo>
                    <a:lnTo>
                      <a:pt x="193833" y="1280690"/>
                    </a:lnTo>
                    <a:lnTo>
                      <a:pt x="194354" y="1271028"/>
                    </a:lnTo>
                    <a:lnTo>
                      <a:pt x="194875" y="1258152"/>
                    </a:lnTo>
                    <a:lnTo>
                      <a:pt x="195396" y="1244257"/>
                    </a:lnTo>
                    <a:lnTo>
                      <a:pt x="195917" y="1231540"/>
                    </a:lnTo>
                    <a:lnTo>
                      <a:pt x="196438" y="1221787"/>
                    </a:lnTo>
                    <a:lnTo>
                      <a:pt x="196959" y="1216042"/>
                    </a:lnTo>
                    <a:lnTo>
                      <a:pt x="197480" y="1214480"/>
                    </a:lnTo>
                    <a:lnTo>
                      <a:pt x="198001" y="1216301"/>
                    </a:lnTo>
                    <a:lnTo>
                      <a:pt x="198522" y="1220042"/>
                    </a:lnTo>
                    <a:lnTo>
                      <a:pt x="199043" y="1223983"/>
                    </a:lnTo>
                    <a:lnTo>
                      <a:pt x="199564" y="1226588"/>
                    </a:lnTo>
                    <a:lnTo>
                      <a:pt x="200085" y="1226805"/>
                    </a:lnTo>
                    <a:lnTo>
                      <a:pt x="200606" y="1224250"/>
                    </a:lnTo>
                    <a:lnTo>
                      <a:pt x="201127" y="1219248"/>
                    </a:lnTo>
                    <a:lnTo>
                      <a:pt x="201649" y="1212785"/>
                    </a:lnTo>
                    <a:lnTo>
                      <a:pt x="202170" y="1206272"/>
                    </a:lnTo>
                    <a:lnTo>
                      <a:pt x="202691" y="1201120"/>
                    </a:lnTo>
                    <a:lnTo>
                      <a:pt x="203212" y="1198356"/>
                    </a:lnTo>
                    <a:lnTo>
                      <a:pt x="203733" y="1198339"/>
                    </a:lnTo>
                    <a:lnTo>
                      <a:pt x="204254" y="1200652"/>
                    </a:lnTo>
                    <a:lnTo>
                      <a:pt x="204775" y="1204260"/>
                    </a:lnTo>
                    <a:lnTo>
                      <a:pt x="205296" y="1207692"/>
                    </a:lnTo>
                    <a:lnTo>
                      <a:pt x="205817" y="1209387"/>
                    </a:lnTo>
                    <a:lnTo>
                      <a:pt x="206338" y="1208134"/>
                    </a:lnTo>
                    <a:lnTo>
                      <a:pt x="206859" y="1203383"/>
                    </a:lnTo>
                    <a:lnTo>
                      <a:pt x="207380" y="1195475"/>
                    </a:lnTo>
                    <a:lnTo>
                      <a:pt x="207901" y="1185597"/>
                    </a:lnTo>
                    <a:lnTo>
                      <a:pt x="208422" y="1175552"/>
                    </a:lnTo>
                    <a:lnTo>
                      <a:pt x="208943" y="1167435"/>
                    </a:lnTo>
                    <a:lnTo>
                      <a:pt x="209464" y="1163135"/>
                    </a:lnTo>
                    <a:lnTo>
                      <a:pt x="209985" y="1163920"/>
                    </a:lnTo>
                    <a:lnTo>
                      <a:pt x="210506" y="1170099"/>
                    </a:lnTo>
                    <a:lnTo>
                      <a:pt x="211028" y="1180821"/>
                    </a:lnTo>
                    <a:lnTo>
                      <a:pt x="211549" y="1194173"/>
                    </a:lnTo>
                    <a:lnTo>
                      <a:pt x="212070" y="1207600"/>
                    </a:lnTo>
                    <a:lnTo>
                      <a:pt x="212591" y="1218330"/>
                    </a:lnTo>
                    <a:lnTo>
                      <a:pt x="213112" y="1224025"/>
                    </a:lnTo>
                    <a:lnTo>
                      <a:pt x="213633" y="1223198"/>
                    </a:lnTo>
                    <a:lnTo>
                      <a:pt x="214154" y="1215608"/>
                    </a:lnTo>
                    <a:lnTo>
                      <a:pt x="214675" y="1202364"/>
                    </a:lnTo>
                    <a:lnTo>
                      <a:pt x="215196" y="1185831"/>
                    </a:lnTo>
                    <a:lnTo>
                      <a:pt x="215717" y="1169197"/>
                    </a:lnTo>
                    <a:lnTo>
                      <a:pt x="216238" y="1155820"/>
                    </a:lnTo>
                    <a:lnTo>
                      <a:pt x="216759" y="1148580"/>
                    </a:lnTo>
                    <a:lnTo>
                      <a:pt x="217280" y="1149290"/>
                    </a:lnTo>
                    <a:lnTo>
                      <a:pt x="217801" y="1158325"/>
                    </a:lnTo>
                    <a:lnTo>
                      <a:pt x="218322" y="1174491"/>
                    </a:lnTo>
                    <a:lnTo>
                      <a:pt x="218843" y="1195183"/>
                    </a:lnTo>
                    <a:lnTo>
                      <a:pt x="219364" y="1216818"/>
                    </a:lnTo>
                    <a:lnTo>
                      <a:pt x="219885" y="1235590"/>
                    </a:lnTo>
                    <a:lnTo>
                      <a:pt x="220407" y="1248174"/>
                    </a:lnTo>
                    <a:lnTo>
                      <a:pt x="220928" y="1252399"/>
                    </a:lnTo>
                    <a:lnTo>
                      <a:pt x="221449" y="1247598"/>
                    </a:lnTo>
                    <a:lnTo>
                      <a:pt x="221970" y="1234738"/>
                    </a:lnTo>
                    <a:lnTo>
                      <a:pt x="222491" y="1216376"/>
                    </a:lnTo>
                    <a:lnTo>
                      <a:pt x="223012" y="1196152"/>
                    </a:lnTo>
                    <a:lnTo>
                      <a:pt x="223533" y="1178073"/>
                    </a:lnTo>
                    <a:lnTo>
                      <a:pt x="224054" y="1165740"/>
                    </a:lnTo>
                    <a:lnTo>
                      <a:pt x="224575" y="1161648"/>
                    </a:lnTo>
                    <a:lnTo>
                      <a:pt x="225096" y="1166834"/>
                    </a:lnTo>
                    <a:lnTo>
                      <a:pt x="225617" y="1180637"/>
                    </a:lnTo>
                    <a:lnTo>
                      <a:pt x="226138" y="1200769"/>
                    </a:lnTo>
                    <a:lnTo>
                      <a:pt x="226659" y="1223741"/>
                    </a:lnTo>
                    <a:lnTo>
                      <a:pt x="227180" y="1245543"/>
                    </a:lnTo>
                    <a:lnTo>
                      <a:pt x="227701" y="1262503"/>
                    </a:lnTo>
                    <a:lnTo>
                      <a:pt x="228222" y="1271939"/>
                    </a:lnTo>
                    <a:lnTo>
                      <a:pt x="228743" y="1272556"/>
                    </a:lnTo>
                    <a:lnTo>
                      <a:pt x="229264" y="1264632"/>
                    </a:lnTo>
                    <a:lnTo>
                      <a:pt x="229786" y="1249994"/>
                    </a:lnTo>
                    <a:lnTo>
                      <a:pt x="230307" y="1231715"/>
                    </a:lnTo>
                    <a:lnTo>
                      <a:pt x="230828" y="1213412"/>
                    </a:lnTo>
                    <a:lnTo>
                      <a:pt x="231349" y="1198540"/>
                    </a:lnTo>
                    <a:lnTo>
                      <a:pt x="231870" y="1189789"/>
                    </a:lnTo>
                    <a:lnTo>
                      <a:pt x="232391" y="1188653"/>
                    </a:lnTo>
                    <a:lnTo>
                      <a:pt x="232912" y="1195250"/>
                    </a:lnTo>
                    <a:lnTo>
                      <a:pt x="233433" y="1208201"/>
                    </a:lnTo>
                    <a:lnTo>
                      <a:pt x="233954" y="1224943"/>
                    </a:lnTo>
                    <a:lnTo>
                      <a:pt x="234475" y="1242295"/>
                    </a:lnTo>
                    <a:lnTo>
                      <a:pt x="234996" y="1257159"/>
                    </a:lnTo>
                    <a:lnTo>
                      <a:pt x="235517" y="1267104"/>
                    </a:lnTo>
                    <a:lnTo>
                      <a:pt x="236038" y="1270686"/>
                    </a:lnTo>
                    <a:lnTo>
                      <a:pt x="236559" y="1267655"/>
                    </a:lnTo>
                    <a:lnTo>
                      <a:pt x="237080" y="1258996"/>
                    </a:lnTo>
                    <a:lnTo>
                      <a:pt x="237601" y="1246679"/>
                    </a:lnTo>
                    <a:lnTo>
                      <a:pt x="238122" y="1233252"/>
                    </a:lnTo>
                    <a:lnTo>
                      <a:pt x="238643" y="1221227"/>
                    </a:lnTo>
                    <a:lnTo>
                      <a:pt x="239165" y="1212585"/>
                    </a:lnTo>
                    <a:lnTo>
                      <a:pt x="239686" y="1208510"/>
                    </a:lnTo>
                    <a:lnTo>
                      <a:pt x="240207" y="1209253"/>
                    </a:lnTo>
                    <a:lnTo>
                      <a:pt x="240728" y="1214096"/>
                    </a:lnTo>
                    <a:lnTo>
                      <a:pt x="241249" y="1221495"/>
                    </a:lnTo>
                    <a:lnTo>
                      <a:pt x="241770" y="1229511"/>
                    </a:lnTo>
                    <a:lnTo>
                      <a:pt x="242291" y="1236250"/>
                    </a:lnTo>
                    <a:lnTo>
                      <a:pt x="242812" y="1240299"/>
                    </a:lnTo>
                    <a:lnTo>
                      <a:pt x="243333" y="1240934"/>
                    </a:lnTo>
                    <a:lnTo>
                      <a:pt x="243854" y="1238179"/>
                    </a:lnTo>
                    <a:lnTo>
                      <a:pt x="244375" y="1232784"/>
                    </a:lnTo>
                    <a:lnTo>
                      <a:pt x="244896" y="1226054"/>
                    </a:lnTo>
                    <a:lnTo>
                      <a:pt x="245417" y="1219507"/>
                    </a:lnTo>
                    <a:lnTo>
                      <a:pt x="245938" y="1214439"/>
                    </a:lnTo>
                    <a:lnTo>
                      <a:pt x="246459" y="1211575"/>
                    </a:lnTo>
                    <a:lnTo>
                      <a:pt x="246980" y="1210973"/>
                    </a:lnTo>
                    <a:lnTo>
                      <a:pt x="247501" y="1212067"/>
                    </a:lnTo>
                    <a:lnTo>
                      <a:pt x="248022" y="1213854"/>
                    </a:lnTo>
                    <a:lnTo>
                      <a:pt x="248544" y="1215123"/>
                    </a:lnTo>
                    <a:lnTo>
                      <a:pt x="249065" y="1214714"/>
                    </a:lnTo>
                    <a:lnTo>
                      <a:pt x="249586" y="1211884"/>
                    </a:lnTo>
                    <a:lnTo>
                      <a:pt x="250107" y="1206473"/>
                    </a:lnTo>
                    <a:lnTo>
                      <a:pt x="250628" y="1199049"/>
                    </a:lnTo>
                    <a:lnTo>
                      <a:pt x="251149" y="1190749"/>
                    </a:lnTo>
                    <a:lnTo>
                      <a:pt x="251670" y="1183075"/>
                    </a:lnTo>
                    <a:lnTo>
                      <a:pt x="252191" y="1177572"/>
                    </a:lnTo>
                    <a:lnTo>
                      <a:pt x="252712" y="1175451"/>
                    </a:lnTo>
                    <a:lnTo>
                      <a:pt x="253233" y="1177222"/>
                    </a:lnTo>
                    <a:lnTo>
                      <a:pt x="253754" y="1182482"/>
                    </a:lnTo>
                    <a:lnTo>
                      <a:pt x="254275" y="1189922"/>
                    </a:lnTo>
                    <a:lnTo>
                      <a:pt x="254796" y="1197638"/>
                    </a:lnTo>
                    <a:lnTo>
                      <a:pt x="255317" y="1203483"/>
                    </a:lnTo>
                    <a:lnTo>
                      <a:pt x="255838" y="1205562"/>
                    </a:lnTo>
                    <a:lnTo>
                      <a:pt x="256359" y="1202590"/>
                    </a:lnTo>
                    <a:lnTo>
                      <a:pt x="256880" y="1194214"/>
                    </a:lnTo>
                    <a:lnTo>
                      <a:pt x="257401" y="1181146"/>
                    </a:lnTo>
                    <a:lnTo>
                      <a:pt x="257923" y="1165131"/>
                    </a:lnTo>
                    <a:lnTo>
                      <a:pt x="258444" y="1148664"/>
                    </a:lnTo>
                    <a:lnTo>
                      <a:pt x="258965" y="1134552"/>
                    </a:lnTo>
                    <a:lnTo>
                      <a:pt x="259486" y="1125333"/>
                    </a:lnTo>
                    <a:lnTo>
                      <a:pt x="260007" y="1122711"/>
                    </a:lnTo>
                    <a:lnTo>
                      <a:pt x="260528" y="1127204"/>
                    </a:lnTo>
                    <a:lnTo>
                      <a:pt x="261049" y="1137967"/>
                    </a:lnTo>
                    <a:lnTo>
                      <a:pt x="261570" y="1152897"/>
                    </a:lnTo>
                    <a:lnTo>
                      <a:pt x="262091" y="1168963"/>
                    </a:lnTo>
                    <a:lnTo>
                      <a:pt x="262612" y="1182783"/>
                    </a:lnTo>
                    <a:lnTo>
                      <a:pt x="263133" y="1191258"/>
                    </a:lnTo>
                    <a:lnTo>
                      <a:pt x="263654" y="1192269"/>
                    </a:lnTo>
                    <a:lnTo>
                      <a:pt x="264175" y="1185037"/>
                    </a:lnTo>
                    <a:lnTo>
                      <a:pt x="264696" y="1170333"/>
                    </a:lnTo>
                    <a:lnTo>
                      <a:pt x="265217" y="1150367"/>
                    </a:lnTo>
                    <a:lnTo>
                      <a:pt x="265738" y="1128448"/>
                    </a:lnTo>
                    <a:lnTo>
                      <a:pt x="266259" y="1108399"/>
                    </a:lnTo>
                    <a:lnTo>
                      <a:pt x="266780" y="1093719"/>
                    </a:lnTo>
                    <a:lnTo>
                      <a:pt x="267302" y="1086939"/>
                    </a:lnTo>
                    <a:lnTo>
                      <a:pt x="267823" y="1089152"/>
                    </a:lnTo>
                    <a:lnTo>
                      <a:pt x="268344" y="1099865"/>
                    </a:lnTo>
                    <a:lnTo>
                      <a:pt x="268865" y="1117058"/>
                    </a:lnTo>
                    <a:lnTo>
                      <a:pt x="269386" y="1137466"/>
                    </a:lnTo>
                    <a:lnTo>
                      <a:pt x="269907" y="1157131"/>
                    </a:lnTo>
                    <a:lnTo>
                      <a:pt x="270428" y="1172237"/>
                    </a:lnTo>
                    <a:lnTo>
                      <a:pt x="270949" y="1179835"/>
                    </a:lnTo>
                    <a:lnTo>
                      <a:pt x="271470" y="1178449"/>
                    </a:lnTo>
                    <a:lnTo>
                      <a:pt x="271991" y="1168287"/>
                    </a:lnTo>
                    <a:lnTo>
                      <a:pt x="272512" y="1151169"/>
                    </a:lnTo>
                    <a:lnTo>
                      <a:pt x="273033" y="1130226"/>
                    </a:lnTo>
                    <a:lnTo>
                      <a:pt x="273554" y="1109317"/>
                    </a:lnTo>
                    <a:lnTo>
                      <a:pt x="274075" y="1092158"/>
                    </a:lnTo>
                    <a:lnTo>
                      <a:pt x="274596" y="1081678"/>
                    </a:lnTo>
                    <a:lnTo>
                      <a:pt x="275117" y="1079490"/>
                    </a:lnTo>
                    <a:lnTo>
                      <a:pt x="275638" y="1085736"/>
                    </a:lnTo>
                    <a:lnTo>
                      <a:pt x="276159" y="1099113"/>
                    </a:lnTo>
                    <a:lnTo>
                      <a:pt x="276681" y="1116991"/>
                    </a:lnTo>
                    <a:lnTo>
                      <a:pt x="277202" y="1135921"/>
                    </a:lnTo>
                    <a:lnTo>
                      <a:pt x="277723" y="1152338"/>
                    </a:lnTo>
                    <a:lnTo>
                      <a:pt x="278244" y="1163344"/>
                    </a:lnTo>
                    <a:lnTo>
                      <a:pt x="278765" y="1167226"/>
                    </a:lnTo>
                    <a:lnTo>
                      <a:pt x="279286" y="1163661"/>
                    </a:lnTo>
                    <a:lnTo>
                      <a:pt x="279807" y="1153666"/>
                    </a:lnTo>
                    <a:lnTo>
                      <a:pt x="280328" y="1139445"/>
                    </a:lnTo>
                    <a:lnTo>
                      <a:pt x="280849" y="1123922"/>
                    </a:lnTo>
                    <a:lnTo>
                      <a:pt x="281370" y="1110069"/>
                    </a:lnTo>
                    <a:lnTo>
                      <a:pt x="281891" y="1100316"/>
                    </a:lnTo>
                    <a:lnTo>
                      <a:pt x="282412" y="1096149"/>
                    </a:lnTo>
                    <a:lnTo>
                      <a:pt x="282933" y="1097936"/>
                    </a:lnTo>
                    <a:lnTo>
                      <a:pt x="283454" y="1104959"/>
                    </a:lnTo>
                    <a:lnTo>
                      <a:pt x="283975" y="1115538"/>
                    </a:lnTo>
                    <a:lnTo>
                      <a:pt x="284496" y="1127396"/>
                    </a:lnTo>
                    <a:lnTo>
                      <a:pt x="285017" y="1138151"/>
                    </a:lnTo>
                    <a:lnTo>
                      <a:pt x="285538" y="1145908"/>
                    </a:lnTo>
                    <a:lnTo>
                      <a:pt x="286060" y="1149616"/>
                    </a:lnTo>
                    <a:lnTo>
                      <a:pt x="286581" y="1149073"/>
                    </a:lnTo>
                    <a:lnTo>
                      <a:pt x="287102" y="1144906"/>
                    </a:lnTo>
                    <a:lnTo>
                      <a:pt x="287623" y="1138426"/>
                    </a:lnTo>
                    <a:lnTo>
                      <a:pt x="288144" y="1131304"/>
                    </a:lnTo>
                    <a:lnTo>
                      <a:pt x="288665" y="1125225"/>
                    </a:lnTo>
                    <a:lnTo>
                      <a:pt x="289186" y="1121450"/>
                    </a:lnTo>
                    <a:lnTo>
                      <a:pt x="289707" y="1120490"/>
                    </a:lnTo>
                    <a:lnTo>
                      <a:pt x="290228" y="1122118"/>
                    </a:lnTo>
                    <a:lnTo>
                      <a:pt x="290749" y="1125509"/>
                    </a:lnTo>
                    <a:lnTo>
                      <a:pt x="291270" y="1129450"/>
                    </a:lnTo>
                    <a:lnTo>
                      <a:pt x="291791" y="1132648"/>
                    </a:lnTo>
                    <a:lnTo>
                      <a:pt x="292312" y="1134093"/>
                    </a:lnTo>
                    <a:lnTo>
                      <a:pt x="292833" y="1133308"/>
                    </a:lnTo>
                    <a:lnTo>
                      <a:pt x="293354" y="1130519"/>
                    </a:lnTo>
                    <a:lnTo>
                      <a:pt x="293875" y="1126494"/>
                    </a:lnTo>
                    <a:lnTo>
                      <a:pt x="294396" y="1122310"/>
                    </a:lnTo>
                    <a:lnTo>
                      <a:pt x="294917" y="1119162"/>
                    </a:lnTo>
                    <a:lnTo>
                      <a:pt x="295439" y="1118085"/>
                    </a:lnTo>
                    <a:lnTo>
                      <a:pt x="295960" y="1119705"/>
                    </a:lnTo>
                    <a:lnTo>
                      <a:pt x="296481" y="1124014"/>
                    </a:lnTo>
                    <a:lnTo>
                      <a:pt x="297002" y="1130210"/>
                    </a:lnTo>
                    <a:lnTo>
                      <a:pt x="297523" y="1136865"/>
                    </a:lnTo>
                    <a:lnTo>
                      <a:pt x="298044" y="1142259"/>
                    </a:lnTo>
                    <a:lnTo>
                      <a:pt x="298565" y="1144781"/>
                    </a:lnTo>
                    <a:lnTo>
                      <a:pt x="299086" y="1143320"/>
                    </a:lnTo>
                    <a:lnTo>
                      <a:pt x="299607" y="1137550"/>
                    </a:lnTo>
                    <a:lnTo>
                      <a:pt x="300128" y="1128039"/>
                    </a:lnTo>
                    <a:lnTo>
                      <a:pt x="300649" y="1116223"/>
                    </a:lnTo>
                    <a:lnTo>
                      <a:pt x="301170" y="1104124"/>
                    </a:lnTo>
                    <a:lnTo>
                      <a:pt x="301691" y="1093945"/>
                    </a:lnTo>
                    <a:lnTo>
                      <a:pt x="302212" y="1087699"/>
                    </a:lnTo>
                    <a:lnTo>
                      <a:pt x="302733" y="1086722"/>
                    </a:lnTo>
                    <a:lnTo>
                      <a:pt x="303254" y="1091448"/>
                    </a:lnTo>
                    <a:lnTo>
                      <a:pt x="303775" y="1101168"/>
                    </a:lnTo>
                    <a:lnTo>
                      <a:pt x="304296" y="1114111"/>
                    </a:lnTo>
                    <a:lnTo>
                      <a:pt x="304818" y="1127730"/>
                    </a:lnTo>
                    <a:lnTo>
                      <a:pt x="305339" y="1139178"/>
                    </a:lnTo>
                    <a:lnTo>
                      <a:pt x="305860" y="1145858"/>
                    </a:lnTo>
                    <a:lnTo>
                      <a:pt x="306381" y="1146017"/>
                    </a:lnTo>
                    <a:lnTo>
                      <a:pt x="306902" y="1139044"/>
                    </a:lnTo>
                    <a:lnTo>
                      <a:pt x="307423" y="1125676"/>
                    </a:lnTo>
                    <a:lnTo>
                      <a:pt x="307944" y="1107839"/>
                    </a:lnTo>
                    <a:lnTo>
                      <a:pt x="308465" y="1088392"/>
                    </a:lnTo>
                    <a:lnTo>
                      <a:pt x="308986" y="1070606"/>
                    </a:lnTo>
                    <a:lnTo>
                      <a:pt x="309507" y="1057579"/>
                    </a:lnTo>
                    <a:lnTo>
                      <a:pt x="310028" y="1051600"/>
                    </a:lnTo>
                    <a:lnTo>
                      <a:pt x="310549" y="1053630"/>
                    </a:lnTo>
                    <a:lnTo>
                      <a:pt x="311070" y="1063149"/>
                    </a:lnTo>
                    <a:lnTo>
                      <a:pt x="311591" y="1078238"/>
                    </a:lnTo>
                    <a:lnTo>
                      <a:pt x="312112" y="1095949"/>
                    </a:lnTo>
                    <a:lnTo>
                      <a:pt x="312633" y="1112766"/>
                    </a:lnTo>
                    <a:lnTo>
                      <a:pt x="313154" y="1125291"/>
                    </a:lnTo>
                    <a:lnTo>
                      <a:pt x="313675" y="1130861"/>
                    </a:lnTo>
                    <a:lnTo>
                      <a:pt x="314197" y="1128105"/>
                    </a:lnTo>
                    <a:lnTo>
                      <a:pt x="314718" y="1117167"/>
                    </a:lnTo>
                    <a:lnTo>
                      <a:pt x="315239" y="1099648"/>
                    </a:lnTo>
                    <a:lnTo>
                      <a:pt x="315760" y="1078355"/>
                    </a:lnTo>
                    <a:lnTo>
                      <a:pt x="316281" y="1056886"/>
                    </a:lnTo>
                    <a:lnTo>
                      <a:pt x="316802" y="1038883"/>
                    </a:lnTo>
                    <a:lnTo>
                      <a:pt x="317323" y="1027310"/>
                    </a:lnTo>
                    <a:lnTo>
                      <a:pt x="317844" y="1023836"/>
                    </a:lnTo>
                    <a:lnTo>
                      <a:pt x="318365" y="1028604"/>
                    </a:lnTo>
                    <a:lnTo>
                      <a:pt x="318886" y="1040286"/>
                    </a:lnTo>
                    <a:lnTo>
                      <a:pt x="319407" y="1056394"/>
                    </a:lnTo>
                    <a:lnTo>
                      <a:pt x="319928" y="1073645"/>
                    </a:lnTo>
                    <a:lnTo>
                      <a:pt x="320449" y="1088550"/>
                    </a:lnTo>
                    <a:lnTo>
                      <a:pt x="320970" y="1098153"/>
                    </a:lnTo>
                    <a:lnTo>
                      <a:pt x="321491" y="1100583"/>
                    </a:lnTo>
                    <a:lnTo>
                      <a:pt x="322012" y="1095331"/>
                    </a:lnTo>
                    <a:lnTo>
                      <a:pt x="322533" y="1083306"/>
                    </a:lnTo>
                    <a:lnTo>
                      <a:pt x="323055" y="1066589"/>
                    </a:lnTo>
                    <a:lnTo>
                      <a:pt x="323576" y="1048135"/>
                    </a:lnTo>
                    <a:lnTo>
                      <a:pt x="324097" y="1031134"/>
                    </a:lnTo>
                    <a:lnTo>
                      <a:pt x="324618" y="1018358"/>
                    </a:lnTo>
                    <a:lnTo>
                      <a:pt x="325139" y="1011603"/>
                    </a:lnTo>
                    <a:lnTo>
                      <a:pt x="325660" y="1011411"/>
                    </a:lnTo>
                    <a:lnTo>
                      <a:pt x="326181" y="1017147"/>
                    </a:lnTo>
                    <a:lnTo>
                      <a:pt x="326702" y="1027176"/>
                    </a:lnTo>
                    <a:lnTo>
                      <a:pt x="327223" y="1039134"/>
                    </a:lnTo>
                    <a:lnTo>
                      <a:pt x="327744" y="1050373"/>
                    </a:lnTo>
                    <a:lnTo>
                      <a:pt x="328265" y="1058548"/>
                    </a:lnTo>
                    <a:lnTo>
                      <a:pt x="328786" y="1062139"/>
                    </a:lnTo>
                    <a:lnTo>
                      <a:pt x="329307" y="1060661"/>
                    </a:lnTo>
                    <a:lnTo>
                      <a:pt x="329828" y="1054623"/>
                    </a:lnTo>
                    <a:lnTo>
                      <a:pt x="330349" y="1045346"/>
                    </a:lnTo>
                    <a:lnTo>
                      <a:pt x="330870" y="1034691"/>
                    </a:lnTo>
                    <a:lnTo>
                      <a:pt x="331391" y="1024654"/>
                    </a:lnTo>
                    <a:lnTo>
                      <a:pt x="331912" y="1016947"/>
                    </a:lnTo>
                    <a:lnTo>
                      <a:pt x="332434" y="1012571"/>
                    </a:lnTo>
                    <a:lnTo>
                      <a:pt x="332955" y="1011703"/>
                    </a:lnTo>
                    <a:lnTo>
                      <a:pt x="333476" y="1013757"/>
                    </a:lnTo>
                    <a:lnTo>
                      <a:pt x="333997" y="1017640"/>
                    </a:lnTo>
                    <a:lnTo>
                      <a:pt x="334519" y="1021940"/>
                    </a:lnTo>
                    <a:lnTo>
                      <a:pt x="335037" y="1025247"/>
                    </a:lnTo>
                    <a:lnTo>
                      <a:pt x="335563" y="1026516"/>
                    </a:lnTo>
                    <a:lnTo>
                      <a:pt x="336081" y="1025372"/>
                    </a:lnTo>
                    <a:lnTo>
                      <a:pt x="336599" y="1022174"/>
                    </a:lnTo>
                    <a:lnTo>
                      <a:pt x="337125" y="1017807"/>
                    </a:lnTo>
                    <a:lnTo>
                      <a:pt x="337642" y="1013440"/>
                    </a:lnTo>
                    <a:lnTo>
                      <a:pt x="338168" y="1010167"/>
                    </a:lnTo>
                    <a:lnTo>
                      <a:pt x="338686" y="1008847"/>
                    </a:lnTo>
                    <a:lnTo>
                      <a:pt x="339204" y="1009816"/>
                    </a:lnTo>
                    <a:lnTo>
                      <a:pt x="339730" y="1012772"/>
                    </a:lnTo>
                    <a:lnTo>
                      <a:pt x="340248" y="1016780"/>
                    </a:lnTo>
                    <a:lnTo>
                      <a:pt x="340774" y="1020504"/>
                    </a:lnTo>
                    <a:lnTo>
                      <a:pt x="341291" y="1022567"/>
                    </a:lnTo>
                    <a:lnTo>
                      <a:pt x="341809" y="1021890"/>
                    </a:lnTo>
                    <a:lnTo>
                      <a:pt x="342335" y="1017924"/>
                    </a:lnTo>
                    <a:lnTo>
                      <a:pt x="342853" y="1010860"/>
                    </a:lnTo>
                    <a:lnTo>
                      <a:pt x="343379" y="1001649"/>
                    </a:lnTo>
                    <a:lnTo>
                      <a:pt x="343897" y="991921"/>
                    </a:lnTo>
                    <a:lnTo>
                      <a:pt x="344414" y="983546"/>
                    </a:lnTo>
                    <a:lnTo>
                      <a:pt x="344940" y="978294"/>
                    </a:lnTo>
                    <a:lnTo>
                      <a:pt x="345458" y="977358"/>
                    </a:lnTo>
                    <a:lnTo>
                      <a:pt x="345984" y="981166"/>
                    </a:lnTo>
                    <a:lnTo>
                      <a:pt x="346502" y="989199"/>
                    </a:lnTo>
                    <a:lnTo>
                      <a:pt x="347020" y="1000021"/>
                    </a:lnTo>
                    <a:lnTo>
                      <a:pt x="347546" y="1011503"/>
                    </a:lnTo>
                    <a:lnTo>
                      <a:pt x="348063" y="1021181"/>
                    </a:lnTo>
                    <a:lnTo>
                      <a:pt x="348590" y="1026792"/>
                    </a:lnTo>
                    <a:lnTo>
                      <a:pt x="349107" y="1026775"/>
                    </a:lnTo>
                    <a:lnTo>
                      <a:pt x="349625" y="1020579"/>
                    </a:lnTo>
                    <a:lnTo>
                      <a:pt x="350151" y="1008855"/>
                    </a:lnTo>
                    <a:lnTo>
                      <a:pt x="350669" y="993366"/>
                    </a:lnTo>
                    <a:lnTo>
                      <a:pt x="351195" y="976665"/>
                    </a:lnTo>
                    <a:lnTo>
                      <a:pt x="351713" y="961635"/>
                    </a:lnTo>
                    <a:lnTo>
                      <a:pt x="352230" y="950980"/>
                    </a:lnTo>
                    <a:lnTo>
                      <a:pt x="352756" y="946655"/>
                    </a:lnTo>
                    <a:lnTo>
                      <a:pt x="353274" y="949510"/>
                    </a:lnTo>
                    <a:lnTo>
                      <a:pt x="353800" y="959021"/>
                    </a:lnTo>
                    <a:lnTo>
                      <a:pt x="354318" y="973425"/>
                    </a:lnTo>
                    <a:lnTo>
                      <a:pt x="354836" y="990001"/>
                    </a:lnTo>
                    <a:lnTo>
                      <a:pt x="355362" y="1005541"/>
                    </a:lnTo>
                    <a:lnTo>
                      <a:pt x="355879" y="1016939"/>
                    </a:lnTo>
                    <a:lnTo>
                      <a:pt x="356405" y="1021807"/>
                    </a:lnTo>
                    <a:lnTo>
                      <a:pt x="356923" y="1018934"/>
                    </a:lnTo>
                    <a:lnTo>
                      <a:pt x="357441" y="1008572"/>
                    </a:lnTo>
                    <a:lnTo>
                      <a:pt x="357967" y="992355"/>
                    </a:lnTo>
                    <a:lnTo>
                      <a:pt x="358485" y="972966"/>
                    </a:lnTo>
                    <a:lnTo>
                      <a:pt x="359011" y="953685"/>
                    </a:lnTo>
                    <a:lnTo>
                      <a:pt x="359528" y="937786"/>
                    </a:lnTo>
                    <a:lnTo>
                      <a:pt x="360046" y="927983"/>
                    </a:lnTo>
                    <a:lnTo>
                      <a:pt x="360572" y="925821"/>
                    </a:lnTo>
                    <a:lnTo>
                      <a:pt x="361090" y="931399"/>
                    </a:lnTo>
                    <a:lnTo>
                      <a:pt x="361616" y="943406"/>
                    </a:lnTo>
                    <a:lnTo>
                      <a:pt x="362134" y="959430"/>
                    </a:lnTo>
                    <a:lnTo>
                      <a:pt x="362651" y="976365"/>
                    </a:lnTo>
                    <a:lnTo>
                      <a:pt x="363177" y="990936"/>
                    </a:lnTo>
                    <a:lnTo>
                      <a:pt x="363695" y="1000305"/>
                    </a:lnTo>
                    <a:lnTo>
                      <a:pt x="364221" y="1002651"/>
                    </a:lnTo>
                    <a:lnTo>
                      <a:pt x="364739" y="997508"/>
                    </a:lnTo>
                    <a:lnTo>
                      <a:pt x="365257" y="985809"/>
                    </a:lnTo>
                    <a:lnTo>
                      <a:pt x="365783" y="969601"/>
                    </a:lnTo>
                    <a:lnTo>
                      <a:pt x="366300" y="951681"/>
                    </a:lnTo>
                    <a:lnTo>
                      <a:pt x="366827" y="935140"/>
                    </a:lnTo>
                    <a:lnTo>
                      <a:pt x="367344" y="922723"/>
                    </a:lnTo>
                    <a:lnTo>
                      <a:pt x="367862" y="916293"/>
                    </a:lnTo>
                    <a:lnTo>
                      <a:pt x="368388" y="916485"/>
                    </a:lnTo>
                    <a:lnTo>
                      <a:pt x="368906" y="922689"/>
                    </a:lnTo>
                    <a:lnTo>
                      <a:pt x="369432" y="933286"/>
                    </a:lnTo>
                    <a:lnTo>
                      <a:pt x="369949" y="945970"/>
                    </a:lnTo>
                    <a:lnTo>
                      <a:pt x="370467" y="958153"/>
                    </a:lnTo>
                    <a:lnTo>
                      <a:pt x="370993" y="967372"/>
                    </a:lnTo>
                    <a:lnTo>
                      <a:pt x="371511" y="971872"/>
                    </a:lnTo>
                    <a:lnTo>
                      <a:pt x="372037" y="970945"/>
                    </a:lnTo>
                    <a:lnTo>
                      <a:pt x="372555" y="964933"/>
                    </a:lnTo>
                    <a:lnTo>
                      <a:pt x="373072" y="955113"/>
                    </a:lnTo>
                    <a:lnTo>
                      <a:pt x="373599" y="943314"/>
                    </a:lnTo>
                    <a:lnTo>
                      <a:pt x="374116" y="931683"/>
                    </a:lnTo>
                    <a:lnTo>
                      <a:pt x="374642" y="922188"/>
                    </a:lnTo>
                    <a:lnTo>
                      <a:pt x="375160" y="916209"/>
                    </a:lnTo>
                    <a:lnTo>
                      <a:pt x="375678" y="914264"/>
                    </a:lnTo>
                    <a:lnTo>
                      <a:pt x="376204" y="915992"/>
                    </a:lnTo>
                    <a:lnTo>
                      <a:pt x="376722" y="920334"/>
                    </a:lnTo>
                    <a:lnTo>
                      <a:pt x="377248" y="925904"/>
                    </a:lnTo>
                    <a:lnTo>
                      <a:pt x="377765" y="931148"/>
                    </a:lnTo>
                    <a:lnTo>
                      <a:pt x="378283" y="934705"/>
                    </a:lnTo>
                    <a:lnTo>
                      <a:pt x="378809" y="935716"/>
                    </a:lnTo>
                    <a:lnTo>
                      <a:pt x="379327" y="934046"/>
                    </a:lnTo>
                    <a:lnTo>
                      <a:pt x="379853" y="930196"/>
                    </a:lnTo>
                    <a:lnTo>
                      <a:pt x="380371" y="925136"/>
                    </a:lnTo>
                    <a:lnTo>
                      <a:pt x="380888" y="919992"/>
                    </a:lnTo>
                    <a:lnTo>
                      <a:pt x="381414" y="915809"/>
                    </a:lnTo>
                    <a:lnTo>
                      <a:pt x="381932" y="913362"/>
                    </a:lnTo>
                    <a:lnTo>
                      <a:pt x="382458" y="912936"/>
                    </a:lnTo>
                    <a:lnTo>
                      <a:pt x="382976" y="914172"/>
                    </a:lnTo>
                    <a:lnTo>
                      <a:pt x="383494" y="916193"/>
                    </a:lnTo>
                    <a:lnTo>
                      <a:pt x="384020" y="917821"/>
                    </a:lnTo>
                    <a:lnTo>
                      <a:pt x="384537" y="917971"/>
                    </a:lnTo>
                    <a:lnTo>
                      <a:pt x="385063" y="915909"/>
                    </a:lnTo>
                    <a:lnTo>
                      <a:pt x="385581" y="911408"/>
                    </a:lnTo>
                    <a:lnTo>
                      <a:pt x="386099" y="904878"/>
                    </a:lnTo>
                    <a:lnTo>
                      <a:pt x="386625" y="897330"/>
                    </a:lnTo>
                    <a:lnTo>
                      <a:pt x="387143" y="890157"/>
                    </a:lnTo>
                    <a:lnTo>
                      <a:pt x="387669" y="884804"/>
                    </a:lnTo>
                    <a:lnTo>
                      <a:pt x="388186" y="882399"/>
                    </a:lnTo>
                    <a:lnTo>
                      <a:pt x="388704" y="883468"/>
                    </a:lnTo>
                    <a:lnTo>
                      <a:pt x="389230" y="887877"/>
                    </a:lnTo>
                    <a:lnTo>
                      <a:pt x="389748" y="894749"/>
                    </a:lnTo>
                    <a:lnTo>
                      <a:pt x="390274" y="902582"/>
                    </a:lnTo>
                    <a:lnTo>
                      <a:pt x="390792" y="909446"/>
                    </a:lnTo>
                    <a:lnTo>
                      <a:pt x="391309" y="913429"/>
                    </a:lnTo>
                    <a:lnTo>
                      <a:pt x="391836" y="913036"/>
                    </a:lnTo>
                    <a:lnTo>
                      <a:pt x="392353" y="907617"/>
                    </a:lnTo>
                    <a:lnTo>
                      <a:pt x="392879" y="897480"/>
                    </a:lnTo>
                    <a:lnTo>
                      <a:pt x="393397" y="883936"/>
                    </a:lnTo>
                    <a:lnTo>
                      <a:pt x="393915" y="869064"/>
                    </a:lnTo>
                    <a:lnTo>
                      <a:pt x="394441" y="855319"/>
                    </a:lnTo>
                    <a:lnTo>
                      <a:pt x="394959" y="845074"/>
                    </a:lnTo>
                    <a:lnTo>
                      <a:pt x="395485" y="840105"/>
                    </a:lnTo>
                    <a:lnTo>
                      <a:pt x="396002" y="841266"/>
                    </a:lnTo>
                    <a:lnTo>
                      <a:pt x="396520" y="848230"/>
                    </a:lnTo>
                    <a:lnTo>
                      <a:pt x="397046" y="859578"/>
                    </a:lnTo>
                    <a:lnTo>
                      <a:pt x="397564" y="872989"/>
                    </a:lnTo>
                    <a:lnTo>
                      <a:pt x="398090" y="885648"/>
                    </a:lnTo>
                    <a:lnTo>
                      <a:pt x="398608" y="894791"/>
                    </a:lnTo>
                    <a:lnTo>
                      <a:pt x="399125" y="898198"/>
                    </a:lnTo>
                    <a:lnTo>
                      <a:pt x="399651" y="894691"/>
                    </a:lnTo>
                    <a:lnTo>
                      <a:pt x="400169" y="884353"/>
                    </a:lnTo>
                    <a:lnTo>
                      <a:pt x="400695" y="868588"/>
                    </a:lnTo>
                    <a:lnTo>
                      <a:pt x="401213" y="849800"/>
                    </a:lnTo>
                    <a:lnTo>
                      <a:pt x="401731" y="831029"/>
                    </a:lnTo>
                    <a:lnTo>
                      <a:pt x="402257" y="815313"/>
                    </a:lnTo>
                    <a:lnTo>
                      <a:pt x="402774" y="805226"/>
                    </a:lnTo>
                    <a:lnTo>
                      <a:pt x="403300" y="802312"/>
                    </a:lnTo>
                    <a:lnTo>
                      <a:pt x="403818" y="806746"/>
                    </a:lnTo>
                    <a:lnTo>
                      <a:pt x="404336" y="817301"/>
                    </a:lnTo>
                    <a:lnTo>
                      <a:pt x="404862" y="831630"/>
                    </a:lnTo>
                    <a:lnTo>
                      <a:pt x="405380" y="846744"/>
                    </a:lnTo>
                    <a:lnTo>
                      <a:pt x="405906" y="859553"/>
                    </a:lnTo>
                    <a:lnTo>
                      <a:pt x="406423" y="867402"/>
                    </a:lnTo>
                    <a:lnTo>
                      <a:pt x="406941" y="868530"/>
                    </a:lnTo>
                    <a:lnTo>
                      <a:pt x="407467" y="862442"/>
                    </a:lnTo>
                    <a:lnTo>
                      <a:pt x="407985" y="849975"/>
                    </a:lnTo>
                    <a:lnTo>
                      <a:pt x="408511" y="833124"/>
                    </a:lnTo>
                    <a:lnTo>
                      <a:pt x="409029" y="814629"/>
                    </a:lnTo>
                    <a:lnTo>
                      <a:pt x="409546" y="797486"/>
                    </a:lnTo>
                    <a:lnTo>
                      <a:pt x="410072" y="784459"/>
                    </a:lnTo>
                    <a:lnTo>
                      <a:pt x="410590" y="777487"/>
                    </a:lnTo>
                    <a:lnTo>
                      <a:pt x="411116" y="777303"/>
                    </a:lnTo>
                    <a:lnTo>
                      <a:pt x="411634" y="783282"/>
                    </a:lnTo>
                    <a:lnTo>
                      <a:pt x="412152" y="793711"/>
                    </a:lnTo>
                    <a:lnTo>
                      <a:pt x="412678" y="806178"/>
                    </a:lnTo>
                    <a:lnTo>
                      <a:pt x="413195" y="818077"/>
                    </a:lnTo>
                    <a:lnTo>
                      <a:pt x="413721" y="826987"/>
                    </a:lnTo>
                    <a:lnTo>
                      <a:pt x="414239" y="831121"/>
                    </a:lnTo>
                    <a:lnTo>
                      <a:pt x="414757" y="829634"/>
                    </a:lnTo>
                    <a:lnTo>
                      <a:pt x="415283" y="822845"/>
                    </a:lnTo>
                    <a:lnTo>
                      <a:pt x="415801" y="812015"/>
                    </a:lnTo>
                    <a:lnTo>
                      <a:pt x="416327" y="799064"/>
                    </a:lnTo>
                    <a:lnTo>
                      <a:pt x="416844" y="786171"/>
                    </a:lnTo>
                    <a:lnTo>
                      <a:pt x="417362" y="775441"/>
                    </a:lnTo>
                    <a:lnTo>
                      <a:pt x="417888" y="768460"/>
                    </a:lnTo>
                    <a:lnTo>
                      <a:pt x="418406" y="765963"/>
                    </a:lnTo>
                    <a:lnTo>
                      <a:pt x="418932" y="767734"/>
                    </a:lnTo>
                    <a:lnTo>
                      <a:pt x="419450" y="772702"/>
                    </a:lnTo>
                    <a:lnTo>
                      <a:pt x="419967" y="779366"/>
                    </a:lnTo>
                    <a:lnTo>
                      <a:pt x="420494" y="786071"/>
                    </a:lnTo>
                    <a:lnTo>
                      <a:pt x="421011" y="791290"/>
                    </a:lnTo>
                    <a:lnTo>
                      <a:pt x="421537" y="793887"/>
                    </a:lnTo>
                    <a:lnTo>
                      <a:pt x="422055" y="793386"/>
                    </a:lnTo>
                    <a:lnTo>
                      <a:pt x="422573" y="790096"/>
                    </a:lnTo>
                    <a:lnTo>
                      <a:pt x="423099" y="784893"/>
                    </a:lnTo>
                    <a:lnTo>
                      <a:pt x="423617" y="778973"/>
                    </a:lnTo>
                    <a:lnTo>
                      <a:pt x="424143" y="773504"/>
                    </a:lnTo>
                    <a:lnTo>
                      <a:pt x="424660" y="769420"/>
                    </a:lnTo>
                    <a:lnTo>
                      <a:pt x="425178" y="767291"/>
                    </a:lnTo>
                    <a:lnTo>
                      <a:pt x="425704" y="767183"/>
                    </a:lnTo>
                    <a:lnTo>
                      <a:pt x="426222" y="768602"/>
                    </a:lnTo>
                    <a:lnTo>
                      <a:pt x="426748" y="770656"/>
                    </a:lnTo>
                    <a:lnTo>
                      <a:pt x="427266" y="772368"/>
                    </a:lnTo>
                    <a:lnTo>
                      <a:pt x="427783" y="772894"/>
                    </a:lnTo>
                    <a:lnTo>
                      <a:pt x="428309" y="771734"/>
                    </a:lnTo>
                    <a:lnTo>
                      <a:pt x="428827" y="768811"/>
                    </a:lnTo>
                    <a:lnTo>
                      <a:pt x="429353" y="764577"/>
                    </a:lnTo>
                    <a:lnTo>
                      <a:pt x="429871" y="759960"/>
                    </a:lnTo>
                    <a:lnTo>
                      <a:pt x="430389" y="756118"/>
                    </a:lnTo>
                    <a:lnTo>
                      <a:pt x="430915" y="754098"/>
                    </a:lnTo>
                    <a:lnTo>
                      <a:pt x="431432" y="754482"/>
                    </a:lnTo>
                    <a:lnTo>
                      <a:pt x="431958" y="757296"/>
                    </a:lnTo>
                    <a:lnTo>
                      <a:pt x="432476" y="762022"/>
                    </a:lnTo>
                    <a:lnTo>
                      <a:pt x="432994" y="767692"/>
                    </a:lnTo>
                    <a:lnTo>
                      <a:pt x="433520" y="773003"/>
                    </a:lnTo>
                    <a:lnTo>
                      <a:pt x="434038" y="776560"/>
                    </a:lnTo>
                    <a:lnTo>
                      <a:pt x="434564" y="777203"/>
                    </a:lnTo>
                    <a:lnTo>
                      <a:pt x="435081" y="774297"/>
                    </a:lnTo>
                    <a:lnTo>
                      <a:pt x="435599" y="767901"/>
                    </a:lnTo>
                    <a:lnTo>
                      <a:pt x="436125" y="758816"/>
                    </a:lnTo>
                    <a:lnTo>
                      <a:pt x="436643" y="748453"/>
                    </a:lnTo>
                    <a:lnTo>
                      <a:pt x="437169" y="738641"/>
                    </a:lnTo>
                    <a:lnTo>
                      <a:pt x="437687" y="731268"/>
                    </a:lnTo>
                    <a:lnTo>
                      <a:pt x="438204" y="727820"/>
                    </a:lnTo>
                    <a:lnTo>
                      <a:pt x="438731" y="729047"/>
                    </a:lnTo>
                    <a:lnTo>
                      <a:pt x="439248" y="734800"/>
                    </a:lnTo>
                    <a:lnTo>
                      <a:pt x="439774" y="744036"/>
                    </a:lnTo>
                    <a:lnTo>
                      <a:pt x="440292" y="755016"/>
                    </a:lnTo>
                    <a:lnTo>
                      <a:pt x="440810" y="765554"/>
                    </a:lnTo>
                    <a:lnTo>
                      <a:pt x="441336" y="773462"/>
                    </a:lnTo>
                    <a:lnTo>
                      <a:pt x="441854" y="776894"/>
                    </a:lnTo>
                    <a:lnTo>
                      <a:pt x="442380" y="774790"/>
                    </a:lnTo>
                    <a:lnTo>
                      <a:pt x="442897" y="767091"/>
                    </a:lnTo>
                    <a:lnTo>
                      <a:pt x="443415" y="754808"/>
                    </a:lnTo>
                    <a:lnTo>
                      <a:pt x="443941" y="739836"/>
                    </a:lnTo>
                    <a:lnTo>
                      <a:pt x="444459" y="724621"/>
                    </a:lnTo>
                    <a:lnTo>
                      <a:pt x="444985" y="711679"/>
                    </a:lnTo>
                    <a:lnTo>
                      <a:pt x="445503" y="703178"/>
                    </a:lnTo>
                    <a:lnTo>
                      <a:pt x="446020" y="700489"/>
                    </a:lnTo>
                    <a:lnTo>
                      <a:pt x="446546" y="703946"/>
                    </a:lnTo>
                    <a:lnTo>
                      <a:pt x="447064" y="712722"/>
                    </a:lnTo>
                    <a:lnTo>
                      <a:pt x="447590" y="724964"/>
                    </a:lnTo>
                    <a:lnTo>
                      <a:pt x="448108" y="738132"/>
                    </a:lnTo>
                    <a:lnTo>
                      <a:pt x="448626" y="749497"/>
                    </a:lnTo>
                    <a:lnTo>
                      <a:pt x="449152" y="756628"/>
                    </a:lnTo>
                    <a:lnTo>
                      <a:pt x="449669" y="757864"/>
                    </a:lnTo>
                    <a:lnTo>
                      <a:pt x="450195" y="752603"/>
                    </a:lnTo>
                    <a:lnTo>
                      <a:pt x="450713" y="741455"/>
                    </a:lnTo>
                    <a:lnTo>
                      <a:pt x="451231" y="726133"/>
                    </a:lnTo>
                    <a:lnTo>
                      <a:pt x="451757" y="709015"/>
                    </a:lnTo>
                    <a:lnTo>
                      <a:pt x="452275" y="692765"/>
                    </a:lnTo>
                    <a:lnTo>
                      <a:pt x="452801" y="679856"/>
                    </a:lnTo>
                    <a:lnTo>
                      <a:pt x="453318" y="672165"/>
                    </a:lnTo>
                    <a:lnTo>
                      <a:pt x="453836" y="670612"/>
                    </a:lnTo>
                    <a:lnTo>
                      <a:pt x="454362" y="674954"/>
                    </a:lnTo>
                    <a:lnTo>
                      <a:pt x="454880" y="683789"/>
                    </a:lnTo>
                    <a:lnTo>
                      <a:pt x="455406" y="694903"/>
                    </a:lnTo>
                    <a:lnTo>
                      <a:pt x="455924" y="705742"/>
                    </a:lnTo>
                    <a:lnTo>
                      <a:pt x="456441" y="713908"/>
                    </a:lnTo>
                    <a:lnTo>
                      <a:pt x="456967" y="717515"/>
                    </a:lnTo>
                    <a:lnTo>
                      <a:pt x="457485" y="715578"/>
                    </a:lnTo>
                    <a:lnTo>
                      <a:pt x="458011" y="708171"/>
                    </a:lnTo>
                    <a:lnTo>
                      <a:pt x="458529" y="696414"/>
                    </a:lnTo>
                    <a:lnTo>
                      <a:pt x="459047" y="682135"/>
                    </a:lnTo>
                    <a:lnTo>
                      <a:pt x="459573" y="667497"/>
                    </a:lnTo>
                    <a:lnTo>
                      <a:pt x="460090" y="654613"/>
                    </a:lnTo>
                    <a:lnTo>
                      <a:pt x="460617" y="645227"/>
                    </a:lnTo>
                    <a:lnTo>
                      <a:pt x="461134" y="640384"/>
                    </a:lnTo>
                    <a:lnTo>
                      <a:pt x="461652" y="640159"/>
                    </a:lnTo>
                    <a:lnTo>
                      <a:pt x="462178" y="643707"/>
                    </a:lnTo>
                    <a:lnTo>
                      <a:pt x="462696" y="649503"/>
                    </a:lnTo>
                    <a:lnTo>
                      <a:pt x="463222" y="655757"/>
                    </a:lnTo>
                    <a:lnTo>
                      <a:pt x="463740" y="660775"/>
                    </a:lnTo>
                    <a:lnTo>
                      <a:pt x="464257" y="663180"/>
                    </a:lnTo>
                    <a:lnTo>
                      <a:pt x="464783" y="662178"/>
                    </a:lnTo>
                    <a:lnTo>
                      <a:pt x="465301" y="657728"/>
                    </a:lnTo>
                    <a:lnTo>
                      <a:pt x="465827" y="650521"/>
                    </a:lnTo>
                    <a:lnTo>
                      <a:pt x="466345" y="641762"/>
                    </a:lnTo>
                    <a:lnTo>
                      <a:pt x="466863" y="632827"/>
                    </a:lnTo>
                    <a:lnTo>
                      <a:pt x="467389" y="624970"/>
                    </a:lnTo>
                    <a:lnTo>
                      <a:pt x="467906" y="619108"/>
                    </a:lnTo>
                    <a:lnTo>
                      <a:pt x="468432" y="615684"/>
                    </a:lnTo>
                    <a:lnTo>
                      <a:pt x="468950" y="614557"/>
                    </a:lnTo>
                    <a:lnTo>
                      <a:pt x="469468" y="614991"/>
                    </a:lnTo>
                    <a:lnTo>
                      <a:pt x="469994" y="616001"/>
                    </a:lnTo>
                    <a:lnTo>
                      <a:pt x="470512" y="616586"/>
                    </a:lnTo>
                    <a:lnTo>
                      <a:pt x="471038" y="616010"/>
                    </a:lnTo>
                    <a:lnTo>
                      <a:pt x="471555" y="613897"/>
                    </a:lnTo>
                    <a:lnTo>
                      <a:pt x="472073" y="610273"/>
                    </a:lnTo>
                    <a:lnTo>
                      <a:pt x="472599" y="605589"/>
                    </a:lnTo>
                    <a:lnTo>
                      <a:pt x="473117" y="600654"/>
                    </a:lnTo>
                    <a:lnTo>
                      <a:pt x="473643" y="596437"/>
                    </a:lnTo>
                    <a:lnTo>
                      <a:pt x="474161" y="593740"/>
                    </a:lnTo>
                    <a:lnTo>
                      <a:pt x="474678" y="592921"/>
                    </a:lnTo>
                    <a:lnTo>
                      <a:pt x="475204" y="593881"/>
                    </a:lnTo>
                    <a:lnTo>
                      <a:pt x="475722" y="596061"/>
                    </a:lnTo>
                    <a:lnTo>
                      <a:pt x="476248" y="598566"/>
                    </a:lnTo>
                    <a:lnTo>
                      <a:pt x="476766" y="600286"/>
                    </a:lnTo>
                    <a:lnTo>
                      <a:pt x="477284" y="600211"/>
                    </a:lnTo>
                    <a:lnTo>
                      <a:pt x="477810" y="597673"/>
                    </a:lnTo>
                    <a:lnTo>
                      <a:pt x="478327" y="592621"/>
                    </a:lnTo>
                    <a:lnTo>
                      <a:pt x="478853" y="585540"/>
                    </a:lnTo>
                    <a:lnTo>
                      <a:pt x="479371" y="577431"/>
                    </a:lnTo>
                    <a:lnTo>
                      <a:pt x="479889" y="569607"/>
                    </a:lnTo>
                    <a:lnTo>
                      <a:pt x="480415" y="563478"/>
                    </a:lnTo>
                    <a:lnTo>
                      <a:pt x="480933" y="560280"/>
                    </a:lnTo>
                    <a:lnTo>
                      <a:pt x="481459" y="560723"/>
                    </a:lnTo>
                    <a:lnTo>
                      <a:pt x="481976" y="564781"/>
                    </a:lnTo>
                    <a:lnTo>
                      <a:pt x="482494" y="571687"/>
                    </a:lnTo>
                    <a:lnTo>
                      <a:pt x="483020" y="580078"/>
                    </a:lnTo>
                    <a:lnTo>
                      <a:pt x="483538" y="588253"/>
                    </a:lnTo>
                    <a:lnTo>
                      <a:pt x="484064" y="594458"/>
                    </a:lnTo>
                    <a:lnTo>
                      <a:pt x="484582" y="597222"/>
                    </a:lnTo>
                    <a:lnTo>
                      <a:pt x="485099" y="595685"/>
                    </a:lnTo>
                    <a:lnTo>
                      <a:pt x="485625" y="589815"/>
                    </a:lnTo>
                    <a:lnTo>
                      <a:pt x="486143" y="580421"/>
                    </a:lnTo>
                    <a:lnTo>
                      <a:pt x="486669" y="569040"/>
                    </a:lnTo>
                    <a:lnTo>
                      <a:pt x="487187" y="557650"/>
                    </a:lnTo>
                    <a:lnTo>
                      <a:pt x="487705" y="548314"/>
                    </a:lnTo>
                    <a:lnTo>
                      <a:pt x="488231" y="542770"/>
                    </a:lnTo>
                    <a:lnTo>
                      <a:pt x="488748" y="542085"/>
                    </a:lnTo>
                    <a:lnTo>
                      <a:pt x="489275" y="546427"/>
                    </a:lnTo>
                    <a:lnTo>
                      <a:pt x="489792" y="555045"/>
                    </a:lnTo>
                    <a:lnTo>
                      <a:pt x="490310" y="566359"/>
                    </a:lnTo>
                    <a:lnTo>
                      <a:pt x="490836" y="578300"/>
                    </a:lnTo>
                    <a:lnTo>
                      <a:pt x="491354" y="588663"/>
                    </a:lnTo>
                    <a:lnTo>
                      <a:pt x="491880" y="595510"/>
                    </a:lnTo>
                    <a:lnTo>
                      <a:pt x="492398" y="597514"/>
                    </a:lnTo>
                    <a:lnTo>
                      <a:pt x="492915" y="594224"/>
                    </a:lnTo>
                    <a:lnTo>
                      <a:pt x="493441" y="586174"/>
                    </a:lnTo>
                    <a:lnTo>
                      <a:pt x="493959" y="574751"/>
                    </a:lnTo>
                    <a:lnTo>
                      <a:pt x="494485" y="562025"/>
                    </a:lnTo>
                    <a:lnTo>
                      <a:pt x="495003" y="550243"/>
                    </a:lnTo>
                    <a:lnTo>
                      <a:pt x="495521" y="541459"/>
                    </a:lnTo>
                    <a:lnTo>
                      <a:pt x="496047" y="537150"/>
                    </a:lnTo>
                    <a:lnTo>
                      <a:pt x="496564" y="538002"/>
                    </a:lnTo>
                    <a:lnTo>
                      <a:pt x="497090" y="543722"/>
                    </a:lnTo>
                    <a:lnTo>
                      <a:pt x="497608" y="553124"/>
                    </a:lnTo>
                    <a:lnTo>
                      <a:pt x="498126" y="564363"/>
                    </a:lnTo>
                    <a:lnTo>
                      <a:pt x="498652" y="575286"/>
                    </a:lnTo>
                    <a:lnTo>
                      <a:pt x="499170" y="583870"/>
                    </a:lnTo>
                    <a:lnTo>
                      <a:pt x="499696" y="588571"/>
                    </a:lnTo>
                    <a:lnTo>
                      <a:pt x="500213" y="588521"/>
                    </a:lnTo>
                    <a:lnTo>
                      <a:pt x="500731" y="583711"/>
                    </a:lnTo>
                    <a:lnTo>
                      <a:pt x="501257" y="575018"/>
                    </a:lnTo>
                    <a:lnTo>
                      <a:pt x="501775" y="563996"/>
                    </a:lnTo>
                    <a:lnTo>
                      <a:pt x="502301" y="552539"/>
                    </a:lnTo>
                    <a:lnTo>
                      <a:pt x="502819" y="542519"/>
                    </a:lnTo>
                    <a:lnTo>
                      <a:pt x="503336" y="535438"/>
                    </a:lnTo>
                    <a:lnTo>
                      <a:pt x="503862" y="532257"/>
                    </a:lnTo>
                    <a:lnTo>
                      <a:pt x="504380" y="533167"/>
                    </a:lnTo>
                    <a:lnTo>
                      <a:pt x="504906" y="537559"/>
                    </a:lnTo>
                    <a:lnTo>
                      <a:pt x="505424" y="544131"/>
                    </a:lnTo>
                    <a:lnTo>
                      <a:pt x="505942" y="551270"/>
                    </a:lnTo>
                    <a:lnTo>
                      <a:pt x="506468" y="557391"/>
                    </a:lnTo>
                    <a:lnTo>
                      <a:pt x="506985" y="561207"/>
                    </a:lnTo>
                    <a:lnTo>
                      <a:pt x="507512" y="561875"/>
                    </a:lnTo>
                    <a:lnTo>
                      <a:pt x="508029" y="559153"/>
                    </a:lnTo>
                    <a:lnTo>
                      <a:pt x="508547" y="553441"/>
                    </a:lnTo>
                    <a:lnTo>
                      <a:pt x="509073" y="545726"/>
                    </a:lnTo>
                    <a:lnTo>
                      <a:pt x="509591" y="537233"/>
                    </a:lnTo>
                    <a:lnTo>
                      <a:pt x="510117" y="529226"/>
                    </a:lnTo>
                    <a:lnTo>
                      <a:pt x="510635" y="522704"/>
                    </a:lnTo>
                    <a:lnTo>
                      <a:pt x="511152" y="518337"/>
                    </a:lnTo>
                    <a:lnTo>
                      <a:pt x="511678" y="516308"/>
                    </a:lnTo>
                    <a:lnTo>
                      <a:pt x="512196" y="516274"/>
                    </a:lnTo>
                    <a:lnTo>
                      <a:pt x="512722" y="517435"/>
                    </a:lnTo>
                    <a:lnTo>
                      <a:pt x="513240" y="518771"/>
                    </a:lnTo>
                    <a:lnTo>
                      <a:pt x="513758" y="519389"/>
                    </a:lnTo>
                    <a:lnTo>
                      <a:pt x="514284" y="518662"/>
                    </a:lnTo>
                    <a:lnTo>
                      <a:pt x="514801" y="516316"/>
                    </a:lnTo>
                    <a:lnTo>
                      <a:pt x="515327" y="512433"/>
                    </a:lnTo>
                    <a:lnTo>
                      <a:pt x="515845" y="507456"/>
                    </a:lnTo>
                    <a:lnTo>
                      <a:pt x="516363" y="502121"/>
                    </a:lnTo>
                    <a:lnTo>
                      <a:pt x="516889" y="497194"/>
                    </a:lnTo>
                    <a:lnTo>
                      <a:pt x="517407" y="493269"/>
                    </a:lnTo>
                    <a:lnTo>
                      <a:pt x="517933" y="490581"/>
                    </a:lnTo>
                    <a:lnTo>
                      <a:pt x="518450" y="489002"/>
                    </a:lnTo>
                    <a:lnTo>
                      <a:pt x="518968" y="488151"/>
                    </a:lnTo>
                    <a:lnTo>
                      <a:pt x="519494" y="487391"/>
                    </a:lnTo>
                    <a:lnTo>
                      <a:pt x="520012" y="485946"/>
                    </a:lnTo>
                    <a:lnTo>
                      <a:pt x="520538" y="483124"/>
                    </a:lnTo>
                    <a:lnTo>
                      <a:pt x="521056" y="478548"/>
                    </a:lnTo>
                    <a:lnTo>
                      <a:pt x="521573" y="472302"/>
                    </a:lnTo>
                    <a:lnTo>
                      <a:pt x="522099" y="464887"/>
                    </a:lnTo>
                    <a:lnTo>
                      <a:pt x="522617" y="457129"/>
                    </a:lnTo>
                    <a:lnTo>
                      <a:pt x="523143" y="450048"/>
                    </a:lnTo>
                    <a:lnTo>
                      <a:pt x="523661" y="444637"/>
                    </a:lnTo>
                    <a:lnTo>
                      <a:pt x="524179" y="441656"/>
                    </a:lnTo>
                    <a:lnTo>
                      <a:pt x="524705" y="441356"/>
                    </a:lnTo>
                    <a:lnTo>
                      <a:pt x="525222" y="443360"/>
                    </a:lnTo>
                    <a:lnTo>
                      <a:pt x="525748" y="446783"/>
                    </a:lnTo>
                    <a:lnTo>
                      <a:pt x="526266" y="450391"/>
                    </a:lnTo>
                    <a:lnTo>
                      <a:pt x="526784" y="452871"/>
                    </a:lnTo>
                    <a:lnTo>
                      <a:pt x="527310" y="453038"/>
                    </a:lnTo>
                    <a:lnTo>
                      <a:pt x="527828" y="450057"/>
                    </a:lnTo>
                    <a:lnTo>
                      <a:pt x="528354" y="443652"/>
                    </a:lnTo>
                    <a:lnTo>
                      <a:pt x="528871" y="434292"/>
                    </a:lnTo>
                    <a:lnTo>
                      <a:pt x="529389" y="423060"/>
                    </a:lnTo>
                    <a:lnTo>
                      <a:pt x="529915" y="411487"/>
                    </a:lnTo>
                    <a:lnTo>
                      <a:pt x="530433" y="401266"/>
                    </a:lnTo>
                    <a:lnTo>
                      <a:pt x="530959" y="393960"/>
                    </a:lnTo>
                    <a:lnTo>
                      <a:pt x="531477" y="390636"/>
                    </a:lnTo>
                    <a:lnTo>
                      <a:pt x="531994" y="391630"/>
                    </a:lnTo>
                    <a:lnTo>
                      <a:pt x="532521" y="396457"/>
                    </a:lnTo>
                    <a:lnTo>
                      <a:pt x="533038" y="403855"/>
                    </a:lnTo>
                    <a:lnTo>
                      <a:pt x="533564" y="412080"/>
                    </a:lnTo>
                    <a:lnTo>
                      <a:pt x="534082" y="419211"/>
                    </a:lnTo>
                    <a:lnTo>
                      <a:pt x="534600" y="423520"/>
                    </a:lnTo>
                    <a:lnTo>
                      <a:pt x="535126" y="423770"/>
                    </a:lnTo>
                    <a:lnTo>
                      <a:pt x="535644" y="419487"/>
                    </a:lnTo>
                    <a:lnTo>
                      <a:pt x="536170" y="411078"/>
                    </a:lnTo>
                    <a:lnTo>
                      <a:pt x="536687" y="399713"/>
                    </a:lnTo>
                    <a:lnTo>
                      <a:pt x="537205" y="387196"/>
                    </a:lnTo>
                    <a:lnTo>
                      <a:pt x="537731" y="375547"/>
                    </a:lnTo>
                    <a:lnTo>
                      <a:pt x="538249" y="366663"/>
                    </a:lnTo>
                    <a:lnTo>
                      <a:pt x="538775" y="361928"/>
                    </a:lnTo>
                    <a:lnTo>
                      <a:pt x="539293" y="361995"/>
                    </a:lnTo>
                    <a:lnTo>
                      <a:pt x="539810" y="366654"/>
                    </a:lnTo>
                    <a:lnTo>
                      <a:pt x="540336" y="374829"/>
                    </a:lnTo>
                    <a:lnTo>
                      <a:pt x="540854" y="384833"/>
                    </a:lnTo>
                    <a:lnTo>
                      <a:pt x="541380" y="394611"/>
                    </a:lnTo>
                    <a:lnTo>
                      <a:pt x="541898" y="402243"/>
                    </a:lnTo>
                    <a:lnTo>
                      <a:pt x="542416" y="406243"/>
                    </a:lnTo>
                    <a:lnTo>
                      <a:pt x="542942" y="405892"/>
                    </a:lnTo>
                    <a:lnTo>
                      <a:pt x="543459" y="401275"/>
                    </a:lnTo>
                    <a:lnTo>
                      <a:pt x="543985" y="393258"/>
                    </a:lnTo>
                    <a:lnTo>
                      <a:pt x="544503" y="383355"/>
                    </a:lnTo>
                    <a:lnTo>
                      <a:pt x="545021" y="373376"/>
                    </a:lnTo>
                    <a:lnTo>
                      <a:pt x="545547" y="365060"/>
                    </a:lnTo>
                    <a:lnTo>
                      <a:pt x="546065" y="359799"/>
                    </a:lnTo>
                    <a:lnTo>
                      <a:pt x="546591" y="358388"/>
                    </a:lnTo>
                    <a:lnTo>
                      <a:pt x="547108" y="360951"/>
                    </a:lnTo>
                    <a:lnTo>
                      <a:pt x="547626" y="366905"/>
                    </a:lnTo>
                    <a:lnTo>
                      <a:pt x="548152" y="375030"/>
                    </a:lnTo>
                    <a:lnTo>
                      <a:pt x="548670" y="383697"/>
                    </a:lnTo>
                    <a:lnTo>
                      <a:pt x="549196" y="391288"/>
                    </a:lnTo>
                    <a:lnTo>
                      <a:pt x="549714" y="396532"/>
                    </a:lnTo>
                    <a:lnTo>
                      <a:pt x="550231" y="398686"/>
                    </a:lnTo>
                    <a:lnTo>
                      <a:pt x="550757" y="397626"/>
                    </a:lnTo>
                    <a:lnTo>
                      <a:pt x="551275" y="393810"/>
                    </a:lnTo>
                    <a:lnTo>
                      <a:pt x="551801" y="388181"/>
                    </a:lnTo>
                    <a:lnTo>
                      <a:pt x="552319" y="381986"/>
                    </a:lnTo>
                    <a:lnTo>
                      <a:pt x="552837" y="376458"/>
                    </a:lnTo>
                    <a:lnTo>
                      <a:pt x="553363" y="372566"/>
                    </a:lnTo>
                    <a:lnTo>
                      <a:pt x="553880" y="370888"/>
                    </a:lnTo>
                    <a:lnTo>
                      <a:pt x="554407" y="371598"/>
                    </a:lnTo>
                    <a:lnTo>
                      <a:pt x="554924" y="374420"/>
                    </a:lnTo>
                    <a:lnTo>
                      <a:pt x="555442" y="378654"/>
                    </a:lnTo>
                    <a:lnTo>
                      <a:pt x="555968" y="383297"/>
                    </a:lnTo>
                    <a:lnTo>
                      <a:pt x="556486" y="387380"/>
                    </a:lnTo>
                    <a:lnTo>
                      <a:pt x="557012" y="390169"/>
                    </a:lnTo>
                    <a:lnTo>
                      <a:pt x="557530" y="391313"/>
                    </a:lnTo>
                    <a:lnTo>
                      <a:pt x="558047" y="390795"/>
                    </a:lnTo>
                    <a:lnTo>
                      <a:pt x="558573" y="388891"/>
                    </a:lnTo>
                    <a:lnTo>
                      <a:pt x="559091" y="386169"/>
                    </a:lnTo>
                    <a:lnTo>
                      <a:pt x="559617" y="383363"/>
                    </a:lnTo>
                    <a:lnTo>
                      <a:pt x="560135" y="381134"/>
                    </a:lnTo>
                    <a:lnTo>
                      <a:pt x="560653" y="379898"/>
                    </a:lnTo>
                    <a:lnTo>
                      <a:pt x="561179" y="379723"/>
                    </a:lnTo>
                    <a:lnTo>
                      <a:pt x="561696" y="380399"/>
                    </a:lnTo>
                    <a:lnTo>
                      <a:pt x="562222" y="381526"/>
                    </a:lnTo>
                    <a:lnTo>
                      <a:pt x="562740" y="382562"/>
                    </a:lnTo>
                    <a:lnTo>
                      <a:pt x="563258" y="382929"/>
                    </a:lnTo>
                    <a:lnTo>
                      <a:pt x="563784" y="382203"/>
                    </a:lnTo>
                    <a:lnTo>
                      <a:pt x="564302" y="380232"/>
                    </a:lnTo>
                    <a:lnTo>
                      <a:pt x="564828" y="377226"/>
                    </a:lnTo>
                    <a:lnTo>
                      <a:pt x="565345" y="373594"/>
                    </a:lnTo>
                    <a:lnTo>
                      <a:pt x="565863" y="369878"/>
                    </a:lnTo>
                    <a:lnTo>
                      <a:pt x="566389" y="366713"/>
                    </a:lnTo>
                    <a:lnTo>
                      <a:pt x="566907" y="364684"/>
                    </a:lnTo>
                    <a:lnTo>
                      <a:pt x="567433" y="364191"/>
                    </a:lnTo>
                    <a:lnTo>
                      <a:pt x="567951" y="365218"/>
                    </a:lnTo>
                    <a:lnTo>
                      <a:pt x="568468" y="367339"/>
                    </a:lnTo>
                    <a:lnTo>
                      <a:pt x="568994" y="369761"/>
                    </a:lnTo>
                    <a:lnTo>
                      <a:pt x="569512" y="371606"/>
                    </a:lnTo>
                    <a:lnTo>
                      <a:pt x="570038" y="372032"/>
                    </a:lnTo>
                    <a:lnTo>
                      <a:pt x="570556" y="370412"/>
                    </a:lnTo>
                    <a:lnTo>
                      <a:pt x="571074" y="366454"/>
                    </a:lnTo>
                    <a:lnTo>
                      <a:pt x="571600" y="360300"/>
                    </a:lnTo>
                    <a:lnTo>
                      <a:pt x="572117" y="352559"/>
                    </a:lnTo>
                    <a:lnTo>
                      <a:pt x="572644" y="344167"/>
                    </a:lnTo>
                    <a:lnTo>
                      <a:pt x="573161" y="336209"/>
                    </a:lnTo>
                    <a:lnTo>
                      <a:pt x="573679" y="329738"/>
                    </a:lnTo>
                    <a:lnTo>
                      <a:pt x="574205" y="325630"/>
                    </a:lnTo>
                    <a:lnTo>
                      <a:pt x="574723" y="324376"/>
                    </a:lnTo>
                    <a:lnTo>
                      <a:pt x="575249" y="325889"/>
                    </a:lnTo>
                    <a:lnTo>
                      <a:pt x="575766" y="329471"/>
                    </a:lnTo>
                    <a:lnTo>
                      <a:pt x="576284" y="333963"/>
                    </a:lnTo>
                    <a:lnTo>
                      <a:pt x="576810" y="337980"/>
                    </a:lnTo>
                    <a:lnTo>
                      <a:pt x="577328" y="340193"/>
                    </a:lnTo>
                    <a:lnTo>
                      <a:pt x="577854" y="339558"/>
                    </a:lnTo>
                    <a:lnTo>
                      <a:pt x="578372" y="335508"/>
                    </a:lnTo>
                    <a:lnTo>
                      <a:pt x="578889" y="328093"/>
                    </a:lnTo>
                    <a:lnTo>
                      <a:pt x="579416" y="318001"/>
                    </a:lnTo>
                    <a:lnTo>
                      <a:pt x="579933" y="306434"/>
                    </a:lnTo>
                    <a:lnTo>
                      <a:pt x="580459" y="294902"/>
                    </a:lnTo>
                    <a:lnTo>
                      <a:pt x="580977" y="284943"/>
                    </a:lnTo>
                    <a:lnTo>
                      <a:pt x="581495" y="277833"/>
                    </a:lnTo>
                    <a:lnTo>
                      <a:pt x="582021" y="274345"/>
                    </a:lnTo>
                    <a:lnTo>
                      <a:pt x="582539" y="274581"/>
                    </a:lnTo>
                    <a:lnTo>
                      <a:pt x="583065" y="277948"/>
                    </a:lnTo>
                    <a:lnTo>
                      <a:pt x="583582" y="283263"/>
                    </a:lnTo>
                    <a:lnTo>
                      <a:pt x="584100" y="288975"/>
                    </a:lnTo>
                    <a:lnTo>
                      <a:pt x="584626" y="293453"/>
                    </a:lnTo>
                    <a:lnTo>
                      <a:pt x="585144" y="295291"/>
                    </a:lnTo>
                    <a:lnTo>
                      <a:pt x="585670" y="293574"/>
                    </a:lnTo>
                    <a:lnTo>
                      <a:pt x="586188" y="288052"/>
                    </a:lnTo>
                    <a:lnTo>
                      <a:pt x="586705" y="279193"/>
                    </a:lnTo>
                    <a:lnTo>
                      <a:pt x="587231" y="268111"/>
                    </a:lnTo>
                    <a:lnTo>
                      <a:pt x="587749" y="256359"/>
                    </a:lnTo>
                    <a:lnTo>
                      <a:pt x="588275" y="245598"/>
                    </a:lnTo>
                    <a:lnTo>
                      <a:pt x="588793" y="237260"/>
                    </a:lnTo>
                    <a:lnTo>
                      <a:pt x="589311" y="232279"/>
                    </a:lnTo>
                    <a:lnTo>
                      <a:pt x="589837" y="230972"/>
                    </a:lnTo>
                    <a:lnTo>
                      <a:pt x="590354" y="233025"/>
                    </a:lnTo>
                    <a:lnTo>
                      <a:pt x="590880" y="237546"/>
                    </a:lnTo>
                    <a:lnTo>
                      <a:pt x="591398" y="243204"/>
                    </a:lnTo>
                    <a:lnTo>
                      <a:pt x="591916" y="248483"/>
                    </a:lnTo>
                    <a:lnTo>
                      <a:pt x="592442" y="252007"/>
                    </a:lnTo>
                    <a:lnTo>
                      <a:pt x="592960" y="252809"/>
                    </a:lnTo>
                    <a:lnTo>
                      <a:pt x="593486" y="250483"/>
                    </a:lnTo>
                    <a:lnTo>
                      <a:pt x="594003" y="245233"/>
                    </a:lnTo>
                    <a:lnTo>
                      <a:pt x="594521" y="237836"/>
                    </a:lnTo>
                    <a:lnTo>
                      <a:pt x="595047" y="229489"/>
                    </a:lnTo>
                    <a:lnTo>
                      <a:pt x="595565" y="221539"/>
                    </a:lnTo>
                    <a:lnTo>
                      <a:pt x="596091" y="215153"/>
                    </a:lnTo>
                    <a:lnTo>
                      <a:pt x="596609" y="211104"/>
                    </a:lnTo>
                    <a:lnTo>
                      <a:pt x="597126" y="209698"/>
                    </a:lnTo>
                    <a:lnTo>
                      <a:pt x="597652" y="210804"/>
                    </a:lnTo>
                    <a:lnTo>
                      <a:pt x="598170" y="213867"/>
                    </a:lnTo>
                    <a:lnTo>
                      <a:pt x="598696" y="217987"/>
                    </a:lnTo>
                    <a:lnTo>
                      <a:pt x="599214" y="222097"/>
                    </a:lnTo>
                    <a:lnTo>
                      <a:pt x="599732" y="225243"/>
                    </a:lnTo>
                    <a:lnTo>
                      <a:pt x="600258" y="226806"/>
                    </a:lnTo>
                    <a:lnTo>
                      <a:pt x="600776" y="226570"/>
                    </a:lnTo>
                    <a:lnTo>
                      <a:pt x="601301" y="224686"/>
                    </a:lnTo>
                    <a:lnTo>
                      <a:pt x="601819" y="221627"/>
                    </a:lnTo>
                    <a:lnTo>
                      <a:pt x="602337" y="218112"/>
                    </a:lnTo>
                    <a:lnTo>
                      <a:pt x="602863" y="214934"/>
                    </a:lnTo>
                    <a:lnTo>
                      <a:pt x="603381" y="212742"/>
                    </a:lnTo>
                    <a:lnTo>
                      <a:pt x="603907" y="211875"/>
                    </a:lnTo>
                    <a:lnTo>
                      <a:pt x="604425" y="212349"/>
                    </a:lnTo>
                    <a:lnTo>
                      <a:pt x="604942" y="213929"/>
                    </a:lnTo>
                    <a:lnTo>
                      <a:pt x="605468" y="216196"/>
                    </a:lnTo>
                    <a:lnTo>
                      <a:pt x="605986" y="218592"/>
                    </a:lnTo>
                    <a:lnTo>
                      <a:pt x="606512" y="220543"/>
                    </a:lnTo>
                    <a:lnTo>
                      <a:pt x="607030" y="221643"/>
                    </a:lnTo>
                    <a:lnTo>
                      <a:pt x="607547" y="221802"/>
                    </a:lnTo>
                    <a:lnTo>
                      <a:pt x="608074" y="221230"/>
                    </a:lnTo>
                    <a:lnTo>
                      <a:pt x="608591" y="220312"/>
                    </a:lnTo>
                    <a:lnTo>
                      <a:pt x="609117" y="219488"/>
                    </a:lnTo>
                    <a:lnTo>
                      <a:pt x="609635" y="219192"/>
                    </a:lnTo>
                    <a:lnTo>
                      <a:pt x="610153" y="219799"/>
                    </a:lnTo>
                    <a:lnTo>
                      <a:pt x="610679" y="221492"/>
                    </a:lnTo>
                    <a:lnTo>
                      <a:pt x="611197" y="224160"/>
                    </a:lnTo>
                    <a:lnTo>
                      <a:pt x="611723" y="227402"/>
                    </a:lnTo>
                    <a:lnTo>
                      <a:pt x="612240" y="230657"/>
                    </a:lnTo>
                    <a:lnTo>
                      <a:pt x="612758" y="233351"/>
                    </a:lnTo>
                    <a:lnTo>
                      <a:pt x="613284" y="234989"/>
                    </a:lnTo>
                    <a:lnTo>
                      <a:pt x="613802" y="235234"/>
                    </a:lnTo>
                    <a:lnTo>
                      <a:pt x="614328" y="234031"/>
                    </a:lnTo>
                    <a:lnTo>
                      <a:pt x="614846" y="231679"/>
                    </a:lnTo>
                    <a:lnTo>
                      <a:pt x="615363" y="228783"/>
                    </a:lnTo>
                    <a:lnTo>
                      <a:pt x="615889" y="226072"/>
                    </a:lnTo>
                    <a:lnTo>
                      <a:pt x="616407" y="224221"/>
                    </a:lnTo>
                    <a:lnTo>
                      <a:pt x="616933" y="223752"/>
                    </a:lnTo>
                    <a:lnTo>
                      <a:pt x="617451" y="224979"/>
                    </a:lnTo>
                    <a:lnTo>
                      <a:pt x="617969" y="227930"/>
                    </a:lnTo>
                    <a:lnTo>
                      <a:pt x="618495" y="232264"/>
                    </a:lnTo>
                    <a:lnTo>
                      <a:pt x="619012" y="237292"/>
                    </a:lnTo>
                    <a:lnTo>
                      <a:pt x="619538" y="242131"/>
                    </a:lnTo>
                    <a:lnTo>
                      <a:pt x="620056" y="245905"/>
                    </a:lnTo>
                    <a:lnTo>
                      <a:pt x="620574" y="247905"/>
                    </a:lnTo>
                    <a:lnTo>
                      <a:pt x="621100" y="247694"/>
                    </a:lnTo>
                    <a:lnTo>
                      <a:pt x="621618" y="245210"/>
                    </a:lnTo>
                    <a:lnTo>
                      <a:pt x="622144" y="240815"/>
                    </a:lnTo>
                    <a:lnTo>
                      <a:pt x="622661" y="235244"/>
                    </a:lnTo>
                    <a:lnTo>
                      <a:pt x="623179" y="229451"/>
                    </a:lnTo>
                    <a:lnTo>
                      <a:pt x="623705" y="224414"/>
                    </a:lnTo>
                    <a:lnTo>
                      <a:pt x="624223" y="220971"/>
                    </a:lnTo>
                    <a:lnTo>
                      <a:pt x="624749" y="219697"/>
                    </a:lnTo>
                    <a:lnTo>
                      <a:pt x="625267" y="220781"/>
                    </a:lnTo>
                    <a:lnTo>
                      <a:pt x="625784" y="223962"/>
                    </a:lnTo>
                    <a:lnTo>
                      <a:pt x="626311" y="228542"/>
                    </a:lnTo>
                    <a:lnTo>
                      <a:pt x="626828" y="233531"/>
                    </a:lnTo>
                    <a:lnTo>
                      <a:pt x="627354" y="237837"/>
                    </a:lnTo>
                    <a:lnTo>
                      <a:pt x="627872" y="240476"/>
                    </a:lnTo>
                    <a:lnTo>
                      <a:pt x="628390" y="240736"/>
                    </a:lnTo>
                    <a:lnTo>
                      <a:pt x="628916" y="238303"/>
                    </a:lnTo>
                    <a:lnTo>
                      <a:pt x="629434" y="233319"/>
                    </a:lnTo>
                    <a:lnTo>
                      <a:pt x="629960" y="226370"/>
                    </a:lnTo>
                    <a:lnTo>
                      <a:pt x="630477" y="218387"/>
                    </a:lnTo>
                    <a:lnTo>
                      <a:pt x="630995" y="210484"/>
                    </a:lnTo>
                    <a:lnTo>
                      <a:pt x="631521" y="203748"/>
                    </a:lnTo>
                    <a:lnTo>
                      <a:pt x="632039" y="199031"/>
                    </a:lnTo>
                    <a:lnTo>
                      <a:pt x="632565" y="196788"/>
                    </a:lnTo>
                    <a:lnTo>
                      <a:pt x="633083" y="197007"/>
                    </a:lnTo>
                    <a:lnTo>
                      <a:pt x="633600" y="199218"/>
                    </a:lnTo>
                    <a:lnTo>
                      <a:pt x="634126" y="202577"/>
                    </a:lnTo>
                    <a:lnTo>
                      <a:pt x="634644" y="206020"/>
                    </a:lnTo>
                    <a:lnTo>
                      <a:pt x="635170" y="208471"/>
                    </a:lnTo>
                    <a:lnTo>
                      <a:pt x="635688" y="209058"/>
                    </a:lnTo>
                    <a:lnTo>
                      <a:pt x="636206" y="207263"/>
                    </a:lnTo>
                    <a:lnTo>
                      <a:pt x="636732" y="202985"/>
                    </a:lnTo>
                    <a:lnTo>
                      <a:pt x="637249" y="196547"/>
                    </a:lnTo>
                    <a:lnTo>
                      <a:pt x="637775" y="188656"/>
                    </a:lnTo>
                    <a:lnTo>
                      <a:pt x="638293" y="180296"/>
                    </a:lnTo>
                    <a:lnTo>
                      <a:pt x="638811" y="172515"/>
                    </a:lnTo>
                    <a:lnTo>
                      <a:pt x="639337" y="166180"/>
                    </a:lnTo>
                    <a:lnTo>
                      <a:pt x="639855" y="161819"/>
                    </a:lnTo>
                    <a:lnTo>
                      <a:pt x="640381" y="159572"/>
                    </a:lnTo>
                    <a:lnTo>
                      <a:pt x="640898" y="159208"/>
                    </a:lnTo>
                    <a:lnTo>
                      <a:pt x="641416" y="160164"/>
                    </a:lnTo>
                    <a:lnTo>
                      <a:pt x="641942" y="161628"/>
                    </a:lnTo>
                    <a:lnTo>
                      <a:pt x="642460" y="162713"/>
                    </a:lnTo>
                    <a:lnTo>
                      <a:pt x="642986" y="162685"/>
                    </a:lnTo>
                    <a:lnTo>
                      <a:pt x="643504" y="161105"/>
                    </a:lnTo>
                    <a:lnTo>
                      <a:pt x="644021" y="157857"/>
                    </a:lnTo>
                    <a:lnTo>
                      <a:pt x="644547" y="153128"/>
                    </a:lnTo>
                    <a:lnTo>
                      <a:pt x="645065" y="147374"/>
                    </a:lnTo>
                    <a:lnTo>
                      <a:pt x="645591" y="141266"/>
                    </a:lnTo>
                    <a:lnTo>
                      <a:pt x="646109" y="135532"/>
                    </a:lnTo>
                    <a:lnTo>
                      <a:pt x="646627" y="130747"/>
                    </a:lnTo>
                    <a:lnTo>
                      <a:pt x="647153" y="127201"/>
                    </a:lnTo>
                    <a:lnTo>
                      <a:pt x="647671" y="124907"/>
                    </a:lnTo>
                    <a:lnTo>
                      <a:pt x="648197" y="123670"/>
                    </a:lnTo>
                    <a:lnTo>
                      <a:pt x="648714" y="123128"/>
                    </a:lnTo>
                    <a:lnTo>
                      <a:pt x="649232" y="122793"/>
                    </a:lnTo>
                    <a:lnTo>
                      <a:pt x="649758" y="122152"/>
                    </a:lnTo>
                    <a:lnTo>
                      <a:pt x="650276" y="120841"/>
                    </a:lnTo>
                    <a:lnTo>
                      <a:pt x="650802" y="118762"/>
                    </a:lnTo>
                    <a:lnTo>
                      <a:pt x="651320" y="116056"/>
                    </a:lnTo>
                    <a:lnTo>
                      <a:pt x="651837" y="113010"/>
                    </a:lnTo>
                    <a:lnTo>
                      <a:pt x="652363" y="109976"/>
                    </a:lnTo>
                    <a:lnTo>
                      <a:pt x="652881" y="107336"/>
                    </a:lnTo>
                    <a:lnTo>
                      <a:pt x="653407" y="105422"/>
                    </a:lnTo>
                    <a:lnTo>
                      <a:pt x="653925" y="104388"/>
                    </a:lnTo>
                    <a:lnTo>
                      <a:pt x="654442" y="104124"/>
                    </a:lnTo>
                    <a:lnTo>
                      <a:pt x="654969" y="104307"/>
                    </a:lnTo>
                    <a:lnTo>
                      <a:pt x="655486" y="104542"/>
                    </a:lnTo>
                    <a:lnTo>
                      <a:pt x="656012" y="104468"/>
                    </a:lnTo>
                    <a:lnTo>
                      <a:pt x="656530" y="103796"/>
                    </a:lnTo>
                    <a:lnTo>
                      <a:pt x="657048" y="102347"/>
                    </a:lnTo>
                    <a:lnTo>
                      <a:pt x="657574" y="100135"/>
                    </a:lnTo>
                    <a:lnTo>
                      <a:pt x="658092" y="97437"/>
                    </a:lnTo>
                    <a:lnTo>
                      <a:pt x="658618" y="94732"/>
                    </a:lnTo>
                    <a:lnTo>
                      <a:pt x="659135" y="92546"/>
                    </a:lnTo>
                    <a:lnTo>
                      <a:pt x="659653" y="91312"/>
                    </a:lnTo>
                    <a:lnTo>
                      <a:pt x="660179" y="91312"/>
                    </a:lnTo>
                    <a:lnTo>
                      <a:pt x="660697" y="92648"/>
                    </a:lnTo>
                    <a:lnTo>
                      <a:pt x="661223" y="95178"/>
                    </a:lnTo>
                    <a:lnTo>
                      <a:pt x="661741" y="98485"/>
                    </a:lnTo>
                    <a:lnTo>
                      <a:pt x="662258" y="101944"/>
                    </a:lnTo>
                    <a:lnTo>
                      <a:pt x="662784" y="104907"/>
                    </a:lnTo>
                    <a:lnTo>
                      <a:pt x="663302" y="106857"/>
                    </a:lnTo>
                    <a:lnTo>
                      <a:pt x="663828" y="107491"/>
                    </a:lnTo>
                    <a:lnTo>
                      <a:pt x="664346" y="106731"/>
                    </a:lnTo>
                    <a:lnTo>
                      <a:pt x="664864" y="104761"/>
                    </a:lnTo>
                    <a:lnTo>
                      <a:pt x="665390" y="102038"/>
                    </a:lnTo>
                    <a:lnTo>
                      <a:pt x="665907" y="99227"/>
                    </a:lnTo>
                    <a:lnTo>
                      <a:pt x="666433" y="97037"/>
                    </a:lnTo>
                    <a:lnTo>
                      <a:pt x="666951" y="96057"/>
                    </a:lnTo>
                    <a:lnTo>
                      <a:pt x="667469" y="96665"/>
                    </a:lnTo>
                    <a:lnTo>
                      <a:pt x="667995" y="98982"/>
                    </a:lnTo>
                    <a:lnTo>
                      <a:pt x="668513" y="102844"/>
                    </a:lnTo>
                    <a:lnTo>
                      <a:pt x="669039" y="107788"/>
                    </a:lnTo>
                    <a:lnTo>
                      <a:pt x="669557" y="113129"/>
                    </a:lnTo>
                    <a:lnTo>
                      <a:pt x="670074" y="118113"/>
                    </a:lnTo>
                    <a:lnTo>
                      <a:pt x="670600" y="122075"/>
                    </a:lnTo>
                    <a:lnTo>
                      <a:pt x="671118" y="124551"/>
                    </a:lnTo>
                    <a:lnTo>
                      <a:pt x="671644" y="125332"/>
                    </a:lnTo>
                    <a:lnTo>
                      <a:pt x="672162" y="124500"/>
                    </a:lnTo>
                    <a:lnTo>
                      <a:pt x="672679" y="122424"/>
                    </a:lnTo>
                    <a:lnTo>
                      <a:pt x="673206" y="119708"/>
                    </a:lnTo>
                    <a:lnTo>
                      <a:pt x="673723" y="117069"/>
                    </a:lnTo>
                    <a:lnTo>
                      <a:pt x="674249" y="115185"/>
                    </a:lnTo>
                    <a:lnTo>
                      <a:pt x="674767" y="114585"/>
                    </a:lnTo>
                    <a:lnTo>
                      <a:pt x="675285" y="115560"/>
                    </a:lnTo>
                    <a:lnTo>
                      <a:pt x="675811" y="118122"/>
                    </a:lnTo>
                    <a:lnTo>
                      <a:pt x="676328" y="122010"/>
                    </a:lnTo>
                    <a:lnTo>
                      <a:pt x="676855" y="126725"/>
                    </a:lnTo>
                    <a:lnTo>
                      <a:pt x="677372" y="131622"/>
                    </a:lnTo>
                    <a:lnTo>
                      <a:pt x="677890" y="136013"/>
                    </a:lnTo>
                    <a:lnTo>
                      <a:pt x="678416" y="139298"/>
                    </a:lnTo>
                    <a:lnTo>
                      <a:pt x="678934" y="141076"/>
                    </a:lnTo>
                    <a:lnTo>
                      <a:pt x="679460" y="141207"/>
                    </a:lnTo>
                    <a:lnTo>
                      <a:pt x="679978" y="139826"/>
                    </a:lnTo>
                    <a:lnTo>
                      <a:pt x="680495" y="137310"/>
                    </a:lnTo>
                    <a:lnTo>
                      <a:pt x="681021" y="134219"/>
                    </a:lnTo>
                    <a:lnTo>
                      <a:pt x="681539" y="131195"/>
                    </a:lnTo>
                    <a:lnTo>
                      <a:pt x="682065" y="128825"/>
                    </a:lnTo>
                    <a:lnTo>
                      <a:pt x="682583" y="127529"/>
                    </a:lnTo>
                    <a:lnTo>
                      <a:pt x="683101" y="127497"/>
                    </a:lnTo>
                    <a:lnTo>
                      <a:pt x="683627" y="128699"/>
                    </a:lnTo>
                    <a:lnTo>
                      <a:pt x="684144" y="130901"/>
                    </a:lnTo>
                    <a:lnTo>
                      <a:pt x="684670" y="133676"/>
                    </a:lnTo>
                    <a:lnTo>
                      <a:pt x="685188" y="136450"/>
                    </a:lnTo>
                    <a:lnTo>
                      <a:pt x="685706" y="138633"/>
                    </a:lnTo>
                    <a:lnTo>
                      <a:pt x="686232" y="139765"/>
                    </a:lnTo>
                    <a:lnTo>
                      <a:pt x="686750" y="139610"/>
                    </a:lnTo>
                    <a:lnTo>
                      <a:pt x="687276" y="138156"/>
                    </a:lnTo>
                    <a:lnTo>
                      <a:pt x="687793" y="135581"/>
                    </a:lnTo>
                    <a:lnTo>
                      <a:pt x="688311" y="132247"/>
                    </a:lnTo>
                    <a:lnTo>
                      <a:pt x="688837" y="128646"/>
                    </a:lnTo>
                    <a:lnTo>
                      <a:pt x="689355" y="125287"/>
                    </a:lnTo>
                    <a:lnTo>
                      <a:pt x="689881" y="122553"/>
                    </a:lnTo>
                    <a:lnTo>
                      <a:pt x="690399" y="120632"/>
                    </a:lnTo>
                    <a:lnTo>
                      <a:pt x="690916" y="119535"/>
                    </a:lnTo>
                    <a:lnTo>
                      <a:pt x="691442" y="119136"/>
                    </a:lnTo>
                    <a:lnTo>
                      <a:pt x="691960" y="119163"/>
                    </a:lnTo>
                    <a:lnTo>
                      <a:pt x="692486" y="119216"/>
                    </a:lnTo>
                    <a:lnTo>
                      <a:pt x="693004" y="118865"/>
                    </a:lnTo>
                    <a:lnTo>
                      <a:pt x="693522" y="117803"/>
                    </a:lnTo>
                    <a:lnTo>
                      <a:pt x="694048" y="115930"/>
                    </a:lnTo>
                    <a:lnTo>
                      <a:pt x="694565" y="113328"/>
                    </a:lnTo>
                    <a:lnTo>
                      <a:pt x="695092" y="110183"/>
                    </a:lnTo>
                    <a:lnTo>
                      <a:pt x="695609" y="106759"/>
                    </a:lnTo>
                    <a:lnTo>
                      <a:pt x="696127" y="103384"/>
                    </a:lnTo>
                    <a:lnTo>
                      <a:pt x="696653" y="100388"/>
                    </a:lnTo>
                    <a:lnTo>
                      <a:pt x="697171" y="97968"/>
                    </a:lnTo>
                    <a:lnTo>
                      <a:pt x="697697" y="96108"/>
                    </a:lnTo>
                    <a:lnTo>
                      <a:pt x="698215" y="94616"/>
                    </a:lnTo>
                    <a:lnTo>
                      <a:pt x="698732" y="93218"/>
                    </a:lnTo>
                    <a:lnTo>
                      <a:pt x="699258" y="91630"/>
                    </a:lnTo>
                    <a:lnTo>
                      <a:pt x="699776" y="89575"/>
                    </a:lnTo>
                    <a:lnTo>
                      <a:pt x="700302" y="86839"/>
                    </a:lnTo>
                    <a:lnTo>
                      <a:pt x="700820" y="83379"/>
                    </a:lnTo>
                    <a:lnTo>
                      <a:pt x="701338" y="79382"/>
                    </a:lnTo>
                    <a:lnTo>
                      <a:pt x="701864" y="75203"/>
                    </a:lnTo>
                    <a:lnTo>
                      <a:pt x="702381" y="71231"/>
                    </a:lnTo>
                    <a:lnTo>
                      <a:pt x="702907" y="67799"/>
                    </a:lnTo>
                    <a:lnTo>
                      <a:pt x="703425" y="65166"/>
                    </a:lnTo>
                    <a:lnTo>
                      <a:pt x="703943" y="63489"/>
                    </a:lnTo>
                    <a:lnTo>
                      <a:pt x="704469" y="62738"/>
                    </a:lnTo>
                    <a:lnTo>
                      <a:pt x="704987" y="62624"/>
                    </a:lnTo>
                    <a:lnTo>
                      <a:pt x="705513" y="62658"/>
                    </a:lnTo>
                    <a:lnTo>
                      <a:pt x="706030" y="62304"/>
                    </a:lnTo>
                    <a:lnTo>
                      <a:pt x="706548" y="61135"/>
                    </a:lnTo>
                    <a:lnTo>
                      <a:pt x="707074" y="58887"/>
                    </a:lnTo>
                    <a:lnTo>
                      <a:pt x="707592" y="55489"/>
                    </a:lnTo>
                    <a:lnTo>
                      <a:pt x="708118" y="51106"/>
                    </a:lnTo>
                    <a:lnTo>
                      <a:pt x="708636" y="46160"/>
                    </a:lnTo>
                    <a:lnTo>
                      <a:pt x="709153" y="41246"/>
                    </a:lnTo>
                    <a:lnTo>
                      <a:pt x="709679" y="36969"/>
                    </a:lnTo>
                    <a:lnTo>
                      <a:pt x="710197" y="33810"/>
                    </a:lnTo>
                    <a:lnTo>
                      <a:pt x="710723" y="32064"/>
                    </a:lnTo>
                    <a:lnTo>
                      <a:pt x="711241" y="31820"/>
                    </a:lnTo>
                    <a:lnTo>
                      <a:pt x="711759" y="32909"/>
                    </a:lnTo>
                    <a:lnTo>
                      <a:pt x="712285" y="34880"/>
                    </a:lnTo>
                    <a:lnTo>
                      <a:pt x="712802" y="37078"/>
                    </a:lnTo>
                    <a:lnTo>
                      <a:pt x="713328" y="38817"/>
                    </a:lnTo>
                    <a:lnTo>
                      <a:pt x="713846" y="39553"/>
                    </a:lnTo>
                    <a:lnTo>
                      <a:pt x="714364" y="38971"/>
                    </a:lnTo>
                    <a:lnTo>
                      <a:pt x="714890" y="37011"/>
                    </a:lnTo>
                    <a:lnTo>
                      <a:pt x="715408" y="33872"/>
                    </a:lnTo>
                    <a:lnTo>
                      <a:pt x="715934" y="30007"/>
                    </a:lnTo>
                    <a:lnTo>
                      <a:pt x="716452" y="26040"/>
                    </a:lnTo>
                    <a:lnTo>
                      <a:pt x="716969" y="22628"/>
                    </a:lnTo>
                    <a:lnTo>
                      <a:pt x="717495" y="20318"/>
                    </a:lnTo>
                    <a:lnTo>
                      <a:pt x="718013" y="19463"/>
                    </a:lnTo>
                    <a:lnTo>
                      <a:pt x="718539" y="20169"/>
                    </a:lnTo>
                    <a:lnTo>
                      <a:pt x="719057" y="22284"/>
                    </a:lnTo>
                    <a:lnTo>
                      <a:pt x="719574" y="25403"/>
                    </a:lnTo>
                    <a:lnTo>
                      <a:pt x="720101" y="28956"/>
                    </a:lnTo>
                    <a:lnTo>
                      <a:pt x="720618" y="32335"/>
                    </a:lnTo>
                    <a:lnTo>
                      <a:pt x="721144" y="35019"/>
                    </a:lnTo>
                    <a:lnTo>
                      <a:pt x="721662" y="36664"/>
                    </a:lnTo>
                    <a:lnTo>
                      <a:pt x="722180" y="37136"/>
                    </a:lnTo>
                    <a:lnTo>
                      <a:pt x="722706" y="36522"/>
                    </a:lnTo>
                    <a:lnTo>
                      <a:pt x="723223" y="35110"/>
                    </a:lnTo>
                    <a:lnTo>
                      <a:pt x="723750" y="33336"/>
                    </a:lnTo>
                    <a:lnTo>
                      <a:pt x="724267" y="31706"/>
                    </a:lnTo>
                    <a:lnTo>
                      <a:pt x="724785" y="30696"/>
                    </a:lnTo>
                    <a:lnTo>
                      <a:pt x="725311" y="30650"/>
                    </a:lnTo>
                    <a:lnTo>
                      <a:pt x="725829" y="31713"/>
                    </a:lnTo>
                    <a:lnTo>
                      <a:pt x="726355" y="33836"/>
                    </a:lnTo>
                    <a:lnTo>
                      <a:pt x="726873" y="36810"/>
                    </a:lnTo>
                    <a:lnTo>
                      <a:pt x="727390" y="40328"/>
                    </a:lnTo>
                    <a:lnTo>
                      <a:pt x="727916" y="44014"/>
                    </a:lnTo>
                    <a:lnTo>
                      <a:pt x="728434" y="47485"/>
                    </a:lnTo>
                    <a:lnTo>
                      <a:pt x="728960" y="50416"/>
                    </a:lnTo>
                    <a:lnTo>
                      <a:pt x="729478" y="52609"/>
                    </a:lnTo>
                    <a:lnTo>
                      <a:pt x="729996" y="54018"/>
                    </a:lnTo>
                    <a:lnTo>
                      <a:pt x="730522" y="54725"/>
                    </a:lnTo>
                    <a:lnTo>
                      <a:pt x="731039" y="54920"/>
                    </a:lnTo>
                    <a:lnTo>
                      <a:pt x="731565" y="54880"/>
                    </a:lnTo>
                    <a:lnTo>
                      <a:pt x="732083" y="54935"/>
                    </a:lnTo>
                    <a:lnTo>
                      <a:pt x="732601" y="55370"/>
                    </a:lnTo>
                    <a:lnTo>
                      <a:pt x="733127" y="56347"/>
                    </a:lnTo>
                    <a:lnTo>
                      <a:pt x="733645" y="57903"/>
                    </a:lnTo>
                    <a:lnTo>
                      <a:pt x="734171" y="59992"/>
                    </a:lnTo>
                    <a:lnTo>
                      <a:pt x="734688" y="62523"/>
                    </a:lnTo>
                    <a:lnTo>
                      <a:pt x="735206" y="65332"/>
                    </a:lnTo>
                    <a:lnTo>
                      <a:pt x="735732" y="68164"/>
                    </a:lnTo>
                    <a:lnTo>
                      <a:pt x="736250" y="70732"/>
                    </a:lnTo>
                    <a:lnTo>
                      <a:pt x="736776" y="72823"/>
                    </a:lnTo>
                    <a:lnTo>
                      <a:pt x="737294" y="74354"/>
                    </a:lnTo>
                    <a:lnTo>
                      <a:pt x="737811" y="75340"/>
                    </a:lnTo>
                    <a:lnTo>
                      <a:pt x="738338" y="75865"/>
                    </a:lnTo>
                    <a:lnTo>
                      <a:pt x="738855" y="76082"/>
                    </a:lnTo>
                    <a:lnTo>
                      <a:pt x="739381" y="76218"/>
                    </a:lnTo>
                    <a:lnTo>
                      <a:pt x="739899" y="76515"/>
                    </a:lnTo>
                    <a:lnTo>
                      <a:pt x="740417" y="77139"/>
                    </a:lnTo>
                    <a:lnTo>
                      <a:pt x="740943" y="78126"/>
                    </a:lnTo>
                    <a:lnTo>
                      <a:pt x="741460" y="79420"/>
                    </a:lnTo>
                    <a:lnTo>
                      <a:pt x="741987" y="80923"/>
                    </a:lnTo>
                    <a:lnTo>
                      <a:pt x="742504" y="82481"/>
                    </a:lnTo>
                    <a:lnTo>
                      <a:pt x="743022" y="83858"/>
                    </a:lnTo>
                    <a:lnTo>
                      <a:pt x="743548" y="84785"/>
                    </a:lnTo>
                    <a:lnTo>
                      <a:pt x="744066" y="85080"/>
                    </a:lnTo>
                    <a:lnTo>
                      <a:pt x="744592" y="84737"/>
                    </a:lnTo>
                    <a:lnTo>
                      <a:pt x="745109" y="83897"/>
                    </a:lnTo>
                    <a:lnTo>
                      <a:pt x="745627" y="82769"/>
                    </a:lnTo>
                    <a:lnTo>
                      <a:pt x="746153" y="81584"/>
                    </a:lnTo>
                    <a:lnTo>
                      <a:pt x="746671" y="80603"/>
                    </a:lnTo>
                    <a:lnTo>
                      <a:pt x="747197" y="80089"/>
                    </a:lnTo>
                    <a:lnTo>
                      <a:pt x="747715" y="80197"/>
                    </a:lnTo>
                    <a:lnTo>
                      <a:pt x="748233" y="80884"/>
                    </a:lnTo>
                    <a:lnTo>
                      <a:pt x="748759" y="81924"/>
                    </a:lnTo>
                    <a:lnTo>
                      <a:pt x="749276" y="82993"/>
                    </a:lnTo>
                    <a:lnTo>
                      <a:pt x="749802" y="83740"/>
                    </a:lnTo>
                    <a:lnTo>
                      <a:pt x="750320" y="83814"/>
                    </a:lnTo>
                    <a:lnTo>
                      <a:pt x="750838" y="82921"/>
                    </a:lnTo>
                    <a:lnTo>
                      <a:pt x="751364" y="80932"/>
                    </a:lnTo>
                    <a:lnTo>
                      <a:pt x="751882" y="77975"/>
                    </a:lnTo>
                    <a:lnTo>
                      <a:pt x="752408" y="74407"/>
                    </a:lnTo>
                    <a:lnTo>
                      <a:pt x="752925" y="70685"/>
                    </a:lnTo>
                    <a:lnTo>
                      <a:pt x="753443" y="67264"/>
                    </a:lnTo>
                    <a:lnTo>
                      <a:pt x="753969" y="64557"/>
                    </a:lnTo>
                    <a:lnTo>
                      <a:pt x="754487" y="62893"/>
                    </a:lnTo>
                    <a:lnTo>
                      <a:pt x="755013" y="62416"/>
                    </a:lnTo>
                    <a:lnTo>
                      <a:pt x="755531" y="62977"/>
                    </a:lnTo>
                    <a:lnTo>
                      <a:pt x="756048" y="64151"/>
                    </a:lnTo>
                    <a:lnTo>
                      <a:pt x="756574" y="65359"/>
                    </a:lnTo>
                    <a:lnTo>
                      <a:pt x="757092" y="66013"/>
                    </a:lnTo>
                    <a:lnTo>
                      <a:pt x="757618" y="65611"/>
                    </a:lnTo>
                    <a:lnTo>
                      <a:pt x="758136" y="63811"/>
                    </a:lnTo>
                    <a:lnTo>
                      <a:pt x="758654" y="60523"/>
                    </a:lnTo>
                    <a:lnTo>
                      <a:pt x="759180" y="55974"/>
                    </a:lnTo>
                    <a:lnTo>
                      <a:pt x="759697" y="50660"/>
                    </a:lnTo>
                    <a:lnTo>
                      <a:pt x="760224" y="45219"/>
                    </a:lnTo>
                    <a:lnTo>
                      <a:pt x="760741" y="40286"/>
                    </a:lnTo>
                    <a:lnTo>
                      <a:pt x="761259" y="36403"/>
                    </a:lnTo>
                    <a:lnTo>
                      <a:pt x="761785" y="33948"/>
                    </a:lnTo>
                    <a:lnTo>
                      <a:pt x="762303" y="33041"/>
                    </a:lnTo>
                    <a:lnTo>
                      <a:pt x="762829" y="33480"/>
                    </a:lnTo>
                    <a:lnTo>
                      <a:pt x="763346" y="34768"/>
                    </a:lnTo>
                    <a:lnTo>
                      <a:pt x="763864" y="36241"/>
                    </a:lnTo>
                    <a:lnTo>
                      <a:pt x="764390" y="37230"/>
                    </a:lnTo>
                    <a:lnTo>
                      <a:pt x="764908" y="37184"/>
                    </a:lnTo>
                    <a:lnTo>
                      <a:pt x="765434" y="35766"/>
                    </a:lnTo>
                    <a:lnTo>
                      <a:pt x="765952" y="32901"/>
                    </a:lnTo>
                    <a:lnTo>
                      <a:pt x="766469" y="28811"/>
                    </a:lnTo>
                    <a:lnTo>
                      <a:pt x="766996" y="23967"/>
                    </a:lnTo>
                    <a:lnTo>
                      <a:pt x="767513" y="18978"/>
                    </a:lnTo>
                    <a:lnTo>
                      <a:pt x="768039" y="14468"/>
                    </a:lnTo>
                    <a:lnTo>
                      <a:pt x="768557" y="10956"/>
                    </a:lnTo>
                    <a:lnTo>
                      <a:pt x="769075" y="8760"/>
                    </a:lnTo>
                    <a:lnTo>
                      <a:pt x="769601" y="7963"/>
                    </a:lnTo>
                    <a:lnTo>
                      <a:pt x="770119" y="8385"/>
                    </a:lnTo>
                    <a:lnTo>
                      <a:pt x="770645" y="9640"/>
                    </a:lnTo>
                    <a:lnTo>
                      <a:pt x="771162" y="11206"/>
                    </a:lnTo>
                    <a:lnTo>
                      <a:pt x="771680" y="12552"/>
                    </a:lnTo>
                    <a:lnTo>
                      <a:pt x="772206" y="13240"/>
                    </a:lnTo>
                    <a:lnTo>
                      <a:pt x="772724" y="13017"/>
                    </a:lnTo>
                    <a:lnTo>
                      <a:pt x="773250" y="11836"/>
                    </a:lnTo>
                    <a:lnTo>
                      <a:pt x="773768" y="9837"/>
                    </a:lnTo>
                    <a:lnTo>
                      <a:pt x="774285" y="7324"/>
                    </a:lnTo>
                    <a:lnTo>
                      <a:pt x="774811" y="4700"/>
                    </a:lnTo>
                    <a:lnTo>
                      <a:pt x="775329" y="2401"/>
                    </a:lnTo>
                    <a:lnTo>
                      <a:pt x="775855" y="772"/>
                    </a:lnTo>
                    <a:lnTo>
                      <a:pt x="776373" y="0"/>
                    </a:lnTo>
                    <a:lnTo>
                      <a:pt x="776891" y="94"/>
                    </a:lnTo>
                    <a:lnTo>
                      <a:pt x="777417" y="938"/>
                    </a:lnTo>
                    <a:lnTo>
                      <a:pt x="777934" y="2331"/>
                    </a:lnTo>
                    <a:lnTo>
                      <a:pt x="778460" y="4010"/>
                    </a:lnTo>
                    <a:lnTo>
                      <a:pt x="778978" y="5676"/>
                    </a:lnTo>
                    <a:lnTo>
                      <a:pt x="779496" y="7074"/>
                    </a:lnTo>
                    <a:lnTo>
                      <a:pt x="780022" y="8065"/>
                    </a:lnTo>
                    <a:lnTo>
                      <a:pt x="780540" y="8638"/>
                    </a:lnTo>
                    <a:lnTo>
                      <a:pt x="781066" y="8870"/>
                    </a:lnTo>
                    <a:lnTo>
                      <a:pt x="781583" y="8891"/>
                    </a:lnTo>
                    <a:lnTo>
                      <a:pt x="782101" y="8885"/>
                    </a:lnTo>
                    <a:lnTo>
                      <a:pt x="782627" y="9073"/>
                    </a:lnTo>
                    <a:lnTo>
                      <a:pt x="783145" y="9649"/>
                    </a:lnTo>
                    <a:lnTo>
                      <a:pt x="783671" y="10697"/>
                    </a:lnTo>
                    <a:lnTo>
                      <a:pt x="784189" y="12179"/>
                    </a:lnTo>
                    <a:lnTo>
                      <a:pt x="784706" y="14003"/>
                    </a:lnTo>
                    <a:lnTo>
                      <a:pt x="785233" y="16069"/>
                    </a:lnTo>
                    <a:lnTo>
                      <a:pt x="785750" y="18266"/>
                    </a:lnTo>
                    <a:lnTo>
                      <a:pt x="786276" y="20440"/>
                    </a:lnTo>
                    <a:lnTo>
                      <a:pt x="786794" y="22420"/>
                    </a:lnTo>
                    <a:lnTo>
                      <a:pt x="787312" y="24104"/>
                    </a:lnTo>
                    <a:lnTo>
                      <a:pt x="787838" y="25499"/>
                    </a:lnTo>
                    <a:lnTo>
                      <a:pt x="788355" y="26681"/>
                    </a:lnTo>
                    <a:lnTo>
                      <a:pt x="788882" y="27745"/>
                    </a:lnTo>
                    <a:lnTo>
                      <a:pt x="789399" y="28808"/>
                    </a:lnTo>
                    <a:lnTo>
                      <a:pt x="789917" y="30043"/>
                    </a:lnTo>
                    <a:lnTo>
                      <a:pt x="790443" y="31644"/>
                    </a:lnTo>
                    <a:lnTo>
                      <a:pt x="790961" y="33733"/>
                    </a:lnTo>
                    <a:lnTo>
                      <a:pt x="791487" y="36300"/>
                    </a:lnTo>
                    <a:lnTo>
                      <a:pt x="792005" y="39224"/>
                    </a:lnTo>
                    <a:lnTo>
                      <a:pt x="792522" y="42340"/>
                    </a:lnTo>
                    <a:lnTo>
                      <a:pt x="793048" y="45461"/>
                    </a:lnTo>
                    <a:lnTo>
                      <a:pt x="793566" y="48353"/>
                    </a:lnTo>
                    <a:lnTo>
                      <a:pt x="794092" y="50754"/>
                    </a:lnTo>
                    <a:lnTo>
                      <a:pt x="794610" y="52472"/>
                    </a:lnTo>
                    <a:lnTo>
                      <a:pt x="795128" y="53479"/>
                    </a:lnTo>
                    <a:lnTo>
                      <a:pt x="795654" y="53901"/>
                    </a:lnTo>
                    <a:lnTo>
                      <a:pt x="796171" y="53953"/>
                    </a:lnTo>
                    <a:lnTo>
                      <a:pt x="796697" y="53902"/>
                    </a:lnTo>
                    <a:lnTo>
                      <a:pt x="797215" y="54080"/>
                    </a:lnTo>
                    <a:lnTo>
                      <a:pt x="797733" y="54854"/>
                    </a:lnTo>
                    <a:lnTo>
                      <a:pt x="798259" y="56501"/>
                    </a:lnTo>
                    <a:lnTo>
                      <a:pt x="798777" y="59094"/>
                    </a:lnTo>
                    <a:lnTo>
                      <a:pt x="799303" y="62469"/>
                    </a:lnTo>
                    <a:lnTo>
                      <a:pt x="799820" y="66298"/>
                    </a:lnTo>
                    <a:lnTo>
                      <a:pt x="800338" y="70159"/>
                    </a:lnTo>
                    <a:lnTo>
                      <a:pt x="800864" y="73568"/>
                    </a:lnTo>
                    <a:lnTo>
                      <a:pt x="801382" y="76043"/>
                    </a:lnTo>
                    <a:lnTo>
                      <a:pt x="801908" y="77231"/>
                    </a:lnTo>
                    <a:lnTo>
                      <a:pt x="802426" y="77037"/>
                    </a:lnTo>
                    <a:lnTo>
                      <a:pt x="802943" y="75645"/>
                    </a:lnTo>
                    <a:lnTo>
                      <a:pt x="803469" y="73447"/>
                    </a:lnTo>
                    <a:lnTo>
                      <a:pt x="803987" y="70959"/>
                    </a:lnTo>
                    <a:lnTo>
                      <a:pt x="804513" y="68767"/>
                    </a:lnTo>
                    <a:lnTo>
                      <a:pt x="805031" y="67449"/>
                    </a:lnTo>
                    <a:lnTo>
                      <a:pt x="805549" y="67441"/>
                    </a:lnTo>
                    <a:lnTo>
                      <a:pt x="806075" y="68886"/>
                    </a:lnTo>
                    <a:lnTo>
                      <a:pt x="806592" y="71598"/>
                    </a:lnTo>
                    <a:lnTo>
                      <a:pt x="807119" y="75113"/>
                    </a:lnTo>
                    <a:lnTo>
                      <a:pt x="807636" y="78803"/>
                    </a:lnTo>
                    <a:lnTo>
                      <a:pt x="808154" y="81967"/>
                    </a:lnTo>
                    <a:lnTo>
                      <a:pt x="808680" y="83946"/>
                    </a:lnTo>
                    <a:lnTo>
                      <a:pt x="809198" y="84274"/>
                    </a:lnTo>
                    <a:lnTo>
                      <a:pt x="809724" y="82806"/>
                    </a:lnTo>
                    <a:lnTo>
                      <a:pt x="810241" y="79752"/>
                    </a:lnTo>
                    <a:lnTo>
                      <a:pt x="810759" y="75614"/>
                    </a:lnTo>
                    <a:lnTo>
                      <a:pt x="811285" y="71067"/>
                    </a:lnTo>
                    <a:lnTo>
                      <a:pt x="811803" y="66843"/>
                    </a:lnTo>
                    <a:lnTo>
                      <a:pt x="812329" y="63601"/>
                    </a:lnTo>
                    <a:lnTo>
                      <a:pt x="812847" y="61804"/>
                    </a:lnTo>
                    <a:lnTo>
                      <a:pt x="813365" y="61606"/>
                    </a:lnTo>
                    <a:lnTo>
                      <a:pt x="813890" y="62821"/>
                    </a:lnTo>
                    <a:lnTo>
                      <a:pt x="814408" y="64969"/>
                    </a:lnTo>
                    <a:lnTo>
                      <a:pt x="814934" y="67386"/>
                    </a:lnTo>
                    <a:lnTo>
                      <a:pt x="815452" y="69356"/>
                    </a:lnTo>
                    <a:lnTo>
                      <a:pt x="815970" y="70258"/>
                    </a:lnTo>
                    <a:lnTo>
                      <a:pt x="816496" y="69675"/>
                    </a:lnTo>
                    <a:lnTo>
                      <a:pt x="817014" y="67483"/>
                    </a:lnTo>
                    <a:lnTo>
                      <a:pt x="817540" y="63881"/>
                    </a:lnTo>
                    <a:lnTo>
                      <a:pt x="818057" y="59341"/>
                    </a:lnTo>
                    <a:lnTo>
                      <a:pt x="818575" y="54498"/>
                    </a:lnTo>
                    <a:lnTo>
                      <a:pt x="819101" y="49995"/>
                    </a:lnTo>
                    <a:lnTo>
                      <a:pt x="819619" y="46354"/>
                    </a:lnTo>
                    <a:lnTo>
                      <a:pt x="820145" y="43888"/>
                    </a:lnTo>
                    <a:lnTo>
                      <a:pt x="820663" y="42671"/>
                    </a:lnTo>
                    <a:lnTo>
                      <a:pt x="821180" y="42529"/>
                    </a:lnTo>
                    <a:lnTo>
                      <a:pt x="821706" y="43071"/>
                    </a:lnTo>
                    <a:lnTo>
                      <a:pt x="822224" y="43778"/>
                    </a:lnTo>
                    <a:lnTo>
                      <a:pt x="822750" y="44136"/>
                    </a:lnTo>
                    <a:lnTo>
                      <a:pt x="823268" y="43764"/>
                    </a:lnTo>
                    <a:lnTo>
                      <a:pt x="823786" y="42472"/>
                    </a:lnTo>
                    <a:lnTo>
                      <a:pt x="824312" y="40263"/>
                    </a:lnTo>
                    <a:lnTo>
                      <a:pt x="824829" y="37321"/>
                    </a:lnTo>
                    <a:lnTo>
                      <a:pt x="825355" y="33989"/>
                    </a:lnTo>
                    <a:lnTo>
                      <a:pt x="825873" y="30696"/>
                    </a:lnTo>
                    <a:lnTo>
                      <a:pt x="826391" y="27837"/>
                    </a:lnTo>
                    <a:lnTo>
                      <a:pt x="826917" y="25661"/>
                    </a:lnTo>
                    <a:lnTo>
                      <a:pt x="827435" y="24230"/>
                    </a:lnTo>
                    <a:lnTo>
                      <a:pt x="827961" y="23458"/>
                    </a:lnTo>
                    <a:lnTo>
                      <a:pt x="828478" y="23156"/>
                    </a:lnTo>
                    <a:lnTo>
                      <a:pt x="828996" y="23052"/>
                    </a:lnTo>
                    <a:lnTo>
                      <a:pt x="829522" y="22829"/>
                    </a:lnTo>
                    <a:lnTo>
                      <a:pt x="830040" y="22227"/>
                    </a:lnTo>
                    <a:lnTo>
                      <a:pt x="830566" y="21137"/>
                    </a:lnTo>
                    <a:lnTo>
                      <a:pt x="831084" y="19628"/>
                    </a:lnTo>
                    <a:lnTo>
                      <a:pt x="831601" y="17878"/>
                    </a:lnTo>
                    <a:lnTo>
                      <a:pt x="832127" y="16103"/>
                    </a:lnTo>
                    <a:lnTo>
                      <a:pt x="832645" y="14533"/>
                    </a:lnTo>
                    <a:lnTo>
                      <a:pt x="833171" y="13405"/>
                    </a:lnTo>
                    <a:lnTo>
                      <a:pt x="833689" y="12902"/>
                    </a:lnTo>
                    <a:lnTo>
                      <a:pt x="834207" y="13067"/>
                    </a:lnTo>
                    <a:lnTo>
                      <a:pt x="834733" y="13774"/>
                    </a:lnTo>
                    <a:lnTo>
                      <a:pt x="835250" y="14790"/>
                    </a:lnTo>
                    <a:lnTo>
                      <a:pt x="835777" y="15865"/>
                    </a:lnTo>
                    <a:lnTo>
                      <a:pt x="836294" y="16766"/>
                    </a:lnTo>
                    <a:lnTo>
                      <a:pt x="836812" y="17278"/>
                    </a:lnTo>
                    <a:lnTo>
                      <a:pt x="837338" y="17250"/>
                    </a:lnTo>
                    <a:lnTo>
                      <a:pt x="837856" y="16669"/>
                    </a:lnTo>
                    <a:lnTo>
                      <a:pt x="838382" y="15703"/>
                    </a:lnTo>
                    <a:lnTo>
                      <a:pt x="838900" y="14629"/>
                    </a:lnTo>
                    <a:lnTo>
                      <a:pt x="839417" y="13724"/>
                    </a:lnTo>
                    <a:lnTo>
                      <a:pt x="839943" y="13231"/>
                    </a:lnTo>
                    <a:lnTo>
                      <a:pt x="840461" y="13367"/>
                    </a:lnTo>
                    <a:lnTo>
                      <a:pt x="840987" y="14315"/>
                    </a:lnTo>
                    <a:lnTo>
                      <a:pt x="841505" y="16134"/>
                    </a:lnTo>
                    <a:lnTo>
                      <a:pt x="842023" y="18707"/>
                    </a:lnTo>
                    <a:lnTo>
                      <a:pt x="842549" y="21765"/>
                    </a:lnTo>
                    <a:lnTo>
                      <a:pt x="843066" y="24992"/>
                    </a:lnTo>
                    <a:lnTo>
                      <a:pt x="843592" y="28080"/>
                    </a:lnTo>
                    <a:lnTo>
                      <a:pt x="844110" y="30729"/>
                    </a:lnTo>
                    <a:lnTo>
                      <a:pt x="844628" y="32665"/>
                    </a:lnTo>
                    <a:lnTo>
                      <a:pt x="845154" y="33734"/>
                    </a:lnTo>
                    <a:lnTo>
                      <a:pt x="845672" y="33975"/>
                    </a:lnTo>
                    <a:lnTo>
                      <a:pt x="846198" y="33610"/>
                    </a:lnTo>
                    <a:lnTo>
                      <a:pt x="846715" y="32953"/>
                    </a:lnTo>
                    <a:lnTo>
                      <a:pt x="847233" y="32365"/>
                    </a:lnTo>
                    <a:lnTo>
                      <a:pt x="847759" y="32237"/>
                    </a:lnTo>
                    <a:lnTo>
                      <a:pt x="848277" y="32960"/>
                    </a:lnTo>
                    <a:lnTo>
                      <a:pt x="848803" y="34816"/>
                    </a:lnTo>
                    <a:lnTo>
                      <a:pt x="849321" y="37868"/>
                    </a:lnTo>
                    <a:lnTo>
                      <a:pt x="849838" y="41944"/>
                    </a:lnTo>
                    <a:lnTo>
                      <a:pt x="850364" y="46708"/>
                    </a:lnTo>
                    <a:lnTo>
                      <a:pt x="850882" y="51726"/>
                    </a:lnTo>
                    <a:lnTo>
                      <a:pt x="851408" y="56495"/>
                    </a:lnTo>
                    <a:lnTo>
                      <a:pt x="851926" y="60497"/>
                    </a:lnTo>
                    <a:lnTo>
                      <a:pt x="852444" y="63309"/>
                    </a:lnTo>
                    <a:lnTo>
                      <a:pt x="852970" y="64731"/>
                    </a:lnTo>
                    <a:lnTo>
                      <a:pt x="853487" y="64836"/>
                    </a:lnTo>
                    <a:lnTo>
                      <a:pt x="854014" y="63931"/>
                    </a:lnTo>
                    <a:lnTo>
                      <a:pt x="854531" y="62502"/>
                    </a:lnTo>
                    <a:lnTo>
                      <a:pt x="855049" y="61151"/>
                    </a:lnTo>
                    <a:lnTo>
                      <a:pt x="855575" y="60506"/>
                    </a:lnTo>
                    <a:lnTo>
                      <a:pt x="856093" y="61084"/>
                    </a:lnTo>
                    <a:lnTo>
                      <a:pt x="856619" y="63154"/>
                    </a:lnTo>
                    <a:lnTo>
                      <a:pt x="857136" y="66681"/>
                    </a:lnTo>
                    <a:lnTo>
                      <a:pt x="857654" y="71350"/>
                    </a:lnTo>
                    <a:lnTo>
                      <a:pt x="858180" y="76643"/>
                    </a:lnTo>
                    <a:lnTo>
                      <a:pt x="858698" y="81910"/>
                    </a:lnTo>
                    <a:lnTo>
                      <a:pt x="859224" y="86471"/>
                    </a:lnTo>
                    <a:lnTo>
                      <a:pt x="859742" y="89746"/>
                    </a:lnTo>
                    <a:lnTo>
                      <a:pt x="860260" y="91387"/>
                    </a:lnTo>
                    <a:lnTo>
                      <a:pt x="860786" y="91363"/>
                    </a:lnTo>
                    <a:lnTo>
                      <a:pt x="861303" y="89961"/>
                    </a:lnTo>
                    <a:lnTo>
                      <a:pt x="861829" y="87719"/>
                    </a:lnTo>
                    <a:lnTo>
                      <a:pt x="862347" y="85310"/>
                    </a:lnTo>
                    <a:lnTo>
                      <a:pt x="862865" y="83409"/>
                    </a:lnTo>
                    <a:lnTo>
                      <a:pt x="863391" y="82566"/>
                    </a:lnTo>
                    <a:lnTo>
                      <a:pt x="863909" y="83099"/>
                    </a:lnTo>
                    <a:lnTo>
                      <a:pt x="864435" y="85024"/>
                    </a:lnTo>
                    <a:lnTo>
                      <a:pt x="864952" y="88050"/>
                    </a:lnTo>
                    <a:lnTo>
                      <a:pt x="865470" y="91657"/>
                    </a:lnTo>
                    <a:lnTo>
                      <a:pt x="865996" y="95217"/>
                    </a:lnTo>
                    <a:lnTo>
                      <a:pt x="866514" y="98127"/>
                    </a:lnTo>
                    <a:lnTo>
                      <a:pt x="867040" y="99921"/>
                    </a:lnTo>
                    <a:lnTo>
                      <a:pt x="867558" y="100350"/>
                    </a:lnTo>
                    <a:lnTo>
                      <a:pt x="868075" y="99433"/>
                    </a:lnTo>
                    <a:lnTo>
                      <a:pt x="868601" y="97468"/>
                    </a:lnTo>
                    <a:lnTo>
                      <a:pt x="869119" y="94950"/>
                    </a:lnTo>
                    <a:lnTo>
                      <a:pt x="869645" y="92429"/>
                    </a:lnTo>
                    <a:lnTo>
                      <a:pt x="870163" y="90376"/>
                    </a:lnTo>
                    <a:lnTo>
                      <a:pt x="870681" y="89103"/>
                    </a:lnTo>
                    <a:lnTo>
                      <a:pt x="871207" y="88727"/>
                    </a:lnTo>
                    <a:lnTo>
                      <a:pt x="871724" y="89157"/>
                    </a:lnTo>
                    <a:lnTo>
                      <a:pt x="872250" y="90091"/>
                    </a:lnTo>
                    <a:lnTo>
                      <a:pt x="872768" y="91078"/>
                    </a:lnTo>
                    <a:lnTo>
                      <a:pt x="873286" y="91661"/>
                    </a:lnTo>
                    <a:lnTo>
                      <a:pt x="873812" y="91516"/>
                    </a:lnTo>
                    <a:lnTo>
                      <a:pt x="874330" y="90523"/>
                    </a:lnTo>
                    <a:lnTo>
                      <a:pt x="874856" y="88757"/>
                    </a:lnTo>
                    <a:lnTo>
                      <a:pt x="875373" y="86448"/>
                    </a:lnTo>
                    <a:lnTo>
                      <a:pt x="875891" y="83948"/>
                    </a:lnTo>
                    <a:lnTo>
                      <a:pt x="876417" y="81663"/>
                    </a:lnTo>
                    <a:lnTo>
                      <a:pt x="876935" y="79932"/>
                    </a:lnTo>
                    <a:lnTo>
                      <a:pt x="877461" y="78908"/>
                    </a:lnTo>
                    <a:lnTo>
                      <a:pt x="877979" y="78522"/>
                    </a:lnTo>
                    <a:lnTo>
                      <a:pt x="878496" y="78534"/>
                    </a:lnTo>
                    <a:lnTo>
                      <a:pt x="879022" y="78619"/>
                    </a:lnTo>
                    <a:lnTo>
                      <a:pt x="879540" y="78406"/>
                    </a:lnTo>
                    <a:lnTo>
                      <a:pt x="880066" y="77526"/>
                    </a:lnTo>
                    <a:lnTo>
                      <a:pt x="880584" y="75722"/>
                    </a:lnTo>
                    <a:lnTo>
                      <a:pt x="881102" y="72961"/>
                    </a:lnTo>
                    <a:lnTo>
                      <a:pt x="881628" y="69485"/>
                    </a:lnTo>
                    <a:lnTo>
                      <a:pt x="882146" y="65716"/>
                    </a:lnTo>
                    <a:lnTo>
                      <a:pt x="882672" y="62138"/>
                    </a:lnTo>
                    <a:lnTo>
                      <a:pt x="883189" y="59196"/>
                    </a:lnTo>
                    <a:lnTo>
                      <a:pt x="883707" y="57251"/>
                    </a:lnTo>
                    <a:lnTo>
                      <a:pt x="884233" y="56502"/>
                    </a:lnTo>
                    <a:lnTo>
                      <a:pt x="884751" y="56886"/>
                    </a:lnTo>
                    <a:lnTo>
                      <a:pt x="885277" y="58058"/>
                    </a:lnTo>
                    <a:lnTo>
                      <a:pt x="885795" y="59489"/>
                    </a:lnTo>
                    <a:lnTo>
                      <a:pt x="886312" y="60622"/>
                    </a:lnTo>
                    <a:lnTo>
                      <a:pt x="886838" y="60982"/>
                    </a:lnTo>
                    <a:lnTo>
                      <a:pt x="887356" y="60214"/>
                    </a:lnTo>
                    <a:lnTo>
                      <a:pt x="887882" y="58145"/>
                    </a:lnTo>
                    <a:lnTo>
                      <a:pt x="888400" y="54866"/>
                    </a:lnTo>
                    <a:lnTo>
                      <a:pt x="888918" y="50760"/>
                    </a:lnTo>
                    <a:lnTo>
                      <a:pt x="889444" y="46405"/>
                    </a:lnTo>
                    <a:lnTo>
                      <a:pt x="889961" y="42412"/>
                    </a:lnTo>
                    <a:lnTo>
                      <a:pt x="890487" y="39313"/>
                    </a:lnTo>
                    <a:lnTo>
                      <a:pt x="891005" y="37513"/>
                    </a:lnTo>
                    <a:lnTo>
                      <a:pt x="891523" y="37236"/>
                    </a:lnTo>
                    <a:lnTo>
                      <a:pt x="892049" y="38445"/>
                    </a:lnTo>
                    <a:lnTo>
                      <a:pt x="892567" y="40788"/>
                    </a:lnTo>
                    <a:lnTo>
                      <a:pt x="893093" y="43695"/>
                    </a:lnTo>
                    <a:lnTo>
                      <a:pt x="893610" y="46540"/>
                    </a:lnTo>
                    <a:lnTo>
                      <a:pt x="894128" y="48772"/>
                    </a:lnTo>
                    <a:lnTo>
                      <a:pt x="894654" y="49965"/>
                    </a:lnTo>
                    <a:lnTo>
                      <a:pt x="895172" y="49862"/>
                    </a:lnTo>
                    <a:lnTo>
                      <a:pt x="895698" y="48441"/>
                    </a:lnTo>
                    <a:lnTo>
                      <a:pt x="896216" y="45952"/>
                    </a:lnTo>
                    <a:lnTo>
                      <a:pt x="896733" y="42862"/>
                    </a:lnTo>
                    <a:lnTo>
                      <a:pt x="897259" y="39724"/>
                    </a:lnTo>
                    <a:lnTo>
                      <a:pt x="897777" y="37079"/>
                    </a:lnTo>
                    <a:lnTo>
                      <a:pt x="898303" y="35410"/>
                    </a:lnTo>
                    <a:lnTo>
                      <a:pt x="898821" y="35081"/>
                    </a:lnTo>
                    <a:lnTo>
                      <a:pt x="899339" y="36249"/>
                    </a:lnTo>
                    <a:lnTo>
                      <a:pt x="899865" y="38801"/>
                    </a:lnTo>
                    <a:lnTo>
                      <a:pt x="900382" y="42372"/>
                    </a:lnTo>
                    <a:lnTo>
                      <a:pt x="900908" y="46459"/>
                    </a:lnTo>
                    <a:lnTo>
                      <a:pt x="901426" y="50524"/>
                    </a:lnTo>
                    <a:lnTo>
                      <a:pt x="901944" y="54063"/>
                    </a:lnTo>
                    <a:lnTo>
                      <a:pt x="902470" y="56662"/>
                    </a:lnTo>
                    <a:lnTo>
                      <a:pt x="902988" y="58075"/>
                    </a:lnTo>
                    <a:lnTo>
                      <a:pt x="903514" y="58286"/>
                    </a:lnTo>
                    <a:lnTo>
                      <a:pt x="904032" y="57506"/>
                    </a:lnTo>
                    <a:lnTo>
                      <a:pt x="904549" y="56127"/>
                    </a:lnTo>
                    <a:lnTo>
                      <a:pt x="905075" y="54622"/>
                    </a:lnTo>
                    <a:lnTo>
                      <a:pt x="905593" y="53490"/>
                    </a:lnTo>
                    <a:lnTo>
                      <a:pt x="906119" y="53184"/>
                    </a:lnTo>
                    <a:lnTo>
                      <a:pt x="906637" y="54034"/>
                    </a:lnTo>
                    <a:lnTo>
                      <a:pt x="907154" y="56170"/>
                    </a:lnTo>
                    <a:lnTo>
                      <a:pt x="907681" y="59491"/>
                    </a:lnTo>
                    <a:lnTo>
                      <a:pt x="908198" y="63684"/>
                    </a:lnTo>
                    <a:lnTo>
                      <a:pt x="908724" y="68300"/>
                    </a:lnTo>
                    <a:lnTo>
                      <a:pt x="909242" y="72835"/>
                    </a:lnTo>
                    <a:lnTo>
                      <a:pt x="909760" y="76820"/>
                    </a:lnTo>
                    <a:lnTo>
                      <a:pt x="910286" y="79896"/>
                    </a:lnTo>
                    <a:lnTo>
                      <a:pt x="910804" y="81889"/>
                    </a:lnTo>
                    <a:lnTo>
                      <a:pt x="911330" y="82845"/>
                    </a:lnTo>
                    <a:lnTo>
                      <a:pt x="911847" y="83022"/>
                    </a:lnTo>
                    <a:lnTo>
                      <a:pt x="912365" y="82818"/>
                    </a:lnTo>
                    <a:lnTo>
                      <a:pt x="912891" y="82665"/>
                    </a:lnTo>
                    <a:lnTo>
                      <a:pt x="913409" y="82952"/>
                    </a:lnTo>
                    <a:lnTo>
                      <a:pt x="913935" y="83964"/>
                    </a:lnTo>
                    <a:lnTo>
                      <a:pt x="914453" y="85850"/>
                    </a:lnTo>
                    <a:lnTo>
                      <a:pt x="914970" y="88578"/>
                    </a:lnTo>
                    <a:lnTo>
                      <a:pt x="915496" y="91926"/>
                    </a:lnTo>
                    <a:lnTo>
                      <a:pt x="916014" y="95523"/>
                    </a:lnTo>
                    <a:lnTo>
                      <a:pt x="916540" y="98955"/>
                    </a:lnTo>
                    <a:lnTo>
                      <a:pt x="917058" y="101878"/>
                    </a:lnTo>
                    <a:lnTo>
                      <a:pt x="917576" y="104084"/>
                    </a:lnTo>
                    <a:lnTo>
                      <a:pt x="918102" y="105523"/>
                    </a:lnTo>
                    <a:lnTo>
                      <a:pt x="918619" y="106312"/>
                    </a:lnTo>
                    <a:lnTo>
                      <a:pt x="919145" y="106728"/>
                    </a:lnTo>
                    <a:lnTo>
                      <a:pt x="919663" y="107140"/>
                    </a:lnTo>
                    <a:lnTo>
                      <a:pt x="920181" y="107885"/>
                    </a:lnTo>
                    <a:lnTo>
                      <a:pt x="920707" y="109163"/>
                    </a:lnTo>
                    <a:lnTo>
                      <a:pt x="921225" y="110988"/>
                    </a:lnTo>
                    <a:lnTo>
                      <a:pt x="921751" y="113232"/>
                    </a:lnTo>
                    <a:lnTo>
                      <a:pt x="922268" y="115651"/>
                    </a:lnTo>
                    <a:lnTo>
                      <a:pt x="922786" y="117914"/>
                    </a:lnTo>
                    <a:lnTo>
                      <a:pt x="923312" y="119650"/>
                    </a:lnTo>
                    <a:lnTo>
                      <a:pt x="923830" y="120561"/>
                    </a:lnTo>
                    <a:lnTo>
                      <a:pt x="924356" y="120543"/>
                    </a:lnTo>
                    <a:lnTo>
                      <a:pt x="924874" y="119731"/>
                    </a:lnTo>
                    <a:lnTo>
                      <a:pt x="925391" y="118440"/>
                    </a:lnTo>
                    <a:lnTo>
                      <a:pt x="925917" y="117086"/>
                    </a:lnTo>
                    <a:lnTo>
                      <a:pt x="926435" y="116119"/>
                    </a:lnTo>
                    <a:lnTo>
                      <a:pt x="926961" y="115960"/>
                    </a:lnTo>
                    <a:lnTo>
                      <a:pt x="927479" y="116876"/>
                    </a:lnTo>
                    <a:lnTo>
                      <a:pt x="927997" y="118863"/>
                    </a:lnTo>
                    <a:lnTo>
                      <a:pt x="928523" y="121606"/>
                    </a:lnTo>
                    <a:lnTo>
                      <a:pt x="929041" y="124570"/>
                    </a:lnTo>
                    <a:lnTo>
                      <a:pt x="929567" y="127143"/>
                    </a:lnTo>
                    <a:lnTo>
                      <a:pt x="930084" y="128752"/>
                    </a:lnTo>
                    <a:lnTo>
                      <a:pt x="930602" y="128939"/>
                    </a:lnTo>
                    <a:lnTo>
                      <a:pt x="931128" y="127468"/>
                    </a:lnTo>
                    <a:lnTo>
                      <a:pt x="931646" y="124439"/>
                    </a:lnTo>
                    <a:lnTo>
                      <a:pt x="932172" y="120303"/>
                    </a:lnTo>
                    <a:lnTo>
                      <a:pt x="932690" y="115751"/>
                    </a:lnTo>
                    <a:lnTo>
                      <a:pt x="933207" y="111538"/>
                    </a:lnTo>
                    <a:lnTo>
                      <a:pt x="933733" y="108341"/>
                    </a:lnTo>
                    <a:lnTo>
                      <a:pt x="934251" y="106683"/>
                    </a:lnTo>
                    <a:lnTo>
                      <a:pt x="934777" y="106828"/>
                    </a:lnTo>
                    <a:lnTo>
                      <a:pt x="935295" y="108669"/>
                    </a:lnTo>
                    <a:lnTo>
                      <a:pt x="935813" y="111690"/>
                    </a:lnTo>
                    <a:lnTo>
                      <a:pt x="936339" y="115089"/>
                    </a:lnTo>
                    <a:lnTo>
                      <a:pt x="936856" y="117984"/>
                    </a:lnTo>
                    <a:lnTo>
                      <a:pt x="937382" y="119596"/>
                    </a:lnTo>
                    <a:lnTo>
                      <a:pt x="937900" y="119357"/>
                    </a:lnTo>
                    <a:lnTo>
                      <a:pt x="938418" y="117005"/>
                    </a:lnTo>
                    <a:lnTo>
                      <a:pt x="938944" y="112682"/>
                    </a:lnTo>
                    <a:lnTo>
                      <a:pt x="939462" y="106941"/>
                    </a:lnTo>
                    <a:lnTo>
                      <a:pt x="939988" y="100616"/>
                    </a:lnTo>
                    <a:lnTo>
                      <a:pt x="940505" y="94615"/>
                    </a:lnTo>
                    <a:lnTo>
                      <a:pt x="941023" y="89745"/>
                    </a:lnTo>
                    <a:lnTo>
                      <a:pt x="941549" y="86612"/>
                    </a:lnTo>
                    <a:lnTo>
                      <a:pt x="942067" y="85530"/>
                    </a:lnTo>
                    <a:lnTo>
                      <a:pt x="942593" y="86430"/>
                    </a:lnTo>
                    <a:lnTo>
                      <a:pt x="943111" y="88832"/>
                    </a:lnTo>
                    <a:lnTo>
                      <a:pt x="943628" y="91955"/>
                    </a:lnTo>
                    <a:lnTo>
                      <a:pt x="944154" y="94918"/>
                    </a:lnTo>
                    <a:lnTo>
                      <a:pt x="944672" y="96921"/>
                    </a:lnTo>
                    <a:lnTo>
                      <a:pt x="945198" y="97358"/>
                    </a:lnTo>
                    <a:lnTo>
                      <a:pt x="945716" y="95899"/>
                    </a:lnTo>
                    <a:lnTo>
                      <a:pt x="946234" y="92574"/>
                    </a:lnTo>
                    <a:lnTo>
                      <a:pt x="946760" y="87782"/>
                    </a:lnTo>
                    <a:lnTo>
                      <a:pt x="947277" y="82209"/>
                    </a:lnTo>
                    <a:lnTo>
                      <a:pt x="947803" y="76653"/>
                    </a:lnTo>
                    <a:lnTo>
                      <a:pt x="948321" y="71860"/>
                    </a:lnTo>
                    <a:lnTo>
                      <a:pt x="948839" y="68413"/>
                    </a:lnTo>
                    <a:lnTo>
                      <a:pt x="949365" y="66658"/>
                    </a:lnTo>
                    <a:lnTo>
                      <a:pt x="949883" y="66638"/>
                    </a:lnTo>
                    <a:lnTo>
                      <a:pt x="950409" y="68080"/>
                    </a:lnTo>
                    <a:lnTo>
                      <a:pt x="950927" y="70458"/>
                    </a:lnTo>
                    <a:lnTo>
                      <a:pt x="951444" y="73123"/>
                    </a:lnTo>
                    <a:lnTo>
                      <a:pt x="951970" y="75442"/>
                    </a:lnTo>
                    <a:lnTo>
                      <a:pt x="952488" y="76897"/>
                    </a:lnTo>
                    <a:lnTo>
                      <a:pt x="953014" y="77151"/>
                    </a:lnTo>
                    <a:lnTo>
                      <a:pt x="953532" y="76106"/>
                    </a:lnTo>
                    <a:lnTo>
                      <a:pt x="954049" y="73921"/>
                    </a:lnTo>
                    <a:lnTo>
                      <a:pt x="954576" y="70989"/>
                    </a:lnTo>
                    <a:lnTo>
                      <a:pt x="955093" y="67844"/>
                    </a:lnTo>
                    <a:lnTo>
                      <a:pt x="955619" y="65031"/>
                    </a:lnTo>
                    <a:lnTo>
                      <a:pt x="956137" y="62991"/>
                    </a:lnTo>
                    <a:lnTo>
                      <a:pt x="956655" y="62001"/>
                    </a:lnTo>
                    <a:lnTo>
                      <a:pt x="957181" y="62146"/>
                    </a:lnTo>
                    <a:lnTo>
                      <a:pt x="957699" y="63329"/>
                    </a:lnTo>
                    <a:lnTo>
                      <a:pt x="958225" y="65284"/>
                    </a:lnTo>
                    <a:lnTo>
                      <a:pt x="958742" y="67632"/>
                    </a:lnTo>
                    <a:lnTo>
                      <a:pt x="959260" y="69959"/>
                    </a:lnTo>
                    <a:lnTo>
                      <a:pt x="959786" y="71917"/>
                    </a:lnTo>
                    <a:lnTo>
                      <a:pt x="960304" y="73278"/>
                    </a:lnTo>
                    <a:lnTo>
                      <a:pt x="960830" y="73971"/>
                    </a:lnTo>
                    <a:lnTo>
                      <a:pt x="961348" y="74065"/>
                    </a:lnTo>
                    <a:lnTo>
                      <a:pt x="961865" y="73779"/>
                    </a:lnTo>
                    <a:lnTo>
                      <a:pt x="962391" y="73433"/>
                    </a:lnTo>
                    <a:lnTo>
                      <a:pt x="962909" y="73374"/>
                    </a:lnTo>
                    <a:lnTo>
                      <a:pt x="963435" y="73863"/>
                    </a:lnTo>
                    <a:lnTo>
                      <a:pt x="963953" y="75015"/>
                    </a:lnTo>
                    <a:lnTo>
                      <a:pt x="964471" y="76796"/>
                    </a:lnTo>
                    <a:lnTo>
                      <a:pt x="964997" y="79061"/>
                    </a:lnTo>
                    <a:lnTo>
                      <a:pt x="965514" y="81584"/>
                    </a:lnTo>
                    <a:lnTo>
                      <a:pt x="966040" y="84076"/>
                    </a:lnTo>
                    <a:lnTo>
                      <a:pt x="966558" y="86240"/>
                    </a:lnTo>
                    <a:lnTo>
                      <a:pt x="967076" y="87865"/>
                    </a:lnTo>
                    <a:lnTo>
                      <a:pt x="967602" y="88913"/>
                    </a:lnTo>
                    <a:lnTo>
                      <a:pt x="968120" y="89519"/>
                    </a:lnTo>
                    <a:lnTo>
                      <a:pt x="968646" y="89941"/>
                    </a:lnTo>
                    <a:lnTo>
                      <a:pt x="969163" y="90493"/>
                    </a:lnTo>
                    <a:lnTo>
                      <a:pt x="969681" y="91500"/>
                    </a:lnTo>
                    <a:lnTo>
                      <a:pt x="970207" y="93253"/>
                    </a:lnTo>
                    <a:lnTo>
                      <a:pt x="970725" y="95907"/>
                    </a:lnTo>
                    <a:lnTo>
                      <a:pt x="971251" y="99405"/>
                    </a:lnTo>
                    <a:lnTo>
                      <a:pt x="971769" y="103470"/>
                    </a:lnTo>
                    <a:lnTo>
                      <a:pt x="972286" y="107685"/>
                    </a:lnTo>
                    <a:lnTo>
                      <a:pt x="972813" y="111588"/>
                    </a:lnTo>
                    <a:lnTo>
                      <a:pt x="973330" y="114737"/>
                    </a:lnTo>
                    <a:lnTo>
                      <a:pt x="973856" y="116772"/>
                    </a:lnTo>
                    <a:lnTo>
                      <a:pt x="974374" y="117522"/>
                    </a:lnTo>
                    <a:lnTo>
                      <a:pt x="974892" y="117103"/>
                    </a:lnTo>
                    <a:lnTo>
                      <a:pt x="975418" y="115928"/>
                    </a:lnTo>
                    <a:lnTo>
                      <a:pt x="975936" y="114594"/>
                    </a:lnTo>
                    <a:lnTo>
                      <a:pt x="976462" y="113722"/>
                    </a:lnTo>
                    <a:lnTo>
                      <a:pt x="976979" y="113858"/>
                    </a:lnTo>
                    <a:lnTo>
                      <a:pt x="977497" y="115407"/>
                    </a:lnTo>
                    <a:lnTo>
                      <a:pt x="978023" y="118542"/>
                    </a:lnTo>
                    <a:lnTo>
                      <a:pt x="978541" y="123109"/>
                    </a:lnTo>
                    <a:lnTo>
                      <a:pt x="979067" y="128601"/>
                    </a:lnTo>
                    <a:lnTo>
                      <a:pt x="979585" y="134281"/>
                    </a:lnTo>
                    <a:lnTo>
                      <a:pt x="980102" y="139351"/>
                    </a:lnTo>
                    <a:lnTo>
                      <a:pt x="980628" y="143100"/>
                    </a:lnTo>
                    <a:lnTo>
                      <a:pt x="981146" y="145001"/>
                    </a:lnTo>
                    <a:lnTo>
                      <a:pt x="981672" y="144825"/>
                    </a:lnTo>
                    <a:lnTo>
                      <a:pt x="982190" y="142743"/>
                    </a:lnTo>
                    <a:lnTo>
                      <a:pt x="982708" y="139340"/>
                    </a:lnTo>
                    <a:lnTo>
                      <a:pt x="983234" y="135467"/>
                    </a:lnTo>
                    <a:lnTo>
                      <a:pt x="983751" y="132035"/>
                    </a:lnTo>
                    <a:lnTo>
                      <a:pt x="984277" y="129840"/>
                    </a:lnTo>
                    <a:lnTo>
                      <a:pt x="984795" y="129468"/>
                    </a:lnTo>
                    <a:lnTo>
                      <a:pt x="985313" y="131191"/>
                    </a:lnTo>
                    <a:lnTo>
                      <a:pt x="985839" y="134860"/>
                    </a:lnTo>
                    <a:lnTo>
                      <a:pt x="986357" y="139887"/>
                    </a:lnTo>
                    <a:lnTo>
                      <a:pt x="986883" y="145371"/>
                    </a:lnTo>
                    <a:lnTo>
                      <a:pt x="987400" y="150332"/>
                    </a:lnTo>
                    <a:lnTo>
                      <a:pt x="987918" y="153891"/>
                    </a:lnTo>
                    <a:lnTo>
                      <a:pt x="988444" y="155406"/>
                    </a:lnTo>
                    <a:lnTo>
                      <a:pt x="988962" y="154574"/>
                    </a:lnTo>
                    <a:lnTo>
                      <a:pt x="989488" y="151516"/>
                    </a:lnTo>
                    <a:lnTo>
                      <a:pt x="990006" y="146795"/>
                    </a:lnTo>
                    <a:lnTo>
                      <a:pt x="990523" y="141278"/>
                    </a:lnTo>
                    <a:lnTo>
                      <a:pt x="991049" y="135930"/>
                    </a:lnTo>
                    <a:lnTo>
                      <a:pt x="991567" y="131628"/>
                    </a:lnTo>
                    <a:lnTo>
                      <a:pt x="992093" y="129030"/>
                    </a:lnTo>
                    <a:lnTo>
                      <a:pt x="992611" y="128474"/>
                    </a:lnTo>
                    <a:lnTo>
                      <a:pt x="993129" y="129889"/>
                    </a:lnTo>
                    <a:lnTo>
                      <a:pt x="993655" y="132785"/>
                    </a:lnTo>
                    <a:lnTo>
                      <a:pt x="994172" y="136365"/>
                    </a:lnTo>
                    <a:lnTo>
                      <a:pt x="994698" y="139730"/>
                    </a:lnTo>
                    <a:lnTo>
                      <a:pt x="995216" y="142070"/>
                    </a:lnTo>
                    <a:lnTo>
                      <a:pt x="995734" y="142791"/>
                    </a:lnTo>
                    <a:lnTo>
                      <a:pt x="996260" y="141593"/>
                    </a:lnTo>
                    <a:lnTo>
                      <a:pt x="996778" y="138525"/>
                    </a:lnTo>
                    <a:lnTo>
                      <a:pt x="997304" y="133981"/>
                    </a:lnTo>
                    <a:lnTo>
                      <a:pt x="997822" y="128623"/>
                    </a:lnTo>
                    <a:lnTo>
                      <a:pt x="998339" y="123217"/>
                    </a:lnTo>
                    <a:lnTo>
                      <a:pt x="998865" y="118478"/>
                    </a:lnTo>
                    <a:lnTo>
                      <a:pt x="999383" y="114937"/>
                    </a:lnTo>
                    <a:lnTo>
                      <a:pt x="999909" y="112871"/>
                    </a:lnTo>
                    <a:lnTo>
                      <a:pt x="1000427" y="112261"/>
                    </a:lnTo>
                    <a:lnTo>
                      <a:pt x="1000944" y="112799"/>
                    </a:lnTo>
                    <a:lnTo>
                      <a:pt x="1001471" y="113963"/>
                    </a:lnTo>
                    <a:lnTo>
                      <a:pt x="1001988" y="115135"/>
                    </a:lnTo>
                    <a:lnTo>
                      <a:pt x="1002514" y="115755"/>
                    </a:lnTo>
                    <a:lnTo>
                      <a:pt x="1003032" y="115430"/>
                    </a:lnTo>
                    <a:lnTo>
                      <a:pt x="1003550" y="113987"/>
                    </a:lnTo>
                    <a:lnTo>
                      <a:pt x="1004076" y="111472"/>
                    </a:lnTo>
                    <a:lnTo>
                      <a:pt x="1004594" y="108141"/>
                    </a:lnTo>
                    <a:lnTo>
                      <a:pt x="1005120" y="104394"/>
                    </a:lnTo>
                    <a:lnTo>
                      <a:pt x="1005637" y="100708"/>
                    </a:lnTo>
                    <a:lnTo>
                      <a:pt x="1006155" y="97508"/>
                    </a:lnTo>
                    <a:lnTo>
                      <a:pt x="1006681" y="95074"/>
                    </a:lnTo>
                    <a:lnTo>
                      <a:pt x="1007199" y="93489"/>
                    </a:lnTo>
                    <a:lnTo>
                      <a:pt x="1007725" y="92657"/>
                    </a:lnTo>
                    <a:lnTo>
                      <a:pt x="1008243" y="92360"/>
                    </a:lnTo>
                    <a:lnTo>
                      <a:pt x="1008760" y="92290"/>
                    </a:lnTo>
                    <a:lnTo>
                      <a:pt x="1009286" y="92107"/>
                    </a:lnTo>
                    <a:lnTo>
                      <a:pt x="1009804" y="91515"/>
                    </a:lnTo>
                    <a:lnTo>
                      <a:pt x="1010330" y="90356"/>
                    </a:lnTo>
                    <a:lnTo>
                      <a:pt x="1010848" y="88654"/>
                    </a:lnTo>
                    <a:lnTo>
                      <a:pt x="1011366" y="86591"/>
                    </a:lnTo>
                    <a:lnTo>
                      <a:pt x="1011892" y="84445"/>
                    </a:lnTo>
                    <a:lnTo>
                      <a:pt x="1012409" y="82527"/>
                    </a:lnTo>
                    <a:lnTo>
                      <a:pt x="1012935" y="81131"/>
                    </a:lnTo>
                    <a:lnTo>
                      <a:pt x="1013453" y="80474"/>
                    </a:lnTo>
                    <a:lnTo>
                      <a:pt x="1013971" y="80614"/>
                    </a:lnTo>
                    <a:lnTo>
                      <a:pt x="1014497" y="81414"/>
                    </a:lnTo>
                    <a:lnTo>
                      <a:pt x="1015015" y="82581"/>
                    </a:lnTo>
                    <a:lnTo>
                      <a:pt x="1015541" y="83764"/>
                    </a:lnTo>
                    <a:lnTo>
                      <a:pt x="1016058" y="84632"/>
                    </a:lnTo>
                    <a:lnTo>
                      <a:pt x="1016576" y="84909"/>
                    </a:lnTo>
                    <a:lnTo>
                      <a:pt x="1017102" y="84411"/>
                    </a:lnTo>
                    <a:lnTo>
                      <a:pt x="1017620" y="83120"/>
                    </a:lnTo>
                    <a:lnTo>
                      <a:pt x="1018146" y="81237"/>
                    </a:lnTo>
                    <a:lnTo>
                      <a:pt x="1018664" y="79159"/>
                    </a:lnTo>
                    <a:lnTo>
                      <a:pt x="1019181" y="77367"/>
                    </a:lnTo>
                    <a:lnTo>
                      <a:pt x="1019708" y="76314"/>
                    </a:lnTo>
                    <a:lnTo>
                      <a:pt x="1020225" y="76353"/>
                    </a:lnTo>
                    <a:lnTo>
                      <a:pt x="1020751" y="77694"/>
                    </a:lnTo>
                    <a:lnTo>
                      <a:pt x="1021269" y="80337"/>
                    </a:lnTo>
                    <a:lnTo>
                      <a:pt x="1021787" y="84011"/>
                    </a:lnTo>
                    <a:lnTo>
                      <a:pt x="1022313" y="88208"/>
                    </a:lnTo>
                    <a:lnTo>
                      <a:pt x="1022830" y="92303"/>
                    </a:lnTo>
                    <a:lnTo>
                      <a:pt x="1023357" y="95713"/>
                    </a:lnTo>
                    <a:lnTo>
                      <a:pt x="1023874" y="97981"/>
                    </a:lnTo>
                    <a:lnTo>
                      <a:pt x="1024392" y="98829"/>
                    </a:lnTo>
                    <a:lnTo>
                      <a:pt x="1024918" y="98219"/>
                    </a:lnTo>
                    <a:lnTo>
                      <a:pt x="1025436" y="96430"/>
                    </a:lnTo>
                    <a:lnTo>
                      <a:pt x="1025962" y="94036"/>
                    </a:lnTo>
                    <a:lnTo>
                      <a:pt x="1026480" y="91770"/>
                    </a:lnTo>
                    <a:lnTo>
                      <a:pt x="1026997" y="90346"/>
                    </a:lnTo>
                    <a:lnTo>
                      <a:pt x="1027523" y="90336"/>
                    </a:lnTo>
                    <a:lnTo>
                      <a:pt x="1028041" y="92116"/>
                    </a:lnTo>
                    <a:lnTo>
                      <a:pt x="1028567" y="95779"/>
                    </a:lnTo>
                    <a:lnTo>
                      <a:pt x="1029085" y="101060"/>
                    </a:lnTo>
                    <a:lnTo>
                      <a:pt x="1029603" y="107331"/>
                    </a:lnTo>
                    <a:lnTo>
                      <a:pt x="1030129" y="113750"/>
                    </a:lnTo>
                    <a:lnTo>
                      <a:pt x="1030646" y="119465"/>
                    </a:lnTo>
                    <a:lnTo>
                      <a:pt x="1031172" y="123767"/>
                    </a:lnTo>
                    <a:lnTo>
                      <a:pt x="1031690" y="126181"/>
                    </a:lnTo>
                    <a:lnTo>
                      <a:pt x="1032208" y="126554"/>
                    </a:lnTo>
                    <a:lnTo>
                      <a:pt x="1032734" y="125124"/>
                    </a:lnTo>
                    <a:lnTo>
                      <a:pt x="1033252" y="122515"/>
                    </a:lnTo>
                    <a:lnTo>
                      <a:pt x="1033778" y="119585"/>
                    </a:lnTo>
                    <a:lnTo>
                      <a:pt x="1034295" y="117222"/>
                    </a:lnTo>
                    <a:lnTo>
                      <a:pt x="1034813" y="116183"/>
                    </a:lnTo>
                    <a:lnTo>
                      <a:pt x="1035339" y="116995"/>
                    </a:lnTo>
                    <a:lnTo>
                      <a:pt x="1035857" y="119874"/>
                    </a:lnTo>
                    <a:lnTo>
                      <a:pt x="1036383" y="124633"/>
                    </a:lnTo>
                    <a:lnTo>
                      <a:pt x="1036901" y="130686"/>
                    </a:lnTo>
                    <a:lnTo>
                      <a:pt x="1037418" y="137172"/>
                    </a:lnTo>
                    <a:lnTo>
                      <a:pt x="1037944" y="143168"/>
                    </a:lnTo>
                    <a:lnTo>
                      <a:pt x="1038462" y="147870"/>
                    </a:lnTo>
                    <a:lnTo>
                      <a:pt x="1038988" y="150720"/>
                    </a:lnTo>
                    <a:lnTo>
                      <a:pt x="1039506" y="151483"/>
                    </a:lnTo>
                    <a:lnTo>
                      <a:pt x="1040024" y="150312"/>
                    </a:lnTo>
                    <a:lnTo>
                      <a:pt x="1040550" y="147739"/>
                    </a:lnTo>
                    <a:lnTo>
                      <a:pt x="1041067" y="144550"/>
                    </a:lnTo>
                    <a:lnTo>
                      <a:pt x="1041594" y="141585"/>
                    </a:lnTo>
                    <a:lnTo>
                      <a:pt x="1042111" y="139578"/>
                    </a:lnTo>
                    <a:lnTo>
                      <a:pt x="1042629" y="139030"/>
                    </a:lnTo>
                    <a:lnTo>
                      <a:pt x="1043155" y="140151"/>
                    </a:lnTo>
                    <a:lnTo>
                      <a:pt x="1043673" y="142812"/>
                    </a:lnTo>
                    <a:lnTo>
                      <a:pt x="1044199" y="146567"/>
                    </a:lnTo>
                    <a:lnTo>
                      <a:pt x="1044717" y="150738"/>
                    </a:lnTo>
                    <a:lnTo>
                      <a:pt x="1045234" y="154585"/>
                    </a:lnTo>
                    <a:lnTo>
                      <a:pt x="1045760" y="157464"/>
                    </a:lnTo>
                    <a:lnTo>
                      <a:pt x="1046278" y="158949"/>
                    </a:lnTo>
                    <a:lnTo>
                      <a:pt x="1046804" y="158886"/>
                    </a:lnTo>
                    <a:lnTo>
                      <a:pt x="1047322" y="157405"/>
                    </a:lnTo>
                    <a:lnTo>
                      <a:pt x="1047839" y="154895"/>
                    </a:lnTo>
                    <a:lnTo>
                      <a:pt x="1048366" y="151925"/>
                    </a:lnTo>
                    <a:lnTo>
                      <a:pt x="1048883" y="149098"/>
                    </a:lnTo>
                    <a:lnTo>
                      <a:pt x="1049409" y="146908"/>
                    </a:lnTo>
                    <a:lnTo>
                      <a:pt x="1049927" y="145638"/>
                    </a:lnTo>
                    <a:lnTo>
                      <a:pt x="1050445" y="145323"/>
                    </a:lnTo>
                    <a:lnTo>
                      <a:pt x="1050971" y="145791"/>
                    </a:lnTo>
                    <a:lnTo>
                      <a:pt x="1051489" y="146709"/>
                    </a:lnTo>
                    <a:lnTo>
                      <a:pt x="1052015" y="147648"/>
                    </a:lnTo>
                    <a:lnTo>
                      <a:pt x="1052532" y="148178"/>
                    </a:lnTo>
                    <a:lnTo>
                      <a:pt x="1053050" y="147967"/>
                    </a:lnTo>
                    <a:lnTo>
                      <a:pt x="1053576" y="146874"/>
                    </a:lnTo>
                    <a:lnTo>
                      <a:pt x="1054094" y="144965"/>
                    </a:lnTo>
                    <a:lnTo>
                      <a:pt x="1054620" y="142474"/>
                    </a:lnTo>
                    <a:lnTo>
                      <a:pt x="1055138" y="139733"/>
                    </a:lnTo>
                    <a:lnTo>
                      <a:pt x="1055655" y="137104"/>
                    </a:lnTo>
                    <a:lnTo>
                      <a:pt x="1056181" y="134912"/>
                    </a:lnTo>
                    <a:lnTo>
                      <a:pt x="1056699" y="133352"/>
                    </a:lnTo>
                    <a:lnTo>
                      <a:pt x="1057225" y="132427"/>
                    </a:lnTo>
                    <a:lnTo>
                      <a:pt x="1057743" y="131940"/>
                    </a:lnTo>
                    <a:lnTo>
                      <a:pt x="1058261" y="131564"/>
                    </a:lnTo>
                    <a:lnTo>
                      <a:pt x="1058787" y="130949"/>
                    </a:lnTo>
                    <a:lnTo>
                      <a:pt x="1059304" y="129797"/>
                    </a:lnTo>
                    <a:lnTo>
                      <a:pt x="1059830" y="127902"/>
                    </a:lnTo>
                    <a:lnTo>
                      <a:pt x="1060348" y="125195"/>
                    </a:lnTo>
                    <a:lnTo>
                      <a:pt x="1060866" y="121794"/>
                    </a:lnTo>
                    <a:lnTo>
                      <a:pt x="1061392" y="118002"/>
                    </a:lnTo>
                    <a:lnTo>
                      <a:pt x="1061910" y="114236"/>
                    </a:lnTo>
                    <a:lnTo>
                      <a:pt x="1062436" y="110917"/>
                    </a:lnTo>
                    <a:lnTo>
                      <a:pt x="1062954" y="108365"/>
                    </a:lnTo>
                    <a:lnTo>
                      <a:pt x="1063471" y="106769"/>
                    </a:lnTo>
                    <a:lnTo>
                      <a:pt x="1063997" y="106159"/>
                    </a:lnTo>
                    <a:lnTo>
                      <a:pt x="1064515" y="106378"/>
                    </a:lnTo>
                    <a:lnTo>
                      <a:pt x="1065041" y="107060"/>
                    </a:lnTo>
                    <a:lnTo>
                      <a:pt x="1065559" y="107707"/>
                    </a:lnTo>
                    <a:lnTo>
                      <a:pt x="1066076" y="107813"/>
                    </a:lnTo>
                    <a:lnTo>
                      <a:pt x="1066603" y="106999"/>
                    </a:lnTo>
                    <a:lnTo>
                      <a:pt x="1067120" y="105059"/>
                    </a:lnTo>
                    <a:lnTo>
                      <a:pt x="1067646" y="101971"/>
                    </a:lnTo>
                    <a:lnTo>
                      <a:pt x="1068164" y="97932"/>
                    </a:lnTo>
                    <a:lnTo>
                      <a:pt x="1068682" y="93365"/>
                    </a:lnTo>
                    <a:lnTo>
                      <a:pt x="1069208" y="88851"/>
                    </a:lnTo>
                    <a:lnTo>
                      <a:pt x="1069725" y="84982"/>
                    </a:lnTo>
                    <a:lnTo>
                      <a:pt x="1070252" y="82220"/>
                    </a:lnTo>
                    <a:lnTo>
                      <a:pt x="1070769" y="80845"/>
                    </a:lnTo>
                    <a:lnTo>
                      <a:pt x="1071287" y="80950"/>
                    </a:lnTo>
                    <a:lnTo>
                      <a:pt x="1071813" y="82409"/>
                    </a:lnTo>
                    <a:lnTo>
                      <a:pt x="1072331" y="84840"/>
                    </a:lnTo>
                    <a:lnTo>
                      <a:pt x="1072857" y="87638"/>
                    </a:lnTo>
                    <a:lnTo>
                      <a:pt x="1073375" y="90118"/>
                    </a:lnTo>
                    <a:lnTo>
                      <a:pt x="1073892" y="91692"/>
                    </a:lnTo>
                    <a:lnTo>
                      <a:pt x="1074418" y="91954"/>
                    </a:lnTo>
                    <a:lnTo>
                      <a:pt x="1074936" y="90719"/>
                    </a:lnTo>
                    <a:lnTo>
                      <a:pt x="1075462" y="88065"/>
                    </a:lnTo>
                    <a:lnTo>
                      <a:pt x="1075980" y="84367"/>
                    </a:lnTo>
                    <a:lnTo>
                      <a:pt x="1076498" y="80251"/>
                    </a:lnTo>
                    <a:lnTo>
                      <a:pt x="1077024" y="76450"/>
                    </a:lnTo>
                    <a:lnTo>
                      <a:pt x="1077541" y="73625"/>
                    </a:lnTo>
                    <a:lnTo>
                      <a:pt x="1078067" y="72272"/>
                    </a:lnTo>
                    <a:lnTo>
                      <a:pt x="1078585" y="72682"/>
                    </a:lnTo>
                    <a:lnTo>
                      <a:pt x="1079103" y="74890"/>
                    </a:lnTo>
                    <a:lnTo>
                      <a:pt x="1079629" y="78610"/>
                    </a:lnTo>
                    <a:lnTo>
                      <a:pt x="1080147" y="83249"/>
                    </a:lnTo>
                    <a:lnTo>
                      <a:pt x="1080673" y="88042"/>
                    </a:lnTo>
                    <a:lnTo>
                      <a:pt x="1081190" y="92238"/>
                    </a:lnTo>
                    <a:lnTo>
                      <a:pt x="1081708" y="95237"/>
                    </a:lnTo>
                    <a:lnTo>
                      <a:pt x="1082234" y="96655"/>
                    </a:lnTo>
                    <a:lnTo>
                      <a:pt x="1082752" y="96389"/>
                    </a:lnTo>
                    <a:lnTo>
                      <a:pt x="1083278" y="94663"/>
                    </a:lnTo>
                    <a:lnTo>
                      <a:pt x="1083796" y="92025"/>
                    </a:lnTo>
                    <a:lnTo>
                      <a:pt x="1084313" y="89214"/>
                    </a:lnTo>
                    <a:lnTo>
                      <a:pt x="1084840" y="86987"/>
                    </a:lnTo>
                    <a:lnTo>
                      <a:pt x="1085357" y="85971"/>
                    </a:lnTo>
                    <a:lnTo>
                      <a:pt x="1085883" y="86585"/>
                    </a:lnTo>
                    <a:lnTo>
                      <a:pt x="1086401" y="88969"/>
                    </a:lnTo>
                    <a:lnTo>
                      <a:pt x="1086919" y="92943"/>
                    </a:lnTo>
                    <a:lnTo>
                      <a:pt x="1087445" y="98010"/>
                    </a:lnTo>
                    <a:lnTo>
                      <a:pt x="1087962" y="103475"/>
                    </a:lnTo>
                    <a:lnTo>
                      <a:pt x="1088489" y="108610"/>
                    </a:lnTo>
                    <a:lnTo>
                      <a:pt x="1089006" y="112804"/>
                    </a:lnTo>
                    <a:lnTo>
                      <a:pt x="1089524" y="115654"/>
                    </a:lnTo>
                    <a:lnTo>
                      <a:pt x="1090050" y="117007"/>
                    </a:lnTo>
                    <a:lnTo>
                      <a:pt x="1090568" y="117000"/>
                    </a:lnTo>
                    <a:lnTo>
                      <a:pt x="1091094" y="116047"/>
                    </a:lnTo>
                    <a:lnTo>
                      <a:pt x="1091612" y="114758"/>
                    </a:lnTo>
                    <a:lnTo>
                      <a:pt x="1092129" y="113790"/>
                    </a:lnTo>
                    <a:lnTo>
                      <a:pt x="1092655" y="113682"/>
                    </a:lnTo>
                    <a:lnTo>
                      <a:pt x="1093173" y="114753"/>
                    </a:lnTo>
                    <a:lnTo>
                      <a:pt x="1093699" y="117063"/>
                    </a:lnTo>
                    <a:lnTo>
                      <a:pt x="1094217" y="120418"/>
                    </a:lnTo>
                    <a:lnTo>
                      <a:pt x="1094735" y="124416"/>
                    </a:lnTo>
                    <a:lnTo>
                      <a:pt x="1095261" y="128532"/>
                    </a:lnTo>
                    <a:lnTo>
                      <a:pt x="1095778" y="132242"/>
                    </a:lnTo>
                    <a:lnTo>
                      <a:pt x="1096304" y="135144"/>
                    </a:lnTo>
                    <a:lnTo>
                      <a:pt x="1096822" y="137045"/>
                    </a:lnTo>
                    <a:lnTo>
                      <a:pt x="1097340" y="137971"/>
                    </a:lnTo>
                    <a:lnTo>
                      <a:pt x="1097866" y="138141"/>
                    </a:lnTo>
                    <a:lnTo>
                      <a:pt x="1098384" y="137914"/>
                    </a:lnTo>
                    <a:lnTo>
                      <a:pt x="1098910" y="137726"/>
                    </a:lnTo>
                    <a:lnTo>
                      <a:pt x="1099427" y="137983"/>
                    </a:lnTo>
                    <a:lnTo>
                      <a:pt x="1099945" y="138946"/>
                    </a:lnTo>
                    <a:lnTo>
                      <a:pt x="1100471" y="140647"/>
                    </a:lnTo>
                    <a:lnTo>
                      <a:pt x="1100989" y="142891"/>
                    </a:lnTo>
                    <a:lnTo>
                      <a:pt x="1101515" y="145331"/>
                    </a:lnTo>
                    <a:lnTo>
                      <a:pt x="1102033" y="147570"/>
                    </a:lnTo>
                    <a:lnTo>
                      <a:pt x="1102550" y="149239"/>
                    </a:lnTo>
                    <a:lnTo>
                      <a:pt x="1103076" y="150072"/>
                    </a:lnTo>
                    <a:lnTo>
                      <a:pt x="1103594" y="149969"/>
                    </a:lnTo>
                    <a:lnTo>
                      <a:pt x="1104120" y="149051"/>
                    </a:lnTo>
                    <a:lnTo>
                      <a:pt x="1104638" y="147647"/>
                    </a:lnTo>
                    <a:lnTo>
                      <a:pt x="1105156" y="146196"/>
                    </a:lnTo>
                    <a:lnTo>
                      <a:pt x="1105682" y="145139"/>
                    </a:lnTo>
                    <a:lnTo>
                      <a:pt x="1106199" y="144807"/>
                    </a:lnTo>
                    <a:lnTo>
                      <a:pt x="1106725" y="145371"/>
                    </a:lnTo>
                    <a:lnTo>
                      <a:pt x="1107243" y="146800"/>
                    </a:lnTo>
                    <a:lnTo>
                      <a:pt x="1107761" y="148828"/>
                    </a:lnTo>
                    <a:lnTo>
                      <a:pt x="1108287" y="150991"/>
                    </a:lnTo>
                    <a:lnTo>
                      <a:pt x="1108805" y="152737"/>
                    </a:lnTo>
                    <a:lnTo>
                      <a:pt x="1109331" y="153574"/>
                    </a:lnTo>
                    <a:lnTo>
                      <a:pt x="1109849" y="153180"/>
                    </a:lnTo>
                    <a:lnTo>
                      <a:pt x="1110366" y="151441"/>
                    </a:lnTo>
                    <a:lnTo>
                      <a:pt x="1110892" y="148469"/>
                    </a:lnTo>
                    <a:lnTo>
                      <a:pt x="1111410" y="144611"/>
                    </a:lnTo>
                    <a:lnTo>
                      <a:pt x="1111936" y="140425"/>
                    </a:lnTo>
                    <a:lnTo>
                      <a:pt x="1112454" y="136569"/>
                    </a:lnTo>
                    <a:lnTo>
                      <a:pt x="1112971" y="133622"/>
                    </a:lnTo>
                    <a:lnTo>
                      <a:pt x="1113498" y="131942"/>
                    </a:lnTo>
                    <a:lnTo>
                      <a:pt x="1114015" y="131623"/>
                    </a:lnTo>
                    <a:lnTo>
                      <a:pt x="1114541" y="132512"/>
                    </a:lnTo>
                    <a:lnTo>
                      <a:pt x="1115059" y="134224"/>
                    </a:lnTo>
                    <a:lnTo>
                      <a:pt x="1115577" y="136172"/>
                    </a:lnTo>
                    <a:lnTo>
                      <a:pt x="1116103" y="137674"/>
                    </a:lnTo>
                    <a:lnTo>
                      <a:pt x="1116621" y="138119"/>
                    </a:lnTo>
                    <a:lnTo>
                      <a:pt x="1117147" y="137113"/>
                    </a:lnTo>
                    <a:lnTo>
                      <a:pt x="1117664" y="134523"/>
                    </a:lnTo>
                    <a:lnTo>
                      <a:pt x="1118182" y="130468"/>
                    </a:lnTo>
                    <a:lnTo>
                      <a:pt x="1118708" y="125311"/>
                    </a:lnTo>
                    <a:lnTo>
                      <a:pt x="1119226" y="119640"/>
                    </a:lnTo>
                    <a:lnTo>
                      <a:pt x="1119752" y="114180"/>
                    </a:lnTo>
                    <a:lnTo>
                      <a:pt x="1120270" y="109601"/>
                    </a:lnTo>
                    <a:lnTo>
                      <a:pt x="1120787" y="106358"/>
                    </a:lnTo>
                    <a:lnTo>
                      <a:pt x="1121313" y="104639"/>
                    </a:lnTo>
                    <a:lnTo>
                      <a:pt x="1121831" y="104395"/>
                    </a:lnTo>
                    <a:lnTo>
                      <a:pt x="1122357" y="105343"/>
                    </a:lnTo>
                    <a:lnTo>
                      <a:pt x="1122875" y="106979"/>
                    </a:lnTo>
                    <a:lnTo>
                      <a:pt x="1123393" y="108641"/>
                    </a:lnTo>
                    <a:lnTo>
                      <a:pt x="1123919" y="109666"/>
                    </a:lnTo>
                    <a:lnTo>
                      <a:pt x="1124436" y="109558"/>
                    </a:lnTo>
                    <a:lnTo>
                      <a:pt x="1124962" y="108051"/>
                    </a:lnTo>
                    <a:lnTo>
                      <a:pt x="1125480" y="105112"/>
                    </a:lnTo>
                    <a:lnTo>
                      <a:pt x="1125998" y="100936"/>
                    </a:lnTo>
                    <a:lnTo>
                      <a:pt x="1126524" y="95959"/>
                    </a:lnTo>
                    <a:lnTo>
                      <a:pt x="1127042" y="90791"/>
                    </a:lnTo>
                    <a:lnTo>
                      <a:pt x="1127568" y="86074"/>
                    </a:lnTo>
                    <a:lnTo>
                      <a:pt x="1128085" y="82338"/>
                    </a:lnTo>
                    <a:lnTo>
                      <a:pt x="1128603" y="79916"/>
                    </a:lnTo>
                    <a:lnTo>
                      <a:pt x="1129129" y="78944"/>
                    </a:lnTo>
                    <a:lnTo>
                      <a:pt x="1129647" y="79348"/>
                    </a:lnTo>
                    <a:lnTo>
                      <a:pt x="1130173" y="80818"/>
                    </a:lnTo>
                    <a:lnTo>
                      <a:pt x="1130691" y="82840"/>
                    </a:lnTo>
                    <a:lnTo>
                      <a:pt x="1131208" y="84816"/>
                    </a:lnTo>
                    <a:lnTo>
                      <a:pt x="1131735" y="86215"/>
                    </a:lnTo>
                    <a:lnTo>
                      <a:pt x="1132252" y="86666"/>
                    </a:lnTo>
                    <a:lnTo>
                      <a:pt x="1132778" y="85992"/>
                    </a:lnTo>
                    <a:lnTo>
                      <a:pt x="1133296" y="84211"/>
                    </a:lnTo>
                    <a:lnTo>
                      <a:pt x="1133814" y="81552"/>
                    </a:lnTo>
                    <a:lnTo>
                      <a:pt x="1134340" y="78434"/>
                    </a:lnTo>
                    <a:lnTo>
                      <a:pt x="1134857" y="75379"/>
                    </a:lnTo>
                    <a:lnTo>
                      <a:pt x="1135384" y="72885"/>
                    </a:lnTo>
                    <a:lnTo>
                      <a:pt x="1135901" y="71335"/>
                    </a:lnTo>
                    <a:lnTo>
                      <a:pt x="1136419" y="70938"/>
                    </a:lnTo>
                    <a:lnTo>
                      <a:pt x="1136945" y="71718"/>
                    </a:lnTo>
                    <a:lnTo>
                      <a:pt x="1137463" y="73498"/>
                    </a:lnTo>
                    <a:lnTo>
                      <a:pt x="1137989" y="75926"/>
                    </a:lnTo>
                    <a:lnTo>
                      <a:pt x="1138506" y="78538"/>
                    </a:lnTo>
                    <a:lnTo>
                      <a:pt x="1139024" y="80886"/>
                    </a:lnTo>
                    <a:lnTo>
                      <a:pt x="1139550" y="82636"/>
                    </a:lnTo>
                    <a:lnTo>
                      <a:pt x="1140068" y="83624"/>
                    </a:lnTo>
                    <a:lnTo>
                      <a:pt x="1140594" y="83864"/>
                    </a:lnTo>
                    <a:lnTo>
                      <a:pt x="1141112" y="83523"/>
                    </a:lnTo>
                    <a:lnTo>
                      <a:pt x="1141630" y="82901"/>
                    </a:lnTo>
                    <a:lnTo>
                      <a:pt x="1142156" y="82387"/>
                    </a:lnTo>
                    <a:lnTo>
                      <a:pt x="1142673" y="82354"/>
                    </a:lnTo>
                    <a:lnTo>
                      <a:pt x="1143199" y="83062"/>
                    </a:lnTo>
                    <a:lnTo>
                      <a:pt x="1143717" y="84589"/>
                    </a:lnTo>
                    <a:lnTo>
                      <a:pt x="1144235" y="86828"/>
                    </a:lnTo>
                    <a:lnTo>
                      <a:pt x="1144761" y="89534"/>
                    </a:lnTo>
                    <a:lnTo>
                      <a:pt x="1145279" y="92381"/>
                    </a:lnTo>
                    <a:lnTo>
                      <a:pt x="1145805" y="95023"/>
                    </a:lnTo>
                    <a:lnTo>
                      <a:pt x="1146322" y="97165"/>
                    </a:lnTo>
                    <a:lnTo>
                      <a:pt x="1146840" y="98652"/>
                    </a:lnTo>
                    <a:lnTo>
                      <a:pt x="1147366" y="99517"/>
                    </a:lnTo>
                    <a:lnTo>
                      <a:pt x="1147884" y="99983"/>
                    </a:lnTo>
                    <a:lnTo>
                      <a:pt x="1148410" y="100381"/>
                    </a:lnTo>
                    <a:lnTo>
                      <a:pt x="1148928" y="101076"/>
                    </a:lnTo>
                    <a:lnTo>
                      <a:pt x="1149445" y="102399"/>
                    </a:lnTo>
                    <a:lnTo>
                      <a:pt x="1149971" y="104570"/>
                    </a:lnTo>
                    <a:lnTo>
                      <a:pt x="1150489" y="107631"/>
                    </a:lnTo>
                    <a:lnTo>
                      <a:pt x="1151015" y="111389"/>
                    </a:lnTo>
                    <a:lnTo>
                      <a:pt x="1151533" y="115450"/>
                    </a:lnTo>
                    <a:lnTo>
                      <a:pt x="1152051" y="119317"/>
                    </a:lnTo>
                    <a:lnTo>
                      <a:pt x="1152577" y="122519"/>
                    </a:lnTo>
                    <a:lnTo>
                      <a:pt x="1153094" y="124718"/>
                    </a:lnTo>
                    <a:lnTo>
                      <a:pt x="1153621" y="125751"/>
                    </a:lnTo>
                    <a:lnTo>
                      <a:pt x="1154138" y="125675"/>
                    </a:lnTo>
                    <a:lnTo>
                      <a:pt x="1154656" y="124789"/>
                    </a:lnTo>
                    <a:lnTo>
                      <a:pt x="1155182" y="123605"/>
                    </a:lnTo>
                    <a:lnTo>
                      <a:pt x="1155700" y="122745"/>
                    </a:lnTo>
                    <a:lnTo>
                      <a:pt x="1156226" y="122775"/>
                    </a:lnTo>
                    <a:lnTo>
                      <a:pt x="1156743" y="124076"/>
                    </a:lnTo>
                    <a:lnTo>
                      <a:pt x="1157261" y="126784"/>
                    </a:lnTo>
                    <a:lnTo>
                      <a:pt x="1157787" y="130762"/>
                    </a:lnTo>
                    <a:lnTo>
                      <a:pt x="1158305" y="135593"/>
                    </a:lnTo>
                    <a:lnTo>
                      <a:pt x="1158831" y="140615"/>
                    </a:lnTo>
                    <a:lnTo>
                      <a:pt x="1159349" y="145064"/>
                    </a:lnTo>
                    <a:lnTo>
                      <a:pt x="1159866" y="148266"/>
                    </a:lnTo>
                    <a:lnTo>
                      <a:pt x="1160393" y="149793"/>
                    </a:lnTo>
                    <a:lnTo>
                      <a:pt x="1160910" y="149517"/>
                    </a:lnTo>
                    <a:lnTo>
                      <a:pt x="1161436" y="147610"/>
                    </a:lnTo>
                    <a:lnTo>
                      <a:pt x="1161954" y="144534"/>
                    </a:lnTo>
                    <a:lnTo>
                      <a:pt x="1162472" y="141001"/>
                    </a:lnTo>
                    <a:lnTo>
                      <a:pt x="1162998" y="137843"/>
                    </a:lnTo>
                    <a:lnTo>
                      <a:pt x="1163516" y="135805"/>
                    </a:lnTo>
                    <a:lnTo>
                      <a:pt x="1164042" y="135363"/>
                    </a:lnTo>
                    <a:lnTo>
                      <a:pt x="1164559" y="136669"/>
                    </a:lnTo>
                    <a:lnTo>
                      <a:pt x="1165077" y="139549"/>
                    </a:lnTo>
                    <a:lnTo>
                      <a:pt x="1165603" y="143533"/>
                    </a:lnTo>
                    <a:lnTo>
                      <a:pt x="1166121" y="147883"/>
                    </a:lnTo>
                    <a:lnTo>
                      <a:pt x="1166647" y="151732"/>
                    </a:lnTo>
                    <a:lnTo>
                      <a:pt x="1167165" y="154297"/>
                    </a:lnTo>
                    <a:lnTo>
                      <a:pt x="1167682" y="155067"/>
                    </a:lnTo>
                    <a:lnTo>
                      <a:pt x="1168208" y="153868"/>
                    </a:lnTo>
                    <a:lnTo>
                      <a:pt x="1168726" y="150846"/>
                    </a:lnTo>
                    <a:lnTo>
                      <a:pt x="1169252" y="146443"/>
                    </a:lnTo>
                    <a:lnTo>
                      <a:pt x="1169770" y="141361"/>
                    </a:lnTo>
                    <a:lnTo>
                      <a:pt x="1170288" y="136438"/>
                    </a:lnTo>
                    <a:lnTo>
                      <a:pt x="1170814" y="132437"/>
                    </a:lnTo>
                    <a:lnTo>
                      <a:pt x="1171331" y="129876"/>
                    </a:lnTo>
                    <a:lnTo>
                      <a:pt x="1171857" y="128959"/>
                    </a:lnTo>
                    <a:lnTo>
                      <a:pt x="1172375" y="129592"/>
                    </a:lnTo>
                    <a:lnTo>
                      <a:pt x="1172893" y="131415"/>
                    </a:lnTo>
                    <a:lnTo>
                      <a:pt x="1173419" y="133827"/>
                    </a:lnTo>
                    <a:lnTo>
                      <a:pt x="1173937" y="136087"/>
                    </a:lnTo>
                    <a:lnTo>
                      <a:pt x="1174463" y="137487"/>
                    </a:lnTo>
                    <a:lnTo>
                      <a:pt x="1174980" y="137525"/>
                    </a:lnTo>
                    <a:lnTo>
                      <a:pt x="1175498" y="135985"/>
                    </a:lnTo>
                    <a:lnTo>
                      <a:pt x="1176024" y="132923"/>
                    </a:lnTo>
                    <a:lnTo>
                      <a:pt x="1176542" y="128640"/>
                    </a:lnTo>
                    <a:lnTo>
                      <a:pt x="1177068" y="123652"/>
                    </a:lnTo>
                    <a:lnTo>
                      <a:pt x="1177586" y="118604"/>
                    </a:lnTo>
                    <a:lnTo>
                      <a:pt x="1178103" y="114120"/>
                    </a:lnTo>
                    <a:lnTo>
                      <a:pt x="1178630" y="110647"/>
                    </a:lnTo>
                    <a:lnTo>
                      <a:pt x="1179147" y="108395"/>
                    </a:lnTo>
                    <a:lnTo>
                      <a:pt x="1179673" y="107341"/>
                    </a:lnTo>
                    <a:lnTo>
                      <a:pt x="1180191" y="107270"/>
                    </a:lnTo>
                    <a:lnTo>
                      <a:pt x="1180709" y="107802"/>
                    </a:lnTo>
                    <a:lnTo>
                      <a:pt x="1181235" y="108447"/>
                    </a:lnTo>
                    <a:lnTo>
                      <a:pt x="1181752" y="108709"/>
                    </a:lnTo>
                    <a:lnTo>
                      <a:pt x="1182279" y="108208"/>
                    </a:lnTo>
                    <a:lnTo>
                      <a:pt x="1182796" y="106761"/>
                    </a:lnTo>
                    <a:lnTo>
                      <a:pt x="1183314" y="104387"/>
                    </a:lnTo>
                    <a:lnTo>
                      <a:pt x="1183840" y="101272"/>
                    </a:lnTo>
                    <a:lnTo>
                      <a:pt x="1184358" y="97740"/>
                    </a:lnTo>
                    <a:lnTo>
                      <a:pt x="1184884" y="94197"/>
                    </a:lnTo>
                    <a:lnTo>
                      <a:pt x="1185402" y="91050"/>
                    </a:lnTo>
                    <a:lnTo>
                      <a:pt x="1185919" y="88607"/>
                    </a:lnTo>
                    <a:lnTo>
                      <a:pt x="1186445" y="86996"/>
                    </a:lnTo>
                    <a:lnTo>
                      <a:pt x="1186963" y="86166"/>
                    </a:lnTo>
                    <a:lnTo>
                      <a:pt x="1187489" y="85928"/>
                    </a:lnTo>
                    <a:lnTo>
                      <a:pt x="1188007" y="86014"/>
                    </a:lnTo>
                    <a:lnTo>
                      <a:pt x="1188525" y="86118"/>
                    </a:lnTo>
                    <a:lnTo>
                      <a:pt x="1189051" y="85947"/>
                    </a:lnTo>
                    <a:lnTo>
                      <a:pt x="1189568" y="85293"/>
                    </a:lnTo>
                    <a:lnTo>
                      <a:pt x="1190094" y="84087"/>
                    </a:lnTo>
                    <a:lnTo>
                      <a:pt x="1190612" y="82425"/>
                    </a:lnTo>
                    <a:lnTo>
                      <a:pt x="1191130" y="80533"/>
                    </a:lnTo>
                    <a:lnTo>
                      <a:pt x="1191656" y="78703"/>
                    </a:lnTo>
                    <a:lnTo>
                      <a:pt x="1192174" y="77238"/>
                    </a:lnTo>
                    <a:lnTo>
                      <a:pt x="1192700" y="76402"/>
                    </a:lnTo>
                    <a:lnTo>
                      <a:pt x="1193217" y="76356"/>
                    </a:lnTo>
                    <a:lnTo>
                      <a:pt x="1193735" y="77097"/>
                    </a:lnTo>
                    <a:lnTo>
                      <a:pt x="1194261" y="78443"/>
                    </a:lnTo>
                    <a:lnTo>
                      <a:pt x="1194779" y="80071"/>
                    </a:lnTo>
                    <a:lnTo>
                      <a:pt x="1195305" y="81610"/>
                    </a:lnTo>
                    <a:lnTo>
                      <a:pt x="1195823" y="82727"/>
                    </a:lnTo>
                    <a:lnTo>
                      <a:pt x="1196340" y="83184"/>
                    </a:lnTo>
                    <a:lnTo>
                      <a:pt x="1196866" y="82880"/>
                    </a:lnTo>
                    <a:lnTo>
                      <a:pt x="1197384" y="81883"/>
                    </a:lnTo>
                    <a:lnTo>
                      <a:pt x="1197910" y="80452"/>
                    </a:lnTo>
                    <a:lnTo>
                      <a:pt x="1198428" y="78999"/>
                    </a:lnTo>
                    <a:lnTo>
                      <a:pt x="1198946" y="77992"/>
                    </a:lnTo>
                    <a:lnTo>
                      <a:pt x="1199472" y="77847"/>
                    </a:lnTo>
                    <a:lnTo>
                      <a:pt x="1199989" y="78839"/>
                    </a:lnTo>
                    <a:lnTo>
                      <a:pt x="1200516" y="81068"/>
                    </a:lnTo>
                    <a:lnTo>
                      <a:pt x="1201033" y="84423"/>
                    </a:lnTo>
                    <a:lnTo>
                      <a:pt x="1201551" y="88566"/>
                    </a:lnTo>
                    <a:lnTo>
                      <a:pt x="1202077" y="92963"/>
                    </a:lnTo>
                    <a:lnTo>
                      <a:pt x="1202595" y="96997"/>
                    </a:lnTo>
                    <a:lnTo>
                      <a:pt x="1203121" y="100119"/>
                    </a:lnTo>
                    <a:lnTo>
                      <a:pt x="1203638" y="101967"/>
                    </a:lnTo>
                    <a:lnTo>
                      <a:pt x="1204156" y="102420"/>
                    </a:lnTo>
                    <a:lnTo>
                      <a:pt x="1204682" y="101613"/>
                    </a:lnTo>
                    <a:lnTo>
                      <a:pt x="1205200" y="99947"/>
                    </a:lnTo>
                    <a:lnTo>
                      <a:pt x="1205726" y="98046"/>
                    </a:lnTo>
                    <a:lnTo>
                      <a:pt x="1206244" y="96638"/>
                    </a:lnTo>
                    <a:lnTo>
                      <a:pt x="1206762" y="96366"/>
                    </a:lnTo>
                    <a:lnTo>
                      <a:pt x="1207288" y="97652"/>
                    </a:lnTo>
                    <a:lnTo>
                      <a:pt x="1207805" y="100646"/>
                    </a:lnTo>
                    <a:lnTo>
                      <a:pt x="1208331" y="105222"/>
                    </a:lnTo>
                    <a:lnTo>
                      <a:pt x="1208849" y="110961"/>
                    </a:lnTo>
                    <a:lnTo>
                      <a:pt x="1209367" y="117179"/>
                    </a:lnTo>
                    <a:lnTo>
                      <a:pt x="1209893" y="123043"/>
                    </a:lnTo>
                    <a:lnTo>
                      <a:pt x="1210411" y="127777"/>
                    </a:lnTo>
                    <a:lnTo>
                      <a:pt x="1210937" y="130838"/>
                    </a:lnTo>
                    <a:lnTo>
                      <a:pt x="1211454" y="131999"/>
                    </a:lnTo>
                    <a:lnTo>
                      <a:pt x="1211972" y="131354"/>
                    </a:lnTo>
                    <a:lnTo>
                      <a:pt x="1212498" y="129331"/>
                    </a:lnTo>
                    <a:lnTo>
                      <a:pt x="1213016" y="126647"/>
                    </a:lnTo>
                    <a:lnTo>
                      <a:pt x="1213542" y="124173"/>
                    </a:lnTo>
                    <a:lnTo>
                      <a:pt x="1214060" y="122720"/>
                    </a:lnTo>
                    <a:lnTo>
                      <a:pt x="1214577" y="122852"/>
                    </a:lnTo>
                    <a:lnTo>
                      <a:pt x="1215103" y="124821"/>
                    </a:lnTo>
                    <a:lnTo>
                      <a:pt x="1215621" y="128560"/>
                    </a:lnTo>
                    <a:lnTo>
                      <a:pt x="1216147" y="133685"/>
                    </a:lnTo>
                    <a:lnTo>
                      <a:pt x="1216665" y="139512"/>
                    </a:lnTo>
                    <a:lnTo>
                      <a:pt x="1217183" y="145175"/>
                    </a:lnTo>
                    <a:lnTo>
                      <a:pt x="1217709" y="149839"/>
                    </a:lnTo>
                    <a:lnTo>
                      <a:pt x="1218226" y="152889"/>
                    </a:lnTo>
                    <a:lnTo>
                      <a:pt x="1218752" y="154027"/>
                    </a:lnTo>
                    <a:lnTo>
                      <a:pt x="1219270" y="153279"/>
                    </a:lnTo>
                    <a:lnTo>
                      <a:pt x="1219788" y="150988"/>
                    </a:lnTo>
                    <a:lnTo>
                      <a:pt x="1220314" y="147786"/>
                    </a:lnTo>
                    <a:lnTo>
                      <a:pt x="1220832" y="144479"/>
                    </a:lnTo>
                    <a:lnTo>
                      <a:pt x="1221358" y="141848"/>
                    </a:lnTo>
                    <a:lnTo>
                      <a:pt x="1221875" y="140470"/>
                    </a:lnTo>
                    <a:lnTo>
                      <a:pt x="1222393" y="140622"/>
                    </a:lnTo>
                    <a:lnTo>
                      <a:pt x="1222919" y="142282"/>
                    </a:lnTo>
                    <a:lnTo>
                      <a:pt x="1223437" y="145142"/>
                    </a:lnTo>
                    <a:lnTo>
                      <a:pt x="1223963" y="148651"/>
                    </a:lnTo>
                    <a:lnTo>
                      <a:pt x="1224481" y="152111"/>
                    </a:lnTo>
                    <a:lnTo>
                      <a:pt x="1224998" y="154840"/>
                    </a:lnTo>
                    <a:lnTo>
                      <a:pt x="1225524" y="156340"/>
                    </a:lnTo>
                    <a:lnTo>
                      <a:pt x="1226042" y="156378"/>
                    </a:lnTo>
                    <a:lnTo>
                      <a:pt x="1226568" y="154984"/>
                    </a:lnTo>
                    <a:lnTo>
                      <a:pt x="1227086" y="152426"/>
                    </a:lnTo>
                    <a:lnTo>
                      <a:pt x="1227604" y="149167"/>
                    </a:lnTo>
                    <a:lnTo>
                      <a:pt x="1228130" y="145793"/>
                    </a:lnTo>
                    <a:lnTo>
                      <a:pt x="1228648" y="142879"/>
                    </a:lnTo>
                    <a:lnTo>
                      <a:pt x="1229174" y="140844"/>
                    </a:lnTo>
                    <a:lnTo>
                      <a:pt x="1229691" y="139854"/>
                    </a:lnTo>
                    <a:lnTo>
                      <a:pt x="1230209" y="139821"/>
                    </a:lnTo>
                    <a:lnTo>
                      <a:pt x="1230735" y="140456"/>
                    </a:lnTo>
                    <a:lnTo>
                      <a:pt x="1231253" y="141349"/>
                    </a:lnTo>
                    <a:lnTo>
                      <a:pt x="1231779" y="142037"/>
                    </a:lnTo>
                    <a:lnTo>
                      <a:pt x="1232297" y="142109"/>
                    </a:lnTo>
                    <a:lnTo>
                      <a:pt x="1232814" y="141305"/>
                    </a:lnTo>
                    <a:lnTo>
                      <a:pt x="1233340" y="139579"/>
                    </a:lnTo>
                    <a:lnTo>
                      <a:pt x="1233858" y="137089"/>
                    </a:lnTo>
                    <a:lnTo>
                      <a:pt x="1234384" y="134133"/>
                    </a:lnTo>
                    <a:lnTo>
                      <a:pt x="1234902" y="131086"/>
                    </a:lnTo>
                    <a:lnTo>
                      <a:pt x="1235420" y="128334"/>
                    </a:lnTo>
                    <a:lnTo>
                      <a:pt x="1235946" y="126200"/>
                    </a:lnTo>
                    <a:lnTo>
                      <a:pt x="1236463" y="124856"/>
                    </a:lnTo>
                    <a:lnTo>
                      <a:pt x="1236989" y="124260"/>
                    </a:lnTo>
                    <a:lnTo>
                      <a:pt x="1237507" y="124163"/>
                    </a:lnTo>
                    <a:lnTo>
                      <a:pt x="1238025" y="124189"/>
                    </a:lnTo>
                    <a:lnTo>
                      <a:pt x="1238551" y="123943"/>
                    </a:lnTo>
                    <a:lnTo>
                      <a:pt x="1239069" y="123095"/>
                    </a:lnTo>
                    <a:lnTo>
                      <a:pt x="1239595" y="121443"/>
                    </a:lnTo>
                    <a:lnTo>
                      <a:pt x="1240112" y="118950"/>
                    </a:lnTo>
                    <a:lnTo>
                      <a:pt x="1240630" y="115777"/>
                    </a:lnTo>
                    <a:lnTo>
                      <a:pt x="1241156" y="112267"/>
                    </a:lnTo>
                    <a:lnTo>
                      <a:pt x="1241674" y="108872"/>
                    </a:lnTo>
                    <a:lnTo>
                      <a:pt x="1242200" y="106042"/>
                    </a:lnTo>
                    <a:lnTo>
                      <a:pt x="1242718" y="104125"/>
                    </a:lnTo>
                    <a:lnTo>
                      <a:pt x="1243235" y="103302"/>
                    </a:lnTo>
                    <a:lnTo>
                      <a:pt x="1243761" y="103554"/>
                    </a:lnTo>
                    <a:lnTo>
                      <a:pt x="1244279" y="104653"/>
                    </a:lnTo>
                    <a:lnTo>
                      <a:pt x="1244805" y="106180"/>
                    </a:lnTo>
                    <a:lnTo>
                      <a:pt x="1245323" y="107604"/>
                    </a:lnTo>
                    <a:lnTo>
                      <a:pt x="1245841" y="108404"/>
                    </a:lnTo>
                    <a:lnTo>
                      <a:pt x="1246367" y="108193"/>
                    </a:lnTo>
                    <a:lnTo>
                      <a:pt x="1246884" y="106791"/>
                    </a:lnTo>
                    <a:lnTo>
                      <a:pt x="1247411" y="104244"/>
                    </a:lnTo>
                    <a:lnTo>
                      <a:pt x="1247928" y="100824"/>
                    </a:lnTo>
                    <a:lnTo>
                      <a:pt x="1248446" y="97018"/>
                    </a:lnTo>
                    <a:lnTo>
                      <a:pt x="1248972" y="93456"/>
                    </a:lnTo>
                    <a:lnTo>
                      <a:pt x="1249490" y="90771"/>
                    </a:lnTo>
                    <a:lnTo>
                      <a:pt x="1250016" y="89441"/>
                    </a:lnTo>
                    <a:lnTo>
                      <a:pt x="1250533" y="89685"/>
                    </a:lnTo>
                    <a:lnTo>
                      <a:pt x="1251051" y="91460"/>
                    </a:lnTo>
                    <a:lnTo>
                      <a:pt x="1251577" y="94481"/>
                    </a:lnTo>
                    <a:lnTo>
                      <a:pt x="1252095" y="98245"/>
                    </a:lnTo>
                    <a:lnTo>
                      <a:pt x="1252621" y="102091"/>
                    </a:lnTo>
                    <a:lnTo>
                      <a:pt x="1253139" y="105324"/>
                    </a:lnTo>
                    <a:lnTo>
                      <a:pt x="1253657" y="107378"/>
                    </a:lnTo>
                    <a:lnTo>
                      <a:pt x="1254183" y="107936"/>
                    </a:lnTo>
                    <a:lnTo>
                      <a:pt x="1254700" y="106959"/>
                    </a:lnTo>
                    <a:lnTo>
                      <a:pt x="1255226" y="104688"/>
                    </a:lnTo>
                    <a:lnTo>
                      <a:pt x="1255744" y="101624"/>
                    </a:lnTo>
                    <a:lnTo>
                      <a:pt x="1256262" y="98485"/>
                    </a:lnTo>
                    <a:lnTo>
                      <a:pt x="1256788" y="96046"/>
                    </a:lnTo>
                    <a:lnTo>
                      <a:pt x="1257306" y="94954"/>
                    </a:lnTo>
                    <a:lnTo>
                      <a:pt x="1257832" y="95579"/>
                    </a:lnTo>
                    <a:lnTo>
                      <a:pt x="1258349" y="97999"/>
                    </a:lnTo>
                    <a:lnTo>
                      <a:pt x="1258867" y="102014"/>
                    </a:lnTo>
                    <a:lnTo>
                      <a:pt x="1259393" y="107175"/>
                    </a:lnTo>
                    <a:lnTo>
                      <a:pt x="1259911" y="112799"/>
                    </a:lnTo>
                    <a:lnTo>
                      <a:pt x="1260437" y="118100"/>
                    </a:lnTo>
                    <a:lnTo>
                      <a:pt x="1260955" y="122371"/>
                    </a:lnTo>
                    <a:lnTo>
                      <a:pt x="1261472" y="125144"/>
                    </a:lnTo>
                    <a:lnTo>
                      <a:pt x="1261998" y="126243"/>
                    </a:lnTo>
                    <a:lnTo>
                      <a:pt x="1262516" y="125784"/>
                    </a:lnTo>
                    <a:lnTo>
                      <a:pt x="1263042" y="124165"/>
                    </a:lnTo>
                    <a:lnTo>
                      <a:pt x="1263560" y="122028"/>
                    </a:lnTo>
                    <a:lnTo>
                      <a:pt x="1264078" y="120141"/>
                    </a:lnTo>
                    <a:lnTo>
                      <a:pt x="1264604" y="119202"/>
                    </a:lnTo>
                    <a:lnTo>
                      <a:pt x="1265121" y="119687"/>
                    </a:lnTo>
                    <a:lnTo>
                      <a:pt x="1265648" y="121799"/>
                    </a:lnTo>
                    <a:lnTo>
                      <a:pt x="1266165" y="125470"/>
                    </a:lnTo>
                    <a:lnTo>
                      <a:pt x="1266683" y="130370"/>
                    </a:lnTo>
                    <a:lnTo>
                      <a:pt x="1267209" y="135925"/>
                    </a:lnTo>
                    <a:lnTo>
                      <a:pt x="1267727" y="141419"/>
                    </a:lnTo>
                    <a:lnTo>
                      <a:pt x="1268253" y="146169"/>
                    </a:lnTo>
                    <a:lnTo>
                      <a:pt x="1268770" y="149694"/>
                    </a:lnTo>
                    <a:lnTo>
                      <a:pt x="1269288" y="151776"/>
                    </a:lnTo>
                    <a:lnTo>
                      <a:pt x="1269814" y="152460"/>
                    </a:lnTo>
                    <a:lnTo>
                      <a:pt x="1270332" y="152022"/>
                    </a:lnTo>
                    <a:lnTo>
                      <a:pt x="1270858" y="150942"/>
                    </a:lnTo>
                    <a:lnTo>
                      <a:pt x="1271376" y="149816"/>
                    </a:lnTo>
                    <a:lnTo>
                      <a:pt x="1271893" y="149224"/>
                    </a:lnTo>
                    <a:lnTo>
                      <a:pt x="1272419" y="149584"/>
                    </a:lnTo>
                    <a:lnTo>
                      <a:pt x="1272937" y="151079"/>
                    </a:lnTo>
                    <a:lnTo>
                      <a:pt x="1273463" y="153655"/>
                    </a:lnTo>
                    <a:lnTo>
                      <a:pt x="1273981" y="157045"/>
                    </a:lnTo>
                    <a:lnTo>
                      <a:pt x="1274499" y="160816"/>
                    </a:lnTo>
                    <a:lnTo>
                      <a:pt x="1275025" y="164441"/>
                    </a:lnTo>
                    <a:lnTo>
                      <a:pt x="1275543" y="167435"/>
                    </a:lnTo>
                    <a:lnTo>
                      <a:pt x="1276069" y="169479"/>
                    </a:lnTo>
                    <a:lnTo>
                      <a:pt x="1276586" y="170493"/>
                    </a:lnTo>
                    <a:lnTo>
                      <a:pt x="1277104" y="170603"/>
                    </a:lnTo>
                    <a:lnTo>
                      <a:pt x="1277630" y="170091"/>
                    </a:lnTo>
                    <a:lnTo>
                      <a:pt x="1278148" y="169329"/>
                    </a:lnTo>
                    <a:lnTo>
                      <a:pt x="1278674" y="168720"/>
                    </a:lnTo>
                    <a:lnTo>
                      <a:pt x="1279192" y="168620"/>
                    </a:lnTo>
                    <a:lnTo>
                      <a:pt x="1279709" y="169231"/>
                    </a:lnTo>
                    <a:lnTo>
                      <a:pt x="1280235" y="170539"/>
                    </a:lnTo>
                    <a:lnTo>
                      <a:pt x="1280753" y="172320"/>
                    </a:lnTo>
                    <a:lnTo>
                      <a:pt x="1281279" y="174215"/>
                    </a:lnTo>
                    <a:lnTo>
                      <a:pt x="1281797" y="175825"/>
                    </a:lnTo>
                    <a:lnTo>
                      <a:pt x="1282315" y="176790"/>
                    </a:lnTo>
                    <a:lnTo>
                      <a:pt x="1282841" y="176868"/>
                    </a:lnTo>
                    <a:lnTo>
                      <a:pt x="1283358" y="176006"/>
                    </a:lnTo>
                    <a:lnTo>
                      <a:pt x="1283884" y="174371"/>
                    </a:lnTo>
                    <a:lnTo>
                      <a:pt x="1284402" y="172317"/>
                    </a:lnTo>
                    <a:lnTo>
                      <a:pt x="1284920" y="170290"/>
                    </a:lnTo>
                    <a:lnTo>
                      <a:pt x="1285446" y="168728"/>
                    </a:lnTo>
                    <a:lnTo>
                      <a:pt x="1285964" y="167968"/>
                    </a:lnTo>
                    <a:lnTo>
                      <a:pt x="1286490" y="168182"/>
                    </a:lnTo>
                    <a:lnTo>
                      <a:pt x="1287007" y="169322"/>
                    </a:lnTo>
                    <a:lnTo>
                      <a:pt x="1287525" y="171105"/>
                    </a:lnTo>
                    <a:lnTo>
                      <a:pt x="1288051" y="173039"/>
                    </a:lnTo>
                    <a:lnTo>
                      <a:pt x="1288569" y="174545"/>
                    </a:lnTo>
                    <a:lnTo>
                      <a:pt x="1289095" y="175099"/>
                    </a:lnTo>
                    <a:lnTo>
                      <a:pt x="1289613" y="174354"/>
                    </a:lnTo>
                    <a:lnTo>
                      <a:pt x="1290130" y="172207"/>
                    </a:lnTo>
                    <a:lnTo>
                      <a:pt x="1290656" y="168811"/>
                    </a:lnTo>
                    <a:lnTo>
                      <a:pt x="1291174" y="164564"/>
                    </a:lnTo>
                    <a:lnTo>
                      <a:pt x="1291700" y="160063"/>
                    </a:lnTo>
                    <a:lnTo>
                      <a:pt x="1292218" y="156000"/>
                    </a:lnTo>
                    <a:lnTo>
                      <a:pt x="1292736" y="153013"/>
                    </a:lnTo>
                    <a:lnTo>
                      <a:pt x="1293262" y="151532"/>
                    </a:lnTo>
                    <a:lnTo>
                      <a:pt x="1293779" y="151688"/>
                    </a:lnTo>
                    <a:lnTo>
                      <a:pt x="1294306" y="153301"/>
                    </a:lnTo>
                    <a:lnTo>
                      <a:pt x="1294823" y="155898"/>
                    </a:lnTo>
                    <a:lnTo>
                      <a:pt x="1295341" y="158788"/>
                    </a:lnTo>
                    <a:lnTo>
                      <a:pt x="1295867" y="161172"/>
                    </a:lnTo>
                    <a:lnTo>
                      <a:pt x="1296385" y="162326"/>
                    </a:lnTo>
                    <a:lnTo>
                      <a:pt x="1296911" y="161773"/>
                    </a:lnTo>
                    <a:lnTo>
                      <a:pt x="1297429" y="159371"/>
                    </a:lnTo>
                    <a:lnTo>
                      <a:pt x="1297946" y="155318"/>
                    </a:lnTo>
                    <a:lnTo>
                      <a:pt x="1298472" y="150101"/>
                    </a:lnTo>
                    <a:lnTo>
                      <a:pt x="1298990" y="144449"/>
                    </a:lnTo>
                    <a:lnTo>
                      <a:pt x="1299516" y="139234"/>
                    </a:lnTo>
                    <a:lnTo>
                      <a:pt x="1300034" y="135280"/>
                    </a:lnTo>
                    <a:lnTo>
                      <a:pt x="1300552" y="133168"/>
                    </a:lnTo>
                    <a:lnTo>
                      <a:pt x="1301078" y="133114"/>
                    </a:lnTo>
                    <a:lnTo>
                      <a:pt x="1301595" y="134959"/>
                    </a:lnTo>
                    <a:lnTo>
                      <a:pt x="1302121" y="138232"/>
                    </a:lnTo>
                    <a:lnTo>
                      <a:pt x="1302639" y="142206"/>
                    </a:lnTo>
                    <a:lnTo>
                      <a:pt x="1303157" y="146006"/>
                    </a:lnTo>
                    <a:lnTo>
                      <a:pt x="1303683" y="148778"/>
                    </a:lnTo>
                    <a:lnTo>
                      <a:pt x="1304201" y="149900"/>
                    </a:lnTo>
                    <a:lnTo>
                      <a:pt x="1304727" y="149101"/>
                    </a:lnTo>
                    <a:lnTo>
                      <a:pt x="1305244" y="146482"/>
                    </a:lnTo>
                    <a:lnTo>
                      <a:pt x="1305762" y="142461"/>
                    </a:lnTo>
                    <a:lnTo>
                      <a:pt x="1306288" y="137727"/>
                    </a:lnTo>
                    <a:lnTo>
                      <a:pt x="1306806" y="133146"/>
                    </a:lnTo>
                    <a:lnTo>
                      <a:pt x="1307332" y="129580"/>
                    </a:lnTo>
                    <a:lnTo>
                      <a:pt x="1307850" y="127680"/>
                    </a:lnTo>
                    <a:lnTo>
                      <a:pt x="1308367" y="127745"/>
                    </a:lnTo>
                    <a:lnTo>
                      <a:pt x="1308893" y="129726"/>
                    </a:lnTo>
                    <a:lnTo>
                      <a:pt x="1309411" y="133271"/>
                    </a:lnTo>
                    <a:lnTo>
                      <a:pt x="1309937" y="137786"/>
                    </a:lnTo>
                    <a:lnTo>
                      <a:pt x="1310455" y="142503"/>
                    </a:lnTo>
                    <a:lnTo>
                      <a:pt x="1310973" y="146620"/>
                    </a:lnTo>
                    <a:lnTo>
                      <a:pt x="1311499" y="149500"/>
                    </a:lnTo>
                    <a:lnTo>
                      <a:pt x="1312016" y="150806"/>
                    </a:lnTo>
                    <a:lnTo>
                      <a:pt x="1312542" y="150537"/>
                    </a:lnTo>
                    <a:lnTo>
                      <a:pt x="1313060" y="148984"/>
                    </a:lnTo>
                    <a:lnTo>
                      <a:pt x="1313578" y="146671"/>
                    </a:lnTo>
                    <a:lnTo>
                      <a:pt x="1314104" y="144281"/>
                    </a:lnTo>
                    <a:lnTo>
                      <a:pt x="1314622" y="142517"/>
                    </a:lnTo>
                    <a:lnTo>
                      <a:pt x="1315148" y="141936"/>
                    </a:lnTo>
                    <a:lnTo>
                      <a:pt x="1315665" y="142817"/>
                    </a:lnTo>
                    <a:lnTo>
                      <a:pt x="1316183" y="145148"/>
                    </a:lnTo>
                    <a:lnTo>
                      <a:pt x="1316709" y="148678"/>
                    </a:lnTo>
                    <a:lnTo>
                      <a:pt x="1317227" y="152977"/>
                    </a:lnTo>
                    <a:lnTo>
                      <a:pt x="1317753" y="157490"/>
                    </a:lnTo>
                    <a:lnTo>
                      <a:pt x="1318271" y="161634"/>
                    </a:lnTo>
                    <a:lnTo>
                      <a:pt x="1318788" y="164939"/>
                    </a:lnTo>
                    <a:lnTo>
                      <a:pt x="1319314" y="167166"/>
                    </a:lnTo>
                    <a:lnTo>
                      <a:pt x="1319832" y="168348"/>
                    </a:lnTo>
                    <a:lnTo>
                      <a:pt x="1320358" y="168734"/>
                    </a:lnTo>
                    <a:lnTo>
                      <a:pt x="1320876" y="168716"/>
                    </a:lnTo>
                    <a:lnTo>
                      <a:pt x="1321394" y="168750"/>
                    </a:lnTo>
                    <a:lnTo>
                      <a:pt x="1321920" y="169280"/>
                    </a:lnTo>
                    <a:lnTo>
                      <a:pt x="1322438" y="170628"/>
                    </a:lnTo>
                    <a:lnTo>
                      <a:pt x="1322964" y="172907"/>
                    </a:lnTo>
                    <a:lnTo>
                      <a:pt x="1323481" y="175995"/>
                    </a:lnTo>
                    <a:lnTo>
                      <a:pt x="1323999" y="179587"/>
                    </a:lnTo>
                    <a:lnTo>
                      <a:pt x="1324525" y="183291"/>
                    </a:lnTo>
                    <a:lnTo>
                      <a:pt x="1325043" y="186706"/>
                    </a:lnTo>
                    <a:lnTo>
                      <a:pt x="1325569" y="189488"/>
                    </a:lnTo>
                    <a:lnTo>
                      <a:pt x="1326087" y="191435"/>
                    </a:lnTo>
                    <a:lnTo>
                      <a:pt x="1326604" y="192549"/>
                    </a:lnTo>
                    <a:lnTo>
                      <a:pt x="1327130" y="193060"/>
                    </a:lnTo>
                    <a:lnTo>
                      <a:pt x="1327648" y="193348"/>
                    </a:lnTo>
                    <a:lnTo>
                      <a:pt x="1328174" y="193839"/>
                    </a:lnTo>
                    <a:lnTo>
                      <a:pt x="1328692" y="194910"/>
                    </a:lnTo>
                    <a:lnTo>
                      <a:pt x="1329210" y="196817"/>
                    </a:lnTo>
                    <a:lnTo>
                      <a:pt x="1329736" y="199642"/>
                    </a:lnTo>
                    <a:lnTo>
                      <a:pt x="1330253" y="203251"/>
                    </a:lnTo>
                    <a:lnTo>
                      <a:pt x="1330779" y="207290"/>
                    </a:lnTo>
                    <a:lnTo>
                      <a:pt x="1331297" y="211250"/>
                    </a:lnTo>
                    <a:lnTo>
                      <a:pt x="1331815" y="214587"/>
                    </a:lnTo>
                    <a:lnTo>
                      <a:pt x="1332341" y="216861"/>
                    </a:lnTo>
                    <a:lnTo>
                      <a:pt x="1332859" y="217821"/>
                    </a:lnTo>
                    <a:lnTo>
                      <a:pt x="1333385" y="217468"/>
                    </a:lnTo>
                    <a:lnTo>
                      <a:pt x="1333902" y="216058"/>
                    </a:lnTo>
                    <a:lnTo>
                      <a:pt x="1334420" y="214075"/>
                    </a:lnTo>
                    <a:lnTo>
                      <a:pt x="1334946" y="212151"/>
                    </a:lnTo>
                    <a:lnTo>
                      <a:pt x="1335464" y="210929"/>
                    </a:lnTo>
                    <a:lnTo>
                      <a:pt x="1335990" y="210916"/>
                    </a:lnTo>
                    <a:lnTo>
                      <a:pt x="1336508" y="212383"/>
                    </a:lnTo>
                    <a:lnTo>
                      <a:pt x="1337025" y="215303"/>
                    </a:lnTo>
                    <a:lnTo>
                      <a:pt x="1337551" y="219359"/>
                    </a:lnTo>
                    <a:lnTo>
                      <a:pt x="1338069" y="223978"/>
                    </a:lnTo>
                    <a:lnTo>
                      <a:pt x="1338595" y="228409"/>
                    </a:lnTo>
                    <a:lnTo>
                      <a:pt x="1339113" y="231860"/>
                    </a:lnTo>
                    <a:lnTo>
                      <a:pt x="1339631" y="233679"/>
                    </a:lnTo>
                    <a:lnTo>
                      <a:pt x="1340157" y="233517"/>
                    </a:lnTo>
                    <a:lnTo>
                      <a:pt x="1340674" y="231390"/>
                    </a:lnTo>
                    <a:lnTo>
                      <a:pt x="1341200" y="227670"/>
                    </a:lnTo>
                    <a:lnTo>
                      <a:pt x="1341718" y="223008"/>
                    </a:lnTo>
                    <a:lnTo>
                      <a:pt x="1342236" y="218252"/>
                    </a:lnTo>
                    <a:lnTo>
                      <a:pt x="1342762" y="214297"/>
                    </a:lnTo>
                    <a:lnTo>
                      <a:pt x="1343280" y="211899"/>
                    </a:lnTo>
                    <a:lnTo>
                      <a:pt x="1343806" y="211495"/>
                    </a:lnTo>
                    <a:lnTo>
                      <a:pt x="1344324" y="213128"/>
                    </a:lnTo>
                    <a:lnTo>
                      <a:pt x="1344841" y="216464"/>
                    </a:lnTo>
                    <a:lnTo>
                      <a:pt x="1345367" y="220851"/>
                    </a:lnTo>
                    <a:lnTo>
                      <a:pt x="1345885" y="225411"/>
                    </a:lnTo>
                    <a:lnTo>
                      <a:pt x="1346411" y="229168"/>
                    </a:lnTo>
                    <a:lnTo>
                      <a:pt x="1346929" y="231261"/>
                    </a:lnTo>
                    <a:lnTo>
                      <a:pt x="1347446" y="231152"/>
                    </a:lnTo>
                    <a:lnTo>
                      <a:pt x="1347973" y="228734"/>
                    </a:lnTo>
                    <a:lnTo>
                      <a:pt x="1348490" y="224310"/>
                    </a:lnTo>
                    <a:lnTo>
                      <a:pt x="1349016" y="218525"/>
                    </a:lnTo>
                    <a:lnTo>
                      <a:pt x="1349534" y="212274"/>
                    </a:lnTo>
                    <a:lnTo>
                      <a:pt x="1350052" y="206566"/>
                    </a:lnTo>
                    <a:lnTo>
                      <a:pt x="1350578" y="202317"/>
                    </a:lnTo>
                    <a:lnTo>
                      <a:pt x="1351096" y="200131"/>
                    </a:lnTo>
                    <a:lnTo>
                      <a:pt x="1351622" y="200191"/>
                    </a:lnTo>
                    <a:lnTo>
                      <a:pt x="1352139" y="202265"/>
                    </a:lnTo>
                    <a:lnTo>
                      <a:pt x="1352657" y="205787"/>
                    </a:lnTo>
                    <a:lnTo>
                      <a:pt x="1353183" y="209932"/>
                    </a:lnTo>
                    <a:lnTo>
                      <a:pt x="1353701" y="213733"/>
                    </a:lnTo>
                    <a:lnTo>
                      <a:pt x="1354227" y="216286"/>
                    </a:lnTo>
                    <a:lnTo>
                      <a:pt x="1354745" y="216966"/>
                    </a:lnTo>
                    <a:lnTo>
                      <a:pt x="1355262" y="215549"/>
                    </a:lnTo>
                    <a:lnTo>
                      <a:pt x="1355788" y="212216"/>
                    </a:lnTo>
                    <a:lnTo>
                      <a:pt x="1356306" y="207476"/>
                    </a:lnTo>
                    <a:lnTo>
                      <a:pt x="1356832" y="202089"/>
                    </a:lnTo>
                    <a:lnTo>
                      <a:pt x="1357350" y="196952"/>
                    </a:lnTo>
                    <a:lnTo>
                      <a:pt x="1357868" y="192923"/>
                    </a:lnTo>
                    <a:lnTo>
                      <a:pt x="1358394" y="190608"/>
                    </a:lnTo>
                    <a:lnTo>
                      <a:pt x="1358911" y="190235"/>
                    </a:lnTo>
                    <a:lnTo>
                      <a:pt x="1359437" y="191659"/>
                    </a:lnTo>
                    <a:lnTo>
                      <a:pt x="1359955" y="194434"/>
                    </a:lnTo>
                    <a:lnTo>
                      <a:pt x="1360473" y="197905"/>
                    </a:lnTo>
                    <a:lnTo>
                      <a:pt x="1360999" y="201307"/>
                    </a:lnTo>
                    <a:lnTo>
                      <a:pt x="1361517" y="203918"/>
                    </a:lnTo>
                    <a:lnTo>
                      <a:pt x="1362043" y="205232"/>
                    </a:lnTo>
                    <a:lnTo>
                      <a:pt x="1362560" y="205075"/>
                    </a:lnTo>
                    <a:lnTo>
                      <a:pt x="1363078" y="203602"/>
                    </a:lnTo>
                    <a:lnTo>
                      <a:pt x="1363604" y="201213"/>
                    </a:lnTo>
                    <a:lnTo>
                      <a:pt x="1364122" y="198477"/>
                    </a:lnTo>
                    <a:lnTo>
                      <a:pt x="1364648" y="196028"/>
                    </a:lnTo>
                    <a:lnTo>
                      <a:pt x="1365166" y="194452"/>
                    </a:lnTo>
                    <a:lnTo>
                      <a:pt x="1365683" y="194142"/>
                    </a:lnTo>
                    <a:lnTo>
                      <a:pt x="1366210" y="195185"/>
                    </a:lnTo>
                    <a:lnTo>
                      <a:pt x="1366727" y="197367"/>
                    </a:lnTo>
                    <a:lnTo>
                      <a:pt x="1367253" y="200263"/>
                    </a:lnTo>
                    <a:lnTo>
                      <a:pt x="1367771" y="203352"/>
                    </a:lnTo>
                    <a:lnTo>
                      <a:pt x="1368289" y="206123"/>
                    </a:lnTo>
                    <a:lnTo>
                      <a:pt x="1368815" y="208171"/>
                    </a:lnTo>
                    <a:lnTo>
                      <a:pt x="1369333" y="209291"/>
                    </a:lnTo>
                    <a:lnTo>
                      <a:pt x="1369859" y="209543"/>
                    </a:lnTo>
                    <a:lnTo>
                      <a:pt x="1370376" y="209231"/>
                    </a:lnTo>
                    <a:lnTo>
                      <a:pt x="1370894" y="208809"/>
                    </a:lnTo>
                    <a:lnTo>
                      <a:pt x="1371420" y="208756"/>
                    </a:lnTo>
                    <a:lnTo>
                      <a:pt x="1371938" y="209484"/>
                    </a:lnTo>
                    <a:lnTo>
                      <a:pt x="1372464" y="211255"/>
                    </a:lnTo>
                    <a:lnTo>
                      <a:pt x="1372982" y="214120"/>
                    </a:lnTo>
                    <a:lnTo>
                      <a:pt x="1373499" y="217868"/>
                    </a:lnTo>
                    <a:lnTo>
                      <a:pt x="1374025" y="222052"/>
                    </a:lnTo>
                    <a:lnTo>
                      <a:pt x="1374543" y="226103"/>
                    </a:lnTo>
                    <a:lnTo>
                      <a:pt x="1375069" y="229483"/>
                    </a:lnTo>
                    <a:lnTo>
                      <a:pt x="1375587" y="231813"/>
                    </a:lnTo>
                    <a:lnTo>
                      <a:pt x="1376105" y="232945"/>
                    </a:lnTo>
                    <a:lnTo>
                      <a:pt x="1376631" y="232998"/>
                    </a:lnTo>
                    <a:lnTo>
                      <a:pt x="1377148" y="232348"/>
                    </a:lnTo>
                    <a:lnTo>
                      <a:pt x="1377674" y="231575"/>
                    </a:lnTo>
                    <a:lnTo>
                      <a:pt x="1378192" y="231340"/>
                    </a:lnTo>
                    <a:lnTo>
                      <a:pt x="1378710" y="232236"/>
                    </a:lnTo>
                    <a:lnTo>
                      <a:pt x="1379236" y="234643"/>
                    </a:lnTo>
                    <a:lnTo>
                      <a:pt x="1379754" y="238643"/>
                    </a:lnTo>
                    <a:lnTo>
                      <a:pt x="1380280" y="244006"/>
                    </a:lnTo>
                    <a:lnTo>
                      <a:pt x="1380797" y="250209"/>
                    </a:lnTo>
                    <a:lnTo>
                      <a:pt x="1381315" y="256525"/>
                    </a:lnTo>
                    <a:lnTo>
                      <a:pt x="1381841" y="262146"/>
                    </a:lnTo>
                    <a:lnTo>
                      <a:pt x="1382359" y="266360"/>
                    </a:lnTo>
                    <a:lnTo>
                      <a:pt x="1382885" y="268714"/>
                    </a:lnTo>
                    <a:lnTo>
                      <a:pt x="1383403" y="269112"/>
                    </a:lnTo>
                    <a:lnTo>
                      <a:pt x="1383920" y="267838"/>
                    </a:lnTo>
                    <a:lnTo>
                      <a:pt x="1384446" y="265494"/>
                    </a:lnTo>
                    <a:lnTo>
                      <a:pt x="1384964" y="262906"/>
                    </a:lnTo>
                    <a:lnTo>
                      <a:pt x="1385490" y="260989"/>
                    </a:lnTo>
                    <a:lnTo>
                      <a:pt x="1386008" y="260570"/>
                    </a:lnTo>
                    <a:lnTo>
                      <a:pt x="1386526" y="262191"/>
                    </a:lnTo>
                    <a:lnTo>
                      <a:pt x="1387052" y="265982"/>
                    </a:lnTo>
                    <a:lnTo>
                      <a:pt x="1387569" y="271636"/>
                    </a:lnTo>
                    <a:lnTo>
                      <a:pt x="1388095" y="278494"/>
                    </a:lnTo>
                    <a:lnTo>
                      <a:pt x="1388613" y="285663"/>
                    </a:lnTo>
                    <a:lnTo>
                      <a:pt x="1389131" y="292154"/>
                    </a:lnTo>
                    <a:lnTo>
                      <a:pt x="1389657" y="297048"/>
                    </a:lnTo>
                    <a:lnTo>
                      <a:pt x="1390175" y="299695"/>
                    </a:lnTo>
                    <a:lnTo>
                      <a:pt x="1390701" y="299858"/>
                    </a:lnTo>
                    <a:lnTo>
                      <a:pt x="1391219" y="297767"/>
                    </a:lnTo>
                    <a:lnTo>
                      <a:pt x="1391736" y="294041"/>
                    </a:lnTo>
                    <a:lnTo>
                      <a:pt x="1392262" y="289577"/>
                    </a:lnTo>
                    <a:lnTo>
                      <a:pt x="1392780" y="285417"/>
                    </a:lnTo>
                    <a:lnTo>
                      <a:pt x="1393306" y="282562"/>
                    </a:lnTo>
                    <a:lnTo>
                      <a:pt x="1393824" y="281753"/>
                    </a:lnTo>
                    <a:lnTo>
                      <a:pt x="1394341" y="283291"/>
                    </a:lnTo>
                    <a:lnTo>
                      <a:pt x="1394868" y="286993"/>
                    </a:lnTo>
                    <a:lnTo>
                      <a:pt x="1395385" y="292289"/>
                    </a:lnTo>
                    <a:lnTo>
                      <a:pt x="1395911" y="298339"/>
                    </a:lnTo>
                    <a:lnTo>
                      <a:pt x="1396429" y="304156"/>
                    </a:lnTo>
                    <a:lnTo>
                      <a:pt x="1396947" y="308755"/>
                    </a:lnTo>
                    <a:lnTo>
                      <a:pt x="1397473" y="311346"/>
                    </a:lnTo>
                    <a:lnTo>
                      <a:pt x="1397991" y="311533"/>
                    </a:lnTo>
                    <a:lnTo>
                      <a:pt x="1398517" y="309383"/>
                    </a:lnTo>
                    <a:lnTo>
                      <a:pt x="1399034" y="305370"/>
                    </a:lnTo>
                    <a:lnTo>
                      <a:pt x="1399552" y="300261"/>
                    </a:lnTo>
                    <a:lnTo>
                      <a:pt x="1400078" y="295000"/>
                    </a:lnTo>
                    <a:lnTo>
                      <a:pt x="1400596" y="290549"/>
                    </a:lnTo>
                    <a:lnTo>
                      <a:pt x="1401122" y="287687"/>
                    </a:lnTo>
                    <a:lnTo>
                      <a:pt x="1401640" y="286824"/>
                    </a:lnTo>
                    <a:lnTo>
                      <a:pt x="1402157" y="287938"/>
                    </a:lnTo>
                    <a:lnTo>
                      <a:pt x="1402683" y="290642"/>
                    </a:lnTo>
                    <a:lnTo>
                      <a:pt x="1403201" y="294291"/>
                    </a:lnTo>
                    <a:lnTo>
                      <a:pt x="1403727" y="298089"/>
                    </a:lnTo>
                    <a:lnTo>
                      <a:pt x="1404245" y="301197"/>
                    </a:lnTo>
                    <a:lnTo>
                      <a:pt x="1404763" y="302910"/>
                    </a:lnTo>
                    <a:lnTo>
                      <a:pt x="1405289" y="302831"/>
                    </a:lnTo>
                    <a:lnTo>
                      <a:pt x="1405806" y="300956"/>
                    </a:lnTo>
                    <a:lnTo>
                      <a:pt x="1406332" y="297624"/>
                    </a:lnTo>
                    <a:lnTo>
                      <a:pt x="1406850" y="293405"/>
                    </a:lnTo>
                    <a:lnTo>
                      <a:pt x="1407368" y="288990"/>
                    </a:lnTo>
                    <a:lnTo>
                      <a:pt x="1407894" y="285085"/>
                    </a:lnTo>
                    <a:lnTo>
                      <a:pt x="1408412" y="282272"/>
                    </a:lnTo>
                    <a:lnTo>
                      <a:pt x="1408938" y="280869"/>
                    </a:lnTo>
                    <a:lnTo>
                      <a:pt x="1409456" y="280861"/>
                    </a:lnTo>
                    <a:lnTo>
                      <a:pt x="1409973" y="281939"/>
                    </a:lnTo>
                    <a:lnTo>
                      <a:pt x="1410499" y="283605"/>
                    </a:lnTo>
                    <a:lnTo>
                      <a:pt x="1411017" y="285290"/>
                    </a:lnTo>
                    <a:lnTo>
                      <a:pt x="1411543" y="286444"/>
                    </a:lnTo>
                    <a:lnTo>
                      <a:pt x="1412061" y="286657"/>
                    </a:lnTo>
                    <a:lnTo>
                      <a:pt x="1412578" y="285765"/>
                    </a:lnTo>
                    <a:lnTo>
                      <a:pt x="1413105" y="283902"/>
                    </a:lnTo>
                    <a:lnTo>
                      <a:pt x="1413622" y="281444"/>
                    </a:lnTo>
                    <a:lnTo>
                      <a:pt x="1414148" y="278876"/>
                    </a:lnTo>
                    <a:lnTo>
                      <a:pt x="1414666" y="276679"/>
                    </a:lnTo>
                    <a:lnTo>
                      <a:pt x="1415184" y="275245"/>
                    </a:lnTo>
                    <a:lnTo>
                      <a:pt x="1415710" y="274817"/>
                    </a:lnTo>
                    <a:lnTo>
                      <a:pt x="1416227" y="275418"/>
                    </a:lnTo>
                    <a:lnTo>
                      <a:pt x="1416754" y="276817"/>
                    </a:lnTo>
                    <a:lnTo>
                      <a:pt x="1417271" y="278565"/>
                    </a:lnTo>
                    <a:lnTo>
                      <a:pt x="1417789" y="280126"/>
                    </a:lnTo>
                    <a:lnTo>
                      <a:pt x="1418315" y="281020"/>
                    </a:lnTo>
                    <a:lnTo>
                      <a:pt x="1418833" y="280943"/>
                    </a:lnTo>
                    <a:lnTo>
                      <a:pt x="1419359" y="279829"/>
                    </a:lnTo>
                    <a:lnTo>
                      <a:pt x="1419877" y="277878"/>
                    </a:lnTo>
                    <a:lnTo>
                      <a:pt x="1420394" y="275537"/>
                    </a:lnTo>
                    <a:lnTo>
                      <a:pt x="1420920" y="273409"/>
                    </a:lnTo>
                    <a:lnTo>
                      <a:pt x="1421438" y="272101"/>
                    </a:lnTo>
                    <a:lnTo>
                      <a:pt x="1421964" y="272080"/>
                    </a:lnTo>
                    <a:lnTo>
                      <a:pt x="1422482" y="273573"/>
                    </a:lnTo>
                    <a:lnTo>
                      <a:pt x="1423000" y="276531"/>
                    </a:lnTo>
                    <a:lnTo>
                      <a:pt x="1423526" y="280619"/>
                    </a:lnTo>
                    <a:lnTo>
                      <a:pt x="1424043" y="285254"/>
                    </a:lnTo>
                    <a:lnTo>
                      <a:pt x="1424569" y="289689"/>
                    </a:lnTo>
                    <a:lnTo>
                      <a:pt x="1425087" y="293167"/>
                    </a:lnTo>
                    <a:lnTo>
                      <a:pt x="1425605" y="295112"/>
                    </a:lnTo>
                    <a:lnTo>
                      <a:pt x="1426131" y="295267"/>
                    </a:lnTo>
                    <a:lnTo>
                      <a:pt x="1426649" y="293765"/>
                    </a:lnTo>
                    <a:lnTo>
                      <a:pt x="1427175" y="291104"/>
                    </a:lnTo>
                    <a:lnTo>
                      <a:pt x="1427692" y="288047"/>
                    </a:lnTo>
                    <a:lnTo>
                      <a:pt x="1428210" y="285494"/>
                    </a:lnTo>
                    <a:lnTo>
                      <a:pt x="1428736" y="284315"/>
                    </a:lnTo>
                    <a:lnTo>
                      <a:pt x="1429254" y="285170"/>
                    </a:lnTo>
                    <a:lnTo>
                      <a:pt x="1429780" y="288354"/>
                    </a:lnTo>
                    <a:lnTo>
                      <a:pt x="1430298" y="293721"/>
                    </a:lnTo>
                    <a:lnTo>
                      <a:pt x="1430815" y="300706"/>
                    </a:lnTo>
                    <a:lnTo>
                      <a:pt x="1431341" y="308434"/>
                    </a:lnTo>
                    <a:lnTo>
                      <a:pt x="1431859" y="315872"/>
                    </a:lnTo>
                    <a:lnTo>
                      <a:pt x="1432385" y="322008"/>
                    </a:lnTo>
                    <a:lnTo>
                      <a:pt x="1432903" y="326056"/>
                    </a:lnTo>
                    <a:lnTo>
                      <a:pt x="1433421" y="327609"/>
                    </a:lnTo>
                    <a:lnTo>
                      <a:pt x="1433947" y="326799"/>
                    </a:lnTo>
                    <a:lnTo>
                      <a:pt x="1434464" y="324173"/>
                    </a:lnTo>
                    <a:lnTo>
                      <a:pt x="1434991" y="320653"/>
                    </a:lnTo>
                    <a:lnTo>
                      <a:pt x="1435508" y="317324"/>
                    </a:lnTo>
                    <a:lnTo>
                      <a:pt x="1436026" y="315283"/>
                    </a:lnTo>
                    <a:lnTo>
                      <a:pt x="1436552" y="315437"/>
                    </a:lnTo>
                    <a:lnTo>
                      <a:pt x="1437070" y="318281"/>
                    </a:lnTo>
                    <a:lnTo>
                      <a:pt x="1437596" y="323776"/>
                    </a:lnTo>
                    <a:lnTo>
                      <a:pt x="1438114" y="331350"/>
                    </a:lnTo>
                    <a:lnTo>
                      <a:pt x="1438631" y="340067"/>
                    </a:lnTo>
                    <a:lnTo>
                      <a:pt x="1439157" y="348802"/>
                    </a:lnTo>
                    <a:lnTo>
                      <a:pt x="1439675" y="356417"/>
                    </a:lnTo>
                    <a:lnTo>
                      <a:pt x="1440201" y="361970"/>
                    </a:lnTo>
                    <a:lnTo>
                      <a:pt x="1440719" y="364893"/>
                    </a:lnTo>
                    <a:lnTo>
                      <a:pt x="1441237" y="365135"/>
                    </a:lnTo>
                    <a:lnTo>
                      <a:pt x="1441763" y="363147"/>
                    </a:lnTo>
                    <a:lnTo>
                      <a:pt x="1442280" y="359757"/>
                    </a:lnTo>
                    <a:lnTo>
                      <a:pt x="1442806" y="356008"/>
                    </a:lnTo>
                    <a:lnTo>
                      <a:pt x="1443324" y="353027"/>
                    </a:lnTo>
                    <a:lnTo>
                      <a:pt x="1443842" y="351791"/>
                    </a:lnTo>
                    <a:lnTo>
                      <a:pt x="1444368" y="352927"/>
                    </a:lnTo>
                    <a:lnTo>
                      <a:pt x="1444886" y="356559"/>
                    </a:lnTo>
                    <a:lnTo>
                      <a:pt x="1445412" y="362254"/>
                    </a:lnTo>
                    <a:lnTo>
                      <a:pt x="1445929" y="369243"/>
                    </a:lnTo>
                    <a:lnTo>
                      <a:pt x="1446447" y="376550"/>
                    </a:lnTo>
                    <a:lnTo>
                      <a:pt x="1446973" y="383155"/>
                    </a:lnTo>
                    <a:lnTo>
                      <a:pt x="1447491" y="388190"/>
                    </a:lnTo>
                    <a:lnTo>
                      <a:pt x="1448017" y="391046"/>
                    </a:lnTo>
                    <a:lnTo>
                      <a:pt x="1448535" y="391588"/>
                    </a:lnTo>
                    <a:lnTo>
                      <a:pt x="1449052" y="390119"/>
                    </a:lnTo>
                    <a:lnTo>
                      <a:pt x="1449578" y="387271"/>
                    </a:lnTo>
                    <a:lnTo>
                      <a:pt x="1450096" y="383881"/>
                    </a:lnTo>
                    <a:lnTo>
                      <a:pt x="1450622" y="380825"/>
                    </a:lnTo>
                    <a:lnTo>
                      <a:pt x="1451140" y="378896"/>
                    </a:lnTo>
                    <a:lnTo>
                      <a:pt x="1451658" y="378595"/>
                    </a:lnTo>
                    <a:lnTo>
                      <a:pt x="1452184" y="380048"/>
                    </a:lnTo>
                    <a:lnTo>
                      <a:pt x="1452701" y="382954"/>
                    </a:lnTo>
                    <a:lnTo>
                      <a:pt x="1453227" y="386754"/>
                    </a:lnTo>
                    <a:lnTo>
                      <a:pt x="1453745" y="390720"/>
                    </a:lnTo>
                    <a:lnTo>
                      <a:pt x="1454263" y="394169"/>
                    </a:lnTo>
                    <a:lnTo>
                      <a:pt x="1454789" y="396490"/>
                    </a:lnTo>
                    <a:lnTo>
                      <a:pt x="1455307" y="397333"/>
                    </a:lnTo>
                    <a:lnTo>
                      <a:pt x="1455833" y="396674"/>
                    </a:lnTo>
                    <a:lnTo>
                      <a:pt x="1456351" y="394820"/>
                    </a:lnTo>
                    <a:lnTo>
                      <a:pt x="1456868" y="392315"/>
                    </a:lnTo>
                    <a:lnTo>
                      <a:pt x="1457394" y="389760"/>
                    </a:lnTo>
                    <a:lnTo>
                      <a:pt x="1457912" y="387705"/>
                    </a:lnTo>
                    <a:lnTo>
                      <a:pt x="1458438" y="386520"/>
                    </a:lnTo>
                    <a:lnTo>
                      <a:pt x="1458956" y="386378"/>
                    </a:lnTo>
                    <a:lnTo>
                      <a:pt x="1459473" y="387163"/>
                    </a:lnTo>
                    <a:lnTo>
                      <a:pt x="1460000" y="388515"/>
                    </a:lnTo>
                    <a:lnTo>
                      <a:pt x="1460517" y="389902"/>
                    </a:lnTo>
                    <a:lnTo>
                      <a:pt x="1461043" y="390795"/>
                    </a:lnTo>
                    <a:lnTo>
                      <a:pt x="1461561" y="390787"/>
                    </a:lnTo>
                    <a:lnTo>
                      <a:pt x="1462079" y="389659"/>
                    </a:lnTo>
                    <a:lnTo>
                      <a:pt x="1462605" y="387455"/>
                    </a:lnTo>
                    <a:lnTo>
                      <a:pt x="1463122" y="384466"/>
                    </a:lnTo>
                    <a:lnTo>
                      <a:pt x="1463649" y="381234"/>
                    </a:lnTo>
                    <a:lnTo>
                      <a:pt x="1464166" y="378387"/>
                    </a:lnTo>
                    <a:lnTo>
                      <a:pt x="1464684" y="376466"/>
                    </a:lnTo>
                    <a:lnTo>
                      <a:pt x="1465210" y="375806"/>
                    </a:lnTo>
                    <a:lnTo>
                      <a:pt x="1465728" y="376424"/>
                    </a:lnTo>
                    <a:lnTo>
                      <a:pt x="1466254" y="378094"/>
                    </a:lnTo>
                    <a:lnTo>
                      <a:pt x="1466772" y="380324"/>
                    </a:lnTo>
                    <a:lnTo>
                      <a:pt x="1467289" y="382470"/>
                    </a:lnTo>
                    <a:lnTo>
                      <a:pt x="1467815" y="383848"/>
                    </a:lnTo>
                    <a:lnTo>
                      <a:pt x="1468333" y="383873"/>
                    </a:lnTo>
                    <a:lnTo>
                      <a:pt x="1468859" y="382236"/>
                    </a:lnTo>
                    <a:lnTo>
                      <a:pt x="1469377" y="378979"/>
                    </a:lnTo>
                    <a:lnTo>
                      <a:pt x="1469895" y="374487"/>
                    </a:lnTo>
                    <a:lnTo>
                      <a:pt x="1470421" y="369427"/>
                    </a:lnTo>
                    <a:lnTo>
                      <a:pt x="1470938" y="364634"/>
                    </a:lnTo>
                    <a:lnTo>
                      <a:pt x="1471464" y="360968"/>
                    </a:lnTo>
                    <a:lnTo>
                      <a:pt x="1471982" y="359123"/>
                    </a:lnTo>
                    <a:lnTo>
                      <a:pt x="1472500" y="359440"/>
                    </a:lnTo>
                    <a:lnTo>
                      <a:pt x="1473026" y="361861"/>
                    </a:lnTo>
                    <a:lnTo>
                      <a:pt x="1473544" y="365895"/>
                    </a:lnTo>
                    <a:lnTo>
                      <a:pt x="1474070" y="370754"/>
                    </a:lnTo>
                    <a:lnTo>
                      <a:pt x="1474587" y="375481"/>
                    </a:lnTo>
                    <a:lnTo>
                      <a:pt x="1475105" y="379105"/>
                    </a:lnTo>
                    <a:lnTo>
                      <a:pt x="1475631" y="380850"/>
                    </a:lnTo>
                    <a:lnTo>
                      <a:pt x="1476149" y="380274"/>
                    </a:lnTo>
                    <a:lnTo>
                      <a:pt x="1476675" y="377418"/>
                    </a:lnTo>
                    <a:lnTo>
                      <a:pt x="1477193" y="372775"/>
                    </a:lnTo>
                    <a:lnTo>
                      <a:pt x="1477710" y="367231"/>
                    </a:lnTo>
                    <a:lnTo>
                      <a:pt x="1478237" y="361828"/>
                    </a:lnTo>
                    <a:lnTo>
                      <a:pt x="1478754" y="357645"/>
                    </a:lnTo>
                    <a:lnTo>
                      <a:pt x="1479280" y="355574"/>
                    </a:lnTo>
                    <a:lnTo>
                      <a:pt x="1479798" y="356183"/>
                    </a:lnTo>
                    <a:lnTo>
                      <a:pt x="1480316" y="359523"/>
                    </a:lnTo>
                    <a:lnTo>
                      <a:pt x="1480842" y="365160"/>
                    </a:lnTo>
                    <a:lnTo>
                      <a:pt x="1481359" y="372199"/>
                    </a:lnTo>
                    <a:lnTo>
                      <a:pt x="1481886" y="379531"/>
                    </a:lnTo>
                    <a:lnTo>
                      <a:pt x="1482403" y="386010"/>
                    </a:lnTo>
                    <a:lnTo>
                      <a:pt x="1482921" y="390661"/>
                    </a:lnTo>
                    <a:lnTo>
                      <a:pt x="1483447" y="392841"/>
                    </a:lnTo>
                    <a:lnTo>
                      <a:pt x="1483965" y="392398"/>
                    </a:lnTo>
                    <a:lnTo>
                      <a:pt x="1484491" y="389701"/>
                    </a:lnTo>
                    <a:lnTo>
                      <a:pt x="1485008" y="385585"/>
                    </a:lnTo>
                    <a:lnTo>
                      <a:pt x="1485526" y="381092"/>
                    </a:lnTo>
                    <a:lnTo>
                      <a:pt x="1486052" y="377360"/>
                    </a:lnTo>
                    <a:lnTo>
                      <a:pt x="1486570" y="375372"/>
                    </a:lnTo>
                    <a:lnTo>
                      <a:pt x="1487096" y="375882"/>
                    </a:lnTo>
                    <a:lnTo>
                      <a:pt x="1487614" y="379146"/>
                    </a:lnTo>
                    <a:lnTo>
                      <a:pt x="1488132" y="384908"/>
                    </a:lnTo>
                    <a:lnTo>
                      <a:pt x="1488658" y="392415"/>
                    </a:lnTo>
                    <a:lnTo>
                      <a:pt x="1489175" y="400665"/>
                    </a:lnTo>
                    <a:lnTo>
                      <a:pt x="1489701" y="408556"/>
                    </a:lnTo>
                    <a:lnTo>
                      <a:pt x="1490219" y="415111"/>
                    </a:lnTo>
                    <a:lnTo>
                      <a:pt x="1490737" y="419587"/>
                    </a:lnTo>
                    <a:lnTo>
                      <a:pt x="1491263" y="421658"/>
                    </a:lnTo>
                    <a:lnTo>
                      <a:pt x="1491781" y="421507"/>
                    </a:lnTo>
                    <a:lnTo>
                      <a:pt x="1492307" y="419745"/>
                    </a:lnTo>
                    <a:lnTo>
                      <a:pt x="1492824" y="417249"/>
                    </a:lnTo>
                    <a:lnTo>
                      <a:pt x="1493342" y="414977"/>
                    </a:lnTo>
                    <a:lnTo>
                      <a:pt x="1493868" y="413808"/>
                    </a:lnTo>
                    <a:lnTo>
                      <a:pt x="1494386" y="414443"/>
                    </a:lnTo>
                    <a:lnTo>
                      <a:pt x="1494912" y="417190"/>
                    </a:lnTo>
                    <a:lnTo>
                      <a:pt x="1495430" y="421933"/>
                    </a:lnTo>
                    <a:lnTo>
                      <a:pt x="1495947" y="428137"/>
                    </a:lnTo>
                    <a:lnTo>
                      <a:pt x="1496473" y="435026"/>
                    </a:lnTo>
                    <a:lnTo>
                      <a:pt x="1496991" y="441773"/>
                    </a:lnTo>
                    <a:lnTo>
                      <a:pt x="1497517" y="447610"/>
                    </a:lnTo>
                    <a:lnTo>
                      <a:pt x="1498035" y="451977"/>
                    </a:lnTo>
                    <a:lnTo>
                      <a:pt x="1498553" y="454599"/>
                    </a:lnTo>
                    <a:lnTo>
                      <a:pt x="1499079" y="455601"/>
                    </a:lnTo>
                    <a:lnTo>
                      <a:pt x="1499596" y="455434"/>
                    </a:lnTo>
                    <a:lnTo>
                      <a:pt x="1500122" y="454766"/>
                    </a:lnTo>
                    <a:lnTo>
                      <a:pt x="1500640" y="454274"/>
                    </a:lnTo>
                    <a:lnTo>
                      <a:pt x="1501158" y="454541"/>
                    </a:lnTo>
                    <a:lnTo>
                      <a:pt x="1501684" y="455935"/>
                    </a:lnTo>
                    <a:lnTo>
                      <a:pt x="1502202" y="458566"/>
                    </a:lnTo>
                    <a:lnTo>
                      <a:pt x="1502728" y="462231"/>
                    </a:lnTo>
                    <a:lnTo>
                      <a:pt x="1503245" y="466465"/>
                    </a:lnTo>
                    <a:lnTo>
                      <a:pt x="1503763" y="470665"/>
                    </a:lnTo>
                    <a:lnTo>
                      <a:pt x="1504289" y="474289"/>
                    </a:lnTo>
                    <a:lnTo>
                      <a:pt x="1504807" y="476928"/>
                    </a:lnTo>
                    <a:lnTo>
                      <a:pt x="1505333" y="478406"/>
                    </a:lnTo>
                    <a:lnTo>
                      <a:pt x="1505851" y="478790"/>
                    </a:lnTo>
                    <a:lnTo>
                      <a:pt x="1506368" y="478398"/>
                    </a:lnTo>
                    <a:lnTo>
                      <a:pt x="1506895" y="477763"/>
                    </a:lnTo>
                    <a:lnTo>
                      <a:pt x="1507412" y="477479"/>
                    </a:lnTo>
                    <a:lnTo>
                      <a:pt x="1507938" y="478022"/>
                    </a:lnTo>
                    <a:lnTo>
                      <a:pt x="1508456" y="479617"/>
                    </a:lnTo>
                    <a:lnTo>
                      <a:pt x="1508974" y="482222"/>
                    </a:lnTo>
                    <a:lnTo>
                      <a:pt x="1509500" y="485537"/>
                    </a:lnTo>
                    <a:lnTo>
                      <a:pt x="1510018" y="489036"/>
                    </a:lnTo>
                    <a:lnTo>
                      <a:pt x="1510544" y="492075"/>
                    </a:lnTo>
                    <a:lnTo>
                      <a:pt x="1511061" y="494021"/>
                    </a:lnTo>
                    <a:lnTo>
                      <a:pt x="1511579" y="494455"/>
                    </a:lnTo>
                    <a:lnTo>
                      <a:pt x="1512105" y="493244"/>
                    </a:lnTo>
                    <a:lnTo>
                      <a:pt x="1512623" y="490614"/>
                    </a:lnTo>
                    <a:lnTo>
                      <a:pt x="1513149" y="487082"/>
                    </a:lnTo>
                    <a:lnTo>
                      <a:pt x="1513667" y="483391"/>
                    </a:lnTo>
                    <a:lnTo>
                      <a:pt x="1514184" y="480343"/>
                    </a:lnTo>
                    <a:lnTo>
                      <a:pt x="1514710" y="478673"/>
                    </a:lnTo>
                    <a:lnTo>
                      <a:pt x="1515228" y="478823"/>
                    </a:lnTo>
                    <a:lnTo>
                      <a:pt x="1515754" y="480852"/>
                    </a:lnTo>
                    <a:lnTo>
                      <a:pt x="1516272" y="484418"/>
                    </a:lnTo>
                    <a:lnTo>
                      <a:pt x="1516790" y="488819"/>
                    </a:lnTo>
                    <a:lnTo>
                      <a:pt x="1517316" y="493136"/>
                    </a:lnTo>
                    <a:lnTo>
                      <a:pt x="1517833" y="496417"/>
                    </a:lnTo>
                    <a:lnTo>
                      <a:pt x="1518359" y="497820"/>
                    </a:lnTo>
                    <a:lnTo>
                      <a:pt x="1518877" y="496818"/>
                    </a:lnTo>
                    <a:lnTo>
                      <a:pt x="1519395" y="493344"/>
                    </a:lnTo>
                    <a:lnTo>
                      <a:pt x="1519921" y="487825"/>
                    </a:lnTo>
                    <a:lnTo>
                      <a:pt x="1520439" y="481111"/>
                    </a:lnTo>
                    <a:lnTo>
                      <a:pt x="1520965" y="474289"/>
                    </a:lnTo>
                    <a:lnTo>
                      <a:pt x="1521482" y="468486"/>
                    </a:lnTo>
                    <a:lnTo>
                      <a:pt x="1522000" y="464670"/>
                    </a:lnTo>
                    <a:lnTo>
                      <a:pt x="1522526" y="463426"/>
                    </a:lnTo>
                    <a:lnTo>
                      <a:pt x="1523044" y="464878"/>
                    </a:lnTo>
                    <a:lnTo>
                      <a:pt x="1523570" y="468611"/>
                    </a:lnTo>
                    <a:lnTo>
                      <a:pt x="1524088" y="473763"/>
                    </a:lnTo>
                    <a:lnTo>
                      <a:pt x="1524605" y="479166"/>
                    </a:lnTo>
                    <a:lnTo>
                      <a:pt x="1525132" y="483625"/>
                    </a:lnTo>
                    <a:lnTo>
                      <a:pt x="1525649" y="486080"/>
                    </a:lnTo>
                    <a:lnTo>
                      <a:pt x="1526175" y="485854"/>
                    </a:lnTo>
                    <a:lnTo>
                      <a:pt x="1526693" y="482748"/>
                    </a:lnTo>
                    <a:lnTo>
                      <a:pt x="1527211" y="477145"/>
                    </a:lnTo>
                    <a:lnTo>
                      <a:pt x="1527737" y="469914"/>
                    </a:lnTo>
                    <a:lnTo>
                      <a:pt x="1528254" y="462240"/>
                    </a:lnTo>
                    <a:lnTo>
                      <a:pt x="1528781" y="455384"/>
                    </a:lnTo>
                    <a:lnTo>
                      <a:pt x="1529298" y="450424"/>
                    </a:lnTo>
                    <a:lnTo>
                      <a:pt x="1529816" y="448120"/>
                    </a:lnTo>
                    <a:lnTo>
                      <a:pt x="1530342" y="448754"/>
                    </a:lnTo>
                    <a:lnTo>
                      <a:pt x="1530860" y="452053"/>
                    </a:lnTo>
                    <a:lnTo>
                      <a:pt x="1531386" y="457238"/>
                    </a:lnTo>
                    <a:lnTo>
                      <a:pt x="1531903" y="463175"/>
                    </a:lnTo>
                    <a:lnTo>
                      <a:pt x="1532421" y="468653"/>
                    </a:lnTo>
                    <a:lnTo>
                      <a:pt x="1532947" y="472627"/>
                    </a:lnTo>
                    <a:lnTo>
                      <a:pt x="1533465" y="474348"/>
                    </a:lnTo>
                    <a:lnTo>
                      <a:pt x="1533991" y="473496"/>
                    </a:lnTo>
                    <a:lnTo>
                      <a:pt x="1534509" y="470264"/>
                    </a:lnTo>
                    <a:lnTo>
                      <a:pt x="1535027" y="465329"/>
                    </a:lnTo>
                    <a:lnTo>
                      <a:pt x="1535553" y="459685"/>
                    </a:lnTo>
                    <a:lnTo>
                      <a:pt x="1536070" y="454424"/>
                    </a:lnTo>
                    <a:lnTo>
                      <a:pt x="1536596" y="450524"/>
                    </a:lnTo>
                    <a:lnTo>
                      <a:pt x="1537114" y="448712"/>
                    </a:lnTo>
                    <a:lnTo>
                      <a:pt x="1537632" y="449364"/>
                    </a:lnTo>
                    <a:lnTo>
                      <a:pt x="1538158" y="452345"/>
                    </a:lnTo>
                    <a:lnTo>
                      <a:pt x="1538676" y="457096"/>
                    </a:lnTo>
                    <a:lnTo>
                      <a:pt x="1539202" y="462724"/>
                    </a:lnTo>
                    <a:lnTo>
                      <a:pt x="1539719" y="468277"/>
                    </a:lnTo>
                    <a:lnTo>
                      <a:pt x="1540237" y="472928"/>
                    </a:lnTo>
                    <a:lnTo>
                      <a:pt x="1540763" y="476085"/>
                    </a:lnTo>
                    <a:lnTo>
                      <a:pt x="1541281" y="477471"/>
                    </a:lnTo>
                    <a:lnTo>
                      <a:pt x="1541807" y="477178"/>
                    </a:lnTo>
                    <a:lnTo>
                      <a:pt x="1542325" y="475659"/>
                    </a:lnTo>
                    <a:lnTo>
                      <a:pt x="1542842" y="473613"/>
                    </a:lnTo>
                    <a:lnTo>
                      <a:pt x="1543368" y="471809"/>
                    </a:lnTo>
                    <a:lnTo>
                      <a:pt x="1543886" y="470907"/>
                    </a:lnTo>
                    <a:lnTo>
                      <a:pt x="1544412" y="471358"/>
                    </a:lnTo>
                    <a:lnTo>
                      <a:pt x="1544930" y="473354"/>
                    </a:lnTo>
                    <a:lnTo>
                      <a:pt x="1545448" y="476778"/>
                    </a:lnTo>
                    <a:lnTo>
                      <a:pt x="1545974" y="481212"/>
                    </a:lnTo>
                    <a:lnTo>
                      <a:pt x="1546491" y="486021"/>
                    </a:lnTo>
                    <a:lnTo>
                      <a:pt x="1547018" y="490589"/>
                    </a:lnTo>
                    <a:lnTo>
                      <a:pt x="1547535" y="494430"/>
                    </a:lnTo>
                    <a:lnTo>
                      <a:pt x="1548053" y="497286"/>
                    </a:lnTo>
                    <a:lnTo>
                      <a:pt x="1548579" y="499131"/>
                    </a:lnTo>
                    <a:lnTo>
                      <a:pt x="1549097" y="500175"/>
                    </a:lnTo>
                    <a:lnTo>
                      <a:pt x="1549623" y="500835"/>
                    </a:lnTo>
                    <a:lnTo>
                      <a:pt x="1550140" y="501653"/>
                    </a:lnTo>
                    <a:lnTo>
                      <a:pt x="1550658" y="503123"/>
                    </a:lnTo>
                    <a:lnTo>
                      <a:pt x="1551184" y="505553"/>
                    </a:lnTo>
                    <a:lnTo>
                      <a:pt x="1551702" y="508985"/>
                    </a:lnTo>
                    <a:lnTo>
                      <a:pt x="1552228" y="513251"/>
                    </a:lnTo>
                    <a:lnTo>
                      <a:pt x="1552746" y="517978"/>
                    </a:lnTo>
                    <a:lnTo>
                      <a:pt x="1553264" y="522671"/>
                    </a:lnTo>
                    <a:lnTo>
                      <a:pt x="1553789" y="526787"/>
                    </a:lnTo>
                    <a:lnTo>
                      <a:pt x="1554307" y="529894"/>
                    </a:lnTo>
                    <a:lnTo>
                      <a:pt x="1554833" y="531789"/>
                    </a:lnTo>
                    <a:lnTo>
                      <a:pt x="1555351" y="532541"/>
                    </a:lnTo>
                    <a:lnTo>
                      <a:pt x="1555869" y="532507"/>
                    </a:lnTo>
                    <a:lnTo>
                      <a:pt x="1556395" y="532207"/>
                    </a:lnTo>
                    <a:lnTo>
                      <a:pt x="1556913" y="532307"/>
                    </a:lnTo>
                    <a:lnTo>
                      <a:pt x="1557439" y="533426"/>
                    </a:lnTo>
                    <a:lnTo>
                      <a:pt x="1557956" y="535998"/>
                    </a:lnTo>
                    <a:lnTo>
                      <a:pt x="1558474" y="540164"/>
                    </a:lnTo>
                    <a:lnTo>
                      <a:pt x="1559000" y="545650"/>
                    </a:lnTo>
                    <a:lnTo>
                      <a:pt x="1559518" y="551913"/>
                    </a:lnTo>
                    <a:lnTo>
                      <a:pt x="1560044" y="558176"/>
                    </a:lnTo>
                    <a:lnTo>
                      <a:pt x="1560562" y="563654"/>
                    </a:lnTo>
                    <a:lnTo>
                      <a:pt x="1561079" y="567637"/>
                    </a:lnTo>
                    <a:lnTo>
                      <a:pt x="1561605" y="569632"/>
                    </a:lnTo>
                    <a:lnTo>
                      <a:pt x="1562123" y="569499"/>
                    </a:lnTo>
                    <a:lnTo>
                      <a:pt x="1562649" y="567511"/>
                    </a:lnTo>
                    <a:lnTo>
                      <a:pt x="1563167" y="564297"/>
                    </a:lnTo>
                    <a:lnTo>
                      <a:pt x="1563685" y="560764"/>
                    </a:lnTo>
                    <a:lnTo>
                      <a:pt x="1564211" y="557917"/>
                    </a:lnTo>
                    <a:lnTo>
                      <a:pt x="1564728" y="556664"/>
                    </a:lnTo>
                    <a:lnTo>
                      <a:pt x="1565254" y="557608"/>
                    </a:lnTo>
                    <a:lnTo>
                      <a:pt x="1565772" y="560940"/>
                    </a:lnTo>
                    <a:lnTo>
                      <a:pt x="1566290" y="566342"/>
                    </a:lnTo>
                    <a:lnTo>
                      <a:pt x="1566816" y="573073"/>
                    </a:lnTo>
                    <a:lnTo>
                      <a:pt x="1567334" y="580062"/>
                    </a:lnTo>
                    <a:lnTo>
                      <a:pt x="1567860" y="586191"/>
                    </a:lnTo>
                    <a:lnTo>
                      <a:pt x="1568377" y="590416"/>
                    </a:lnTo>
                    <a:lnTo>
                      <a:pt x="1568895" y="592044"/>
                    </a:lnTo>
                    <a:lnTo>
                      <a:pt x="1569421" y="590792"/>
                    </a:lnTo>
                    <a:lnTo>
                      <a:pt x="1569939" y="586909"/>
                    </a:lnTo>
                    <a:lnTo>
                      <a:pt x="1570465" y="581122"/>
                    </a:lnTo>
                    <a:lnTo>
                      <a:pt x="1570983" y="574551"/>
                    </a:lnTo>
                    <a:lnTo>
                      <a:pt x="1571500" y="568438"/>
                    </a:lnTo>
                    <a:lnTo>
                      <a:pt x="1572026" y="563921"/>
                    </a:lnTo>
                    <a:lnTo>
                      <a:pt x="1572544" y="561842"/>
                    </a:lnTo>
                    <a:lnTo>
                      <a:pt x="1573070" y="562568"/>
                    </a:lnTo>
                    <a:lnTo>
                      <a:pt x="1573588" y="565967"/>
                    </a:lnTo>
                    <a:lnTo>
                      <a:pt x="1574106" y="571336"/>
                    </a:lnTo>
                    <a:lnTo>
                      <a:pt x="1574632" y="577574"/>
                    </a:lnTo>
                    <a:lnTo>
                      <a:pt x="1575149" y="583377"/>
                    </a:lnTo>
                    <a:lnTo>
                      <a:pt x="1575676" y="587552"/>
                    </a:lnTo>
                    <a:lnTo>
                      <a:pt x="1576193" y="589205"/>
                    </a:lnTo>
                    <a:lnTo>
                      <a:pt x="1576711" y="587911"/>
                    </a:lnTo>
                    <a:lnTo>
                      <a:pt x="1577237" y="583761"/>
                    </a:lnTo>
                    <a:lnTo>
                      <a:pt x="1577755" y="577406"/>
                    </a:lnTo>
                    <a:lnTo>
                      <a:pt x="1578281" y="569891"/>
                    </a:lnTo>
                    <a:lnTo>
                      <a:pt x="1578799" y="562459"/>
                    </a:lnTo>
                    <a:lnTo>
                      <a:pt x="1579316" y="556255"/>
                    </a:lnTo>
                    <a:lnTo>
                      <a:pt x="1579842" y="552164"/>
                    </a:lnTo>
                    <a:lnTo>
                      <a:pt x="1580360" y="550652"/>
                    </a:lnTo>
                    <a:lnTo>
                      <a:pt x="1580886" y="551754"/>
                    </a:lnTo>
                    <a:lnTo>
                      <a:pt x="1581404" y="554953"/>
                    </a:lnTo>
                    <a:lnTo>
                      <a:pt x="1581922" y="559320"/>
                    </a:lnTo>
                    <a:lnTo>
                      <a:pt x="1582448" y="563712"/>
                    </a:lnTo>
                    <a:lnTo>
                      <a:pt x="1582965" y="567019"/>
                    </a:lnTo>
                    <a:lnTo>
                      <a:pt x="1583491" y="568447"/>
                    </a:lnTo>
                    <a:lnTo>
                      <a:pt x="1584009" y="567570"/>
                    </a:lnTo>
                    <a:lnTo>
                      <a:pt x="1584527" y="564413"/>
                    </a:lnTo>
                    <a:lnTo>
                      <a:pt x="1585053" y="559462"/>
                    </a:lnTo>
                    <a:lnTo>
                      <a:pt x="1585571" y="553550"/>
                    </a:lnTo>
                    <a:lnTo>
                      <a:pt x="1586097" y="547671"/>
                    </a:lnTo>
                    <a:lnTo>
                      <a:pt x="1586614" y="542728"/>
                    </a:lnTo>
                    <a:lnTo>
                      <a:pt x="1587132" y="539363"/>
                    </a:lnTo>
                    <a:lnTo>
                      <a:pt x="1587658" y="537893"/>
                    </a:lnTo>
                    <a:lnTo>
                      <a:pt x="1588176" y="538311"/>
                    </a:lnTo>
                    <a:lnTo>
                      <a:pt x="1588702" y="540189"/>
                    </a:lnTo>
                    <a:lnTo>
                      <a:pt x="1589220" y="542861"/>
                    </a:lnTo>
                    <a:lnTo>
                      <a:pt x="1589737" y="545500"/>
                    </a:lnTo>
                    <a:lnTo>
                      <a:pt x="1590263" y="547362"/>
                    </a:lnTo>
                    <a:lnTo>
                      <a:pt x="1590781" y="547997"/>
                    </a:lnTo>
                    <a:lnTo>
                      <a:pt x="1591307" y="547237"/>
                    </a:lnTo>
                    <a:lnTo>
                      <a:pt x="1591825" y="545241"/>
                    </a:lnTo>
                    <a:lnTo>
                      <a:pt x="1592343" y="542461"/>
                    </a:lnTo>
                    <a:lnTo>
                      <a:pt x="1592869" y="539538"/>
                    </a:lnTo>
                    <a:lnTo>
                      <a:pt x="1593386" y="537133"/>
                    </a:lnTo>
                    <a:lnTo>
                      <a:pt x="1593913" y="535806"/>
                    </a:lnTo>
                    <a:lnTo>
                      <a:pt x="1594430" y="535772"/>
                    </a:lnTo>
                    <a:lnTo>
                      <a:pt x="1594948" y="536975"/>
                    </a:lnTo>
                    <a:lnTo>
                      <a:pt x="1595474" y="539087"/>
                    </a:lnTo>
                    <a:lnTo>
                      <a:pt x="1595992" y="541592"/>
                    </a:lnTo>
                    <a:lnTo>
                      <a:pt x="1596518" y="543930"/>
                    </a:lnTo>
                    <a:lnTo>
                      <a:pt x="1597035" y="545567"/>
                    </a:lnTo>
                    <a:lnTo>
                      <a:pt x="1597553" y="546151"/>
                    </a:lnTo>
                    <a:lnTo>
                      <a:pt x="1598079" y="545659"/>
                    </a:lnTo>
                    <a:lnTo>
                      <a:pt x="1598597" y="544365"/>
                    </a:lnTo>
                    <a:lnTo>
                      <a:pt x="1599123" y="542745"/>
                    </a:lnTo>
                    <a:lnTo>
                      <a:pt x="1599641" y="541409"/>
                    </a:lnTo>
                    <a:lnTo>
                      <a:pt x="1600159" y="540966"/>
                    </a:lnTo>
                    <a:lnTo>
                      <a:pt x="1600684" y="541918"/>
                    </a:lnTo>
                    <a:lnTo>
                      <a:pt x="1601202" y="544498"/>
                    </a:lnTo>
                    <a:lnTo>
                      <a:pt x="1601728" y="548573"/>
                    </a:lnTo>
                    <a:lnTo>
                      <a:pt x="1602246" y="553642"/>
                    </a:lnTo>
                    <a:lnTo>
                      <a:pt x="1602764" y="558986"/>
                    </a:lnTo>
                    <a:lnTo>
                      <a:pt x="1603290" y="563804"/>
                    </a:lnTo>
                    <a:lnTo>
                      <a:pt x="1603808" y="567411"/>
                    </a:lnTo>
                    <a:lnTo>
                      <a:pt x="1604334" y="569349"/>
                    </a:lnTo>
                    <a:lnTo>
                      <a:pt x="1604851" y="569474"/>
                    </a:lnTo>
                    <a:lnTo>
                      <a:pt x="1605369" y="568088"/>
                    </a:lnTo>
                    <a:lnTo>
                      <a:pt x="1605895" y="565783"/>
                    </a:lnTo>
                    <a:lnTo>
                      <a:pt x="1606413" y="563445"/>
                    </a:lnTo>
                    <a:lnTo>
                      <a:pt x="1606939" y="561950"/>
                    </a:lnTo>
                    <a:lnTo>
                      <a:pt x="1607457" y="562100"/>
                    </a:lnTo>
                    <a:lnTo>
                      <a:pt x="1607974" y="564430"/>
                    </a:lnTo>
                    <a:lnTo>
                      <a:pt x="1608500" y="569081"/>
                    </a:lnTo>
                    <a:lnTo>
                      <a:pt x="1609018" y="575728"/>
                    </a:lnTo>
                    <a:lnTo>
                      <a:pt x="1609544" y="583652"/>
                    </a:lnTo>
                    <a:lnTo>
                      <a:pt x="1610062" y="591827"/>
                    </a:lnTo>
                    <a:lnTo>
                      <a:pt x="1610580" y="599167"/>
                    </a:lnTo>
                    <a:lnTo>
                      <a:pt x="1611106" y="604737"/>
                    </a:lnTo>
                    <a:lnTo>
                      <a:pt x="1611623" y="607902"/>
                    </a:lnTo>
                    <a:lnTo>
                      <a:pt x="1612149" y="608503"/>
                    </a:lnTo>
                    <a:lnTo>
                      <a:pt x="1612667" y="606824"/>
                    </a:lnTo>
                    <a:lnTo>
                      <a:pt x="1613185" y="603635"/>
                    </a:lnTo>
                    <a:lnTo>
                      <a:pt x="1613711" y="599977"/>
                    </a:lnTo>
                    <a:lnTo>
                      <a:pt x="1614229" y="597029"/>
                    </a:lnTo>
                    <a:lnTo>
                      <a:pt x="1614755" y="595819"/>
                    </a:lnTo>
                    <a:lnTo>
                      <a:pt x="1615272" y="597038"/>
                    </a:lnTo>
                    <a:lnTo>
                      <a:pt x="1615790" y="600937"/>
                    </a:lnTo>
                    <a:lnTo>
                      <a:pt x="1616316" y="607292"/>
                    </a:lnTo>
                    <a:lnTo>
                      <a:pt x="1616834" y="615408"/>
                    </a:lnTo>
                    <a:lnTo>
                      <a:pt x="1617360" y="624226"/>
                    </a:lnTo>
                    <a:lnTo>
                      <a:pt x="1617878" y="632526"/>
                    </a:lnTo>
                    <a:lnTo>
                      <a:pt x="1618395" y="639182"/>
                    </a:lnTo>
                    <a:lnTo>
                      <a:pt x="1618921" y="643357"/>
                    </a:lnTo>
                    <a:lnTo>
                      <a:pt x="1619439" y="644684"/>
                    </a:lnTo>
                    <a:lnTo>
                      <a:pt x="1619965" y="643290"/>
                    </a:lnTo>
                    <a:lnTo>
                      <a:pt x="1620483" y="639783"/>
                    </a:lnTo>
                    <a:lnTo>
                      <a:pt x="1621001" y="635165"/>
                    </a:lnTo>
                    <a:lnTo>
                      <a:pt x="1621527" y="630648"/>
                    </a:lnTo>
                    <a:lnTo>
                      <a:pt x="1622045" y="627358"/>
                    </a:lnTo>
                    <a:lnTo>
                      <a:pt x="1622571" y="626122"/>
                    </a:lnTo>
                    <a:lnTo>
                      <a:pt x="1623088" y="627374"/>
                    </a:lnTo>
                    <a:lnTo>
                      <a:pt x="1623606" y="631074"/>
                    </a:lnTo>
                    <a:lnTo>
                      <a:pt x="1624132" y="636743"/>
                    </a:lnTo>
                    <a:lnTo>
                      <a:pt x="1624650" y="643515"/>
                    </a:lnTo>
                    <a:lnTo>
                      <a:pt x="1625176" y="650296"/>
                    </a:lnTo>
                    <a:lnTo>
                      <a:pt x="1625694" y="655982"/>
                    </a:lnTo>
                    <a:lnTo>
                      <a:pt x="1626211" y="659698"/>
                    </a:lnTo>
                    <a:lnTo>
                      <a:pt x="1626737" y="660976"/>
                    </a:lnTo>
                    <a:lnTo>
                      <a:pt x="1627255" y="659765"/>
                    </a:lnTo>
                    <a:lnTo>
                      <a:pt x="1627781" y="656450"/>
                    </a:lnTo>
                    <a:lnTo>
                      <a:pt x="1628299" y="651774"/>
                    </a:lnTo>
                    <a:lnTo>
                      <a:pt x="1628816" y="646747"/>
                    </a:lnTo>
                    <a:lnTo>
                      <a:pt x="1629343" y="642346"/>
                    </a:lnTo>
                    <a:lnTo>
                      <a:pt x="1629860" y="639357"/>
                    </a:lnTo>
                    <a:lnTo>
                      <a:pt x="1630386" y="638213"/>
                    </a:lnTo>
                    <a:lnTo>
                      <a:pt x="1630904" y="638964"/>
                    </a:lnTo>
                    <a:lnTo>
                      <a:pt x="1631422" y="641328"/>
                    </a:lnTo>
                    <a:lnTo>
                      <a:pt x="1631948" y="644668"/>
                    </a:lnTo>
                    <a:lnTo>
                      <a:pt x="1632466" y="648150"/>
                    </a:lnTo>
                    <a:lnTo>
                      <a:pt x="1632992" y="650947"/>
                    </a:lnTo>
                    <a:lnTo>
                      <a:pt x="1633509" y="652408"/>
                    </a:lnTo>
                    <a:lnTo>
                      <a:pt x="1634027" y="652225"/>
                    </a:lnTo>
                    <a:lnTo>
                      <a:pt x="1634553" y="650379"/>
                    </a:lnTo>
                    <a:lnTo>
                      <a:pt x="1635071" y="647165"/>
                    </a:lnTo>
                    <a:lnTo>
                      <a:pt x="1635597" y="643115"/>
                    </a:lnTo>
                    <a:lnTo>
                      <a:pt x="1636115" y="638923"/>
                    </a:lnTo>
                    <a:lnTo>
                      <a:pt x="1636632" y="635290"/>
                    </a:lnTo>
                    <a:lnTo>
                      <a:pt x="1637158" y="632702"/>
                    </a:lnTo>
                    <a:lnTo>
                      <a:pt x="1637676" y="631324"/>
                    </a:lnTo>
                    <a:lnTo>
                      <a:pt x="1638202" y="631065"/>
                    </a:lnTo>
                    <a:lnTo>
                      <a:pt x="1638720" y="631558"/>
                    </a:lnTo>
                    <a:lnTo>
                      <a:pt x="1639238" y="632284"/>
                    </a:lnTo>
                    <a:lnTo>
                      <a:pt x="1639764" y="632660"/>
                    </a:lnTo>
                    <a:lnTo>
                      <a:pt x="1640281" y="632192"/>
                    </a:lnTo>
                    <a:lnTo>
                      <a:pt x="1640807" y="630631"/>
                    </a:lnTo>
                    <a:lnTo>
                      <a:pt x="1641325" y="628017"/>
                    </a:lnTo>
                    <a:lnTo>
                      <a:pt x="1641843" y="624661"/>
                    </a:lnTo>
                    <a:lnTo>
                      <a:pt x="1642369" y="621020"/>
                    </a:lnTo>
                    <a:lnTo>
                      <a:pt x="1642887" y="617646"/>
                    </a:lnTo>
                    <a:lnTo>
                      <a:pt x="1643413" y="615049"/>
                    </a:lnTo>
                    <a:lnTo>
                      <a:pt x="1643931" y="613621"/>
                    </a:lnTo>
                    <a:lnTo>
                      <a:pt x="1644448" y="613471"/>
                    </a:lnTo>
                    <a:lnTo>
                      <a:pt x="1644974" y="614373"/>
                    </a:lnTo>
                    <a:lnTo>
                      <a:pt x="1645492" y="615809"/>
                    </a:lnTo>
                    <a:lnTo>
                      <a:pt x="1646018" y="617129"/>
                    </a:lnTo>
                    <a:lnTo>
                      <a:pt x="1646536" y="617680"/>
                    </a:lnTo>
                    <a:lnTo>
                      <a:pt x="1647053" y="616962"/>
                    </a:lnTo>
                    <a:lnTo>
                      <a:pt x="1647579" y="614715"/>
                    </a:lnTo>
                    <a:lnTo>
                      <a:pt x="1648097" y="611025"/>
                    </a:lnTo>
                    <a:lnTo>
                      <a:pt x="1648623" y="606340"/>
                    </a:lnTo>
                    <a:lnTo>
                      <a:pt x="1649141" y="601380"/>
                    </a:lnTo>
                    <a:lnTo>
                      <a:pt x="1649659" y="596979"/>
                    </a:lnTo>
                    <a:lnTo>
                      <a:pt x="1650185" y="593915"/>
                    </a:lnTo>
                    <a:lnTo>
                      <a:pt x="1650703" y="592746"/>
                    </a:lnTo>
                    <a:lnTo>
                      <a:pt x="1651229" y="593723"/>
                    </a:lnTo>
                    <a:lnTo>
                      <a:pt x="1651746" y="596679"/>
                    </a:lnTo>
                    <a:lnTo>
                      <a:pt x="1652264" y="601013"/>
                    </a:lnTo>
                    <a:lnTo>
                      <a:pt x="1652790" y="605806"/>
                    </a:lnTo>
                    <a:lnTo>
                      <a:pt x="1653308" y="610056"/>
                    </a:lnTo>
                    <a:lnTo>
                      <a:pt x="1653834" y="612820"/>
                    </a:lnTo>
                    <a:lnTo>
                      <a:pt x="1654352" y="613471"/>
                    </a:lnTo>
                    <a:lnTo>
                      <a:pt x="1654869" y="611776"/>
                    </a:lnTo>
                    <a:lnTo>
                      <a:pt x="1655395" y="607985"/>
                    </a:lnTo>
                    <a:lnTo>
                      <a:pt x="1655913" y="602758"/>
                    </a:lnTo>
                    <a:lnTo>
                      <a:pt x="1656439" y="597130"/>
                    </a:lnTo>
                    <a:lnTo>
                      <a:pt x="1656957" y="592262"/>
                    </a:lnTo>
                    <a:lnTo>
                      <a:pt x="1657474" y="589214"/>
                    </a:lnTo>
                    <a:lnTo>
                      <a:pt x="1658001" y="588754"/>
                    </a:lnTo>
                    <a:lnTo>
                      <a:pt x="1658518" y="591168"/>
                    </a:lnTo>
                    <a:lnTo>
                      <a:pt x="1659044" y="596211"/>
                    </a:lnTo>
                    <a:lnTo>
                      <a:pt x="1659562" y="603159"/>
                    </a:lnTo>
                    <a:lnTo>
                      <a:pt x="1660080" y="610916"/>
                    </a:lnTo>
                    <a:lnTo>
                      <a:pt x="1660606" y="618239"/>
                    </a:lnTo>
                    <a:lnTo>
                      <a:pt x="1661124" y="623984"/>
                    </a:lnTo>
                    <a:lnTo>
                      <a:pt x="1661650" y="627299"/>
                    </a:lnTo>
                    <a:lnTo>
                      <a:pt x="1662167" y="627842"/>
                    </a:lnTo>
                    <a:lnTo>
                      <a:pt x="1662685" y="625779"/>
                    </a:lnTo>
                    <a:lnTo>
                      <a:pt x="1663211" y="621780"/>
                    </a:lnTo>
                    <a:lnTo>
                      <a:pt x="1663729" y="616903"/>
                    </a:lnTo>
                    <a:lnTo>
                      <a:pt x="1664255" y="612419"/>
                    </a:lnTo>
                    <a:lnTo>
                      <a:pt x="1664773" y="609521"/>
                    </a:lnTo>
                    <a:lnTo>
                      <a:pt x="1665290" y="609104"/>
                    </a:lnTo>
                    <a:lnTo>
                      <a:pt x="1665817" y="611576"/>
                    </a:lnTo>
                    <a:lnTo>
                      <a:pt x="1666334" y="616795"/>
                    </a:lnTo>
                    <a:lnTo>
                      <a:pt x="1666860" y="624151"/>
                    </a:lnTo>
                    <a:lnTo>
                      <a:pt x="1667378" y="632685"/>
                    </a:lnTo>
                    <a:lnTo>
                      <a:pt x="1667896" y="641194"/>
                    </a:lnTo>
                    <a:lnTo>
                      <a:pt x="1668422" y="648526"/>
                    </a:lnTo>
                    <a:lnTo>
                      <a:pt x="1668940" y="653761"/>
                    </a:lnTo>
                    <a:lnTo>
                      <a:pt x="1669465" y="656416"/>
                    </a:lnTo>
                    <a:lnTo>
                      <a:pt x="1669983" y="656550"/>
                    </a:lnTo>
                    <a:lnTo>
                      <a:pt x="1670501" y="654630"/>
                    </a:lnTo>
                    <a:lnTo>
                      <a:pt x="1671027" y="651532"/>
                    </a:lnTo>
                    <a:lnTo>
                      <a:pt x="1671545" y="648317"/>
                    </a:lnTo>
                    <a:lnTo>
                      <a:pt x="1672071" y="646062"/>
                    </a:lnTo>
                    <a:lnTo>
                      <a:pt x="1672588" y="645578"/>
                    </a:lnTo>
                    <a:lnTo>
                      <a:pt x="1673106" y="647273"/>
                    </a:lnTo>
                    <a:lnTo>
                      <a:pt x="1673632" y="651139"/>
                    </a:lnTo>
                    <a:lnTo>
                      <a:pt x="1674150" y="656776"/>
                    </a:lnTo>
                    <a:lnTo>
                      <a:pt x="1674676" y="663489"/>
                    </a:lnTo>
                    <a:lnTo>
                      <a:pt x="1675194" y="670403"/>
                    </a:lnTo>
                    <a:lnTo>
                      <a:pt x="1675712" y="676591"/>
                    </a:lnTo>
                    <a:lnTo>
                      <a:pt x="1676238" y="681309"/>
                    </a:lnTo>
                    <a:lnTo>
                      <a:pt x="1676755" y="684148"/>
                    </a:lnTo>
                    <a:lnTo>
                      <a:pt x="1677281" y="685133"/>
                    </a:lnTo>
                    <a:lnTo>
                      <a:pt x="1677799" y="684599"/>
                    </a:lnTo>
                    <a:lnTo>
                      <a:pt x="1678317" y="683137"/>
                    </a:lnTo>
                    <a:lnTo>
                      <a:pt x="1678843" y="681459"/>
                    </a:lnTo>
                    <a:lnTo>
                      <a:pt x="1679361" y="680290"/>
                    </a:lnTo>
                    <a:lnTo>
                      <a:pt x="1679887" y="680156"/>
                    </a:lnTo>
                    <a:lnTo>
                      <a:pt x="1680404" y="681300"/>
                    </a:lnTo>
                    <a:lnTo>
                      <a:pt x="1680922" y="683630"/>
                    </a:lnTo>
                    <a:lnTo>
                      <a:pt x="1681448" y="686828"/>
                    </a:lnTo>
                    <a:lnTo>
                      <a:pt x="1681966" y="690410"/>
                    </a:lnTo>
                    <a:lnTo>
                      <a:pt x="1682492" y="693826"/>
                    </a:lnTo>
                    <a:lnTo>
                      <a:pt x="1683010" y="696523"/>
                    </a:lnTo>
                    <a:lnTo>
                      <a:pt x="1683527" y="698143"/>
                    </a:lnTo>
                    <a:lnTo>
                      <a:pt x="1684053" y="698585"/>
                    </a:lnTo>
                    <a:lnTo>
                      <a:pt x="1684571" y="698059"/>
                    </a:lnTo>
                    <a:lnTo>
                      <a:pt x="1685097" y="696957"/>
                    </a:lnTo>
                    <a:lnTo>
                      <a:pt x="1685615" y="695746"/>
                    </a:lnTo>
                    <a:lnTo>
                      <a:pt x="1686133" y="694878"/>
                    </a:lnTo>
                    <a:lnTo>
                      <a:pt x="1686659" y="694711"/>
                    </a:lnTo>
                    <a:lnTo>
                      <a:pt x="1687176" y="695412"/>
                    </a:lnTo>
                    <a:lnTo>
                      <a:pt x="1687703" y="696873"/>
                    </a:lnTo>
                    <a:lnTo>
                      <a:pt x="1688220" y="698761"/>
                    </a:lnTo>
                    <a:lnTo>
                      <a:pt x="1688738" y="700539"/>
                    </a:lnTo>
                    <a:lnTo>
                      <a:pt x="1689264" y="701700"/>
                    </a:lnTo>
                    <a:lnTo>
                      <a:pt x="1689782" y="701808"/>
                    </a:lnTo>
                    <a:lnTo>
                      <a:pt x="1690308" y="700631"/>
                    </a:lnTo>
                    <a:lnTo>
                      <a:pt x="1690826" y="698184"/>
                    </a:lnTo>
                    <a:lnTo>
                      <a:pt x="1691343" y="694769"/>
                    </a:lnTo>
                    <a:lnTo>
                      <a:pt x="1691869" y="690953"/>
                    </a:lnTo>
                    <a:lnTo>
                      <a:pt x="1692387" y="687404"/>
                    </a:lnTo>
                    <a:lnTo>
                      <a:pt x="1692913" y="684741"/>
                    </a:lnTo>
                    <a:lnTo>
                      <a:pt x="1693431" y="683379"/>
                    </a:lnTo>
                    <a:lnTo>
                      <a:pt x="1693948" y="683521"/>
                    </a:lnTo>
                    <a:lnTo>
                      <a:pt x="1694474" y="685066"/>
                    </a:lnTo>
                    <a:lnTo>
                      <a:pt x="1694992" y="687580"/>
                    </a:lnTo>
                    <a:lnTo>
                      <a:pt x="1695518" y="690360"/>
                    </a:lnTo>
                    <a:lnTo>
                      <a:pt x="1696036" y="692540"/>
                    </a:lnTo>
                    <a:lnTo>
                      <a:pt x="1696554" y="693325"/>
                    </a:lnTo>
                    <a:lnTo>
                      <a:pt x="1697080" y="692164"/>
                    </a:lnTo>
                    <a:lnTo>
                      <a:pt x="1697598" y="688882"/>
                    </a:lnTo>
                    <a:lnTo>
                      <a:pt x="1698124" y="683680"/>
                    </a:lnTo>
                    <a:lnTo>
                      <a:pt x="1698641" y="677175"/>
                    </a:lnTo>
                    <a:lnTo>
                      <a:pt x="1699159" y="670245"/>
                    </a:lnTo>
                    <a:lnTo>
                      <a:pt x="1699685" y="663907"/>
                    </a:lnTo>
                    <a:lnTo>
                      <a:pt x="1700203" y="659064"/>
                    </a:lnTo>
                    <a:lnTo>
                      <a:pt x="1700729" y="656366"/>
                    </a:lnTo>
                    <a:lnTo>
                      <a:pt x="1701247" y="656091"/>
                    </a:lnTo>
                    <a:lnTo>
                      <a:pt x="1701764" y="658053"/>
                    </a:lnTo>
                    <a:lnTo>
                      <a:pt x="1702290" y="661660"/>
                    </a:lnTo>
                    <a:lnTo>
                      <a:pt x="1702808" y="665936"/>
                    </a:lnTo>
                    <a:lnTo>
                      <a:pt x="1703334" y="669760"/>
                    </a:lnTo>
                    <a:lnTo>
                      <a:pt x="1703852" y="672040"/>
                    </a:lnTo>
                    <a:lnTo>
                      <a:pt x="1704369" y="671981"/>
                    </a:lnTo>
                    <a:lnTo>
                      <a:pt x="1704896" y="669259"/>
                    </a:lnTo>
                    <a:lnTo>
                      <a:pt x="1705413" y="664024"/>
                    </a:lnTo>
                    <a:lnTo>
                      <a:pt x="1705939" y="656943"/>
                    </a:lnTo>
                    <a:lnTo>
                      <a:pt x="1706457" y="649018"/>
                    </a:lnTo>
                    <a:lnTo>
                      <a:pt x="1706975" y="641453"/>
                    </a:lnTo>
                    <a:lnTo>
                      <a:pt x="1707501" y="635399"/>
                    </a:lnTo>
                    <a:lnTo>
                      <a:pt x="1708019" y="631758"/>
                    </a:lnTo>
                    <a:lnTo>
                      <a:pt x="1708545" y="630982"/>
                    </a:lnTo>
                    <a:lnTo>
                      <a:pt x="1709062" y="632977"/>
                    </a:lnTo>
                    <a:lnTo>
                      <a:pt x="1709580" y="637161"/>
                    </a:lnTo>
                    <a:lnTo>
                      <a:pt x="1710106" y="642547"/>
                    </a:lnTo>
                    <a:lnTo>
                      <a:pt x="1710624" y="647974"/>
                    </a:lnTo>
                    <a:lnTo>
                      <a:pt x="1711150" y="652258"/>
                    </a:lnTo>
                    <a:lnTo>
                      <a:pt x="1711668" y="654471"/>
                    </a:lnTo>
                    <a:lnTo>
                      <a:pt x="1712185" y="654104"/>
                    </a:lnTo>
                    <a:lnTo>
                      <a:pt x="1712712" y="651156"/>
                    </a:lnTo>
                    <a:lnTo>
                      <a:pt x="1713229" y="646137"/>
                    </a:lnTo>
                    <a:lnTo>
                      <a:pt x="1713755" y="639941"/>
                    </a:lnTo>
                    <a:lnTo>
                      <a:pt x="1714273" y="633687"/>
                    </a:lnTo>
                    <a:lnTo>
                      <a:pt x="1714791" y="628527"/>
                    </a:lnTo>
                    <a:lnTo>
                      <a:pt x="1715317" y="625420"/>
                    </a:lnTo>
                    <a:lnTo>
                      <a:pt x="1715834" y="624894"/>
                    </a:lnTo>
                    <a:lnTo>
                      <a:pt x="1716360" y="626965"/>
                    </a:lnTo>
                    <a:lnTo>
                      <a:pt x="1716878" y="631157"/>
                    </a:lnTo>
                    <a:lnTo>
                      <a:pt x="1717396" y="636693"/>
                    </a:lnTo>
                    <a:lnTo>
                      <a:pt x="1717922" y="642589"/>
                    </a:lnTo>
                    <a:lnTo>
                      <a:pt x="1718440" y="647858"/>
                    </a:lnTo>
                    <a:lnTo>
                      <a:pt x="1718966" y="651657"/>
                    </a:lnTo>
                    <a:lnTo>
                      <a:pt x="1719484" y="653494"/>
                    </a:lnTo>
                    <a:lnTo>
                      <a:pt x="1720001" y="653319"/>
                    </a:lnTo>
                    <a:lnTo>
                      <a:pt x="1720527" y="651473"/>
                    </a:lnTo>
                    <a:lnTo>
                      <a:pt x="1721045" y="648626"/>
                    </a:lnTo>
                    <a:lnTo>
                      <a:pt x="1721571" y="645603"/>
                    </a:lnTo>
                    <a:lnTo>
                      <a:pt x="1722089" y="643282"/>
                    </a:lnTo>
                    <a:lnTo>
                      <a:pt x="1722607" y="642371"/>
                    </a:lnTo>
                    <a:lnTo>
                      <a:pt x="1723133" y="643265"/>
                    </a:lnTo>
                    <a:lnTo>
                      <a:pt x="1723650" y="645920"/>
                    </a:lnTo>
                    <a:lnTo>
                      <a:pt x="1724176" y="649953"/>
                    </a:lnTo>
                    <a:lnTo>
                      <a:pt x="1724694" y="654772"/>
                    </a:lnTo>
                    <a:lnTo>
                      <a:pt x="1725212" y="659698"/>
                    </a:lnTo>
                    <a:lnTo>
                      <a:pt x="1725738" y="664116"/>
                    </a:lnTo>
                    <a:lnTo>
                      <a:pt x="1726255" y="667514"/>
                    </a:lnTo>
                    <a:lnTo>
                      <a:pt x="1726782" y="669660"/>
                    </a:lnTo>
                    <a:lnTo>
                      <a:pt x="1727299" y="670670"/>
                    </a:lnTo>
                    <a:lnTo>
                      <a:pt x="1727817" y="670904"/>
                    </a:lnTo>
                    <a:lnTo>
                      <a:pt x="1728343" y="670896"/>
                    </a:lnTo>
                    <a:lnTo>
                      <a:pt x="1728861" y="671180"/>
                    </a:lnTo>
                    <a:lnTo>
                      <a:pt x="1729387" y="672207"/>
                    </a:lnTo>
                    <a:lnTo>
                      <a:pt x="1729905" y="674253"/>
                    </a:lnTo>
                    <a:lnTo>
                      <a:pt x="1730422" y="677351"/>
                    </a:lnTo>
                    <a:lnTo>
                      <a:pt x="1730948" y="681217"/>
                    </a:lnTo>
                    <a:lnTo>
                      <a:pt x="1731466" y="685392"/>
                    </a:lnTo>
                    <a:lnTo>
                      <a:pt x="1731992" y="689292"/>
                    </a:lnTo>
                    <a:lnTo>
                      <a:pt x="1732510" y="692473"/>
                    </a:lnTo>
                    <a:lnTo>
                      <a:pt x="1733028" y="694611"/>
                    </a:lnTo>
                    <a:lnTo>
                      <a:pt x="1733554" y="695638"/>
                    </a:lnTo>
                    <a:lnTo>
                      <a:pt x="1734071" y="695730"/>
                    </a:lnTo>
                    <a:lnTo>
                      <a:pt x="1734598" y="695329"/>
                    </a:lnTo>
                    <a:lnTo>
                      <a:pt x="1735115" y="695061"/>
                    </a:lnTo>
                    <a:lnTo>
                      <a:pt x="1735633" y="695537"/>
                    </a:lnTo>
                    <a:lnTo>
                      <a:pt x="1736159" y="697174"/>
                    </a:lnTo>
                    <a:lnTo>
                      <a:pt x="1736677" y="700147"/>
                    </a:lnTo>
                    <a:lnTo>
                      <a:pt x="1737203" y="704339"/>
                    </a:lnTo>
                    <a:lnTo>
                      <a:pt x="1737721" y="709365"/>
                    </a:lnTo>
                    <a:lnTo>
                      <a:pt x="1738238" y="714609"/>
                    </a:lnTo>
                    <a:lnTo>
                      <a:pt x="1738764" y="719319"/>
                    </a:lnTo>
                    <a:lnTo>
                      <a:pt x="1739282" y="722768"/>
                    </a:lnTo>
                    <a:lnTo>
                      <a:pt x="1739808" y="724463"/>
                    </a:lnTo>
                    <a:lnTo>
                      <a:pt x="1740326" y="724212"/>
                    </a:lnTo>
                    <a:lnTo>
                      <a:pt x="1740843" y="722208"/>
                    </a:lnTo>
                    <a:lnTo>
                      <a:pt x="1741369" y="718985"/>
                    </a:lnTo>
                    <a:lnTo>
                      <a:pt x="1741887" y="715353"/>
                    </a:lnTo>
                    <a:lnTo>
                      <a:pt x="1742413" y="712246"/>
                    </a:lnTo>
                    <a:lnTo>
                      <a:pt x="1742931" y="710543"/>
                    </a:lnTo>
                    <a:lnTo>
                      <a:pt x="1743449" y="710802"/>
                    </a:lnTo>
                    <a:lnTo>
                      <a:pt x="1743975" y="713207"/>
                    </a:lnTo>
                    <a:lnTo>
                      <a:pt x="1744493" y="717490"/>
                    </a:lnTo>
                    <a:lnTo>
                      <a:pt x="1745019" y="723035"/>
                    </a:lnTo>
                    <a:lnTo>
                      <a:pt x="1745536" y="728913"/>
                    </a:lnTo>
                    <a:lnTo>
                      <a:pt x="1746054" y="734091"/>
                    </a:lnTo>
                    <a:lnTo>
                      <a:pt x="1746580" y="737589"/>
                    </a:lnTo>
                    <a:lnTo>
                      <a:pt x="1747098" y="738692"/>
                    </a:lnTo>
                    <a:lnTo>
                      <a:pt x="1747624" y="737122"/>
                    </a:lnTo>
                    <a:lnTo>
                      <a:pt x="1748142" y="733072"/>
                    </a:lnTo>
                    <a:lnTo>
                      <a:pt x="1748659" y="727193"/>
                    </a:lnTo>
                    <a:lnTo>
                      <a:pt x="1749185" y="720480"/>
                    </a:lnTo>
                    <a:lnTo>
                      <a:pt x="1749703" y="714092"/>
                    </a:lnTo>
                    <a:lnTo>
                      <a:pt x="1750229" y="709132"/>
                    </a:lnTo>
                    <a:lnTo>
                      <a:pt x="1750747" y="706418"/>
                    </a:lnTo>
                    <a:lnTo>
                      <a:pt x="1751265" y="706343"/>
                    </a:lnTo>
                    <a:lnTo>
                      <a:pt x="1751791" y="708773"/>
                    </a:lnTo>
                    <a:lnTo>
                      <a:pt x="1752308" y="713073"/>
                    </a:lnTo>
                    <a:lnTo>
                      <a:pt x="1752834" y="718267"/>
                    </a:lnTo>
                    <a:lnTo>
                      <a:pt x="1753352" y="723177"/>
                    </a:lnTo>
                    <a:lnTo>
                      <a:pt x="1753870" y="726684"/>
                    </a:lnTo>
                    <a:lnTo>
                      <a:pt x="1754396" y="727878"/>
                    </a:lnTo>
                    <a:lnTo>
                      <a:pt x="1754914" y="726283"/>
                    </a:lnTo>
                    <a:lnTo>
                      <a:pt x="1755440" y="721949"/>
                    </a:lnTo>
                    <a:lnTo>
                      <a:pt x="1755957" y="715419"/>
                    </a:lnTo>
                    <a:lnTo>
                      <a:pt x="1756475" y="707620"/>
                    </a:lnTo>
                    <a:lnTo>
                      <a:pt x="1757001" y="699688"/>
                    </a:lnTo>
                    <a:lnTo>
                      <a:pt x="1757519" y="692757"/>
                    </a:lnTo>
                    <a:lnTo>
                      <a:pt x="1758045" y="687780"/>
                    </a:lnTo>
                    <a:lnTo>
                      <a:pt x="1758563" y="685325"/>
                    </a:lnTo>
                    <a:lnTo>
                      <a:pt x="1759080" y="685442"/>
                    </a:lnTo>
                    <a:lnTo>
                      <a:pt x="1759607" y="687688"/>
                    </a:lnTo>
                    <a:lnTo>
                      <a:pt x="1760124" y="691212"/>
                    </a:lnTo>
                    <a:lnTo>
                      <a:pt x="1760650" y="694970"/>
                    </a:lnTo>
                    <a:lnTo>
                      <a:pt x="1761168" y="697926"/>
                    </a:lnTo>
                    <a:lnTo>
                      <a:pt x="1761686" y="699187"/>
                    </a:lnTo>
                    <a:lnTo>
                      <a:pt x="1762212" y="698210"/>
                    </a:lnTo>
                    <a:lnTo>
                      <a:pt x="1762729" y="694928"/>
                    </a:lnTo>
                    <a:lnTo>
                      <a:pt x="1763255" y="689701"/>
                    </a:lnTo>
                    <a:lnTo>
                      <a:pt x="1763773" y="683271"/>
                    </a:lnTo>
                    <a:lnTo>
                      <a:pt x="1764291" y="676532"/>
                    </a:lnTo>
                    <a:lnTo>
                      <a:pt x="1764817" y="670412"/>
                    </a:lnTo>
                    <a:lnTo>
                      <a:pt x="1765335" y="665719"/>
                    </a:lnTo>
                    <a:lnTo>
                      <a:pt x="1765861" y="662938"/>
                    </a:lnTo>
                    <a:lnTo>
                      <a:pt x="1766379" y="662187"/>
                    </a:lnTo>
                    <a:lnTo>
                      <a:pt x="1766896" y="663130"/>
                    </a:lnTo>
                    <a:lnTo>
                      <a:pt x="1767422" y="665134"/>
                    </a:lnTo>
                    <a:lnTo>
                      <a:pt x="1767940" y="667430"/>
                    </a:lnTo>
                    <a:lnTo>
                      <a:pt x="1768466" y="669284"/>
                    </a:lnTo>
                    <a:lnTo>
                      <a:pt x="1768984" y="670086"/>
                    </a:lnTo>
                    <a:lnTo>
                      <a:pt x="1769502" y="669468"/>
                    </a:lnTo>
                    <a:lnTo>
                      <a:pt x="1770028" y="667430"/>
                    </a:lnTo>
                    <a:lnTo>
                      <a:pt x="1770545" y="664299"/>
                    </a:lnTo>
                    <a:lnTo>
                      <a:pt x="1771071" y="660667"/>
                    </a:lnTo>
                    <a:lnTo>
                      <a:pt x="1771589" y="657151"/>
                    </a:lnTo>
                    <a:lnTo>
                      <a:pt x="1772107" y="654321"/>
                    </a:lnTo>
                    <a:lnTo>
                      <a:pt x="1772633" y="652584"/>
                    </a:lnTo>
                    <a:lnTo>
                      <a:pt x="1773150" y="652125"/>
                    </a:lnTo>
                    <a:lnTo>
                      <a:pt x="1773677" y="652834"/>
                    </a:lnTo>
                    <a:lnTo>
                      <a:pt x="1774194" y="654321"/>
                    </a:lnTo>
                    <a:lnTo>
                      <a:pt x="1774712" y="656041"/>
                    </a:lnTo>
                    <a:lnTo>
                      <a:pt x="1775238" y="657469"/>
                    </a:lnTo>
                    <a:lnTo>
                      <a:pt x="1775756" y="658195"/>
                    </a:lnTo>
                    <a:lnTo>
                      <a:pt x="1776282" y="658028"/>
                    </a:lnTo>
                    <a:lnTo>
                      <a:pt x="1776800" y="657001"/>
                    </a:lnTo>
                    <a:lnTo>
                      <a:pt x="1777317" y="655389"/>
                    </a:lnTo>
                    <a:lnTo>
                      <a:pt x="1777843" y="653711"/>
                    </a:lnTo>
                    <a:lnTo>
                      <a:pt x="1778361" y="652542"/>
                    </a:lnTo>
                    <a:lnTo>
                      <a:pt x="1778887" y="652383"/>
                    </a:lnTo>
                    <a:lnTo>
                      <a:pt x="1779405" y="653486"/>
                    </a:lnTo>
                    <a:lnTo>
                      <a:pt x="1779923" y="655849"/>
                    </a:lnTo>
                    <a:lnTo>
                      <a:pt x="1780449" y="659205"/>
                    </a:lnTo>
                    <a:lnTo>
                      <a:pt x="1780966" y="663072"/>
                    </a:lnTo>
                    <a:lnTo>
                      <a:pt x="1781493" y="666821"/>
                    </a:lnTo>
                    <a:lnTo>
                      <a:pt x="1782010" y="669794"/>
                    </a:lnTo>
                    <a:lnTo>
                      <a:pt x="1782528" y="671480"/>
                    </a:lnTo>
                    <a:lnTo>
                      <a:pt x="1783054" y="671689"/>
                    </a:lnTo>
                    <a:lnTo>
                      <a:pt x="1783572" y="670545"/>
                    </a:lnTo>
                    <a:lnTo>
                      <a:pt x="1784098" y="668483"/>
                    </a:lnTo>
                    <a:lnTo>
                      <a:pt x="1784616" y="666178"/>
                    </a:lnTo>
                    <a:lnTo>
                      <a:pt x="1785133" y="664424"/>
                    </a:lnTo>
                    <a:lnTo>
                      <a:pt x="1785659" y="664007"/>
                    </a:lnTo>
                    <a:lnTo>
                      <a:pt x="1786177" y="665460"/>
                    </a:lnTo>
                    <a:lnTo>
                      <a:pt x="1786703" y="668950"/>
                    </a:lnTo>
                    <a:lnTo>
                      <a:pt x="1787221" y="674261"/>
                    </a:lnTo>
                    <a:lnTo>
                      <a:pt x="1787738" y="680799"/>
                    </a:lnTo>
                    <a:lnTo>
                      <a:pt x="1788265" y="687738"/>
                    </a:lnTo>
                    <a:lnTo>
                      <a:pt x="1788782" y="694143"/>
                    </a:lnTo>
                    <a:lnTo>
                      <a:pt x="1789308" y="699111"/>
                    </a:lnTo>
                    <a:lnTo>
                      <a:pt x="1789826" y="701984"/>
                    </a:lnTo>
                    <a:lnTo>
                      <a:pt x="1790344" y="702518"/>
                    </a:lnTo>
                    <a:lnTo>
                      <a:pt x="1790870" y="700932"/>
                    </a:lnTo>
                    <a:lnTo>
                      <a:pt x="1791388" y="697859"/>
                    </a:lnTo>
                    <a:lnTo>
                      <a:pt x="1791914" y="694243"/>
                    </a:lnTo>
                    <a:lnTo>
                      <a:pt x="1792431" y="691129"/>
                    </a:lnTo>
                    <a:lnTo>
                      <a:pt x="1792949" y="689525"/>
                    </a:lnTo>
                    <a:lnTo>
                      <a:pt x="1793475" y="690152"/>
                    </a:lnTo>
                    <a:lnTo>
                      <a:pt x="1793993" y="693316"/>
                    </a:lnTo>
                    <a:lnTo>
                      <a:pt x="1794519" y="698852"/>
                    </a:lnTo>
                    <a:lnTo>
                      <a:pt x="1795036" y="706126"/>
                    </a:lnTo>
                    <a:lnTo>
                      <a:pt x="1795554" y="714159"/>
                    </a:lnTo>
                    <a:lnTo>
                      <a:pt x="1796080" y="721841"/>
                    </a:lnTo>
                    <a:lnTo>
                      <a:pt x="1796598" y="728078"/>
                    </a:lnTo>
                    <a:lnTo>
                      <a:pt x="1797124" y="732011"/>
                    </a:lnTo>
                    <a:lnTo>
                      <a:pt x="1797642" y="733239"/>
                    </a:lnTo>
                    <a:lnTo>
                      <a:pt x="1798160" y="731819"/>
                    </a:lnTo>
                    <a:lnTo>
                      <a:pt x="1798686" y="728337"/>
                    </a:lnTo>
                    <a:lnTo>
                      <a:pt x="1799203" y="723703"/>
                    </a:lnTo>
                    <a:lnTo>
                      <a:pt x="1799729" y="719035"/>
                    </a:lnTo>
                    <a:lnTo>
                      <a:pt x="1800247" y="715419"/>
                    </a:lnTo>
                    <a:lnTo>
                      <a:pt x="1800765" y="713749"/>
                    </a:lnTo>
                    <a:lnTo>
                      <a:pt x="1801291" y="714518"/>
                    </a:lnTo>
                    <a:lnTo>
                      <a:pt x="1801809" y="717782"/>
                    </a:lnTo>
                    <a:lnTo>
                      <a:pt x="1802335" y="723060"/>
                    </a:lnTo>
                    <a:lnTo>
                      <a:pt x="1802852" y="729490"/>
                    </a:lnTo>
                    <a:lnTo>
                      <a:pt x="1803370" y="736003"/>
                    </a:lnTo>
                    <a:lnTo>
                      <a:pt x="1803896" y="741531"/>
                    </a:lnTo>
                    <a:lnTo>
                      <a:pt x="1804414" y="745196"/>
                    </a:lnTo>
                    <a:lnTo>
                      <a:pt x="1804940" y="746466"/>
                    </a:lnTo>
                    <a:lnTo>
                      <a:pt x="1805458" y="745230"/>
                    </a:lnTo>
                    <a:lnTo>
                      <a:pt x="1805976" y="741840"/>
                    </a:lnTo>
                    <a:lnTo>
                      <a:pt x="1806502" y="737021"/>
                    </a:lnTo>
                    <a:lnTo>
                      <a:pt x="1807019" y="731711"/>
                    </a:lnTo>
                    <a:lnTo>
                      <a:pt x="1807545" y="726884"/>
                    </a:lnTo>
                    <a:lnTo>
                      <a:pt x="1808063" y="723344"/>
                    </a:lnTo>
                    <a:lnTo>
                      <a:pt x="1808581" y="721665"/>
                    </a:lnTo>
                    <a:lnTo>
                      <a:pt x="1809107" y="722016"/>
                    </a:lnTo>
                    <a:lnTo>
                      <a:pt x="1809624" y="724095"/>
                    </a:lnTo>
                    <a:lnTo>
                      <a:pt x="1810151" y="727268"/>
                    </a:lnTo>
                    <a:lnTo>
                      <a:pt x="1810668" y="730684"/>
                    </a:lnTo>
                    <a:lnTo>
                      <a:pt x="1811186" y="733548"/>
                    </a:lnTo>
                    <a:lnTo>
                      <a:pt x="1811712" y="735168"/>
                    </a:lnTo>
                    <a:lnTo>
                      <a:pt x="1812230" y="735126"/>
                    </a:lnTo>
                    <a:lnTo>
                      <a:pt x="1812756" y="733306"/>
                    </a:lnTo>
                    <a:lnTo>
                      <a:pt x="1813274" y="729949"/>
                    </a:lnTo>
                    <a:lnTo>
                      <a:pt x="1813791" y="725573"/>
                    </a:lnTo>
                    <a:lnTo>
                      <a:pt x="1814317" y="720880"/>
                    </a:lnTo>
                    <a:lnTo>
                      <a:pt x="1814835" y="716530"/>
                    </a:lnTo>
                    <a:lnTo>
                      <a:pt x="1815361" y="713056"/>
                    </a:lnTo>
                    <a:lnTo>
                      <a:pt x="1815879" y="710777"/>
                    </a:lnTo>
                    <a:lnTo>
                      <a:pt x="1816397" y="709741"/>
                    </a:lnTo>
                    <a:lnTo>
                      <a:pt x="1816923" y="709666"/>
                    </a:lnTo>
                    <a:lnTo>
                      <a:pt x="1817440" y="710050"/>
                    </a:lnTo>
                    <a:lnTo>
                      <a:pt x="1817966" y="710276"/>
                    </a:lnTo>
                    <a:lnTo>
                      <a:pt x="1818484" y="709866"/>
                    </a:lnTo>
                    <a:lnTo>
                      <a:pt x="1819002" y="708514"/>
                    </a:lnTo>
                    <a:lnTo>
                      <a:pt x="1819528" y="706117"/>
                    </a:lnTo>
                    <a:lnTo>
                      <a:pt x="1820046" y="702827"/>
                    </a:lnTo>
                    <a:lnTo>
                      <a:pt x="1820572" y="698986"/>
                    </a:lnTo>
                    <a:lnTo>
                      <a:pt x="1821089" y="695128"/>
                    </a:lnTo>
                    <a:lnTo>
                      <a:pt x="1821607" y="691788"/>
                    </a:lnTo>
                    <a:lnTo>
                      <a:pt x="1822133" y="689358"/>
                    </a:lnTo>
                    <a:lnTo>
                      <a:pt x="1822651" y="687964"/>
                    </a:lnTo>
                    <a:lnTo>
                      <a:pt x="1823177" y="687505"/>
                    </a:lnTo>
                    <a:lnTo>
                      <a:pt x="1823695" y="687630"/>
                    </a:lnTo>
                    <a:lnTo>
                      <a:pt x="1824212" y="687864"/>
                    </a:lnTo>
                    <a:lnTo>
                      <a:pt x="1824738" y="687630"/>
                    </a:lnTo>
                    <a:lnTo>
                      <a:pt x="1825256" y="686419"/>
                    </a:lnTo>
                    <a:lnTo>
                      <a:pt x="1825782" y="683956"/>
                    </a:lnTo>
                    <a:lnTo>
                      <a:pt x="1826300" y="680265"/>
                    </a:lnTo>
                    <a:lnTo>
                      <a:pt x="1826818" y="675664"/>
                    </a:lnTo>
                    <a:lnTo>
                      <a:pt x="1827344" y="670687"/>
                    </a:lnTo>
                    <a:lnTo>
                      <a:pt x="1827861" y="666028"/>
                    </a:lnTo>
                    <a:lnTo>
                      <a:pt x="1828388" y="662412"/>
                    </a:lnTo>
                    <a:lnTo>
                      <a:pt x="1828905" y="660400"/>
                    </a:lnTo>
                    <a:lnTo>
                      <a:pt x="1829423" y="660266"/>
                    </a:lnTo>
                    <a:lnTo>
                      <a:pt x="1829949" y="661828"/>
                    </a:lnTo>
                    <a:lnTo>
                      <a:pt x="1830467" y="664583"/>
                    </a:lnTo>
                    <a:lnTo>
                      <a:pt x="1830993" y="667773"/>
                    </a:lnTo>
                    <a:lnTo>
                      <a:pt x="1831510" y="670554"/>
                    </a:lnTo>
                    <a:lnTo>
                      <a:pt x="1832028" y="672123"/>
                    </a:lnTo>
                    <a:lnTo>
                      <a:pt x="1832554" y="671898"/>
                    </a:lnTo>
                    <a:lnTo>
                      <a:pt x="1833072" y="669610"/>
                    </a:lnTo>
                    <a:lnTo>
                      <a:pt x="1833598" y="665451"/>
                    </a:lnTo>
                    <a:lnTo>
                      <a:pt x="1834116" y="660015"/>
                    </a:lnTo>
                    <a:lnTo>
                      <a:pt x="1834633" y="654187"/>
                    </a:lnTo>
                    <a:lnTo>
                      <a:pt x="1835160" y="648993"/>
                    </a:lnTo>
                    <a:lnTo>
                      <a:pt x="1835677" y="645428"/>
                    </a:lnTo>
                    <a:lnTo>
                      <a:pt x="1836203" y="644217"/>
                    </a:lnTo>
                    <a:lnTo>
                      <a:pt x="1836721" y="645645"/>
                    </a:lnTo>
                    <a:lnTo>
                      <a:pt x="1837239" y="649486"/>
                    </a:lnTo>
                    <a:lnTo>
                      <a:pt x="1837765" y="655064"/>
                    </a:lnTo>
                    <a:lnTo>
                      <a:pt x="1838283" y="661360"/>
                    </a:lnTo>
                    <a:lnTo>
                      <a:pt x="1838809" y="667289"/>
                    </a:lnTo>
                    <a:lnTo>
                      <a:pt x="1839326" y="671789"/>
                    </a:lnTo>
                    <a:lnTo>
                      <a:pt x="1839844" y="674094"/>
                    </a:lnTo>
                    <a:lnTo>
                      <a:pt x="1840370" y="673843"/>
                    </a:lnTo>
                    <a:lnTo>
                      <a:pt x="1840888" y="671188"/>
                    </a:lnTo>
                    <a:lnTo>
                      <a:pt x="1841414" y="666746"/>
                    </a:lnTo>
                    <a:lnTo>
                      <a:pt x="1841932" y="661535"/>
                    </a:lnTo>
                    <a:lnTo>
                      <a:pt x="1842449" y="656717"/>
                    </a:lnTo>
                    <a:lnTo>
                      <a:pt x="1842976" y="653394"/>
                    </a:lnTo>
                    <a:lnTo>
                      <a:pt x="1843493" y="652417"/>
                    </a:lnTo>
                    <a:lnTo>
                      <a:pt x="1844019" y="654179"/>
                    </a:lnTo>
                    <a:lnTo>
                      <a:pt x="1844537" y="658604"/>
                    </a:lnTo>
                    <a:lnTo>
                      <a:pt x="1845055" y="665109"/>
                    </a:lnTo>
                    <a:lnTo>
                      <a:pt x="1845581" y="672741"/>
                    </a:lnTo>
                    <a:lnTo>
                      <a:pt x="1846098" y="680357"/>
                    </a:lnTo>
                    <a:lnTo>
                      <a:pt x="1846624" y="686853"/>
                    </a:lnTo>
                    <a:lnTo>
                      <a:pt x="1847142" y="691379"/>
                    </a:lnTo>
                    <a:lnTo>
                      <a:pt x="1847660" y="693458"/>
                    </a:lnTo>
                    <a:lnTo>
                      <a:pt x="1848186" y="693108"/>
                    </a:lnTo>
                    <a:lnTo>
                      <a:pt x="1848704" y="690803"/>
                    </a:lnTo>
                    <a:lnTo>
                      <a:pt x="1849230" y="687404"/>
                    </a:lnTo>
                    <a:lnTo>
                      <a:pt x="1849747" y="683931"/>
                    </a:lnTo>
                    <a:lnTo>
                      <a:pt x="1850265" y="681359"/>
                    </a:lnTo>
                    <a:lnTo>
                      <a:pt x="1850791" y="680474"/>
                    </a:lnTo>
                    <a:lnTo>
                      <a:pt x="1851309" y="681718"/>
                    </a:lnTo>
                    <a:lnTo>
                      <a:pt x="1851835" y="685166"/>
                    </a:lnTo>
                    <a:lnTo>
                      <a:pt x="1852353" y="690477"/>
                    </a:lnTo>
                    <a:lnTo>
                      <a:pt x="1852871" y="696949"/>
                    </a:lnTo>
                    <a:lnTo>
                      <a:pt x="1853397" y="703662"/>
                    </a:lnTo>
                    <a:lnTo>
                      <a:pt x="1853914" y="709700"/>
                    </a:lnTo>
                    <a:lnTo>
                      <a:pt x="1854440" y="714351"/>
                    </a:lnTo>
                    <a:lnTo>
                      <a:pt x="1854958" y="717190"/>
                    </a:lnTo>
                    <a:lnTo>
                      <a:pt x="1855476" y="718167"/>
                    </a:lnTo>
                    <a:lnTo>
                      <a:pt x="1856002" y="717574"/>
                    </a:lnTo>
                    <a:lnTo>
                      <a:pt x="1856519" y="715996"/>
                    </a:lnTo>
                    <a:lnTo>
                      <a:pt x="1857046" y="714150"/>
                    </a:lnTo>
                    <a:lnTo>
                      <a:pt x="1857563" y="712731"/>
                    </a:lnTo>
                    <a:lnTo>
                      <a:pt x="1858081" y="712255"/>
                    </a:lnTo>
                    <a:lnTo>
                      <a:pt x="1858607" y="713006"/>
                    </a:lnTo>
                    <a:lnTo>
                      <a:pt x="1859125" y="715052"/>
                    </a:lnTo>
                    <a:lnTo>
                      <a:pt x="1859651" y="718183"/>
                    </a:lnTo>
                    <a:lnTo>
                      <a:pt x="1860169" y="721924"/>
                    </a:lnTo>
                    <a:lnTo>
                      <a:pt x="1860686" y="725682"/>
                    </a:lnTo>
                    <a:lnTo>
                      <a:pt x="1861212" y="728863"/>
                    </a:lnTo>
                    <a:lnTo>
                      <a:pt x="1861730" y="731084"/>
                    </a:lnTo>
                    <a:lnTo>
                      <a:pt x="1862256" y="732187"/>
                    </a:lnTo>
                    <a:lnTo>
                      <a:pt x="1862774" y="732228"/>
                    </a:lnTo>
                    <a:lnTo>
                      <a:pt x="1863292" y="731485"/>
                    </a:lnTo>
                    <a:lnTo>
                      <a:pt x="1863818" y="730366"/>
                    </a:lnTo>
                    <a:lnTo>
                      <a:pt x="1864335" y="729373"/>
                    </a:lnTo>
                    <a:lnTo>
                      <a:pt x="1864861" y="728897"/>
                    </a:lnTo>
                    <a:lnTo>
                      <a:pt x="1865379" y="729131"/>
                    </a:lnTo>
                    <a:lnTo>
                      <a:pt x="1865897" y="730066"/>
                    </a:lnTo>
                    <a:lnTo>
                      <a:pt x="1866423" y="731494"/>
                    </a:lnTo>
                    <a:lnTo>
                      <a:pt x="1866941" y="733063"/>
                    </a:lnTo>
                    <a:lnTo>
                      <a:pt x="1867467" y="734358"/>
                    </a:lnTo>
                    <a:lnTo>
                      <a:pt x="1867984" y="734942"/>
                    </a:lnTo>
                    <a:lnTo>
                      <a:pt x="1868502" y="734500"/>
                    </a:lnTo>
                    <a:lnTo>
                      <a:pt x="1869028" y="732972"/>
                    </a:lnTo>
                    <a:lnTo>
                      <a:pt x="1869546" y="730558"/>
                    </a:lnTo>
                    <a:lnTo>
                      <a:pt x="1870072" y="727636"/>
                    </a:lnTo>
                    <a:lnTo>
                      <a:pt x="1870590" y="724680"/>
                    </a:lnTo>
                    <a:lnTo>
                      <a:pt x="1871107" y="722191"/>
                    </a:lnTo>
                    <a:lnTo>
                      <a:pt x="1871633" y="720638"/>
                    </a:lnTo>
                    <a:lnTo>
                      <a:pt x="1872151" y="720296"/>
                    </a:lnTo>
                    <a:lnTo>
                      <a:pt x="1872677" y="721156"/>
                    </a:lnTo>
                    <a:lnTo>
                      <a:pt x="1873195" y="722859"/>
                    </a:lnTo>
                    <a:lnTo>
                      <a:pt x="1873713" y="724838"/>
                    </a:lnTo>
                    <a:lnTo>
                      <a:pt x="1874239" y="726425"/>
                    </a:lnTo>
                    <a:lnTo>
                      <a:pt x="1874757" y="726951"/>
                    </a:lnTo>
                    <a:lnTo>
                      <a:pt x="1875283" y="725924"/>
                    </a:lnTo>
                    <a:lnTo>
                      <a:pt x="1875800" y="723085"/>
                    </a:lnTo>
                    <a:lnTo>
                      <a:pt x="1876318" y="718567"/>
                    </a:lnTo>
                    <a:lnTo>
                      <a:pt x="1876844" y="712822"/>
                    </a:lnTo>
                    <a:lnTo>
                      <a:pt x="1877362" y="706568"/>
                    </a:lnTo>
                    <a:lnTo>
                      <a:pt x="1877888" y="700639"/>
                    </a:lnTo>
                    <a:lnTo>
                      <a:pt x="1878405" y="695813"/>
                    </a:lnTo>
                    <a:lnTo>
                      <a:pt x="1878923" y="692749"/>
                    </a:lnTo>
                    <a:lnTo>
                      <a:pt x="1879449" y="691780"/>
                    </a:lnTo>
                    <a:lnTo>
                      <a:pt x="1879967" y="692849"/>
                    </a:lnTo>
                    <a:lnTo>
                      <a:pt x="1880493" y="695429"/>
                    </a:lnTo>
                    <a:lnTo>
                      <a:pt x="1881011" y="698669"/>
                    </a:lnTo>
                    <a:lnTo>
                      <a:pt x="1881528" y="701550"/>
                    </a:lnTo>
                    <a:lnTo>
                      <a:pt x="1882055" y="703119"/>
                    </a:lnTo>
                    <a:lnTo>
                      <a:pt x="1882572" y="702627"/>
                    </a:lnTo>
                    <a:lnTo>
                      <a:pt x="1883098" y="699704"/>
                    </a:lnTo>
                    <a:lnTo>
                      <a:pt x="1883616" y="694435"/>
                    </a:lnTo>
                    <a:lnTo>
                      <a:pt x="1884134" y="687371"/>
                    </a:lnTo>
                    <a:lnTo>
                      <a:pt x="1884660" y="679430"/>
                    </a:lnTo>
                    <a:lnTo>
                      <a:pt x="1885178" y="671697"/>
                    </a:lnTo>
                    <a:lnTo>
                      <a:pt x="1885704" y="665259"/>
                    </a:lnTo>
                    <a:lnTo>
                      <a:pt x="1886221" y="660976"/>
                    </a:lnTo>
                    <a:lnTo>
                      <a:pt x="1886739" y="659339"/>
                    </a:lnTo>
                    <a:lnTo>
                      <a:pt x="1887265" y="660350"/>
                    </a:lnTo>
                    <a:lnTo>
                      <a:pt x="1887783" y="663498"/>
                    </a:lnTo>
                    <a:lnTo>
                      <a:pt x="1888309" y="667856"/>
                    </a:lnTo>
                    <a:lnTo>
                      <a:pt x="1888827" y="672299"/>
                    </a:lnTo>
                    <a:lnTo>
                      <a:pt x="1889344" y="675664"/>
                    </a:lnTo>
                    <a:lnTo>
                      <a:pt x="1889870" y="677058"/>
                    </a:lnTo>
                    <a:lnTo>
                      <a:pt x="1890388" y="675931"/>
                    </a:lnTo>
                    <a:lnTo>
                      <a:pt x="1890914" y="672249"/>
                    </a:lnTo>
                    <a:lnTo>
                      <a:pt x="1891432" y="666479"/>
                    </a:lnTo>
                    <a:lnTo>
                      <a:pt x="1891950" y="659514"/>
                    </a:lnTo>
                    <a:lnTo>
                      <a:pt x="1892476" y="652467"/>
                    </a:lnTo>
                    <a:lnTo>
                      <a:pt x="1892993" y="646488"/>
                    </a:lnTo>
                    <a:lnTo>
                      <a:pt x="1893519" y="642488"/>
                    </a:lnTo>
                    <a:lnTo>
                      <a:pt x="1894037" y="641010"/>
                    </a:lnTo>
                    <a:lnTo>
                      <a:pt x="1894555" y="642121"/>
                    </a:lnTo>
                    <a:lnTo>
                      <a:pt x="1895081" y="645436"/>
                    </a:lnTo>
                    <a:lnTo>
                      <a:pt x="1895599" y="650179"/>
                    </a:lnTo>
                    <a:lnTo>
                      <a:pt x="1896125" y="655339"/>
                    </a:lnTo>
                    <a:lnTo>
                      <a:pt x="1896642" y="659857"/>
                    </a:lnTo>
                    <a:lnTo>
                      <a:pt x="1897160" y="662880"/>
                    </a:lnTo>
                    <a:lnTo>
                      <a:pt x="1897686" y="663915"/>
                    </a:lnTo>
                    <a:lnTo>
                      <a:pt x="1898204" y="662855"/>
                    </a:lnTo>
                    <a:lnTo>
                      <a:pt x="1898730" y="660024"/>
                    </a:lnTo>
                    <a:lnTo>
                      <a:pt x="1899248" y="656133"/>
                    </a:lnTo>
                    <a:lnTo>
                      <a:pt x="1899766" y="652066"/>
                    </a:lnTo>
                    <a:lnTo>
                      <a:pt x="1900291" y="648743"/>
                    </a:lnTo>
                    <a:lnTo>
                      <a:pt x="1900809" y="646872"/>
                    </a:lnTo>
                    <a:lnTo>
                      <a:pt x="1901335" y="646822"/>
                    </a:lnTo>
                    <a:lnTo>
                      <a:pt x="1901853" y="648609"/>
                    </a:lnTo>
                    <a:lnTo>
                      <a:pt x="1902371" y="651941"/>
                    </a:lnTo>
                    <a:lnTo>
                      <a:pt x="1902897" y="656258"/>
                    </a:lnTo>
                    <a:lnTo>
                      <a:pt x="1903414" y="660834"/>
                    </a:lnTo>
                    <a:lnTo>
                      <a:pt x="1903941" y="664934"/>
                    </a:lnTo>
                    <a:lnTo>
                      <a:pt x="1904458" y="668040"/>
                    </a:lnTo>
                    <a:lnTo>
                      <a:pt x="1904976" y="669894"/>
                    </a:lnTo>
                    <a:lnTo>
                      <a:pt x="1905502" y="670562"/>
                    </a:lnTo>
                    <a:lnTo>
                      <a:pt x="1906020" y="670345"/>
                    </a:lnTo>
                    <a:lnTo>
                      <a:pt x="1906546" y="669727"/>
                    </a:lnTo>
                    <a:lnTo>
                      <a:pt x="1907064" y="669284"/>
                    </a:lnTo>
                    <a:lnTo>
                      <a:pt x="1907581" y="669535"/>
                    </a:lnTo>
                    <a:lnTo>
                      <a:pt x="1908107" y="670787"/>
                    </a:lnTo>
                    <a:lnTo>
                      <a:pt x="1908625" y="673092"/>
                    </a:lnTo>
                    <a:lnTo>
                      <a:pt x="1909151" y="676207"/>
                    </a:lnTo>
                    <a:lnTo>
                      <a:pt x="1909669" y="679772"/>
                    </a:lnTo>
                    <a:lnTo>
                      <a:pt x="1910187" y="683329"/>
                    </a:lnTo>
                    <a:lnTo>
                      <a:pt x="1910713" y="686436"/>
                    </a:lnTo>
                    <a:lnTo>
                      <a:pt x="1911230" y="688732"/>
                    </a:lnTo>
                    <a:lnTo>
                      <a:pt x="1911757" y="690110"/>
                    </a:lnTo>
                    <a:lnTo>
                      <a:pt x="1912274" y="690711"/>
                    </a:lnTo>
                    <a:lnTo>
                      <a:pt x="1912792" y="690903"/>
                    </a:lnTo>
                    <a:lnTo>
                      <a:pt x="1913318" y="691162"/>
                    </a:lnTo>
                    <a:lnTo>
                      <a:pt x="1913836" y="691939"/>
                    </a:lnTo>
                    <a:lnTo>
                      <a:pt x="1914362" y="693592"/>
                    </a:lnTo>
                    <a:lnTo>
                      <a:pt x="1914879" y="696322"/>
                    </a:lnTo>
                    <a:lnTo>
                      <a:pt x="1915397" y="700080"/>
                    </a:lnTo>
                    <a:lnTo>
                      <a:pt x="1915923" y="704531"/>
                    </a:lnTo>
                    <a:lnTo>
                      <a:pt x="1916441" y="709115"/>
                    </a:lnTo>
                    <a:lnTo>
                      <a:pt x="1916967" y="713215"/>
                    </a:lnTo>
                    <a:lnTo>
                      <a:pt x="1917485" y="716305"/>
                    </a:lnTo>
                    <a:lnTo>
                      <a:pt x="1918002" y="717991"/>
                    </a:lnTo>
                    <a:lnTo>
                      <a:pt x="1918528" y="718158"/>
                    </a:lnTo>
                    <a:lnTo>
                      <a:pt x="1919046" y="716972"/>
                    </a:lnTo>
                    <a:lnTo>
                      <a:pt x="1919572" y="714893"/>
                    </a:lnTo>
                    <a:lnTo>
                      <a:pt x="1920090" y="712622"/>
                    </a:lnTo>
                    <a:lnTo>
                      <a:pt x="1920608" y="710885"/>
                    </a:lnTo>
                    <a:lnTo>
                      <a:pt x="1921134" y="710326"/>
                    </a:lnTo>
                    <a:lnTo>
                      <a:pt x="1921652" y="711336"/>
                    </a:lnTo>
                    <a:lnTo>
                      <a:pt x="1922178" y="714058"/>
                    </a:lnTo>
                    <a:lnTo>
                      <a:pt x="1922695" y="718275"/>
                    </a:lnTo>
                    <a:lnTo>
                      <a:pt x="1923213" y="723436"/>
                    </a:lnTo>
                    <a:lnTo>
                      <a:pt x="1923739" y="728721"/>
                    </a:lnTo>
                    <a:lnTo>
                      <a:pt x="1924257" y="733256"/>
                    </a:lnTo>
                    <a:lnTo>
                      <a:pt x="1924783" y="736278"/>
                    </a:lnTo>
                    <a:lnTo>
                      <a:pt x="1925300" y="737272"/>
                    </a:lnTo>
                    <a:lnTo>
                      <a:pt x="1925818" y="736061"/>
                    </a:lnTo>
                    <a:lnTo>
                      <a:pt x="1926344" y="732846"/>
                    </a:lnTo>
                    <a:lnTo>
                      <a:pt x="1926862" y="728204"/>
                    </a:lnTo>
                    <a:lnTo>
                      <a:pt x="1927388" y="722985"/>
                    </a:lnTo>
                    <a:lnTo>
                      <a:pt x="1927906" y="718150"/>
                    </a:lnTo>
                    <a:lnTo>
                      <a:pt x="1928423" y="714568"/>
                    </a:lnTo>
                    <a:lnTo>
                      <a:pt x="1928950" y="712864"/>
                    </a:lnTo>
                    <a:lnTo>
                      <a:pt x="1929467" y="713323"/>
                    </a:lnTo>
                    <a:lnTo>
                      <a:pt x="1929993" y="715837"/>
                    </a:lnTo>
                    <a:lnTo>
                      <a:pt x="1930511" y="719845"/>
                    </a:lnTo>
                    <a:lnTo>
                      <a:pt x="1931029" y="724504"/>
                    </a:lnTo>
                    <a:lnTo>
                      <a:pt x="1931555" y="728796"/>
                    </a:lnTo>
                    <a:lnTo>
                      <a:pt x="1932073" y="731769"/>
                    </a:lnTo>
                    <a:lnTo>
                      <a:pt x="1932599" y="732688"/>
                    </a:lnTo>
                    <a:lnTo>
                      <a:pt x="1933116" y="731193"/>
                    </a:lnTo>
                    <a:lnTo>
                      <a:pt x="1933634" y="727319"/>
                    </a:lnTo>
                    <a:lnTo>
                      <a:pt x="1934160" y="721523"/>
                    </a:lnTo>
                    <a:lnTo>
                      <a:pt x="1934678" y="714609"/>
                    </a:lnTo>
                    <a:lnTo>
                      <a:pt x="1935204" y="707595"/>
                    </a:lnTo>
                    <a:lnTo>
                      <a:pt x="1935722" y="701483"/>
                    </a:lnTo>
                    <a:lnTo>
                      <a:pt x="1936239" y="697066"/>
                    </a:lnTo>
                    <a:lnTo>
                      <a:pt x="1936765" y="694836"/>
                    </a:lnTo>
                    <a:lnTo>
                      <a:pt x="1937283" y="694828"/>
                    </a:lnTo>
                    <a:lnTo>
                      <a:pt x="1937809" y="696673"/>
                    </a:lnTo>
                    <a:lnTo>
                      <a:pt x="1938327" y="699688"/>
                    </a:lnTo>
                    <a:lnTo>
                      <a:pt x="1938845" y="702919"/>
                    </a:lnTo>
                    <a:lnTo>
                      <a:pt x="1939371" y="705407"/>
                    </a:lnTo>
                    <a:lnTo>
                      <a:pt x="1939888" y="706326"/>
                    </a:lnTo>
                    <a:lnTo>
                      <a:pt x="1940414" y="705174"/>
                    </a:lnTo>
                    <a:lnTo>
                      <a:pt x="1940932" y="701842"/>
                    </a:lnTo>
                    <a:lnTo>
                      <a:pt x="1941450" y="696615"/>
                    </a:lnTo>
                    <a:lnTo>
                      <a:pt x="1941976" y="690143"/>
                    </a:lnTo>
                    <a:lnTo>
                      <a:pt x="1942494" y="683271"/>
                    </a:lnTo>
                    <a:lnTo>
                      <a:pt x="1943020" y="676925"/>
                    </a:lnTo>
                    <a:lnTo>
                      <a:pt x="1943538" y="671881"/>
                    </a:lnTo>
                    <a:lnTo>
                      <a:pt x="1944055" y="668608"/>
                    </a:lnTo>
                    <a:lnTo>
                      <a:pt x="1944581" y="667213"/>
                    </a:lnTo>
                    <a:lnTo>
                      <a:pt x="1945099" y="667481"/>
                    </a:lnTo>
                    <a:lnTo>
                      <a:pt x="1945625" y="668892"/>
                    </a:lnTo>
                    <a:lnTo>
                      <a:pt x="1946143" y="670746"/>
                    </a:lnTo>
                    <a:lnTo>
                      <a:pt x="1946661" y="672257"/>
                    </a:lnTo>
                    <a:lnTo>
                      <a:pt x="1947186" y="672750"/>
                    </a:lnTo>
                    <a:lnTo>
                      <a:pt x="1947704" y="671831"/>
                    </a:lnTo>
                    <a:lnTo>
                      <a:pt x="1948230" y="669435"/>
                    </a:lnTo>
                    <a:lnTo>
                      <a:pt x="1948748" y="665811"/>
                    </a:lnTo>
                    <a:lnTo>
                      <a:pt x="1949266" y="661468"/>
                    </a:lnTo>
                    <a:lnTo>
                      <a:pt x="1949792" y="657018"/>
                    </a:lnTo>
                    <a:lnTo>
                      <a:pt x="1950309" y="653110"/>
                    </a:lnTo>
                    <a:lnTo>
                      <a:pt x="1950836" y="650237"/>
                    </a:lnTo>
                    <a:lnTo>
                      <a:pt x="1951353" y="648642"/>
                    </a:lnTo>
                    <a:lnTo>
                      <a:pt x="1951871" y="648250"/>
                    </a:lnTo>
                    <a:lnTo>
                      <a:pt x="1952397" y="648759"/>
                    </a:lnTo>
                    <a:lnTo>
                      <a:pt x="1952915" y="649736"/>
                    </a:lnTo>
                    <a:lnTo>
                      <a:pt x="1953441" y="650672"/>
                    </a:lnTo>
                    <a:lnTo>
                      <a:pt x="1953959" y="651089"/>
                    </a:lnTo>
                    <a:lnTo>
                      <a:pt x="1954476" y="650672"/>
                    </a:lnTo>
                    <a:lnTo>
                      <a:pt x="1955002" y="649377"/>
                    </a:lnTo>
                    <a:lnTo>
                      <a:pt x="1955520" y="647423"/>
                    </a:lnTo>
                    <a:lnTo>
                      <a:pt x="1956046" y="645252"/>
                    </a:lnTo>
                    <a:lnTo>
                      <a:pt x="1956564" y="643365"/>
                    </a:lnTo>
                    <a:lnTo>
                      <a:pt x="1957081" y="642221"/>
                    </a:lnTo>
                    <a:lnTo>
                      <a:pt x="1957608" y="642138"/>
                    </a:lnTo>
                    <a:lnTo>
                      <a:pt x="1958125" y="643240"/>
                    </a:lnTo>
                    <a:lnTo>
                      <a:pt x="1958652" y="645369"/>
                    </a:lnTo>
                    <a:lnTo>
                      <a:pt x="1959169" y="648083"/>
                    </a:lnTo>
                    <a:lnTo>
                      <a:pt x="1959687" y="650788"/>
                    </a:lnTo>
                    <a:lnTo>
                      <a:pt x="1960213" y="652909"/>
                    </a:lnTo>
                    <a:lnTo>
                      <a:pt x="1960731" y="653978"/>
                    </a:lnTo>
                    <a:lnTo>
                      <a:pt x="1961257" y="653786"/>
                    </a:lnTo>
                    <a:lnTo>
                      <a:pt x="1961774" y="652400"/>
                    </a:lnTo>
                    <a:lnTo>
                      <a:pt x="1962292" y="650179"/>
                    </a:lnTo>
                    <a:lnTo>
                      <a:pt x="1962818" y="647774"/>
                    </a:lnTo>
                    <a:lnTo>
                      <a:pt x="1963336" y="645954"/>
                    </a:lnTo>
                    <a:lnTo>
                      <a:pt x="1963862" y="645394"/>
                    </a:lnTo>
                    <a:lnTo>
                      <a:pt x="1964380" y="646538"/>
                    </a:lnTo>
                    <a:lnTo>
                      <a:pt x="1964897" y="649544"/>
                    </a:lnTo>
                    <a:lnTo>
                      <a:pt x="1965423" y="654237"/>
                    </a:lnTo>
                    <a:lnTo>
                      <a:pt x="1965941" y="660107"/>
                    </a:lnTo>
                    <a:lnTo>
                      <a:pt x="1966467" y="666345"/>
                    </a:lnTo>
                    <a:lnTo>
                      <a:pt x="1966985" y="671998"/>
                    </a:lnTo>
                    <a:lnTo>
                      <a:pt x="1967503" y="676207"/>
                    </a:lnTo>
                    <a:lnTo>
                      <a:pt x="1968029" y="678411"/>
                    </a:lnTo>
                    <a:lnTo>
                      <a:pt x="1968547" y="678453"/>
                    </a:lnTo>
                    <a:lnTo>
                      <a:pt x="1969072" y="676599"/>
                    </a:lnTo>
                    <a:lnTo>
                      <a:pt x="1969590" y="673493"/>
                    </a:lnTo>
                    <a:lnTo>
                      <a:pt x="1970108" y="670094"/>
                    </a:lnTo>
                    <a:lnTo>
                      <a:pt x="1970634" y="667447"/>
                    </a:lnTo>
                    <a:lnTo>
                      <a:pt x="1971152" y="666470"/>
                    </a:lnTo>
                    <a:lnTo>
                      <a:pt x="1971678" y="667748"/>
                    </a:lnTo>
                    <a:lnTo>
                      <a:pt x="1972195" y="671472"/>
                    </a:lnTo>
                    <a:lnTo>
                      <a:pt x="1972713" y="677409"/>
                    </a:lnTo>
                    <a:lnTo>
                      <a:pt x="1973239" y="684891"/>
                    </a:lnTo>
                    <a:lnTo>
                      <a:pt x="1973757" y="692924"/>
                    </a:lnTo>
                    <a:lnTo>
                      <a:pt x="1974283" y="700364"/>
                    </a:lnTo>
                    <a:lnTo>
                      <a:pt x="1974801" y="706176"/>
                    </a:lnTo>
                    <a:lnTo>
                      <a:pt x="1975319" y="709608"/>
                    </a:lnTo>
                    <a:lnTo>
                      <a:pt x="1975845" y="710409"/>
                    </a:lnTo>
                    <a:lnTo>
                      <a:pt x="1976362" y="708781"/>
                    </a:lnTo>
                    <a:lnTo>
                      <a:pt x="1976888" y="705374"/>
                    </a:lnTo>
                    <a:lnTo>
                      <a:pt x="1977406" y="701174"/>
                    </a:lnTo>
                    <a:lnTo>
                      <a:pt x="1977924" y="697299"/>
                    </a:lnTo>
                    <a:lnTo>
                      <a:pt x="1978450" y="694794"/>
                    </a:lnTo>
                    <a:lnTo>
                      <a:pt x="1978968" y="694402"/>
                    </a:lnTo>
                    <a:lnTo>
                      <a:pt x="1979494" y="696456"/>
                    </a:lnTo>
                    <a:lnTo>
                      <a:pt x="1980011" y="700840"/>
                    </a:lnTo>
                    <a:lnTo>
                      <a:pt x="1980529" y="706977"/>
                    </a:lnTo>
                    <a:lnTo>
                      <a:pt x="1981055" y="713967"/>
                    </a:lnTo>
                    <a:lnTo>
                      <a:pt x="1981573" y="720738"/>
                    </a:lnTo>
                    <a:lnTo>
                      <a:pt x="1982099" y="726275"/>
                    </a:lnTo>
                    <a:lnTo>
                      <a:pt x="1982617" y="729807"/>
                    </a:lnTo>
                    <a:lnTo>
                      <a:pt x="1983134" y="730934"/>
                    </a:lnTo>
                    <a:lnTo>
                      <a:pt x="1983660" y="729682"/>
                    </a:lnTo>
                    <a:lnTo>
                      <a:pt x="1984178" y="726492"/>
                    </a:lnTo>
                    <a:lnTo>
                      <a:pt x="1984704" y="722150"/>
                    </a:lnTo>
                    <a:lnTo>
                      <a:pt x="1985222" y="717574"/>
                    </a:lnTo>
                    <a:lnTo>
                      <a:pt x="1985740" y="713724"/>
                    </a:lnTo>
                    <a:lnTo>
                      <a:pt x="1986266" y="711361"/>
                    </a:lnTo>
                    <a:lnTo>
                      <a:pt x="1986783" y="710902"/>
                    </a:lnTo>
                    <a:lnTo>
                      <a:pt x="1987309" y="712338"/>
                    </a:lnTo>
                    <a:lnTo>
                      <a:pt x="1987827" y="715277"/>
                    </a:lnTo>
                    <a:lnTo>
                      <a:pt x="1988345" y="719094"/>
                    </a:lnTo>
                    <a:lnTo>
                      <a:pt x="1988871" y="722985"/>
                    </a:lnTo>
                    <a:lnTo>
                      <a:pt x="1989389" y="726191"/>
                    </a:lnTo>
                    <a:lnTo>
                      <a:pt x="1989915" y="728078"/>
                    </a:lnTo>
                    <a:lnTo>
                      <a:pt x="1990433" y="728262"/>
                    </a:lnTo>
                    <a:lnTo>
                      <a:pt x="1990950" y="726701"/>
                    </a:lnTo>
                    <a:lnTo>
                      <a:pt x="1991476" y="723661"/>
                    </a:lnTo>
                    <a:lnTo>
                      <a:pt x="1991994" y="719653"/>
                    </a:lnTo>
                    <a:lnTo>
                      <a:pt x="1992520" y="715319"/>
                    </a:lnTo>
                    <a:lnTo>
                      <a:pt x="1993038" y="711328"/>
                    </a:lnTo>
                    <a:lnTo>
                      <a:pt x="1993555" y="708238"/>
                    </a:lnTo>
                    <a:lnTo>
                      <a:pt x="1994081" y="706343"/>
                    </a:lnTo>
                    <a:lnTo>
                      <a:pt x="1994599" y="705625"/>
                    </a:lnTo>
                    <a:lnTo>
                      <a:pt x="1995125" y="705783"/>
                    </a:lnTo>
                    <a:lnTo>
                      <a:pt x="1995643" y="706351"/>
                    </a:lnTo>
                    <a:lnTo>
                      <a:pt x="1996161" y="706835"/>
                    </a:lnTo>
                    <a:lnTo>
                      <a:pt x="1996687" y="706794"/>
                    </a:lnTo>
                    <a:lnTo>
                      <a:pt x="1997204" y="705875"/>
                    </a:lnTo>
                    <a:lnTo>
                      <a:pt x="1997731" y="703938"/>
                    </a:lnTo>
                    <a:lnTo>
                      <a:pt x="1998248" y="701065"/>
                    </a:lnTo>
                    <a:lnTo>
                      <a:pt x="1998766" y="697583"/>
                    </a:lnTo>
                    <a:lnTo>
                      <a:pt x="1999292" y="693934"/>
                    </a:lnTo>
                    <a:lnTo>
                      <a:pt x="1999810" y="690552"/>
                    </a:lnTo>
                    <a:lnTo>
                      <a:pt x="2000336" y="687780"/>
                    </a:lnTo>
                    <a:lnTo>
                      <a:pt x="2000854" y="685826"/>
                    </a:lnTo>
                    <a:lnTo>
                      <a:pt x="2001371" y="684699"/>
                    </a:lnTo>
                    <a:lnTo>
                      <a:pt x="2001897" y="684148"/>
                    </a:lnTo>
                    <a:lnTo>
                      <a:pt x="2002415" y="683747"/>
                    </a:lnTo>
                    <a:lnTo>
                      <a:pt x="2002941" y="683012"/>
                    </a:lnTo>
                    <a:lnTo>
                      <a:pt x="2003459" y="681542"/>
                    </a:lnTo>
                    <a:lnTo>
                      <a:pt x="2003976" y="679096"/>
                    </a:lnTo>
                    <a:lnTo>
                      <a:pt x="2004503" y="675655"/>
                    </a:lnTo>
                    <a:lnTo>
                      <a:pt x="2005020" y="671405"/>
                    </a:lnTo>
                    <a:lnTo>
                      <a:pt x="2005546" y="666779"/>
                    </a:lnTo>
                    <a:lnTo>
                      <a:pt x="2006064" y="662370"/>
                    </a:lnTo>
                    <a:lnTo>
                      <a:pt x="2006582" y="658805"/>
                    </a:lnTo>
                    <a:lnTo>
                      <a:pt x="2007108" y="656500"/>
                    </a:lnTo>
                    <a:lnTo>
                      <a:pt x="2007626" y="655648"/>
                    </a:lnTo>
                    <a:lnTo>
                      <a:pt x="2008152" y="656141"/>
                    </a:lnTo>
                    <a:lnTo>
                      <a:pt x="2008669" y="657644"/>
                    </a:lnTo>
                    <a:lnTo>
                      <a:pt x="2009187" y="659565"/>
                    </a:lnTo>
                    <a:lnTo>
                      <a:pt x="2009713" y="661184"/>
                    </a:lnTo>
                    <a:lnTo>
                      <a:pt x="2010231" y="661777"/>
                    </a:lnTo>
                    <a:lnTo>
                      <a:pt x="2010757" y="660825"/>
                    </a:lnTo>
                    <a:lnTo>
                      <a:pt x="2011275" y="658120"/>
                    </a:lnTo>
                    <a:lnTo>
                      <a:pt x="2011792" y="653803"/>
                    </a:lnTo>
                    <a:lnTo>
                      <a:pt x="2012319" y="648367"/>
                    </a:lnTo>
                    <a:lnTo>
                      <a:pt x="2012836" y="642580"/>
                    </a:lnTo>
                    <a:lnTo>
                      <a:pt x="2013362" y="637395"/>
                    </a:lnTo>
                    <a:lnTo>
                      <a:pt x="2013880" y="633704"/>
                    </a:lnTo>
                    <a:lnTo>
                      <a:pt x="2014398" y="632142"/>
                    </a:lnTo>
                    <a:lnTo>
                      <a:pt x="2014924" y="632919"/>
                    </a:lnTo>
                    <a:lnTo>
                      <a:pt x="2015442" y="635833"/>
                    </a:lnTo>
                    <a:lnTo>
                      <a:pt x="2015967" y="640326"/>
                    </a:lnTo>
                    <a:lnTo>
                      <a:pt x="2016485" y="645536"/>
                    </a:lnTo>
                    <a:lnTo>
                      <a:pt x="2017003" y="650438"/>
                    </a:lnTo>
                    <a:lnTo>
                      <a:pt x="2017529" y="654028"/>
                    </a:lnTo>
                    <a:lnTo>
                      <a:pt x="2018047" y="655556"/>
                    </a:lnTo>
                    <a:lnTo>
                      <a:pt x="2018573" y="654705"/>
                    </a:lnTo>
                    <a:lnTo>
                      <a:pt x="2019090" y="651598"/>
                    </a:lnTo>
                    <a:lnTo>
                      <a:pt x="2019608" y="646830"/>
                    </a:lnTo>
                    <a:lnTo>
                      <a:pt x="2020134" y="641336"/>
                    </a:lnTo>
                    <a:lnTo>
                      <a:pt x="2020652" y="636251"/>
                    </a:lnTo>
                    <a:lnTo>
                      <a:pt x="2021178" y="632677"/>
                    </a:lnTo>
                    <a:lnTo>
                      <a:pt x="2021696" y="631433"/>
                    </a:lnTo>
                    <a:lnTo>
                      <a:pt x="2022214" y="632919"/>
                    </a:lnTo>
                    <a:lnTo>
                      <a:pt x="2022740" y="637019"/>
                    </a:lnTo>
                    <a:lnTo>
                      <a:pt x="2023257" y="643173"/>
                    </a:lnTo>
                    <a:lnTo>
                      <a:pt x="2023783" y="650454"/>
                    </a:lnTo>
                    <a:lnTo>
                      <a:pt x="2024301" y="657736"/>
                    </a:lnTo>
                    <a:lnTo>
                      <a:pt x="2024819" y="663915"/>
                    </a:lnTo>
                    <a:lnTo>
                      <a:pt x="2025345" y="668090"/>
                    </a:lnTo>
                    <a:lnTo>
                      <a:pt x="2025863" y="669810"/>
                    </a:lnTo>
                    <a:lnTo>
                      <a:pt x="2026389" y="669092"/>
                    </a:lnTo>
                    <a:lnTo>
                      <a:pt x="2026906" y="666428"/>
                    </a:lnTo>
                    <a:lnTo>
                      <a:pt x="2027424" y="662662"/>
                    </a:lnTo>
                    <a:lnTo>
                      <a:pt x="2027950" y="658846"/>
                    </a:lnTo>
                    <a:lnTo>
                      <a:pt x="2028468" y="656032"/>
                    </a:lnTo>
                    <a:lnTo>
                      <a:pt x="2028994" y="655072"/>
                    </a:lnTo>
                    <a:lnTo>
                      <a:pt x="2029512" y="656467"/>
                    </a:lnTo>
                    <a:lnTo>
                      <a:pt x="2030029" y="660249"/>
                    </a:lnTo>
                    <a:lnTo>
                      <a:pt x="2030555" y="666003"/>
                    </a:lnTo>
                    <a:lnTo>
                      <a:pt x="2031073" y="672942"/>
                    </a:lnTo>
                    <a:lnTo>
                      <a:pt x="2031599" y="680115"/>
                    </a:lnTo>
                    <a:lnTo>
                      <a:pt x="2032117" y="686578"/>
                    </a:lnTo>
                    <a:lnTo>
                      <a:pt x="2032635" y="691546"/>
                    </a:lnTo>
                    <a:lnTo>
                      <a:pt x="2033161" y="694560"/>
                    </a:lnTo>
                    <a:lnTo>
                      <a:pt x="2033678" y="695579"/>
                    </a:lnTo>
                    <a:lnTo>
                      <a:pt x="2034204" y="694945"/>
                    </a:lnTo>
                    <a:lnTo>
                      <a:pt x="2034722" y="693266"/>
                    </a:lnTo>
                    <a:lnTo>
                      <a:pt x="2035240" y="691321"/>
                    </a:lnTo>
                    <a:lnTo>
                      <a:pt x="2035766" y="689868"/>
                    </a:lnTo>
                    <a:lnTo>
                      <a:pt x="2036284" y="689542"/>
                    </a:lnTo>
                    <a:lnTo>
                      <a:pt x="2036810" y="690719"/>
                    </a:lnTo>
                    <a:lnTo>
                      <a:pt x="2037328" y="693442"/>
                    </a:lnTo>
                    <a:lnTo>
                      <a:pt x="2037845" y="697383"/>
                    </a:lnTo>
                    <a:lnTo>
                      <a:pt x="2038371" y="701992"/>
                    </a:lnTo>
                    <a:lnTo>
                      <a:pt x="2038889" y="706627"/>
                    </a:lnTo>
                    <a:lnTo>
                      <a:pt x="2039415" y="710676"/>
                    </a:lnTo>
                    <a:lnTo>
                      <a:pt x="2039933" y="713708"/>
                    </a:lnTo>
                    <a:lnTo>
                      <a:pt x="2040450" y="715495"/>
                    </a:lnTo>
                    <a:lnTo>
                      <a:pt x="2040976" y="716079"/>
                    </a:lnTo>
                    <a:lnTo>
                      <a:pt x="2041494" y="715770"/>
                    </a:lnTo>
                    <a:lnTo>
                      <a:pt x="2042020" y="715052"/>
                    </a:lnTo>
                    <a:lnTo>
                      <a:pt x="2042538" y="714409"/>
                    </a:lnTo>
                    <a:lnTo>
                      <a:pt x="2043056" y="714250"/>
                    </a:lnTo>
                    <a:lnTo>
                      <a:pt x="2043582" y="714818"/>
                    </a:lnTo>
                    <a:lnTo>
                      <a:pt x="2044100" y="716171"/>
                    </a:lnTo>
                    <a:lnTo>
                      <a:pt x="2044626" y="718125"/>
                    </a:lnTo>
                    <a:lnTo>
                      <a:pt x="2045143" y="720313"/>
                    </a:lnTo>
                    <a:lnTo>
                      <a:pt x="2045661" y="722242"/>
                    </a:lnTo>
                    <a:lnTo>
                      <a:pt x="2046187" y="723486"/>
                    </a:lnTo>
                    <a:lnTo>
                      <a:pt x="2046705" y="723786"/>
                    </a:lnTo>
                    <a:lnTo>
                      <a:pt x="2047231" y="723085"/>
                    </a:lnTo>
                    <a:lnTo>
                      <a:pt x="2047749" y="721523"/>
                    </a:lnTo>
                    <a:lnTo>
                      <a:pt x="2048266" y="719419"/>
                    </a:lnTo>
                    <a:lnTo>
                      <a:pt x="2048792" y="717273"/>
                    </a:lnTo>
                    <a:lnTo>
                      <a:pt x="2049310" y="715595"/>
                    </a:lnTo>
                    <a:lnTo>
                      <a:pt x="2049836" y="714810"/>
                    </a:lnTo>
                    <a:lnTo>
                      <a:pt x="2050354" y="715094"/>
                    </a:lnTo>
                    <a:lnTo>
                      <a:pt x="2050871" y="716363"/>
                    </a:lnTo>
                    <a:lnTo>
                      <a:pt x="2051398" y="718275"/>
                    </a:lnTo>
                    <a:lnTo>
                      <a:pt x="2051915" y="720338"/>
                    </a:lnTo>
                    <a:lnTo>
                      <a:pt x="2052441" y="721924"/>
                    </a:lnTo>
                    <a:lnTo>
                      <a:pt x="2052959" y="722425"/>
                    </a:lnTo>
                    <a:lnTo>
                      <a:pt x="2053477" y="721390"/>
                    </a:lnTo>
                    <a:lnTo>
                      <a:pt x="2054003" y="718693"/>
                    </a:lnTo>
                    <a:lnTo>
                      <a:pt x="2054521" y="714509"/>
                    </a:lnTo>
                    <a:lnTo>
                      <a:pt x="2055047" y="709315"/>
                    </a:lnTo>
                    <a:lnTo>
                      <a:pt x="2055564" y="703762"/>
                    </a:lnTo>
                    <a:lnTo>
                      <a:pt x="2056082" y="698635"/>
                    </a:lnTo>
                    <a:lnTo>
                      <a:pt x="2056608" y="694702"/>
                    </a:lnTo>
                    <a:lnTo>
                      <a:pt x="2057126" y="692506"/>
                    </a:lnTo>
                    <a:lnTo>
                      <a:pt x="2057652" y="692231"/>
                    </a:lnTo>
                    <a:lnTo>
                      <a:pt x="2058170" y="693642"/>
                    </a:lnTo>
                    <a:lnTo>
                      <a:pt x="2058687" y="696180"/>
                    </a:lnTo>
                    <a:lnTo>
                      <a:pt x="2059214" y="699061"/>
                    </a:lnTo>
                    <a:lnTo>
                      <a:pt x="2059731" y="701383"/>
                    </a:lnTo>
                    <a:lnTo>
                      <a:pt x="2060257" y="702276"/>
                    </a:lnTo>
                    <a:lnTo>
                      <a:pt x="2060775" y="701107"/>
                    </a:lnTo>
                    <a:lnTo>
                      <a:pt x="2061293" y="697633"/>
                    </a:lnTo>
                    <a:lnTo>
                      <a:pt x="2061819" y="692055"/>
                    </a:lnTo>
                    <a:lnTo>
                      <a:pt x="2062336" y="684974"/>
                    </a:lnTo>
                    <a:lnTo>
                      <a:pt x="2062862" y="677267"/>
                    </a:lnTo>
                    <a:lnTo>
                      <a:pt x="2063380" y="669969"/>
                    </a:lnTo>
                    <a:lnTo>
                      <a:pt x="2063898" y="664082"/>
                    </a:lnTo>
                    <a:lnTo>
                      <a:pt x="2064424" y="660350"/>
                    </a:lnTo>
                    <a:lnTo>
                      <a:pt x="2064942" y="659130"/>
                    </a:lnTo>
                    <a:lnTo>
                      <a:pt x="2065468" y="660258"/>
                    </a:lnTo>
                    <a:lnTo>
                      <a:pt x="2065985" y="663172"/>
                    </a:lnTo>
                    <a:lnTo>
                      <a:pt x="2066503" y="666988"/>
                    </a:lnTo>
                    <a:lnTo>
                      <a:pt x="2067029" y="670654"/>
                    </a:lnTo>
                    <a:lnTo>
                      <a:pt x="2067547" y="673125"/>
                    </a:lnTo>
                    <a:lnTo>
                      <a:pt x="2068073" y="673585"/>
                    </a:lnTo>
                    <a:lnTo>
                      <a:pt x="2068591" y="671589"/>
                    </a:lnTo>
                    <a:lnTo>
                      <a:pt x="2069109" y="667213"/>
                    </a:lnTo>
                    <a:lnTo>
                      <a:pt x="2069635" y="660976"/>
                    </a:lnTo>
                    <a:lnTo>
                      <a:pt x="2070152" y="653753"/>
                    </a:lnTo>
                    <a:lnTo>
                      <a:pt x="2070678" y="646613"/>
                    </a:lnTo>
                    <a:lnTo>
                      <a:pt x="2071196" y="640610"/>
                    </a:lnTo>
                    <a:lnTo>
                      <a:pt x="2071714" y="636593"/>
                    </a:lnTo>
                    <a:lnTo>
                      <a:pt x="2072240" y="635048"/>
                    </a:lnTo>
                    <a:lnTo>
                      <a:pt x="2072757" y="635992"/>
                    </a:lnTo>
                    <a:lnTo>
                      <a:pt x="2073284" y="638998"/>
                    </a:lnTo>
                    <a:lnTo>
                      <a:pt x="2073801" y="643282"/>
                    </a:lnTo>
                    <a:lnTo>
                      <a:pt x="2074319" y="647866"/>
                    </a:lnTo>
                    <a:lnTo>
                      <a:pt x="2074845" y="651749"/>
                    </a:lnTo>
                    <a:lnTo>
                      <a:pt x="2075363" y="654129"/>
                    </a:lnTo>
                    <a:lnTo>
                      <a:pt x="2075889" y="654521"/>
                    </a:lnTo>
                    <a:lnTo>
                      <a:pt x="2076407" y="652859"/>
                    </a:lnTo>
                    <a:lnTo>
                      <a:pt x="2076924" y="649511"/>
                    </a:lnTo>
                    <a:lnTo>
                      <a:pt x="2077450" y="645152"/>
                    </a:lnTo>
                    <a:lnTo>
                      <a:pt x="2077968" y="640651"/>
                    </a:lnTo>
                    <a:lnTo>
                      <a:pt x="2078494" y="636860"/>
                    </a:lnTo>
                    <a:lnTo>
                      <a:pt x="2079012" y="634497"/>
                    </a:lnTo>
                    <a:lnTo>
                      <a:pt x="2079530" y="634004"/>
                    </a:lnTo>
                    <a:lnTo>
                      <a:pt x="2080056" y="635449"/>
                    </a:lnTo>
                    <a:lnTo>
                      <a:pt x="2080573" y="638530"/>
                    </a:lnTo>
                    <a:lnTo>
                      <a:pt x="2081100" y="642655"/>
                    </a:lnTo>
                    <a:lnTo>
                      <a:pt x="2081617" y="647081"/>
                    </a:lnTo>
                    <a:lnTo>
                      <a:pt x="2082135" y="651089"/>
                    </a:lnTo>
                    <a:lnTo>
                      <a:pt x="2082661" y="654145"/>
                    </a:lnTo>
                    <a:lnTo>
                      <a:pt x="2083179" y="655957"/>
                    </a:lnTo>
                    <a:lnTo>
                      <a:pt x="2083705" y="656508"/>
                    </a:lnTo>
                    <a:lnTo>
                      <a:pt x="2084223" y="656083"/>
                    </a:lnTo>
                    <a:lnTo>
                      <a:pt x="2084740" y="655164"/>
                    </a:lnTo>
                    <a:lnTo>
                      <a:pt x="2085266" y="654329"/>
                    </a:lnTo>
                    <a:lnTo>
                      <a:pt x="2085784" y="654087"/>
                    </a:lnTo>
                    <a:lnTo>
                      <a:pt x="2086310" y="654797"/>
                    </a:lnTo>
                    <a:lnTo>
                      <a:pt x="2086828" y="656600"/>
                    </a:lnTo>
                    <a:lnTo>
                      <a:pt x="2087345" y="659423"/>
                    </a:lnTo>
                    <a:lnTo>
                      <a:pt x="2087871" y="662930"/>
                    </a:lnTo>
                    <a:lnTo>
                      <a:pt x="2088389" y="666629"/>
                    </a:lnTo>
                    <a:lnTo>
                      <a:pt x="2088915" y="670019"/>
                    </a:lnTo>
                    <a:lnTo>
                      <a:pt x="2089433" y="672733"/>
                    </a:lnTo>
                    <a:lnTo>
                      <a:pt x="2089951" y="674620"/>
                    </a:lnTo>
                    <a:lnTo>
                      <a:pt x="2090477" y="675747"/>
                    </a:lnTo>
                    <a:lnTo>
                      <a:pt x="2090995" y="676382"/>
                    </a:lnTo>
                    <a:lnTo>
                      <a:pt x="2091521" y="676908"/>
                    </a:lnTo>
                    <a:lnTo>
                      <a:pt x="2092038" y="677785"/>
                    </a:lnTo>
                    <a:lnTo>
                      <a:pt x="2092556" y="679413"/>
                    </a:lnTo>
                    <a:lnTo>
                      <a:pt x="2093082" y="682043"/>
                    </a:lnTo>
                    <a:lnTo>
                      <a:pt x="2093600" y="685634"/>
                    </a:lnTo>
                    <a:lnTo>
                      <a:pt x="2094126" y="689918"/>
                    </a:lnTo>
                    <a:lnTo>
                      <a:pt x="2094644" y="694469"/>
                    </a:lnTo>
                    <a:lnTo>
                      <a:pt x="2095161" y="698761"/>
                    </a:lnTo>
                    <a:lnTo>
                      <a:pt x="2095687" y="702234"/>
                    </a:lnTo>
                    <a:lnTo>
                      <a:pt x="2096205" y="704472"/>
                    </a:lnTo>
                    <a:lnTo>
                      <a:pt x="2096731" y="705291"/>
                    </a:lnTo>
                    <a:lnTo>
                      <a:pt x="2097249" y="704840"/>
                    </a:lnTo>
                    <a:lnTo>
                      <a:pt x="2097767" y="703537"/>
                    </a:lnTo>
                    <a:lnTo>
                      <a:pt x="2098293" y="701984"/>
                    </a:lnTo>
                    <a:lnTo>
                      <a:pt x="2098810" y="700840"/>
                    </a:lnTo>
                    <a:lnTo>
                      <a:pt x="2099337" y="700756"/>
                    </a:lnTo>
                    <a:lnTo>
                      <a:pt x="2099854" y="702201"/>
                    </a:lnTo>
                    <a:lnTo>
                      <a:pt x="2100372" y="705349"/>
                    </a:lnTo>
                    <a:lnTo>
                      <a:pt x="2100898" y="709958"/>
                    </a:lnTo>
                    <a:lnTo>
                      <a:pt x="2101416" y="715461"/>
                    </a:lnTo>
                    <a:lnTo>
                      <a:pt x="2101942" y="721098"/>
                    </a:lnTo>
                    <a:lnTo>
                      <a:pt x="2102459" y="726041"/>
                    </a:lnTo>
                    <a:lnTo>
                      <a:pt x="2102977" y="729556"/>
                    </a:lnTo>
                    <a:lnTo>
                      <a:pt x="2103503" y="731084"/>
                    </a:lnTo>
                    <a:lnTo>
                      <a:pt x="2104021" y="730425"/>
                    </a:lnTo>
                    <a:lnTo>
                      <a:pt x="2104547" y="727769"/>
                    </a:lnTo>
                    <a:lnTo>
                      <a:pt x="2105065" y="723703"/>
                    </a:lnTo>
                    <a:lnTo>
                      <a:pt x="2105582" y="719060"/>
                    </a:lnTo>
                    <a:lnTo>
                      <a:pt x="2106109" y="714785"/>
                    </a:lnTo>
                    <a:lnTo>
                      <a:pt x="2106626" y="711779"/>
                    </a:lnTo>
                    <a:lnTo>
                      <a:pt x="2107152" y="710727"/>
                    </a:lnTo>
                    <a:lnTo>
                      <a:pt x="2107670" y="711946"/>
                    </a:lnTo>
                    <a:lnTo>
                      <a:pt x="2108188" y="715236"/>
                    </a:lnTo>
                    <a:lnTo>
                      <a:pt x="2108714" y="719995"/>
                    </a:lnTo>
                    <a:lnTo>
                      <a:pt x="2109232" y="725298"/>
                    </a:lnTo>
                    <a:lnTo>
                      <a:pt x="2109758" y="730133"/>
                    </a:lnTo>
                    <a:lnTo>
                      <a:pt x="2110275" y="733565"/>
                    </a:lnTo>
                    <a:lnTo>
                      <a:pt x="2110793" y="734825"/>
                    </a:lnTo>
                    <a:lnTo>
                      <a:pt x="2111319" y="733539"/>
                    </a:lnTo>
                    <a:lnTo>
                      <a:pt x="2111837" y="729782"/>
                    </a:lnTo>
                    <a:lnTo>
                      <a:pt x="2112363" y="724079"/>
                    </a:lnTo>
                    <a:lnTo>
                      <a:pt x="2112881" y="717307"/>
                    </a:lnTo>
                    <a:lnTo>
                      <a:pt x="2113398" y="710493"/>
                    </a:lnTo>
                    <a:lnTo>
                      <a:pt x="2113924" y="704698"/>
                    </a:lnTo>
                    <a:lnTo>
                      <a:pt x="2114442" y="700756"/>
                    </a:lnTo>
                    <a:lnTo>
                      <a:pt x="2114968" y="699170"/>
                    </a:lnTo>
                    <a:lnTo>
                      <a:pt x="2115486" y="699921"/>
                    </a:lnTo>
                    <a:lnTo>
                      <a:pt x="2116004" y="702560"/>
                    </a:lnTo>
                    <a:lnTo>
                      <a:pt x="2116530" y="706267"/>
                    </a:lnTo>
                    <a:lnTo>
                      <a:pt x="2117047" y="710025"/>
                    </a:lnTo>
                    <a:lnTo>
                      <a:pt x="2117573" y="712839"/>
                    </a:lnTo>
                    <a:lnTo>
                      <a:pt x="2118091" y="713866"/>
                    </a:lnTo>
                    <a:lnTo>
                      <a:pt x="2118609" y="712605"/>
                    </a:lnTo>
                    <a:lnTo>
                      <a:pt x="2119135" y="708998"/>
                    </a:lnTo>
                    <a:lnTo>
                      <a:pt x="2119653" y="703420"/>
                    </a:lnTo>
                    <a:lnTo>
                      <a:pt x="2120179" y="696606"/>
                    </a:lnTo>
                    <a:lnTo>
                      <a:pt x="2120696" y="689492"/>
                    </a:lnTo>
                    <a:lnTo>
                      <a:pt x="2121214" y="683029"/>
                    </a:lnTo>
                    <a:lnTo>
                      <a:pt x="2121740" y="677994"/>
                    </a:lnTo>
                    <a:lnTo>
                      <a:pt x="2122258" y="674879"/>
                    </a:lnTo>
                    <a:lnTo>
                      <a:pt x="2122784" y="673802"/>
                    </a:lnTo>
                    <a:lnTo>
                      <a:pt x="2123302" y="674478"/>
                    </a:lnTo>
                    <a:lnTo>
                      <a:pt x="2123819" y="676307"/>
                    </a:lnTo>
                    <a:lnTo>
                      <a:pt x="2124345" y="678461"/>
                    </a:lnTo>
                    <a:lnTo>
                      <a:pt x="2124863" y="680098"/>
                    </a:lnTo>
                    <a:lnTo>
                      <a:pt x="2125389" y="680549"/>
                    </a:lnTo>
                    <a:lnTo>
                      <a:pt x="2125907" y="679413"/>
                    </a:lnTo>
                    <a:lnTo>
                      <a:pt x="2126425" y="676632"/>
                    </a:lnTo>
                    <a:lnTo>
                      <a:pt x="2126951" y="672524"/>
                    </a:lnTo>
                    <a:lnTo>
                      <a:pt x="2127468" y="667639"/>
                    </a:lnTo>
                    <a:lnTo>
                      <a:pt x="2127995" y="662688"/>
                    </a:lnTo>
                    <a:lnTo>
                      <a:pt x="2128512" y="658312"/>
                    </a:lnTo>
                    <a:lnTo>
                      <a:pt x="2129030" y="655005"/>
                    </a:lnTo>
                    <a:lnTo>
                      <a:pt x="2129556" y="653001"/>
                    </a:lnTo>
                    <a:lnTo>
                      <a:pt x="2130074" y="652300"/>
                    </a:lnTo>
                    <a:lnTo>
                      <a:pt x="2130600" y="652634"/>
                    </a:lnTo>
                    <a:lnTo>
                      <a:pt x="2131118" y="653544"/>
                    </a:lnTo>
                    <a:lnTo>
                      <a:pt x="2131635" y="654437"/>
                    </a:lnTo>
                    <a:lnTo>
                      <a:pt x="2132161" y="654805"/>
                    </a:lnTo>
                    <a:lnTo>
                      <a:pt x="2132679" y="654321"/>
                    </a:lnTo>
                    <a:lnTo>
                      <a:pt x="2133205" y="652918"/>
                    </a:lnTo>
                    <a:lnTo>
                      <a:pt x="2133723" y="650797"/>
                    </a:lnTo>
                    <a:lnTo>
                      <a:pt x="2134240" y="648359"/>
                    </a:lnTo>
                    <a:lnTo>
                      <a:pt x="2134767" y="646087"/>
                    </a:lnTo>
                    <a:lnTo>
                      <a:pt x="2135284" y="644467"/>
                    </a:lnTo>
                    <a:lnTo>
                      <a:pt x="2135810" y="643858"/>
                    </a:lnTo>
                    <a:lnTo>
                      <a:pt x="2136328" y="644342"/>
                    </a:lnTo>
                    <a:lnTo>
                      <a:pt x="2136846" y="645762"/>
                    </a:lnTo>
                    <a:lnTo>
                      <a:pt x="2137372" y="647741"/>
                    </a:lnTo>
                    <a:lnTo>
                      <a:pt x="2137890" y="649803"/>
                    </a:lnTo>
                    <a:lnTo>
                      <a:pt x="2138416" y="651448"/>
                    </a:lnTo>
                    <a:lnTo>
                      <a:pt x="2138933" y="652241"/>
                    </a:lnTo>
                    <a:lnTo>
                      <a:pt x="2139451" y="651916"/>
                    </a:lnTo>
                    <a:lnTo>
                      <a:pt x="2139977" y="650546"/>
                    </a:lnTo>
                    <a:lnTo>
                      <a:pt x="2140495" y="648484"/>
                    </a:lnTo>
                    <a:lnTo>
                      <a:pt x="2141021" y="646288"/>
                    </a:lnTo>
                    <a:lnTo>
                      <a:pt x="2141539" y="644609"/>
                    </a:lnTo>
                    <a:lnTo>
                      <a:pt x="2142056" y="644025"/>
                    </a:lnTo>
                    <a:lnTo>
                      <a:pt x="2142582" y="644985"/>
                    </a:lnTo>
                    <a:lnTo>
                      <a:pt x="2143100" y="647666"/>
                    </a:lnTo>
                    <a:lnTo>
                      <a:pt x="2143626" y="651891"/>
                    </a:lnTo>
                    <a:lnTo>
                      <a:pt x="2144144" y="657135"/>
                    </a:lnTo>
                    <a:lnTo>
                      <a:pt x="2144662" y="662637"/>
                    </a:lnTo>
                    <a:lnTo>
                      <a:pt x="2145188" y="667573"/>
                    </a:lnTo>
                    <a:lnTo>
                      <a:pt x="2145706" y="671238"/>
                    </a:lnTo>
                    <a:lnTo>
                      <a:pt x="2146231" y="673150"/>
                    </a:lnTo>
                    <a:lnTo>
                      <a:pt x="2146749" y="673150"/>
                    </a:lnTo>
                    <a:lnTo>
                      <a:pt x="2147267" y="671489"/>
                    </a:lnTo>
                    <a:lnTo>
                      <a:pt x="2147793" y="668783"/>
                    </a:lnTo>
                    <a:lnTo>
                      <a:pt x="2148311" y="665911"/>
                    </a:lnTo>
                    <a:lnTo>
                      <a:pt x="2148837" y="663756"/>
                    </a:lnTo>
                    <a:lnTo>
                      <a:pt x="2149354" y="663113"/>
                    </a:lnTo>
                    <a:lnTo>
                      <a:pt x="2149872" y="664558"/>
                    </a:lnTo>
                    <a:lnTo>
                      <a:pt x="2150398" y="668291"/>
                    </a:lnTo>
                    <a:lnTo>
                      <a:pt x="2150916" y="674111"/>
                    </a:lnTo>
                    <a:lnTo>
                      <a:pt x="2151442" y="681350"/>
                    </a:lnTo>
                    <a:lnTo>
                      <a:pt x="2151960" y="689041"/>
                    </a:lnTo>
                    <a:lnTo>
                      <a:pt x="2152477" y="696139"/>
                    </a:lnTo>
                    <a:lnTo>
                      <a:pt x="2153004" y="701708"/>
                    </a:lnTo>
                    <a:lnTo>
                      <a:pt x="2153521" y="705115"/>
                    </a:lnTo>
                    <a:lnTo>
                      <a:pt x="2154047" y="706084"/>
                    </a:lnTo>
                    <a:lnTo>
                      <a:pt x="2154565" y="704806"/>
                    </a:lnTo>
                    <a:lnTo>
                      <a:pt x="2155083" y="701900"/>
                    </a:lnTo>
                    <a:lnTo>
                      <a:pt x="2155609" y="698301"/>
                    </a:lnTo>
                    <a:lnTo>
                      <a:pt x="2156127" y="695020"/>
                    </a:lnTo>
                    <a:lnTo>
                      <a:pt x="2156652" y="693016"/>
                    </a:lnTo>
                    <a:lnTo>
                      <a:pt x="2157170" y="692999"/>
                    </a:lnTo>
                    <a:lnTo>
                      <a:pt x="2157688" y="695345"/>
                    </a:lnTo>
                    <a:lnTo>
                      <a:pt x="2158214" y="699963"/>
                    </a:lnTo>
                    <a:lnTo>
                      <a:pt x="2158732" y="706318"/>
                    </a:lnTo>
                    <a:lnTo>
                      <a:pt x="2159258" y="713524"/>
                    </a:lnTo>
                    <a:lnTo>
                      <a:pt x="2159776" y="720538"/>
                    </a:lnTo>
                    <a:lnTo>
                      <a:pt x="2160293" y="726383"/>
                    </a:lnTo>
                    <a:lnTo>
                      <a:pt x="2160819" y="730300"/>
                    </a:lnTo>
                    <a:lnTo>
                      <a:pt x="2161337" y="731844"/>
                    </a:lnTo>
                    <a:lnTo>
                      <a:pt x="2161863" y="731026"/>
                    </a:lnTo>
                    <a:lnTo>
                      <a:pt x="2162381" y="728270"/>
                    </a:lnTo>
                    <a:lnTo>
                      <a:pt x="2162899" y="724337"/>
                    </a:lnTo>
                    <a:lnTo>
                      <a:pt x="2163425" y="720179"/>
                    </a:lnTo>
                    <a:lnTo>
                      <a:pt x="2163942" y="716722"/>
                    </a:lnTo>
                    <a:lnTo>
                      <a:pt x="2164468" y="714693"/>
                    </a:lnTo>
                    <a:lnTo>
                      <a:pt x="2164986" y="714559"/>
                    </a:lnTo>
                    <a:lnTo>
                      <a:pt x="2165504" y="716371"/>
                    </a:lnTo>
                    <a:lnTo>
                      <a:pt x="2166030" y="719820"/>
                    </a:lnTo>
                    <a:lnTo>
                      <a:pt x="2166548" y="724262"/>
                    </a:lnTo>
                    <a:lnTo>
                      <a:pt x="2167074" y="728880"/>
                    </a:lnTo>
                    <a:lnTo>
                      <a:pt x="2167592" y="732830"/>
                    </a:lnTo>
                    <a:lnTo>
                      <a:pt x="2168109" y="735427"/>
                    </a:lnTo>
                    <a:lnTo>
                      <a:pt x="2168635" y="736228"/>
                    </a:lnTo>
                    <a:lnTo>
                      <a:pt x="2169153" y="735134"/>
                    </a:lnTo>
                    <a:lnTo>
                      <a:pt x="2169679" y="732387"/>
                    </a:lnTo>
                    <a:lnTo>
                      <a:pt x="2170197" y="728521"/>
                    </a:lnTo>
                    <a:lnTo>
                      <a:pt x="2170714" y="724271"/>
                    </a:lnTo>
                    <a:lnTo>
                      <a:pt x="2171240" y="720354"/>
                    </a:lnTo>
                    <a:lnTo>
                      <a:pt x="2171758" y="717348"/>
                    </a:lnTo>
                    <a:lnTo>
                      <a:pt x="2172284" y="715586"/>
                    </a:lnTo>
                    <a:lnTo>
                      <a:pt x="2172802" y="715110"/>
                    </a:lnTo>
                    <a:lnTo>
                      <a:pt x="2173320" y="715695"/>
                    </a:lnTo>
                    <a:lnTo>
                      <a:pt x="2173846" y="716914"/>
                    </a:lnTo>
                    <a:lnTo>
                      <a:pt x="2174363" y="718200"/>
                    </a:lnTo>
                    <a:lnTo>
                      <a:pt x="2174890" y="718977"/>
                    </a:lnTo>
                    <a:lnTo>
                      <a:pt x="2175407" y="718810"/>
                    </a:lnTo>
                    <a:lnTo>
                      <a:pt x="2175925" y="717490"/>
                    </a:lnTo>
                    <a:lnTo>
                      <a:pt x="2176451" y="715052"/>
                    </a:lnTo>
                    <a:lnTo>
                      <a:pt x="2176969" y="711779"/>
                    </a:lnTo>
                    <a:lnTo>
                      <a:pt x="2177495" y="708096"/>
                    </a:lnTo>
                    <a:lnTo>
                      <a:pt x="2178013" y="704522"/>
                    </a:lnTo>
                    <a:lnTo>
                      <a:pt x="2178530" y="701508"/>
                    </a:lnTo>
                    <a:lnTo>
                      <a:pt x="2179056" y="699345"/>
                    </a:lnTo>
                    <a:lnTo>
                      <a:pt x="2179574" y="698068"/>
                    </a:lnTo>
                    <a:lnTo>
                      <a:pt x="2180100" y="697450"/>
                    </a:lnTo>
                    <a:lnTo>
                      <a:pt x="2180618" y="697132"/>
                    </a:lnTo>
                    <a:lnTo>
                      <a:pt x="2181135" y="696673"/>
                    </a:lnTo>
                    <a:lnTo>
                      <a:pt x="2181662" y="695629"/>
                    </a:lnTo>
                    <a:lnTo>
                      <a:pt x="2182179" y="693667"/>
                    </a:lnTo>
                    <a:lnTo>
                      <a:pt x="2182705" y="690669"/>
                    </a:lnTo>
                    <a:lnTo>
                      <a:pt x="2183223" y="686795"/>
                    </a:lnTo>
                    <a:lnTo>
                      <a:pt x="2183741" y="682461"/>
                    </a:lnTo>
                    <a:lnTo>
                      <a:pt x="2184267" y="678194"/>
                    </a:lnTo>
                    <a:lnTo>
                      <a:pt x="2184785" y="674553"/>
                    </a:lnTo>
                    <a:lnTo>
                      <a:pt x="2185311" y="671981"/>
                    </a:lnTo>
                    <a:lnTo>
                      <a:pt x="2185828" y="670771"/>
                    </a:lnTo>
                    <a:lnTo>
                      <a:pt x="2186346" y="670913"/>
                    </a:lnTo>
                    <a:lnTo>
                      <a:pt x="2186872" y="672090"/>
                    </a:lnTo>
                    <a:lnTo>
                      <a:pt x="2187390" y="673693"/>
                    </a:lnTo>
                    <a:lnTo>
                      <a:pt x="2187916" y="675013"/>
                    </a:lnTo>
                    <a:lnTo>
                      <a:pt x="2188434" y="675380"/>
                    </a:lnTo>
                    <a:lnTo>
                      <a:pt x="2188951" y="674278"/>
                    </a:lnTo>
                    <a:lnTo>
                      <a:pt x="2189477" y="671497"/>
                    </a:lnTo>
                    <a:lnTo>
                      <a:pt x="2189995" y="667122"/>
                    </a:lnTo>
                    <a:lnTo>
                      <a:pt x="2190521" y="661660"/>
                    </a:lnTo>
                    <a:lnTo>
                      <a:pt x="2191039" y="655907"/>
                    </a:lnTo>
                    <a:lnTo>
                      <a:pt x="2191557" y="650755"/>
                    </a:lnTo>
                    <a:lnTo>
                      <a:pt x="2192083" y="647031"/>
                    </a:lnTo>
                    <a:lnTo>
                      <a:pt x="2192601" y="645311"/>
                    </a:lnTo>
                    <a:lnTo>
                      <a:pt x="2193126" y="645853"/>
                    </a:lnTo>
                    <a:lnTo>
                      <a:pt x="2193644" y="648500"/>
                    </a:lnTo>
                    <a:lnTo>
                      <a:pt x="2194162" y="652701"/>
                    </a:lnTo>
                    <a:lnTo>
                      <a:pt x="2194688" y="657535"/>
                    </a:lnTo>
                    <a:lnTo>
                      <a:pt x="2195206" y="661944"/>
                    </a:lnTo>
                    <a:lnTo>
                      <a:pt x="2195732" y="664976"/>
                    </a:lnTo>
                    <a:lnTo>
                      <a:pt x="2196249" y="665944"/>
                    </a:lnTo>
                    <a:lnTo>
                      <a:pt x="2196767" y="664558"/>
                    </a:lnTo>
                    <a:lnTo>
                      <a:pt x="2197293" y="660984"/>
                    </a:lnTo>
                    <a:lnTo>
                      <a:pt x="2197811" y="655840"/>
                    </a:lnTo>
                    <a:lnTo>
                      <a:pt x="2198337" y="650112"/>
                    </a:lnTo>
                    <a:lnTo>
                      <a:pt x="2198855" y="644935"/>
                    </a:lnTo>
                    <a:lnTo>
                      <a:pt x="2199373" y="641361"/>
                    </a:lnTo>
                    <a:lnTo>
                      <a:pt x="2199899" y="640142"/>
                    </a:lnTo>
                    <a:lnTo>
                      <a:pt x="2200416" y="641620"/>
                    </a:lnTo>
                    <a:lnTo>
                      <a:pt x="2200942" y="645686"/>
                    </a:lnTo>
                    <a:lnTo>
                      <a:pt x="2201460" y="651740"/>
                    </a:lnTo>
                    <a:lnTo>
                      <a:pt x="2201978" y="658796"/>
                    </a:lnTo>
                    <a:lnTo>
                      <a:pt x="2202504" y="665685"/>
                    </a:lnTo>
                    <a:lnTo>
                      <a:pt x="2203021" y="671322"/>
                    </a:lnTo>
                    <a:lnTo>
                      <a:pt x="2203548" y="674896"/>
                    </a:lnTo>
                    <a:lnTo>
                      <a:pt x="2204065" y="675998"/>
                    </a:lnTo>
                    <a:lnTo>
                      <a:pt x="2204583" y="674712"/>
                    </a:lnTo>
                    <a:lnTo>
                      <a:pt x="2205109" y="671547"/>
                    </a:lnTo>
                    <a:lnTo>
                      <a:pt x="2205627" y="667430"/>
                    </a:lnTo>
                    <a:lnTo>
                      <a:pt x="2206153" y="663447"/>
                    </a:lnTo>
                    <a:lnTo>
                      <a:pt x="2206671" y="660633"/>
                    </a:lnTo>
                    <a:lnTo>
                      <a:pt x="2207188" y="659798"/>
                    </a:lnTo>
                    <a:lnTo>
                      <a:pt x="2207714" y="661368"/>
                    </a:lnTo>
                    <a:lnTo>
                      <a:pt x="2208232" y="665301"/>
                    </a:lnTo>
                    <a:lnTo>
                      <a:pt x="2208758" y="671171"/>
                    </a:lnTo>
                    <a:lnTo>
                      <a:pt x="2209276" y="678152"/>
                    </a:lnTo>
                    <a:lnTo>
                      <a:pt x="2209794" y="685267"/>
                    </a:lnTo>
                    <a:lnTo>
                      <a:pt x="2210320" y="691554"/>
                    </a:lnTo>
                    <a:lnTo>
                      <a:pt x="2210837" y="696272"/>
                    </a:lnTo>
                    <a:lnTo>
                      <a:pt x="2211363" y="699011"/>
                    </a:lnTo>
                    <a:lnTo>
                      <a:pt x="2211881" y="699746"/>
                    </a:lnTo>
                    <a:lnTo>
                      <a:pt x="2212399" y="698819"/>
                    </a:lnTo>
                    <a:lnTo>
                      <a:pt x="2212925" y="696890"/>
                    </a:lnTo>
                    <a:lnTo>
                      <a:pt x="2213443" y="694778"/>
                    </a:lnTo>
                    <a:lnTo>
                      <a:pt x="2213969" y="693283"/>
                    </a:lnTo>
                    <a:lnTo>
                      <a:pt x="2214487" y="693041"/>
                    </a:lnTo>
                    <a:lnTo>
                      <a:pt x="2215004" y="694368"/>
                    </a:lnTo>
                    <a:lnTo>
                      <a:pt x="2215530" y="697258"/>
                    </a:lnTo>
                    <a:lnTo>
                      <a:pt x="2216048" y="701408"/>
                    </a:lnTo>
                    <a:lnTo>
                      <a:pt x="2216574" y="706284"/>
                    </a:lnTo>
                    <a:lnTo>
                      <a:pt x="2217092" y="711244"/>
                    </a:lnTo>
                    <a:lnTo>
                      <a:pt x="2217609" y="715662"/>
                    </a:lnTo>
                    <a:lnTo>
                      <a:pt x="2218135" y="719035"/>
                    </a:lnTo>
                    <a:lnTo>
                      <a:pt x="2218653" y="721114"/>
                    </a:lnTo>
                    <a:lnTo>
                      <a:pt x="2219179" y="721949"/>
                    </a:lnTo>
                    <a:lnTo>
                      <a:pt x="2219697" y="721799"/>
                    </a:lnTo>
                    <a:lnTo>
                      <a:pt x="2220215" y="721123"/>
                    </a:lnTo>
                    <a:lnTo>
                      <a:pt x="2220741" y="720421"/>
                    </a:lnTo>
                    <a:lnTo>
                      <a:pt x="2221258" y="720171"/>
                    </a:lnTo>
                    <a:lnTo>
                      <a:pt x="2221785" y="720663"/>
                    </a:lnTo>
                    <a:lnTo>
                      <a:pt x="2222302" y="721983"/>
                    </a:lnTo>
                    <a:lnTo>
                      <a:pt x="2222820" y="723962"/>
                    </a:lnTo>
                    <a:lnTo>
                      <a:pt x="2223346" y="726275"/>
                    </a:lnTo>
                    <a:lnTo>
                      <a:pt x="2223864" y="728529"/>
                    </a:lnTo>
                    <a:lnTo>
                      <a:pt x="2224390" y="730333"/>
                    </a:lnTo>
                    <a:lnTo>
                      <a:pt x="2224908" y="731368"/>
                    </a:lnTo>
                    <a:lnTo>
                      <a:pt x="2225425" y="731485"/>
                    </a:lnTo>
                    <a:lnTo>
                      <a:pt x="2225951" y="730725"/>
                    </a:lnTo>
                    <a:lnTo>
                      <a:pt x="2226469" y="729356"/>
                    </a:lnTo>
                    <a:lnTo>
                      <a:pt x="2226995" y="727803"/>
                    </a:lnTo>
                    <a:lnTo>
                      <a:pt x="2227513" y="726517"/>
                    </a:lnTo>
                    <a:lnTo>
                      <a:pt x="2228030" y="725857"/>
                    </a:lnTo>
                    <a:lnTo>
                      <a:pt x="2228557" y="726041"/>
                    </a:lnTo>
                    <a:lnTo>
                      <a:pt x="2229074" y="727093"/>
                    </a:lnTo>
                    <a:lnTo>
                      <a:pt x="2229600" y="728788"/>
                    </a:lnTo>
                    <a:lnTo>
                      <a:pt x="2230118" y="730700"/>
                    </a:lnTo>
                    <a:lnTo>
                      <a:pt x="2230636" y="732270"/>
                    </a:lnTo>
                    <a:lnTo>
                      <a:pt x="2231162" y="732980"/>
                    </a:lnTo>
                    <a:lnTo>
                      <a:pt x="2231680" y="732446"/>
                    </a:lnTo>
                    <a:lnTo>
                      <a:pt x="2232206" y="730508"/>
                    </a:lnTo>
                    <a:lnTo>
                      <a:pt x="2232723" y="727218"/>
                    </a:lnTo>
                    <a:lnTo>
                      <a:pt x="2233241" y="722943"/>
                    </a:lnTo>
                    <a:lnTo>
                      <a:pt x="2233767" y="718258"/>
                    </a:lnTo>
                    <a:lnTo>
                      <a:pt x="2234285" y="713891"/>
                    </a:lnTo>
                    <a:lnTo>
                      <a:pt x="2234811" y="710493"/>
                    </a:lnTo>
                    <a:lnTo>
                      <a:pt x="2235329" y="708530"/>
                    </a:lnTo>
                    <a:lnTo>
                      <a:pt x="2235846" y="708188"/>
                    </a:lnTo>
                    <a:lnTo>
                      <a:pt x="2236373" y="709357"/>
                    </a:lnTo>
                    <a:lnTo>
                      <a:pt x="2236890" y="711628"/>
                    </a:lnTo>
                    <a:lnTo>
                      <a:pt x="2237416" y="714309"/>
                    </a:lnTo>
                    <a:lnTo>
                      <a:pt x="2237934" y="716538"/>
                    </a:lnTo>
                    <a:lnTo>
                      <a:pt x="2238452" y="717482"/>
                    </a:lnTo>
                    <a:lnTo>
                      <a:pt x="2238978" y="716572"/>
                    </a:lnTo>
                    <a:lnTo>
                      <a:pt x="2239495" y="713541"/>
                    </a:lnTo>
                    <a:lnTo>
                      <a:pt x="2240021" y="708522"/>
                    </a:lnTo>
                    <a:lnTo>
                      <a:pt x="2240539" y="702026"/>
                    </a:lnTo>
                    <a:lnTo>
                      <a:pt x="2241057" y="694869"/>
                    </a:lnTo>
                    <a:lnTo>
                      <a:pt x="2241583" y="688039"/>
                    </a:lnTo>
                    <a:lnTo>
                      <a:pt x="2242101" y="682478"/>
                    </a:lnTo>
                    <a:lnTo>
                      <a:pt x="2242627" y="678879"/>
                    </a:lnTo>
                    <a:lnTo>
                      <a:pt x="2243144" y="677576"/>
                    </a:lnTo>
                    <a:lnTo>
                      <a:pt x="2243662" y="678511"/>
                    </a:lnTo>
                    <a:lnTo>
                      <a:pt x="2244188" y="681250"/>
                    </a:lnTo>
                    <a:lnTo>
                      <a:pt x="2244706" y="684949"/>
                    </a:lnTo>
                    <a:lnTo>
                      <a:pt x="2245232" y="688557"/>
                    </a:lnTo>
                    <a:lnTo>
                      <a:pt x="2245750" y="691012"/>
                    </a:lnTo>
                    <a:lnTo>
                      <a:pt x="2246268" y="691488"/>
                    </a:lnTo>
                    <a:lnTo>
                      <a:pt x="2246794" y="689550"/>
                    </a:lnTo>
                    <a:lnTo>
                      <a:pt x="2247311" y="685233"/>
                    </a:lnTo>
                    <a:lnTo>
                      <a:pt x="2247837" y="679004"/>
                    </a:lnTo>
                    <a:lnTo>
                      <a:pt x="2248355" y="671723"/>
                    </a:lnTo>
                    <a:lnTo>
                      <a:pt x="2248873" y="664458"/>
                    </a:lnTo>
                    <a:lnTo>
                      <a:pt x="2249399" y="658295"/>
                    </a:lnTo>
                    <a:lnTo>
                      <a:pt x="2249916" y="654095"/>
                    </a:lnTo>
                    <a:lnTo>
                      <a:pt x="2250443" y="652350"/>
                    </a:lnTo>
                    <a:lnTo>
                      <a:pt x="2250960" y="653118"/>
                    </a:lnTo>
                    <a:lnTo>
                      <a:pt x="2251478" y="656032"/>
                    </a:lnTo>
                    <a:lnTo>
                      <a:pt x="2252004" y="660324"/>
                    </a:lnTo>
                    <a:lnTo>
                      <a:pt x="2252522" y="664950"/>
                    </a:lnTo>
                    <a:lnTo>
                      <a:pt x="2253048" y="668850"/>
                    </a:lnTo>
                    <a:lnTo>
                      <a:pt x="2253566" y="671171"/>
                    </a:lnTo>
                    <a:lnTo>
                      <a:pt x="2254083" y="671388"/>
                    </a:lnTo>
                    <a:lnTo>
                      <a:pt x="2254609" y="669426"/>
                    </a:lnTo>
                    <a:lnTo>
                      <a:pt x="2255127" y="665618"/>
                    </a:lnTo>
                    <a:lnTo>
                      <a:pt x="2255653" y="660667"/>
                    </a:lnTo>
                    <a:lnTo>
                      <a:pt x="2256171" y="655481"/>
                    </a:lnTo>
                    <a:lnTo>
                      <a:pt x="2256689" y="651031"/>
                    </a:lnTo>
                    <a:lnTo>
                      <a:pt x="2257215" y="648116"/>
                    </a:lnTo>
                    <a:lnTo>
                      <a:pt x="2257732" y="647231"/>
                    </a:lnTo>
                    <a:lnTo>
                      <a:pt x="2258258" y="648434"/>
                    </a:lnTo>
                    <a:lnTo>
                      <a:pt x="2258776" y="651423"/>
                    </a:lnTo>
                    <a:lnTo>
                      <a:pt x="2259294" y="655582"/>
                    </a:lnTo>
                    <a:lnTo>
                      <a:pt x="2259820" y="660124"/>
                    </a:lnTo>
                    <a:lnTo>
                      <a:pt x="2260338" y="664257"/>
                    </a:lnTo>
                    <a:lnTo>
                      <a:pt x="2260864" y="667347"/>
                    </a:lnTo>
                    <a:lnTo>
                      <a:pt x="2261382" y="669009"/>
                    </a:lnTo>
                    <a:lnTo>
                      <a:pt x="2261899" y="669217"/>
                    </a:lnTo>
                    <a:lnTo>
                      <a:pt x="2262425" y="668232"/>
                    </a:lnTo>
                    <a:lnTo>
                      <a:pt x="2262943" y="666554"/>
                    </a:lnTo>
                    <a:lnTo>
                      <a:pt x="2263469" y="664834"/>
                    </a:lnTo>
                    <a:lnTo>
                      <a:pt x="2263987" y="663698"/>
                    </a:lnTo>
                    <a:lnTo>
                      <a:pt x="2264504" y="663648"/>
                    </a:lnTo>
                    <a:lnTo>
                      <a:pt x="2265030" y="664892"/>
                    </a:lnTo>
                    <a:lnTo>
                      <a:pt x="2265548" y="667355"/>
                    </a:lnTo>
                    <a:lnTo>
                      <a:pt x="2266074" y="670670"/>
                    </a:lnTo>
                    <a:lnTo>
                      <a:pt x="2266592" y="674336"/>
                    </a:lnTo>
                    <a:lnTo>
                      <a:pt x="2267110" y="677835"/>
                    </a:lnTo>
                    <a:lnTo>
                      <a:pt x="2267636" y="680749"/>
                    </a:lnTo>
                    <a:lnTo>
                      <a:pt x="2268154" y="682837"/>
                    </a:lnTo>
                    <a:lnTo>
                      <a:pt x="2268680" y="684056"/>
                    </a:lnTo>
                    <a:lnTo>
                      <a:pt x="2269197" y="684607"/>
                    </a:lnTo>
                    <a:lnTo>
                      <a:pt x="2269715" y="684866"/>
                    </a:lnTo>
                    <a:lnTo>
                      <a:pt x="2270241" y="685300"/>
                    </a:lnTo>
                    <a:lnTo>
                      <a:pt x="2270759" y="686335"/>
                    </a:lnTo>
                    <a:lnTo>
                      <a:pt x="2271285" y="688256"/>
                    </a:lnTo>
                    <a:lnTo>
                      <a:pt x="2271803" y="691145"/>
                    </a:lnTo>
                    <a:lnTo>
                      <a:pt x="2272320" y="694844"/>
                    </a:lnTo>
                    <a:lnTo>
                      <a:pt x="2272846" y="698961"/>
                    </a:lnTo>
                    <a:lnTo>
                      <a:pt x="2273364" y="702953"/>
                    </a:lnTo>
                    <a:lnTo>
                      <a:pt x="2273890" y="706276"/>
                    </a:lnTo>
                    <a:lnTo>
                      <a:pt x="2274408" y="708530"/>
                    </a:lnTo>
                    <a:lnTo>
                      <a:pt x="2274925" y="709541"/>
                    </a:lnTo>
                    <a:lnTo>
                      <a:pt x="2275452" y="709416"/>
                    </a:lnTo>
                    <a:lnTo>
                      <a:pt x="2275969" y="708464"/>
                    </a:lnTo>
                    <a:lnTo>
                      <a:pt x="2276495" y="707211"/>
                    </a:lnTo>
                    <a:lnTo>
                      <a:pt x="2277013" y="706318"/>
                    </a:lnTo>
                    <a:lnTo>
                      <a:pt x="2277531" y="706384"/>
                    </a:lnTo>
                    <a:lnTo>
                      <a:pt x="2278057" y="707846"/>
                    </a:lnTo>
                    <a:lnTo>
                      <a:pt x="2278575" y="710810"/>
                    </a:lnTo>
                    <a:lnTo>
                      <a:pt x="2279101" y="715069"/>
                    </a:lnTo>
                    <a:lnTo>
                      <a:pt x="2279618" y="720162"/>
                    </a:lnTo>
                    <a:lnTo>
                      <a:pt x="2280136" y="725423"/>
                    </a:lnTo>
                    <a:lnTo>
                      <a:pt x="2280662" y="730057"/>
                    </a:lnTo>
                    <a:lnTo>
                      <a:pt x="2281180" y="733356"/>
                    </a:lnTo>
                    <a:lnTo>
                      <a:pt x="2281706" y="734809"/>
                    </a:lnTo>
                    <a:lnTo>
                      <a:pt x="2282224" y="734274"/>
                    </a:lnTo>
                    <a:lnTo>
                      <a:pt x="2282741" y="731953"/>
                    </a:lnTo>
                    <a:lnTo>
                      <a:pt x="2283268" y="728379"/>
                    </a:lnTo>
                    <a:lnTo>
                      <a:pt x="2283785" y="724312"/>
                    </a:lnTo>
                    <a:lnTo>
                      <a:pt x="2284311" y="720680"/>
                    </a:lnTo>
                    <a:lnTo>
                      <a:pt x="2284829" y="718325"/>
                    </a:lnTo>
                    <a:lnTo>
                      <a:pt x="2285347" y="717841"/>
                    </a:lnTo>
                    <a:lnTo>
                      <a:pt x="2285873" y="719411"/>
                    </a:lnTo>
                    <a:lnTo>
                      <a:pt x="2286390" y="722809"/>
                    </a:lnTo>
                    <a:lnTo>
                      <a:pt x="2286916" y="727477"/>
                    </a:lnTo>
                    <a:lnTo>
                      <a:pt x="2287434" y="732621"/>
                    </a:lnTo>
                    <a:lnTo>
                      <a:pt x="2287952" y="737289"/>
                    </a:lnTo>
                    <a:lnTo>
                      <a:pt x="2288478" y="740579"/>
                    </a:lnTo>
                    <a:lnTo>
                      <a:pt x="2288996" y="741789"/>
                    </a:lnTo>
                    <a:lnTo>
                      <a:pt x="2289522" y="740612"/>
                    </a:lnTo>
                    <a:lnTo>
                      <a:pt x="2290039" y="737147"/>
                    </a:lnTo>
                    <a:lnTo>
                      <a:pt x="2290557" y="731919"/>
                    </a:lnTo>
                    <a:lnTo>
                      <a:pt x="2291083" y="725732"/>
                    </a:lnTo>
                    <a:lnTo>
                      <a:pt x="2291601" y="719595"/>
                    </a:lnTo>
                    <a:lnTo>
                      <a:pt x="2292127" y="714518"/>
                    </a:lnTo>
                    <a:lnTo>
                      <a:pt x="2292645" y="711261"/>
                    </a:lnTo>
                    <a:lnTo>
                      <a:pt x="2293163" y="710209"/>
                    </a:lnTo>
                    <a:lnTo>
                      <a:pt x="2293689" y="711311"/>
                    </a:lnTo>
                    <a:lnTo>
                      <a:pt x="2294206" y="714117"/>
                    </a:lnTo>
                    <a:lnTo>
                      <a:pt x="2294732" y="717908"/>
                    </a:lnTo>
                    <a:lnTo>
                      <a:pt x="2295250" y="721732"/>
                    </a:lnTo>
                    <a:lnTo>
                      <a:pt x="2295768" y="724621"/>
                    </a:lnTo>
                    <a:lnTo>
                      <a:pt x="2296294" y="725765"/>
                    </a:lnTo>
                    <a:lnTo>
                      <a:pt x="2296811" y="724705"/>
                    </a:lnTo>
                    <a:lnTo>
                      <a:pt x="2297338" y="721390"/>
                    </a:lnTo>
                    <a:lnTo>
                      <a:pt x="2297855" y="716171"/>
                    </a:lnTo>
                    <a:lnTo>
                      <a:pt x="2298373" y="709733"/>
                    </a:lnTo>
                    <a:lnTo>
                      <a:pt x="2298899" y="702961"/>
                    </a:lnTo>
                    <a:lnTo>
                      <a:pt x="2299417" y="696790"/>
                    </a:lnTo>
                    <a:lnTo>
                      <a:pt x="2299943" y="692014"/>
                    </a:lnTo>
                    <a:lnTo>
                      <a:pt x="2300461" y="689133"/>
                    </a:lnTo>
                    <a:lnTo>
                      <a:pt x="2300978" y="688248"/>
                    </a:lnTo>
                    <a:lnTo>
                      <a:pt x="2301504" y="689083"/>
                    </a:lnTo>
                    <a:lnTo>
                      <a:pt x="2302022" y="691087"/>
                    </a:lnTo>
                    <a:lnTo>
                      <a:pt x="2302548" y="693475"/>
                    </a:lnTo>
                    <a:lnTo>
                      <a:pt x="2303066" y="695429"/>
                    </a:lnTo>
                    <a:lnTo>
                      <a:pt x="2303584" y="696222"/>
                    </a:lnTo>
                    <a:lnTo>
                      <a:pt x="2304110" y="695429"/>
                    </a:lnTo>
                    <a:lnTo>
                      <a:pt x="2304627" y="692966"/>
                    </a:lnTo>
                    <a:lnTo>
                      <a:pt x="2305154" y="689058"/>
                    </a:lnTo>
                    <a:lnTo>
                      <a:pt x="2305671" y="684231"/>
                    </a:lnTo>
                    <a:lnTo>
                      <a:pt x="2306189" y="679112"/>
                    </a:lnTo>
                    <a:lnTo>
                      <a:pt x="2306715" y="674386"/>
                    </a:lnTo>
                    <a:lnTo>
                      <a:pt x="2307233" y="670645"/>
                    </a:lnTo>
                    <a:lnTo>
                      <a:pt x="2307759" y="668249"/>
                    </a:lnTo>
                    <a:lnTo>
                      <a:pt x="2308276" y="667272"/>
                    </a:lnTo>
                    <a:lnTo>
                      <a:pt x="2308794" y="667481"/>
                    </a:lnTo>
                    <a:lnTo>
                      <a:pt x="2309320" y="668433"/>
                    </a:lnTo>
                    <a:lnTo>
                      <a:pt x="2309838" y="669552"/>
                    </a:lnTo>
                    <a:lnTo>
                      <a:pt x="2310364" y="670295"/>
                    </a:lnTo>
                    <a:lnTo>
                      <a:pt x="2310882" y="670270"/>
                    </a:lnTo>
                    <a:lnTo>
                      <a:pt x="2311399" y="669301"/>
                    </a:lnTo>
                    <a:lnTo>
                      <a:pt x="2311925" y="667456"/>
                    </a:lnTo>
                    <a:lnTo>
                      <a:pt x="2312443" y="665051"/>
                    </a:lnTo>
                    <a:lnTo>
                      <a:pt x="2312969" y="662529"/>
                    </a:lnTo>
                    <a:lnTo>
                      <a:pt x="2313487" y="660358"/>
                    </a:lnTo>
                    <a:lnTo>
                      <a:pt x="2314005" y="658905"/>
                    </a:lnTo>
                    <a:lnTo>
                      <a:pt x="2314531" y="658395"/>
                    </a:lnTo>
                    <a:lnTo>
                      <a:pt x="2315049" y="658846"/>
                    </a:lnTo>
                    <a:lnTo>
                      <a:pt x="2315575" y="660057"/>
                    </a:lnTo>
                    <a:lnTo>
                      <a:pt x="2316092" y="661619"/>
                    </a:lnTo>
                    <a:lnTo>
                      <a:pt x="2316610" y="663038"/>
                    </a:lnTo>
                    <a:lnTo>
                      <a:pt x="2317136" y="663848"/>
                    </a:lnTo>
                    <a:lnTo>
                      <a:pt x="2317654" y="663773"/>
                    </a:lnTo>
                    <a:lnTo>
                      <a:pt x="2318180" y="662771"/>
                    </a:lnTo>
                    <a:lnTo>
                      <a:pt x="2318697" y="661068"/>
                    </a:lnTo>
                    <a:lnTo>
                      <a:pt x="2319215" y="659039"/>
                    </a:lnTo>
                    <a:lnTo>
                      <a:pt x="2319741" y="657252"/>
                    </a:lnTo>
                    <a:lnTo>
                      <a:pt x="2320259" y="656275"/>
                    </a:lnTo>
                    <a:lnTo>
                      <a:pt x="2320785" y="656559"/>
                    </a:lnTo>
                    <a:lnTo>
                      <a:pt x="2321303" y="658295"/>
                    </a:lnTo>
                    <a:lnTo>
                      <a:pt x="2321820" y="661402"/>
                    </a:lnTo>
                    <a:lnTo>
                      <a:pt x="2322347" y="665502"/>
                    </a:lnTo>
                    <a:lnTo>
                      <a:pt x="2322864" y="670011"/>
                    </a:lnTo>
                    <a:lnTo>
                      <a:pt x="2323390" y="674219"/>
                    </a:lnTo>
                    <a:lnTo>
                      <a:pt x="2323908" y="677434"/>
                    </a:lnTo>
                    <a:lnTo>
                      <a:pt x="2324426" y="679129"/>
                    </a:lnTo>
                    <a:lnTo>
                      <a:pt x="2324952" y="679121"/>
                    </a:lnTo>
                    <a:lnTo>
                      <a:pt x="2325470" y="677584"/>
                    </a:lnTo>
                    <a:lnTo>
                      <a:pt x="2325996" y="675029"/>
                    </a:lnTo>
                    <a:lnTo>
                      <a:pt x="2326513" y="672173"/>
                    </a:lnTo>
                    <a:lnTo>
                      <a:pt x="2327031" y="669852"/>
                    </a:lnTo>
                    <a:lnTo>
                      <a:pt x="2327557" y="668858"/>
                    </a:lnTo>
                    <a:lnTo>
                      <a:pt x="2328075" y="669802"/>
                    </a:lnTo>
                    <a:lnTo>
                      <a:pt x="2328601" y="672908"/>
                    </a:lnTo>
                    <a:lnTo>
                      <a:pt x="2329119" y="677952"/>
                    </a:lnTo>
                    <a:lnTo>
                      <a:pt x="2329636" y="684348"/>
                    </a:lnTo>
                    <a:lnTo>
                      <a:pt x="2330163" y="691254"/>
                    </a:lnTo>
                    <a:lnTo>
                      <a:pt x="2330680" y="697717"/>
                    </a:lnTo>
                    <a:lnTo>
                      <a:pt x="2331206" y="702844"/>
                    </a:lnTo>
                    <a:lnTo>
                      <a:pt x="2331724" y="705925"/>
                    </a:lnTo>
                    <a:lnTo>
                      <a:pt x="2332242" y="706693"/>
                    </a:lnTo>
                    <a:lnTo>
                      <a:pt x="2332768" y="705299"/>
                    </a:lnTo>
                    <a:lnTo>
                      <a:pt x="2333285" y="702326"/>
                    </a:lnTo>
                    <a:lnTo>
                      <a:pt x="2333811" y="698627"/>
                    </a:lnTo>
                    <a:lnTo>
                      <a:pt x="2334329" y="695195"/>
                    </a:lnTo>
                    <a:lnTo>
                      <a:pt x="2334847" y="693007"/>
                    </a:lnTo>
                    <a:lnTo>
                      <a:pt x="2335373" y="692824"/>
                    </a:lnTo>
                    <a:lnTo>
                      <a:pt x="2335891" y="695003"/>
                    </a:lnTo>
                    <a:lnTo>
                      <a:pt x="2336417" y="699429"/>
                    </a:lnTo>
                    <a:lnTo>
                      <a:pt x="2336935" y="705549"/>
                    </a:lnTo>
                    <a:lnTo>
                      <a:pt x="2337452" y="712513"/>
                    </a:lnTo>
                    <a:lnTo>
                      <a:pt x="2337978" y="719327"/>
                    </a:lnTo>
                    <a:lnTo>
                      <a:pt x="2338496" y="725005"/>
                    </a:lnTo>
                    <a:lnTo>
                      <a:pt x="2339022" y="728746"/>
                    </a:lnTo>
                    <a:lnTo>
                      <a:pt x="2339540" y="730124"/>
                    </a:lnTo>
                    <a:lnTo>
                      <a:pt x="2340058" y="729147"/>
                    </a:lnTo>
                    <a:lnTo>
                      <a:pt x="2340584" y="726266"/>
                    </a:lnTo>
                    <a:lnTo>
                      <a:pt x="2341101" y="722242"/>
                    </a:lnTo>
                    <a:lnTo>
                      <a:pt x="2341627" y="718000"/>
                    </a:lnTo>
                    <a:lnTo>
                      <a:pt x="2342145" y="714509"/>
                    </a:lnTo>
                    <a:lnTo>
                      <a:pt x="2342663" y="712555"/>
                    </a:lnTo>
                    <a:lnTo>
                      <a:pt x="2343189" y="712605"/>
                    </a:lnTo>
                    <a:lnTo>
                      <a:pt x="2343706" y="714685"/>
                    </a:lnTo>
                    <a:lnTo>
                      <a:pt x="2344233" y="718426"/>
                    </a:lnTo>
                    <a:lnTo>
                      <a:pt x="2344750" y="723168"/>
                    </a:lnTo>
                    <a:lnTo>
                      <a:pt x="2345268" y="728078"/>
                    </a:lnTo>
                    <a:lnTo>
                      <a:pt x="2345794" y="732304"/>
                    </a:lnTo>
                    <a:lnTo>
                      <a:pt x="2346312" y="735118"/>
                    </a:lnTo>
                    <a:lnTo>
                      <a:pt x="2346838" y="736053"/>
                    </a:lnTo>
                    <a:lnTo>
                      <a:pt x="2347356" y="735034"/>
                    </a:lnTo>
                    <a:lnTo>
                      <a:pt x="2347873" y="732345"/>
                    </a:lnTo>
                    <a:lnTo>
                      <a:pt x="2348399" y="728546"/>
                    </a:lnTo>
                    <a:lnTo>
                      <a:pt x="2348917" y="724337"/>
                    </a:lnTo>
                    <a:lnTo>
                      <a:pt x="2349443" y="720463"/>
                    </a:lnTo>
                    <a:lnTo>
                      <a:pt x="2349961" y="717540"/>
                    </a:lnTo>
                    <a:lnTo>
                      <a:pt x="2350479" y="715962"/>
                    </a:lnTo>
                    <a:lnTo>
                      <a:pt x="2351005" y="715803"/>
                    </a:lnTo>
                    <a:lnTo>
                      <a:pt x="2351522" y="716831"/>
                    </a:lnTo>
                    <a:lnTo>
                      <a:pt x="2352049" y="718567"/>
                    </a:lnTo>
                    <a:lnTo>
                      <a:pt x="2352566" y="720413"/>
                    </a:lnTo>
                    <a:lnTo>
                      <a:pt x="2353084" y="721782"/>
                    </a:lnTo>
                    <a:lnTo>
                      <a:pt x="2353610" y="722216"/>
                    </a:lnTo>
                    <a:lnTo>
                      <a:pt x="2354128" y="721457"/>
                    </a:lnTo>
                    <a:lnTo>
                      <a:pt x="2354654" y="719503"/>
                    </a:lnTo>
                    <a:lnTo>
                      <a:pt x="2355171" y="716613"/>
                    </a:lnTo>
                    <a:lnTo>
                      <a:pt x="2355689" y="713215"/>
                    </a:lnTo>
                    <a:lnTo>
                      <a:pt x="2356215" y="709800"/>
                    </a:lnTo>
                    <a:lnTo>
                      <a:pt x="2356733" y="706819"/>
                    </a:lnTo>
                    <a:lnTo>
                      <a:pt x="2357259" y="704556"/>
                    </a:lnTo>
                    <a:lnTo>
                      <a:pt x="2357777" y="703153"/>
                    </a:lnTo>
                    <a:lnTo>
                      <a:pt x="2358294" y="702502"/>
                    </a:lnTo>
                    <a:lnTo>
                      <a:pt x="2358820" y="702301"/>
                    </a:lnTo>
                    <a:lnTo>
                      <a:pt x="2359338" y="702117"/>
                    </a:lnTo>
                    <a:lnTo>
                      <a:pt x="2359864" y="701508"/>
                    </a:lnTo>
                    <a:lnTo>
                      <a:pt x="2360382" y="700138"/>
                    </a:lnTo>
                    <a:lnTo>
                      <a:pt x="2360900" y="697884"/>
                    </a:lnTo>
                    <a:lnTo>
                      <a:pt x="2361426" y="694836"/>
                    </a:lnTo>
                    <a:lnTo>
                      <a:pt x="2361944" y="691279"/>
                    </a:lnTo>
                    <a:lnTo>
                      <a:pt x="2362470" y="687646"/>
                    </a:lnTo>
                    <a:lnTo>
                      <a:pt x="2362987" y="684415"/>
                    </a:lnTo>
                    <a:lnTo>
                      <a:pt x="2363505" y="682018"/>
                    </a:lnTo>
                    <a:lnTo>
                      <a:pt x="2364031" y="680707"/>
                    </a:lnTo>
                    <a:lnTo>
                      <a:pt x="2364549" y="680482"/>
                    </a:lnTo>
                    <a:lnTo>
                      <a:pt x="2365075" y="681100"/>
                    </a:lnTo>
                    <a:lnTo>
                      <a:pt x="2365592" y="682110"/>
                    </a:lnTo>
                    <a:lnTo>
                      <a:pt x="2366110" y="682970"/>
                    </a:lnTo>
                    <a:lnTo>
                      <a:pt x="2366636" y="683104"/>
                    </a:lnTo>
                    <a:lnTo>
                      <a:pt x="2367154" y="682035"/>
                    </a:lnTo>
                    <a:lnTo>
                      <a:pt x="2367680" y="679547"/>
                    </a:lnTo>
                    <a:lnTo>
                      <a:pt x="2368198" y="675739"/>
                    </a:lnTo>
                    <a:lnTo>
                      <a:pt x="2368716" y="671013"/>
                    </a:lnTo>
                    <a:lnTo>
                      <a:pt x="2369242" y="666019"/>
                    </a:lnTo>
                    <a:lnTo>
                      <a:pt x="2369759" y="661460"/>
                    </a:lnTo>
                    <a:lnTo>
                      <a:pt x="2370285" y="658053"/>
                    </a:lnTo>
                    <a:lnTo>
                      <a:pt x="2370803" y="656333"/>
                    </a:lnTo>
                    <a:lnTo>
                      <a:pt x="2371321" y="656559"/>
                    </a:lnTo>
                    <a:lnTo>
                      <a:pt x="2371847" y="658579"/>
                    </a:lnTo>
                    <a:lnTo>
                      <a:pt x="2372365" y="661878"/>
                    </a:lnTo>
                    <a:lnTo>
                      <a:pt x="2372891" y="665694"/>
                    </a:lnTo>
                    <a:lnTo>
                      <a:pt x="2373408" y="669167"/>
                    </a:lnTo>
                    <a:lnTo>
                      <a:pt x="2373926" y="671505"/>
                    </a:lnTo>
                    <a:lnTo>
                      <a:pt x="2374452" y="672082"/>
                    </a:lnTo>
                    <a:lnTo>
                      <a:pt x="2374970" y="670595"/>
                    </a:lnTo>
                    <a:lnTo>
                      <a:pt x="2375496" y="667197"/>
                    </a:lnTo>
                    <a:lnTo>
                      <a:pt x="2376014" y="662412"/>
                    </a:lnTo>
                    <a:lnTo>
                      <a:pt x="2376531" y="657076"/>
                    </a:lnTo>
                    <a:lnTo>
                      <a:pt x="2377057" y="652158"/>
                    </a:lnTo>
                    <a:lnTo>
                      <a:pt x="2377575" y="648576"/>
                    </a:lnTo>
                    <a:lnTo>
                      <a:pt x="2378101" y="647064"/>
                    </a:lnTo>
                    <a:lnTo>
                      <a:pt x="2378619" y="647999"/>
                    </a:lnTo>
                    <a:lnTo>
                      <a:pt x="2379137" y="651289"/>
                    </a:lnTo>
                    <a:lnTo>
                      <a:pt x="2379663" y="656375"/>
                    </a:lnTo>
                    <a:lnTo>
                      <a:pt x="2380180" y="662354"/>
                    </a:lnTo>
                    <a:lnTo>
                      <a:pt x="2380706" y="668240"/>
                    </a:lnTo>
                    <a:lnTo>
                      <a:pt x="2381224" y="673067"/>
                    </a:lnTo>
                    <a:lnTo>
                      <a:pt x="2381742" y="676081"/>
                    </a:lnTo>
                    <a:lnTo>
                      <a:pt x="2382268" y="676841"/>
                    </a:lnTo>
                    <a:lnTo>
                      <a:pt x="2382786" y="675355"/>
                    </a:lnTo>
                    <a:lnTo>
                      <a:pt x="2383312" y="672107"/>
                    </a:lnTo>
                    <a:lnTo>
                      <a:pt x="2383830" y="667890"/>
                    </a:lnTo>
                    <a:lnTo>
                      <a:pt x="2384347" y="663690"/>
                    </a:lnTo>
                    <a:lnTo>
                      <a:pt x="2384873" y="660475"/>
                    </a:lnTo>
                    <a:lnTo>
                      <a:pt x="2385391" y="659064"/>
                    </a:lnTo>
                    <a:lnTo>
                      <a:pt x="2385917" y="659949"/>
                    </a:lnTo>
                    <a:lnTo>
                      <a:pt x="2386435" y="663147"/>
                    </a:lnTo>
                    <a:lnTo>
                      <a:pt x="2386953" y="668257"/>
                    </a:lnTo>
                    <a:lnTo>
                      <a:pt x="2387478" y="674503"/>
                    </a:lnTo>
                    <a:lnTo>
                      <a:pt x="2387996" y="680991"/>
                    </a:lnTo>
                    <a:lnTo>
                      <a:pt x="2388522" y="686811"/>
                    </a:lnTo>
                    <a:lnTo>
                      <a:pt x="2389040" y="691187"/>
                    </a:lnTo>
                    <a:lnTo>
                      <a:pt x="2389558" y="693642"/>
                    </a:lnTo>
                    <a:lnTo>
                      <a:pt x="2390084" y="694076"/>
                    </a:lnTo>
                    <a:lnTo>
                      <a:pt x="2390601" y="692815"/>
                    </a:lnTo>
                    <a:lnTo>
                      <a:pt x="2391128" y="690469"/>
                    </a:lnTo>
                    <a:lnTo>
                      <a:pt x="2391645" y="687830"/>
                    </a:lnTo>
                    <a:lnTo>
                      <a:pt x="2392163" y="685693"/>
                    </a:lnTo>
                    <a:lnTo>
                      <a:pt x="2392689" y="684716"/>
                    </a:lnTo>
                    <a:lnTo>
                      <a:pt x="2393207" y="685342"/>
                    </a:lnTo>
                    <a:lnTo>
                      <a:pt x="2393733" y="687663"/>
                    </a:lnTo>
                    <a:lnTo>
                      <a:pt x="2394251" y="691429"/>
                    </a:lnTo>
                    <a:lnTo>
                      <a:pt x="2394768" y="696122"/>
                    </a:lnTo>
                    <a:lnTo>
                      <a:pt x="2395294" y="701065"/>
                    </a:lnTo>
                    <a:lnTo>
                      <a:pt x="2395812" y="705583"/>
                    </a:lnTo>
                    <a:lnTo>
                      <a:pt x="2396338" y="709107"/>
                    </a:lnTo>
                    <a:lnTo>
                      <a:pt x="2396856" y="711303"/>
                    </a:lnTo>
                    <a:lnTo>
                      <a:pt x="2397374" y="712113"/>
                    </a:lnTo>
                    <a:lnTo>
                      <a:pt x="2397900" y="711770"/>
                    </a:lnTo>
                    <a:lnTo>
                      <a:pt x="2398417" y="710743"/>
                    </a:lnTo>
                    <a:lnTo>
                      <a:pt x="2398944" y="709558"/>
                    </a:lnTo>
                    <a:lnTo>
                      <a:pt x="2399461" y="708706"/>
                    </a:lnTo>
                    <a:lnTo>
                      <a:pt x="2399979" y="708564"/>
                    </a:lnTo>
                    <a:lnTo>
                      <a:pt x="2400505" y="709307"/>
                    </a:lnTo>
                    <a:lnTo>
                      <a:pt x="2401023" y="710894"/>
                    </a:lnTo>
                    <a:lnTo>
                      <a:pt x="2401549" y="713123"/>
                    </a:lnTo>
                    <a:lnTo>
                      <a:pt x="2402066" y="715595"/>
                    </a:lnTo>
                    <a:lnTo>
                      <a:pt x="2402584" y="717858"/>
                    </a:lnTo>
                    <a:lnTo>
                      <a:pt x="2403110" y="719494"/>
                    </a:lnTo>
                    <a:lnTo>
                      <a:pt x="2403628" y="720263"/>
                    </a:lnTo>
                    <a:lnTo>
                      <a:pt x="2404154" y="720129"/>
                    </a:lnTo>
                    <a:lnTo>
                      <a:pt x="2404672" y="719252"/>
                    </a:lnTo>
                    <a:lnTo>
                      <a:pt x="2405189" y="717991"/>
                    </a:lnTo>
                    <a:lnTo>
                      <a:pt x="2405716" y="716764"/>
                    </a:lnTo>
                    <a:lnTo>
                      <a:pt x="2406233" y="715979"/>
                    </a:lnTo>
                    <a:lnTo>
                      <a:pt x="2406759" y="715904"/>
                    </a:lnTo>
                    <a:lnTo>
                      <a:pt x="2407277" y="716622"/>
                    </a:lnTo>
                    <a:lnTo>
                      <a:pt x="2407795" y="717966"/>
                    </a:lnTo>
                    <a:lnTo>
                      <a:pt x="2408321" y="719636"/>
                    </a:lnTo>
                    <a:lnTo>
                      <a:pt x="2408839" y="721198"/>
                    </a:lnTo>
                    <a:lnTo>
                      <a:pt x="2409365" y="722200"/>
                    </a:lnTo>
                    <a:lnTo>
                      <a:pt x="2409882" y="722216"/>
                    </a:lnTo>
                    <a:lnTo>
                      <a:pt x="2410400" y="721022"/>
                    </a:lnTo>
                    <a:lnTo>
                      <a:pt x="2410926" y="718609"/>
                    </a:lnTo>
                    <a:lnTo>
                      <a:pt x="2411444" y="715277"/>
                    </a:lnTo>
                    <a:lnTo>
                      <a:pt x="2411970" y="711511"/>
                    </a:lnTo>
                    <a:lnTo>
                      <a:pt x="2412487" y="707913"/>
                    </a:lnTo>
                    <a:lnTo>
                      <a:pt x="2413005" y="705057"/>
                    </a:lnTo>
                    <a:lnTo>
                      <a:pt x="2413531" y="703403"/>
                    </a:lnTo>
                    <a:lnTo>
                      <a:pt x="2414049" y="703195"/>
                    </a:lnTo>
                    <a:lnTo>
                      <a:pt x="2414575" y="704364"/>
                    </a:lnTo>
                    <a:lnTo>
                      <a:pt x="2415093" y="706518"/>
                    </a:lnTo>
                    <a:lnTo>
                      <a:pt x="2415611" y="709023"/>
                    </a:lnTo>
                    <a:lnTo>
                      <a:pt x="2416137" y="711127"/>
                    </a:lnTo>
                    <a:lnTo>
                      <a:pt x="2416654" y="712138"/>
                    </a:lnTo>
                    <a:lnTo>
                      <a:pt x="2417180" y="711511"/>
                    </a:lnTo>
                    <a:lnTo>
                      <a:pt x="2417698" y="708998"/>
                    </a:lnTo>
                    <a:lnTo>
                      <a:pt x="2418216" y="704689"/>
                    </a:lnTo>
                    <a:lnTo>
                      <a:pt x="2418742" y="699061"/>
                    </a:lnTo>
                    <a:lnTo>
                      <a:pt x="2419260" y="692857"/>
                    </a:lnTo>
                    <a:lnTo>
                      <a:pt x="2419786" y="686937"/>
                    </a:lnTo>
                    <a:lnTo>
                      <a:pt x="2420303" y="682110"/>
                    </a:lnTo>
                    <a:lnTo>
                      <a:pt x="2420821" y="679012"/>
                    </a:lnTo>
                    <a:lnTo>
                      <a:pt x="2421347" y="678010"/>
                    </a:lnTo>
                    <a:lnTo>
                      <a:pt x="2421865" y="679079"/>
                    </a:lnTo>
                    <a:lnTo>
                      <a:pt x="2422391" y="681760"/>
                    </a:lnTo>
                    <a:lnTo>
                      <a:pt x="2422909" y="685233"/>
                    </a:lnTo>
                    <a:lnTo>
                      <a:pt x="2423426" y="688532"/>
                    </a:lnTo>
                    <a:lnTo>
                      <a:pt x="2423952" y="690719"/>
                    </a:lnTo>
                    <a:lnTo>
                      <a:pt x="2424470" y="691087"/>
                    </a:lnTo>
                    <a:lnTo>
                      <a:pt x="2424996" y="689233"/>
                    </a:lnTo>
                    <a:lnTo>
                      <a:pt x="2425514" y="685183"/>
                    </a:lnTo>
                    <a:lnTo>
                      <a:pt x="2426032" y="679396"/>
                    </a:lnTo>
                    <a:lnTo>
                      <a:pt x="2426558" y="672683"/>
                    </a:lnTo>
                    <a:lnTo>
                      <a:pt x="2427075" y="666011"/>
                    </a:lnTo>
                    <a:lnTo>
                      <a:pt x="2427601" y="660316"/>
                    </a:lnTo>
                    <a:lnTo>
                      <a:pt x="2428119" y="656400"/>
                    </a:lnTo>
                    <a:lnTo>
                      <a:pt x="2428637" y="654755"/>
                    </a:lnTo>
                    <a:lnTo>
                      <a:pt x="2429163" y="655465"/>
                    </a:lnTo>
                    <a:lnTo>
                      <a:pt x="2429681" y="658145"/>
                    </a:lnTo>
                    <a:lnTo>
                      <a:pt x="2430207" y="662053"/>
                    </a:lnTo>
                    <a:lnTo>
                      <a:pt x="2430725" y="666195"/>
                    </a:lnTo>
                    <a:lnTo>
                      <a:pt x="2431242" y="669627"/>
                    </a:lnTo>
                    <a:lnTo>
                      <a:pt x="2431768" y="671564"/>
                    </a:lnTo>
                    <a:lnTo>
                      <a:pt x="2432286" y="671514"/>
                    </a:lnTo>
                    <a:lnTo>
                      <a:pt x="2432812" y="669376"/>
                    </a:lnTo>
                    <a:lnTo>
                      <a:pt x="2433330" y="665477"/>
                    </a:lnTo>
                    <a:lnTo>
                      <a:pt x="2433848" y="660491"/>
                    </a:lnTo>
                    <a:lnTo>
                      <a:pt x="2434373" y="655281"/>
                    </a:lnTo>
                    <a:lnTo>
                      <a:pt x="2434891" y="650730"/>
                    </a:lnTo>
                    <a:lnTo>
                      <a:pt x="2435417" y="647565"/>
                    </a:lnTo>
                    <a:lnTo>
                      <a:pt x="2435935" y="646263"/>
                    </a:lnTo>
                    <a:lnTo>
                      <a:pt x="2436453" y="646964"/>
                    </a:lnTo>
                    <a:lnTo>
                      <a:pt x="2436979" y="649402"/>
                    </a:lnTo>
                    <a:lnTo>
                      <a:pt x="2437497" y="653001"/>
                    </a:lnTo>
                    <a:lnTo>
                      <a:pt x="2438023" y="657018"/>
                    </a:lnTo>
                    <a:lnTo>
                      <a:pt x="2438540" y="660700"/>
                    </a:lnTo>
                    <a:lnTo>
                      <a:pt x="2439058" y="663406"/>
                    </a:lnTo>
                    <a:lnTo>
                      <a:pt x="2439584" y="664758"/>
                    </a:lnTo>
                    <a:lnTo>
                      <a:pt x="2440102" y="664641"/>
                    </a:lnTo>
                    <a:lnTo>
                      <a:pt x="2440628" y="663264"/>
                    </a:lnTo>
                    <a:lnTo>
                      <a:pt x="2441146" y="661101"/>
                    </a:lnTo>
                    <a:lnTo>
                      <a:pt x="2441663" y="658796"/>
                    </a:lnTo>
                    <a:lnTo>
                      <a:pt x="2442189" y="656959"/>
                    </a:lnTo>
                    <a:lnTo>
                      <a:pt x="2442707" y="656074"/>
                    </a:lnTo>
                    <a:lnTo>
                      <a:pt x="2443233" y="656375"/>
                    </a:lnTo>
                    <a:lnTo>
                      <a:pt x="2443751" y="657870"/>
                    </a:lnTo>
                    <a:lnTo>
                      <a:pt x="2444268" y="660316"/>
                    </a:lnTo>
                    <a:lnTo>
                      <a:pt x="2444795" y="663322"/>
                    </a:lnTo>
                    <a:lnTo>
                      <a:pt x="2445312" y="666395"/>
                    </a:lnTo>
                    <a:lnTo>
                      <a:pt x="2445839" y="669092"/>
                    </a:lnTo>
                    <a:lnTo>
                      <a:pt x="2446356" y="671096"/>
                    </a:lnTo>
                    <a:lnTo>
                      <a:pt x="2446874" y="672290"/>
                    </a:lnTo>
                    <a:lnTo>
                      <a:pt x="2447400" y="672758"/>
                    </a:lnTo>
                    <a:lnTo>
                      <a:pt x="2447918" y="672775"/>
                    </a:lnTo>
                    <a:lnTo>
                      <a:pt x="2448444" y="672708"/>
                    </a:lnTo>
                    <a:lnTo>
                      <a:pt x="2448961" y="672992"/>
                    </a:lnTo>
                    <a:lnTo>
                      <a:pt x="2449479" y="673944"/>
                    </a:lnTo>
                    <a:lnTo>
                      <a:pt x="2450005" y="675697"/>
                    </a:lnTo>
                    <a:lnTo>
                      <a:pt x="2450523" y="678186"/>
                    </a:lnTo>
                    <a:lnTo>
                      <a:pt x="2451049" y="681117"/>
                    </a:lnTo>
                    <a:lnTo>
                      <a:pt x="2451567" y="684123"/>
                    </a:lnTo>
                    <a:lnTo>
                      <a:pt x="2452084" y="686795"/>
                    </a:lnTo>
                    <a:lnTo>
                      <a:pt x="2452611" y="688790"/>
                    </a:lnTo>
                    <a:lnTo>
                      <a:pt x="2453128" y="689893"/>
                    </a:lnTo>
                    <a:lnTo>
                      <a:pt x="2453654" y="690085"/>
                    </a:lnTo>
                    <a:lnTo>
                      <a:pt x="2454172" y="689567"/>
                    </a:lnTo>
                    <a:lnTo>
                      <a:pt x="2454690" y="688740"/>
                    </a:lnTo>
                    <a:lnTo>
                      <a:pt x="2455216" y="688106"/>
                    </a:lnTo>
                    <a:lnTo>
                      <a:pt x="2455734" y="688122"/>
                    </a:lnTo>
                    <a:lnTo>
                      <a:pt x="2456259" y="689158"/>
                    </a:lnTo>
                    <a:lnTo>
                      <a:pt x="2456777" y="691379"/>
                    </a:lnTo>
                    <a:lnTo>
                      <a:pt x="2457295" y="694694"/>
                    </a:lnTo>
                    <a:lnTo>
                      <a:pt x="2457821" y="698761"/>
                    </a:lnTo>
                    <a:lnTo>
                      <a:pt x="2458339" y="703019"/>
                    </a:lnTo>
                    <a:lnTo>
                      <a:pt x="2458865" y="706835"/>
                    </a:lnTo>
                    <a:lnTo>
                      <a:pt x="2459383" y="709649"/>
                    </a:lnTo>
                    <a:lnTo>
                      <a:pt x="2459900" y="711027"/>
                    </a:lnTo>
                    <a:lnTo>
                      <a:pt x="2460426" y="710818"/>
                    </a:lnTo>
                    <a:lnTo>
                      <a:pt x="2460944" y="709107"/>
                    </a:lnTo>
                    <a:lnTo>
                      <a:pt x="2461470" y="706334"/>
                    </a:lnTo>
                    <a:lnTo>
                      <a:pt x="2461988" y="703136"/>
                    </a:lnTo>
                    <a:lnTo>
                      <a:pt x="2462506" y="700280"/>
                    </a:lnTo>
                    <a:lnTo>
                      <a:pt x="2463032" y="698452"/>
                    </a:lnTo>
                    <a:lnTo>
                      <a:pt x="2463549" y="698143"/>
                    </a:lnTo>
                    <a:lnTo>
                      <a:pt x="2464075" y="699546"/>
                    </a:lnTo>
                    <a:lnTo>
                      <a:pt x="2464593" y="702560"/>
                    </a:lnTo>
                    <a:lnTo>
                      <a:pt x="2465111" y="706752"/>
                    </a:lnTo>
                    <a:lnTo>
                      <a:pt x="2465637" y="711420"/>
                    </a:lnTo>
                    <a:lnTo>
                      <a:pt x="2466155" y="715695"/>
                    </a:lnTo>
                    <a:lnTo>
                      <a:pt x="2466681" y="718793"/>
                    </a:lnTo>
                    <a:lnTo>
                      <a:pt x="2467198" y="720121"/>
                    </a:lnTo>
                    <a:lnTo>
                      <a:pt x="2467716" y="719369"/>
                    </a:lnTo>
                    <a:lnTo>
                      <a:pt x="2468242" y="716597"/>
                    </a:lnTo>
                    <a:lnTo>
                      <a:pt x="2468760" y="712238"/>
                    </a:lnTo>
                    <a:lnTo>
                      <a:pt x="2469286" y="707019"/>
                    </a:lnTo>
                    <a:lnTo>
                      <a:pt x="2469804" y="701859"/>
                    </a:lnTo>
                    <a:lnTo>
                      <a:pt x="2470321" y="697625"/>
                    </a:lnTo>
                    <a:lnTo>
                      <a:pt x="2470847" y="694970"/>
                    </a:lnTo>
                    <a:lnTo>
                      <a:pt x="2471365" y="694268"/>
                    </a:lnTo>
                    <a:lnTo>
                      <a:pt x="2471891" y="695554"/>
                    </a:lnTo>
                    <a:lnTo>
                      <a:pt x="2472409" y="698468"/>
                    </a:lnTo>
                    <a:lnTo>
                      <a:pt x="2472927" y="702326"/>
                    </a:lnTo>
                    <a:lnTo>
                      <a:pt x="2473453" y="706226"/>
                    </a:lnTo>
                    <a:lnTo>
                      <a:pt x="2473970" y="709240"/>
                    </a:lnTo>
                    <a:lnTo>
                      <a:pt x="2474497" y="710660"/>
                    </a:lnTo>
                    <a:lnTo>
                      <a:pt x="2475014" y="710042"/>
                    </a:lnTo>
                    <a:lnTo>
                      <a:pt x="2475532" y="707303"/>
                    </a:lnTo>
                    <a:lnTo>
                      <a:pt x="2476058" y="702744"/>
                    </a:lnTo>
                    <a:lnTo>
                      <a:pt x="2476576" y="696999"/>
                    </a:lnTo>
                    <a:lnTo>
                      <a:pt x="2477102" y="690945"/>
                    </a:lnTo>
                    <a:lnTo>
                      <a:pt x="2477620" y="685450"/>
                    </a:lnTo>
                    <a:lnTo>
                      <a:pt x="2478137" y="681250"/>
                    </a:lnTo>
                    <a:lnTo>
                      <a:pt x="2478663" y="678803"/>
                    </a:lnTo>
                    <a:lnTo>
                      <a:pt x="2479181" y="678261"/>
                    </a:lnTo>
                    <a:lnTo>
                      <a:pt x="2479707" y="679421"/>
                    </a:lnTo>
                    <a:lnTo>
                      <a:pt x="2480225" y="681735"/>
                    </a:lnTo>
                    <a:lnTo>
                      <a:pt x="2480742" y="684423"/>
                    </a:lnTo>
                    <a:lnTo>
                      <a:pt x="2481268" y="686669"/>
                    </a:lnTo>
                    <a:lnTo>
                      <a:pt x="2481786" y="687805"/>
                    </a:lnTo>
                    <a:lnTo>
                      <a:pt x="2482312" y="687396"/>
                    </a:lnTo>
                    <a:lnTo>
                      <a:pt x="2482830" y="685308"/>
                    </a:lnTo>
                    <a:lnTo>
                      <a:pt x="2483348" y="681735"/>
                    </a:lnTo>
                    <a:lnTo>
                      <a:pt x="2483874" y="677142"/>
                    </a:lnTo>
                    <a:lnTo>
                      <a:pt x="2484392" y="672190"/>
                    </a:lnTo>
                    <a:lnTo>
                      <a:pt x="2484918" y="667589"/>
                    </a:lnTo>
                    <a:lnTo>
                      <a:pt x="2485435" y="663923"/>
                    </a:lnTo>
                    <a:lnTo>
                      <a:pt x="2485953" y="661544"/>
                    </a:lnTo>
                    <a:lnTo>
                      <a:pt x="2486479" y="660550"/>
                    </a:lnTo>
                    <a:lnTo>
                      <a:pt x="2486997" y="660767"/>
                    </a:lnTo>
                    <a:lnTo>
                      <a:pt x="2487523" y="661786"/>
                    </a:lnTo>
                    <a:lnTo>
                      <a:pt x="2488041" y="663063"/>
                    </a:lnTo>
                    <a:lnTo>
                      <a:pt x="2488558" y="664049"/>
                    </a:lnTo>
                    <a:lnTo>
                      <a:pt x="2489084" y="664308"/>
                    </a:lnTo>
                    <a:lnTo>
                      <a:pt x="2489602" y="663614"/>
                    </a:lnTo>
                    <a:lnTo>
                      <a:pt x="2490128" y="661986"/>
                    </a:lnTo>
                    <a:lnTo>
                      <a:pt x="2490646" y="659648"/>
                    </a:lnTo>
                    <a:lnTo>
                      <a:pt x="2491164" y="656984"/>
                    </a:lnTo>
                    <a:lnTo>
                      <a:pt x="2491690" y="654454"/>
                    </a:lnTo>
                    <a:lnTo>
                      <a:pt x="2492208" y="652492"/>
                    </a:lnTo>
                    <a:lnTo>
                      <a:pt x="2492733" y="651373"/>
                    </a:lnTo>
                    <a:lnTo>
                      <a:pt x="2493251" y="651147"/>
                    </a:lnTo>
                    <a:lnTo>
                      <a:pt x="2493769" y="651657"/>
                    </a:lnTo>
                    <a:lnTo>
                      <a:pt x="2494295" y="652584"/>
                    </a:lnTo>
                    <a:lnTo>
                      <a:pt x="2494813" y="653511"/>
                    </a:lnTo>
                    <a:lnTo>
                      <a:pt x="2495339" y="654070"/>
                    </a:lnTo>
                    <a:lnTo>
                      <a:pt x="2495856" y="653962"/>
                    </a:lnTo>
                    <a:lnTo>
                      <a:pt x="2496374" y="653085"/>
                    </a:lnTo>
                    <a:lnTo>
                      <a:pt x="2496900" y="651548"/>
                    </a:lnTo>
                    <a:lnTo>
                      <a:pt x="2497418" y="649661"/>
                    </a:lnTo>
                    <a:lnTo>
                      <a:pt x="2497944" y="647866"/>
                    </a:lnTo>
                    <a:lnTo>
                      <a:pt x="2498462" y="646638"/>
                    </a:lnTo>
                    <a:lnTo>
                      <a:pt x="2498979" y="646355"/>
                    </a:lnTo>
                    <a:lnTo>
                      <a:pt x="2499506" y="647240"/>
                    </a:lnTo>
                    <a:lnTo>
                      <a:pt x="2500023" y="649260"/>
                    </a:lnTo>
                    <a:lnTo>
                      <a:pt x="2500549" y="652141"/>
                    </a:lnTo>
                    <a:lnTo>
                      <a:pt x="2501067" y="655373"/>
                    </a:lnTo>
                    <a:lnTo>
                      <a:pt x="2501585" y="658371"/>
                    </a:lnTo>
                    <a:lnTo>
                      <a:pt x="2502111" y="660567"/>
                    </a:lnTo>
                    <a:lnTo>
                      <a:pt x="2502629" y="661552"/>
                    </a:lnTo>
                    <a:lnTo>
                      <a:pt x="2503154" y="661184"/>
                    </a:lnTo>
                    <a:lnTo>
                      <a:pt x="2503672" y="659565"/>
                    </a:lnTo>
                    <a:lnTo>
                      <a:pt x="2504190" y="657101"/>
                    </a:lnTo>
                    <a:lnTo>
                      <a:pt x="2504716" y="654404"/>
                    </a:lnTo>
                    <a:lnTo>
                      <a:pt x="2505234" y="652191"/>
                    </a:lnTo>
                    <a:lnTo>
                      <a:pt x="2505760" y="651139"/>
                    </a:lnTo>
                    <a:lnTo>
                      <a:pt x="2506278" y="651715"/>
                    </a:lnTo>
                    <a:lnTo>
                      <a:pt x="2506795" y="654078"/>
                    </a:lnTo>
                    <a:lnTo>
                      <a:pt x="2507321" y="658062"/>
                    </a:lnTo>
                    <a:lnTo>
                      <a:pt x="2507839" y="663197"/>
                    </a:lnTo>
                    <a:lnTo>
                      <a:pt x="2508365" y="668767"/>
                    </a:lnTo>
                    <a:lnTo>
                      <a:pt x="2508883" y="673910"/>
                    </a:lnTo>
                    <a:lnTo>
                      <a:pt x="2509401" y="677852"/>
                    </a:lnTo>
                    <a:lnTo>
                      <a:pt x="2509927" y="680031"/>
                    </a:lnTo>
                    <a:lnTo>
                      <a:pt x="2510444" y="680257"/>
                    </a:lnTo>
                    <a:lnTo>
                      <a:pt x="2510970" y="678662"/>
                    </a:lnTo>
                    <a:lnTo>
                      <a:pt x="2511488" y="675764"/>
                    </a:lnTo>
                    <a:lnTo>
                      <a:pt x="2512006" y="672307"/>
                    </a:lnTo>
                    <a:lnTo>
                      <a:pt x="2512532" y="669192"/>
                    </a:lnTo>
                    <a:lnTo>
                      <a:pt x="2513050" y="667272"/>
                    </a:lnTo>
                    <a:lnTo>
                      <a:pt x="2513576" y="667147"/>
                    </a:lnTo>
                    <a:lnTo>
                      <a:pt x="2514093" y="669067"/>
                    </a:lnTo>
                    <a:lnTo>
                      <a:pt x="2514611" y="672925"/>
                    </a:lnTo>
                    <a:lnTo>
                      <a:pt x="2515137" y="678269"/>
                    </a:lnTo>
                    <a:lnTo>
                      <a:pt x="2515655" y="684373"/>
                    </a:lnTo>
                    <a:lnTo>
                      <a:pt x="2516181" y="690310"/>
                    </a:lnTo>
                    <a:lnTo>
                      <a:pt x="2516699" y="695178"/>
                    </a:lnTo>
                    <a:lnTo>
                      <a:pt x="2517216" y="698293"/>
                    </a:lnTo>
                    <a:lnTo>
                      <a:pt x="2517742" y="699303"/>
                    </a:lnTo>
                    <a:lnTo>
                      <a:pt x="2518260" y="698260"/>
                    </a:lnTo>
                    <a:lnTo>
                      <a:pt x="2518786" y="695554"/>
                    </a:lnTo>
                    <a:lnTo>
                      <a:pt x="2519304" y="691880"/>
                    </a:lnTo>
                    <a:lnTo>
                      <a:pt x="2519822" y="688122"/>
                    </a:lnTo>
                    <a:lnTo>
                      <a:pt x="2520348" y="685133"/>
                    </a:lnTo>
                    <a:lnTo>
                      <a:pt x="2520865" y="683588"/>
                    </a:lnTo>
                    <a:lnTo>
                      <a:pt x="2521392" y="683855"/>
                    </a:lnTo>
                    <a:lnTo>
                      <a:pt x="2521909" y="685951"/>
                    </a:lnTo>
                    <a:lnTo>
                      <a:pt x="2522427" y="689600"/>
                    </a:lnTo>
                    <a:lnTo>
                      <a:pt x="2522953" y="694210"/>
                    </a:lnTo>
                    <a:lnTo>
                      <a:pt x="2523471" y="699003"/>
                    </a:lnTo>
                    <a:lnTo>
                      <a:pt x="2523997" y="703153"/>
                    </a:lnTo>
                    <a:lnTo>
                      <a:pt x="2524515" y="705975"/>
                    </a:lnTo>
                    <a:lnTo>
                      <a:pt x="2525032" y="707086"/>
                    </a:lnTo>
                    <a:lnTo>
                      <a:pt x="2525558" y="706401"/>
                    </a:lnTo>
                    <a:lnTo>
                      <a:pt x="2526076" y="704163"/>
                    </a:lnTo>
                    <a:lnTo>
                      <a:pt x="2526602" y="700848"/>
                    </a:lnTo>
                    <a:lnTo>
                      <a:pt x="2527120" y="697141"/>
                    </a:lnTo>
                    <a:lnTo>
                      <a:pt x="2527637" y="693759"/>
                    </a:lnTo>
                    <a:lnTo>
                      <a:pt x="2528164" y="691287"/>
                    </a:lnTo>
                    <a:lnTo>
                      <a:pt x="2528681" y="690085"/>
                    </a:lnTo>
                    <a:lnTo>
                      <a:pt x="2529207" y="690235"/>
                    </a:lnTo>
                    <a:lnTo>
                      <a:pt x="2529725" y="691563"/>
                    </a:lnTo>
                    <a:lnTo>
                      <a:pt x="2530243" y="693659"/>
                    </a:lnTo>
                    <a:lnTo>
                      <a:pt x="2530769" y="695988"/>
                    </a:lnTo>
                    <a:lnTo>
                      <a:pt x="2531287" y="697959"/>
                    </a:lnTo>
                    <a:lnTo>
                      <a:pt x="2531813" y="699095"/>
                    </a:lnTo>
                    <a:lnTo>
                      <a:pt x="2532330" y="699120"/>
                    </a:lnTo>
                    <a:lnTo>
                      <a:pt x="2532848" y="697976"/>
                    </a:lnTo>
                    <a:lnTo>
                      <a:pt x="2533374" y="695846"/>
                    </a:lnTo>
                    <a:lnTo>
                      <a:pt x="2533892" y="693057"/>
                    </a:lnTo>
                    <a:lnTo>
                      <a:pt x="2534418" y="690051"/>
                    </a:lnTo>
                    <a:lnTo>
                      <a:pt x="2534936" y="687312"/>
                    </a:lnTo>
                    <a:lnTo>
                      <a:pt x="2535453" y="685208"/>
                    </a:lnTo>
                    <a:lnTo>
                      <a:pt x="2535979" y="683914"/>
                    </a:lnTo>
                    <a:lnTo>
                      <a:pt x="2536497" y="683379"/>
                    </a:lnTo>
                    <a:lnTo>
                      <a:pt x="2537023" y="683379"/>
                    </a:lnTo>
                    <a:lnTo>
                      <a:pt x="2537541" y="683555"/>
                    </a:lnTo>
                    <a:lnTo>
                      <a:pt x="2538059" y="683530"/>
                    </a:lnTo>
                    <a:lnTo>
                      <a:pt x="2538585" y="682995"/>
                    </a:lnTo>
                    <a:lnTo>
                      <a:pt x="2539102" y="681760"/>
                    </a:lnTo>
                    <a:lnTo>
                      <a:pt x="2539628" y="679814"/>
                    </a:lnTo>
                    <a:lnTo>
                      <a:pt x="2540146" y="677317"/>
                    </a:lnTo>
                    <a:lnTo>
                      <a:pt x="2540664" y="674578"/>
                    </a:lnTo>
                    <a:lnTo>
                      <a:pt x="2541190" y="671965"/>
                    </a:lnTo>
                    <a:lnTo>
                      <a:pt x="2541708" y="669844"/>
                    </a:lnTo>
                    <a:lnTo>
                      <a:pt x="2542234" y="668458"/>
                    </a:lnTo>
                    <a:lnTo>
                      <a:pt x="2542751" y="667915"/>
                    </a:lnTo>
                    <a:lnTo>
                      <a:pt x="2543269" y="668115"/>
                    </a:lnTo>
                    <a:lnTo>
                      <a:pt x="2543795" y="668725"/>
                    </a:lnTo>
                    <a:lnTo>
                      <a:pt x="2544313" y="669293"/>
                    </a:lnTo>
                    <a:lnTo>
                      <a:pt x="2544839" y="669318"/>
                    </a:lnTo>
                    <a:lnTo>
                      <a:pt x="2545357" y="668433"/>
                    </a:lnTo>
                    <a:lnTo>
                      <a:pt x="2545874" y="666445"/>
                    </a:lnTo>
                    <a:lnTo>
                      <a:pt x="2546401" y="663414"/>
                    </a:lnTo>
                    <a:lnTo>
                      <a:pt x="2546918" y="659615"/>
                    </a:lnTo>
                    <a:lnTo>
                      <a:pt x="2547444" y="655515"/>
                    </a:lnTo>
                    <a:lnTo>
                      <a:pt x="2547962" y="651707"/>
                    </a:lnTo>
                    <a:lnTo>
                      <a:pt x="2548480" y="648768"/>
                    </a:lnTo>
                    <a:lnTo>
                      <a:pt x="2549006" y="647156"/>
                    </a:lnTo>
                    <a:lnTo>
                      <a:pt x="2549523" y="647073"/>
                    </a:lnTo>
                    <a:lnTo>
                      <a:pt x="2550049" y="648409"/>
                    </a:lnTo>
                    <a:lnTo>
                      <a:pt x="2550567" y="650814"/>
                    </a:lnTo>
                    <a:lnTo>
                      <a:pt x="2551085" y="653686"/>
                    </a:lnTo>
                    <a:lnTo>
                      <a:pt x="2551611" y="656300"/>
                    </a:lnTo>
                    <a:lnTo>
                      <a:pt x="2552129" y="657936"/>
                    </a:lnTo>
                    <a:lnTo>
                      <a:pt x="2552655" y="658062"/>
                    </a:lnTo>
                    <a:lnTo>
                      <a:pt x="2553173" y="656442"/>
                    </a:lnTo>
                    <a:lnTo>
                      <a:pt x="2553690" y="653193"/>
                    </a:lnTo>
                    <a:lnTo>
                      <a:pt x="2554216" y="648751"/>
                    </a:lnTo>
                    <a:lnTo>
                      <a:pt x="2554734" y="643824"/>
                    </a:lnTo>
                    <a:lnTo>
                      <a:pt x="2555260" y="639248"/>
                    </a:lnTo>
                    <a:lnTo>
                      <a:pt x="2555778" y="635867"/>
                    </a:lnTo>
                    <a:lnTo>
                      <a:pt x="2556296" y="634297"/>
                    </a:lnTo>
                    <a:lnTo>
                      <a:pt x="2556822" y="634831"/>
                    </a:lnTo>
                    <a:lnTo>
                      <a:pt x="2557339" y="637345"/>
                    </a:lnTo>
                    <a:lnTo>
                      <a:pt x="2557865" y="641369"/>
                    </a:lnTo>
                    <a:lnTo>
                      <a:pt x="2558383" y="646196"/>
                    </a:lnTo>
                    <a:lnTo>
                      <a:pt x="2558901" y="650930"/>
                    </a:lnTo>
                    <a:lnTo>
                      <a:pt x="2559427" y="654705"/>
                    </a:lnTo>
                    <a:lnTo>
                      <a:pt x="2559945" y="656817"/>
                    </a:lnTo>
                    <a:lnTo>
                      <a:pt x="2560471" y="656884"/>
                    </a:lnTo>
                    <a:lnTo>
                      <a:pt x="2560989" y="654964"/>
                    </a:lnTo>
                    <a:lnTo>
                      <a:pt x="2561506" y="651456"/>
                    </a:lnTo>
                    <a:lnTo>
                      <a:pt x="2562032" y="647098"/>
                    </a:lnTo>
                    <a:lnTo>
                      <a:pt x="2562550" y="642789"/>
                    </a:lnTo>
                    <a:lnTo>
                      <a:pt x="2563076" y="639457"/>
                    </a:lnTo>
                    <a:lnTo>
                      <a:pt x="2563594" y="637862"/>
                    </a:lnTo>
                    <a:lnTo>
                      <a:pt x="2564111" y="638363"/>
                    </a:lnTo>
                    <a:lnTo>
                      <a:pt x="2564637" y="640952"/>
                    </a:lnTo>
                    <a:lnTo>
                      <a:pt x="2565155" y="645227"/>
                    </a:lnTo>
                    <a:lnTo>
                      <a:pt x="2565681" y="650546"/>
                    </a:lnTo>
                    <a:lnTo>
                      <a:pt x="2566199" y="656083"/>
                    </a:lnTo>
                    <a:lnTo>
                      <a:pt x="2566717" y="660967"/>
                    </a:lnTo>
                    <a:lnTo>
                      <a:pt x="2567243" y="664483"/>
                    </a:lnTo>
                    <a:lnTo>
                      <a:pt x="2567760" y="666186"/>
                    </a:lnTo>
                    <a:lnTo>
                      <a:pt x="2568287" y="666028"/>
                    </a:lnTo>
                    <a:lnTo>
                      <a:pt x="2568804" y="664291"/>
                    </a:lnTo>
                    <a:lnTo>
                      <a:pt x="2569322" y="661560"/>
                    </a:lnTo>
                    <a:lnTo>
                      <a:pt x="2569848" y="658579"/>
                    </a:lnTo>
                    <a:lnTo>
                      <a:pt x="2570366" y="656133"/>
                    </a:lnTo>
                    <a:lnTo>
                      <a:pt x="2570892" y="654880"/>
                    </a:lnTo>
                    <a:lnTo>
                      <a:pt x="2571410" y="655214"/>
                    </a:lnTo>
                    <a:lnTo>
                      <a:pt x="2571927" y="657176"/>
                    </a:lnTo>
                    <a:lnTo>
                      <a:pt x="2572453" y="660525"/>
                    </a:lnTo>
                    <a:lnTo>
                      <a:pt x="2572971" y="664767"/>
                    </a:lnTo>
                    <a:lnTo>
                      <a:pt x="2573497" y="669293"/>
                    </a:lnTo>
                    <a:lnTo>
                      <a:pt x="2574015" y="673434"/>
                    </a:lnTo>
                    <a:lnTo>
                      <a:pt x="2574532" y="676649"/>
                    </a:lnTo>
                    <a:lnTo>
                      <a:pt x="2575059" y="678595"/>
                    </a:lnTo>
                    <a:lnTo>
                      <a:pt x="2575576" y="679238"/>
                    </a:lnTo>
                    <a:lnTo>
                      <a:pt x="2576102" y="678787"/>
                    </a:lnTo>
                    <a:lnTo>
                      <a:pt x="2576620" y="677643"/>
                    </a:lnTo>
                    <a:lnTo>
                      <a:pt x="2577138" y="676282"/>
                    </a:lnTo>
                    <a:lnTo>
                      <a:pt x="2577664" y="675205"/>
                    </a:lnTo>
                    <a:lnTo>
                      <a:pt x="2578182" y="674812"/>
                    </a:lnTo>
                    <a:lnTo>
                      <a:pt x="2578708" y="675330"/>
                    </a:lnTo>
                    <a:lnTo>
                      <a:pt x="2579225" y="676749"/>
                    </a:lnTo>
                    <a:lnTo>
                      <a:pt x="2579743" y="678862"/>
                    </a:lnTo>
                    <a:lnTo>
                      <a:pt x="2580269" y="681300"/>
                    </a:lnTo>
                    <a:lnTo>
                      <a:pt x="2580787" y="683663"/>
                    </a:lnTo>
                    <a:lnTo>
                      <a:pt x="2581313" y="685559"/>
                    </a:lnTo>
                    <a:lnTo>
                      <a:pt x="2581831" y="686745"/>
                    </a:lnTo>
                    <a:lnTo>
                      <a:pt x="2582348" y="687145"/>
                    </a:lnTo>
                    <a:lnTo>
                      <a:pt x="2582874" y="686878"/>
                    </a:lnTo>
                    <a:lnTo>
                      <a:pt x="2583392" y="686227"/>
                    </a:lnTo>
                    <a:lnTo>
                      <a:pt x="2583918" y="685526"/>
                    </a:lnTo>
                    <a:lnTo>
                      <a:pt x="2584436" y="685083"/>
                    </a:lnTo>
                    <a:lnTo>
                      <a:pt x="2584954" y="685133"/>
                    </a:lnTo>
                    <a:lnTo>
                      <a:pt x="2585480" y="685776"/>
                    </a:lnTo>
                    <a:lnTo>
                      <a:pt x="2585997" y="686970"/>
                    </a:lnTo>
                    <a:lnTo>
                      <a:pt x="2586523" y="688482"/>
                    </a:lnTo>
                    <a:lnTo>
                      <a:pt x="2587041" y="689976"/>
                    </a:lnTo>
                    <a:lnTo>
                      <a:pt x="2587559" y="691053"/>
                    </a:lnTo>
                    <a:lnTo>
                      <a:pt x="2588085" y="691371"/>
                    </a:lnTo>
                    <a:lnTo>
                      <a:pt x="2588603" y="690770"/>
                    </a:lnTo>
                    <a:lnTo>
                      <a:pt x="2589129" y="689250"/>
                    </a:lnTo>
                    <a:lnTo>
                      <a:pt x="2589646" y="687045"/>
                    </a:lnTo>
                    <a:lnTo>
                      <a:pt x="2590164" y="684524"/>
                    </a:lnTo>
                    <a:lnTo>
                      <a:pt x="2590690" y="682169"/>
                    </a:lnTo>
                    <a:lnTo>
                      <a:pt x="2591208" y="680432"/>
                    </a:lnTo>
                    <a:lnTo>
                      <a:pt x="2591734" y="679655"/>
                    </a:lnTo>
                    <a:lnTo>
                      <a:pt x="2592252" y="679989"/>
                    </a:lnTo>
                    <a:lnTo>
                      <a:pt x="2592770" y="681325"/>
                    </a:lnTo>
                    <a:lnTo>
                      <a:pt x="2593296" y="683354"/>
                    </a:lnTo>
                    <a:lnTo>
                      <a:pt x="2593813" y="685592"/>
                    </a:lnTo>
                    <a:lnTo>
                      <a:pt x="2594339" y="687438"/>
                    </a:lnTo>
                    <a:lnTo>
                      <a:pt x="2594857" y="688340"/>
                    </a:lnTo>
                    <a:lnTo>
                      <a:pt x="2595375" y="687855"/>
                    </a:lnTo>
                    <a:lnTo>
                      <a:pt x="2595901" y="685834"/>
                    </a:lnTo>
                    <a:lnTo>
                      <a:pt x="2596418" y="682394"/>
                    </a:lnTo>
                    <a:lnTo>
                      <a:pt x="2596945" y="677952"/>
                    </a:lnTo>
                    <a:lnTo>
                      <a:pt x="2597462" y="673117"/>
                    </a:lnTo>
                    <a:lnTo>
                      <a:pt x="2597980" y="668583"/>
                    </a:lnTo>
                    <a:lnTo>
                      <a:pt x="2598506" y="665017"/>
                    </a:lnTo>
                    <a:lnTo>
                      <a:pt x="2599024" y="662971"/>
                    </a:lnTo>
                    <a:lnTo>
                      <a:pt x="2599550" y="662671"/>
                    </a:lnTo>
                    <a:lnTo>
                      <a:pt x="2600068" y="663999"/>
                    </a:lnTo>
                    <a:lnTo>
                      <a:pt x="2600585" y="666529"/>
                    </a:lnTo>
                    <a:lnTo>
                      <a:pt x="2601111" y="669585"/>
                    </a:lnTo>
                    <a:lnTo>
                      <a:pt x="2601629" y="672382"/>
                    </a:lnTo>
                    <a:lnTo>
                      <a:pt x="2602155" y="674161"/>
                    </a:lnTo>
                    <a:lnTo>
                      <a:pt x="2602673" y="674311"/>
                    </a:lnTo>
                    <a:lnTo>
                      <a:pt x="2603191" y="672533"/>
                    </a:lnTo>
                    <a:lnTo>
                      <a:pt x="2603717" y="668908"/>
                    </a:lnTo>
                    <a:lnTo>
                      <a:pt x="2604234" y="663848"/>
                    </a:lnTo>
                    <a:lnTo>
                      <a:pt x="2604760" y="658036"/>
                    </a:lnTo>
                  </a:path>
                </a:pathLst>
              </a:custGeom>
              <a:noFill/>
              <a:ln w="22257" cap="flat">
                <a:solidFill>
                  <a:srgbClr val="EDB1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5" name="任意多边形: 形状 1274">
                <a:extLst>
                  <a:ext uri="{FF2B5EF4-FFF2-40B4-BE49-F238E27FC236}">
                    <a16:creationId xmlns:a16="http://schemas.microsoft.com/office/drawing/2014/main" id="{CABBA562-509E-DB37-08D7-51763E02FBDB}"/>
                  </a:ext>
                </a:extLst>
              </p:cNvPr>
              <p:cNvSpPr/>
              <p:nvPr/>
            </p:nvSpPr>
            <p:spPr>
              <a:xfrm>
                <a:off x="781179" y="681053"/>
                <a:ext cx="2604760" cy="1431869"/>
              </a:xfrm>
              <a:custGeom>
                <a:avLst/>
                <a:gdLst>
                  <a:gd name="connsiteX0" fmla="*/ 0 w 2604760"/>
                  <a:gd name="connsiteY0" fmla="*/ 1431869 h 1431869"/>
                  <a:gd name="connsiteX1" fmla="*/ 521 w 2604760"/>
                  <a:gd name="connsiteY1" fmla="*/ 1427168 h 1431869"/>
                  <a:gd name="connsiteX2" fmla="*/ 1042 w 2604760"/>
                  <a:gd name="connsiteY2" fmla="*/ 1413883 h 1431869"/>
                  <a:gd name="connsiteX3" fmla="*/ 1563 w 2604760"/>
                  <a:gd name="connsiteY3" fmla="*/ 1394368 h 1431869"/>
                  <a:gd name="connsiteX4" fmla="*/ 2084 w 2604760"/>
                  <a:gd name="connsiteY4" fmla="*/ 1372098 h 1431869"/>
                  <a:gd name="connsiteX5" fmla="*/ 2605 w 2604760"/>
                  <a:gd name="connsiteY5" fmla="*/ 1350964 h 1431869"/>
                  <a:gd name="connsiteX6" fmla="*/ 3126 w 2604760"/>
                  <a:gd name="connsiteY6" fmla="*/ 1334514 h 1431869"/>
                  <a:gd name="connsiteX7" fmla="*/ 3647 w 2604760"/>
                  <a:gd name="connsiteY7" fmla="*/ 1325270 h 1431869"/>
                  <a:gd name="connsiteX8" fmla="*/ 4168 w 2604760"/>
                  <a:gd name="connsiteY8" fmla="*/ 1324477 h 1431869"/>
                  <a:gd name="connsiteX9" fmla="*/ 4689 w 2604760"/>
                  <a:gd name="connsiteY9" fmla="*/ 1331883 h 1431869"/>
                  <a:gd name="connsiteX10" fmla="*/ 5211 w 2604760"/>
                  <a:gd name="connsiteY10" fmla="*/ 1345812 h 1431869"/>
                  <a:gd name="connsiteX11" fmla="*/ 5732 w 2604760"/>
                  <a:gd name="connsiteY11" fmla="*/ 1363314 h 1431869"/>
                  <a:gd name="connsiteX12" fmla="*/ 6253 w 2604760"/>
                  <a:gd name="connsiteY12" fmla="*/ 1380749 h 1431869"/>
                  <a:gd name="connsiteX13" fmla="*/ 6774 w 2604760"/>
                  <a:gd name="connsiteY13" fmla="*/ 1394510 h 1431869"/>
                  <a:gd name="connsiteX14" fmla="*/ 7295 w 2604760"/>
                  <a:gd name="connsiteY14" fmla="*/ 1401783 h 1431869"/>
                  <a:gd name="connsiteX15" fmla="*/ 7816 w 2604760"/>
                  <a:gd name="connsiteY15" fmla="*/ 1401007 h 1431869"/>
                  <a:gd name="connsiteX16" fmla="*/ 8337 w 2604760"/>
                  <a:gd name="connsiteY16" fmla="*/ 1392047 h 1431869"/>
                  <a:gd name="connsiteX17" fmla="*/ 8858 w 2604760"/>
                  <a:gd name="connsiteY17" fmla="*/ 1376240 h 1431869"/>
                  <a:gd name="connsiteX18" fmla="*/ 9379 w 2604760"/>
                  <a:gd name="connsiteY18" fmla="*/ 1356124 h 1431869"/>
                  <a:gd name="connsiteX19" fmla="*/ 9900 w 2604760"/>
                  <a:gd name="connsiteY19" fmla="*/ 1334956 h 1431869"/>
                  <a:gd name="connsiteX20" fmla="*/ 10421 w 2604760"/>
                  <a:gd name="connsiteY20" fmla="*/ 1315976 h 1431869"/>
                  <a:gd name="connsiteX21" fmla="*/ 10942 w 2604760"/>
                  <a:gd name="connsiteY21" fmla="*/ 1301814 h 1431869"/>
                  <a:gd name="connsiteX22" fmla="*/ 11463 w 2604760"/>
                  <a:gd name="connsiteY22" fmla="*/ 1294082 h 1431869"/>
                  <a:gd name="connsiteX23" fmla="*/ 11984 w 2604760"/>
                  <a:gd name="connsiteY23" fmla="*/ 1293130 h 1431869"/>
                  <a:gd name="connsiteX24" fmla="*/ 12505 w 2604760"/>
                  <a:gd name="connsiteY24" fmla="*/ 1298048 h 1431869"/>
                  <a:gd name="connsiteX25" fmla="*/ 13026 w 2604760"/>
                  <a:gd name="connsiteY25" fmla="*/ 1306807 h 1431869"/>
                  <a:gd name="connsiteX26" fmla="*/ 13547 w 2604760"/>
                  <a:gd name="connsiteY26" fmla="*/ 1316753 h 1431869"/>
                  <a:gd name="connsiteX27" fmla="*/ 14068 w 2604760"/>
                  <a:gd name="connsiteY27" fmla="*/ 1325161 h 1431869"/>
                  <a:gd name="connsiteX28" fmla="*/ 14590 w 2604760"/>
                  <a:gd name="connsiteY28" fmla="*/ 1329879 h 1431869"/>
                  <a:gd name="connsiteX29" fmla="*/ 15111 w 2604760"/>
                  <a:gd name="connsiteY29" fmla="*/ 1329620 h 1431869"/>
                  <a:gd name="connsiteX30" fmla="*/ 15632 w 2604760"/>
                  <a:gd name="connsiteY30" fmla="*/ 1324126 h 1431869"/>
                  <a:gd name="connsiteX31" fmla="*/ 16153 w 2604760"/>
                  <a:gd name="connsiteY31" fmla="*/ 1314139 h 1431869"/>
                  <a:gd name="connsiteX32" fmla="*/ 16674 w 2604760"/>
                  <a:gd name="connsiteY32" fmla="*/ 1301263 h 1431869"/>
                  <a:gd name="connsiteX33" fmla="*/ 17195 w 2604760"/>
                  <a:gd name="connsiteY33" fmla="*/ 1287610 h 1431869"/>
                  <a:gd name="connsiteX34" fmla="*/ 17716 w 2604760"/>
                  <a:gd name="connsiteY34" fmla="*/ 1275285 h 1431869"/>
                  <a:gd name="connsiteX35" fmla="*/ 18237 w 2604760"/>
                  <a:gd name="connsiteY35" fmla="*/ 1265933 h 1431869"/>
                  <a:gd name="connsiteX36" fmla="*/ 18758 w 2604760"/>
                  <a:gd name="connsiteY36" fmla="*/ 1260355 h 1431869"/>
                  <a:gd name="connsiteX37" fmla="*/ 19279 w 2604760"/>
                  <a:gd name="connsiteY37" fmla="*/ 1258393 h 1431869"/>
                  <a:gd name="connsiteX38" fmla="*/ 19800 w 2604760"/>
                  <a:gd name="connsiteY38" fmla="*/ 1259094 h 1431869"/>
                  <a:gd name="connsiteX39" fmla="*/ 20321 w 2604760"/>
                  <a:gd name="connsiteY39" fmla="*/ 1260948 h 1431869"/>
                  <a:gd name="connsiteX40" fmla="*/ 20842 w 2604760"/>
                  <a:gd name="connsiteY40" fmla="*/ 1262368 h 1431869"/>
                  <a:gd name="connsiteX41" fmla="*/ 21363 w 2604760"/>
                  <a:gd name="connsiteY41" fmla="*/ 1262059 h 1431869"/>
                  <a:gd name="connsiteX42" fmla="*/ 21884 w 2604760"/>
                  <a:gd name="connsiteY42" fmla="*/ 1259370 h 1431869"/>
                  <a:gd name="connsiteX43" fmla="*/ 22405 w 2604760"/>
                  <a:gd name="connsiteY43" fmla="*/ 1254401 h 1431869"/>
                  <a:gd name="connsiteX44" fmla="*/ 22926 w 2604760"/>
                  <a:gd name="connsiteY44" fmla="*/ 1247930 h 1431869"/>
                  <a:gd name="connsiteX45" fmla="*/ 23447 w 2604760"/>
                  <a:gd name="connsiteY45" fmla="*/ 1241191 h 1431869"/>
                  <a:gd name="connsiteX46" fmla="*/ 23969 w 2604760"/>
                  <a:gd name="connsiteY46" fmla="*/ 1235605 h 1431869"/>
                  <a:gd name="connsiteX47" fmla="*/ 24490 w 2604760"/>
                  <a:gd name="connsiteY47" fmla="*/ 1232398 h 1431869"/>
                  <a:gd name="connsiteX48" fmla="*/ 25011 w 2604760"/>
                  <a:gd name="connsiteY48" fmla="*/ 1232307 h 1431869"/>
                  <a:gd name="connsiteX49" fmla="*/ 25532 w 2604760"/>
                  <a:gd name="connsiteY49" fmla="*/ 1235313 h 1431869"/>
                  <a:gd name="connsiteX50" fmla="*/ 26053 w 2604760"/>
                  <a:gd name="connsiteY50" fmla="*/ 1240532 h 1431869"/>
                  <a:gd name="connsiteX51" fmla="*/ 26574 w 2604760"/>
                  <a:gd name="connsiteY51" fmla="*/ 1246352 h 1431869"/>
                  <a:gd name="connsiteX52" fmla="*/ 27095 w 2604760"/>
                  <a:gd name="connsiteY52" fmla="*/ 1250802 h 1431869"/>
                  <a:gd name="connsiteX53" fmla="*/ 27616 w 2604760"/>
                  <a:gd name="connsiteY53" fmla="*/ 1252138 h 1431869"/>
                  <a:gd name="connsiteX54" fmla="*/ 28137 w 2604760"/>
                  <a:gd name="connsiteY54" fmla="*/ 1249224 h 1431869"/>
                  <a:gd name="connsiteX55" fmla="*/ 28658 w 2604760"/>
                  <a:gd name="connsiteY55" fmla="*/ 1241934 h 1431869"/>
                  <a:gd name="connsiteX56" fmla="*/ 29179 w 2604760"/>
                  <a:gd name="connsiteY56" fmla="*/ 1231163 h 1431869"/>
                  <a:gd name="connsiteX57" fmla="*/ 29700 w 2604760"/>
                  <a:gd name="connsiteY57" fmla="*/ 1218763 h 1431869"/>
                  <a:gd name="connsiteX58" fmla="*/ 30221 w 2604760"/>
                  <a:gd name="connsiteY58" fmla="*/ 1207156 h 1431869"/>
                  <a:gd name="connsiteX59" fmla="*/ 30742 w 2604760"/>
                  <a:gd name="connsiteY59" fmla="*/ 1198939 h 1431869"/>
                  <a:gd name="connsiteX60" fmla="*/ 31263 w 2604760"/>
                  <a:gd name="connsiteY60" fmla="*/ 1196217 h 1431869"/>
                  <a:gd name="connsiteX61" fmla="*/ 31784 w 2604760"/>
                  <a:gd name="connsiteY61" fmla="*/ 1200150 h 1431869"/>
                  <a:gd name="connsiteX62" fmla="*/ 32305 w 2604760"/>
                  <a:gd name="connsiteY62" fmla="*/ 1210638 h 1431869"/>
                  <a:gd name="connsiteX63" fmla="*/ 32826 w 2604760"/>
                  <a:gd name="connsiteY63" fmla="*/ 1226261 h 1431869"/>
                  <a:gd name="connsiteX64" fmla="*/ 33348 w 2604760"/>
                  <a:gd name="connsiteY64" fmla="*/ 1244506 h 1431869"/>
                  <a:gd name="connsiteX65" fmla="*/ 33869 w 2604760"/>
                  <a:gd name="connsiteY65" fmla="*/ 1262159 h 1431869"/>
                  <a:gd name="connsiteX66" fmla="*/ 34390 w 2604760"/>
                  <a:gd name="connsiteY66" fmla="*/ 1275945 h 1431869"/>
                  <a:gd name="connsiteX67" fmla="*/ 34911 w 2604760"/>
                  <a:gd name="connsiteY67" fmla="*/ 1283185 h 1431869"/>
                  <a:gd name="connsiteX68" fmla="*/ 35432 w 2604760"/>
                  <a:gd name="connsiteY68" fmla="*/ 1282483 h 1431869"/>
                  <a:gd name="connsiteX69" fmla="*/ 35953 w 2604760"/>
                  <a:gd name="connsiteY69" fmla="*/ 1273983 h 1431869"/>
                  <a:gd name="connsiteX70" fmla="*/ 36474 w 2604760"/>
                  <a:gd name="connsiteY70" fmla="*/ 1259370 h 1431869"/>
                  <a:gd name="connsiteX71" fmla="*/ 36995 w 2604760"/>
                  <a:gd name="connsiteY71" fmla="*/ 1241584 h 1431869"/>
                  <a:gd name="connsiteX72" fmla="*/ 37516 w 2604760"/>
                  <a:gd name="connsiteY72" fmla="*/ 1224382 h 1431869"/>
                  <a:gd name="connsiteX73" fmla="*/ 38037 w 2604760"/>
                  <a:gd name="connsiteY73" fmla="*/ 1211606 h 1431869"/>
                  <a:gd name="connsiteX74" fmla="*/ 38558 w 2604760"/>
                  <a:gd name="connsiteY74" fmla="*/ 1206438 h 1431869"/>
                  <a:gd name="connsiteX75" fmla="*/ 39079 w 2604760"/>
                  <a:gd name="connsiteY75" fmla="*/ 1210646 h 1431869"/>
                  <a:gd name="connsiteX76" fmla="*/ 39600 w 2604760"/>
                  <a:gd name="connsiteY76" fmla="*/ 1224199 h 1431869"/>
                  <a:gd name="connsiteX77" fmla="*/ 40121 w 2604760"/>
                  <a:gd name="connsiteY77" fmla="*/ 1245333 h 1431869"/>
                  <a:gd name="connsiteX78" fmla="*/ 40642 w 2604760"/>
                  <a:gd name="connsiteY78" fmla="*/ 1270893 h 1431869"/>
                  <a:gd name="connsiteX79" fmla="*/ 41163 w 2604760"/>
                  <a:gd name="connsiteY79" fmla="*/ 1296887 h 1431869"/>
                  <a:gd name="connsiteX80" fmla="*/ 41684 w 2604760"/>
                  <a:gd name="connsiteY80" fmla="*/ 1319174 h 1431869"/>
                  <a:gd name="connsiteX81" fmla="*/ 42205 w 2604760"/>
                  <a:gd name="connsiteY81" fmla="*/ 1334246 h 1431869"/>
                  <a:gd name="connsiteX82" fmla="*/ 42727 w 2604760"/>
                  <a:gd name="connsiteY82" fmla="*/ 1339991 h 1431869"/>
                  <a:gd name="connsiteX83" fmla="*/ 43248 w 2604760"/>
                  <a:gd name="connsiteY83" fmla="*/ 1336033 h 1431869"/>
                  <a:gd name="connsiteX84" fmla="*/ 43769 w 2604760"/>
                  <a:gd name="connsiteY84" fmla="*/ 1323784 h 1431869"/>
                  <a:gd name="connsiteX85" fmla="*/ 44290 w 2604760"/>
                  <a:gd name="connsiteY85" fmla="*/ 1306114 h 1431869"/>
                  <a:gd name="connsiteX86" fmla="*/ 44811 w 2604760"/>
                  <a:gd name="connsiteY86" fmla="*/ 1286934 h 1431869"/>
                  <a:gd name="connsiteX87" fmla="*/ 45332 w 2604760"/>
                  <a:gd name="connsiteY87" fmla="*/ 1270509 h 1431869"/>
                  <a:gd name="connsiteX88" fmla="*/ 45853 w 2604760"/>
                  <a:gd name="connsiteY88" fmla="*/ 1260589 h 1431869"/>
                  <a:gd name="connsiteX89" fmla="*/ 46374 w 2604760"/>
                  <a:gd name="connsiteY89" fmla="*/ 1259595 h 1431869"/>
                  <a:gd name="connsiteX90" fmla="*/ 46895 w 2604760"/>
                  <a:gd name="connsiteY90" fmla="*/ 1268204 h 1431869"/>
                  <a:gd name="connsiteX91" fmla="*/ 47416 w 2604760"/>
                  <a:gd name="connsiteY91" fmla="*/ 1285322 h 1431869"/>
                  <a:gd name="connsiteX92" fmla="*/ 47937 w 2604760"/>
                  <a:gd name="connsiteY92" fmla="*/ 1308402 h 1431869"/>
                  <a:gd name="connsiteX93" fmla="*/ 48458 w 2604760"/>
                  <a:gd name="connsiteY93" fmla="*/ 1333879 h 1431869"/>
                  <a:gd name="connsiteX94" fmla="*/ 48979 w 2604760"/>
                  <a:gd name="connsiteY94" fmla="*/ 1357769 h 1431869"/>
                  <a:gd name="connsiteX95" fmla="*/ 49500 w 2604760"/>
                  <a:gd name="connsiteY95" fmla="*/ 1376432 h 1431869"/>
                  <a:gd name="connsiteX96" fmla="*/ 50021 w 2604760"/>
                  <a:gd name="connsiteY96" fmla="*/ 1387304 h 1431869"/>
                  <a:gd name="connsiteX97" fmla="*/ 50542 w 2604760"/>
                  <a:gd name="connsiteY97" fmla="*/ 1389325 h 1431869"/>
                  <a:gd name="connsiteX98" fmla="*/ 51063 w 2604760"/>
                  <a:gd name="connsiteY98" fmla="*/ 1383020 h 1431869"/>
                  <a:gd name="connsiteX99" fmla="*/ 51584 w 2604760"/>
                  <a:gd name="connsiteY99" fmla="*/ 1370328 h 1431869"/>
                  <a:gd name="connsiteX100" fmla="*/ 52106 w 2604760"/>
                  <a:gd name="connsiteY100" fmla="*/ 1354237 h 1431869"/>
                  <a:gd name="connsiteX101" fmla="*/ 52627 w 2604760"/>
                  <a:gd name="connsiteY101" fmla="*/ 1338271 h 1431869"/>
                  <a:gd name="connsiteX102" fmla="*/ 53148 w 2604760"/>
                  <a:gd name="connsiteY102" fmla="*/ 1325788 h 1431869"/>
                  <a:gd name="connsiteX103" fmla="*/ 53669 w 2604760"/>
                  <a:gd name="connsiteY103" fmla="*/ 1319308 h 1431869"/>
                  <a:gd name="connsiteX104" fmla="*/ 54190 w 2604760"/>
                  <a:gd name="connsiteY104" fmla="*/ 1320018 h 1431869"/>
                  <a:gd name="connsiteX105" fmla="*/ 54711 w 2604760"/>
                  <a:gd name="connsiteY105" fmla="*/ 1327742 h 1431869"/>
                  <a:gd name="connsiteX106" fmla="*/ 55232 w 2604760"/>
                  <a:gd name="connsiteY106" fmla="*/ 1341085 h 1431869"/>
                  <a:gd name="connsiteX107" fmla="*/ 55753 w 2604760"/>
                  <a:gd name="connsiteY107" fmla="*/ 1357669 h 1431869"/>
                  <a:gd name="connsiteX108" fmla="*/ 56274 w 2604760"/>
                  <a:gd name="connsiteY108" fmla="*/ 1374603 h 1431869"/>
                  <a:gd name="connsiteX109" fmla="*/ 56795 w 2604760"/>
                  <a:gd name="connsiteY109" fmla="*/ 1389007 h 1431869"/>
                  <a:gd name="connsiteX110" fmla="*/ 57316 w 2604760"/>
                  <a:gd name="connsiteY110" fmla="*/ 1398660 h 1431869"/>
                  <a:gd name="connsiteX111" fmla="*/ 57837 w 2604760"/>
                  <a:gd name="connsiteY111" fmla="*/ 1402376 h 1431869"/>
                  <a:gd name="connsiteX112" fmla="*/ 58358 w 2604760"/>
                  <a:gd name="connsiteY112" fmla="*/ 1400122 h 1431869"/>
                  <a:gd name="connsiteX113" fmla="*/ 58879 w 2604760"/>
                  <a:gd name="connsiteY113" fmla="*/ 1392907 h 1431869"/>
                  <a:gd name="connsiteX114" fmla="*/ 59400 w 2604760"/>
                  <a:gd name="connsiteY114" fmla="*/ 1382503 h 1431869"/>
                  <a:gd name="connsiteX115" fmla="*/ 59921 w 2604760"/>
                  <a:gd name="connsiteY115" fmla="*/ 1371138 h 1431869"/>
                  <a:gd name="connsiteX116" fmla="*/ 60442 w 2604760"/>
                  <a:gd name="connsiteY116" fmla="*/ 1361009 h 1431869"/>
                  <a:gd name="connsiteX117" fmla="*/ 60963 w 2604760"/>
                  <a:gd name="connsiteY117" fmla="*/ 1353853 h 1431869"/>
                  <a:gd name="connsiteX118" fmla="*/ 61485 w 2604760"/>
                  <a:gd name="connsiteY118" fmla="*/ 1350563 h 1431869"/>
                  <a:gd name="connsiteX119" fmla="*/ 62006 w 2604760"/>
                  <a:gd name="connsiteY119" fmla="*/ 1351156 h 1431869"/>
                  <a:gd name="connsiteX120" fmla="*/ 62527 w 2604760"/>
                  <a:gd name="connsiteY120" fmla="*/ 1354830 h 1431869"/>
                  <a:gd name="connsiteX121" fmla="*/ 63048 w 2604760"/>
                  <a:gd name="connsiteY121" fmla="*/ 1360216 h 1431869"/>
                  <a:gd name="connsiteX122" fmla="*/ 63569 w 2604760"/>
                  <a:gd name="connsiteY122" fmla="*/ 1365652 h 1431869"/>
                  <a:gd name="connsiteX123" fmla="*/ 64090 w 2604760"/>
                  <a:gd name="connsiteY123" fmla="*/ 1369560 h 1431869"/>
                  <a:gd name="connsiteX124" fmla="*/ 64611 w 2604760"/>
                  <a:gd name="connsiteY124" fmla="*/ 1370837 h 1431869"/>
                  <a:gd name="connsiteX125" fmla="*/ 65132 w 2604760"/>
                  <a:gd name="connsiteY125" fmla="*/ 1369100 h 1431869"/>
                  <a:gd name="connsiteX126" fmla="*/ 65653 w 2604760"/>
                  <a:gd name="connsiteY126" fmla="*/ 1364716 h 1431869"/>
                  <a:gd name="connsiteX127" fmla="*/ 66174 w 2604760"/>
                  <a:gd name="connsiteY127" fmla="*/ 1358637 h 1431869"/>
                  <a:gd name="connsiteX128" fmla="*/ 66695 w 2604760"/>
                  <a:gd name="connsiteY128" fmla="*/ 1352141 h 1431869"/>
                  <a:gd name="connsiteX129" fmla="*/ 67216 w 2604760"/>
                  <a:gd name="connsiteY129" fmla="*/ 1346471 h 1431869"/>
                  <a:gd name="connsiteX130" fmla="*/ 67737 w 2604760"/>
                  <a:gd name="connsiteY130" fmla="*/ 1342597 h 1431869"/>
                  <a:gd name="connsiteX131" fmla="*/ 68258 w 2604760"/>
                  <a:gd name="connsiteY131" fmla="*/ 1340918 h 1431869"/>
                  <a:gd name="connsiteX132" fmla="*/ 68779 w 2604760"/>
                  <a:gd name="connsiteY132" fmla="*/ 1341160 h 1431869"/>
                  <a:gd name="connsiteX133" fmla="*/ 69300 w 2604760"/>
                  <a:gd name="connsiteY133" fmla="*/ 1342413 h 1431869"/>
                  <a:gd name="connsiteX134" fmla="*/ 69821 w 2604760"/>
                  <a:gd name="connsiteY134" fmla="*/ 1343348 h 1431869"/>
                  <a:gd name="connsiteX135" fmla="*/ 70343 w 2604760"/>
                  <a:gd name="connsiteY135" fmla="*/ 1342563 h 1431869"/>
                  <a:gd name="connsiteX136" fmla="*/ 70864 w 2604760"/>
                  <a:gd name="connsiteY136" fmla="*/ 1338964 h 1431869"/>
                  <a:gd name="connsiteX137" fmla="*/ 71385 w 2604760"/>
                  <a:gd name="connsiteY137" fmla="*/ 1332042 h 1431869"/>
                  <a:gd name="connsiteX138" fmla="*/ 71906 w 2604760"/>
                  <a:gd name="connsiteY138" fmla="*/ 1322055 h 1431869"/>
                  <a:gd name="connsiteX139" fmla="*/ 72427 w 2604760"/>
                  <a:gd name="connsiteY139" fmla="*/ 1310056 h 1431869"/>
                  <a:gd name="connsiteX140" fmla="*/ 72948 w 2604760"/>
                  <a:gd name="connsiteY140" fmla="*/ 1297714 h 1431869"/>
                  <a:gd name="connsiteX141" fmla="*/ 73469 w 2604760"/>
                  <a:gd name="connsiteY141" fmla="*/ 1287026 h 1431869"/>
                  <a:gd name="connsiteX142" fmla="*/ 73990 w 2604760"/>
                  <a:gd name="connsiteY142" fmla="*/ 1279811 h 1431869"/>
                  <a:gd name="connsiteX143" fmla="*/ 74511 w 2604760"/>
                  <a:gd name="connsiteY143" fmla="*/ 1277340 h 1431869"/>
                  <a:gd name="connsiteX144" fmla="*/ 75032 w 2604760"/>
                  <a:gd name="connsiteY144" fmla="*/ 1279895 h 1431869"/>
                  <a:gd name="connsiteX145" fmla="*/ 75553 w 2604760"/>
                  <a:gd name="connsiteY145" fmla="*/ 1286708 h 1431869"/>
                  <a:gd name="connsiteX146" fmla="*/ 76074 w 2604760"/>
                  <a:gd name="connsiteY146" fmla="*/ 1296027 h 1431869"/>
                  <a:gd name="connsiteX147" fmla="*/ 76595 w 2604760"/>
                  <a:gd name="connsiteY147" fmla="*/ 1305388 h 1431869"/>
                  <a:gd name="connsiteX148" fmla="*/ 77116 w 2604760"/>
                  <a:gd name="connsiteY148" fmla="*/ 1312077 h 1431869"/>
                  <a:gd name="connsiteX149" fmla="*/ 77637 w 2604760"/>
                  <a:gd name="connsiteY149" fmla="*/ 1313663 h 1431869"/>
                  <a:gd name="connsiteX150" fmla="*/ 78158 w 2604760"/>
                  <a:gd name="connsiteY150" fmla="*/ 1308620 h 1431869"/>
                  <a:gd name="connsiteX151" fmla="*/ 78679 w 2604760"/>
                  <a:gd name="connsiteY151" fmla="*/ 1296704 h 1431869"/>
                  <a:gd name="connsiteX152" fmla="*/ 79200 w 2604760"/>
                  <a:gd name="connsiteY152" fmla="*/ 1279060 h 1431869"/>
                  <a:gd name="connsiteX153" fmla="*/ 79722 w 2604760"/>
                  <a:gd name="connsiteY153" fmla="*/ 1258059 h 1431869"/>
                  <a:gd name="connsiteX154" fmla="*/ 80243 w 2604760"/>
                  <a:gd name="connsiteY154" fmla="*/ 1236883 h 1431869"/>
                  <a:gd name="connsiteX155" fmla="*/ 80764 w 2604760"/>
                  <a:gd name="connsiteY155" fmla="*/ 1218980 h 1431869"/>
                  <a:gd name="connsiteX156" fmla="*/ 81285 w 2604760"/>
                  <a:gd name="connsiteY156" fmla="*/ 1207448 h 1431869"/>
                  <a:gd name="connsiteX157" fmla="*/ 81806 w 2604760"/>
                  <a:gd name="connsiteY157" fmla="*/ 1204292 h 1431869"/>
                  <a:gd name="connsiteX158" fmla="*/ 82327 w 2604760"/>
                  <a:gd name="connsiteY158" fmla="*/ 1209970 h 1431869"/>
                  <a:gd name="connsiteX159" fmla="*/ 82848 w 2604760"/>
                  <a:gd name="connsiteY159" fmla="*/ 1223230 h 1431869"/>
                  <a:gd name="connsiteX160" fmla="*/ 83369 w 2604760"/>
                  <a:gd name="connsiteY160" fmla="*/ 1241367 h 1431869"/>
                  <a:gd name="connsiteX161" fmla="*/ 83890 w 2604760"/>
                  <a:gd name="connsiteY161" fmla="*/ 1260681 h 1431869"/>
                  <a:gd name="connsiteX162" fmla="*/ 84411 w 2604760"/>
                  <a:gd name="connsiteY162" fmla="*/ 1277139 h 1431869"/>
                  <a:gd name="connsiteX163" fmla="*/ 84932 w 2604760"/>
                  <a:gd name="connsiteY163" fmla="*/ 1287059 h 1431869"/>
                  <a:gd name="connsiteX164" fmla="*/ 85453 w 2604760"/>
                  <a:gd name="connsiteY164" fmla="*/ 1287961 h 1431869"/>
                  <a:gd name="connsiteX165" fmla="*/ 85974 w 2604760"/>
                  <a:gd name="connsiteY165" fmla="*/ 1279101 h 1431869"/>
                  <a:gd name="connsiteX166" fmla="*/ 86495 w 2604760"/>
                  <a:gd name="connsiteY166" fmla="*/ 1261666 h 1431869"/>
                  <a:gd name="connsiteX167" fmla="*/ 87016 w 2604760"/>
                  <a:gd name="connsiteY167" fmla="*/ 1238494 h 1431869"/>
                  <a:gd name="connsiteX168" fmla="*/ 87537 w 2604760"/>
                  <a:gd name="connsiteY168" fmla="*/ 1213569 h 1431869"/>
                  <a:gd name="connsiteX169" fmla="*/ 88058 w 2604760"/>
                  <a:gd name="connsiteY169" fmla="*/ 1191315 h 1431869"/>
                  <a:gd name="connsiteX170" fmla="*/ 88579 w 2604760"/>
                  <a:gd name="connsiteY170" fmla="*/ 1175809 h 1431869"/>
                  <a:gd name="connsiteX171" fmla="*/ 89101 w 2604760"/>
                  <a:gd name="connsiteY171" fmla="*/ 1169889 h 1431869"/>
                  <a:gd name="connsiteX172" fmla="*/ 89622 w 2604760"/>
                  <a:gd name="connsiteY172" fmla="*/ 1174606 h 1431869"/>
                  <a:gd name="connsiteX173" fmla="*/ 90143 w 2604760"/>
                  <a:gd name="connsiteY173" fmla="*/ 1188985 h 1431869"/>
                  <a:gd name="connsiteX174" fmla="*/ 90664 w 2604760"/>
                  <a:gd name="connsiteY174" fmla="*/ 1210337 h 1431869"/>
                  <a:gd name="connsiteX175" fmla="*/ 91185 w 2604760"/>
                  <a:gd name="connsiteY175" fmla="*/ 1234803 h 1431869"/>
                  <a:gd name="connsiteX176" fmla="*/ 91706 w 2604760"/>
                  <a:gd name="connsiteY176" fmla="*/ 1257942 h 1431869"/>
                  <a:gd name="connsiteX177" fmla="*/ 92227 w 2604760"/>
                  <a:gd name="connsiteY177" fmla="*/ 1275586 h 1431869"/>
                  <a:gd name="connsiteX178" fmla="*/ 92748 w 2604760"/>
                  <a:gd name="connsiteY178" fmla="*/ 1284596 h 1431869"/>
                  <a:gd name="connsiteX179" fmla="*/ 93269 w 2604760"/>
                  <a:gd name="connsiteY179" fmla="*/ 1283610 h 1431869"/>
                  <a:gd name="connsiteX180" fmla="*/ 93790 w 2604760"/>
                  <a:gd name="connsiteY180" fmla="*/ 1273231 h 1431869"/>
                  <a:gd name="connsiteX181" fmla="*/ 94311 w 2604760"/>
                  <a:gd name="connsiteY181" fmla="*/ 1255846 h 1431869"/>
                  <a:gd name="connsiteX182" fmla="*/ 94832 w 2604760"/>
                  <a:gd name="connsiteY182" fmla="*/ 1235054 h 1431869"/>
                  <a:gd name="connsiteX183" fmla="*/ 95353 w 2604760"/>
                  <a:gd name="connsiteY183" fmla="*/ 1215080 h 1431869"/>
                  <a:gd name="connsiteX184" fmla="*/ 95874 w 2604760"/>
                  <a:gd name="connsiteY184" fmla="*/ 1199924 h 1431869"/>
                  <a:gd name="connsiteX185" fmla="*/ 96395 w 2604760"/>
                  <a:gd name="connsiteY185" fmla="*/ 1192618 h 1431869"/>
                  <a:gd name="connsiteX186" fmla="*/ 96916 w 2604760"/>
                  <a:gd name="connsiteY186" fmla="*/ 1194563 h 1431869"/>
                  <a:gd name="connsiteX187" fmla="*/ 97437 w 2604760"/>
                  <a:gd name="connsiteY187" fmla="*/ 1205385 h 1431869"/>
                  <a:gd name="connsiteX188" fmla="*/ 97958 w 2604760"/>
                  <a:gd name="connsiteY188" fmla="*/ 1223163 h 1431869"/>
                  <a:gd name="connsiteX189" fmla="*/ 98480 w 2604760"/>
                  <a:gd name="connsiteY189" fmla="*/ 1244840 h 1431869"/>
                  <a:gd name="connsiteX190" fmla="*/ 99001 w 2604760"/>
                  <a:gd name="connsiteY190" fmla="*/ 1266818 h 1431869"/>
                  <a:gd name="connsiteX191" fmla="*/ 99522 w 2604760"/>
                  <a:gd name="connsiteY191" fmla="*/ 1285548 h 1431869"/>
                  <a:gd name="connsiteX192" fmla="*/ 100043 w 2604760"/>
                  <a:gd name="connsiteY192" fmla="*/ 1298257 h 1431869"/>
                  <a:gd name="connsiteX193" fmla="*/ 100564 w 2604760"/>
                  <a:gd name="connsiteY193" fmla="*/ 1303509 h 1431869"/>
                  <a:gd name="connsiteX194" fmla="*/ 101085 w 2604760"/>
                  <a:gd name="connsiteY194" fmla="*/ 1301422 h 1431869"/>
                  <a:gd name="connsiteX195" fmla="*/ 101606 w 2604760"/>
                  <a:gd name="connsiteY195" fmla="*/ 1293497 h 1431869"/>
                  <a:gd name="connsiteX196" fmla="*/ 102127 w 2604760"/>
                  <a:gd name="connsiteY196" fmla="*/ 1282191 h 1431869"/>
                  <a:gd name="connsiteX197" fmla="*/ 102648 w 2604760"/>
                  <a:gd name="connsiteY197" fmla="*/ 1270425 h 1431869"/>
                  <a:gd name="connsiteX198" fmla="*/ 103169 w 2604760"/>
                  <a:gd name="connsiteY198" fmla="*/ 1261048 h 1431869"/>
                  <a:gd name="connsiteX199" fmla="*/ 103690 w 2604760"/>
                  <a:gd name="connsiteY199" fmla="*/ 1256263 h 1431869"/>
                  <a:gd name="connsiteX200" fmla="*/ 104211 w 2604760"/>
                  <a:gd name="connsiteY200" fmla="*/ 1257182 h 1431869"/>
                  <a:gd name="connsiteX201" fmla="*/ 104732 w 2604760"/>
                  <a:gd name="connsiteY201" fmla="*/ 1263687 h 1431869"/>
                  <a:gd name="connsiteX202" fmla="*/ 105253 w 2604760"/>
                  <a:gd name="connsiteY202" fmla="*/ 1274567 h 1431869"/>
                  <a:gd name="connsiteX203" fmla="*/ 105774 w 2604760"/>
                  <a:gd name="connsiteY203" fmla="*/ 1287911 h 1431869"/>
                  <a:gd name="connsiteX204" fmla="*/ 106295 w 2604760"/>
                  <a:gd name="connsiteY204" fmla="*/ 1301497 h 1431869"/>
                  <a:gd name="connsiteX205" fmla="*/ 106816 w 2604760"/>
                  <a:gd name="connsiteY205" fmla="*/ 1313279 h 1431869"/>
                  <a:gd name="connsiteX206" fmla="*/ 107337 w 2604760"/>
                  <a:gd name="connsiteY206" fmla="*/ 1321763 h 1431869"/>
                  <a:gd name="connsiteX207" fmla="*/ 107859 w 2604760"/>
                  <a:gd name="connsiteY207" fmla="*/ 1326314 h 1431869"/>
                  <a:gd name="connsiteX208" fmla="*/ 108380 w 2604760"/>
                  <a:gd name="connsiteY208" fmla="*/ 1327249 h 1431869"/>
                  <a:gd name="connsiteX209" fmla="*/ 108901 w 2604760"/>
                  <a:gd name="connsiteY209" fmla="*/ 1325604 h 1431869"/>
                  <a:gd name="connsiteX210" fmla="*/ 109422 w 2604760"/>
                  <a:gd name="connsiteY210" fmla="*/ 1322790 h 1431869"/>
                  <a:gd name="connsiteX211" fmla="*/ 109943 w 2604760"/>
                  <a:gd name="connsiteY211" fmla="*/ 1320293 h 1431869"/>
                  <a:gd name="connsiteX212" fmla="*/ 110464 w 2604760"/>
                  <a:gd name="connsiteY212" fmla="*/ 1319350 h 1431869"/>
                  <a:gd name="connsiteX213" fmla="*/ 110985 w 2604760"/>
                  <a:gd name="connsiteY213" fmla="*/ 1320719 h 1431869"/>
                  <a:gd name="connsiteX214" fmla="*/ 111506 w 2604760"/>
                  <a:gd name="connsiteY214" fmla="*/ 1324468 h 1431869"/>
                  <a:gd name="connsiteX215" fmla="*/ 112027 w 2604760"/>
                  <a:gd name="connsiteY215" fmla="*/ 1329988 h 1431869"/>
                  <a:gd name="connsiteX216" fmla="*/ 112548 w 2604760"/>
                  <a:gd name="connsiteY216" fmla="*/ 1336092 h 1431869"/>
                  <a:gd name="connsiteX217" fmla="*/ 113069 w 2604760"/>
                  <a:gd name="connsiteY217" fmla="*/ 1341411 h 1431869"/>
                  <a:gd name="connsiteX218" fmla="*/ 113590 w 2604760"/>
                  <a:gd name="connsiteY218" fmla="*/ 1344793 h 1431869"/>
                  <a:gd name="connsiteX219" fmla="*/ 114111 w 2604760"/>
                  <a:gd name="connsiteY219" fmla="*/ 1345569 h 1431869"/>
                  <a:gd name="connsiteX220" fmla="*/ 114632 w 2604760"/>
                  <a:gd name="connsiteY220" fmla="*/ 1343799 h 1431869"/>
                  <a:gd name="connsiteX221" fmla="*/ 115153 w 2604760"/>
                  <a:gd name="connsiteY221" fmla="*/ 1340200 h 1431869"/>
                  <a:gd name="connsiteX222" fmla="*/ 115674 w 2604760"/>
                  <a:gd name="connsiteY222" fmla="*/ 1336050 h 1431869"/>
                  <a:gd name="connsiteX223" fmla="*/ 116195 w 2604760"/>
                  <a:gd name="connsiteY223" fmla="*/ 1332785 h 1431869"/>
                  <a:gd name="connsiteX224" fmla="*/ 116716 w 2604760"/>
                  <a:gd name="connsiteY224" fmla="*/ 1331733 h 1431869"/>
                  <a:gd name="connsiteX225" fmla="*/ 117238 w 2604760"/>
                  <a:gd name="connsiteY225" fmla="*/ 1333754 h 1431869"/>
                  <a:gd name="connsiteX226" fmla="*/ 117759 w 2604760"/>
                  <a:gd name="connsiteY226" fmla="*/ 1339023 h 1431869"/>
                  <a:gd name="connsiteX227" fmla="*/ 118280 w 2604760"/>
                  <a:gd name="connsiteY227" fmla="*/ 1346989 h 1431869"/>
                  <a:gd name="connsiteX228" fmla="*/ 118801 w 2604760"/>
                  <a:gd name="connsiteY228" fmla="*/ 1356391 h 1431869"/>
                  <a:gd name="connsiteX229" fmla="*/ 119322 w 2604760"/>
                  <a:gd name="connsiteY229" fmla="*/ 1365460 h 1431869"/>
                  <a:gd name="connsiteX230" fmla="*/ 119843 w 2604760"/>
                  <a:gd name="connsiteY230" fmla="*/ 1372223 h 1431869"/>
                  <a:gd name="connsiteX231" fmla="*/ 120364 w 2604760"/>
                  <a:gd name="connsiteY231" fmla="*/ 1374904 h 1431869"/>
                  <a:gd name="connsiteX232" fmla="*/ 120885 w 2604760"/>
                  <a:gd name="connsiteY232" fmla="*/ 1372399 h 1431869"/>
                  <a:gd name="connsiteX233" fmla="*/ 121406 w 2604760"/>
                  <a:gd name="connsiteY233" fmla="*/ 1364591 h 1431869"/>
                  <a:gd name="connsiteX234" fmla="*/ 121927 w 2604760"/>
                  <a:gd name="connsiteY234" fmla="*/ 1352475 h 1431869"/>
                  <a:gd name="connsiteX235" fmla="*/ 122448 w 2604760"/>
                  <a:gd name="connsiteY235" fmla="*/ 1337954 h 1431869"/>
                  <a:gd name="connsiteX236" fmla="*/ 122969 w 2604760"/>
                  <a:gd name="connsiteY236" fmla="*/ 1323491 h 1431869"/>
                  <a:gd name="connsiteX237" fmla="*/ 123490 w 2604760"/>
                  <a:gd name="connsiteY237" fmla="*/ 1311667 h 1431869"/>
                  <a:gd name="connsiteX238" fmla="*/ 124011 w 2604760"/>
                  <a:gd name="connsiteY238" fmla="*/ 1304678 h 1431869"/>
                  <a:gd name="connsiteX239" fmla="*/ 124532 w 2604760"/>
                  <a:gd name="connsiteY239" fmla="*/ 1303952 h 1431869"/>
                  <a:gd name="connsiteX240" fmla="*/ 125053 w 2604760"/>
                  <a:gd name="connsiteY240" fmla="*/ 1309713 h 1431869"/>
                  <a:gd name="connsiteX241" fmla="*/ 125574 w 2604760"/>
                  <a:gd name="connsiteY241" fmla="*/ 1320894 h 1431869"/>
                  <a:gd name="connsiteX242" fmla="*/ 126095 w 2604760"/>
                  <a:gd name="connsiteY242" fmla="*/ 1335290 h 1431869"/>
                  <a:gd name="connsiteX243" fmla="*/ 126617 w 2604760"/>
                  <a:gd name="connsiteY243" fmla="*/ 1349962 h 1431869"/>
                  <a:gd name="connsiteX244" fmla="*/ 127138 w 2604760"/>
                  <a:gd name="connsiteY244" fmla="*/ 1361769 h 1431869"/>
                  <a:gd name="connsiteX245" fmla="*/ 127659 w 2604760"/>
                  <a:gd name="connsiteY245" fmla="*/ 1367906 h 1431869"/>
                  <a:gd name="connsiteX246" fmla="*/ 128180 w 2604760"/>
                  <a:gd name="connsiteY246" fmla="*/ 1366470 h 1431869"/>
                  <a:gd name="connsiteX247" fmla="*/ 128701 w 2604760"/>
                  <a:gd name="connsiteY247" fmla="*/ 1356892 h 1431869"/>
                  <a:gd name="connsiteX248" fmla="*/ 129222 w 2604760"/>
                  <a:gd name="connsiteY248" fmla="*/ 1340108 h 1431869"/>
                  <a:gd name="connsiteX249" fmla="*/ 129743 w 2604760"/>
                  <a:gd name="connsiteY249" fmla="*/ 1318439 h 1431869"/>
                  <a:gd name="connsiteX250" fmla="*/ 130264 w 2604760"/>
                  <a:gd name="connsiteY250" fmla="*/ 1295125 h 1431869"/>
                  <a:gd name="connsiteX251" fmla="*/ 130785 w 2604760"/>
                  <a:gd name="connsiteY251" fmla="*/ 1273807 h 1431869"/>
                  <a:gd name="connsiteX252" fmla="*/ 131306 w 2604760"/>
                  <a:gd name="connsiteY252" fmla="*/ 1257900 h 1431869"/>
                  <a:gd name="connsiteX253" fmla="*/ 131827 w 2604760"/>
                  <a:gd name="connsiteY253" fmla="*/ 1249967 h 1431869"/>
                  <a:gd name="connsiteX254" fmla="*/ 132348 w 2604760"/>
                  <a:gd name="connsiteY254" fmla="*/ 1251103 h 1431869"/>
                  <a:gd name="connsiteX255" fmla="*/ 132869 w 2604760"/>
                  <a:gd name="connsiteY255" fmla="*/ 1260606 h 1431869"/>
                  <a:gd name="connsiteX256" fmla="*/ 133390 w 2604760"/>
                  <a:gd name="connsiteY256" fmla="*/ 1276162 h 1431869"/>
                  <a:gd name="connsiteX257" fmla="*/ 133911 w 2604760"/>
                  <a:gd name="connsiteY257" fmla="*/ 1294332 h 1431869"/>
                  <a:gd name="connsiteX258" fmla="*/ 134432 w 2604760"/>
                  <a:gd name="connsiteY258" fmla="*/ 1311233 h 1431869"/>
                  <a:gd name="connsiteX259" fmla="*/ 134953 w 2604760"/>
                  <a:gd name="connsiteY259" fmla="*/ 1323182 h 1431869"/>
                  <a:gd name="connsiteX260" fmla="*/ 135474 w 2604760"/>
                  <a:gd name="connsiteY260" fmla="*/ 1327324 h 1431869"/>
                  <a:gd name="connsiteX261" fmla="*/ 135996 w 2604760"/>
                  <a:gd name="connsiteY261" fmla="*/ 1322222 h 1431869"/>
                  <a:gd name="connsiteX262" fmla="*/ 136517 w 2604760"/>
                  <a:gd name="connsiteY262" fmla="*/ 1308152 h 1431869"/>
                  <a:gd name="connsiteX263" fmla="*/ 137038 w 2604760"/>
                  <a:gd name="connsiteY263" fmla="*/ 1287034 h 1431869"/>
                  <a:gd name="connsiteX264" fmla="*/ 137559 w 2604760"/>
                  <a:gd name="connsiteY264" fmla="*/ 1262100 h 1431869"/>
                  <a:gd name="connsiteX265" fmla="*/ 138080 w 2604760"/>
                  <a:gd name="connsiteY265" fmla="*/ 1237267 h 1431869"/>
                  <a:gd name="connsiteX266" fmla="*/ 138601 w 2604760"/>
                  <a:gd name="connsiteY266" fmla="*/ 1216491 h 1431869"/>
                  <a:gd name="connsiteX267" fmla="*/ 139122 w 2604760"/>
                  <a:gd name="connsiteY267" fmla="*/ 1203064 h 1431869"/>
                  <a:gd name="connsiteX268" fmla="*/ 139643 w 2604760"/>
                  <a:gd name="connsiteY268" fmla="*/ 1198847 h 1431869"/>
                  <a:gd name="connsiteX269" fmla="*/ 140164 w 2604760"/>
                  <a:gd name="connsiteY269" fmla="*/ 1203866 h 1431869"/>
                  <a:gd name="connsiteX270" fmla="*/ 140685 w 2604760"/>
                  <a:gd name="connsiteY270" fmla="*/ 1216366 h 1431869"/>
                  <a:gd name="connsiteX271" fmla="*/ 141206 w 2604760"/>
                  <a:gd name="connsiteY271" fmla="*/ 1233317 h 1431869"/>
                  <a:gd name="connsiteX272" fmla="*/ 141727 w 2604760"/>
                  <a:gd name="connsiteY272" fmla="*/ 1251053 h 1431869"/>
                  <a:gd name="connsiteX273" fmla="*/ 142248 w 2604760"/>
                  <a:gd name="connsiteY273" fmla="*/ 1265875 h 1431869"/>
                  <a:gd name="connsiteX274" fmla="*/ 142769 w 2604760"/>
                  <a:gd name="connsiteY274" fmla="*/ 1274709 h 1431869"/>
                  <a:gd name="connsiteX275" fmla="*/ 143290 w 2604760"/>
                  <a:gd name="connsiteY275" fmla="*/ 1275669 h 1431869"/>
                  <a:gd name="connsiteX276" fmla="*/ 143811 w 2604760"/>
                  <a:gd name="connsiteY276" fmla="*/ 1268480 h 1431869"/>
                  <a:gd name="connsiteX277" fmla="*/ 144332 w 2604760"/>
                  <a:gd name="connsiteY277" fmla="*/ 1254443 h 1431869"/>
                  <a:gd name="connsiteX278" fmla="*/ 144853 w 2604760"/>
                  <a:gd name="connsiteY278" fmla="*/ 1236098 h 1431869"/>
                  <a:gd name="connsiteX279" fmla="*/ 145375 w 2604760"/>
                  <a:gd name="connsiteY279" fmla="*/ 1216667 h 1431869"/>
                  <a:gd name="connsiteX280" fmla="*/ 145896 w 2604760"/>
                  <a:gd name="connsiteY280" fmla="*/ 1199490 h 1431869"/>
                  <a:gd name="connsiteX281" fmla="*/ 146417 w 2604760"/>
                  <a:gd name="connsiteY281" fmla="*/ 1187407 h 1431869"/>
                  <a:gd name="connsiteX282" fmla="*/ 146938 w 2604760"/>
                  <a:gd name="connsiteY282" fmla="*/ 1182163 h 1431869"/>
                  <a:gd name="connsiteX283" fmla="*/ 147459 w 2604760"/>
                  <a:gd name="connsiteY283" fmla="*/ 1184059 h 1431869"/>
                  <a:gd name="connsiteX284" fmla="*/ 147980 w 2604760"/>
                  <a:gd name="connsiteY284" fmla="*/ 1191992 h 1431869"/>
                  <a:gd name="connsiteX285" fmla="*/ 148501 w 2604760"/>
                  <a:gd name="connsiteY285" fmla="*/ 1203849 h 1431869"/>
                  <a:gd name="connsiteX286" fmla="*/ 149022 w 2604760"/>
                  <a:gd name="connsiteY286" fmla="*/ 1216976 h 1431869"/>
                  <a:gd name="connsiteX287" fmla="*/ 149543 w 2604760"/>
                  <a:gd name="connsiteY287" fmla="*/ 1228708 h 1431869"/>
                  <a:gd name="connsiteX288" fmla="*/ 150064 w 2604760"/>
                  <a:gd name="connsiteY288" fmla="*/ 1236832 h 1431869"/>
                  <a:gd name="connsiteX289" fmla="*/ 150585 w 2604760"/>
                  <a:gd name="connsiteY289" fmla="*/ 1240072 h 1431869"/>
                  <a:gd name="connsiteX290" fmla="*/ 151106 w 2604760"/>
                  <a:gd name="connsiteY290" fmla="*/ 1238310 h 1431869"/>
                  <a:gd name="connsiteX291" fmla="*/ 151627 w 2604760"/>
                  <a:gd name="connsiteY291" fmla="*/ 1232574 h 1431869"/>
                  <a:gd name="connsiteX292" fmla="*/ 152148 w 2604760"/>
                  <a:gd name="connsiteY292" fmla="*/ 1224633 h 1431869"/>
                  <a:gd name="connsiteX293" fmla="*/ 152669 w 2604760"/>
                  <a:gd name="connsiteY293" fmla="*/ 1216533 h 1431869"/>
                  <a:gd name="connsiteX294" fmla="*/ 153190 w 2604760"/>
                  <a:gd name="connsiteY294" fmla="*/ 1210112 h 1431869"/>
                  <a:gd name="connsiteX295" fmla="*/ 153711 w 2604760"/>
                  <a:gd name="connsiteY295" fmla="*/ 1206705 h 1431869"/>
                  <a:gd name="connsiteX296" fmla="*/ 154232 w 2604760"/>
                  <a:gd name="connsiteY296" fmla="*/ 1206872 h 1431869"/>
                  <a:gd name="connsiteX297" fmla="*/ 154754 w 2604760"/>
                  <a:gd name="connsiteY297" fmla="*/ 1210320 h 1431869"/>
                  <a:gd name="connsiteX298" fmla="*/ 155275 w 2604760"/>
                  <a:gd name="connsiteY298" fmla="*/ 1216024 h 1431869"/>
                  <a:gd name="connsiteX299" fmla="*/ 155796 w 2604760"/>
                  <a:gd name="connsiteY299" fmla="*/ 1222545 h 1431869"/>
                  <a:gd name="connsiteX300" fmla="*/ 156317 w 2604760"/>
                  <a:gd name="connsiteY300" fmla="*/ 1228374 h 1431869"/>
                  <a:gd name="connsiteX301" fmla="*/ 156838 w 2604760"/>
                  <a:gd name="connsiteY301" fmla="*/ 1232348 h 1431869"/>
                  <a:gd name="connsiteX302" fmla="*/ 157359 w 2604760"/>
                  <a:gd name="connsiteY302" fmla="*/ 1233885 h 1431869"/>
                  <a:gd name="connsiteX303" fmla="*/ 157880 w 2604760"/>
                  <a:gd name="connsiteY303" fmla="*/ 1233142 h 1431869"/>
                  <a:gd name="connsiteX304" fmla="*/ 158401 w 2604760"/>
                  <a:gd name="connsiteY304" fmla="*/ 1231046 h 1431869"/>
                  <a:gd name="connsiteX305" fmla="*/ 158922 w 2604760"/>
                  <a:gd name="connsiteY305" fmla="*/ 1229008 h 1431869"/>
                  <a:gd name="connsiteX306" fmla="*/ 159443 w 2604760"/>
                  <a:gd name="connsiteY306" fmla="*/ 1228532 h 1431869"/>
                  <a:gd name="connsiteX307" fmla="*/ 159964 w 2604760"/>
                  <a:gd name="connsiteY307" fmla="*/ 1230745 h 1431869"/>
                  <a:gd name="connsiteX308" fmla="*/ 160485 w 2604760"/>
                  <a:gd name="connsiteY308" fmla="*/ 1236064 h 1431869"/>
                  <a:gd name="connsiteX309" fmla="*/ 161006 w 2604760"/>
                  <a:gd name="connsiteY309" fmla="*/ 1244106 h 1431869"/>
                  <a:gd name="connsiteX310" fmla="*/ 161527 w 2604760"/>
                  <a:gd name="connsiteY310" fmla="*/ 1253750 h 1431869"/>
                  <a:gd name="connsiteX311" fmla="*/ 162048 w 2604760"/>
                  <a:gd name="connsiteY311" fmla="*/ 1263436 h 1431869"/>
                  <a:gd name="connsiteX312" fmla="*/ 162569 w 2604760"/>
                  <a:gd name="connsiteY312" fmla="*/ 1271419 h 1431869"/>
                  <a:gd name="connsiteX313" fmla="*/ 163090 w 2604760"/>
                  <a:gd name="connsiteY313" fmla="*/ 1276145 h 1431869"/>
                  <a:gd name="connsiteX314" fmla="*/ 163611 w 2604760"/>
                  <a:gd name="connsiteY314" fmla="*/ 1276663 h 1431869"/>
                  <a:gd name="connsiteX315" fmla="*/ 164133 w 2604760"/>
                  <a:gd name="connsiteY315" fmla="*/ 1272864 h 1431869"/>
                  <a:gd name="connsiteX316" fmla="*/ 164654 w 2604760"/>
                  <a:gd name="connsiteY316" fmla="*/ 1265616 h 1431869"/>
                  <a:gd name="connsiteX317" fmla="*/ 165175 w 2604760"/>
                  <a:gd name="connsiteY317" fmla="*/ 1256673 h 1431869"/>
                  <a:gd name="connsiteX318" fmla="*/ 165696 w 2604760"/>
                  <a:gd name="connsiteY318" fmla="*/ 1248322 h 1431869"/>
                  <a:gd name="connsiteX319" fmla="*/ 166217 w 2604760"/>
                  <a:gd name="connsiteY319" fmla="*/ 1242936 h 1431869"/>
                  <a:gd name="connsiteX320" fmla="*/ 166738 w 2604760"/>
                  <a:gd name="connsiteY320" fmla="*/ 1242427 h 1431869"/>
                  <a:gd name="connsiteX321" fmla="*/ 167259 w 2604760"/>
                  <a:gd name="connsiteY321" fmla="*/ 1247846 h 1431869"/>
                  <a:gd name="connsiteX322" fmla="*/ 167780 w 2604760"/>
                  <a:gd name="connsiteY322" fmla="*/ 1259052 h 1431869"/>
                  <a:gd name="connsiteX323" fmla="*/ 168301 w 2604760"/>
                  <a:gd name="connsiteY323" fmla="*/ 1274717 h 1431869"/>
                  <a:gd name="connsiteX324" fmla="*/ 168822 w 2604760"/>
                  <a:gd name="connsiteY324" fmla="*/ 1292512 h 1431869"/>
                  <a:gd name="connsiteX325" fmla="*/ 169343 w 2604760"/>
                  <a:gd name="connsiteY325" fmla="*/ 1309555 h 1431869"/>
                  <a:gd name="connsiteX326" fmla="*/ 169864 w 2604760"/>
                  <a:gd name="connsiteY326" fmla="*/ 1322982 h 1431869"/>
                  <a:gd name="connsiteX327" fmla="*/ 170385 w 2604760"/>
                  <a:gd name="connsiteY327" fmla="*/ 1330464 h 1431869"/>
                  <a:gd name="connsiteX328" fmla="*/ 170906 w 2604760"/>
                  <a:gd name="connsiteY328" fmla="*/ 1330672 h 1431869"/>
                  <a:gd name="connsiteX329" fmla="*/ 171427 w 2604760"/>
                  <a:gd name="connsiteY329" fmla="*/ 1323575 h 1431869"/>
                  <a:gd name="connsiteX330" fmla="*/ 171948 w 2604760"/>
                  <a:gd name="connsiteY330" fmla="*/ 1310540 h 1431869"/>
                  <a:gd name="connsiteX331" fmla="*/ 172469 w 2604760"/>
                  <a:gd name="connsiteY331" fmla="*/ 1294165 h 1431869"/>
                  <a:gd name="connsiteX332" fmla="*/ 172990 w 2604760"/>
                  <a:gd name="connsiteY332" fmla="*/ 1277715 h 1431869"/>
                  <a:gd name="connsiteX333" fmla="*/ 173512 w 2604760"/>
                  <a:gd name="connsiteY333" fmla="*/ 1264497 h 1431869"/>
                  <a:gd name="connsiteX334" fmla="*/ 174033 w 2604760"/>
                  <a:gd name="connsiteY334" fmla="*/ 1257249 h 1431869"/>
                  <a:gd name="connsiteX335" fmla="*/ 174554 w 2604760"/>
                  <a:gd name="connsiteY335" fmla="*/ 1257691 h 1431869"/>
                  <a:gd name="connsiteX336" fmla="*/ 175075 w 2604760"/>
                  <a:gd name="connsiteY336" fmla="*/ 1266192 h 1431869"/>
                  <a:gd name="connsiteX337" fmla="*/ 175596 w 2604760"/>
                  <a:gd name="connsiteY337" fmla="*/ 1281590 h 1431869"/>
                  <a:gd name="connsiteX338" fmla="*/ 176117 w 2604760"/>
                  <a:gd name="connsiteY338" fmla="*/ 1301355 h 1431869"/>
                  <a:gd name="connsiteX339" fmla="*/ 176638 w 2604760"/>
                  <a:gd name="connsiteY339" fmla="*/ 1322038 h 1431869"/>
                  <a:gd name="connsiteX340" fmla="*/ 177159 w 2604760"/>
                  <a:gd name="connsiteY340" fmla="*/ 1339991 h 1431869"/>
                  <a:gd name="connsiteX341" fmla="*/ 177680 w 2604760"/>
                  <a:gd name="connsiteY341" fmla="*/ 1352016 h 1431869"/>
                  <a:gd name="connsiteX342" fmla="*/ 178201 w 2604760"/>
                  <a:gd name="connsiteY342" fmla="*/ 1355924 h 1431869"/>
                  <a:gd name="connsiteX343" fmla="*/ 178722 w 2604760"/>
                  <a:gd name="connsiteY343" fmla="*/ 1350939 h 1431869"/>
                  <a:gd name="connsiteX344" fmla="*/ 179243 w 2604760"/>
                  <a:gd name="connsiteY344" fmla="*/ 1337920 h 1431869"/>
                  <a:gd name="connsiteX345" fmla="*/ 179764 w 2604760"/>
                  <a:gd name="connsiteY345" fmla="*/ 1319224 h 1431869"/>
                  <a:gd name="connsiteX346" fmla="*/ 180285 w 2604760"/>
                  <a:gd name="connsiteY346" fmla="*/ 1298165 h 1431869"/>
                  <a:gd name="connsiteX347" fmla="*/ 180806 w 2604760"/>
                  <a:gd name="connsiteY347" fmla="*/ 1278392 h 1431869"/>
                  <a:gd name="connsiteX348" fmla="*/ 181327 w 2604760"/>
                  <a:gd name="connsiteY348" fmla="*/ 1263236 h 1431869"/>
                  <a:gd name="connsiteX349" fmla="*/ 181848 w 2604760"/>
                  <a:gd name="connsiteY349" fmla="*/ 1255220 h 1431869"/>
                  <a:gd name="connsiteX350" fmla="*/ 182369 w 2604760"/>
                  <a:gd name="connsiteY350" fmla="*/ 1255621 h 1431869"/>
                  <a:gd name="connsiteX351" fmla="*/ 182890 w 2604760"/>
                  <a:gd name="connsiteY351" fmla="*/ 1264146 h 1431869"/>
                  <a:gd name="connsiteX352" fmla="*/ 183412 w 2604760"/>
                  <a:gd name="connsiteY352" fmla="*/ 1278934 h 1431869"/>
                  <a:gd name="connsiteX353" fmla="*/ 183933 w 2604760"/>
                  <a:gd name="connsiteY353" fmla="*/ 1296946 h 1431869"/>
                  <a:gd name="connsiteX354" fmla="*/ 184454 w 2604760"/>
                  <a:gd name="connsiteY354" fmla="*/ 1314607 h 1431869"/>
                  <a:gd name="connsiteX355" fmla="*/ 184975 w 2604760"/>
                  <a:gd name="connsiteY355" fmla="*/ 1328485 h 1431869"/>
                  <a:gd name="connsiteX356" fmla="*/ 185496 w 2604760"/>
                  <a:gd name="connsiteY356" fmla="*/ 1335866 h 1431869"/>
                  <a:gd name="connsiteX357" fmla="*/ 186017 w 2604760"/>
                  <a:gd name="connsiteY357" fmla="*/ 1335207 h 1431869"/>
                  <a:gd name="connsiteX358" fmla="*/ 186538 w 2604760"/>
                  <a:gd name="connsiteY358" fmla="*/ 1326481 h 1431869"/>
                  <a:gd name="connsiteX359" fmla="*/ 187059 w 2604760"/>
                  <a:gd name="connsiteY359" fmla="*/ 1311141 h 1431869"/>
                  <a:gd name="connsiteX360" fmla="*/ 187580 w 2604760"/>
                  <a:gd name="connsiteY360" fmla="*/ 1291785 h 1431869"/>
                  <a:gd name="connsiteX361" fmla="*/ 188101 w 2604760"/>
                  <a:gd name="connsiteY361" fmla="*/ 1271586 h 1431869"/>
                  <a:gd name="connsiteX362" fmla="*/ 188622 w 2604760"/>
                  <a:gd name="connsiteY362" fmla="*/ 1253692 h 1431869"/>
                  <a:gd name="connsiteX363" fmla="*/ 189143 w 2604760"/>
                  <a:gd name="connsiteY363" fmla="*/ 1240765 h 1431869"/>
                  <a:gd name="connsiteX364" fmla="*/ 189664 w 2604760"/>
                  <a:gd name="connsiteY364" fmla="*/ 1234494 h 1431869"/>
                  <a:gd name="connsiteX365" fmla="*/ 190185 w 2604760"/>
                  <a:gd name="connsiteY365" fmla="*/ 1235288 h 1431869"/>
                  <a:gd name="connsiteX366" fmla="*/ 190706 w 2604760"/>
                  <a:gd name="connsiteY366" fmla="*/ 1242118 h 1431869"/>
                  <a:gd name="connsiteX367" fmla="*/ 191227 w 2604760"/>
                  <a:gd name="connsiteY367" fmla="*/ 1252848 h 1431869"/>
                  <a:gd name="connsiteX368" fmla="*/ 191748 w 2604760"/>
                  <a:gd name="connsiteY368" fmla="*/ 1264756 h 1431869"/>
                  <a:gd name="connsiteX369" fmla="*/ 192269 w 2604760"/>
                  <a:gd name="connsiteY369" fmla="*/ 1275102 h 1431869"/>
                  <a:gd name="connsiteX370" fmla="*/ 192791 w 2604760"/>
                  <a:gd name="connsiteY370" fmla="*/ 1281573 h 1431869"/>
                  <a:gd name="connsiteX371" fmla="*/ 193312 w 2604760"/>
                  <a:gd name="connsiteY371" fmla="*/ 1282684 h 1431869"/>
                  <a:gd name="connsiteX372" fmla="*/ 193833 w 2604760"/>
                  <a:gd name="connsiteY372" fmla="*/ 1278033 h 1431869"/>
                  <a:gd name="connsiteX373" fmla="*/ 194354 w 2604760"/>
                  <a:gd name="connsiteY373" fmla="*/ 1268396 h 1431869"/>
                  <a:gd name="connsiteX374" fmla="*/ 194875 w 2604760"/>
                  <a:gd name="connsiteY374" fmla="*/ 1255504 h 1431869"/>
                  <a:gd name="connsiteX375" fmla="*/ 195396 w 2604760"/>
                  <a:gd name="connsiteY375" fmla="*/ 1241559 h 1431869"/>
                  <a:gd name="connsiteX376" fmla="*/ 195917 w 2604760"/>
                  <a:gd name="connsiteY376" fmla="*/ 1228758 h 1431869"/>
                  <a:gd name="connsiteX377" fmla="*/ 196438 w 2604760"/>
                  <a:gd name="connsiteY377" fmla="*/ 1218896 h 1431869"/>
                  <a:gd name="connsiteX378" fmla="*/ 196959 w 2604760"/>
                  <a:gd name="connsiteY378" fmla="*/ 1213051 h 1431869"/>
                  <a:gd name="connsiteX379" fmla="*/ 197480 w 2604760"/>
                  <a:gd name="connsiteY379" fmla="*/ 1211389 h 1431869"/>
                  <a:gd name="connsiteX380" fmla="*/ 198001 w 2604760"/>
                  <a:gd name="connsiteY380" fmla="*/ 1213134 h 1431869"/>
                  <a:gd name="connsiteX381" fmla="*/ 198522 w 2604760"/>
                  <a:gd name="connsiteY381" fmla="*/ 1216842 h 1431869"/>
                  <a:gd name="connsiteX382" fmla="*/ 199043 w 2604760"/>
                  <a:gd name="connsiteY382" fmla="*/ 1220792 h 1431869"/>
                  <a:gd name="connsiteX383" fmla="*/ 199564 w 2604760"/>
                  <a:gd name="connsiteY383" fmla="*/ 1223464 h 1431869"/>
                  <a:gd name="connsiteX384" fmla="*/ 200085 w 2604760"/>
                  <a:gd name="connsiteY384" fmla="*/ 1223806 h 1431869"/>
                  <a:gd name="connsiteX385" fmla="*/ 200606 w 2604760"/>
                  <a:gd name="connsiteY385" fmla="*/ 1221410 h 1431869"/>
                  <a:gd name="connsiteX386" fmla="*/ 201127 w 2604760"/>
                  <a:gd name="connsiteY386" fmla="*/ 1216608 h 1431869"/>
                  <a:gd name="connsiteX387" fmla="*/ 201649 w 2604760"/>
                  <a:gd name="connsiteY387" fmla="*/ 1210362 h 1431869"/>
                  <a:gd name="connsiteX388" fmla="*/ 202170 w 2604760"/>
                  <a:gd name="connsiteY388" fmla="*/ 1204074 h 1431869"/>
                  <a:gd name="connsiteX389" fmla="*/ 202691 w 2604760"/>
                  <a:gd name="connsiteY389" fmla="*/ 1199114 h 1431869"/>
                  <a:gd name="connsiteX390" fmla="*/ 203212 w 2604760"/>
                  <a:gd name="connsiteY390" fmla="*/ 1196492 h 1431869"/>
                  <a:gd name="connsiteX391" fmla="*/ 203733 w 2604760"/>
                  <a:gd name="connsiteY391" fmla="*/ 1196526 h 1431869"/>
                  <a:gd name="connsiteX392" fmla="*/ 204254 w 2604760"/>
                  <a:gd name="connsiteY392" fmla="*/ 1198822 h 1431869"/>
                  <a:gd name="connsiteX393" fmla="*/ 204775 w 2604760"/>
                  <a:gd name="connsiteY393" fmla="*/ 1202346 h 1431869"/>
                  <a:gd name="connsiteX394" fmla="*/ 205296 w 2604760"/>
                  <a:gd name="connsiteY394" fmla="*/ 1205644 h 1431869"/>
                  <a:gd name="connsiteX395" fmla="*/ 205817 w 2604760"/>
                  <a:gd name="connsiteY395" fmla="*/ 1207197 h 1431869"/>
                  <a:gd name="connsiteX396" fmla="*/ 206338 w 2604760"/>
                  <a:gd name="connsiteY396" fmla="*/ 1205820 h 1431869"/>
                  <a:gd name="connsiteX397" fmla="*/ 206859 w 2604760"/>
                  <a:gd name="connsiteY397" fmla="*/ 1201002 h 1431869"/>
                  <a:gd name="connsiteX398" fmla="*/ 207380 w 2604760"/>
                  <a:gd name="connsiteY398" fmla="*/ 1193119 h 1431869"/>
                  <a:gd name="connsiteX399" fmla="*/ 207901 w 2604760"/>
                  <a:gd name="connsiteY399" fmla="*/ 1183357 h 1431869"/>
                  <a:gd name="connsiteX400" fmla="*/ 208422 w 2604760"/>
                  <a:gd name="connsiteY400" fmla="*/ 1173538 h 1431869"/>
                  <a:gd name="connsiteX401" fmla="*/ 208943 w 2604760"/>
                  <a:gd name="connsiteY401" fmla="*/ 1165730 h 1431869"/>
                  <a:gd name="connsiteX402" fmla="*/ 209464 w 2604760"/>
                  <a:gd name="connsiteY402" fmla="*/ 1161805 h 1431869"/>
                  <a:gd name="connsiteX403" fmla="*/ 209985 w 2604760"/>
                  <a:gd name="connsiteY403" fmla="*/ 1162983 h 1431869"/>
                  <a:gd name="connsiteX404" fmla="*/ 210506 w 2604760"/>
                  <a:gd name="connsiteY404" fmla="*/ 1169496 h 1431869"/>
                  <a:gd name="connsiteX405" fmla="*/ 211028 w 2604760"/>
                  <a:gd name="connsiteY405" fmla="*/ 1180452 h 1431869"/>
                  <a:gd name="connsiteX406" fmla="*/ 211549 w 2604760"/>
                  <a:gd name="connsiteY406" fmla="*/ 1193920 h 1431869"/>
                  <a:gd name="connsiteX407" fmla="*/ 212070 w 2604760"/>
                  <a:gd name="connsiteY407" fmla="*/ 1207331 h 1431869"/>
                  <a:gd name="connsiteX408" fmla="*/ 212591 w 2604760"/>
                  <a:gd name="connsiteY408" fmla="*/ 1217944 h 1431869"/>
                  <a:gd name="connsiteX409" fmla="*/ 213112 w 2604760"/>
                  <a:gd name="connsiteY409" fmla="*/ 1223439 h 1431869"/>
                  <a:gd name="connsiteX410" fmla="*/ 213633 w 2604760"/>
                  <a:gd name="connsiteY410" fmla="*/ 1222395 h 1431869"/>
                  <a:gd name="connsiteX411" fmla="*/ 214154 w 2604760"/>
                  <a:gd name="connsiteY411" fmla="*/ 1214604 h 1431869"/>
                  <a:gd name="connsiteX412" fmla="*/ 214675 w 2604760"/>
                  <a:gd name="connsiteY412" fmla="*/ 1201252 h 1431869"/>
                  <a:gd name="connsiteX413" fmla="*/ 215196 w 2604760"/>
                  <a:gd name="connsiteY413" fmla="*/ 1184718 h 1431869"/>
                  <a:gd name="connsiteX414" fmla="*/ 215717 w 2604760"/>
                  <a:gd name="connsiteY414" fmla="*/ 1168210 h 1431869"/>
                  <a:gd name="connsiteX415" fmla="*/ 216238 w 2604760"/>
                  <a:gd name="connsiteY415" fmla="*/ 1155092 h 1431869"/>
                  <a:gd name="connsiteX416" fmla="*/ 216759 w 2604760"/>
                  <a:gd name="connsiteY416" fmla="*/ 1148203 h 1431869"/>
                  <a:gd name="connsiteX417" fmla="*/ 217280 w 2604760"/>
                  <a:gd name="connsiteY417" fmla="*/ 1149313 h 1431869"/>
                  <a:gd name="connsiteX418" fmla="*/ 217801 w 2604760"/>
                  <a:gd name="connsiteY418" fmla="*/ 1158732 h 1431869"/>
                  <a:gd name="connsiteX419" fmla="*/ 218322 w 2604760"/>
                  <a:gd name="connsiteY419" fmla="*/ 1175216 h 1431869"/>
                  <a:gd name="connsiteX420" fmla="*/ 218843 w 2604760"/>
                  <a:gd name="connsiteY420" fmla="*/ 1196117 h 1431869"/>
                  <a:gd name="connsiteX421" fmla="*/ 219364 w 2604760"/>
                  <a:gd name="connsiteY421" fmla="*/ 1217836 h 1431869"/>
                  <a:gd name="connsiteX422" fmla="*/ 219885 w 2604760"/>
                  <a:gd name="connsiteY422" fmla="*/ 1236548 h 1431869"/>
                  <a:gd name="connsiteX423" fmla="*/ 220407 w 2604760"/>
                  <a:gd name="connsiteY423" fmla="*/ 1248982 h 1431869"/>
                  <a:gd name="connsiteX424" fmla="*/ 220928 w 2604760"/>
                  <a:gd name="connsiteY424" fmla="*/ 1252998 h 1431869"/>
                  <a:gd name="connsiteX425" fmla="*/ 221449 w 2604760"/>
                  <a:gd name="connsiteY425" fmla="*/ 1247980 h 1431869"/>
                  <a:gd name="connsiteX426" fmla="*/ 221970 w 2604760"/>
                  <a:gd name="connsiteY426" fmla="*/ 1234945 h 1431869"/>
                  <a:gd name="connsiteX427" fmla="*/ 222491 w 2604760"/>
                  <a:gd name="connsiteY427" fmla="*/ 1216491 h 1431869"/>
                  <a:gd name="connsiteX428" fmla="*/ 223012 w 2604760"/>
                  <a:gd name="connsiteY428" fmla="*/ 1196275 h 1431869"/>
                  <a:gd name="connsiteX429" fmla="*/ 223533 w 2604760"/>
                  <a:gd name="connsiteY429" fmla="*/ 1178306 h 1431869"/>
                  <a:gd name="connsiteX430" fmla="*/ 224054 w 2604760"/>
                  <a:gd name="connsiteY430" fmla="*/ 1166156 h 1431869"/>
                  <a:gd name="connsiteX431" fmla="*/ 224575 w 2604760"/>
                  <a:gd name="connsiteY431" fmla="*/ 1162298 h 1431869"/>
                  <a:gd name="connsiteX432" fmla="*/ 225096 w 2604760"/>
                  <a:gd name="connsiteY432" fmla="*/ 1167726 h 1431869"/>
                  <a:gd name="connsiteX433" fmla="*/ 225617 w 2604760"/>
                  <a:gd name="connsiteY433" fmla="*/ 1181763 h 1431869"/>
                  <a:gd name="connsiteX434" fmla="*/ 226138 w 2604760"/>
                  <a:gd name="connsiteY434" fmla="*/ 1202087 h 1431869"/>
                  <a:gd name="connsiteX435" fmla="*/ 226659 w 2604760"/>
                  <a:gd name="connsiteY435" fmla="*/ 1225159 h 1431869"/>
                  <a:gd name="connsiteX436" fmla="*/ 227180 w 2604760"/>
                  <a:gd name="connsiteY436" fmla="*/ 1246986 h 1431869"/>
                  <a:gd name="connsiteX437" fmla="*/ 227701 w 2604760"/>
                  <a:gd name="connsiteY437" fmla="*/ 1263896 h 1431869"/>
                  <a:gd name="connsiteX438" fmla="*/ 228222 w 2604760"/>
                  <a:gd name="connsiteY438" fmla="*/ 1273240 h 1431869"/>
                  <a:gd name="connsiteX439" fmla="*/ 228743 w 2604760"/>
                  <a:gd name="connsiteY439" fmla="*/ 1273741 h 1431869"/>
                  <a:gd name="connsiteX440" fmla="*/ 229264 w 2604760"/>
                  <a:gd name="connsiteY440" fmla="*/ 1265699 h 1431869"/>
                  <a:gd name="connsiteX441" fmla="*/ 229786 w 2604760"/>
                  <a:gd name="connsiteY441" fmla="*/ 1250986 h 1431869"/>
                  <a:gd name="connsiteX442" fmla="*/ 230307 w 2604760"/>
                  <a:gd name="connsiteY442" fmla="*/ 1232649 h 1431869"/>
                  <a:gd name="connsiteX443" fmla="*/ 230828 w 2604760"/>
                  <a:gd name="connsiteY443" fmla="*/ 1214328 h 1431869"/>
                  <a:gd name="connsiteX444" fmla="*/ 231349 w 2604760"/>
                  <a:gd name="connsiteY444" fmla="*/ 1199457 h 1431869"/>
                  <a:gd name="connsiteX445" fmla="*/ 231870 w 2604760"/>
                  <a:gd name="connsiteY445" fmla="*/ 1190706 h 1431869"/>
                  <a:gd name="connsiteX446" fmla="*/ 232391 w 2604760"/>
                  <a:gd name="connsiteY446" fmla="*/ 1189587 h 1431869"/>
                  <a:gd name="connsiteX447" fmla="*/ 232912 w 2604760"/>
                  <a:gd name="connsiteY447" fmla="*/ 1196217 h 1431869"/>
                  <a:gd name="connsiteX448" fmla="*/ 233433 w 2604760"/>
                  <a:gd name="connsiteY448" fmla="*/ 1209210 h 1431869"/>
                  <a:gd name="connsiteX449" fmla="*/ 233954 w 2604760"/>
                  <a:gd name="connsiteY449" fmla="*/ 1225985 h 1431869"/>
                  <a:gd name="connsiteX450" fmla="*/ 234475 w 2604760"/>
                  <a:gd name="connsiteY450" fmla="*/ 1243362 h 1431869"/>
                  <a:gd name="connsiteX451" fmla="*/ 234996 w 2604760"/>
                  <a:gd name="connsiteY451" fmla="*/ 1258251 h 1431869"/>
                  <a:gd name="connsiteX452" fmla="*/ 235517 w 2604760"/>
                  <a:gd name="connsiteY452" fmla="*/ 1268221 h 1431869"/>
                  <a:gd name="connsiteX453" fmla="*/ 236038 w 2604760"/>
                  <a:gd name="connsiteY453" fmla="*/ 1271837 h 1431869"/>
                  <a:gd name="connsiteX454" fmla="*/ 236559 w 2604760"/>
                  <a:gd name="connsiteY454" fmla="*/ 1268831 h 1431869"/>
                  <a:gd name="connsiteX455" fmla="*/ 237080 w 2604760"/>
                  <a:gd name="connsiteY455" fmla="*/ 1260180 h 1431869"/>
                  <a:gd name="connsiteX456" fmla="*/ 237601 w 2604760"/>
                  <a:gd name="connsiteY456" fmla="*/ 1247846 h 1431869"/>
                  <a:gd name="connsiteX457" fmla="*/ 238122 w 2604760"/>
                  <a:gd name="connsiteY457" fmla="*/ 1234386 h 1431869"/>
                  <a:gd name="connsiteX458" fmla="*/ 238643 w 2604760"/>
                  <a:gd name="connsiteY458" fmla="*/ 1222270 h 1431869"/>
                  <a:gd name="connsiteX459" fmla="*/ 239165 w 2604760"/>
                  <a:gd name="connsiteY459" fmla="*/ 1213494 h 1431869"/>
                  <a:gd name="connsiteX460" fmla="*/ 239686 w 2604760"/>
                  <a:gd name="connsiteY460" fmla="*/ 1209268 h 1431869"/>
                  <a:gd name="connsiteX461" fmla="*/ 240207 w 2604760"/>
                  <a:gd name="connsiteY461" fmla="*/ 1209861 h 1431869"/>
                  <a:gd name="connsiteX462" fmla="*/ 240728 w 2604760"/>
                  <a:gd name="connsiteY462" fmla="*/ 1214554 h 1431869"/>
                  <a:gd name="connsiteX463" fmla="*/ 241249 w 2604760"/>
                  <a:gd name="connsiteY463" fmla="*/ 1221852 h 1431869"/>
                  <a:gd name="connsiteX464" fmla="*/ 241770 w 2604760"/>
                  <a:gd name="connsiteY464" fmla="*/ 1229801 h 1431869"/>
                  <a:gd name="connsiteX465" fmla="*/ 242291 w 2604760"/>
                  <a:gd name="connsiteY465" fmla="*/ 1236532 h 1431869"/>
                  <a:gd name="connsiteX466" fmla="*/ 242812 w 2604760"/>
                  <a:gd name="connsiteY466" fmla="*/ 1240640 h 1431869"/>
                  <a:gd name="connsiteX467" fmla="*/ 243333 w 2604760"/>
                  <a:gd name="connsiteY467" fmla="*/ 1241367 h 1431869"/>
                  <a:gd name="connsiteX468" fmla="*/ 243854 w 2604760"/>
                  <a:gd name="connsiteY468" fmla="*/ 1238728 h 1431869"/>
                  <a:gd name="connsiteX469" fmla="*/ 244375 w 2604760"/>
                  <a:gd name="connsiteY469" fmla="*/ 1233426 h 1431869"/>
                  <a:gd name="connsiteX470" fmla="*/ 244896 w 2604760"/>
                  <a:gd name="connsiteY470" fmla="*/ 1226779 h 1431869"/>
                  <a:gd name="connsiteX471" fmla="*/ 245417 w 2604760"/>
                  <a:gd name="connsiteY471" fmla="*/ 1220265 h 1431869"/>
                  <a:gd name="connsiteX472" fmla="*/ 245938 w 2604760"/>
                  <a:gd name="connsiteY472" fmla="*/ 1215172 h 1431869"/>
                  <a:gd name="connsiteX473" fmla="*/ 246459 w 2604760"/>
                  <a:gd name="connsiteY473" fmla="*/ 1212224 h 1431869"/>
                  <a:gd name="connsiteX474" fmla="*/ 246980 w 2604760"/>
                  <a:gd name="connsiteY474" fmla="*/ 1211456 h 1431869"/>
                  <a:gd name="connsiteX475" fmla="*/ 247501 w 2604760"/>
                  <a:gd name="connsiteY475" fmla="*/ 1212341 h 1431869"/>
                  <a:gd name="connsiteX476" fmla="*/ 248022 w 2604760"/>
                  <a:gd name="connsiteY476" fmla="*/ 1213903 h 1431869"/>
                  <a:gd name="connsiteX477" fmla="*/ 248544 w 2604760"/>
                  <a:gd name="connsiteY477" fmla="*/ 1214946 h 1431869"/>
                  <a:gd name="connsiteX478" fmla="*/ 249065 w 2604760"/>
                  <a:gd name="connsiteY478" fmla="*/ 1214354 h 1431869"/>
                  <a:gd name="connsiteX479" fmla="*/ 249586 w 2604760"/>
                  <a:gd name="connsiteY479" fmla="*/ 1211389 h 1431869"/>
                  <a:gd name="connsiteX480" fmla="*/ 250107 w 2604760"/>
                  <a:gd name="connsiteY480" fmla="*/ 1205928 h 1431869"/>
                  <a:gd name="connsiteX481" fmla="*/ 250628 w 2604760"/>
                  <a:gd name="connsiteY481" fmla="*/ 1198521 h 1431869"/>
                  <a:gd name="connsiteX482" fmla="*/ 251149 w 2604760"/>
                  <a:gd name="connsiteY482" fmla="*/ 1190297 h 1431869"/>
                  <a:gd name="connsiteX483" fmla="*/ 251670 w 2604760"/>
                  <a:gd name="connsiteY483" fmla="*/ 1182739 h 1431869"/>
                  <a:gd name="connsiteX484" fmla="*/ 252191 w 2604760"/>
                  <a:gd name="connsiteY484" fmla="*/ 1177370 h 1431869"/>
                  <a:gd name="connsiteX485" fmla="*/ 252712 w 2604760"/>
                  <a:gd name="connsiteY485" fmla="*/ 1175391 h 1431869"/>
                  <a:gd name="connsiteX486" fmla="*/ 253233 w 2604760"/>
                  <a:gd name="connsiteY486" fmla="*/ 1177270 h 1431869"/>
                  <a:gd name="connsiteX487" fmla="*/ 253754 w 2604760"/>
                  <a:gd name="connsiteY487" fmla="*/ 1182589 h 1431869"/>
                  <a:gd name="connsiteX488" fmla="*/ 254275 w 2604760"/>
                  <a:gd name="connsiteY488" fmla="*/ 1190013 h 1431869"/>
                  <a:gd name="connsiteX489" fmla="*/ 254796 w 2604760"/>
                  <a:gd name="connsiteY489" fmla="*/ 1197628 h 1431869"/>
                  <a:gd name="connsiteX490" fmla="*/ 255317 w 2604760"/>
                  <a:gd name="connsiteY490" fmla="*/ 1203306 h 1431869"/>
                  <a:gd name="connsiteX491" fmla="*/ 255838 w 2604760"/>
                  <a:gd name="connsiteY491" fmla="*/ 1205160 h 1431869"/>
                  <a:gd name="connsiteX492" fmla="*/ 256359 w 2604760"/>
                  <a:gd name="connsiteY492" fmla="*/ 1201937 h 1431869"/>
                  <a:gd name="connsiteX493" fmla="*/ 256880 w 2604760"/>
                  <a:gd name="connsiteY493" fmla="*/ 1193319 h 1431869"/>
                  <a:gd name="connsiteX494" fmla="*/ 257401 w 2604760"/>
                  <a:gd name="connsiteY494" fmla="*/ 1180051 h 1431869"/>
                  <a:gd name="connsiteX495" fmla="*/ 257923 w 2604760"/>
                  <a:gd name="connsiteY495" fmla="*/ 1163893 h 1431869"/>
                  <a:gd name="connsiteX496" fmla="*/ 258444 w 2604760"/>
                  <a:gd name="connsiteY496" fmla="*/ 1147368 h 1431869"/>
                  <a:gd name="connsiteX497" fmla="*/ 258965 w 2604760"/>
                  <a:gd name="connsiteY497" fmla="*/ 1133281 h 1431869"/>
                  <a:gd name="connsiteX498" fmla="*/ 259486 w 2604760"/>
                  <a:gd name="connsiteY498" fmla="*/ 1124171 h 1431869"/>
                  <a:gd name="connsiteX499" fmla="*/ 260007 w 2604760"/>
                  <a:gd name="connsiteY499" fmla="*/ 1121724 h 1431869"/>
                  <a:gd name="connsiteX500" fmla="*/ 260528 w 2604760"/>
                  <a:gd name="connsiteY500" fmla="*/ 1126425 h 1431869"/>
                  <a:gd name="connsiteX501" fmla="*/ 261049 w 2604760"/>
                  <a:gd name="connsiteY501" fmla="*/ 1137398 h 1431869"/>
                  <a:gd name="connsiteX502" fmla="*/ 261570 w 2604760"/>
                  <a:gd name="connsiteY502" fmla="*/ 1152487 h 1431869"/>
                  <a:gd name="connsiteX503" fmla="*/ 262091 w 2604760"/>
                  <a:gd name="connsiteY503" fmla="*/ 1168644 h 1431869"/>
                  <a:gd name="connsiteX504" fmla="*/ 262612 w 2604760"/>
                  <a:gd name="connsiteY504" fmla="*/ 1182447 h 1431869"/>
                  <a:gd name="connsiteX505" fmla="*/ 263133 w 2604760"/>
                  <a:gd name="connsiteY505" fmla="*/ 1190822 h 1431869"/>
                  <a:gd name="connsiteX506" fmla="*/ 263654 w 2604760"/>
                  <a:gd name="connsiteY506" fmla="*/ 1191641 h 1431869"/>
                  <a:gd name="connsiteX507" fmla="*/ 264175 w 2604760"/>
                  <a:gd name="connsiteY507" fmla="*/ 1184159 h 1431869"/>
                  <a:gd name="connsiteX508" fmla="*/ 264696 w 2604760"/>
                  <a:gd name="connsiteY508" fmla="*/ 1169179 h 1431869"/>
                  <a:gd name="connsiteX509" fmla="*/ 265217 w 2604760"/>
                  <a:gd name="connsiteY509" fmla="*/ 1148963 h 1431869"/>
                  <a:gd name="connsiteX510" fmla="*/ 265738 w 2604760"/>
                  <a:gd name="connsiteY510" fmla="*/ 1126876 h 1431869"/>
                  <a:gd name="connsiteX511" fmla="*/ 266259 w 2604760"/>
                  <a:gd name="connsiteY511" fmla="*/ 1106744 h 1431869"/>
                  <a:gd name="connsiteX512" fmla="*/ 266780 w 2604760"/>
                  <a:gd name="connsiteY512" fmla="*/ 1092098 h 1431869"/>
                  <a:gd name="connsiteX513" fmla="*/ 267302 w 2604760"/>
                  <a:gd name="connsiteY513" fmla="*/ 1085442 h 1431869"/>
                  <a:gd name="connsiteX514" fmla="*/ 267823 w 2604760"/>
                  <a:gd name="connsiteY514" fmla="*/ 1087864 h 1431869"/>
                  <a:gd name="connsiteX515" fmla="*/ 268344 w 2604760"/>
                  <a:gd name="connsiteY515" fmla="*/ 1098828 h 1431869"/>
                  <a:gd name="connsiteX516" fmla="*/ 268865 w 2604760"/>
                  <a:gd name="connsiteY516" fmla="*/ 1116280 h 1431869"/>
                  <a:gd name="connsiteX517" fmla="*/ 269386 w 2604760"/>
                  <a:gd name="connsiteY517" fmla="*/ 1136905 h 1431869"/>
                  <a:gd name="connsiteX518" fmla="*/ 269907 w 2604760"/>
                  <a:gd name="connsiteY518" fmla="*/ 1156712 h 1431869"/>
                  <a:gd name="connsiteX519" fmla="*/ 270428 w 2604760"/>
                  <a:gd name="connsiteY519" fmla="*/ 1171851 h 1431869"/>
                  <a:gd name="connsiteX520" fmla="*/ 270949 w 2604760"/>
                  <a:gd name="connsiteY520" fmla="*/ 1179399 h 1431869"/>
                  <a:gd name="connsiteX521" fmla="*/ 271470 w 2604760"/>
                  <a:gd name="connsiteY521" fmla="*/ 1177888 h 1431869"/>
                  <a:gd name="connsiteX522" fmla="*/ 271991 w 2604760"/>
                  <a:gd name="connsiteY522" fmla="*/ 1167542 h 1431869"/>
                  <a:gd name="connsiteX523" fmla="*/ 272512 w 2604760"/>
                  <a:gd name="connsiteY523" fmla="*/ 1150215 h 1431869"/>
                  <a:gd name="connsiteX524" fmla="*/ 273033 w 2604760"/>
                  <a:gd name="connsiteY524" fmla="*/ 1129114 h 1431869"/>
                  <a:gd name="connsiteX525" fmla="*/ 273554 w 2604760"/>
                  <a:gd name="connsiteY525" fmla="*/ 1108097 h 1431869"/>
                  <a:gd name="connsiteX526" fmla="*/ 274075 w 2604760"/>
                  <a:gd name="connsiteY526" fmla="*/ 1090920 h 1431869"/>
                  <a:gd name="connsiteX527" fmla="*/ 274596 w 2604760"/>
                  <a:gd name="connsiteY527" fmla="*/ 1080491 h 1431869"/>
                  <a:gd name="connsiteX528" fmla="*/ 275117 w 2604760"/>
                  <a:gd name="connsiteY528" fmla="*/ 1078420 h 1431869"/>
                  <a:gd name="connsiteX529" fmla="*/ 275638 w 2604760"/>
                  <a:gd name="connsiteY529" fmla="*/ 1084858 h 1431869"/>
                  <a:gd name="connsiteX530" fmla="*/ 276159 w 2604760"/>
                  <a:gd name="connsiteY530" fmla="*/ 1098452 h 1431869"/>
                  <a:gd name="connsiteX531" fmla="*/ 276681 w 2604760"/>
                  <a:gd name="connsiteY531" fmla="*/ 1116555 h 1431869"/>
                  <a:gd name="connsiteX532" fmla="*/ 277202 w 2604760"/>
                  <a:gd name="connsiteY532" fmla="*/ 1135661 h 1431869"/>
                  <a:gd name="connsiteX533" fmla="*/ 277723 w 2604760"/>
                  <a:gd name="connsiteY533" fmla="*/ 1152219 h 1431869"/>
                  <a:gd name="connsiteX534" fmla="*/ 278244 w 2604760"/>
                  <a:gd name="connsiteY534" fmla="*/ 1163317 h 1431869"/>
                  <a:gd name="connsiteX535" fmla="*/ 278765 w 2604760"/>
                  <a:gd name="connsiteY535" fmla="*/ 1167250 h 1431869"/>
                  <a:gd name="connsiteX536" fmla="*/ 279286 w 2604760"/>
                  <a:gd name="connsiteY536" fmla="*/ 1163684 h 1431869"/>
                  <a:gd name="connsiteX537" fmla="*/ 279807 w 2604760"/>
                  <a:gd name="connsiteY537" fmla="*/ 1153672 h 1431869"/>
                  <a:gd name="connsiteX538" fmla="*/ 280328 w 2604760"/>
                  <a:gd name="connsiteY538" fmla="*/ 1139435 h 1431869"/>
                  <a:gd name="connsiteX539" fmla="*/ 280849 w 2604760"/>
                  <a:gd name="connsiteY539" fmla="*/ 1123895 h 1431869"/>
                  <a:gd name="connsiteX540" fmla="*/ 281370 w 2604760"/>
                  <a:gd name="connsiteY540" fmla="*/ 1110059 h 1431869"/>
                  <a:gd name="connsiteX541" fmla="*/ 281891 w 2604760"/>
                  <a:gd name="connsiteY541" fmla="*/ 1100331 h 1431869"/>
                  <a:gd name="connsiteX542" fmla="*/ 282412 w 2604760"/>
                  <a:gd name="connsiteY542" fmla="*/ 1096206 h 1431869"/>
                  <a:gd name="connsiteX543" fmla="*/ 282933 w 2604760"/>
                  <a:gd name="connsiteY543" fmla="*/ 1098060 h 1431869"/>
                  <a:gd name="connsiteX544" fmla="*/ 283454 w 2604760"/>
                  <a:gd name="connsiteY544" fmla="*/ 1105174 h 1431869"/>
                  <a:gd name="connsiteX545" fmla="*/ 283975 w 2604760"/>
                  <a:gd name="connsiteY545" fmla="*/ 1115871 h 1431869"/>
                  <a:gd name="connsiteX546" fmla="*/ 284496 w 2604760"/>
                  <a:gd name="connsiteY546" fmla="*/ 1127845 h 1431869"/>
                  <a:gd name="connsiteX547" fmla="*/ 285017 w 2604760"/>
                  <a:gd name="connsiteY547" fmla="*/ 1138734 h 1431869"/>
                  <a:gd name="connsiteX548" fmla="*/ 285538 w 2604760"/>
                  <a:gd name="connsiteY548" fmla="*/ 1146650 h 1431869"/>
                  <a:gd name="connsiteX549" fmla="*/ 286060 w 2604760"/>
                  <a:gd name="connsiteY549" fmla="*/ 1150541 h 1431869"/>
                  <a:gd name="connsiteX550" fmla="*/ 286581 w 2604760"/>
                  <a:gd name="connsiteY550" fmla="*/ 1150182 h 1431869"/>
                  <a:gd name="connsiteX551" fmla="*/ 287102 w 2604760"/>
                  <a:gd name="connsiteY551" fmla="*/ 1146207 h 1431869"/>
                  <a:gd name="connsiteX552" fmla="*/ 287623 w 2604760"/>
                  <a:gd name="connsiteY552" fmla="*/ 1139894 h 1431869"/>
                  <a:gd name="connsiteX553" fmla="*/ 288144 w 2604760"/>
                  <a:gd name="connsiteY553" fmla="*/ 1132922 h 1431869"/>
                  <a:gd name="connsiteX554" fmla="*/ 288665 w 2604760"/>
                  <a:gd name="connsiteY554" fmla="*/ 1126968 h 1431869"/>
                  <a:gd name="connsiteX555" fmla="*/ 289186 w 2604760"/>
                  <a:gd name="connsiteY555" fmla="*/ 1123261 h 1431869"/>
                  <a:gd name="connsiteX556" fmla="*/ 289707 w 2604760"/>
                  <a:gd name="connsiteY556" fmla="*/ 1122317 h 1431869"/>
                  <a:gd name="connsiteX557" fmla="*/ 290228 w 2604760"/>
                  <a:gd name="connsiteY557" fmla="*/ 1123929 h 1431869"/>
                  <a:gd name="connsiteX558" fmla="*/ 290749 w 2604760"/>
                  <a:gd name="connsiteY558" fmla="*/ 1127286 h 1431869"/>
                  <a:gd name="connsiteX559" fmla="*/ 291270 w 2604760"/>
                  <a:gd name="connsiteY559" fmla="*/ 1131202 h 1431869"/>
                  <a:gd name="connsiteX560" fmla="*/ 291791 w 2604760"/>
                  <a:gd name="connsiteY560" fmla="*/ 1134400 h 1431869"/>
                  <a:gd name="connsiteX561" fmla="*/ 292312 w 2604760"/>
                  <a:gd name="connsiteY561" fmla="*/ 1135895 h 1431869"/>
                  <a:gd name="connsiteX562" fmla="*/ 292833 w 2604760"/>
                  <a:gd name="connsiteY562" fmla="*/ 1135235 h 1431869"/>
                  <a:gd name="connsiteX563" fmla="*/ 293354 w 2604760"/>
                  <a:gd name="connsiteY563" fmla="*/ 1132638 h 1431869"/>
                  <a:gd name="connsiteX564" fmla="*/ 293875 w 2604760"/>
                  <a:gd name="connsiteY564" fmla="*/ 1128855 h 1431869"/>
                  <a:gd name="connsiteX565" fmla="*/ 294396 w 2604760"/>
                  <a:gd name="connsiteY565" fmla="*/ 1124947 h 1431869"/>
                  <a:gd name="connsiteX566" fmla="*/ 294917 w 2604760"/>
                  <a:gd name="connsiteY566" fmla="*/ 1122075 h 1431869"/>
                  <a:gd name="connsiteX567" fmla="*/ 295439 w 2604760"/>
                  <a:gd name="connsiteY567" fmla="*/ 1121248 h 1431869"/>
                  <a:gd name="connsiteX568" fmla="*/ 295960 w 2604760"/>
                  <a:gd name="connsiteY568" fmla="*/ 1123077 h 1431869"/>
                  <a:gd name="connsiteX569" fmla="*/ 296481 w 2604760"/>
                  <a:gd name="connsiteY569" fmla="*/ 1127519 h 1431869"/>
                  <a:gd name="connsiteX570" fmla="*/ 297002 w 2604760"/>
                  <a:gd name="connsiteY570" fmla="*/ 1133765 h 1431869"/>
                  <a:gd name="connsiteX571" fmla="*/ 297523 w 2604760"/>
                  <a:gd name="connsiteY571" fmla="*/ 1140395 h 1431869"/>
                  <a:gd name="connsiteX572" fmla="*/ 298044 w 2604760"/>
                  <a:gd name="connsiteY572" fmla="*/ 1145706 h 1431869"/>
                  <a:gd name="connsiteX573" fmla="*/ 298565 w 2604760"/>
                  <a:gd name="connsiteY573" fmla="*/ 1148128 h 1431869"/>
                  <a:gd name="connsiteX574" fmla="*/ 299086 w 2604760"/>
                  <a:gd name="connsiteY574" fmla="*/ 1146575 h 1431869"/>
                  <a:gd name="connsiteX575" fmla="*/ 299607 w 2604760"/>
                  <a:gd name="connsiteY575" fmla="*/ 1140754 h 1431869"/>
                  <a:gd name="connsiteX576" fmla="*/ 300128 w 2604760"/>
                  <a:gd name="connsiteY576" fmla="*/ 1131269 h 1431869"/>
                  <a:gd name="connsiteX577" fmla="*/ 300649 w 2604760"/>
                  <a:gd name="connsiteY577" fmla="*/ 1119536 h 1431869"/>
                  <a:gd name="connsiteX578" fmla="*/ 301170 w 2604760"/>
                  <a:gd name="connsiteY578" fmla="*/ 1107570 h 1431869"/>
                  <a:gd name="connsiteX579" fmla="*/ 301691 w 2604760"/>
                  <a:gd name="connsiteY579" fmla="*/ 1097584 h 1431869"/>
                  <a:gd name="connsiteX580" fmla="*/ 302212 w 2604760"/>
                  <a:gd name="connsiteY580" fmla="*/ 1091538 h 1431869"/>
                  <a:gd name="connsiteX581" fmla="*/ 302733 w 2604760"/>
                  <a:gd name="connsiteY581" fmla="*/ 1090770 h 1431869"/>
                  <a:gd name="connsiteX582" fmla="*/ 303254 w 2604760"/>
                  <a:gd name="connsiteY582" fmla="*/ 1095671 h 1431869"/>
                  <a:gd name="connsiteX583" fmla="*/ 303775 w 2604760"/>
                  <a:gd name="connsiteY583" fmla="*/ 1105516 h 1431869"/>
                  <a:gd name="connsiteX584" fmla="*/ 304296 w 2604760"/>
                  <a:gd name="connsiteY584" fmla="*/ 1118526 h 1431869"/>
                  <a:gd name="connsiteX585" fmla="*/ 304818 w 2604760"/>
                  <a:gd name="connsiteY585" fmla="*/ 1132145 h 1431869"/>
                  <a:gd name="connsiteX586" fmla="*/ 305339 w 2604760"/>
                  <a:gd name="connsiteY586" fmla="*/ 1143543 h 1431869"/>
                  <a:gd name="connsiteX587" fmla="*/ 305860 w 2604760"/>
                  <a:gd name="connsiteY587" fmla="*/ 1150148 h 1431869"/>
                  <a:gd name="connsiteX588" fmla="*/ 306381 w 2604760"/>
                  <a:gd name="connsiteY588" fmla="*/ 1150199 h 1431869"/>
                  <a:gd name="connsiteX589" fmla="*/ 306902 w 2604760"/>
                  <a:gd name="connsiteY589" fmla="*/ 1143134 h 1431869"/>
                  <a:gd name="connsiteX590" fmla="*/ 307423 w 2604760"/>
                  <a:gd name="connsiteY590" fmla="*/ 1129682 h 1431869"/>
                  <a:gd name="connsiteX591" fmla="*/ 307944 w 2604760"/>
                  <a:gd name="connsiteY591" fmla="*/ 1111779 h 1431869"/>
                  <a:gd name="connsiteX592" fmla="*/ 308465 w 2604760"/>
                  <a:gd name="connsiteY592" fmla="*/ 1092281 h 1431869"/>
                  <a:gd name="connsiteX593" fmla="*/ 308986 w 2604760"/>
                  <a:gd name="connsiteY593" fmla="*/ 1074470 h 1431869"/>
                  <a:gd name="connsiteX594" fmla="*/ 309507 w 2604760"/>
                  <a:gd name="connsiteY594" fmla="*/ 1061444 h 1431869"/>
                  <a:gd name="connsiteX595" fmla="*/ 310028 w 2604760"/>
                  <a:gd name="connsiteY595" fmla="*/ 1055473 h 1431869"/>
                  <a:gd name="connsiteX596" fmla="*/ 310549 w 2604760"/>
                  <a:gd name="connsiteY596" fmla="*/ 1057511 h 1431869"/>
                  <a:gd name="connsiteX597" fmla="*/ 311070 w 2604760"/>
                  <a:gd name="connsiteY597" fmla="*/ 1067038 h 1431869"/>
                  <a:gd name="connsiteX598" fmla="*/ 311591 w 2604760"/>
                  <a:gd name="connsiteY598" fmla="*/ 1082144 h 1431869"/>
                  <a:gd name="connsiteX599" fmla="*/ 312112 w 2604760"/>
                  <a:gd name="connsiteY599" fmla="*/ 1099872 h 1431869"/>
                  <a:gd name="connsiteX600" fmla="*/ 312633 w 2604760"/>
                  <a:gd name="connsiteY600" fmla="*/ 1116697 h 1431869"/>
                  <a:gd name="connsiteX601" fmla="*/ 313154 w 2604760"/>
                  <a:gd name="connsiteY601" fmla="*/ 1129206 h 1431869"/>
                  <a:gd name="connsiteX602" fmla="*/ 313675 w 2604760"/>
                  <a:gd name="connsiteY602" fmla="*/ 1134726 h 1431869"/>
                  <a:gd name="connsiteX603" fmla="*/ 314197 w 2604760"/>
                  <a:gd name="connsiteY603" fmla="*/ 1131895 h 1431869"/>
                  <a:gd name="connsiteX604" fmla="*/ 314718 w 2604760"/>
                  <a:gd name="connsiteY604" fmla="*/ 1120831 h 1431869"/>
                  <a:gd name="connsiteX605" fmla="*/ 315239 w 2604760"/>
                  <a:gd name="connsiteY605" fmla="*/ 1103145 h 1431869"/>
                  <a:gd name="connsiteX606" fmla="*/ 315760 w 2604760"/>
                  <a:gd name="connsiteY606" fmla="*/ 1081660 h 1431869"/>
                  <a:gd name="connsiteX607" fmla="*/ 316281 w 2604760"/>
                  <a:gd name="connsiteY607" fmla="*/ 1059974 h 1431869"/>
                  <a:gd name="connsiteX608" fmla="*/ 316802 w 2604760"/>
                  <a:gd name="connsiteY608" fmla="*/ 1041754 h 1431869"/>
                  <a:gd name="connsiteX609" fmla="*/ 317323 w 2604760"/>
                  <a:gd name="connsiteY609" fmla="*/ 1029963 h 1431869"/>
                  <a:gd name="connsiteX610" fmla="*/ 317844 w 2604760"/>
                  <a:gd name="connsiteY610" fmla="*/ 1026297 h 1431869"/>
                  <a:gd name="connsiteX611" fmla="*/ 318365 w 2604760"/>
                  <a:gd name="connsiteY611" fmla="*/ 1030907 h 1431869"/>
                  <a:gd name="connsiteX612" fmla="*/ 318886 w 2604760"/>
                  <a:gd name="connsiteY612" fmla="*/ 1042505 h 1431869"/>
                  <a:gd name="connsiteX613" fmla="*/ 319407 w 2604760"/>
                  <a:gd name="connsiteY613" fmla="*/ 1058588 h 1431869"/>
                  <a:gd name="connsiteX614" fmla="*/ 319928 w 2604760"/>
                  <a:gd name="connsiteY614" fmla="*/ 1075848 h 1431869"/>
                  <a:gd name="connsiteX615" fmla="*/ 320449 w 2604760"/>
                  <a:gd name="connsiteY615" fmla="*/ 1090787 h 1431869"/>
                  <a:gd name="connsiteX616" fmla="*/ 320970 w 2604760"/>
                  <a:gd name="connsiteY616" fmla="*/ 1100406 h 1431869"/>
                  <a:gd name="connsiteX617" fmla="*/ 321491 w 2604760"/>
                  <a:gd name="connsiteY617" fmla="*/ 1102803 h 1431869"/>
                  <a:gd name="connsiteX618" fmla="*/ 322012 w 2604760"/>
                  <a:gd name="connsiteY618" fmla="*/ 1097475 h 1431869"/>
                  <a:gd name="connsiteX619" fmla="*/ 322533 w 2604760"/>
                  <a:gd name="connsiteY619" fmla="*/ 1085300 h 1431869"/>
                  <a:gd name="connsiteX620" fmla="*/ 323055 w 2604760"/>
                  <a:gd name="connsiteY620" fmla="*/ 1068366 h 1431869"/>
                  <a:gd name="connsiteX621" fmla="*/ 323576 w 2604760"/>
                  <a:gd name="connsiteY621" fmla="*/ 1049645 h 1431869"/>
                  <a:gd name="connsiteX622" fmla="*/ 324097 w 2604760"/>
                  <a:gd name="connsiteY622" fmla="*/ 1032351 h 1431869"/>
                  <a:gd name="connsiteX623" fmla="*/ 324618 w 2604760"/>
                  <a:gd name="connsiteY623" fmla="*/ 1019283 h 1431869"/>
                  <a:gd name="connsiteX624" fmla="*/ 325139 w 2604760"/>
                  <a:gd name="connsiteY624" fmla="*/ 1012236 h 1431869"/>
                  <a:gd name="connsiteX625" fmla="*/ 325660 w 2604760"/>
                  <a:gd name="connsiteY625" fmla="*/ 1011793 h 1431869"/>
                  <a:gd name="connsiteX626" fmla="*/ 326181 w 2604760"/>
                  <a:gd name="connsiteY626" fmla="*/ 1017363 h 1431869"/>
                  <a:gd name="connsiteX627" fmla="*/ 326702 w 2604760"/>
                  <a:gd name="connsiteY627" fmla="*/ 1027300 h 1431869"/>
                  <a:gd name="connsiteX628" fmla="*/ 327223 w 2604760"/>
                  <a:gd name="connsiteY628" fmla="*/ 1039232 h 1431869"/>
                  <a:gd name="connsiteX629" fmla="*/ 327744 w 2604760"/>
                  <a:gd name="connsiteY629" fmla="*/ 1050488 h 1431869"/>
                  <a:gd name="connsiteX630" fmla="*/ 328265 w 2604760"/>
                  <a:gd name="connsiteY630" fmla="*/ 1058705 h 1431869"/>
                  <a:gd name="connsiteX631" fmla="*/ 328786 w 2604760"/>
                  <a:gd name="connsiteY631" fmla="*/ 1062337 h 1431869"/>
                  <a:gd name="connsiteX632" fmla="*/ 329307 w 2604760"/>
                  <a:gd name="connsiteY632" fmla="*/ 1060868 h 1431869"/>
                  <a:gd name="connsiteX633" fmla="*/ 329828 w 2604760"/>
                  <a:gd name="connsiteY633" fmla="*/ 1054805 h 1431869"/>
                  <a:gd name="connsiteX634" fmla="*/ 330349 w 2604760"/>
                  <a:gd name="connsiteY634" fmla="*/ 1045445 h 1431869"/>
                  <a:gd name="connsiteX635" fmla="*/ 330870 w 2604760"/>
                  <a:gd name="connsiteY635" fmla="*/ 1034656 h 1431869"/>
                  <a:gd name="connsiteX636" fmla="*/ 331391 w 2604760"/>
                  <a:gd name="connsiteY636" fmla="*/ 1024461 h 1431869"/>
                  <a:gd name="connsiteX637" fmla="*/ 331912 w 2604760"/>
                  <a:gd name="connsiteY637" fmla="*/ 1016569 h 1431869"/>
                  <a:gd name="connsiteX638" fmla="*/ 332434 w 2604760"/>
                  <a:gd name="connsiteY638" fmla="*/ 1012002 h 1431869"/>
                  <a:gd name="connsiteX639" fmla="*/ 332955 w 2604760"/>
                  <a:gd name="connsiteY639" fmla="*/ 1010933 h 1431869"/>
                  <a:gd name="connsiteX640" fmla="*/ 333476 w 2604760"/>
                  <a:gd name="connsiteY640" fmla="*/ 1012829 h 1431869"/>
                  <a:gd name="connsiteX641" fmla="*/ 333997 w 2604760"/>
                  <a:gd name="connsiteY641" fmla="*/ 1016603 h 1431869"/>
                  <a:gd name="connsiteX642" fmla="*/ 334519 w 2604760"/>
                  <a:gd name="connsiteY642" fmla="*/ 1020836 h 1431869"/>
                  <a:gd name="connsiteX643" fmla="*/ 335037 w 2604760"/>
                  <a:gd name="connsiteY643" fmla="*/ 1024135 h 1431869"/>
                  <a:gd name="connsiteX644" fmla="*/ 335563 w 2604760"/>
                  <a:gd name="connsiteY644" fmla="*/ 1025437 h 1431869"/>
                  <a:gd name="connsiteX645" fmla="*/ 336081 w 2604760"/>
                  <a:gd name="connsiteY645" fmla="*/ 1024394 h 1431869"/>
                  <a:gd name="connsiteX646" fmla="*/ 336599 w 2604760"/>
                  <a:gd name="connsiteY646" fmla="*/ 1021329 h 1431869"/>
                  <a:gd name="connsiteX647" fmla="*/ 337125 w 2604760"/>
                  <a:gd name="connsiteY647" fmla="*/ 1017121 h 1431869"/>
                  <a:gd name="connsiteX648" fmla="*/ 337642 w 2604760"/>
                  <a:gd name="connsiteY648" fmla="*/ 1012895 h 1431869"/>
                  <a:gd name="connsiteX649" fmla="*/ 338168 w 2604760"/>
                  <a:gd name="connsiteY649" fmla="*/ 1009756 h 1431869"/>
                  <a:gd name="connsiteX650" fmla="*/ 338686 w 2604760"/>
                  <a:gd name="connsiteY650" fmla="*/ 1008528 h 1431869"/>
                  <a:gd name="connsiteX651" fmla="*/ 339204 w 2604760"/>
                  <a:gd name="connsiteY651" fmla="*/ 1009580 h 1431869"/>
                  <a:gd name="connsiteX652" fmla="*/ 339730 w 2604760"/>
                  <a:gd name="connsiteY652" fmla="*/ 1012570 h 1431869"/>
                  <a:gd name="connsiteX653" fmla="*/ 340248 w 2604760"/>
                  <a:gd name="connsiteY653" fmla="*/ 1016569 h 1431869"/>
                  <a:gd name="connsiteX654" fmla="*/ 340774 w 2604760"/>
                  <a:gd name="connsiteY654" fmla="*/ 1020244 h 1431869"/>
                  <a:gd name="connsiteX655" fmla="*/ 341291 w 2604760"/>
                  <a:gd name="connsiteY655" fmla="*/ 1022248 h 1431869"/>
                  <a:gd name="connsiteX656" fmla="*/ 341809 w 2604760"/>
                  <a:gd name="connsiteY656" fmla="*/ 1021521 h 1431869"/>
                  <a:gd name="connsiteX657" fmla="*/ 342335 w 2604760"/>
                  <a:gd name="connsiteY657" fmla="*/ 1017546 h 1431869"/>
                  <a:gd name="connsiteX658" fmla="*/ 342853 w 2604760"/>
                  <a:gd name="connsiteY658" fmla="*/ 1010541 h 1431869"/>
                  <a:gd name="connsiteX659" fmla="*/ 343379 w 2604760"/>
                  <a:gd name="connsiteY659" fmla="*/ 1001489 h 1431869"/>
                  <a:gd name="connsiteX660" fmla="*/ 343897 w 2604760"/>
                  <a:gd name="connsiteY660" fmla="*/ 992003 h 1431869"/>
                  <a:gd name="connsiteX661" fmla="*/ 344414 w 2604760"/>
                  <a:gd name="connsiteY661" fmla="*/ 983945 h 1431869"/>
                  <a:gd name="connsiteX662" fmla="*/ 344940 w 2604760"/>
                  <a:gd name="connsiteY662" fmla="*/ 979043 h 1431869"/>
                  <a:gd name="connsiteX663" fmla="*/ 345458 w 2604760"/>
                  <a:gd name="connsiteY663" fmla="*/ 978476 h 1431869"/>
                  <a:gd name="connsiteX664" fmla="*/ 345984 w 2604760"/>
                  <a:gd name="connsiteY664" fmla="*/ 982634 h 1431869"/>
                  <a:gd name="connsiteX665" fmla="*/ 346502 w 2604760"/>
                  <a:gd name="connsiteY665" fmla="*/ 990993 h 1431869"/>
                  <a:gd name="connsiteX666" fmla="*/ 347020 w 2604760"/>
                  <a:gd name="connsiteY666" fmla="*/ 1002074 h 1431869"/>
                  <a:gd name="connsiteX667" fmla="*/ 347546 w 2604760"/>
                  <a:gd name="connsiteY667" fmla="*/ 1013730 h 1431869"/>
                  <a:gd name="connsiteX668" fmla="*/ 348063 w 2604760"/>
                  <a:gd name="connsiteY668" fmla="*/ 1023508 h 1431869"/>
                  <a:gd name="connsiteX669" fmla="*/ 348590 w 2604760"/>
                  <a:gd name="connsiteY669" fmla="*/ 1029170 h 1431869"/>
                  <a:gd name="connsiteX670" fmla="*/ 349107 w 2604760"/>
                  <a:gd name="connsiteY670" fmla="*/ 1029170 h 1431869"/>
                  <a:gd name="connsiteX671" fmla="*/ 349625 w 2604760"/>
                  <a:gd name="connsiteY671" fmla="*/ 1023033 h 1431869"/>
                  <a:gd name="connsiteX672" fmla="*/ 350151 w 2604760"/>
                  <a:gd name="connsiteY672" fmla="*/ 1011426 h 1431869"/>
                  <a:gd name="connsiteX673" fmla="*/ 350669 w 2604760"/>
                  <a:gd name="connsiteY673" fmla="*/ 996153 h 1431869"/>
                  <a:gd name="connsiteX674" fmla="*/ 351195 w 2604760"/>
                  <a:gd name="connsiteY674" fmla="*/ 979745 h 1431869"/>
                  <a:gd name="connsiteX675" fmla="*/ 351713 w 2604760"/>
                  <a:gd name="connsiteY675" fmla="*/ 965107 h 1431869"/>
                  <a:gd name="connsiteX676" fmla="*/ 352230 w 2604760"/>
                  <a:gd name="connsiteY676" fmla="*/ 954878 h 1431869"/>
                  <a:gd name="connsiteX677" fmla="*/ 352756 w 2604760"/>
                  <a:gd name="connsiteY677" fmla="*/ 951020 h 1431869"/>
                  <a:gd name="connsiteX678" fmla="*/ 353274 w 2604760"/>
                  <a:gd name="connsiteY678" fmla="*/ 954302 h 1431869"/>
                  <a:gd name="connsiteX679" fmla="*/ 353800 w 2604760"/>
                  <a:gd name="connsiteY679" fmla="*/ 964205 h 1431869"/>
                  <a:gd name="connsiteX680" fmla="*/ 354318 w 2604760"/>
                  <a:gd name="connsiteY680" fmla="*/ 978927 h 1431869"/>
                  <a:gd name="connsiteX681" fmla="*/ 354836 w 2604760"/>
                  <a:gd name="connsiteY681" fmla="*/ 995736 h 1431869"/>
                  <a:gd name="connsiteX682" fmla="*/ 355362 w 2604760"/>
                  <a:gd name="connsiteY682" fmla="*/ 1011451 h 1431869"/>
                  <a:gd name="connsiteX683" fmla="*/ 355879 w 2604760"/>
                  <a:gd name="connsiteY683" fmla="*/ 1022983 h 1431869"/>
                  <a:gd name="connsiteX684" fmla="*/ 356405 w 2604760"/>
                  <a:gd name="connsiteY684" fmla="*/ 1027968 h 1431869"/>
                  <a:gd name="connsiteX685" fmla="*/ 356923 w 2604760"/>
                  <a:gd name="connsiteY685" fmla="*/ 1025229 h 1431869"/>
                  <a:gd name="connsiteX686" fmla="*/ 357441 w 2604760"/>
                  <a:gd name="connsiteY686" fmla="*/ 1015050 h 1431869"/>
                  <a:gd name="connsiteX687" fmla="*/ 357967 w 2604760"/>
                  <a:gd name="connsiteY687" fmla="*/ 999067 h 1431869"/>
                  <a:gd name="connsiteX688" fmla="*/ 358485 w 2604760"/>
                  <a:gd name="connsiteY688" fmla="*/ 979970 h 1431869"/>
                  <a:gd name="connsiteX689" fmla="*/ 359011 w 2604760"/>
                  <a:gd name="connsiteY689" fmla="*/ 960999 h 1431869"/>
                  <a:gd name="connsiteX690" fmla="*/ 359528 w 2604760"/>
                  <a:gd name="connsiteY690" fmla="*/ 945442 h 1431869"/>
                  <a:gd name="connsiteX691" fmla="*/ 360046 w 2604760"/>
                  <a:gd name="connsiteY691" fmla="*/ 935965 h 1431869"/>
                  <a:gd name="connsiteX692" fmla="*/ 360572 w 2604760"/>
                  <a:gd name="connsiteY692" fmla="*/ 934086 h 1431869"/>
                  <a:gd name="connsiteX693" fmla="*/ 361090 w 2604760"/>
                  <a:gd name="connsiteY693" fmla="*/ 939881 h 1431869"/>
                  <a:gd name="connsiteX694" fmla="*/ 361616 w 2604760"/>
                  <a:gd name="connsiteY694" fmla="*/ 952047 h 1431869"/>
                  <a:gd name="connsiteX695" fmla="*/ 362134 w 2604760"/>
                  <a:gd name="connsiteY695" fmla="*/ 968196 h 1431869"/>
                  <a:gd name="connsiteX696" fmla="*/ 362651 w 2604760"/>
                  <a:gd name="connsiteY696" fmla="*/ 985239 h 1431869"/>
                  <a:gd name="connsiteX697" fmla="*/ 363177 w 2604760"/>
                  <a:gd name="connsiteY697" fmla="*/ 999927 h 1431869"/>
                  <a:gd name="connsiteX698" fmla="*/ 363695 w 2604760"/>
                  <a:gd name="connsiteY698" fmla="*/ 1009430 h 1431869"/>
                  <a:gd name="connsiteX699" fmla="*/ 364221 w 2604760"/>
                  <a:gd name="connsiteY699" fmla="*/ 1011943 h 1431869"/>
                  <a:gd name="connsiteX700" fmla="*/ 364739 w 2604760"/>
                  <a:gd name="connsiteY700" fmla="*/ 1006992 h 1431869"/>
                  <a:gd name="connsiteX701" fmla="*/ 365257 w 2604760"/>
                  <a:gd name="connsiteY701" fmla="*/ 995493 h 1431869"/>
                  <a:gd name="connsiteX702" fmla="*/ 365783 w 2604760"/>
                  <a:gd name="connsiteY702" fmla="*/ 979461 h 1431869"/>
                  <a:gd name="connsiteX703" fmla="*/ 366300 w 2604760"/>
                  <a:gd name="connsiteY703" fmla="*/ 961700 h 1431869"/>
                  <a:gd name="connsiteX704" fmla="*/ 366827 w 2604760"/>
                  <a:gd name="connsiteY704" fmla="*/ 945258 h 1431869"/>
                  <a:gd name="connsiteX705" fmla="*/ 367344 w 2604760"/>
                  <a:gd name="connsiteY705" fmla="*/ 932892 h 1431869"/>
                  <a:gd name="connsiteX706" fmla="*/ 367862 w 2604760"/>
                  <a:gd name="connsiteY706" fmla="*/ 926445 h 1431869"/>
                  <a:gd name="connsiteX707" fmla="*/ 368388 w 2604760"/>
                  <a:gd name="connsiteY707" fmla="*/ 926554 h 1431869"/>
                  <a:gd name="connsiteX708" fmla="*/ 368906 w 2604760"/>
                  <a:gd name="connsiteY708" fmla="*/ 932624 h 1431869"/>
                  <a:gd name="connsiteX709" fmla="*/ 369432 w 2604760"/>
                  <a:gd name="connsiteY709" fmla="*/ 943096 h 1431869"/>
                  <a:gd name="connsiteX710" fmla="*/ 369949 w 2604760"/>
                  <a:gd name="connsiteY710" fmla="*/ 955713 h 1431869"/>
                  <a:gd name="connsiteX711" fmla="*/ 370467 w 2604760"/>
                  <a:gd name="connsiteY711" fmla="*/ 967871 h 1431869"/>
                  <a:gd name="connsiteX712" fmla="*/ 370993 w 2604760"/>
                  <a:gd name="connsiteY712" fmla="*/ 977123 h 1431869"/>
                  <a:gd name="connsiteX713" fmla="*/ 371511 w 2604760"/>
                  <a:gd name="connsiteY713" fmla="*/ 981699 h 1431869"/>
                  <a:gd name="connsiteX714" fmla="*/ 372037 w 2604760"/>
                  <a:gd name="connsiteY714" fmla="*/ 980864 h 1431869"/>
                  <a:gd name="connsiteX715" fmla="*/ 372555 w 2604760"/>
                  <a:gd name="connsiteY715" fmla="*/ 974943 h 1431869"/>
                  <a:gd name="connsiteX716" fmla="*/ 373072 w 2604760"/>
                  <a:gd name="connsiteY716" fmla="*/ 965149 h 1431869"/>
                  <a:gd name="connsiteX717" fmla="*/ 373599 w 2604760"/>
                  <a:gd name="connsiteY717" fmla="*/ 953308 h 1431869"/>
                  <a:gd name="connsiteX718" fmla="*/ 374116 w 2604760"/>
                  <a:gd name="connsiteY718" fmla="*/ 941534 h 1431869"/>
                  <a:gd name="connsiteX719" fmla="*/ 374642 w 2604760"/>
                  <a:gd name="connsiteY719" fmla="*/ 931823 h 1431869"/>
                  <a:gd name="connsiteX720" fmla="*/ 375160 w 2604760"/>
                  <a:gd name="connsiteY720" fmla="*/ 925552 h 1431869"/>
                  <a:gd name="connsiteX721" fmla="*/ 375678 w 2604760"/>
                  <a:gd name="connsiteY721" fmla="*/ 923264 h 1431869"/>
                  <a:gd name="connsiteX722" fmla="*/ 376204 w 2604760"/>
                  <a:gd name="connsiteY722" fmla="*/ 924617 h 1431869"/>
                  <a:gd name="connsiteX723" fmla="*/ 376722 w 2604760"/>
                  <a:gd name="connsiteY723" fmla="*/ 928625 h 1431869"/>
                  <a:gd name="connsiteX724" fmla="*/ 377248 w 2604760"/>
                  <a:gd name="connsiteY724" fmla="*/ 933919 h 1431869"/>
                  <a:gd name="connsiteX725" fmla="*/ 377765 w 2604760"/>
                  <a:gd name="connsiteY725" fmla="*/ 938946 h 1431869"/>
                  <a:gd name="connsiteX726" fmla="*/ 378283 w 2604760"/>
                  <a:gd name="connsiteY726" fmla="*/ 942361 h 1431869"/>
                  <a:gd name="connsiteX727" fmla="*/ 378809 w 2604760"/>
                  <a:gd name="connsiteY727" fmla="*/ 943263 h 1431869"/>
                  <a:gd name="connsiteX728" fmla="*/ 379327 w 2604760"/>
                  <a:gd name="connsiteY728" fmla="*/ 941509 h 1431869"/>
                  <a:gd name="connsiteX729" fmla="*/ 379853 w 2604760"/>
                  <a:gd name="connsiteY729" fmla="*/ 937593 h 1431869"/>
                  <a:gd name="connsiteX730" fmla="*/ 380371 w 2604760"/>
                  <a:gd name="connsiteY730" fmla="*/ 932424 h 1431869"/>
                  <a:gd name="connsiteX731" fmla="*/ 380888 w 2604760"/>
                  <a:gd name="connsiteY731" fmla="*/ 927097 h 1431869"/>
                  <a:gd name="connsiteX732" fmla="*/ 381414 w 2604760"/>
                  <a:gd name="connsiteY732" fmla="*/ 922663 h 1431869"/>
                  <a:gd name="connsiteX733" fmla="*/ 381932 w 2604760"/>
                  <a:gd name="connsiteY733" fmla="*/ 919899 h 1431869"/>
                  <a:gd name="connsiteX734" fmla="*/ 382458 w 2604760"/>
                  <a:gd name="connsiteY734" fmla="*/ 919114 h 1431869"/>
                  <a:gd name="connsiteX735" fmla="*/ 382976 w 2604760"/>
                  <a:gd name="connsiteY735" fmla="*/ 919957 h 1431869"/>
                  <a:gd name="connsiteX736" fmla="*/ 383494 w 2604760"/>
                  <a:gd name="connsiteY736" fmla="*/ 921569 h 1431869"/>
                  <a:gd name="connsiteX737" fmla="*/ 384020 w 2604760"/>
                  <a:gd name="connsiteY737" fmla="*/ 922804 h 1431869"/>
                  <a:gd name="connsiteX738" fmla="*/ 384537 w 2604760"/>
                  <a:gd name="connsiteY738" fmla="*/ 922604 h 1431869"/>
                  <a:gd name="connsiteX739" fmla="*/ 385063 w 2604760"/>
                  <a:gd name="connsiteY739" fmla="*/ 920208 h 1431869"/>
                  <a:gd name="connsiteX740" fmla="*/ 385581 w 2604760"/>
                  <a:gd name="connsiteY740" fmla="*/ 915406 h 1431869"/>
                  <a:gd name="connsiteX741" fmla="*/ 386099 w 2604760"/>
                  <a:gd name="connsiteY741" fmla="*/ 908609 h 1431869"/>
                  <a:gd name="connsiteX742" fmla="*/ 386625 w 2604760"/>
                  <a:gd name="connsiteY742" fmla="*/ 900835 h 1431869"/>
                  <a:gd name="connsiteX743" fmla="*/ 387143 w 2604760"/>
                  <a:gd name="connsiteY743" fmla="*/ 893478 h 1431869"/>
                  <a:gd name="connsiteX744" fmla="*/ 387669 w 2604760"/>
                  <a:gd name="connsiteY744" fmla="*/ 887967 h 1431869"/>
                  <a:gd name="connsiteX745" fmla="*/ 388186 w 2604760"/>
                  <a:gd name="connsiteY745" fmla="*/ 885395 h 1431869"/>
                  <a:gd name="connsiteX746" fmla="*/ 388704 w 2604760"/>
                  <a:gd name="connsiteY746" fmla="*/ 886297 h 1431869"/>
                  <a:gd name="connsiteX747" fmla="*/ 389230 w 2604760"/>
                  <a:gd name="connsiteY747" fmla="*/ 890531 h 1431869"/>
                  <a:gd name="connsiteX748" fmla="*/ 389748 w 2604760"/>
                  <a:gd name="connsiteY748" fmla="*/ 897236 h 1431869"/>
                  <a:gd name="connsiteX749" fmla="*/ 390274 w 2604760"/>
                  <a:gd name="connsiteY749" fmla="*/ 904885 h 1431869"/>
                  <a:gd name="connsiteX750" fmla="*/ 390792 w 2604760"/>
                  <a:gd name="connsiteY750" fmla="*/ 911548 h 1431869"/>
                  <a:gd name="connsiteX751" fmla="*/ 391309 w 2604760"/>
                  <a:gd name="connsiteY751" fmla="*/ 915289 h 1431869"/>
                  <a:gd name="connsiteX752" fmla="*/ 391836 w 2604760"/>
                  <a:gd name="connsiteY752" fmla="*/ 914630 h 1431869"/>
                  <a:gd name="connsiteX753" fmla="*/ 392353 w 2604760"/>
                  <a:gd name="connsiteY753" fmla="*/ 908918 h 1431869"/>
                  <a:gd name="connsiteX754" fmla="*/ 392879 w 2604760"/>
                  <a:gd name="connsiteY754" fmla="*/ 898489 h 1431869"/>
                  <a:gd name="connsiteX755" fmla="*/ 393397 w 2604760"/>
                  <a:gd name="connsiteY755" fmla="*/ 884669 h 1431869"/>
                  <a:gd name="connsiteX756" fmla="*/ 393915 w 2604760"/>
                  <a:gd name="connsiteY756" fmla="*/ 869563 h 1431869"/>
                  <a:gd name="connsiteX757" fmla="*/ 394441 w 2604760"/>
                  <a:gd name="connsiteY757" fmla="*/ 855669 h 1431869"/>
                  <a:gd name="connsiteX758" fmla="*/ 394959 w 2604760"/>
                  <a:gd name="connsiteY758" fmla="*/ 845356 h 1431869"/>
                  <a:gd name="connsiteX759" fmla="*/ 395485 w 2604760"/>
                  <a:gd name="connsiteY759" fmla="*/ 840413 h 1431869"/>
                  <a:gd name="connsiteX760" fmla="*/ 396002 w 2604760"/>
                  <a:gd name="connsiteY760" fmla="*/ 841657 h 1431869"/>
                  <a:gd name="connsiteX761" fmla="*/ 396520 w 2604760"/>
                  <a:gd name="connsiteY761" fmla="*/ 848771 h 1431869"/>
                  <a:gd name="connsiteX762" fmla="*/ 397046 w 2604760"/>
                  <a:gd name="connsiteY762" fmla="*/ 860295 h 1431869"/>
                  <a:gd name="connsiteX763" fmla="*/ 397564 w 2604760"/>
                  <a:gd name="connsiteY763" fmla="*/ 873872 h 1431869"/>
                  <a:gd name="connsiteX764" fmla="*/ 398090 w 2604760"/>
                  <a:gd name="connsiteY764" fmla="*/ 886648 h 1431869"/>
                  <a:gd name="connsiteX765" fmla="*/ 398608 w 2604760"/>
                  <a:gd name="connsiteY765" fmla="*/ 895842 h 1431869"/>
                  <a:gd name="connsiteX766" fmla="*/ 399125 w 2604760"/>
                  <a:gd name="connsiteY766" fmla="*/ 899232 h 1431869"/>
                  <a:gd name="connsiteX767" fmla="*/ 399651 w 2604760"/>
                  <a:gd name="connsiteY767" fmla="*/ 895641 h 1431869"/>
                  <a:gd name="connsiteX768" fmla="*/ 400169 w 2604760"/>
                  <a:gd name="connsiteY768" fmla="*/ 885187 h 1431869"/>
                  <a:gd name="connsiteX769" fmla="*/ 400695 w 2604760"/>
                  <a:gd name="connsiteY769" fmla="*/ 869321 h 1431869"/>
                  <a:gd name="connsiteX770" fmla="*/ 401213 w 2604760"/>
                  <a:gd name="connsiteY770" fmla="*/ 850491 h 1431869"/>
                  <a:gd name="connsiteX771" fmla="*/ 401731 w 2604760"/>
                  <a:gd name="connsiteY771" fmla="*/ 831753 h 1431869"/>
                  <a:gd name="connsiteX772" fmla="*/ 402257 w 2604760"/>
                  <a:gd name="connsiteY772" fmla="*/ 816205 h 1431869"/>
                  <a:gd name="connsiteX773" fmla="*/ 402774 w 2604760"/>
                  <a:gd name="connsiteY773" fmla="*/ 806402 h 1431869"/>
                  <a:gd name="connsiteX774" fmla="*/ 403300 w 2604760"/>
                  <a:gd name="connsiteY774" fmla="*/ 803872 h 1431869"/>
                  <a:gd name="connsiteX775" fmla="*/ 403818 w 2604760"/>
                  <a:gd name="connsiteY775" fmla="*/ 808757 h 1431869"/>
                  <a:gd name="connsiteX776" fmla="*/ 404336 w 2604760"/>
                  <a:gd name="connsiteY776" fmla="*/ 819796 h 1431869"/>
                  <a:gd name="connsiteX777" fmla="*/ 404862 w 2604760"/>
                  <a:gd name="connsiteY777" fmla="*/ 834584 h 1431869"/>
                  <a:gd name="connsiteX778" fmla="*/ 405380 w 2604760"/>
                  <a:gd name="connsiteY778" fmla="*/ 850099 h 1431869"/>
                  <a:gd name="connsiteX779" fmla="*/ 405906 w 2604760"/>
                  <a:gd name="connsiteY779" fmla="*/ 863242 h 1431869"/>
                  <a:gd name="connsiteX780" fmla="*/ 406423 w 2604760"/>
                  <a:gd name="connsiteY780" fmla="*/ 871350 h 1431869"/>
                  <a:gd name="connsiteX781" fmla="*/ 406941 w 2604760"/>
                  <a:gd name="connsiteY781" fmla="*/ 872670 h 1431869"/>
                  <a:gd name="connsiteX782" fmla="*/ 407467 w 2604760"/>
                  <a:gd name="connsiteY782" fmla="*/ 866749 h 1431869"/>
                  <a:gd name="connsiteX783" fmla="*/ 407985 w 2604760"/>
                  <a:gd name="connsiteY783" fmla="*/ 854466 h 1431869"/>
                  <a:gd name="connsiteX784" fmla="*/ 408511 w 2604760"/>
                  <a:gd name="connsiteY784" fmla="*/ 837849 h 1431869"/>
                  <a:gd name="connsiteX785" fmla="*/ 409029 w 2604760"/>
                  <a:gd name="connsiteY785" fmla="*/ 819654 h 1431869"/>
                  <a:gd name="connsiteX786" fmla="*/ 409546 w 2604760"/>
                  <a:gd name="connsiteY786" fmla="*/ 802903 h 1431869"/>
                  <a:gd name="connsiteX787" fmla="*/ 410072 w 2604760"/>
                  <a:gd name="connsiteY787" fmla="*/ 790353 h 1431869"/>
                  <a:gd name="connsiteX788" fmla="*/ 410590 w 2604760"/>
                  <a:gd name="connsiteY788" fmla="*/ 783932 h 1431869"/>
                  <a:gd name="connsiteX789" fmla="*/ 411116 w 2604760"/>
                  <a:gd name="connsiteY789" fmla="*/ 784324 h 1431869"/>
                  <a:gd name="connsiteX790" fmla="*/ 411634 w 2604760"/>
                  <a:gd name="connsiteY790" fmla="*/ 790871 h 1431869"/>
                  <a:gd name="connsiteX791" fmla="*/ 412152 w 2604760"/>
                  <a:gd name="connsiteY791" fmla="*/ 801826 h 1431869"/>
                  <a:gd name="connsiteX792" fmla="*/ 412678 w 2604760"/>
                  <a:gd name="connsiteY792" fmla="*/ 814786 h 1431869"/>
                  <a:gd name="connsiteX793" fmla="*/ 413195 w 2604760"/>
                  <a:gd name="connsiteY793" fmla="*/ 827136 h 1431869"/>
                  <a:gd name="connsiteX794" fmla="*/ 413721 w 2604760"/>
                  <a:gd name="connsiteY794" fmla="*/ 836463 h 1431869"/>
                  <a:gd name="connsiteX795" fmla="*/ 414239 w 2604760"/>
                  <a:gd name="connsiteY795" fmla="*/ 840972 h 1431869"/>
                  <a:gd name="connsiteX796" fmla="*/ 414757 w 2604760"/>
                  <a:gd name="connsiteY796" fmla="*/ 839887 h 1431869"/>
                  <a:gd name="connsiteX797" fmla="*/ 415283 w 2604760"/>
                  <a:gd name="connsiteY797" fmla="*/ 833507 h 1431869"/>
                  <a:gd name="connsiteX798" fmla="*/ 415801 w 2604760"/>
                  <a:gd name="connsiteY798" fmla="*/ 823119 h 1431869"/>
                  <a:gd name="connsiteX799" fmla="*/ 416327 w 2604760"/>
                  <a:gd name="connsiteY799" fmla="*/ 810619 h 1431869"/>
                  <a:gd name="connsiteX800" fmla="*/ 416844 w 2604760"/>
                  <a:gd name="connsiteY800" fmla="*/ 798194 h 1431869"/>
                  <a:gd name="connsiteX801" fmla="*/ 417362 w 2604760"/>
                  <a:gd name="connsiteY801" fmla="*/ 787940 h 1431869"/>
                  <a:gd name="connsiteX802" fmla="*/ 417888 w 2604760"/>
                  <a:gd name="connsiteY802" fmla="*/ 781435 h 1431869"/>
                  <a:gd name="connsiteX803" fmla="*/ 418406 w 2604760"/>
                  <a:gd name="connsiteY803" fmla="*/ 779389 h 1431869"/>
                  <a:gd name="connsiteX804" fmla="*/ 418932 w 2604760"/>
                  <a:gd name="connsiteY804" fmla="*/ 781543 h 1431869"/>
                  <a:gd name="connsiteX805" fmla="*/ 419450 w 2604760"/>
                  <a:gd name="connsiteY805" fmla="*/ 786871 h 1431869"/>
                  <a:gd name="connsiteX806" fmla="*/ 419967 w 2604760"/>
                  <a:gd name="connsiteY806" fmla="*/ 793877 h 1431869"/>
                  <a:gd name="connsiteX807" fmla="*/ 420494 w 2604760"/>
                  <a:gd name="connsiteY807" fmla="*/ 800933 h 1431869"/>
                  <a:gd name="connsiteX808" fmla="*/ 421011 w 2604760"/>
                  <a:gd name="connsiteY808" fmla="*/ 806511 h 1431869"/>
                  <a:gd name="connsiteX809" fmla="*/ 421537 w 2604760"/>
                  <a:gd name="connsiteY809" fmla="*/ 809475 h 1431869"/>
                  <a:gd name="connsiteX810" fmla="*/ 422055 w 2604760"/>
                  <a:gd name="connsiteY810" fmla="*/ 809366 h 1431869"/>
                  <a:gd name="connsiteX811" fmla="*/ 422573 w 2604760"/>
                  <a:gd name="connsiteY811" fmla="*/ 806477 h 1431869"/>
                  <a:gd name="connsiteX812" fmla="*/ 423099 w 2604760"/>
                  <a:gd name="connsiteY812" fmla="*/ 801676 h 1431869"/>
                  <a:gd name="connsiteX813" fmla="*/ 423617 w 2604760"/>
                  <a:gd name="connsiteY813" fmla="*/ 796131 h 1431869"/>
                  <a:gd name="connsiteX814" fmla="*/ 424143 w 2604760"/>
                  <a:gd name="connsiteY814" fmla="*/ 790962 h 1431869"/>
                  <a:gd name="connsiteX815" fmla="*/ 424660 w 2604760"/>
                  <a:gd name="connsiteY815" fmla="*/ 787130 h 1431869"/>
                  <a:gd name="connsiteX816" fmla="*/ 425178 w 2604760"/>
                  <a:gd name="connsiteY816" fmla="*/ 785192 h 1431869"/>
                  <a:gd name="connsiteX817" fmla="*/ 425704 w 2604760"/>
                  <a:gd name="connsiteY817" fmla="*/ 785218 h 1431869"/>
                  <a:gd name="connsiteX818" fmla="*/ 426222 w 2604760"/>
                  <a:gd name="connsiteY818" fmla="*/ 786729 h 1431869"/>
                  <a:gd name="connsiteX819" fmla="*/ 426748 w 2604760"/>
                  <a:gd name="connsiteY819" fmla="*/ 788841 h 1431869"/>
                  <a:gd name="connsiteX820" fmla="*/ 427266 w 2604760"/>
                  <a:gd name="connsiteY820" fmla="*/ 790620 h 1431869"/>
                  <a:gd name="connsiteX821" fmla="*/ 427783 w 2604760"/>
                  <a:gd name="connsiteY821" fmla="*/ 791246 h 1431869"/>
                  <a:gd name="connsiteX822" fmla="*/ 428309 w 2604760"/>
                  <a:gd name="connsiteY822" fmla="*/ 790194 h 1431869"/>
                  <a:gd name="connsiteX823" fmla="*/ 428827 w 2604760"/>
                  <a:gd name="connsiteY823" fmla="*/ 787397 h 1431869"/>
                  <a:gd name="connsiteX824" fmla="*/ 429353 w 2604760"/>
                  <a:gd name="connsiteY824" fmla="*/ 783280 h 1431869"/>
                  <a:gd name="connsiteX825" fmla="*/ 429871 w 2604760"/>
                  <a:gd name="connsiteY825" fmla="*/ 778771 h 1431869"/>
                  <a:gd name="connsiteX826" fmla="*/ 430389 w 2604760"/>
                  <a:gd name="connsiteY826" fmla="*/ 775014 h 1431869"/>
                  <a:gd name="connsiteX827" fmla="*/ 430915 w 2604760"/>
                  <a:gd name="connsiteY827" fmla="*/ 773018 h 1431869"/>
                  <a:gd name="connsiteX828" fmla="*/ 431432 w 2604760"/>
                  <a:gd name="connsiteY828" fmla="*/ 773343 h 1431869"/>
                  <a:gd name="connsiteX829" fmla="*/ 431958 w 2604760"/>
                  <a:gd name="connsiteY829" fmla="*/ 776041 h 1431869"/>
                  <a:gd name="connsiteX830" fmla="*/ 432476 w 2604760"/>
                  <a:gd name="connsiteY830" fmla="*/ 780633 h 1431869"/>
                  <a:gd name="connsiteX831" fmla="*/ 432994 w 2604760"/>
                  <a:gd name="connsiteY831" fmla="*/ 786144 h 1431869"/>
                  <a:gd name="connsiteX832" fmla="*/ 433520 w 2604760"/>
                  <a:gd name="connsiteY832" fmla="*/ 791288 h 1431869"/>
                  <a:gd name="connsiteX833" fmla="*/ 434038 w 2604760"/>
                  <a:gd name="connsiteY833" fmla="*/ 794695 h 1431869"/>
                  <a:gd name="connsiteX834" fmla="*/ 434564 w 2604760"/>
                  <a:gd name="connsiteY834" fmla="*/ 795179 h 1431869"/>
                  <a:gd name="connsiteX835" fmla="*/ 435081 w 2604760"/>
                  <a:gd name="connsiteY835" fmla="*/ 792115 h 1431869"/>
                  <a:gd name="connsiteX836" fmla="*/ 435599 w 2604760"/>
                  <a:gd name="connsiteY836" fmla="*/ 785551 h 1431869"/>
                  <a:gd name="connsiteX837" fmla="*/ 436125 w 2604760"/>
                  <a:gd name="connsiteY837" fmla="*/ 776241 h 1431869"/>
                  <a:gd name="connsiteX838" fmla="*/ 436643 w 2604760"/>
                  <a:gd name="connsiteY838" fmla="*/ 765603 h 1431869"/>
                  <a:gd name="connsiteX839" fmla="*/ 437169 w 2604760"/>
                  <a:gd name="connsiteY839" fmla="*/ 755457 h 1431869"/>
                  <a:gd name="connsiteX840" fmla="*/ 437687 w 2604760"/>
                  <a:gd name="connsiteY840" fmla="*/ 747691 h 1431869"/>
                  <a:gd name="connsiteX841" fmla="*/ 438204 w 2604760"/>
                  <a:gd name="connsiteY841" fmla="*/ 743817 h 1431869"/>
                  <a:gd name="connsiteX842" fmla="*/ 438731 w 2604760"/>
                  <a:gd name="connsiteY842" fmla="*/ 744602 h 1431869"/>
                  <a:gd name="connsiteX843" fmla="*/ 439248 w 2604760"/>
                  <a:gd name="connsiteY843" fmla="*/ 749938 h 1431869"/>
                  <a:gd name="connsiteX844" fmla="*/ 439774 w 2604760"/>
                  <a:gd name="connsiteY844" fmla="*/ 758822 h 1431869"/>
                  <a:gd name="connsiteX845" fmla="*/ 440292 w 2604760"/>
                  <a:gd name="connsiteY845" fmla="*/ 769519 h 1431869"/>
                  <a:gd name="connsiteX846" fmla="*/ 440810 w 2604760"/>
                  <a:gd name="connsiteY846" fmla="*/ 779857 h 1431869"/>
                  <a:gd name="connsiteX847" fmla="*/ 441336 w 2604760"/>
                  <a:gd name="connsiteY847" fmla="*/ 787581 h 1431869"/>
                  <a:gd name="connsiteX848" fmla="*/ 441854 w 2604760"/>
                  <a:gd name="connsiteY848" fmla="*/ 790837 h 1431869"/>
                  <a:gd name="connsiteX849" fmla="*/ 442380 w 2604760"/>
                  <a:gd name="connsiteY849" fmla="*/ 788491 h 1431869"/>
                  <a:gd name="connsiteX850" fmla="*/ 442897 w 2604760"/>
                  <a:gd name="connsiteY850" fmla="*/ 780466 h 1431869"/>
                  <a:gd name="connsiteX851" fmla="*/ 443415 w 2604760"/>
                  <a:gd name="connsiteY851" fmla="*/ 767740 h 1431869"/>
                  <a:gd name="connsiteX852" fmla="*/ 443941 w 2604760"/>
                  <a:gd name="connsiteY852" fmla="*/ 752201 h 1431869"/>
                  <a:gd name="connsiteX853" fmla="*/ 444459 w 2604760"/>
                  <a:gd name="connsiteY853" fmla="*/ 736310 h 1431869"/>
                  <a:gd name="connsiteX854" fmla="*/ 444985 w 2604760"/>
                  <a:gd name="connsiteY854" fmla="*/ 722657 h 1431869"/>
                  <a:gd name="connsiteX855" fmla="*/ 445503 w 2604760"/>
                  <a:gd name="connsiteY855" fmla="*/ 713447 h 1431869"/>
                  <a:gd name="connsiteX856" fmla="*/ 446020 w 2604760"/>
                  <a:gd name="connsiteY856" fmla="*/ 710132 h 1431869"/>
                  <a:gd name="connsiteX857" fmla="*/ 446546 w 2604760"/>
                  <a:gd name="connsiteY857" fmla="*/ 713096 h 1431869"/>
                  <a:gd name="connsiteX858" fmla="*/ 447064 w 2604760"/>
                  <a:gd name="connsiteY858" fmla="*/ 721547 h 1431869"/>
                  <a:gd name="connsiteX859" fmla="*/ 447590 w 2604760"/>
                  <a:gd name="connsiteY859" fmla="*/ 733621 h 1431869"/>
                  <a:gd name="connsiteX860" fmla="*/ 448108 w 2604760"/>
                  <a:gd name="connsiteY860" fmla="*/ 746740 h 1431869"/>
                  <a:gd name="connsiteX861" fmla="*/ 448626 w 2604760"/>
                  <a:gd name="connsiteY861" fmla="*/ 758121 h 1431869"/>
                  <a:gd name="connsiteX862" fmla="*/ 449152 w 2604760"/>
                  <a:gd name="connsiteY862" fmla="*/ 765252 h 1431869"/>
                  <a:gd name="connsiteX863" fmla="*/ 449669 w 2604760"/>
                  <a:gd name="connsiteY863" fmla="*/ 766404 h 1431869"/>
                  <a:gd name="connsiteX864" fmla="*/ 450195 w 2604760"/>
                  <a:gd name="connsiteY864" fmla="*/ 760910 h 1431869"/>
                  <a:gd name="connsiteX865" fmla="*/ 450713 w 2604760"/>
                  <a:gd name="connsiteY865" fmla="*/ 749378 h 1431869"/>
                  <a:gd name="connsiteX866" fmla="*/ 451231 w 2604760"/>
                  <a:gd name="connsiteY866" fmla="*/ 733504 h 1431869"/>
                  <a:gd name="connsiteX867" fmla="*/ 451757 w 2604760"/>
                  <a:gd name="connsiteY867" fmla="*/ 715735 h 1431869"/>
                  <a:gd name="connsiteX868" fmla="*/ 452275 w 2604760"/>
                  <a:gd name="connsiteY868" fmla="*/ 698801 h 1431869"/>
                  <a:gd name="connsiteX869" fmla="*/ 452801 w 2604760"/>
                  <a:gd name="connsiteY869" fmla="*/ 685273 h 1431869"/>
                  <a:gd name="connsiteX870" fmla="*/ 453318 w 2604760"/>
                  <a:gd name="connsiteY870" fmla="*/ 677107 h 1431869"/>
                  <a:gd name="connsiteX871" fmla="*/ 453836 w 2604760"/>
                  <a:gd name="connsiteY871" fmla="*/ 675286 h 1431869"/>
                  <a:gd name="connsiteX872" fmla="*/ 454362 w 2604760"/>
                  <a:gd name="connsiteY872" fmla="*/ 679545 h 1431869"/>
                  <a:gd name="connsiteX873" fmla="*/ 454880 w 2604760"/>
                  <a:gd name="connsiteY873" fmla="*/ 688480 h 1431869"/>
                  <a:gd name="connsiteX874" fmla="*/ 455406 w 2604760"/>
                  <a:gd name="connsiteY874" fmla="*/ 699819 h 1431869"/>
                  <a:gd name="connsiteX875" fmla="*/ 455924 w 2604760"/>
                  <a:gd name="connsiteY875" fmla="*/ 710967 h 1431869"/>
                  <a:gd name="connsiteX876" fmla="*/ 456441 w 2604760"/>
                  <a:gd name="connsiteY876" fmla="*/ 719434 h 1431869"/>
                  <a:gd name="connsiteX877" fmla="*/ 456967 w 2604760"/>
                  <a:gd name="connsiteY877" fmla="*/ 723259 h 1431869"/>
                  <a:gd name="connsiteX878" fmla="*/ 457485 w 2604760"/>
                  <a:gd name="connsiteY878" fmla="*/ 721405 h 1431869"/>
                  <a:gd name="connsiteX879" fmla="*/ 458011 w 2604760"/>
                  <a:gd name="connsiteY879" fmla="*/ 713948 h 1431869"/>
                  <a:gd name="connsiteX880" fmla="*/ 458529 w 2604760"/>
                  <a:gd name="connsiteY880" fmla="*/ 702024 h 1431869"/>
                  <a:gd name="connsiteX881" fmla="*/ 459047 w 2604760"/>
                  <a:gd name="connsiteY881" fmla="*/ 687495 h 1431869"/>
                  <a:gd name="connsiteX882" fmla="*/ 459573 w 2604760"/>
                  <a:gd name="connsiteY882" fmla="*/ 672598 h 1431869"/>
                  <a:gd name="connsiteX883" fmla="*/ 460090 w 2604760"/>
                  <a:gd name="connsiteY883" fmla="*/ 659530 h 1431869"/>
                  <a:gd name="connsiteX884" fmla="*/ 460617 w 2604760"/>
                  <a:gd name="connsiteY884" fmla="*/ 650094 h 1431869"/>
                  <a:gd name="connsiteX885" fmla="*/ 461134 w 2604760"/>
                  <a:gd name="connsiteY885" fmla="*/ 645359 h 1431869"/>
                  <a:gd name="connsiteX886" fmla="*/ 461652 w 2604760"/>
                  <a:gd name="connsiteY886" fmla="*/ 645409 h 1431869"/>
                  <a:gd name="connsiteX887" fmla="*/ 462178 w 2604760"/>
                  <a:gd name="connsiteY887" fmla="*/ 649342 h 1431869"/>
                  <a:gd name="connsiteX888" fmla="*/ 462696 w 2604760"/>
                  <a:gd name="connsiteY888" fmla="*/ 655622 h 1431869"/>
                  <a:gd name="connsiteX889" fmla="*/ 463222 w 2604760"/>
                  <a:gd name="connsiteY889" fmla="*/ 662427 h 1431869"/>
                  <a:gd name="connsiteX890" fmla="*/ 463740 w 2604760"/>
                  <a:gd name="connsiteY890" fmla="*/ 668013 h 1431869"/>
                  <a:gd name="connsiteX891" fmla="*/ 464257 w 2604760"/>
                  <a:gd name="connsiteY891" fmla="*/ 670944 h 1431869"/>
                  <a:gd name="connsiteX892" fmla="*/ 464783 w 2604760"/>
                  <a:gd name="connsiteY892" fmla="*/ 670402 h 1431869"/>
                  <a:gd name="connsiteX893" fmla="*/ 465301 w 2604760"/>
                  <a:gd name="connsiteY893" fmla="*/ 666343 h 1431869"/>
                  <a:gd name="connsiteX894" fmla="*/ 465827 w 2604760"/>
                  <a:gd name="connsiteY894" fmla="*/ 659479 h 1431869"/>
                  <a:gd name="connsiteX895" fmla="*/ 466345 w 2604760"/>
                  <a:gd name="connsiteY895" fmla="*/ 651054 h 1431869"/>
                  <a:gd name="connsiteX896" fmla="*/ 466863 w 2604760"/>
                  <a:gd name="connsiteY896" fmla="*/ 642437 h 1431869"/>
                  <a:gd name="connsiteX897" fmla="*/ 467389 w 2604760"/>
                  <a:gd name="connsiteY897" fmla="*/ 634913 h 1431869"/>
                  <a:gd name="connsiteX898" fmla="*/ 467906 w 2604760"/>
                  <a:gd name="connsiteY898" fmla="*/ 629444 h 1431869"/>
                  <a:gd name="connsiteX899" fmla="*/ 468432 w 2604760"/>
                  <a:gd name="connsiteY899" fmla="*/ 626496 h 1431869"/>
                  <a:gd name="connsiteX900" fmla="*/ 468950 w 2604760"/>
                  <a:gd name="connsiteY900" fmla="*/ 625886 h 1431869"/>
                  <a:gd name="connsiteX901" fmla="*/ 469468 w 2604760"/>
                  <a:gd name="connsiteY901" fmla="*/ 626905 h 1431869"/>
                  <a:gd name="connsiteX902" fmla="*/ 469994 w 2604760"/>
                  <a:gd name="connsiteY902" fmla="*/ 628525 h 1431869"/>
                  <a:gd name="connsiteX903" fmla="*/ 470512 w 2604760"/>
                  <a:gd name="connsiteY903" fmla="*/ 629761 h 1431869"/>
                  <a:gd name="connsiteX904" fmla="*/ 471038 w 2604760"/>
                  <a:gd name="connsiteY904" fmla="*/ 629869 h 1431869"/>
                  <a:gd name="connsiteX905" fmla="*/ 471555 w 2604760"/>
                  <a:gd name="connsiteY905" fmla="*/ 628458 h 1431869"/>
                  <a:gd name="connsiteX906" fmla="*/ 472073 w 2604760"/>
                  <a:gd name="connsiteY906" fmla="*/ 625519 h 1431869"/>
                  <a:gd name="connsiteX907" fmla="*/ 472599 w 2604760"/>
                  <a:gd name="connsiteY907" fmla="*/ 621511 h 1431869"/>
                  <a:gd name="connsiteX908" fmla="*/ 473117 w 2604760"/>
                  <a:gd name="connsiteY908" fmla="*/ 617269 h 1431869"/>
                  <a:gd name="connsiteX909" fmla="*/ 473643 w 2604760"/>
                  <a:gd name="connsiteY909" fmla="*/ 613737 h 1431869"/>
                  <a:gd name="connsiteX910" fmla="*/ 474161 w 2604760"/>
                  <a:gd name="connsiteY910" fmla="*/ 611699 h 1431869"/>
                  <a:gd name="connsiteX911" fmla="*/ 474678 w 2604760"/>
                  <a:gd name="connsiteY911" fmla="*/ 611499 h 1431869"/>
                  <a:gd name="connsiteX912" fmla="*/ 475204 w 2604760"/>
                  <a:gd name="connsiteY912" fmla="*/ 613035 h 1431869"/>
                  <a:gd name="connsiteX913" fmla="*/ 475722 w 2604760"/>
                  <a:gd name="connsiteY913" fmla="*/ 615791 h 1431869"/>
                  <a:gd name="connsiteX914" fmla="*/ 476248 w 2604760"/>
                  <a:gd name="connsiteY914" fmla="*/ 618872 h 1431869"/>
                  <a:gd name="connsiteX915" fmla="*/ 476766 w 2604760"/>
                  <a:gd name="connsiteY915" fmla="*/ 621177 h 1431869"/>
                  <a:gd name="connsiteX916" fmla="*/ 477284 w 2604760"/>
                  <a:gd name="connsiteY916" fmla="*/ 621694 h 1431869"/>
                  <a:gd name="connsiteX917" fmla="*/ 477810 w 2604760"/>
                  <a:gd name="connsiteY917" fmla="*/ 619774 h 1431869"/>
                  <a:gd name="connsiteX918" fmla="*/ 478327 w 2604760"/>
                  <a:gd name="connsiteY918" fmla="*/ 615357 h 1431869"/>
                  <a:gd name="connsiteX919" fmla="*/ 478853 w 2604760"/>
                  <a:gd name="connsiteY919" fmla="*/ 608919 h 1431869"/>
                  <a:gd name="connsiteX920" fmla="*/ 479371 w 2604760"/>
                  <a:gd name="connsiteY920" fmla="*/ 601445 h 1431869"/>
                  <a:gd name="connsiteX921" fmla="*/ 479889 w 2604760"/>
                  <a:gd name="connsiteY921" fmla="*/ 594239 h 1431869"/>
                  <a:gd name="connsiteX922" fmla="*/ 480415 w 2604760"/>
                  <a:gd name="connsiteY922" fmla="*/ 588711 h 1431869"/>
                  <a:gd name="connsiteX923" fmla="*/ 480933 w 2604760"/>
                  <a:gd name="connsiteY923" fmla="*/ 586072 h 1431869"/>
                  <a:gd name="connsiteX924" fmla="*/ 481459 w 2604760"/>
                  <a:gd name="connsiteY924" fmla="*/ 587008 h 1431869"/>
                  <a:gd name="connsiteX925" fmla="*/ 481976 w 2604760"/>
                  <a:gd name="connsiteY925" fmla="*/ 591492 h 1431869"/>
                  <a:gd name="connsiteX926" fmla="*/ 482494 w 2604760"/>
                  <a:gd name="connsiteY926" fmla="*/ 598765 h 1431869"/>
                  <a:gd name="connsiteX927" fmla="*/ 483020 w 2604760"/>
                  <a:gd name="connsiteY927" fmla="*/ 607516 h 1431869"/>
                  <a:gd name="connsiteX928" fmla="*/ 483538 w 2604760"/>
                  <a:gd name="connsiteY928" fmla="*/ 616075 h 1431869"/>
                  <a:gd name="connsiteX929" fmla="*/ 484064 w 2604760"/>
                  <a:gd name="connsiteY929" fmla="*/ 622705 h 1431869"/>
                  <a:gd name="connsiteX930" fmla="*/ 484582 w 2604760"/>
                  <a:gd name="connsiteY930" fmla="*/ 625936 h 1431869"/>
                  <a:gd name="connsiteX931" fmla="*/ 485099 w 2604760"/>
                  <a:gd name="connsiteY931" fmla="*/ 624884 h 1431869"/>
                  <a:gd name="connsiteX932" fmla="*/ 485625 w 2604760"/>
                  <a:gd name="connsiteY932" fmla="*/ 619482 h 1431869"/>
                  <a:gd name="connsiteX933" fmla="*/ 486143 w 2604760"/>
                  <a:gd name="connsiteY933" fmla="*/ 610505 h 1431869"/>
                  <a:gd name="connsiteX934" fmla="*/ 486669 w 2604760"/>
                  <a:gd name="connsiteY934" fmla="*/ 599466 h 1431869"/>
                  <a:gd name="connsiteX935" fmla="*/ 487187 w 2604760"/>
                  <a:gd name="connsiteY935" fmla="*/ 588293 h 1431869"/>
                  <a:gd name="connsiteX936" fmla="*/ 487705 w 2604760"/>
                  <a:gd name="connsiteY936" fmla="*/ 579041 h 1431869"/>
                  <a:gd name="connsiteX937" fmla="*/ 488231 w 2604760"/>
                  <a:gd name="connsiteY937" fmla="*/ 573455 h 1431869"/>
                  <a:gd name="connsiteX938" fmla="*/ 488748 w 2604760"/>
                  <a:gd name="connsiteY938" fmla="*/ 572645 h 1431869"/>
                  <a:gd name="connsiteX939" fmla="*/ 489275 w 2604760"/>
                  <a:gd name="connsiteY939" fmla="*/ 576812 h 1431869"/>
                  <a:gd name="connsiteX940" fmla="*/ 489792 w 2604760"/>
                  <a:gd name="connsiteY940" fmla="*/ 585262 h 1431869"/>
                  <a:gd name="connsiteX941" fmla="*/ 490310 w 2604760"/>
                  <a:gd name="connsiteY941" fmla="*/ 596510 h 1431869"/>
                  <a:gd name="connsiteX942" fmla="*/ 490836 w 2604760"/>
                  <a:gd name="connsiteY942" fmla="*/ 608501 h 1431869"/>
                  <a:gd name="connsiteX943" fmla="*/ 491354 w 2604760"/>
                  <a:gd name="connsiteY943" fmla="*/ 619039 h 1431869"/>
                  <a:gd name="connsiteX944" fmla="*/ 491880 w 2604760"/>
                  <a:gd name="connsiteY944" fmla="*/ 626162 h 1431869"/>
                  <a:gd name="connsiteX945" fmla="*/ 492398 w 2604760"/>
                  <a:gd name="connsiteY945" fmla="*/ 628483 h 1431869"/>
                  <a:gd name="connsiteX946" fmla="*/ 492915 w 2604760"/>
                  <a:gd name="connsiteY946" fmla="*/ 625469 h 1431869"/>
                  <a:gd name="connsiteX947" fmla="*/ 493441 w 2604760"/>
                  <a:gd name="connsiteY947" fmla="*/ 617553 h 1431869"/>
                  <a:gd name="connsiteX948" fmla="*/ 493959 w 2604760"/>
                  <a:gd name="connsiteY948" fmla="*/ 606088 h 1431869"/>
                  <a:gd name="connsiteX949" fmla="*/ 494485 w 2604760"/>
                  <a:gd name="connsiteY949" fmla="*/ 593053 h 1431869"/>
                  <a:gd name="connsiteX950" fmla="*/ 495003 w 2604760"/>
                  <a:gd name="connsiteY950" fmla="*/ 580728 h 1431869"/>
                  <a:gd name="connsiteX951" fmla="*/ 495521 w 2604760"/>
                  <a:gd name="connsiteY951" fmla="*/ 571209 h 1431869"/>
                  <a:gd name="connsiteX952" fmla="*/ 496047 w 2604760"/>
                  <a:gd name="connsiteY952" fmla="*/ 566065 h 1431869"/>
                  <a:gd name="connsiteX953" fmla="*/ 496564 w 2604760"/>
                  <a:gd name="connsiteY953" fmla="*/ 566090 h 1431869"/>
                  <a:gd name="connsiteX954" fmla="*/ 497090 w 2604760"/>
                  <a:gd name="connsiteY954" fmla="*/ 571109 h 1431869"/>
                  <a:gd name="connsiteX955" fmla="*/ 497608 w 2604760"/>
                  <a:gd name="connsiteY955" fmla="*/ 580018 h 1431869"/>
                  <a:gd name="connsiteX956" fmla="*/ 498126 w 2604760"/>
                  <a:gd name="connsiteY956" fmla="*/ 590974 h 1431869"/>
                  <a:gd name="connsiteX957" fmla="*/ 498652 w 2604760"/>
                  <a:gd name="connsiteY957" fmla="*/ 601838 h 1431869"/>
                  <a:gd name="connsiteX958" fmla="*/ 499170 w 2604760"/>
                  <a:gd name="connsiteY958" fmla="*/ 610522 h 1431869"/>
                  <a:gd name="connsiteX959" fmla="*/ 499696 w 2604760"/>
                  <a:gd name="connsiteY959" fmla="*/ 615373 h 1431869"/>
                  <a:gd name="connsiteX960" fmla="*/ 500213 w 2604760"/>
                  <a:gd name="connsiteY960" fmla="*/ 615424 h 1431869"/>
                  <a:gd name="connsiteX961" fmla="*/ 500731 w 2604760"/>
                  <a:gd name="connsiteY961" fmla="*/ 610547 h 1431869"/>
                  <a:gd name="connsiteX962" fmla="*/ 501257 w 2604760"/>
                  <a:gd name="connsiteY962" fmla="*/ 601529 h 1431869"/>
                  <a:gd name="connsiteX963" fmla="*/ 501775 w 2604760"/>
                  <a:gd name="connsiteY963" fmla="*/ 589897 h 1431869"/>
                  <a:gd name="connsiteX964" fmla="*/ 502301 w 2604760"/>
                  <a:gd name="connsiteY964" fmla="*/ 577555 h 1431869"/>
                  <a:gd name="connsiteX965" fmla="*/ 502819 w 2604760"/>
                  <a:gd name="connsiteY965" fmla="*/ 566449 h 1431869"/>
                  <a:gd name="connsiteX966" fmla="*/ 503336 w 2604760"/>
                  <a:gd name="connsiteY966" fmla="*/ 558216 h 1431869"/>
                  <a:gd name="connsiteX967" fmla="*/ 503862 w 2604760"/>
                  <a:gd name="connsiteY967" fmla="*/ 553957 h 1431869"/>
                  <a:gd name="connsiteX968" fmla="*/ 504380 w 2604760"/>
                  <a:gd name="connsiteY968" fmla="*/ 553974 h 1431869"/>
                  <a:gd name="connsiteX969" fmla="*/ 504906 w 2604760"/>
                  <a:gd name="connsiteY969" fmla="*/ 557707 h 1431869"/>
                  <a:gd name="connsiteX970" fmla="*/ 505424 w 2604760"/>
                  <a:gd name="connsiteY970" fmla="*/ 563869 h 1431869"/>
                  <a:gd name="connsiteX971" fmla="*/ 505942 w 2604760"/>
                  <a:gd name="connsiteY971" fmla="*/ 570825 h 1431869"/>
                  <a:gd name="connsiteX972" fmla="*/ 506468 w 2604760"/>
                  <a:gd name="connsiteY972" fmla="*/ 576929 h 1431869"/>
                  <a:gd name="connsiteX973" fmla="*/ 506985 w 2604760"/>
                  <a:gd name="connsiteY973" fmla="*/ 580787 h 1431869"/>
                  <a:gd name="connsiteX974" fmla="*/ 507512 w 2604760"/>
                  <a:gd name="connsiteY974" fmla="*/ 581455 h 1431869"/>
                  <a:gd name="connsiteX975" fmla="*/ 508029 w 2604760"/>
                  <a:gd name="connsiteY975" fmla="*/ 578582 h 1431869"/>
                  <a:gd name="connsiteX976" fmla="*/ 508547 w 2604760"/>
                  <a:gd name="connsiteY976" fmla="*/ 572537 h 1431869"/>
                  <a:gd name="connsiteX977" fmla="*/ 509073 w 2604760"/>
                  <a:gd name="connsiteY977" fmla="*/ 564278 h 1431869"/>
                  <a:gd name="connsiteX978" fmla="*/ 509591 w 2604760"/>
                  <a:gd name="connsiteY978" fmla="*/ 555076 h 1431869"/>
                  <a:gd name="connsiteX979" fmla="*/ 510117 w 2604760"/>
                  <a:gd name="connsiteY979" fmla="*/ 546242 h 1431869"/>
                  <a:gd name="connsiteX980" fmla="*/ 510635 w 2604760"/>
                  <a:gd name="connsiteY980" fmla="*/ 538893 h 1431869"/>
                  <a:gd name="connsiteX981" fmla="*/ 511152 w 2604760"/>
                  <a:gd name="connsiteY981" fmla="*/ 533783 h 1431869"/>
                  <a:gd name="connsiteX982" fmla="*/ 511678 w 2604760"/>
                  <a:gd name="connsiteY982" fmla="*/ 531186 h 1431869"/>
                  <a:gd name="connsiteX983" fmla="*/ 512196 w 2604760"/>
                  <a:gd name="connsiteY983" fmla="*/ 530752 h 1431869"/>
                  <a:gd name="connsiteX984" fmla="*/ 512722 w 2604760"/>
                  <a:gd name="connsiteY984" fmla="*/ 531662 h 1431869"/>
                  <a:gd name="connsiteX985" fmla="*/ 513240 w 2604760"/>
                  <a:gd name="connsiteY985" fmla="*/ 532898 h 1431869"/>
                  <a:gd name="connsiteX986" fmla="*/ 513758 w 2604760"/>
                  <a:gd name="connsiteY986" fmla="*/ 533516 h 1431869"/>
                  <a:gd name="connsiteX987" fmla="*/ 514284 w 2604760"/>
                  <a:gd name="connsiteY987" fmla="*/ 532839 h 1431869"/>
                  <a:gd name="connsiteX988" fmla="*/ 514801 w 2604760"/>
                  <a:gd name="connsiteY988" fmla="*/ 530510 h 1431869"/>
                  <a:gd name="connsiteX989" fmla="*/ 515327 w 2604760"/>
                  <a:gd name="connsiteY989" fmla="*/ 526577 h 1431869"/>
                  <a:gd name="connsiteX990" fmla="*/ 515845 w 2604760"/>
                  <a:gd name="connsiteY990" fmla="*/ 521491 h 1431869"/>
                  <a:gd name="connsiteX991" fmla="*/ 516363 w 2604760"/>
                  <a:gd name="connsiteY991" fmla="*/ 516014 h 1431869"/>
                  <a:gd name="connsiteX992" fmla="*/ 516889 w 2604760"/>
                  <a:gd name="connsiteY992" fmla="*/ 510953 h 1431869"/>
                  <a:gd name="connsiteX993" fmla="*/ 517407 w 2604760"/>
                  <a:gd name="connsiteY993" fmla="*/ 506920 h 1431869"/>
                  <a:gd name="connsiteX994" fmla="*/ 517933 w 2604760"/>
                  <a:gd name="connsiteY994" fmla="*/ 504173 h 1431869"/>
                  <a:gd name="connsiteX995" fmla="*/ 518450 w 2604760"/>
                  <a:gd name="connsiteY995" fmla="*/ 502620 h 1431869"/>
                  <a:gd name="connsiteX996" fmla="*/ 518968 w 2604760"/>
                  <a:gd name="connsiteY996" fmla="*/ 501877 h 1431869"/>
                  <a:gd name="connsiteX997" fmla="*/ 519494 w 2604760"/>
                  <a:gd name="connsiteY997" fmla="*/ 501284 h 1431869"/>
                  <a:gd name="connsiteX998" fmla="*/ 520012 w 2604760"/>
                  <a:gd name="connsiteY998" fmla="*/ 500040 h 1431869"/>
                  <a:gd name="connsiteX999" fmla="*/ 520538 w 2604760"/>
                  <a:gd name="connsiteY999" fmla="*/ 497426 h 1431869"/>
                  <a:gd name="connsiteX1000" fmla="*/ 521056 w 2604760"/>
                  <a:gd name="connsiteY1000" fmla="*/ 493059 h 1431869"/>
                  <a:gd name="connsiteX1001" fmla="*/ 521573 w 2604760"/>
                  <a:gd name="connsiteY1001" fmla="*/ 487005 h 1431869"/>
                  <a:gd name="connsiteX1002" fmla="*/ 522099 w 2604760"/>
                  <a:gd name="connsiteY1002" fmla="*/ 479774 h 1431869"/>
                  <a:gd name="connsiteX1003" fmla="*/ 522617 w 2604760"/>
                  <a:gd name="connsiteY1003" fmla="*/ 472208 h 1431869"/>
                  <a:gd name="connsiteX1004" fmla="*/ 523143 w 2604760"/>
                  <a:gd name="connsiteY1004" fmla="*/ 465369 h 1431869"/>
                  <a:gd name="connsiteX1005" fmla="*/ 523661 w 2604760"/>
                  <a:gd name="connsiteY1005" fmla="*/ 460301 h 1431869"/>
                  <a:gd name="connsiteX1006" fmla="*/ 524179 w 2604760"/>
                  <a:gd name="connsiteY1006" fmla="*/ 457804 h 1431869"/>
                  <a:gd name="connsiteX1007" fmla="*/ 524705 w 2604760"/>
                  <a:gd name="connsiteY1007" fmla="*/ 458096 h 1431869"/>
                  <a:gd name="connsiteX1008" fmla="*/ 525222 w 2604760"/>
                  <a:gd name="connsiteY1008" fmla="*/ 460794 h 1431869"/>
                  <a:gd name="connsiteX1009" fmla="*/ 525748 w 2604760"/>
                  <a:gd name="connsiteY1009" fmla="*/ 464944 h 1431869"/>
                  <a:gd name="connsiteX1010" fmla="*/ 526266 w 2604760"/>
                  <a:gd name="connsiteY1010" fmla="*/ 469319 h 1431869"/>
                  <a:gd name="connsiteX1011" fmla="*/ 526784 w 2604760"/>
                  <a:gd name="connsiteY1011" fmla="*/ 472559 h 1431869"/>
                  <a:gd name="connsiteX1012" fmla="*/ 527310 w 2604760"/>
                  <a:gd name="connsiteY1012" fmla="*/ 473427 h 1431869"/>
                  <a:gd name="connsiteX1013" fmla="*/ 527828 w 2604760"/>
                  <a:gd name="connsiteY1013" fmla="*/ 471073 h 1431869"/>
                  <a:gd name="connsiteX1014" fmla="*/ 528354 w 2604760"/>
                  <a:gd name="connsiteY1014" fmla="*/ 465228 h 1431869"/>
                  <a:gd name="connsiteX1015" fmla="*/ 528871 w 2604760"/>
                  <a:gd name="connsiteY1015" fmla="*/ 456360 h 1431869"/>
                  <a:gd name="connsiteX1016" fmla="*/ 529389 w 2604760"/>
                  <a:gd name="connsiteY1016" fmla="*/ 445588 h 1431869"/>
                  <a:gd name="connsiteX1017" fmla="*/ 529915 w 2604760"/>
                  <a:gd name="connsiteY1017" fmla="*/ 434482 h 1431869"/>
                  <a:gd name="connsiteX1018" fmla="*/ 530433 w 2604760"/>
                  <a:gd name="connsiteY1018" fmla="*/ 424787 h 1431869"/>
                  <a:gd name="connsiteX1019" fmla="*/ 530959 w 2604760"/>
                  <a:gd name="connsiteY1019" fmla="*/ 418090 h 1431869"/>
                  <a:gd name="connsiteX1020" fmla="*/ 531477 w 2604760"/>
                  <a:gd name="connsiteY1020" fmla="*/ 415493 h 1431869"/>
                  <a:gd name="connsiteX1021" fmla="*/ 531994 w 2604760"/>
                  <a:gd name="connsiteY1021" fmla="*/ 417330 h 1431869"/>
                  <a:gd name="connsiteX1022" fmla="*/ 532521 w 2604760"/>
                  <a:gd name="connsiteY1022" fmla="*/ 423075 h 1431869"/>
                  <a:gd name="connsiteX1023" fmla="*/ 533038 w 2604760"/>
                  <a:gd name="connsiteY1023" fmla="*/ 431451 h 1431869"/>
                  <a:gd name="connsiteX1024" fmla="*/ 533564 w 2604760"/>
                  <a:gd name="connsiteY1024" fmla="*/ 440686 h 1431869"/>
                  <a:gd name="connsiteX1025" fmla="*/ 534082 w 2604760"/>
                  <a:gd name="connsiteY1025" fmla="*/ 448836 h 1431869"/>
                  <a:gd name="connsiteX1026" fmla="*/ 534600 w 2604760"/>
                  <a:gd name="connsiteY1026" fmla="*/ 454147 h 1431869"/>
                  <a:gd name="connsiteX1027" fmla="*/ 535126 w 2604760"/>
                  <a:gd name="connsiteY1027" fmla="*/ 455349 h 1431869"/>
                  <a:gd name="connsiteX1028" fmla="*/ 535644 w 2604760"/>
                  <a:gd name="connsiteY1028" fmla="*/ 451959 h 1431869"/>
                  <a:gd name="connsiteX1029" fmla="*/ 536170 w 2604760"/>
                  <a:gd name="connsiteY1029" fmla="*/ 444344 h 1431869"/>
                  <a:gd name="connsiteX1030" fmla="*/ 536687 w 2604760"/>
                  <a:gd name="connsiteY1030" fmla="*/ 433697 h 1431869"/>
                  <a:gd name="connsiteX1031" fmla="*/ 537205 w 2604760"/>
                  <a:gd name="connsiteY1031" fmla="*/ 421798 h 1431869"/>
                  <a:gd name="connsiteX1032" fmla="*/ 537731 w 2604760"/>
                  <a:gd name="connsiteY1032" fmla="*/ 410700 h 1431869"/>
                  <a:gd name="connsiteX1033" fmla="*/ 538249 w 2604760"/>
                  <a:gd name="connsiteY1033" fmla="*/ 402308 h 1431869"/>
                  <a:gd name="connsiteX1034" fmla="*/ 538775 w 2604760"/>
                  <a:gd name="connsiteY1034" fmla="*/ 398041 h 1431869"/>
                  <a:gd name="connsiteX1035" fmla="*/ 539293 w 2604760"/>
                  <a:gd name="connsiteY1035" fmla="*/ 398584 h 1431869"/>
                  <a:gd name="connsiteX1036" fmla="*/ 539810 w 2604760"/>
                  <a:gd name="connsiteY1036" fmla="*/ 403753 h 1431869"/>
                  <a:gd name="connsiteX1037" fmla="*/ 540336 w 2604760"/>
                  <a:gd name="connsiteY1037" fmla="*/ 412537 h 1431869"/>
                  <a:gd name="connsiteX1038" fmla="*/ 540854 w 2604760"/>
                  <a:gd name="connsiteY1038" fmla="*/ 423242 h 1431869"/>
                  <a:gd name="connsiteX1039" fmla="*/ 541380 w 2604760"/>
                  <a:gd name="connsiteY1039" fmla="*/ 433839 h 1431869"/>
                  <a:gd name="connsiteX1040" fmla="*/ 541898 w 2604760"/>
                  <a:gd name="connsiteY1040" fmla="*/ 442381 h 1431869"/>
                  <a:gd name="connsiteX1041" fmla="*/ 542416 w 2604760"/>
                  <a:gd name="connsiteY1041" fmla="*/ 447358 h 1431869"/>
                  <a:gd name="connsiteX1042" fmla="*/ 542942 w 2604760"/>
                  <a:gd name="connsiteY1042" fmla="*/ 447968 h 1431869"/>
                  <a:gd name="connsiteX1043" fmla="*/ 543459 w 2604760"/>
                  <a:gd name="connsiteY1043" fmla="*/ 444218 h 1431869"/>
                  <a:gd name="connsiteX1044" fmla="*/ 543985 w 2604760"/>
                  <a:gd name="connsiteY1044" fmla="*/ 436937 h 1431869"/>
                  <a:gd name="connsiteX1045" fmla="*/ 544503 w 2604760"/>
                  <a:gd name="connsiteY1045" fmla="*/ 427560 h 1431869"/>
                  <a:gd name="connsiteX1046" fmla="*/ 545021 w 2604760"/>
                  <a:gd name="connsiteY1046" fmla="*/ 417873 h 1431869"/>
                  <a:gd name="connsiteX1047" fmla="*/ 545547 w 2604760"/>
                  <a:gd name="connsiteY1047" fmla="*/ 409623 h 1431869"/>
                  <a:gd name="connsiteX1048" fmla="*/ 546065 w 2604760"/>
                  <a:gd name="connsiteY1048" fmla="*/ 404229 h 1431869"/>
                  <a:gd name="connsiteX1049" fmla="*/ 546591 w 2604760"/>
                  <a:gd name="connsiteY1049" fmla="*/ 402592 h 1431869"/>
                  <a:gd name="connsiteX1050" fmla="*/ 547108 w 2604760"/>
                  <a:gd name="connsiteY1050" fmla="*/ 404947 h 1431869"/>
                  <a:gd name="connsiteX1051" fmla="*/ 547626 w 2604760"/>
                  <a:gd name="connsiteY1051" fmla="*/ 410801 h 1431869"/>
                  <a:gd name="connsiteX1052" fmla="*/ 548152 w 2604760"/>
                  <a:gd name="connsiteY1052" fmla="*/ 418992 h 1431869"/>
                  <a:gd name="connsiteX1053" fmla="*/ 548670 w 2604760"/>
                  <a:gd name="connsiteY1053" fmla="*/ 427919 h 1431869"/>
                  <a:gd name="connsiteX1054" fmla="*/ 549196 w 2604760"/>
                  <a:gd name="connsiteY1054" fmla="*/ 435960 h 1431869"/>
                  <a:gd name="connsiteX1055" fmla="*/ 549714 w 2604760"/>
                  <a:gd name="connsiteY1055" fmla="*/ 441797 h 1431869"/>
                  <a:gd name="connsiteX1056" fmla="*/ 550231 w 2604760"/>
                  <a:gd name="connsiteY1056" fmla="*/ 444594 h 1431869"/>
                  <a:gd name="connsiteX1057" fmla="*/ 550757 w 2604760"/>
                  <a:gd name="connsiteY1057" fmla="*/ 444093 h 1431869"/>
                  <a:gd name="connsiteX1058" fmla="*/ 551275 w 2604760"/>
                  <a:gd name="connsiteY1058" fmla="*/ 440653 h 1431869"/>
                  <a:gd name="connsiteX1059" fmla="*/ 551801 w 2604760"/>
                  <a:gd name="connsiteY1059" fmla="*/ 435167 h 1431869"/>
                  <a:gd name="connsiteX1060" fmla="*/ 552319 w 2604760"/>
                  <a:gd name="connsiteY1060" fmla="*/ 428820 h 1431869"/>
                  <a:gd name="connsiteX1061" fmla="*/ 552837 w 2604760"/>
                  <a:gd name="connsiteY1061" fmla="*/ 422858 h 1431869"/>
                  <a:gd name="connsiteX1062" fmla="*/ 553363 w 2604760"/>
                  <a:gd name="connsiteY1062" fmla="*/ 418299 h 1431869"/>
                  <a:gd name="connsiteX1063" fmla="*/ 553880 w 2604760"/>
                  <a:gd name="connsiteY1063" fmla="*/ 415852 h 1431869"/>
                  <a:gd name="connsiteX1064" fmla="*/ 554407 w 2604760"/>
                  <a:gd name="connsiteY1064" fmla="*/ 415819 h 1431869"/>
                  <a:gd name="connsiteX1065" fmla="*/ 554924 w 2604760"/>
                  <a:gd name="connsiteY1065" fmla="*/ 418032 h 1431869"/>
                  <a:gd name="connsiteX1066" fmla="*/ 555442 w 2604760"/>
                  <a:gd name="connsiteY1066" fmla="*/ 421806 h 1431869"/>
                  <a:gd name="connsiteX1067" fmla="*/ 555968 w 2604760"/>
                  <a:gd name="connsiteY1067" fmla="*/ 426182 h 1431869"/>
                  <a:gd name="connsiteX1068" fmla="*/ 556486 w 2604760"/>
                  <a:gd name="connsiteY1068" fmla="*/ 430140 h 1431869"/>
                  <a:gd name="connsiteX1069" fmla="*/ 557012 w 2604760"/>
                  <a:gd name="connsiteY1069" fmla="*/ 432920 h 1431869"/>
                  <a:gd name="connsiteX1070" fmla="*/ 557530 w 2604760"/>
                  <a:gd name="connsiteY1070" fmla="*/ 434056 h 1431869"/>
                  <a:gd name="connsiteX1071" fmla="*/ 558047 w 2604760"/>
                  <a:gd name="connsiteY1071" fmla="*/ 433438 h 1431869"/>
                  <a:gd name="connsiteX1072" fmla="*/ 558573 w 2604760"/>
                  <a:gd name="connsiteY1072" fmla="*/ 431275 h 1431869"/>
                  <a:gd name="connsiteX1073" fmla="*/ 559091 w 2604760"/>
                  <a:gd name="connsiteY1073" fmla="*/ 428111 h 1431869"/>
                  <a:gd name="connsiteX1074" fmla="*/ 559617 w 2604760"/>
                  <a:gd name="connsiteY1074" fmla="*/ 424687 h 1431869"/>
                  <a:gd name="connsiteX1075" fmla="*/ 560135 w 2604760"/>
                  <a:gd name="connsiteY1075" fmla="*/ 421723 h 1431869"/>
                  <a:gd name="connsiteX1076" fmla="*/ 560653 w 2604760"/>
                  <a:gd name="connsiteY1076" fmla="*/ 419685 h 1431869"/>
                  <a:gd name="connsiteX1077" fmla="*/ 561179 w 2604760"/>
                  <a:gd name="connsiteY1077" fmla="*/ 418725 h 1431869"/>
                  <a:gd name="connsiteX1078" fmla="*/ 561696 w 2604760"/>
                  <a:gd name="connsiteY1078" fmla="*/ 418708 h 1431869"/>
                  <a:gd name="connsiteX1079" fmla="*/ 562222 w 2604760"/>
                  <a:gd name="connsiteY1079" fmla="*/ 419268 h 1431869"/>
                  <a:gd name="connsiteX1080" fmla="*/ 562740 w 2604760"/>
                  <a:gd name="connsiteY1080" fmla="*/ 419852 h 1431869"/>
                  <a:gd name="connsiteX1081" fmla="*/ 563258 w 2604760"/>
                  <a:gd name="connsiteY1081" fmla="*/ 419811 h 1431869"/>
                  <a:gd name="connsiteX1082" fmla="*/ 563784 w 2604760"/>
                  <a:gd name="connsiteY1082" fmla="*/ 418650 h 1431869"/>
                  <a:gd name="connsiteX1083" fmla="*/ 564302 w 2604760"/>
                  <a:gd name="connsiteY1083" fmla="*/ 416178 h 1431869"/>
                  <a:gd name="connsiteX1084" fmla="*/ 564828 w 2604760"/>
                  <a:gd name="connsiteY1084" fmla="*/ 412546 h 1431869"/>
                  <a:gd name="connsiteX1085" fmla="*/ 565345 w 2604760"/>
                  <a:gd name="connsiteY1085" fmla="*/ 408145 h 1431869"/>
                  <a:gd name="connsiteX1086" fmla="*/ 565863 w 2604760"/>
                  <a:gd name="connsiteY1086" fmla="*/ 403536 h 1431869"/>
                  <a:gd name="connsiteX1087" fmla="*/ 566389 w 2604760"/>
                  <a:gd name="connsiteY1087" fmla="*/ 399428 h 1431869"/>
                  <a:gd name="connsiteX1088" fmla="*/ 566907 w 2604760"/>
                  <a:gd name="connsiteY1088" fmla="*/ 396522 h 1431869"/>
                  <a:gd name="connsiteX1089" fmla="*/ 567433 w 2604760"/>
                  <a:gd name="connsiteY1089" fmla="*/ 395294 h 1431869"/>
                  <a:gd name="connsiteX1090" fmla="*/ 567951 w 2604760"/>
                  <a:gd name="connsiteY1090" fmla="*/ 395812 h 1431869"/>
                  <a:gd name="connsiteX1091" fmla="*/ 568468 w 2604760"/>
                  <a:gd name="connsiteY1091" fmla="*/ 397632 h 1431869"/>
                  <a:gd name="connsiteX1092" fmla="*/ 568994 w 2604760"/>
                  <a:gd name="connsiteY1092" fmla="*/ 399970 h 1431869"/>
                  <a:gd name="connsiteX1093" fmla="*/ 569512 w 2604760"/>
                  <a:gd name="connsiteY1093" fmla="*/ 401866 h 1431869"/>
                  <a:gd name="connsiteX1094" fmla="*/ 570038 w 2604760"/>
                  <a:gd name="connsiteY1094" fmla="*/ 402384 h 1431869"/>
                  <a:gd name="connsiteX1095" fmla="*/ 570556 w 2604760"/>
                  <a:gd name="connsiteY1095" fmla="*/ 400747 h 1431869"/>
                  <a:gd name="connsiteX1096" fmla="*/ 571074 w 2604760"/>
                  <a:gd name="connsiteY1096" fmla="*/ 396538 h 1431869"/>
                  <a:gd name="connsiteX1097" fmla="*/ 571600 w 2604760"/>
                  <a:gd name="connsiteY1097" fmla="*/ 389866 h 1431869"/>
                  <a:gd name="connsiteX1098" fmla="*/ 572117 w 2604760"/>
                  <a:gd name="connsiteY1098" fmla="*/ 381324 h 1431869"/>
                  <a:gd name="connsiteX1099" fmla="*/ 572644 w 2604760"/>
                  <a:gd name="connsiteY1099" fmla="*/ 371914 h 1431869"/>
                  <a:gd name="connsiteX1100" fmla="*/ 573161 w 2604760"/>
                  <a:gd name="connsiteY1100" fmla="*/ 362828 h 1431869"/>
                  <a:gd name="connsiteX1101" fmla="*/ 573679 w 2604760"/>
                  <a:gd name="connsiteY1101" fmla="*/ 355296 h 1431869"/>
                  <a:gd name="connsiteX1102" fmla="*/ 574205 w 2604760"/>
                  <a:gd name="connsiteY1102" fmla="*/ 350378 h 1431869"/>
                  <a:gd name="connsiteX1103" fmla="*/ 574723 w 2604760"/>
                  <a:gd name="connsiteY1103" fmla="*/ 348675 h 1431869"/>
                  <a:gd name="connsiteX1104" fmla="*/ 575249 w 2604760"/>
                  <a:gd name="connsiteY1104" fmla="*/ 350161 h 1431869"/>
                  <a:gd name="connsiteX1105" fmla="*/ 575766 w 2604760"/>
                  <a:gd name="connsiteY1105" fmla="*/ 354119 h 1431869"/>
                  <a:gd name="connsiteX1106" fmla="*/ 576284 w 2604760"/>
                  <a:gd name="connsiteY1106" fmla="*/ 359288 h 1431869"/>
                  <a:gd name="connsiteX1107" fmla="*/ 576810 w 2604760"/>
                  <a:gd name="connsiteY1107" fmla="*/ 364164 h 1431869"/>
                  <a:gd name="connsiteX1108" fmla="*/ 577328 w 2604760"/>
                  <a:gd name="connsiteY1108" fmla="*/ 367237 h 1431869"/>
                  <a:gd name="connsiteX1109" fmla="*/ 577854 w 2604760"/>
                  <a:gd name="connsiteY1109" fmla="*/ 367287 h 1431869"/>
                  <a:gd name="connsiteX1110" fmla="*/ 578372 w 2604760"/>
                  <a:gd name="connsiteY1110" fmla="*/ 363605 h 1431869"/>
                  <a:gd name="connsiteX1111" fmla="*/ 578889 w 2604760"/>
                  <a:gd name="connsiteY1111" fmla="*/ 356182 h 1431869"/>
                  <a:gd name="connsiteX1112" fmla="*/ 579416 w 2604760"/>
                  <a:gd name="connsiteY1112" fmla="*/ 345719 h 1431869"/>
                  <a:gd name="connsiteX1113" fmla="*/ 579933 w 2604760"/>
                  <a:gd name="connsiteY1113" fmla="*/ 333519 h 1431869"/>
                  <a:gd name="connsiteX1114" fmla="*/ 580459 w 2604760"/>
                  <a:gd name="connsiteY1114" fmla="*/ 321239 h 1431869"/>
                  <a:gd name="connsiteX1115" fmla="*/ 580977 w 2604760"/>
                  <a:gd name="connsiteY1115" fmla="*/ 310597 h 1431869"/>
                  <a:gd name="connsiteX1116" fmla="*/ 581495 w 2604760"/>
                  <a:gd name="connsiteY1116" fmla="*/ 303052 h 1431869"/>
                  <a:gd name="connsiteX1117" fmla="*/ 582021 w 2604760"/>
                  <a:gd name="connsiteY1117" fmla="*/ 299511 h 1431869"/>
                  <a:gd name="connsiteX1118" fmla="*/ 582539 w 2604760"/>
                  <a:gd name="connsiteY1118" fmla="*/ 300137 h 1431869"/>
                  <a:gd name="connsiteX1119" fmla="*/ 583065 w 2604760"/>
                  <a:gd name="connsiteY1119" fmla="*/ 304322 h 1431869"/>
                  <a:gd name="connsiteX1120" fmla="*/ 583582 w 2604760"/>
                  <a:gd name="connsiteY1120" fmla="*/ 310795 h 1431869"/>
                  <a:gd name="connsiteX1121" fmla="*/ 584100 w 2604760"/>
                  <a:gd name="connsiteY1121" fmla="*/ 317871 h 1431869"/>
                  <a:gd name="connsiteX1122" fmla="*/ 584626 w 2604760"/>
                  <a:gd name="connsiteY1122" fmla="*/ 323758 h 1431869"/>
                  <a:gd name="connsiteX1123" fmla="*/ 585144 w 2604760"/>
                  <a:gd name="connsiteY1123" fmla="*/ 326881 h 1431869"/>
                  <a:gd name="connsiteX1124" fmla="*/ 585670 w 2604760"/>
                  <a:gd name="connsiteY1124" fmla="*/ 326213 h 1431869"/>
                  <a:gd name="connsiteX1125" fmla="*/ 586188 w 2604760"/>
                  <a:gd name="connsiteY1125" fmla="*/ 321436 h 1431869"/>
                  <a:gd name="connsiteX1126" fmla="*/ 586705 w 2604760"/>
                  <a:gd name="connsiteY1126" fmla="*/ 313017 h 1431869"/>
                  <a:gd name="connsiteX1127" fmla="*/ 587231 w 2604760"/>
                  <a:gd name="connsiteY1127" fmla="*/ 302118 h 1431869"/>
                  <a:gd name="connsiteX1128" fmla="*/ 587749 w 2604760"/>
                  <a:gd name="connsiteY1128" fmla="*/ 290392 h 1431869"/>
                  <a:gd name="connsiteX1129" fmla="*/ 588275 w 2604760"/>
                  <a:gd name="connsiteY1129" fmla="*/ 279621 h 1431869"/>
                  <a:gd name="connsiteX1130" fmla="*/ 588793 w 2604760"/>
                  <a:gd name="connsiteY1130" fmla="*/ 271357 h 1431869"/>
                  <a:gd name="connsiteX1131" fmla="*/ 589311 w 2604760"/>
                  <a:gd name="connsiteY1131" fmla="*/ 266645 h 1431869"/>
                  <a:gd name="connsiteX1132" fmla="*/ 589837 w 2604760"/>
                  <a:gd name="connsiteY1132" fmla="*/ 265882 h 1431869"/>
                  <a:gd name="connsiteX1133" fmla="*/ 590354 w 2604760"/>
                  <a:gd name="connsiteY1133" fmla="*/ 268786 h 1431869"/>
                  <a:gd name="connsiteX1134" fmla="*/ 590880 w 2604760"/>
                  <a:gd name="connsiteY1134" fmla="*/ 274437 h 1431869"/>
                  <a:gd name="connsiteX1135" fmla="*/ 591398 w 2604760"/>
                  <a:gd name="connsiteY1135" fmla="*/ 281427 h 1431869"/>
                  <a:gd name="connsiteX1136" fmla="*/ 591916 w 2604760"/>
                  <a:gd name="connsiteY1136" fmla="*/ 288149 h 1431869"/>
                  <a:gd name="connsiteX1137" fmla="*/ 592442 w 2604760"/>
                  <a:gd name="connsiteY1137" fmla="*/ 293131 h 1431869"/>
                  <a:gd name="connsiteX1138" fmla="*/ 592960 w 2604760"/>
                  <a:gd name="connsiteY1138" fmla="*/ 295322 h 1431869"/>
                  <a:gd name="connsiteX1139" fmla="*/ 593486 w 2604760"/>
                  <a:gd name="connsiteY1139" fmla="*/ 294243 h 1431869"/>
                  <a:gd name="connsiteX1140" fmla="*/ 594003 w 2604760"/>
                  <a:gd name="connsiteY1140" fmla="*/ 290050 h 1431869"/>
                  <a:gd name="connsiteX1141" fmla="*/ 594521 w 2604760"/>
                  <a:gd name="connsiteY1141" fmla="*/ 283509 h 1431869"/>
                  <a:gd name="connsiteX1142" fmla="*/ 595047 w 2604760"/>
                  <a:gd name="connsiteY1142" fmla="*/ 275834 h 1431869"/>
                  <a:gd name="connsiteX1143" fmla="*/ 595565 w 2604760"/>
                  <a:gd name="connsiteY1143" fmla="*/ 268406 h 1431869"/>
                  <a:gd name="connsiteX1144" fmla="*/ 596091 w 2604760"/>
                  <a:gd name="connsiteY1144" fmla="*/ 262439 h 1431869"/>
                  <a:gd name="connsiteX1145" fmla="*/ 596609 w 2604760"/>
                  <a:gd name="connsiteY1145" fmla="*/ 258777 h 1431869"/>
                  <a:gd name="connsiteX1146" fmla="*/ 597126 w 2604760"/>
                  <a:gd name="connsiteY1146" fmla="*/ 257818 h 1431869"/>
                  <a:gd name="connsiteX1147" fmla="*/ 597652 w 2604760"/>
                  <a:gd name="connsiteY1147" fmla="*/ 259506 h 1431869"/>
                  <a:gd name="connsiteX1148" fmla="*/ 598170 w 2604760"/>
                  <a:gd name="connsiteY1148" fmla="*/ 263320 h 1431869"/>
                  <a:gd name="connsiteX1149" fmla="*/ 598696 w 2604760"/>
                  <a:gd name="connsiteY1149" fmla="*/ 268345 h 1431869"/>
                  <a:gd name="connsiteX1150" fmla="*/ 599214 w 2604760"/>
                  <a:gd name="connsiteY1150" fmla="*/ 273486 h 1431869"/>
                  <a:gd name="connsiteX1151" fmla="*/ 599732 w 2604760"/>
                  <a:gd name="connsiteY1151" fmla="*/ 277751 h 1431869"/>
                  <a:gd name="connsiteX1152" fmla="*/ 600258 w 2604760"/>
                  <a:gd name="connsiteY1152" fmla="*/ 280468 h 1431869"/>
                  <a:gd name="connsiteX1153" fmla="*/ 600776 w 2604760"/>
                  <a:gd name="connsiteY1153" fmla="*/ 281342 h 1431869"/>
                  <a:gd name="connsiteX1154" fmla="*/ 601301 w 2604760"/>
                  <a:gd name="connsiteY1154" fmla="*/ 280452 h 1431869"/>
                  <a:gd name="connsiteX1155" fmla="*/ 601819 w 2604760"/>
                  <a:gd name="connsiteY1155" fmla="*/ 278224 h 1431869"/>
                  <a:gd name="connsiteX1156" fmla="*/ 602337 w 2604760"/>
                  <a:gd name="connsiteY1156" fmla="*/ 275364 h 1431869"/>
                  <a:gd name="connsiteX1157" fmla="*/ 602863 w 2604760"/>
                  <a:gd name="connsiteY1157" fmla="*/ 272677 h 1431869"/>
                  <a:gd name="connsiteX1158" fmla="*/ 603381 w 2604760"/>
                  <a:gd name="connsiteY1158" fmla="*/ 270837 h 1431869"/>
                  <a:gd name="connsiteX1159" fmla="*/ 603907 w 2604760"/>
                  <a:gd name="connsiteY1159" fmla="*/ 270230 h 1431869"/>
                  <a:gd name="connsiteX1160" fmla="*/ 604425 w 2604760"/>
                  <a:gd name="connsiteY1160" fmla="*/ 270944 h 1431869"/>
                  <a:gd name="connsiteX1161" fmla="*/ 604942 w 2604760"/>
                  <a:gd name="connsiteY1161" fmla="*/ 272822 h 1431869"/>
                  <a:gd name="connsiteX1162" fmla="*/ 605468 w 2604760"/>
                  <a:gd name="connsiteY1162" fmla="*/ 275480 h 1431869"/>
                  <a:gd name="connsiteX1163" fmla="*/ 605986 w 2604760"/>
                  <a:gd name="connsiteY1163" fmla="*/ 278351 h 1431869"/>
                  <a:gd name="connsiteX1164" fmla="*/ 606512 w 2604760"/>
                  <a:gd name="connsiteY1164" fmla="*/ 280821 h 1431869"/>
                  <a:gd name="connsiteX1165" fmla="*/ 607030 w 2604760"/>
                  <a:gd name="connsiteY1165" fmla="*/ 282439 h 1431869"/>
                  <a:gd name="connsiteX1166" fmla="*/ 607547 w 2604760"/>
                  <a:gd name="connsiteY1166" fmla="*/ 283058 h 1431869"/>
                  <a:gd name="connsiteX1167" fmla="*/ 608074 w 2604760"/>
                  <a:gd name="connsiteY1167" fmla="*/ 282823 h 1431869"/>
                  <a:gd name="connsiteX1168" fmla="*/ 608591 w 2604760"/>
                  <a:gd name="connsiteY1168" fmla="*/ 282061 h 1431869"/>
                  <a:gd name="connsiteX1169" fmla="*/ 609117 w 2604760"/>
                  <a:gd name="connsiteY1169" fmla="*/ 281206 h 1431869"/>
                  <a:gd name="connsiteX1170" fmla="*/ 609635 w 2604760"/>
                  <a:gd name="connsiteY1170" fmla="*/ 280745 h 1431869"/>
                  <a:gd name="connsiteX1171" fmla="*/ 610153 w 2604760"/>
                  <a:gd name="connsiteY1171" fmla="*/ 281143 h 1431869"/>
                  <a:gd name="connsiteX1172" fmla="*/ 610679 w 2604760"/>
                  <a:gd name="connsiteY1172" fmla="*/ 282664 h 1431869"/>
                  <a:gd name="connsiteX1173" fmla="*/ 611197 w 2604760"/>
                  <a:gd name="connsiteY1173" fmla="*/ 285255 h 1431869"/>
                  <a:gd name="connsiteX1174" fmla="*/ 611723 w 2604760"/>
                  <a:gd name="connsiteY1174" fmla="*/ 288563 h 1431869"/>
                  <a:gd name="connsiteX1175" fmla="*/ 612240 w 2604760"/>
                  <a:gd name="connsiteY1175" fmla="*/ 292045 h 1431869"/>
                  <a:gd name="connsiteX1176" fmla="*/ 612758 w 2604760"/>
                  <a:gd name="connsiteY1176" fmla="*/ 295093 h 1431869"/>
                  <a:gd name="connsiteX1177" fmla="*/ 613284 w 2604760"/>
                  <a:gd name="connsiteY1177" fmla="*/ 297113 h 1431869"/>
                  <a:gd name="connsiteX1178" fmla="*/ 613802 w 2604760"/>
                  <a:gd name="connsiteY1178" fmla="*/ 297637 h 1431869"/>
                  <a:gd name="connsiteX1179" fmla="*/ 614328 w 2604760"/>
                  <a:gd name="connsiteY1179" fmla="*/ 296483 h 1431869"/>
                  <a:gd name="connsiteX1180" fmla="*/ 614846 w 2604760"/>
                  <a:gd name="connsiteY1180" fmla="*/ 293856 h 1431869"/>
                  <a:gd name="connsiteX1181" fmla="*/ 615363 w 2604760"/>
                  <a:gd name="connsiteY1181" fmla="*/ 290309 h 1431869"/>
                  <a:gd name="connsiteX1182" fmla="*/ 615889 w 2604760"/>
                  <a:gd name="connsiteY1182" fmla="*/ 286579 h 1431869"/>
                  <a:gd name="connsiteX1183" fmla="*/ 616407 w 2604760"/>
                  <a:gd name="connsiteY1183" fmla="*/ 283440 h 1431869"/>
                  <a:gd name="connsiteX1184" fmla="*/ 616933 w 2604760"/>
                  <a:gd name="connsiteY1184" fmla="*/ 281596 h 1431869"/>
                  <a:gd name="connsiteX1185" fmla="*/ 617451 w 2604760"/>
                  <a:gd name="connsiteY1185" fmla="*/ 281584 h 1431869"/>
                  <a:gd name="connsiteX1186" fmla="*/ 617969 w 2604760"/>
                  <a:gd name="connsiteY1186" fmla="*/ 283617 h 1431869"/>
                  <a:gd name="connsiteX1187" fmla="*/ 618495 w 2604760"/>
                  <a:gd name="connsiteY1187" fmla="*/ 287465 h 1431869"/>
                  <a:gd name="connsiteX1188" fmla="*/ 619012 w 2604760"/>
                  <a:gd name="connsiteY1188" fmla="*/ 292467 h 1431869"/>
                  <a:gd name="connsiteX1189" fmla="*/ 619538 w 2604760"/>
                  <a:gd name="connsiteY1189" fmla="*/ 297685 h 1431869"/>
                  <a:gd name="connsiteX1190" fmla="*/ 620056 w 2604760"/>
                  <a:gd name="connsiteY1190" fmla="*/ 302097 h 1431869"/>
                  <a:gd name="connsiteX1191" fmla="*/ 620574 w 2604760"/>
                  <a:gd name="connsiteY1191" fmla="*/ 304767 h 1431869"/>
                  <a:gd name="connsiteX1192" fmla="*/ 621100 w 2604760"/>
                  <a:gd name="connsiteY1192" fmla="*/ 305001 h 1431869"/>
                  <a:gd name="connsiteX1193" fmla="*/ 621618 w 2604760"/>
                  <a:gd name="connsiteY1193" fmla="*/ 302506 h 1431869"/>
                  <a:gd name="connsiteX1194" fmla="*/ 622144 w 2604760"/>
                  <a:gd name="connsiteY1194" fmla="*/ 297499 h 1431869"/>
                  <a:gd name="connsiteX1195" fmla="*/ 622661 w 2604760"/>
                  <a:gd name="connsiteY1195" fmla="*/ 290675 h 1431869"/>
                  <a:gd name="connsiteX1196" fmla="*/ 623179 w 2604760"/>
                  <a:gd name="connsiteY1196" fmla="*/ 283071 h 1431869"/>
                  <a:gd name="connsiteX1197" fmla="*/ 623705 w 2604760"/>
                  <a:gd name="connsiteY1197" fmla="*/ 275867 h 1431869"/>
                  <a:gd name="connsiteX1198" fmla="*/ 624223 w 2604760"/>
                  <a:gd name="connsiteY1198" fmla="*/ 270195 h 1431869"/>
                  <a:gd name="connsiteX1199" fmla="*/ 624749 w 2604760"/>
                  <a:gd name="connsiteY1199" fmla="*/ 266948 h 1431869"/>
                  <a:gd name="connsiteX1200" fmla="*/ 625267 w 2604760"/>
                  <a:gd name="connsiteY1200" fmla="*/ 266588 h 1431869"/>
                  <a:gd name="connsiteX1201" fmla="*/ 625784 w 2604760"/>
                  <a:gd name="connsiteY1201" fmla="*/ 269015 h 1431869"/>
                  <a:gd name="connsiteX1202" fmla="*/ 626311 w 2604760"/>
                  <a:gd name="connsiteY1202" fmla="*/ 273566 h 1431869"/>
                  <a:gd name="connsiteX1203" fmla="*/ 626828 w 2604760"/>
                  <a:gd name="connsiteY1203" fmla="*/ 279146 h 1431869"/>
                  <a:gd name="connsiteX1204" fmla="*/ 627354 w 2604760"/>
                  <a:gd name="connsiteY1204" fmla="*/ 284444 h 1431869"/>
                  <a:gd name="connsiteX1205" fmla="*/ 627872 w 2604760"/>
                  <a:gd name="connsiteY1205" fmla="*/ 288163 h 1431869"/>
                  <a:gd name="connsiteX1206" fmla="*/ 628390 w 2604760"/>
                  <a:gd name="connsiteY1206" fmla="*/ 289261 h 1431869"/>
                  <a:gd name="connsiteX1207" fmla="*/ 628916 w 2604760"/>
                  <a:gd name="connsiteY1207" fmla="*/ 287143 h 1431869"/>
                  <a:gd name="connsiteX1208" fmla="*/ 629434 w 2604760"/>
                  <a:gd name="connsiteY1208" fmla="*/ 281783 h 1431869"/>
                  <a:gd name="connsiteX1209" fmla="*/ 629960 w 2604760"/>
                  <a:gd name="connsiteY1209" fmla="*/ 273733 h 1431869"/>
                  <a:gd name="connsiteX1210" fmla="*/ 630477 w 2604760"/>
                  <a:gd name="connsiteY1210" fmla="*/ 264042 h 1431869"/>
                  <a:gd name="connsiteX1211" fmla="*/ 630995 w 2604760"/>
                  <a:gd name="connsiteY1211" fmla="*/ 254057 h 1431869"/>
                  <a:gd name="connsiteX1212" fmla="*/ 631521 w 2604760"/>
                  <a:gd name="connsiteY1212" fmla="*/ 245173 h 1431869"/>
                  <a:gd name="connsiteX1213" fmla="*/ 632039 w 2604760"/>
                  <a:gd name="connsiteY1213" fmla="*/ 238562 h 1431869"/>
                  <a:gd name="connsiteX1214" fmla="*/ 632565 w 2604760"/>
                  <a:gd name="connsiteY1214" fmla="*/ 234953 h 1431869"/>
                  <a:gd name="connsiteX1215" fmla="*/ 633083 w 2604760"/>
                  <a:gd name="connsiteY1215" fmla="*/ 234508 h 1431869"/>
                  <a:gd name="connsiteX1216" fmla="*/ 633600 w 2604760"/>
                  <a:gd name="connsiteY1216" fmla="*/ 236802 h 1431869"/>
                  <a:gd name="connsiteX1217" fmla="*/ 634126 w 2604760"/>
                  <a:gd name="connsiteY1217" fmla="*/ 240892 h 1431869"/>
                  <a:gd name="connsiteX1218" fmla="*/ 634644 w 2604760"/>
                  <a:gd name="connsiteY1218" fmla="*/ 245496 h 1431869"/>
                  <a:gd name="connsiteX1219" fmla="*/ 635170 w 2604760"/>
                  <a:gd name="connsiteY1219" fmla="*/ 249250 h 1431869"/>
                  <a:gd name="connsiteX1220" fmla="*/ 635688 w 2604760"/>
                  <a:gd name="connsiteY1220" fmla="*/ 250993 h 1431869"/>
                  <a:gd name="connsiteX1221" fmla="*/ 636206 w 2604760"/>
                  <a:gd name="connsiteY1221" fmla="*/ 249965 h 1431869"/>
                  <a:gd name="connsiteX1222" fmla="*/ 636732 w 2604760"/>
                  <a:gd name="connsiteY1222" fmla="*/ 245917 h 1431869"/>
                  <a:gd name="connsiteX1223" fmla="*/ 637249 w 2604760"/>
                  <a:gd name="connsiteY1223" fmla="*/ 239148 h 1431869"/>
                  <a:gd name="connsiteX1224" fmla="*/ 637775 w 2604760"/>
                  <a:gd name="connsiteY1224" fmla="*/ 230462 h 1431869"/>
                  <a:gd name="connsiteX1225" fmla="*/ 638293 w 2604760"/>
                  <a:gd name="connsiteY1225" fmla="*/ 221024 h 1431869"/>
                  <a:gd name="connsiteX1226" fmla="*/ 638811 w 2604760"/>
                  <a:gd name="connsiteY1226" fmla="*/ 212100 h 1431869"/>
                  <a:gd name="connsiteX1227" fmla="*/ 639337 w 2604760"/>
                  <a:gd name="connsiteY1227" fmla="*/ 204777 h 1431869"/>
                  <a:gd name="connsiteX1228" fmla="*/ 639855 w 2604760"/>
                  <a:gd name="connsiteY1228" fmla="*/ 199775 h 1431869"/>
                  <a:gd name="connsiteX1229" fmla="*/ 640381 w 2604760"/>
                  <a:gd name="connsiteY1229" fmla="*/ 197367 h 1431869"/>
                  <a:gd name="connsiteX1230" fmla="*/ 640898 w 2604760"/>
                  <a:gd name="connsiteY1230" fmla="*/ 197366 h 1431869"/>
                  <a:gd name="connsiteX1231" fmla="*/ 641416 w 2604760"/>
                  <a:gd name="connsiteY1231" fmla="*/ 199139 h 1431869"/>
                  <a:gd name="connsiteX1232" fmla="*/ 641942 w 2604760"/>
                  <a:gd name="connsiteY1232" fmla="*/ 201725 h 1431869"/>
                  <a:gd name="connsiteX1233" fmla="*/ 642460 w 2604760"/>
                  <a:gd name="connsiteY1233" fmla="*/ 204061 h 1431869"/>
                  <a:gd name="connsiteX1234" fmla="*/ 642986 w 2604760"/>
                  <a:gd name="connsiteY1234" fmla="*/ 205246 h 1431869"/>
                  <a:gd name="connsiteX1235" fmla="*/ 643504 w 2604760"/>
                  <a:gd name="connsiteY1235" fmla="*/ 204707 h 1431869"/>
                  <a:gd name="connsiteX1236" fmla="*/ 644021 w 2604760"/>
                  <a:gd name="connsiteY1236" fmla="*/ 202242 h 1431869"/>
                  <a:gd name="connsiteX1237" fmla="*/ 644547 w 2604760"/>
                  <a:gd name="connsiteY1237" fmla="*/ 198017 h 1431869"/>
                  <a:gd name="connsiteX1238" fmla="*/ 645065 w 2604760"/>
                  <a:gd name="connsiteY1238" fmla="*/ 192542 h 1431869"/>
                  <a:gd name="connsiteX1239" fmla="*/ 645591 w 2604760"/>
                  <a:gd name="connsiteY1239" fmla="*/ 186588 h 1431869"/>
                  <a:gd name="connsiteX1240" fmla="*/ 646109 w 2604760"/>
                  <a:gd name="connsiteY1240" fmla="*/ 180989 h 1431869"/>
                  <a:gd name="connsiteX1241" fmla="*/ 646627 w 2604760"/>
                  <a:gd name="connsiteY1241" fmla="*/ 176412 h 1431869"/>
                  <a:gd name="connsiteX1242" fmla="*/ 647153 w 2604760"/>
                  <a:gd name="connsiteY1242" fmla="*/ 173223 h 1431869"/>
                  <a:gd name="connsiteX1243" fmla="*/ 647671 w 2604760"/>
                  <a:gd name="connsiteY1243" fmla="*/ 171492 h 1431869"/>
                  <a:gd name="connsiteX1244" fmla="*/ 648197 w 2604760"/>
                  <a:gd name="connsiteY1244" fmla="*/ 171045 h 1431869"/>
                  <a:gd name="connsiteX1245" fmla="*/ 648714 w 2604760"/>
                  <a:gd name="connsiteY1245" fmla="*/ 171475 h 1431869"/>
                  <a:gd name="connsiteX1246" fmla="*/ 649232 w 2604760"/>
                  <a:gd name="connsiteY1246" fmla="*/ 172211 h 1431869"/>
                  <a:gd name="connsiteX1247" fmla="*/ 649758 w 2604760"/>
                  <a:gd name="connsiteY1247" fmla="*/ 172657 h 1431869"/>
                  <a:gd name="connsiteX1248" fmla="*/ 650276 w 2604760"/>
                  <a:gd name="connsiteY1248" fmla="*/ 172402 h 1431869"/>
                  <a:gd name="connsiteX1249" fmla="*/ 650802 w 2604760"/>
                  <a:gd name="connsiteY1249" fmla="*/ 171311 h 1431869"/>
                  <a:gd name="connsiteX1250" fmla="*/ 651320 w 2604760"/>
                  <a:gd name="connsiteY1250" fmla="*/ 169504 h 1431869"/>
                  <a:gd name="connsiteX1251" fmla="*/ 651837 w 2604760"/>
                  <a:gd name="connsiteY1251" fmla="*/ 167261 h 1431869"/>
                  <a:gd name="connsiteX1252" fmla="*/ 652363 w 2604760"/>
                  <a:gd name="connsiteY1252" fmla="*/ 164971 h 1431869"/>
                  <a:gd name="connsiteX1253" fmla="*/ 652881 w 2604760"/>
                  <a:gd name="connsiteY1253" fmla="*/ 163080 h 1431869"/>
                  <a:gd name="connsiteX1254" fmla="*/ 653407 w 2604760"/>
                  <a:gd name="connsiteY1254" fmla="*/ 161986 h 1431869"/>
                  <a:gd name="connsiteX1255" fmla="*/ 653925 w 2604760"/>
                  <a:gd name="connsiteY1255" fmla="*/ 161880 h 1431869"/>
                  <a:gd name="connsiteX1256" fmla="*/ 654442 w 2604760"/>
                  <a:gd name="connsiteY1256" fmla="*/ 162656 h 1431869"/>
                  <a:gd name="connsiteX1257" fmla="*/ 654969 w 2604760"/>
                  <a:gd name="connsiteY1257" fmla="*/ 163986 h 1431869"/>
                  <a:gd name="connsiteX1258" fmla="*/ 655486 w 2604760"/>
                  <a:gd name="connsiteY1258" fmla="*/ 165450 h 1431869"/>
                  <a:gd name="connsiteX1259" fmla="*/ 656012 w 2604760"/>
                  <a:gd name="connsiteY1259" fmla="*/ 166629 h 1431869"/>
                  <a:gd name="connsiteX1260" fmla="*/ 656530 w 2604760"/>
                  <a:gd name="connsiteY1260" fmla="*/ 167149 h 1431869"/>
                  <a:gd name="connsiteX1261" fmla="*/ 657048 w 2604760"/>
                  <a:gd name="connsiteY1261" fmla="*/ 166750 h 1431869"/>
                  <a:gd name="connsiteX1262" fmla="*/ 657574 w 2604760"/>
                  <a:gd name="connsiteY1262" fmla="*/ 165403 h 1431869"/>
                  <a:gd name="connsiteX1263" fmla="*/ 658092 w 2604760"/>
                  <a:gd name="connsiteY1263" fmla="*/ 163374 h 1431869"/>
                  <a:gd name="connsiteX1264" fmla="*/ 658618 w 2604760"/>
                  <a:gd name="connsiteY1264" fmla="*/ 161147 h 1431869"/>
                  <a:gd name="connsiteX1265" fmla="*/ 659135 w 2604760"/>
                  <a:gd name="connsiteY1265" fmla="*/ 159277 h 1431869"/>
                  <a:gd name="connsiteX1266" fmla="*/ 659653 w 2604760"/>
                  <a:gd name="connsiteY1266" fmla="*/ 158271 h 1431869"/>
                  <a:gd name="connsiteX1267" fmla="*/ 660179 w 2604760"/>
                  <a:gd name="connsiteY1267" fmla="*/ 158533 h 1431869"/>
                  <a:gd name="connsiteX1268" fmla="*/ 660697 w 2604760"/>
                  <a:gd name="connsiteY1268" fmla="*/ 160298 h 1431869"/>
                  <a:gd name="connsiteX1269" fmla="*/ 661223 w 2604760"/>
                  <a:gd name="connsiteY1269" fmla="*/ 163519 h 1431869"/>
                  <a:gd name="connsiteX1270" fmla="*/ 661741 w 2604760"/>
                  <a:gd name="connsiteY1270" fmla="*/ 167807 h 1431869"/>
                  <a:gd name="connsiteX1271" fmla="*/ 662258 w 2604760"/>
                  <a:gd name="connsiteY1271" fmla="*/ 172522 h 1431869"/>
                  <a:gd name="connsiteX1272" fmla="*/ 662784 w 2604760"/>
                  <a:gd name="connsiteY1272" fmla="*/ 176948 h 1431869"/>
                  <a:gd name="connsiteX1273" fmla="*/ 663302 w 2604760"/>
                  <a:gd name="connsiteY1273" fmla="*/ 180448 h 1431869"/>
                  <a:gd name="connsiteX1274" fmla="*/ 663828 w 2604760"/>
                  <a:gd name="connsiteY1274" fmla="*/ 182547 h 1431869"/>
                  <a:gd name="connsiteX1275" fmla="*/ 664346 w 2604760"/>
                  <a:gd name="connsiteY1275" fmla="*/ 182984 h 1431869"/>
                  <a:gd name="connsiteX1276" fmla="*/ 664864 w 2604760"/>
                  <a:gd name="connsiteY1276" fmla="*/ 181792 h 1431869"/>
                  <a:gd name="connsiteX1277" fmla="*/ 665390 w 2604760"/>
                  <a:gd name="connsiteY1277" fmla="*/ 179345 h 1431869"/>
                  <a:gd name="connsiteX1278" fmla="*/ 665907 w 2604760"/>
                  <a:gd name="connsiteY1278" fmla="*/ 176296 h 1431869"/>
                  <a:gd name="connsiteX1279" fmla="*/ 666433 w 2604760"/>
                  <a:gd name="connsiteY1279" fmla="*/ 173421 h 1431869"/>
                  <a:gd name="connsiteX1280" fmla="*/ 666951 w 2604760"/>
                  <a:gd name="connsiteY1280" fmla="*/ 171470 h 1431869"/>
                  <a:gd name="connsiteX1281" fmla="*/ 667469 w 2604760"/>
                  <a:gd name="connsiteY1281" fmla="*/ 171059 h 1431869"/>
                  <a:gd name="connsiteX1282" fmla="*/ 667995 w 2604760"/>
                  <a:gd name="connsiteY1282" fmla="*/ 172577 h 1431869"/>
                  <a:gd name="connsiteX1283" fmla="*/ 668513 w 2604760"/>
                  <a:gd name="connsiteY1283" fmla="*/ 176079 h 1431869"/>
                  <a:gd name="connsiteX1284" fmla="*/ 669039 w 2604760"/>
                  <a:gd name="connsiteY1284" fmla="*/ 181235 h 1431869"/>
                  <a:gd name="connsiteX1285" fmla="*/ 669557 w 2604760"/>
                  <a:gd name="connsiteY1285" fmla="*/ 187382 h 1431869"/>
                  <a:gd name="connsiteX1286" fmla="*/ 670074 w 2604760"/>
                  <a:gd name="connsiteY1286" fmla="*/ 193678 h 1431869"/>
                  <a:gd name="connsiteX1287" fmla="*/ 670600 w 2604760"/>
                  <a:gd name="connsiteY1287" fmla="*/ 199262 h 1431869"/>
                  <a:gd name="connsiteX1288" fmla="*/ 671118 w 2604760"/>
                  <a:gd name="connsiteY1288" fmla="*/ 203380 h 1431869"/>
                  <a:gd name="connsiteX1289" fmla="*/ 671644 w 2604760"/>
                  <a:gd name="connsiteY1289" fmla="*/ 205505 h 1431869"/>
                  <a:gd name="connsiteX1290" fmla="*/ 672162 w 2604760"/>
                  <a:gd name="connsiteY1290" fmla="*/ 205427 h 1431869"/>
                  <a:gd name="connsiteX1291" fmla="*/ 672679 w 2604760"/>
                  <a:gd name="connsiteY1291" fmla="*/ 203334 h 1431869"/>
                  <a:gd name="connsiteX1292" fmla="*/ 673206 w 2604760"/>
                  <a:gd name="connsiteY1292" fmla="*/ 199774 h 1431869"/>
                  <a:gd name="connsiteX1293" fmla="*/ 673723 w 2604760"/>
                  <a:gd name="connsiteY1293" fmla="*/ 195555 h 1431869"/>
                  <a:gd name="connsiteX1294" fmla="*/ 674249 w 2604760"/>
                  <a:gd name="connsiteY1294" fmla="*/ 191592 h 1431869"/>
                  <a:gd name="connsiteX1295" fmla="*/ 674767 w 2604760"/>
                  <a:gd name="connsiteY1295" fmla="*/ 188746 h 1431869"/>
                  <a:gd name="connsiteX1296" fmla="*/ 675285 w 2604760"/>
                  <a:gd name="connsiteY1296" fmla="*/ 187678 h 1431869"/>
                  <a:gd name="connsiteX1297" fmla="*/ 675811 w 2604760"/>
                  <a:gd name="connsiteY1297" fmla="*/ 188730 h 1431869"/>
                  <a:gd name="connsiteX1298" fmla="*/ 676328 w 2604760"/>
                  <a:gd name="connsiteY1298" fmla="*/ 191861 h 1431869"/>
                  <a:gd name="connsiteX1299" fmla="*/ 676855 w 2604760"/>
                  <a:gd name="connsiteY1299" fmla="*/ 196647 h 1431869"/>
                  <a:gd name="connsiteX1300" fmla="*/ 677372 w 2604760"/>
                  <a:gd name="connsiteY1300" fmla="*/ 202349 h 1431869"/>
                  <a:gd name="connsiteX1301" fmla="*/ 677890 w 2604760"/>
                  <a:gd name="connsiteY1301" fmla="*/ 208041 h 1431869"/>
                  <a:gd name="connsiteX1302" fmla="*/ 678416 w 2604760"/>
                  <a:gd name="connsiteY1302" fmla="*/ 212778 h 1431869"/>
                  <a:gd name="connsiteX1303" fmla="*/ 678934 w 2604760"/>
                  <a:gd name="connsiteY1303" fmla="*/ 215771 h 1431869"/>
                  <a:gd name="connsiteX1304" fmla="*/ 679460 w 2604760"/>
                  <a:gd name="connsiteY1304" fmla="*/ 216539 h 1431869"/>
                  <a:gd name="connsiteX1305" fmla="*/ 679978 w 2604760"/>
                  <a:gd name="connsiteY1305" fmla="*/ 214983 h 1431869"/>
                  <a:gd name="connsiteX1306" fmla="*/ 680495 w 2604760"/>
                  <a:gd name="connsiteY1306" fmla="*/ 211409 h 1431869"/>
                  <a:gd name="connsiteX1307" fmla="*/ 681021 w 2604760"/>
                  <a:gd name="connsiteY1307" fmla="*/ 206477 h 1431869"/>
                  <a:gd name="connsiteX1308" fmla="*/ 681539 w 2604760"/>
                  <a:gd name="connsiteY1308" fmla="*/ 201074 h 1431869"/>
                  <a:gd name="connsiteX1309" fmla="*/ 682065 w 2604760"/>
                  <a:gd name="connsiteY1309" fmla="*/ 196122 h 1431869"/>
                  <a:gd name="connsiteX1310" fmla="*/ 682583 w 2604760"/>
                  <a:gd name="connsiteY1310" fmla="*/ 192400 h 1431869"/>
                  <a:gd name="connsiteX1311" fmla="*/ 683101 w 2604760"/>
                  <a:gd name="connsiteY1311" fmla="*/ 190424 h 1431869"/>
                  <a:gd name="connsiteX1312" fmla="*/ 683627 w 2604760"/>
                  <a:gd name="connsiteY1312" fmla="*/ 190393 h 1431869"/>
                  <a:gd name="connsiteX1313" fmla="*/ 684144 w 2604760"/>
                  <a:gd name="connsiteY1313" fmla="*/ 192148 h 1431869"/>
                  <a:gd name="connsiteX1314" fmla="*/ 684670 w 2604760"/>
                  <a:gd name="connsiteY1314" fmla="*/ 195169 h 1431869"/>
                  <a:gd name="connsiteX1315" fmla="*/ 685188 w 2604760"/>
                  <a:gd name="connsiteY1315" fmla="*/ 198656 h 1431869"/>
                  <a:gd name="connsiteX1316" fmla="*/ 685706 w 2604760"/>
                  <a:gd name="connsiteY1316" fmla="*/ 201717 h 1431869"/>
                  <a:gd name="connsiteX1317" fmla="*/ 686232 w 2604760"/>
                  <a:gd name="connsiteY1317" fmla="*/ 203584 h 1431869"/>
                  <a:gd name="connsiteX1318" fmla="*/ 686750 w 2604760"/>
                  <a:gd name="connsiteY1318" fmla="*/ 203753 h 1431869"/>
                  <a:gd name="connsiteX1319" fmla="*/ 687276 w 2604760"/>
                  <a:gd name="connsiteY1319" fmla="*/ 202038 h 1431869"/>
                  <a:gd name="connsiteX1320" fmla="*/ 687793 w 2604760"/>
                  <a:gd name="connsiteY1320" fmla="*/ 198583 h 1431869"/>
                  <a:gd name="connsiteX1321" fmla="*/ 688311 w 2604760"/>
                  <a:gd name="connsiteY1321" fmla="*/ 193850 h 1431869"/>
                  <a:gd name="connsiteX1322" fmla="*/ 688837 w 2604760"/>
                  <a:gd name="connsiteY1322" fmla="*/ 188534 h 1431869"/>
                  <a:gd name="connsiteX1323" fmla="*/ 689355 w 2604760"/>
                  <a:gd name="connsiteY1323" fmla="*/ 183383 h 1431869"/>
                  <a:gd name="connsiteX1324" fmla="*/ 689881 w 2604760"/>
                  <a:gd name="connsiteY1324" fmla="*/ 179013 h 1431869"/>
                  <a:gd name="connsiteX1325" fmla="*/ 690399 w 2604760"/>
                  <a:gd name="connsiteY1325" fmla="*/ 175806 h 1431869"/>
                  <a:gd name="connsiteX1326" fmla="*/ 690916 w 2604760"/>
                  <a:gd name="connsiteY1326" fmla="*/ 173896 h 1431869"/>
                  <a:gd name="connsiteX1327" fmla="*/ 691442 w 2604760"/>
                  <a:gd name="connsiteY1327" fmla="*/ 173170 h 1431869"/>
                  <a:gd name="connsiteX1328" fmla="*/ 691960 w 2604760"/>
                  <a:gd name="connsiteY1328" fmla="*/ 173253 h 1431869"/>
                  <a:gd name="connsiteX1329" fmla="*/ 692486 w 2604760"/>
                  <a:gd name="connsiteY1329" fmla="*/ 173566 h 1431869"/>
                  <a:gd name="connsiteX1330" fmla="*/ 693004 w 2604760"/>
                  <a:gd name="connsiteY1330" fmla="*/ 173493 h 1431869"/>
                  <a:gd name="connsiteX1331" fmla="*/ 693522 w 2604760"/>
                  <a:gd name="connsiteY1331" fmla="*/ 172577 h 1431869"/>
                  <a:gd name="connsiteX1332" fmla="*/ 694048 w 2604760"/>
                  <a:gd name="connsiteY1332" fmla="*/ 170629 h 1431869"/>
                  <a:gd name="connsiteX1333" fmla="*/ 694565 w 2604760"/>
                  <a:gd name="connsiteY1333" fmla="*/ 167697 h 1431869"/>
                  <a:gd name="connsiteX1334" fmla="*/ 695092 w 2604760"/>
                  <a:gd name="connsiteY1334" fmla="*/ 164009 h 1431869"/>
                  <a:gd name="connsiteX1335" fmla="*/ 695609 w 2604760"/>
                  <a:gd name="connsiteY1335" fmla="*/ 159944 h 1431869"/>
                  <a:gd name="connsiteX1336" fmla="*/ 696127 w 2604760"/>
                  <a:gd name="connsiteY1336" fmla="*/ 155984 h 1431869"/>
                  <a:gd name="connsiteX1337" fmla="*/ 696653 w 2604760"/>
                  <a:gd name="connsiteY1337" fmla="*/ 152585 h 1431869"/>
                  <a:gd name="connsiteX1338" fmla="*/ 697171 w 2604760"/>
                  <a:gd name="connsiteY1338" fmla="*/ 150014 h 1431869"/>
                  <a:gd name="connsiteX1339" fmla="*/ 697697 w 2604760"/>
                  <a:gd name="connsiteY1339" fmla="*/ 148263 h 1431869"/>
                  <a:gd name="connsiteX1340" fmla="*/ 698215 w 2604760"/>
                  <a:gd name="connsiteY1340" fmla="*/ 147101 h 1431869"/>
                  <a:gd name="connsiteX1341" fmla="*/ 698732 w 2604760"/>
                  <a:gd name="connsiteY1341" fmla="*/ 146172 h 1431869"/>
                  <a:gd name="connsiteX1342" fmla="*/ 699258 w 2604760"/>
                  <a:gd name="connsiteY1342" fmla="*/ 145058 h 1431869"/>
                  <a:gd name="connsiteX1343" fmla="*/ 699776 w 2604760"/>
                  <a:gd name="connsiteY1343" fmla="*/ 143344 h 1431869"/>
                  <a:gd name="connsiteX1344" fmla="*/ 700302 w 2604760"/>
                  <a:gd name="connsiteY1344" fmla="*/ 140722 h 1431869"/>
                  <a:gd name="connsiteX1345" fmla="*/ 700820 w 2604760"/>
                  <a:gd name="connsiteY1345" fmla="*/ 137139 h 1431869"/>
                  <a:gd name="connsiteX1346" fmla="*/ 701338 w 2604760"/>
                  <a:gd name="connsiteY1346" fmla="*/ 132846 h 1431869"/>
                  <a:gd name="connsiteX1347" fmla="*/ 701864 w 2604760"/>
                  <a:gd name="connsiteY1347" fmla="*/ 128299 h 1431869"/>
                  <a:gd name="connsiteX1348" fmla="*/ 702381 w 2604760"/>
                  <a:gd name="connsiteY1348" fmla="*/ 124015 h 1431869"/>
                  <a:gd name="connsiteX1349" fmla="*/ 702907 w 2604760"/>
                  <a:gd name="connsiteY1349" fmla="*/ 120477 h 1431869"/>
                  <a:gd name="connsiteX1350" fmla="*/ 703425 w 2604760"/>
                  <a:gd name="connsiteY1350" fmla="*/ 118085 h 1431869"/>
                  <a:gd name="connsiteX1351" fmla="*/ 703943 w 2604760"/>
                  <a:gd name="connsiteY1351" fmla="*/ 117081 h 1431869"/>
                  <a:gd name="connsiteX1352" fmla="*/ 704469 w 2604760"/>
                  <a:gd name="connsiteY1352" fmla="*/ 117417 h 1431869"/>
                  <a:gd name="connsiteX1353" fmla="*/ 704987 w 2604760"/>
                  <a:gd name="connsiteY1353" fmla="*/ 118696 h 1431869"/>
                  <a:gd name="connsiteX1354" fmla="*/ 705513 w 2604760"/>
                  <a:gd name="connsiteY1354" fmla="*/ 120275 h 1431869"/>
                  <a:gd name="connsiteX1355" fmla="*/ 706030 w 2604760"/>
                  <a:gd name="connsiteY1355" fmla="*/ 121453 h 1431869"/>
                  <a:gd name="connsiteX1356" fmla="*/ 706548 w 2604760"/>
                  <a:gd name="connsiteY1356" fmla="*/ 121628 h 1431869"/>
                  <a:gd name="connsiteX1357" fmla="*/ 707074 w 2604760"/>
                  <a:gd name="connsiteY1357" fmla="*/ 120388 h 1431869"/>
                  <a:gd name="connsiteX1358" fmla="*/ 707592 w 2604760"/>
                  <a:gd name="connsiteY1358" fmla="*/ 117572 h 1431869"/>
                  <a:gd name="connsiteX1359" fmla="*/ 708118 w 2604760"/>
                  <a:gd name="connsiteY1359" fmla="*/ 113355 h 1431869"/>
                  <a:gd name="connsiteX1360" fmla="*/ 708636 w 2604760"/>
                  <a:gd name="connsiteY1360" fmla="*/ 108255 h 1431869"/>
                  <a:gd name="connsiteX1361" fmla="*/ 709153 w 2604760"/>
                  <a:gd name="connsiteY1361" fmla="*/ 103015 h 1431869"/>
                  <a:gd name="connsiteX1362" fmla="*/ 709679 w 2604760"/>
                  <a:gd name="connsiteY1362" fmla="*/ 98418 h 1431869"/>
                  <a:gd name="connsiteX1363" fmla="*/ 710197 w 2604760"/>
                  <a:gd name="connsiteY1363" fmla="*/ 95138 h 1431869"/>
                  <a:gd name="connsiteX1364" fmla="*/ 710723 w 2604760"/>
                  <a:gd name="connsiteY1364" fmla="*/ 93661 h 1431869"/>
                  <a:gd name="connsiteX1365" fmla="*/ 711241 w 2604760"/>
                  <a:gd name="connsiteY1365" fmla="*/ 94205 h 1431869"/>
                  <a:gd name="connsiteX1366" fmla="*/ 711759 w 2604760"/>
                  <a:gd name="connsiteY1366" fmla="*/ 96630 h 1431869"/>
                  <a:gd name="connsiteX1367" fmla="*/ 712285 w 2604760"/>
                  <a:gd name="connsiteY1367" fmla="*/ 100406 h 1431869"/>
                  <a:gd name="connsiteX1368" fmla="*/ 712802 w 2604760"/>
                  <a:gd name="connsiteY1368" fmla="*/ 104725 h 1431869"/>
                  <a:gd name="connsiteX1369" fmla="*/ 713328 w 2604760"/>
                  <a:gd name="connsiteY1369" fmla="*/ 108714 h 1431869"/>
                  <a:gd name="connsiteX1370" fmla="*/ 713846 w 2604760"/>
                  <a:gd name="connsiteY1370" fmla="*/ 111615 h 1431869"/>
                  <a:gd name="connsiteX1371" fmla="*/ 714364 w 2604760"/>
                  <a:gd name="connsiteY1371" fmla="*/ 112898 h 1431869"/>
                  <a:gd name="connsiteX1372" fmla="*/ 714890 w 2604760"/>
                  <a:gd name="connsiteY1372" fmla="*/ 112326 h 1431869"/>
                  <a:gd name="connsiteX1373" fmla="*/ 715408 w 2604760"/>
                  <a:gd name="connsiteY1373" fmla="*/ 110005 h 1431869"/>
                  <a:gd name="connsiteX1374" fmla="*/ 715934 w 2604760"/>
                  <a:gd name="connsiteY1374" fmla="*/ 106394 h 1431869"/>
                  <a:gd name="connsiteX1375" fmla="*/ 716452 w 2604760"/>
                  <a:gd name="connsiteY1375" fmla="*/ 102210 h 1431869"/>
                  <a:gd name="connsiteX1376" fmla="*/ 716969 w 2604760"/>
                  <a:gd name="connsiteY1376" fmla="*/ 98274 h 1431869"/>
                  <a:gd name="connsiteX1377" fmla="*/ 717495 w 2604760"/>
                  <a:gd name="connsiteY1377" fmla="*/ 95363 h 1431869"/>
                  <a:gd name="connsiteX1378" fmla="*/ 718013 w 2604760"/>
                  <a:gd name="connsiteY1378" fmla="*/ 94086 h 1431869"/>
                  <a:gd name="connsiteX1379" fmla="*/ 718539 w 2604760"/>
                  <a:gd name="connsiteY1379" fmla="*/ 94785 h 1431869"/>
                  <a:gd name="connsiteX1380" fmla="*/ 719057 w 2604760"/>
                  <a:gd name="connsiteY1380" fmla="*/ 97463 h 1431869"/>
                  <a:gd name="connsiteX1381" fmla="*/ 719574 w 2604760"/>
                  <a:gd name="connsiteY1381" fmla="*/ 101773 h 1431869"/>
                  <a:gd name="connsiteX1382" fmla="*/ 720101 w 2604760"/>
                  <a:gd name="connsiteY1382" fmla="*/ 107090 h 1431869"/>
                  <a:gd name="connsiteX1383" fmla="*/ 720618 w 2604760"/>
                  <a:gd name="connsiteY1383" fmla="*/ 112655 h 1431869"/>
                  <a:gd name="connsiteX1384" fmla="*/ 721144 w 2604760"/>
                  <a:gd name="connsiteY1384" fmla="*/ 117713 h 1431869"/>
                  <a:gd name="connsiteX1385" fmla="*/ 721662 w 2604760"/>
                  <a:gd name="connsiteY1385" fmla="*/ 121636 h 1431869"/>
                  <a:gd name="connsiteX1386" fmla="*/ 722180 w 2604760"/>
                  <a:gd name="connsiteY1386" fmla="*/ 124005 h 1431869"/>
                  <a:gd name="connsiteX1387" fmla="*/ 722706 w 2604760"/>
                  <a:gd name="connsiteY1387" fmla="*/ 124681 h 1431869"/>
                  <a:gd name="connsiteX1388" fmla="*/ 723223 w 2604760"/>
                  <a:gd name="connsiteY1388" fmla="*/ 123828 h 1431869"/>
                  <a:gd name="connsiteX1389" fmla="*/ 723750 w 2604760"/>
                  <a:gd name="connsiteY1389" fmla="*/ 121881 h 1431869"/>
                  <a:gd name="connsiteX1390" fmla="*/ 724267 w 2604760"/>
                  <a:gd name="connsiteY1390" fmla="*/ 119473 h 1431869"/>
                  <a:gd name="connsiteX1391" fmla="*/ 724785 w 2604760"/>
                  <a:gd name="connsiteY1391" fmla="*/ 117302 h 1431869"/>
                  <a:gd name="connsiteX1392" fmla="*/ 725311 w 2604760"/>
                  <a:gd name="connsiteY1392" fmla="*/ 116003 h 1431869"/>
                  <a:gd name="connsiteX1393" fmla="*/ 725829 w 2604760"/>
                  <a:gd name="connsiteY1393" fmla="*/ 116027 h 1431869"/>
                  <a:gd name="connsiteX1394" fmla="*/ 726355 w 2604760"/>
                  <a:gd name="connsiteY1394" fmla="*/ 117586 h 1431869"/>
                  <a:gd name="connsiteX1395" fmla="*/ 726873 w 2604760"/>
                  <a:gd name="connsiteY1395" fmla="*/ 120647 h 1431869"/>
                  <a:gd name="connsiteX1396" fmla="*/ 727390 w 2604760"/>
                  <a:gd name="connsiteY1396" fmla="*/ 124942 h 1431869"/>
                  <a:gd name="connsiteX1397" fmla="*/ 727916 w 2604760"/>
                  <a:gd name="connsiteY1397" fmla="*/ 129998 h 1431869"/>
                  <a:gd name="connsiteX1398" fmla="*/ 728434 w 2604760"/>
                  <a:gd name="connsiteY1398" fmla="*/ 135203 h 1431869"/>
                  <a:gd name="connsiteX1399" fmla="*/ 728960 w 2604760"/>
                  <a:gd name="connsiteY1399" fmla="*/ 139939 h 1431869"/>
                  <a:gd name="connsiteX1400" fmla="*/ 729478 w 2604760"/>
                  <a:gd name="connsiteY1400" fmla="*/ 143695 h 1431869"/>
                  <a:gd name="connsiteX1401" fmla="*/ 729996 w 2604760"/>
                  <a:gd name="connsiteY1401" fmla="*/ 146157 h 1431869"/>
                  <a:gd name="connsiteX1402" fmla="*/ 730522 w 2604760"/>
                  <a:gd name="connsiteY1402" fmla="*/ 147232 h 1431869"/>
                  <a:gd name="connsiteX1403" fmla="*/ 731039 w 2604760"/>
                  <a:gd name="connsiteY1403" fmla="*/ 147069 h 1431869"/>
                  <a:gd name="connsiteX1404" fmla="*/ 731565 w 2604760"/>
                  <a:gd name="connsiteY1404" fmla="*/ 146043 h 1431869"/>
                  <a:gd name="connsiteX1405" fmla="*/ 732083 w 2604760"/>
                  <a:gd name="connsiteY1405" fmla="*/ 144684 h 1431869"/>
                  <a:gd name="connsiteX1406" fmla="*/ 732601 w 2604760"/>
                  <a:gd name="connsiteY1406" fmla="*/ 143531 h 1431869"/>
                  <a:gd name="connsiteX1407" fmla="*/ 733127 w 2604760"/>
                  <a:gd name="connsiteY1407" fmla="*/ 143012 h 1431869"/>
                  <a:gd name="connsiteX1408" fmla="*/ 733645 w 2604760"/>
                  <a:gd name="connsiteY1408" fmla="*/ 143403 h 1431869"/>
                  <a:gd name="connsiteX1409" fmla="*/ 734171 w 2604760"/>
                  <a:gd name="connsiteY1409" fmla="*/ 144823 h 1431869"/>
                  <a:gd name="connsiteX1410" fmla="*/ 734688 w 2604760"/>
                  <a:gd name="connsiteY1410" fmla="*/ 147224 h 1431869"/>
                  <a:gd name="connsiteX1411" fmla="*/ 735206 w 2604760"/>
                  <a:gd name="connsiteY1411" fmla="*/ 150343 h 1431869"/>
                  <a:gd name="connsiteX1412" fmla="*/ 735732 w 2604760"/>
                  <a:gd name="connsiteY1412" fmla="*/ 153727 h 1431869"/>
                  <a:gd name="connsiteX1413" fmla="*/ 736250 w 2604760"/>
                  <a:gd name="connsiteY1413" fmla="*/ 156863 h 1431869"/>
                  <a:gd name="connsiteX1414" fmla="*/ 736776 w 2604760"/>
                  <a:gd name="connsiteY1414" fmla="*/ 159326 h 1431869"/>
                  <a:gd name="connsiteX1415" fmla="*/ 737294 w 2604760"/>
                  <a:gd name="connsiteY1415" fmla="*/ 160874 h 1431869"/>
                  <a:gd name="connsiteX1416" fmla="*/ 737811 w 2604760"/>
                  <a:gd name="connsiteY1416" fmla="*/ 161440 h 1431869"/>
                  <a:gd name="connsiteX1417" fmla="*/ 738338 w 2604760"/>
                  <a:gd name="connsiteY1417" fmla="*/ 161130 h 1431869"/>
                  <a:gd name="connsiteX1418" fmla="*/ 738855 w 2604760"/>
                  <a:gd name="connsiteY1418" fmla="*/ 160215 h 1431869"/>
                  <a:gd name="connsiteX1419" fmla="*/ 739381 w 2604760"/>
                  <a:gd name="connsiteY1419" fmla="*/ 159102 h 1431869"/>
                  <a:gd name="connsiteX1420" fmla="*/ 739899 w 2604760"/>
                  <a:gd name="connsiteY1420" fmla="*/ 158208 h 1431869"/>
                  <a:gd name="connsiteX1421" fmla="*/ 740417 w 2604760"/>
                  <a:gd name="connsiteY1421" fmla="*/ 157821 h 1431869"/>
                  <a:gd name="connsiteX1422" fmla="*/ 740943 w 2604760"/>
                  <a:gd name="connsiteY1422" fmla="*/ 158049 h 1431869"/>
                  <a:gd name="connsiteX1423" fmla="*/ 741460 w 2604760"/>
                  <a:gd name="connsiteY1423" fmla="*/ 158836 h 1431869"/>
                  <a:gd name="connsiteX1424" fmla="*/ 741987 w 2604760"/>
                  <a:gd name="connsiteY1424" fmla="*/ 160008 h 1431869"/>
                  <a:gd name="connsiteX1425" fmla="*/ 742504 w 2604760"/>
                  <a:gd name="connsiteY1425" fmla="*/ 161261 h 1431869"/>
                  <a:gd name="connsiteX1426" fmla="*/ 743022 w 2604760"/>
                  <a:gd name="connsiteY1426" fmla="*/ 162180 h 1431869"/>
                  <a:gd name="connsiteX1427" fmla="*/ 743548 w 2604760"/>
                  <a:gd name="connsiteY1427" fmla="*/ 162371 h 1431869"/>
                  <a:gd name="connsiteX1428" fmla="*/ 744066 w 2604760"/>
                  <a:gd name="connsiteY1428" fmla="*/ 161617 h 1431869"/>
                  <a:gd name="connsiteX1429" fmla="*/ 744592 w 2604760"/>
                  <a:gd name="connsiteY1429" fmla="*/ 159962 h 1431869"/>
                  <a:gd name="connsiteX1430" fmla="*/ 745109 w 2604760"/>
                  <a:gd name="connsiteY1430" fmla="*/ 157664 h 1431869"/>
                  <a:gd name="connsiteX1431" fmla="*/ 745627 w 2604760"/>
                  <a:gd name="connsiteY1431" fmla="*/ 155091 h 1431869"/>
                  <a:gd name="connsiteX1432" fmla="*/ 746153 w 2604760"/>
                  <a:gd name="connsiteY1432" fmla="*/ 152668 h 1431869"/>
                  <a:gd name="connsiteX1433" fmla="*/ 746671 w 2604760"/>
                  <a:gd name="connsiteY1433" fmla="*/ 150844 h 1431869"/>
                  <a:gd name="connsiteX1434" fmla="*/ 747197 w 2604760"/>
                  <a:gd name="connsiteY1434" fmla="*/ 149974 h 1431869"/>
                  <a:gd name="connsiteX1435" fmla="*/ 747715 w 2604760"/>
                  <a:gd name="connsiteY1435" fmla="*/ 150181 h 1431869"/>
                  <a:gd name="connsiteX1436" fmla="*/ 748233 w 2604760"/>
                  <a:gd name="connsiteY1436" fmla="*/ 151274 h 1431869"/>
                  <a:gd name="connsiteX1437" fmla="*/ 748759 w 2604760"/>
                  <a:gd name="connsiteY1437" fmla="*/ 152805 h 1431869"/>
                  <a:gd name="connsiteX1438" fmla="*/ 749276 w 2604760"/>
                  <a:gd name="connsiteY1438" fmla="*/ 154204 h 1431869"/>
                  <a:gd name="connsiteX1439" fmla="*/ 749802 w 2604760"/>
                  <a:gd name="connsiteY1439" fmla="*/ 154880 h 1431869"/>
                  <a:gd name="connsiteX1440" fmla="*/ 750320 w 2604760"/>
                  <a:gd name="connsiteY1440" fmla="*/ 154303 h 1431869"/>
                  <a:gd name="connsiteX1441" fmla="*/ 750838 w 2604760"/>
                  <a:gd name="connsiteY1441" fmla="*/ 152123 h 1431869"/>
                  <a:gd name="connsiteX1442" fmla="*/ 751364 w 2604760"/>
                  <a:gd name="connsiteY1442" fmla="*/ 148314 h 1431869"/>
                  <a:gd name="connsiteX1443" fmla="*/ 751882 w 2604760"/>
                  <a:gd name="connsiteY1443" fmla="*/ 143232 h 1431869"/>
                  <a:gd name="connsiteX1444" fmla="*/ 752408 w 2604760"/>
                  <a:gd name="connsiteY1444" fmla="*/ 137527 h 1431869"/>
                  <a:gd name="connsiteX1445" fmla="*/ 752925 w 2604760"/>
                  <a:gd name="connsiteY1445" fmla="*/ 131960 h 1431869"/>
                  <a:gd name="connsiteX1446" fmla="*/ 753443 w 2604760"/>
                  <a:gd name="connsiteY1446" fmla="*/ 127269 h 1431869"/>
                  <a:gd name="connsiteX1447" fmla="*/ 753969 w 2604760"/>
                  <a:gd name="connsiteY1447" fmla="*/ 124078 h 1431869"/>
                  <a:gd name="connsiteX1448" fmla="*/ 754487 w 2604760"/>
                  <a:gd name="connsiteY1448" fmla="*/ 122786 h 1431869"/>
                  <a:gd name="connsiteX1449" fmla="*/ 755013 w 2604760"/>
                  <a:gd name="connsiteY1449" fmla="*/ 123418 h 1431869"/>
                  <a:gd name="connsiteX1450" fmla="*/ 755531 w 2604760"/>
                  <a:gd name="connsiteY1450" fmla="*/ 125554 h 1431869"/>
                  <a:gd name="connsiteX1451" fmla="*/ 756048 w 2604760"/>
                  <a:gd name="connsiteY1451" fmla="*/ 128409 h 1431869"/>
                  <a:gd name="connsiteX1452" fmla="*/ 756574 w 2604760"/>
                  <a:gd name="connsiteY1452" fmla="*/ 131045 h 1431869"/>
                  <a:gd name="connsiteX1453" fmla="*/ 757092 w 2604760"/>
                  <a:gd name="connsiteY1453" fmla="*/ 132562 h 1431869"/>
                  <a:gd name="connsiteX1454" fmla="*/ 757618 w 2604760"/>
                  <a:gd name="connsiteY1454" fmla="*/ 132249 h 1431869"/>
                  <a:gd name="connsiteX1455" fmla="*/ 758136 w 2604760"/>
                  <a:gd name="connsiteY1455" fmla="*/ 129707 h 1431869"/>
                  <a:gd name="connsiteX1456" fmla="*/ 758654 w 2604760"/>
                  <a:gd name="connsiteY1456" fmla="*/ 124966 h 1431869"/>
                  <a:gd name="connsiteX1457" fmla="*/ 759180 w 2604760"/>
                  <a:gd name="connsiteY1457" fmla="*/ 118518 h 1431869"/>
                  <a:gd name="connsiteX1458" fmla="*/ 759697 w 2604760"/>
                  <a:gd name="connsiteY1458" fmla="*/ 111209 h 1431869"/>
                  <a:gd name="connsiteX1459" fmla="*/ 760224 w 2604760"/>
                  <a:gd name="connsiteY1459" fmla="*/ 104031 h 1431869"/>
                  <a:gd name="connsiteX1460" fmla="*/ 760741 w 2604760"/>
                  <a:gd name="connsiteY1460" fmla="*/ 97949 h 1431869"/>
                  <a:gd name="connsiteX1461" fmla="*/ 761259 w 2604760"/>
                  <a:gd name="connsiteY1461" fmla="*/ 93748 h 1431869"/>
                  <a:gd name="connsiteX1462" fmla="*/ 761785 w 2604760"/>
                  <a:gd name="connsiteY1462" fmla="*/ 91902 h 1431869"/>
                  <a:gd name="connsiteX1463" fmla="*/ 762303 w 2604760"/>
                  <a:gd name="connsiteY1463" fmla="*/ 92448 h 1431869"/>
                  <a:gd name="connsiteX1464" fmla="*/ 762829 w 2604760"/>
                  <a:gd name="connsiteY1464" fmla="*/ 94948 h 1431869"/>
                  <a:gd name="connsiteX1465" fmla="*/ 763346 w 2604760"/>
                  <a:gd name="connsiteY1465" fmla="*/ 98575 h 1431869"/>
                  <a:gd name="connsiteX1466" fmla="*/ 763864 w 2604760"/>
                  <a:gd name="connsiteY1466" fmla="*/ 102314 h 1431869"/>
                  <a:gd name="connsiteX1467" fmla="*/ 764390 w 2604760"/>
                  <a:gd name="connsiteY1467" fmla="*/ 105179 h 1431869"/>
                  <a:gd name="connsiteX1468" fmla="*/ 764908 w 2604760"/>
                  <a:gd name="connsiteY1468" fmla="*/ 106376 h 1431869"/>
                  <a:gd name="connsiteX1469" fmla="*/ 765434 w 2604760"/>
                  <a:gd name="connsiteY1469" fmla="*/ 105445 h 1431869"/>
                  <a:gd name="connsiteX1470" fmla="*/ 765952 w 2604760"/>
                  <a:gd name="connsiteY1470" fmla="*/ 102341 h 1431869"/>
                  <a:gd name="connsiteX1471" fmla="*/ 766469 w 2604760"/>
                  <a:gd name="connsiteY1471" fmla="*/ 97446 h 1431869"/>
                  <a:gd name="connsiteX1472" fmla="*/ 766996 w 2604760"/>
                  <a:gd name="connsiteY1472" fmla="*/ 91490 h 1431869"/>
                  <a:gd name="connsiteX1473" fmla="*/ 767513 w 2604760"/>
                  <a:gd name="connsiteY1473" fmla="*/ 85387 h 1431869"/>
                  <a:gd name="connsiteX1474" fmla="*/ 768039 w 2604760"/>
                  <a:gd name="connsiteY1474" fmla="*/ 80058 h 1431869"/>
                  <a:gd name="connsiteX1475" fmla="*/ 768557 w 2604760"/>
                  <a:gd name="connsiteY1475" fmla="*/ 76261 h 1431869"/>
                  <a:gd name="connsiteX1476" fmla="*/ 769075 w 2604760"/>
                  <a:gd name="connsiteY1476" fmla="*/ 74468 h 1431869"/>
                  <a:gd name="connsiteX1477" fmla="*/ 769601 w 2604760"/>
                  <a:gd name="connsiteY1477" fmla="*/ 74781 h 1431869"/>
                  <a:gd name="connsiteX1478" fmla="*/ 770119 w 2604760"/>
                  <a:gd name="connsiteY1478" fmla="*/ 76933 h 1431869"/>
                  <a:gd name="connsiteX1479" fmla="*/ 770645 w 2604760"/>
                  <a:gd name="connsiteY1479" fmla="*/ 80352 h 1431869"/>
                  <a:gd name="connsiteX1480" fmla="*/ 771162 w 2604760"/>
                  <a:gd name="connsiteY1480" fmla="*/ 84272 h 1431869"/>
                  <a:gd name="connsiteX1481" fmla="*/ 771680 w 2604760"/>
                  <a:gd name="connsiteY1481" fmla="*/ 87898 h 1431869"/>
                  <a:gd name="connsiteX1482" fmla="*/ 772206 w 2604760"/>
                  <a:gd name="connsiteY1482" fmla="*/ 90555 h 1431869"/>
                  <a:gd name="connsiteX1483" fmla="*/ 772724 w 2604760"/>
                  <a:gd name="connsiteY1483" fmla="*/ 91811 h 1431869"/>
                  <a:gd name="connsiteX1484" fmla="*/ 773250 w 2604760"/>
                  <a:gd name="connsiteY1484" fmla="*/ 91530 h 1431869"/>
                  <a:gd name="connsiteX1485" fmla="*/ 773768 w 2604760"/>
                  <a:gd name="connsiteY1485" fmla="*/ 89875 h 1431869"/>
                  <a:gd name="connsiteX1486" fmla="*/ 774285 w 2604760"/>
                  <a:gd name="connsiteY1486" fmla="*/ 87268 h 1431869"/>
                  <a:gd name="connsiteX1487" fmla="*/ 774811 w 2604760"/>
                  <a:gd name="connsiteY1487" fmla="*/ 84309 h 1431869"/>
                  <a:gd name="connsiteX1488" fmla="*/ 775329 w 2604760"/>
                  <a:gd name="connsiteY1488" fmla="*/ 81649 h 1431869"/>
                  <a:gd name="connsiteX1489" fmla="*/ 775855 w 2604760"/>
                  <a:gd name="connsiteY1489" fmla="*/ 79833 h 1431869"/>
                  <a:gd name="connsiteX1490" fmla="*/ 776373 w 2604760"/>
                  <a:gd name="connsiteY1490" fmla="*/ 79202 h 1431869"/>
                  <a:gd name="connsiteX1491" fmla="*/ 776891 w 2604760"/>
                  <a:gd name="connsiteY1491" fmla="*/ 79868 h 1431869"/>
                  <a:gd name="connsiteX1492" fmla="*/ 777417 w 2604760"/>
                  <a:gd name="connsiteY1492" fmla="*/ 81746 h 1431869"/>
                  <a:gd name="connsiteX1493" fmla="*/ 777934 w 2604760"/>
                  <a:gd name="connsiteY1493" fmla="*/ 84575 h 1431869"/>
                  <a:gd name="connsiteX1494" fmla="*/ 778460 w 2604760"/>
                  <a:gd name="connsiteY1494" fmla="*/ 87952 h 1431869"/>
                  <a:gd name="connsiteX1495" fmla="*/ 778978 w 2604760"/>
                  <a:gd name="connsiteY1495" fmla="*/ 91392 h 1431869"/>
                  <a:gd name="connsiteX1496" fmla="*/ 779496 w 2604760"/>
                  <a:gd name="connsiteY1496" fmla="*/ 94451 h 1431869"/>
                  <a:gd name="connsiteX1497" fmla="*/ 780022 w 2604760"/>
                  <a:gd name="connsiteY1497" fmla="*/ 96839 h 1431869"/>
                  <a:gd name="connsiteX1498" fmla="*/ 780540 w 2604760"/>
                  <a:gd name="connsiteY1498" fmla="*/ 98443 h 1431869"/>
                  <a:gd name="connsiteX1499" fmla="*/ 781066 w 2604760"/>
                  <a:gd name="connsiteY1499" fmla="*/ 99310 h 1431869"/>
                  <a:gd name="connsiteX1500" fmla="*/ 781583 w 2604760"/>
                  <a:gd name="connsiteY1500" fmla="*/ 99623 h 1431869"/>
                  <a:gd name="connsiteX1501" fmla="*/ 782101 w 2604760"/>
                  <a:gd name="connsiteY1501" fmla="*/ 99694 h 1431869"/>
                  <a:gd name="connsiteX1502" fmla="*/ 782627 w 2604760"/>
                  <a:gd name="connsiteY1502" fmla="*/ 99893 h 1431869"/>
                  <a:gd name="connsiteX1503" fmla="*/ 783145 w 2604760"/>
                  <a:gd name="connsiteY1503" fmla="*/ 100543 h 1431869"/>
                  <a:gd name="connsiteX1504" fmla="*/ 783671 w 2604760"/>
                  <a:gd name="connsiteY1504" fmla="*/ 101813 h 1431869"/>
                  <a:gd name="connsiteX1505" fmla="*/ 784189 w 2604760"/>
                  <a:gd name="connsiteY1505" fmla="*/ 103714 h 1431869"/>
                  <a:gd name="connsiteX1506" fmla="*/ 784706 w 2604760"/>
                  <a:gd name="connsiteY1506" fmla="*/ 106155 h 1431869"/>
                  <a:gd name="connsiteX1507" fmla="*/ 785233 w 2604760"/>
                  <a:gd name="connsiteY1507" fmla="*/ 108977 h 1431869"/>
                  <a:gd name="connsiteX1508" fmla="*/ 785750 w 2604760"/>
                  <a:gd name="connsiteY1508" fmla="*/ 111938 h 1431869"/>
                  <a:gd name="connsiteX1509" fmla="*/ 786276 w 2604760"/>
                  <a:gd name="connsiteY1509" fmla="*/ 114737 h 1431869"/>
                  <a:gd name="connsiteX1510" fmla="*/ 786794 w 2604760"/>
                  <a:gd name="connsiteY1510" fmla="*/ 117098 h 1431869"/>
                  <a:gd name="connsiteX1511" fmla="*/ 787312 w 2604760"/>
                  <a:gd name="connsiteY1511" fmla="*/ 118884 h 1431869"/>
                  <a:gd name="connsiteX1512" fmla="*/ 787838 w 2604760"/>
                  <a:gd name="connsiteY1512" fmla="*/ 120134 h 1431869"/>
                  <a:gd name="connsiteX1513" fmla="*/ 788355 w 2604760"/>
                  <a:gd name="connsiteY1513" fmla="*/ 121008 h 1431869"/>
                  <a:gd name="connsiteX1514" fmla="*/ 788882 w 2604760"/>
                  <a:gd name="connsiteY1514" fmla="*/ 121728 h 1431869"/>
                  <a:gd name="connsiteX1515" fmla="*/ 789399 w 2604760"/>
                  <a:gd name="connsiteY1515" fmla="*/ 122577 h 1431869"/>
                  <a:gd name="connsiteX1516" fmla="*/ 789917 w 2604760"/>
                  <a:gd name="connsiteY1516" fmla="*/ 123869 h 1431869"/>
                  <a:gd name="connsiteX1517" fmla="*/ 790443 w 2604760"/>
                  <a:gd name="connsiteY1517" fmla="*/ 125866 h 1431869"/>
                  <a:gd name="connsiteX1518" fmla="*/ 790961 w 2604760"/>
                  <a:gd name="connsiteY1518" fmla="*/ 128649 h 1431869"/>
                  <a:gd name="connsiteX1519" fmla="*/ 791487 w 2604760"/>
                  <a:gd name="connsiteY1519" fmla="*/ 132072 h 1431869"/>
                  <a:gd name="connsiteX1520" fmla="*/ 792005 w 2604760"/>
                  <a:gd name="connsiteY1520" fmla="*/ 135829 h 1431869"/>
                  <a:gd name="connsiteX1521" fmla="*/ 792522 w 2604760"/>
                  <a:gd name="connsiteY1521" fmla="*/ 139538 h 1431869"/>
                  <a:gd name="connsiteX1522" fmla="*/ 793048 w 2604760"/>
                  <a:gd name="connsiteY1522" fmla="*/ 142792 h 1431869"/>
                  <a:gd name="connsiteX1523" fmla="*/ 793566 w 2604760"/>
                  <a:gd name="connsiteY1523" fmla="*/ 145190 h 1431869"/>
                  <a:gd name="connsiteX1524" fmla="*/ 794092 w 2604760"/>
                  <a:gd name="connsiteY1524" fmla="*/ 146429 h 1431869"/>
                  <a:gd name="connsiteX1525" fmla="*/ 794610 w 2604760"/>
                  <a:gd name="connsiteY1525" fmla="*/ 146438 h 1431869"/>
                  <a:gd name="connsiteX1526" fmla="*/ 795128 w 2604760"/>
                  <a:gd name="connsiteY1526" fmla="*/ 145430 h 1431869"/>
                  <a:gd name="connsiteX1527" fmla="*/ 795654 w 2604760"/>
                  <a:gd name="connsiteY1527" fmla="*/ 143840 h 1431869"/>
                  <a:gd name="connsiteX1528" fmla="*/ 796171 w 2604760"/>
                  <a:gd name="connsiteY1528" fmla="*/ 142196 h 1431869"/>
                  <a:gd name="connsiteX1529" fmla="*/ 796697 w 2604760"/>
                  <a:gd name="connsiteY1529" fmla="*/ 141052 h 1431869"/>
                  <a:gd name="connsiteX1530" fmla="*/ 797215 w 2604760"/>
                  <a:gd name="connsiteY1530" fmla="*/ 140941 h 1431869"/>
                  <a:gd name="connsiteX1531" fmla="*/ 797733 w 2604760"/>
                  <a:gd name="connsiteY1531" fmla="*/ 142267 h 1431869"/>
                  <a:gd name="connsiteX1532" fmla="*/ 798259 w 2604760"/>
                  <a:gd name="connsiteY1532" fmla="*/ 145142 h 1431869"/>
                  <a:gd name="connsiteX1533" fmla="*/ 798777 w 2604760"/>
                  <a:gd name="connsiteY1533" fmla="*/ 149302 h 1431869"/>
                  <a:gd name="connsiteX1534" fmla="*/ 799303 w 2604760"/>
                  <a:gd name="connsiteY1534" fmla="*/ 154166 h 1431869"/>
                  <a:gd name="connsiteX1535" fmla="*/ 799820 w 2604760"/>
                  <a:gd name="connsiteY1535" fmla="*/ 158982 h 1431869"/>
                  <a:gd name="connsiteX1536" fmla="*/ 800338 w 2604760"/>
                  <a:gd name="connsiteY1536" fmla="*/ 162966 h 1431869"/>
                  <a:gd name="connsiteX1537" fmla="*/ 800864 w 2604760"/>
                  <a:gd name="connsiteY1537" fmla="*/ 165411 h 1431869"/>
                  <a:gd name="connsiteX1538" fmla="*/ 801382 w 2604760"/>
                  <a:gd name="connsiteY1538" fmla="*/ 165818 h 1431869"/>
                  <a:gd name="connsiteX1539" fmla="*/ 801908 w 2604760"/>
                  <a:gd name="connsiteY1539" fmla="*/ 164056 h 1431869"/>
                  <a:gd name="connsiteX1540" fmla="*/ 802426 w 2604760"/>
                  <a:gd name="connsiteY1540" fmla="*/ 160432 h 1431869"/>
                  <a:gd name="connsiteX1541" fmla="*/ 802943 w 2604760"/>
                  <a:gd name="connsiteY1541" fmla="*/ 155623 h 1431869"/>
                  <a:gd name="connsiteX1542" fmla="*/ 803469 w 2604760"/>
                  <a:gd name="connsiteY1542" fmla="*/ 150510 h 1431869"/>
                  <a:gd name="connsiteX1543" fmla="*/ 803987 w 2604760"/>
                  <a:gd name="connsiteY1543" fmla="*/ 146026 h 1431869"/>
                  <a:gd name="connsiteX1544" fmla="*/ 804513 w 2604760"/>
                  <a:gd name="connsiteY1544" fmla="*/ 143025 h 1431869"/>
                  <a:gd name="connsiteX1545" fmla="*/ 805031 w 2604760"/>
                  <a:gd name="connsiteY1545" fmla="*/ 142126 h 1431869"/>
                  <a:gd name="connsiteX1546" fmla="*/ 805549 w 2604760"/>
                  <a:gd name="connsiteY1546" fmla="*/ 143548 h 1431869"/>
                  <a:gd name="connsiteX1547" fmla="*/ 806075 w 2604760"/>
                  <a:gd name="connsiteY1547" fmla="*/ 147004 h 1431869"/>
                  <a:gd name="connsiteX1548" fmla="*/ 806592 w 2604760"/>
                  <a:gd name="connsiteY1548" fmla="*/ 151767 h 1431869"/>
                  <a:gd name="connsiteX1549" fmla="*/ 807119 w 2604760"/>
                  <a:gd name="connsiteY1549" fmla="*/ 156834 h 1431869"/>
                  <a:gd name="connsiteX1550" fmla="*/ 807636 w 2604760"/>
                  <a:gd name="connsiteY1550" fmla="*/ 161133 h 1431869"/>
                  <a:gd name="connsiteX1551" fmla="*/ 808154 w 2604760"/>
                  <a:gd name="connsiteY1551" fmla="*/ 163687 h 1431869"/>
                  <a:gd name="connsiteX1552" fmla="*/ 808680 w 2604760"/>
                  <a:gd name="connsiteY1552" fmla="*/ 163804 h 1431869"/>
                  <a:gd name="connsiteX1553" fmla="*/ 809198 w 2604760"/>
                  <a:gd name="connsiteY1553" fmla="*/ 161236 h 1431869"/>
                  <a:gd name="connsiteX1554" fmla="*/ 809724 w 2604760"/>
                  <a:gd name="connsiteY1554" fmla="*/ 156257 h 1431869"/>
                  <a:gd name="connsiteX1555" fmla="*/ 810241 w 2604760"/>
                  <a:gd name="connsiteY1555" fmla="*/ 149608 h 1431869"/>
                  <a:gd name="connsiteX1556" fmla="*/ 810759 w 2604760"/>
                  <a:gd name="connsiteY1556" fmla="*/ 142319 h 1431869"/>
                  <a:gd name="connsiteX1557" fmla="*/ 811285 w 2604760"/>
                  <a:gd name="connsiteY1557" fmla="*/ 135512 h 1431869"/>
                  <a:gd name="connsiteX1558" fmla="*/ 811803 w 2604760"/>
                  <a:gd name="connsiteY1558" fmla="*/ 130200 h 1431869"/>
                  <a:gd name="connsiteX1559" fmla="*/ 812329 w 2604760"/>
                  <a:gd name="connsiteY1559" fmla="*/ 127106 h 1431869"/>
                  <a:gd name="connsiteX1560" fmla="*/ 812847 w 2604760"/>
                  <a:gd name="connsiteY1560" fmla="*/ 126515 h 1431869"/>
                  <a:gd name="connsiteX1561" fmla="*/ 813365 w 2604760"/>
                  <a:gd name="connsiteY1561" fmla="*/ 128211 h 1431869"/>
                  <a:gd name="connsiteX1562" fmla="*/ 813890 w 2604760"/>
                  <a:gd name="connsiteY1562" fmla="*/ 131529 h 1431869"/>
                  <a:gd name="connsiteX1563" fmla="*/ 814408 w 2604760"/>
                  <a:gd name="connsiteY1563" fmla="*/ 135500 h 1431869"/>
                  <a:gd name="connsiteX1564" fmla="*/ 814934 w 2604760"/>
                  <a:gd name="connsiteY1564" fmla="*/ 139055 h 1431869"/>
                  <a:gd name="connsiteX1565" fmla="*/ 815452 w 2604760"/>
                  <a:gd name="connsiteY1565" fmla="*/ 141221 h 1431869"/>
                  <a:gd name="connsiteX1566" fmla="*/ 815970 w 2604760"/>
                  <a:gd name="connsiteY1566" fmla="*/ 141309 h 1431869"/>
                  <a:gd name="connsiteX1567" fmla="*/ 816496 w 2604760"/>
                  <a:gd name="connsiteY1567" fmla="*/ 139037 h 1431869"/>
                  <a:gd name="connsiteX1568" fmla="*/ 817014 w 2604760"/>
                  <a:gd name="connsiteY1568" fmla="*/ 134587 h 1431869"/>
                  <a:gd name="connsiteX1569" fmla="*/ 817540 w 2604760"/>
                  <a:gd name="connsiteY1569" fmla="*/ 128559 h 1431869"/>
                  <a:gd name="connsiteX1570" fmla="*/ 818057 w 2604760"/>
                  <a:gd name="connsiteY1570" fmla="*/ 121842 h 1431869"/>
                  <a:gd name="connsiteX1571" fmla="*/ 818575 w 2604760"/>
                  <a:gd name="connsiteY1571" fmla="*/ 115414 h 1431869"/>
                  <a:gd name="connsiteX1572" fmla="*/ 819101 w 2604760"/>
                  <a:gd name="connsiteY1572" fmla="*/ 110135 h 1431869"/>
                  <a:gd name="connsiteX1573" fmla="*/ 819619 w 2604760"/>
                  <a:gd name="connsiteY1573" fmla="*/ 106583 h 1431869"/>
                  <a:gd name="connsiteX1574" fmla="*/ 820145 w 2604760"/>
                  <a:gd name="connsiteY1574" fmla="*/ 104983 h 1431869"/>
                  <a:gd name="connsiteX1575" fmla="*/ 820663 w 2604760"/>
                  <a:gd name="connsiteY1575" fmla="*/ 105186 h 1431869"/>
                  <a:gd name="connsiteX1576" fmla="*/ 821180 w 2604760"/>
                  <a:gd name="connsiteY1576" fmla="*/ 106722 h 1431869"/>
                  <a:gd name="connsiteX1577" fmla="*/ 821706 w 2604760"/>
                  <a:gd name="connsiteY1577" fmla="*/ 108883 h 1431869"/>
                  <a:gd name="connsiteX1578" fmla="*/ 822224 w 2604760"/>
                  <a:gd name="connsiteY1578" fmla="*/ 110883 h 1431869"/>
                  <a:gd name="connsiteX1579" fmla="*/ 822750 w 2604760"/>
                  <a:gd name="connsiteY1579" fmla="*/ 112039 h 1431869"/>
                  <a:gd name="connsiteX1580" fmla="*/ 823268 w 2604760"/>
                  <a:gd name="connsiteY1580" fmla="*/ 111917 h 1431869"/>
                  <a:gd name="connsiteX1581" fmla="*/ 823786 w 2604760"/>
                  <a:gd name="connsiteY1581" fmla="*/ 110384 h 1431869"/>
                  <a:gd name="connsiteX1582" fmla="*/ 824312 w 2604760"/>
                  <a:gd name="connsiteY1582" fmla="*/ 107596 h 1431869"/>
                  <a:gd name="connsiteX1583" fmla="*/ 824829 w 2604760"/>
                  <a:gd name="connsiteY1583" fmla="*/ 103958 h 1431869"/>
                  <a:gd name="connsiteX1584" fmla="*/ 825355 w 2604760"/>
                  <a:gd name="connsiteY1584" fmla="*/ 100046 h 1431869"/>
                  <a:gd name="connsiteX1585" fmla="*/ 825873 w 2604760"/>
                  <a:gd name="connsiteY1585" fmla="*/ 96476 h 1431869"/>
                  <a:gd name="connsiteX1586" fmla="*/ 826391 w 2604760"/>
                  <a:gd name="connsiteY1586" fmla="*/ 93741 h 1431869"/>
                  <a:gd name="connsiteX1587" fmla="*/ 826917 w 2604760"/>
                  <a:gd name="connsiteY1587" fmla="*/ 92092 h 1431869"/>
                  <a:gd name="connsiteX1588" fmla="*/ 827435 w 2604760"/>
                  <a:gd name="connsiteY1588" fmla="*/ 91534 h 1431869"/>
                  <a:gd name="connsiteX1589" fmla="*/ 827961 w 2604760"/>
                  <a:gd name="connsiteY1589" fmla="*/ 91874 h 1431869"/>
                  <a:gd name="connsiteX1590" fmla="*/ 828478 w 2604760"/>
                  <a:gd name="connsiteY1590" fmla="*/ 92781 h 1431869"/>
                  <a:gd name="connsiteX1591" fmla="*/ 828996 w 2604760"/>
                  <a:gd name="connsiteY1591" fmla="*/ 93826 h 1431869"/>
                  <a:gd name="connsiteX1592" fmla="*/ 829522 w 2604760"/>
                  <a:gd name="connsiteY1592" fmla="*/ 94567 h 1431869"/>
                  <a:gd name="connsiteX1593" fmla="*/ 830040 w 2604760"/>
                  <a:gd name="connsiteY1593" fmla="*/ 94693 h 1431869"/>
                  <a:gd name="connsiteX1594" fmla="*/ 830566 w 2604760"/>
                  <a:gd name="connsiteY1594" fmla="*/ 94118 h 1431869"/>
                  <a:gd name="connsiteX1595" fmla="*/ 831084 w 2604760"/>
                  <a:gd name="connsiteY1595" fmla="*/ 92985 h 1431869"/>
                  <a:gd name="connsiteX1596" fmla="*/ 831601 w 2604760"/>
                  <a:gd name="connsiteY1596" fmla="*/ 91574 h 1431869"/>
                  <a:gd name="connsiteX1597" fmla="*/ 832127 w 2604760"/>
                  <a:gd name="connsiteY1597" fmla="*/ 90221 h 1431869"/>
                  <a:gd name="connsiteX1598" fmla="*/ 832645 w 2604760"/>
                  <a:gd name="connsiteY1598" fmla="*/ 89281 h 1431869"/>
                  <a:gd name="connsiteX1599" fmla="*/ 833171 w 2604760"/>
                  <a:gd name="connsiteY1599" fmla="*/ 89068 h 1431869"/>
                  <a:gd name="connsiteX1600" fmla="*/ 833689 w 2604760"/>
                  <a:gd name="connsiteY1600" fmla="*/ 89761 h 1431869"/>
                  <a:gd name="connsiteX1601" fmla="*/ 834207 w 2604760"/>
                  <a:gd name="connsiteY1601" fmla="*/ 91315 h 1431869"/>
                  <a:gd name="connsiteX1602" fmla="*/ 834733 w 2604760"/>
                  <a:gd name="connsiteY1602" fmla="*/ 93472 h 1431869"/>
                  <a:gd name="connsiteX1603" fmla="*/ 835250 w 2604760"/>
                  <a:gd name="connsiteY1603" fmla="*/ 95855 h 1431869"/>
                  <a:gd name="connsiteX1604" fmla="*/ 835777 w 2604760"/>
                  <a:gd name="connsiteY1604" fmla="*/ 98075 h 1431869"/>
                  <a:gd name="connsiteX1605" fmla="*/ 836294 w 2604760"/>
                  <a:gd name="connsiteY1605" fmla="*/ 99773 h 1431869"/>
                  <a:gd name="connsiteX1606" fmla="*/ 836812 w 2604760"/>
                  <a:gd name="connsiteY1606" fmla="*/ 100663 h 1431869"/>
                  <a:gd name="connsiteX1607" fmla="*/ 837338 w 2604760"/>
                  <a:gd name="connsiteY1607" fmla="*/ 100621 h 1431869"/>
                  <a:gd name="connsiteX1608" fmla="*/ 837856 w 2604760"/>
                  <a:gd name="connsiteY1608" fmla="*/ 99771 h 1431869"/>
                  <a:gd name="connsiteX1609" fmla="*/ 838382 w 2604760"/>
                  <a:gd name="connsiteY1609" fmla="*/ 98481 h 1431869"/>
                  <a:gd name="connsiteX1610" fmla="*/ 838900 w 2604760"/>
                  <a:gd name="connsiteY1610" fmla="*/ 97234 h 1431869"/>
                  <a:gd name="connsiteX1611" fmla="*/ 839417 w 2604760"/>
                  <a:gd name="connsiteY1611" fmla="*/ 96506 h 1431869"/>
                  <a:gd name="connsiteX1612" fmla="*/ 839943 w 2604760"/>
                  <a:gd name="connsiteY1612" fmla="*/ 96698 h 1431869"/>
                  <a:gd name="connsiteX1613" fmla="*/ 840461 w 2604760"/>
                  <a:gd name="connsiteY1613" fmla="*/ 98121 h 1431869"/>
                  <a:gd name="connsiteX1614" fmla="*/ 840987 w 2604760"/>
                  <a:gd name="connsiteY1614" fmla="*/ 100917 h 1431869"/>
                  <a:gd name="connsiteX1615" fmla="*/ 841505 w 2604760"/>
                  <a:gd name="connsiteY1615" fmla="*/ 104963 h 1431869"/>
                  <a:gd name="connsiteX1616" fmla="*/ 842023 w 2604760"/>
                  <a:gd name="connsiteY1616" fmla="*/ 109850 h 1431869"/>
                  <a:gd name="connsiteX1617" fmla="*/ 842549 w 2604760"/>
                  <a:gd name="connsiteY1617" fmla="*/ 114992 h 1431869"/>
                  <a:gd name="connsiteX1618" fmla="*/ 843066 w 2604760"/>
                  <a:gd name="connsiteY1618" fmla="*/ 119774 h 1431869"/>
                  <a:gd name="connsiteX1619" fmla="*/ 843592 w 2604760"/>
                  <a:gd name="connsiteY1619" fmla="*/ 123645 h 1431869"/>
                  <a:gd name="connsiteX1620" fmla="*/ 844110 w 2604760"/>
                  <a:gd name="connsiteY1620" fmla="*/ 126169 h 1431869"/>
                  <a:gd name="connsiteX1621" fmla="*/ 844628 w 2604760"/>
                  <a:gd name="connsiteY1621" fmla="*/ 127112 h 1431869"/>
                  <a:gd name="connsiteX1622" fmla="*/ 845154 w 2604760"/>
                  <a:gd name="connsiteY1622" fmla="*/ 126546 h 1431869"/>
                  <a:gd name="connsiteX1623" fmla="*/ 845672 w 2604760"/>
                  <a:gd name="connsiteY1623" fmla="*/ 124876 h 1431869"/>
                  <a:gd name="connsiteX1624" fmla="*/ 846198 w 2604760"/>
                  <a:gd name="connsiteY1624" fmla="*/ 122734 h 1431869"/>
                  <a:gd name="connsiteX1625" fmla="*/ 846715 w 2604760"/>
                  <a:gd name="connsiteY1625" fmla="*/ 120831 h 1431869"/>
                  <a:gd name="connsiteX1626" fmla="*/ 847233 w 2604760"/>
                  <a:gd name="connsiteY1626" fmla="*/ 119851 h 1431869"/>
                  <a:gd name="connsiteX1627" fmla="*/ 847759 w 2604760"/>
                  <a:gd name="connsiteY1627" fmla="*/ 120379 h 1431869"/>
                  <a:gd name="connsiteX1628" fmla="*/ 848277 w 2604760"/>
                  <a:gd name="connsiteY1628" fmla="*/ 122795 h 1431869"/>
                  <a:gd name="connsiteX1629" fmla="*/ 848803 w 2604760"/>
                  <a:gd name="connsiteY1629" fmla="*/ 127135 h 1431869"/>
                  <a:gd name="connsiteX1630" fmla="*/ 849321 w 2604760"/>
                  <a:gd name="connsiteY1630" fmla="*/ 133033 h 1431869"/>
                  <a:gd name="connsiteX1631" fmla="*/ 849838 w 2604760"/>
                  <a:gd name="connsiteY1631" fmla="*/ 139801 h 1431869"/>
                  <a:gd name="connsiteX1632" fmla="*/ 850364 w 2604760"/>
                  <a:gd name="connsiteY1632" fmla="*/ 146600 h 1431869"/>
                  <a:gd name="connsiteX1633" fmla="*/ 850882 w 2604760"/>
                  <a:gd name="connsiteY1633" fmla="*/ 152584 h 1431869"/>
                  <a:gd name="connsiteX1634" fmla="*/ 851408 w 2604760"/>
                  <a:gd name="connsiteY1634" fmla="*/ 157001 h 1431869"/>
                  <a:gd name="connsiteX1635" fmla="*/ 851926 w 2604760"/>
                  <a:gd name="connsiteY1635" fmla="*/ 159329 h 1431869"/>
                  <a:gd name="connsiteX1636" fmla="*/ 852444 w 2604760"/>
                  <a:gd name="connsiteY1636" fmla="*/ 159402 h 1431869"/>
                  <a:gd name="connsiteX1637" fmla="*/ 852970 w 2604760"/>
                  <a:gd name="connsiteY1637" fmla="*/ 157490 h 1431869"/>
                  <a:gd name="connsiteX1638" fmla="*/ 853487 w 2604760"/>
                  <a:gd name="connsiteY1638" fmla="*/ 154235 h 1431869"/>
                  <a:gd name="connsiteX1639" fmla="*/ 854014 w 2604760"/>
                  <a:gd name="connsiteY1639" fmla="*/ 150514 h 1431869"/>
                  <a:gd name="connsiteX1640" fmla="*/ 854531 w 2604760"/>
                  <a:gd name="connsiteY1640" fmla="*/ 147283 h 1431869"/>
                  <a:gd name="connsiteX1641" fmla="*/ 855049 w 2604760"/>
                  <a:gd name="connsiteY1641" fmla="*/ 145434 h 1431869"/>
                  <a:gd name="connsiteX1642" fmla="*/ 855575 w 2604760"/>
                  <a:gd name="connsiteY1642" fmla="*/ 145631 h 1431869"/>
                  <a:gd name="connsiteX1643" fmla="*/ 856093 w 2604760"/>
                  <a:gd name="connsiteY1643" fmla="*/ 148143 h 1431869"/>
                  <a:gd name="connsiteX1644" fmla="*/ 856619 w 2604760"/>
                  <a:gd name="connsiteY1644" fmla="*/ 152770 h 1431869"/>
                  <a:gd name="connsiteX1645" fmla="*/ 857136 w 2604760"/>
                  <a:gd name="connsiteY1645" fmla="*/ 158881 h 1431869"/>
                  <a:gd name="connsiteX1646" fmla="*/ 857654 w 2604760"/>
                  <a:gd name="connsiteY1646" fmla="*/ 165575 h 1431869"/>
                  <a:gd name="connsiteX1647" fmla="*/ 858180 w 2604760"/>
                  <a:gd name="connsiteY1647" fmla="*/ 171840 h 1431869"/>
                  <a:gd name="connsiteX1648" fmla="*/ 858698 w 2604760"/>
                  <a:gd name="connsiteY1648" fmla="*/ 176726 h 1431869"/>
                  <a:gd name="connsiteX1649" fmla="*/ 859224 w 2604760"/>
                  <a:gd name="connsiteY1649" fmla="*/ 179509 h 1431869"/>
                  <a:gd name="connsiteX1650" fmla="*/ 859742 w 2604760"/>
                  <a:gd name="connsiteY1650" fmla="*/ 179833 h 1431869"/>
                  <a:gd name="connsiteX1651" fmla="*/ 860260 w 2604760"/>
                  <a:gd name="connsiteY1651" fmla="*/ 177804 h 1431869"/>
                  <a:gd name="connsiteX1652" fmla="*/ 860786 w 2604760"/>
                  <a:gd name="connsiteY1652" fmla="*/ 173962 h 1431869"/>
                  <a:gd name="connsiteX1653" fmla="*/ 861303 w 2604760"/>
                  <a:gd name="connsiteY1653" fmla="*/ 169171 h 1431869"/>
                  <a:gd name="connsiteX1654" fmla="*/ 861829 w 2604760"/>
                  <a:gd name="connsiteY1654" fmla="*/ 164437 h 1431869"/>
                  <a:gd name="connsiteX1655" fmla="*/ 862347 w 2604760"/>
                  <a:gd name="connsiteY1655" fmla="*/ 160707 h 1431869"/>
                  <a:gd name="connsiteX1656" fmla="*/ 862865 w 2604760"/>
                  <a:gd name="connsiteY1656" fmla="*/ 158697 h 1431869"/>
                  <a:gd name="connsiteX1657" fmla="*/ 863391 w 2604760"/>
                  <a:gd name="connsiteY1657" fmla="*/ 158756 h 1431869"/>
                  <a:gd name="connsiteX1658" fmla="*/ 863909 w 2604760"/>
                  <a:gd name="connsiteY1658" fmla="*/ 160812 h 1431869"/>
                  <a:gd name="connsiteX1659" fmla="*/ 864435 w 2604760"/>
                  <a:gd name="connsiteY1659" fmla="*/ 164389 h 1431869"/>
                  <a:gd name="connsiteX1660" fmla="*/ 864952 w 2604760"/>
                  <a:gd name="connsiteY1660" fmla="*/ 168704 h 1431869"/>
                  <a:gd name="connsiteX1661" fmla="*/ 865470 w 2604760"/>
                  <a:gd name="connsiteY1661" fmla="*/ 172845 h 1431869"/>
                  <a:gd name="connsiteX1662" fmla="*/ 865996 w 2604760"/>
                  <a:gd name="connsiteY1662" fmla="*/ 175962 h 1431869"/>
                  <a:gd name="connsiteX1663" fmla="*/ 866514 w 2604760"/>
                  <a:gd name="connsiteY1663" fmla="*/ 177433 h 1431869"/>
                  <a:gd name="connsiteX1664" fmla="*/ 867040 w 2604760"/>
                  <a:gd name="connsiteY1664" fmla="*/ 176966 h 1431869"/>
                  <a:gd name="connsiteX1665" fmla="*/ 867558 w 2604760"/>
                  <a:gd name="connsiteY1665" fmla="*/ 174643 h 1431869"/>
                  <a:gd name="connsiteX1666" fmla="*/ 868075 w 2604760"/>
                  <a:gd name="connsiteY1666" fmla="*/ 170896 h 1431869"/>
                  <a:gd name="connsiteX1667" fmla="*/ 868601 w 2604760"/>
                  <a:gd name="connsiteY1667" fmla="*/ 166423 h 1431869"/>
                  <a:gd name="connsiteX1668" fmla="*/ 869119 w 2604760"/>
                  <a:gd name="connsiteY1668" fmla="*/ 162007 h 1431869"/>
                  <a:gd name="connsiteX1669" fmla="*/ 869645 w 2604760"/>
                  <a:gd name="connsiteY1669" fmla="*/ 158332 h 1431869"/>
                  <a:gd name="connsiteX1670" fmla="*/ 870163 w 2604760"/>
                  <a:gd name="connsiteY1670" fmla="*/ 155839 h 1431869"/>
                  <a:gd name="connsiteX1671" fmla="*/ 870681 w 2604760"/>
                  <a:gd name="connsiteY1671" fmla="*/ 154677 h 1431869"/>
                  <a:gd name="connsiteX1672" fmla="*/ 871207 w 2604760"/>
                  <a:gd name="connsiteY1672" fmla="*/ 154717 h 1431869"/>
                  <a:gd name="connsiteX1673" fmla="*/ 871724 w 2604760"/>
                  <a:gd name="connsiteY1673" fmla="*/ 155580 h 1431869"/>
                  <a:gd name="connsiteX1674" fmla="*/ 872250 w 2604760"/>
                  <a:gd name="connsiteY1674" fmla="*/ 156702 h 1431869"/>
                  <a:gd name="connsiteX1675" fmla="*/ 872768 w 2604760"/>
                  <a:gd name="connsiteY1675" fmla="*/ 157460 h 1431869"/>
                  <a:gd name="connsiteX1676" fmla="*/ 873286 w 2604760"/>
                  <a:gd name="connsiteY1676" fmla="*/ 157360 h 1431869"/>
                  <a:gd name="connsiteX1677" fmla="*/ 873812 w 2604760"/>
                  <a:gd name="connsiteY1677" fmla="*/ 156165 h 1431869"/>
                  <a:gd name="connsiteX1678" fmla="*/ 874330 w 2604760"/>
                  <a:gd name="connsiteY1678" fmla="*/ 153918 h 1431869"/>
                  <a:gd name="connsiteX1679" fmla="*/ 874856 w 2604760"/>
                  <a:gd name="connsiteY1679" fmla="*/ 150894 h 1431869"/>
                  <a:gd name="connsiteX1680" fmla="*/ 875373 w 2604760"/>
                  <a:gd name="connsiteY1680" fmla="*/ 147523 h 1431869"/>
                  <a:gd name="connsiteX1681" fmla="*/ 875891 w 2604760"/>
                  <a:gd name="connsiteY1681" fmla="*/ 144307 h 1431869"/>
                  <a:gd name="connsiteX1682" fmla="*/ 876417 w 2604760"/>
                  <a:gd name="connsiteY1682" fmla="*/ 141707 h 1431869"/>
                  <a:gd name="connsiteX1683" fmla="*/ 876935 w 2604760"/>
                  <a:gd name="connsiteY1683" fmla="*/ 139997 h 1431869"/>
                  <a:gd name="connsiteX1684" fmla="*/ 877461 w 2604760"/>
                  <a:gd name="connsiteY1684" fmla="*/ 139174 h 1431869"/>
                  <a:gd name="connsiteX1685" fmla="*/ 877979 w 2604760"/>
                  <a:gd name="connsiteY1685" fmla="*/ 138988 h 1431869"/>
                  <a:gd name="connsiteX1686" fmla="*/ 878496 w 2604760"/>
                  <a:gd name="connsiteY1686" fmla="*/ 139043 h 1431869"/>
                  <a:gd name="connsiteX1687" fmla="*/ 879022 w 2604760"/>
                  <a:gd name="connsiteY1687" fmla="*/ 138891 h 1431869"/>
                  <a:gd name="connsiteX1688" fmla="*/ 879540 w 2604760"/>
                  <a:gd name="connsiteY1688" fmla="*/ 138107 h 1431869"/>
                  <a:gd name="connsiteX1689" fmla="*/ 880066 w 2604760"/>
                  <a:gd name="connsiteY1689" fmla="*/ 136360 h 1431869"/>
                  <a:gd name="connsiteX1690" fmla="*/ 880584 w 2604760"/>
                  <a:gd name="connsiteY1690" fmla="*/ 133536 h 1431869"/>
                  <a:gd name="connsiteX1691" fmla="*/ 881102 w 2604760"/>
                  <a:gd name="connsiteY1691" fmla="*/ 129825 h 1431869"/>
                  <a:gd name="connsiteX1692" fmla="*/ 881628 w 2604760"/>
                  <a:gd name="connsiteY1692" fmla="*/ 125689 h 1431869"/>
                  <a:gd name="connsiteX1693" fmla="*/ 882146 w 2604760"/>
                  <a:gd name="connsiteY1693" fmla="*/ 121716 h 1431869"/>
                  <a:gd name="connsiteX1694" fmla="*/ 882672 w 2604760"/>
                  <a:gd name="connsiteY1694" fmla="*/ 118467 h 1431869"/>
                  <a:gd name="connsiteX1695" fmla="*/ 883189 w 2604760"/>
                  <a:gd name="connsiteY1695" fmla="*/ 116391 h 1431869"/>
                  <a:gd name="connsiteX1696" fmla="*/ 883707 w 2604760"/>
                  <a:gd name="connsiteY1696" fmla="*/ 115751 h 1431869"/>
                  <a:gd name="connsiteX1697" fmla="*/ 884233 w 2604760"/>
                  <a:gd name="connsiteY1697" fmla="*/ 116550 h 1431869"/>
                  <a:gd name="connsiteX1698" fmla="*/ 884751 w 2604760"/>
                  <a:gd name="connsiteY1698" fmla="*/ 118456 h 1431869"/>
                  <a:gd name="connsiteX1699" fmla="*/ 885277 w 2604760"/>
                  <a:gd name="connsiteY1699" fmla="*/ 120854 h 1431869"/>
                  <a:gd name="connsiteX1700" fmla="*/ 885795 w 2604760"/>
                  <a:gd name="connsiteY1700" fmla="*/ 123016 h 1431869"/>
                  <a:gd name="connsiteX1701" fmla="*/ 886312 w 2604760"/>
                  <a:gd name="connsiteY1701" fmla="*/ 124285 h 1431869"/>
                  <a:gd name="connsiteX1702" fmla="*/ 886838 w 2604760"/>
                  <a:gd name="connsiteY1702" fmla="*/ 124181 h 1431869"/>
                  <a:gd name="connsiteX1703" fmla="*/ 887356 w 2604760"/>
                  <a:gd name="connsiteY1703" fmla="*/ 122452 h 1431869"/>
                  <a:gd name="connsiteX1704" fmla="*/ 887882 w 2604760"/>
                  <a:gd name="connsiteY1704" fmla="*/ 119151 h 1431869"/>
                  <a:gd name="connsiteX1705" fmla="*/ 888400 w 2604760"/>
                  <a:gd name="connsiteY1705" fmla="*/ 114682 h 1431869"/>
                  <a:gd name="connsiteX1706" fmla="*/ 888918 w 2604760"/>
                  <a:gd name="connsiteY1706" fmla="*/ 109747 h 1431869"/>
                  <a:gd name="connsiteX1707" fmla="*/ 889444 w 2604760"/>
                  <a:gd name="connsiteY1707" fmla="*/ 105170 h 1431869"/>
                  <a:gd name="connsiteX1708" fmla="*/ 889961 w 2604760"/>
                  <a:gd name="connsiteY1708" fmla="*/ 101703 h 1431869"/>
                  <a:gd name="connsiteX1709" fmla="*/ 890487 w 2604760"/>
                  <a:gd name="connsiteY1709" fmla="*/ 99916 h 1431869"/>
                  <a:gd name="connsiteX1710" fmla="*/ 891005 w 2604760"/>
                  <a:gd name="connsiteY1710" fmla="*/ 100143 h 1431869"/>
                  <a:gd name="connsiteX1711" fmla="*/ 891523 w 2604760"/>
                  <a:gd name="connsiteY1711" fmla="*/ 102406 h 1431869"/>
                  <a:gd name="connsiteX1712" fmla="*/ 892049 w 2604760"/>
                  <a:gd name="connsiteY1712" fmla="*/ 106340 h 1431869"/>
                  <a:gd name="connsiteX1713" fmla="*/ 892567 w 2604760"/>
                  <a:gd name="connsiteY1713" fmla="*/ 111226 h 1431869"/>
                  <a:gd name="connsiteX1714" fmla="*/ 893093 w 2604760"/>
                  <a:gd name="connsiteY1714" fmla="*/ 116159 h 1431869"/>
                  <a:gd name="connsiteX1715" fmla="*/ 893610 w 2604760"/>
                  <a:gd name="connsiteY1715" fmla="*/ 120277 h 1431869"/>
                  <a:gd name="connsiteX1716" fmla="*/ 894128 w 2604760"/>
                  <a:gd name="connsiteY1716" fmla="*/ 122901 h 1431869"/>
                  <a:gd name="connsiteX1717" fmla="*/ 894654 w 2604760"/>
                  <a:gd name="connsiteY1717" fmla="*/ 123618 h 1431869"/>
                  <a:gd name="connsiteX1718" fmla="*/ 895172 w 2604760"/>
                  <a:gd name="connsiteY1718" fmla="*/ 122344 h 1431869"/>
                  <a:gd name="connsiteX1719" fmla="*/ 895698 w 2604760"/>
                  <a:gd name="connsiteY1719" fmla="*/ 119374 h 1431869"/>
                  <a:gd name="connsiteX1720" fmla="*/ 896216 w 2604760"/>
                  <a:gd name="connsiteY1720" fmla="*/ 115360 h 1431869"/>
                  <a:gd name="connsiteX1721" fmla="*/ 896733 w 2604760"/>
                  <a:gd name="connsiteY1721" fmla="*/ 111149 h 1431869"/>
                  <a:gd name="connsiteX1722" fmla="*/ 897259 w 2604760"/>
                  <a:gd name="connsiteY1722" fmla="*/ 107615 h 1431869"/>
                  <a:gd name="connsiteX1723" fmla="*/ 897777 w 2604760"/>
                  <a:gd name="connsiteY1723" fmla="*/ 105511 h 1431869"/>
                  <a:gd name="connsiteX1724" fmla="*/ 898303 w 2604760"/>
                  <a:gd name="connsiteY1724" fmla="*/ 105392 h 1431869"/>
                  <a:gd name="connsiteX1725" fmla="*/ 898821 w 2604760"/>
                  <a:gd name="connsiteY1725" fmla="*/ 107511 h 1431869"/>
                  <a:gd name="connsiteX1726" fmla="*/ 899339 w 2604760"/>
                  <a:gd name="connsiteY1726" fmla="*/ 111729 h 1431869"/>
                  <a:gd name="connsiteX1727" fmla="*/ 899865 w 2604760"/>
                  <a:gd name="connsiteY1727" fmla="*/ 117504 h 1431869"/>
                  <a:gd name="connsiteX1728" fmla="*/ 900382 w 2604760"/>
                  <a:gd name="connsiteY1728" fmla="*/ 124015 h 1431869"/>
                  <a:gd name="connsiteX1729" fmla="*/ 900908 w 2604760"/>
                  <a:gd name="connsiteY1729" fmla="*/ 130354 h 1431869"/>
                  <a:gd name="connsiteX1730" fmla="*/ 901426 w 2604760"/>
                  <a:gd name="connsiteY1730" fmla="*/ 135684 h 1431869"/>
                  <a:gd name="connsiteX1731" fmla="*/ 901944 w 2604760"/>
                  <a:gd name="connsiteY1731" fmla="*/ 139360 h 1431869"/>
                  <a:gd name="connsiteX1732" fmla="*/ 902470 w 2604760"/>
                  <a:gd name="connsiteY1732" fmla="*/ 141022 h 1431869"/>
                  <a:gd name="connsiteX1733" fmla="*/ 902988 w 2604760"/>
                  <a:gd name="connsiteY1733" fmla="*/ 140682 h 1431869"/>
                  <a:gd name="connsiteX1734" fmla="*/ 903514 w 2604760"/>
                  <a:gd name="connsiteY1734" fmla="*/ 138736 h 1431869"/>
                  <a:gd name="connsiteX1735" fmla="*/ 904032 w 2604760"/>
                  <a:gd name="connsiteY1735" fmla="*/ 135874 h 1431869"/>
                  <a:gd name="connsiteX1736" fmla="*/ 904549 w 2604760"/>
                  <a:gd name="connsiteY1736" fmla="*/ 132934 h 1431869"/>
                  <a:gd name="connsiteX1737" fmla="*/ 905075 w 2604760"/>
                  <a:gd name="connsiteY1737" fmla="*/ 130747 h 1431869"/>
                  <a:gd name="connsiteX1738" fmla="*/ 905593 w 2604760"/>
                  <a:gd name="connsiteY1738" fmla="*/ 130004 h 1431869"/>
                  <a:gd name="connsiteX1739" fmla="*/ 906119 w 2604760"/>
                  <a:gd name="connsiteY1739" fmla="*/ 131141 h 1431869"/>
                  <a:gd name="connsiteX1740" fmla="*/ 906637 w 2604760"/>
                  <a:gd name="connsiteY1740" fmla="*/ 134261 h 1431869"/>
                  <a:gd name="connsiteX1741" fmla="*/ 907154 w 2604760"/>
                  <a:gd name="connsiteY1741" fmla="*/ 139098 h 1431869"/>
                  <a:gd name="connsiteX1742" fmla="*/ 907681 w 2604760"/>
                  <a:gd name="connsiteY1742" fmla="*/ 145074 h 1431869"/>
                  <a:gd name="connsiteX1743" fmla="*/ 908198 w 2604760"/>
                  <a:gd name="connsiteY1743" fmla="*/ 151421 h 1431869"/>
                  <a:gd name="connsiteX1744" fmla="*/ 908724 w 2604760"/>
                  <a:gd name="connsiteY1744" fmla="*/ 157329 h 1431869"/>
                  <a:gd name="connsiteX1745" fmla="*/ 909242 w 2604760"/>
                  <a:gd name="connsiteY1745" fmla="*/ 162094 h 1431869"/>
                  <a:gd name="connsiteX1746" fmla="*/ 909760 w 2604760"/>
                  <a:gd name="connsiteY1746" fmla="*/ 165241 h 1431869"/>
                  <a:gd name="connsiteX1747" fmla="*/ 910286 w 2604760"/>
                  <a:gd name="connsiteY1747" fmla="*/ 166603 h 1431869"/>
                  <a:gd name="connsiteX1748" fmla="*/ 910804 w 2604760"/>
                  <a:gd name="connsiteY1748" fmla="*/ 166358 h 1431869"/>
                  <a:gd name="connsiteX1749" fmla="*/ 911330 w 2604760"/>
                  <a:gd name="connsiteY1749" fmla="*/ 164993 h 1431869"/>
                  <a:gd name="connsiteX1750" fmla="*/ 911847 w 2604760"/>
                  <a:gd name="connsiteY1750" fmla="*/ 163189 h 1431869"/>
                  <a:gd name="connsiteX1751" fmla="*/ 912365 w 2604760"/>
                  <a:gd name="connsiteY1751" fmla="*/ 161662 h 1431869"/>
                  <a:gd name="connsiteX1752" fmla="*/ 912891 w 2604760"/>
                  <a:gd name="connsiteY1752" fmla="*/ 161000 h 1431869"/>
                  <a:gd name="connsiteX1753" fmla="*/ 913409 w 2604760"/>
                  <a:gd name="connsiteY1753" fmla="*/ 161567 h 1431869"/>
                  <a:gd name="connsiteX1754" fmla="*/ 913935 w 2604760"/>
                  <a:gd name="connsiteY1754" fmla="*/ 163465 h 1431869"/>
                  <a:gd name="connsiteX1755" fmla="*/ 914453 w 2604760"/>
                  <a:gd name="connsiteY1755" fmla="*/ 166542 h 1431869"/>
                  <a:gd name="connsiteX1756" fmla="*/ 914970 w 2604760"/>
                  <a:gd name="connsiteY1756" fmla="*/ 170409 h 1431869"/>
                  <a:gd name="connsiteX1757" fmla="*/ 915496 w 2604760"/>
                  <a:gd name="connsiteY1757" fmla="*/ 174512 h 1431869"/>
                  <a:gd name="connsiteX1758" fmla="*/ 916014 w 2604760"/>
                  <a:gd name="connsiteY1758" fmla="*/ 178254 h 1431869"/>
                  <a:gd name="connsiteX1759" fmla="*/ 916540 w 2604760"/>
                  <a:gd name="connsiteY1759" fmla="*/ 181145 h 1431869"/>
                  <a:gd name="connsiteX1760" fmla="*/ 917058 w 2604760"/>
                  <a:gd name="connsiteY1760" fmla="*/ 182912 h 1431869"/>
                  <a:gd name="connsiteX1761" fmla="*/ 917576 w 2604760"/>
                  <a:gd name="connsiteY1761" fmla="*/ 183535 h 1431869"/>
                  <a:gd name="connsiteX1762" fmla="*/ 918102 w 2604760"/>
                  <a:gd name="connsiteY1762" fmla="*/ 183227 h 1431869"/>
                  <a:gd name="connsiteX1763" fmla="*/ 918619 w 2604760"/>
                  <a:gd name="connsiteY1763" fmla="*/ 182386 h 1431869"/>
                  <a:gd name="connsiteX1764" fmla="*/ 919145 w 2604760"/>
                  <a:gd name="connsiteY1764" fmla="*/ 181516 h 1431869"/>
                  <a:gd name="connsiteX1765" fmla="*/ 919663 w 2604760"/>
                  <a:gd name="connsiteY1765" fmla="*/ 181086 h 1431869"/>
                  <a:gd name="connsiteX1766" fmla="*/ 920181 w 2604760"/>
                  <a:gd name="connsiteY1766" fmla="*/ 181385 h 1431869"/>
                  <a:gd name="connsiteX1767" fmla="*/ 920707 w 2604760"/>
                  <a:gd name="connsiteY1767" fmla="*/ 182445 h 1431869"/>
                  <a:gd name="connsiteX1768" fmla="*/ 921225 w 2604760"/>
                  <a:gd name="connsiteY1768" fmla="*/ 184066 h 1431869"/>
                  <a:gd name="connsiteX1769" fmla="*/ 921751 w 2604760"/>
                  <a:gd name="connsiteY1769" fmla="*/ 185904 h 1431869"/>
                  <a:gd name="connsiteX1770" fmla="*/ 922268 w 2604760"/>
                  <a:gd name="connsiteY1770" fmla="*/ 187549 h 1431869"/>
                  <a:gd name="connsiteX1771" fmla="*/ 922786 w 2604760"/>
                  <a:gd name="connsiteY1771" fmla="*/ 188582 h 1431869"/>
                  <a:gd name="connsiteX1772" fmla="*/ 923312 w 2604760"/>
                  <a:gd name="connsiteY1772" fmla="*/ 188671 h 1431869"/>
                  <a:gd name="connsiteX1773" fmla="*/ 923830 w 2604760"/>
                  <a:gd name="connsiteY1773" fmla="*/ 187693 h 1431869"/>
                  <a:gd name="connsiteX1774" fmla="*/ 924356 w 2604760"/>
                  <a:gd name="connsiteY1774" fmla="*/ 185808 h 1431869"/>
                  <a:gd name="connsiteX1775" fmla="*/ 924874 w 2604760"/>
                  <a:gd name="connsiteY1775" fmla="*/ 183419 h 1431869"/>
                  <a:gd name="connsiteX1776" fmla="*/ 925391 w 2604760"/>
                  <a:gd name="connsiteY1776" fmla="*/ 181046 h 1431869"/>
                  <a:gd name="connsiteX1777" fmla="*/ 925917 w 2604760"/>
                  <a:gd name="connsiteY1777" fmla="*/ 179202 h 1431869"/>
                  <a:gd name="connsiteX1778" fmla="*/ 926435 w 2604760"/>
                  <a:gd name="connsiteY1778" fmla="*/ 178311 h 1431869"/>
                  <a:gd name="connsiteX1779" fmla="*/ 926961 w 2604760"/>
                  <a:gd name="connsiteY1779" fmla="*/ 178619 h 1431869"/>
                  <a:gd name="connsiteX1780" fmla="*/ 927479 w 2604760"/>
                  <a:gd name="connsiteY1780" fmla="*/ 180095 h 1431869"/>
                  <a:gd name="connsiteX1781" fmla="*/ 927997 w 2604760"/>
                  <a:gd name="connsiteY1781" fmla="*/ 182367 h 1431869"/>
                  <a:gd name="connsiteX1782" fmla="*/ 928523 w 2604760"/>
                  <a:gd name="connsiteY1782" fmla="*/ 184799 h 1431869"/>
                  <a:gd name="connsiteX1783" fmla="*/ 929041 w 2604760"/>
                  <a:gd name="connsiteY1783" fmla="*/ 186667 h 1431869"/>
                  <a:gd name="connsiteX1784" fmla="*/ 929567 w 2604760"/>
                  <a:gd name="connsiteY1784" fmla="*/ 187327 h 1431869"/>
                  <a:gd name="connsiteX1785" fmla="*/ 930084 w 2604760"/>
                  <a:gd name="connsiteY1785" fmla="*/ 186330 h 1431869"/>
                  <a:gd name="connsiteX1786" fmla="*/ 930602 w 2604760"/>
                  <a:gd name="connsiteY1786" fmla="*/ 183498 h 1431869"/>
                  <a:gd name="connsiteX1787" fmla="*/ 931128 w 2604760"/>
                  <a:gd name="connsiteY1787" fmla="*/ 179000 h 1431869"/>
                  <a:gd name="connsiteX1788" fmla="*/ 931646 w 2604760"/>
                  <a:gd name="connsiteY1788" fmla="*/ 173392 h 1431869"/>
                  <a:gd name="connsiteX1789" fmla="*/ 932172 w 2604760"/>
                  <a:gd name="connsiteY1789" fmla="*/ 167509 h 1431869"/>
                  <a:gd name="connsiteX1790" fmla="*/ 932690 w 2604760"/>
                  <a:gd name="connsiteY1790" fmla="*/ 162255 h 1431869"/>
                  <a:gd name="connsiteX1791" fmla="*/ 933207 w 2604760"/>
                  <a:gd name="connsiteY1791" fmla="*/ 158389 h 1431869"/>
                  <a:gd name="connsiteX1792" fmla="*/ 933733 w 2604760"/>
                  <a:gd name="connsiteY1792" fmla="*/ 156414 h 1431869"/>
                  <a:gd name="connsiteX1793" fmla="*/ 934251 w 2604760"/>
                  <a:gd name="connsiteY1793" fmla="*/ 156517 h 1431869"/>
                  <a:gd name="connsiteX1794" fmla="*/ 934777 w 2604760"/>
                  <a:gd name="connsiteY1794" fmla="*/ 158509 h 1431869"/>
                  <a:gd name="connsiteX1795" fmla="*/ 935295 w 2604760"/>
                  <a:gd name="connsiteY1795" fmla="*/ 161782 h 1431869"/>
                  <a:gd name="connsiteX1796" fmla="*/ 935813 w 2604760"/>
                  <a:gd name="connsiteY1796" fmla="*/ 165395 h 1431869"/>
                  <a:gd name="connsiteX1797" fmla="*/ 936339 w 2604760"/>
                  <a:gd name="connsiteY1797" fmla="*/ 168303 h 1431869"/>
                  <a:gd name="connsiteX1798" fmla="*/ 936856 w 2604760"/>
                  <a:gd name="connsiteY1798" fmla="*/ 169599 h 1431869"/>
                  <a:gd name="connsiteX1799" fmla="*/ 937382 w 2604760"/>
                  <a:gd name="connsiteY1799" fmla="*/ 168682 h 1431869"/>
                  <a:gd name="connsiteX1800" fmla="*/ 937900 w 2604760"/>
                  <a:gd name="connsiteY1800" fmla="*/ 165331 h 1431869"/>
                  <a:gd name="connsiteX1801" fmla="*/ 938418 w 2604760"/>
                  <a:gd name="connsiteY1801" fmla="*/ 159765 h 1431869"/>
                  <a:gd name="connsiteX1802" fmla="*/ 938944 w 2604760"/>
                  <a:gd name="connsiteY1802" fmla="*/ 152655 h 1431869"/>
                  <a:gd name="connsiteX1803" fmla="*/ 939462 w 2604760"/>
                  <a:gd name="connsiteY1803" fmla="*/ 145010 h 1431869"/>
                  <a:gd name="connsiteX1804" fmla="*/ 939988 w 2604760"/>
                  <a:gd name="connsiteY1804" fmla="*/ 137933 h 1431869"/>
                  <a:gd name="connsiteX1805" fmla="*/ 940505 w 2604760"/>
                  <a:gd name="connsiteY1805" fmla="*/ 132385 h 1431869"/>
                  <a:gd name="connsiteX1806" fmla="*/ 941023 w 2604760"/>
                  <a:gd name="connsiteY1806" fmla="*/ 129033 h 1431869"/>
                  <a:gd name="connsiteX1807" fmla="*/ 941549 w 2604760"/>
                  <a:gd name="connsiteY1807" fmla="*/ 128183 h 1431869"/>
                  <a:gd name="connsiteX1808" fmla="*/ 942067 w 2604760"/>
                  <a:gd name="connsiteY1808" fmla="*/ 129719 h 1431869"/>
                  <a:gd name="connsiteX1809" fmla="*/ 942593 w 2604760"/>
                  <a:gd name="connsiteY1809" fmla="*/ 133076 h 1431869"/>
                  <a:gd name="connsiteX1810" fmla="*/ 943111 w 2604760"/>
                  <a:gd name="connsiteY1810" fmla="*/ 137315 h 1431869"/>
                  <a:gd name="connsiteX1811" fmla="*/ 943628 w 2604760"/>
                  <a:gd name="connsiteY1811" fmla="*/ 141340 h 1431869"/>
                  <a:gd name="connsiteX1812" fmla="*/ 944154 w 2604760"/>
                  <a:gd name="connsiteY1812" fmla="*/ 144146 h 1431869"/>
                  <a:gd name="connsiteX1813" fmla="*/ 944672 w 2604760"/>
                  <a:gd name="connsiteY1813" fmla="*/ 144997 h 1431869"/>
                  <a:gd name="connsiteX1814" fmla="*/ 945198 w 2604760"/>
                  <a:gd name="connsiteY1814" fmla="*/ 143516 h 1431869"/>
                  <a:gd name="connsiteX1815" fmla="*/ 945716 w 2604760"/>
                  <a:gd name="connsiteY1815" fmla="*/ 139742 h 1431869"/>
                  <a:gd name="connsiteX1816" fmla="*/ 946234 w 2604760"/>
                  <a:gd name="connsiteY1816" fmla="*/ 134155 h 1431869"/>
                  <a:gd name="connsiteX1817" fmla="*/ 946760 w 2604760"/>
                  <a:gd name="connsiteY1817" fmla="*/ 127591 h 1431869"/>
                  <a:gd name="connsiteX1818" fmla="*/ 947277 w 2604760"/>
                  <a:gd name="connsiteY1818" fmla="*/ 121060 h 1431869"/>
                  <a:gd name="connsiteX1819" fmla="*/ 947803 w 2604760"/>
                  <a:gd name="connsiteY1819" fmla="*/ 115534 h 1431869"/>
                  <a:gd name="connsiteX1820" fmla="*/ 948321 w 2604760"/>
                  <a:gd name="connsiteY1820" fmla="*/ 111772 h 1431869"/>
                  <a:gd name="connsiteX1821" fmla="*/ 948839 w 2604760"/>
                  <a:gd name="connsiteY1821" fmla="*/ 110224 h 1431869"/>
                  <a:gd name="connsiteX1822" fmla="*/ 949365 w 2604760"/>
                  <a:gd name="connsiteY1822" fmla="*/ 110961 h 1431869"/>
                  <a:gd name="connsiteX1823" fmla="*/ 949883 w 2604760"/>
                  <a:gd name="connsiteY1823" fmla="*/ 113655 h 1431869"/>
                  <a:gd name="connsiteX1824" fmla="*/ 950409 w 2604760"/>
                  <a:gd name="connsiteY1824" fmla="*/ 117632 h 1431869"/>
                  <a:gd name="connsiteX1825" fmla="*/ 950927 w 2604760"/>
                  <a:gd name="connsiteY1825" fmla="*/ 122026 h 1431869"/>
                  <a:gd name="connsiteX1826" fmla="*/ 951444 w 2604760"/>
                  <a:gd name="connsiteY1826" fmla="*/ 125961 h 1431869"/>
                  <a:gd name="connsiteX1827" fmla="*/ 951970 w 2604760"/>
                  <a:gd name="connsiteY1827" fmla="*/ 128717 h 1431869"/>
                  <a:gd name="connsiteX1828" fmla="*/ 952488 w 2604760"/>
                  <a:gd name="connsiteY1828" fmla="*/ 129823 h 1431869"/>
                  <a:gd name="connsiteX1829" fmla="*/ 953014 w 2604760"/>
                  <a:gd name="connsiteY1829" fmla="*/ 129125 h 1431869"/>
                  <a:gd name="connsiteX1830" fmla="*/ 953532 w 2604760"/>
                  <a:gd name="connsiteY1830" fmla="*/ 126809 h 1431869"/>
                  <a:gd name="connsiteX1831" fmla="*/ 954049 w 2604760"/>
                  <a:gd name="connsiteY1831" fmla="*/ 123379 h 1431869"/>
                  <a:gd name="connsiteX1832" fmla="*/ 954576 w 2604760"/>
                  <a:gd name="connsiteY1832" fmla="*/ 119552 h 1431869"/>
                  <a:gd name="connsiteX1833" fmla="*/ 955093 w 2604760"/>
                  <a:gd name="connsiteY1833" fmla="*/ 116108 h 1431869"/>
                  <a:gd name="connsiteX1834" fmla="*/ 955619 w 2604760"/>
                  <a:gd name="connsiteY1834" fmla="*/ 113717 h 1431869"/>
                  <a:gd name="connsiteX1835" fmla="*/ 956137 w 2604760"/>
                  <a:gd name="connsiteY1835" fmla="*/ 112821 h 1431869"/>
                  <a:gd name="connsiteX1836" fmla="*/ 956655 w 2604760"/>
                  <a:gd name="connsiteY1836" fmla="*/ 113566 h 1431869"/>
                  <a:gd name="connsiteX1837" fmla="*/ 957181 w 2604760"/>
                  <a:gd name="connsiteY1837" fmla="*/ 115812 h 1431869"/>
                  <a:gd name="connsiteX1838" fmla="*/ 957699 w 2604760"/>
                  <a:gd name="connsiteY1838" fmla="*/ 119174 h 1431869"/>
                  <a:gd name="connsiteX1839" fmla="*/ 958225 w 2604760"/>
                  <a:gd name="connsiteY1839" fmla="*/ 123099 h 1431869"/>
                  <a:gd name="connsiteX1840" fmla="*/ 958742 w 2604760"/>
                  <a:gd name="connsiteY1840" fmla="*/ 126976 h 1431869"/>
                  <a:gd name="connsiteX1841" fmla="*/ 959260 w 2604760"/>
                  <a:gd name="connsiteY1841" fmla="*/ 130264 h 1431869"/>
                  <a:gd name="connsiteX1842" fmla="*/ 959786 w 2604760"/>
                  <a:gd name="connsiteY1842" fmla="*/ 132594 h 1431869"/>
                  <a:gd name="connsiteX1843" fmla="*/ 960304 w 2604760"/>
                  <a:gd name="connsiteY1843" fmla="*/ 133830 h 1431869"/>
                  <a:gd name="connsiteX1844" fmla="*/ 960830 w 2604760"/>
                  <a:gd name="connsiteY1844" fmla="*/ 134074 h 1431869"/>
                  <a:gd name="connsiteX1845" fmla="*/ 961348 w 2604760"/>
                  <a:gd name="connsiteY1845" fmla="*/ 133629 h 1431869"/>
                  <a:gd name="connsiteX1846" fmla="*/ 961865 w 2604760"/>
                  <a:gd name="connsiteY1846" fmla="*/ 132954 h 1431869"/>
                  <a:gd name="connsiteX1847" fmla="*/ 962391 w 2604760"/>
                  <a:gd name="connsiteY1847" fmla="*/ 132559 h 1431869"/>
                  <a:gd name="connsiteX1848" fmla="*/ 962909 w 2604760"/>
                  <a:gd name="connsiteY1848" fmla="*/ 132874 h 1431869"/>
                  <a:gd name="connsiteX1849" fmla="*/ 963435 w 2604760"/>
                  <a:gd name="connsiteY1849" fmla="*/ 134124 h 1431869"/>
                  <a:gd name="connsiteX1850" fmla="*/ 963953 w 2604760"/>
                  <a:gd name="connsiteY1850" fmla="*/ 136292 h 1431869"/>
                  <a:gd name="connsiteX1851" fmla="*/ 964471 w 2604760"/>
                  <a:gd name="connsiteY1851" fmla="*/ 139159 h 1431869"/>
                  <a:gd name="connsiteX1852" fmla="*/ 964997 w 2604760"/>
                  <a:gd name="connsiteY1852" fmla="*/ 142388 h 1431869"/>
                  <a:gd name="connsiteX1853" fmla="*/ 965514 w 2604760"/>
                  <a:gd name="connsiteY1853" fmla="*/ 145581 h 1431869"/>
                  <a:gd name="connsiteX1854" fmla="*/ 966040 w 2604760"/>
                  <a:gd name="connsiteY1854" fmla="*/ 148344 h 1431869"/>
                  <a:gd name="connsiteX1855" fmla="*/ 966558 w 2604760"/>
                  <a:gd name="connsiteY1855" fmla="*/ 150380 h 1431869"/>
                  <a:gd name="connsiteX1856" fmla="*/ 967076 w 2604760"/>
                  <a:gd name="connsiteY1856" fmla="*/ 151593 h 1431869"/>
                  <a:gd name="connsiteX1857" fmla="*/ 967602 w 2604760"/>
                  <a:gd name="connsiteY1857" fmla="*/ 152135 h 1431869"/>
                  <a:gd name="connsiteX1858" fmla="*/ 968120 w 2604760"/>
                  <a:gd name="connsiteY1858" fmla="*/ 152351 h 1431869"/>
                  <a:gd name="connsiteX1859" fmla="*/ 968646 w 2604760"/>
                  <a:gd name="connsiteY1859" fmla="*/ 152677 h 1431869"/>
                  <a:gd name="connsiteX1860" fmla="*/ 969163 w 2604760"/>
                  <a:gd name="connsiteY1860" fmla="*/ 153538 h 1431869"/>
                  <a:gd name="connsiteX1861" fmla="*/ 969681 w 2604760"/>
                  <a:gd name="connsiteY1861" fmla="*/ 155275 h 1431869"/>
                  <a:gd name="connsiteX1862" fmla="*/ 970207 w 2604760"/>
                  <a:gd name="connsiteY1862" fmla="*/ 158060 h 1431869"/>
                  <a:gd name="connsiteX1863" fmla="*/ 970725 w 2604760"/>
                  <a:gd name="connsiteY1863" fmla="*/ 161810 h 1431869"/>
                  <a:gd name="connsiteX1864" fmla="*/ 971251 w 2604760"/>
                  <a:gd name="connsiteY1864" fmla="*/ 166162 h 1431869"/>
                  <a:gd name="connsiteX1865" fmla="*/ 971769 w 2604760"/>
                  <a:gd name="connsiteY1865" fmla="*/ 170556 h 1431869"/>
                  <a:gd name="connsiteX1866" fmla="*/ 972286 w 2604760"/>
                  <a:gd name="connsiteY1866" fmla="*/ 174392 h 1431869"/>
                  <a:gd name="connsiteX1867" fmla="*/ 972813 w 2604760"/>
                  <a:gd name="connsiteY1867" fmla="*/ 177156 h 1431869"/>
                  <a:gd name="connsiteX1868" fmla="*/ 973330 w 2604760"/>
                  <a:gd name="connsiteY1868" fmla="*/ 178493 h 1431869"/>
                  <a:gd name="connsiteX1869" fmla="*/ 973856 w 2604760"/>
                  <a:gd name="connsiteY1869" fmla="*/ 178287 h 1431869"/>
                  <a:gd name="connsiteX1870" fmla="*/ 974374 w 2604760"/>
                  <a:gd name="connsiteY1870" fmla="*/ 176738 h 1431869"/>
                  <a:gd name="connsiteX1871" fmla="*/ 974892 w 2604760"/>
                  <a:gd name="connsiteY1871" fmla="*/ 174392 h 1431869"/>
                  <a:gd name="connsiteX1872" fmla="*/ 975418 w 2604760"/>
                  <a:gd name="connsiteY1872" fmla="*/ 172029 h 1431869"/>
                  <a:gd name="connsiteX1873" fmla="*/ 975936 w 2604760"/>
                  <a:gd name="connsiteY1873" fmla="*/ 170452 h 1431869"/>
                  <a:gd name="connsiteX1874" fmla="*/ 976462 w 2604760"/>
                  <a:gd name="connsiteY1874" fmla="*/ 170294 h 1431869"/>
                  <a:gd name="connsiteX1875" fmla="*/ 976979 w 2604760"/>
                  <a:gd name="connsiteY1875" fmla="*/ 171925 h 1431869"/>
                  <a:gd name="connsiteX1876" fmla="*/ 977497 w 2604760"/>
                  <a:gd name="connsiteY1876" fmla="*/ 175396 h 1431869"/>
                  <a:gd name="connsiteX1877" fmla="*/ 978023 w 2604760"/>
                  <a:gd name="connsiteY1877" fmla="*/ 180390 h 1431869"/>
                  <a:gd name="connsiteX1878" fmla="*/ 978541 w 2604760"/>
                  <a:gd name="connsiteY1878" fmla="*/ 186211 h 1431869"/>
                  <a:gd name="connsiteX1879" fmla="*/ 979067 w 2604760"/>
                  <a:gd name="connsiteY1879" fmla="*/ 191908 h 1431869"/>
                  <a:gd name="connsiteX1880" fmla="*/ 979585 w 2604760"/>
                  <a:gd name="connsiteY1880" fmla="*/ 196494 h 1431869"/>
                  <a:gd name="connsiteX1881" fmla="*/ 980102 w 2604760"/>
                  <a:gd name="connsiteY1881" fmla="*/ 199173 h 1431869"/>
                  <a:gd name="connsiteX1882" fmla="*/ 980628 w 2604760"/>
                  <a:gd name="connsiteY1882" fmla="*/ 199472 h 1431869"/>
                  <a:gd name="connsiteX1883" fmla="*/ 981146 w 2604760"/>
                  <a:gd name="connsiteY1883" fmla="*/ 197310 h 1431869"/>
                  <a:gd name="connsiteX1884" fmla="*/ 981672 w 2604760"/>
                  <a:gd name="connsiteY1884" fmla="*/ 193052 h 1431869"/>
                  <a:gd name="connsiteX1885" fmla="*/ 982190 w 2604760"/>
                  <a:gd name="connsiteY1885" fmla="*/ 187512 h 1431869"/>
                  <a:gd name="connsiteX1886" fmla="*/ 982708 w 2604760"/>
                  <a:gd name="connsiteY1886" fmla="*/ 181796 h 1431869"/>
                  <a:gd name="connsiteX1887" fmla="*/ 983234 w 2604760"/>
                  <a:gd name="connsiteY1887" fmla="*/ 177039 h 1431869"/>
                  <a:gd name="connsiteX1888" fmla="*/ 983751 w 2604760"/>
                  <a:gd name="connsiteY1888" fmla="*/ 174142 h 1431869"/>
                  <a:gd name="connsiteX1889" fmla="*/ 984277 w 2604760"/>
                  <a:gd name="connsiteY1889" fmla="*/ 173638 h 1431869"/>
                  <a:gd name="connsiteX1890" fmla="*/ 984795 w 2604760"/>
                  <a:gd name="connsiteY1890" fmla="*/ 175632 h 1431869"/>
                  <a:gd name="connsiteX1891" fmla="*/ 985313 w 2604760"/>
                  <a:gd name="connsiteY1891" fmla="*/ 179767 h 1431869"/>
                  <a:gd name="connsiteX1892" fmla="*/ 985839 w 2604760"/>
                  <a:gd name="connsiteY1892" fmla="*/ 185219 h 1431869"/>
                  <a:gd name="connsiteX1893" fmla="*/ 986357 w 2604760"/>
                  <a:gd name="connsiteY1893" fmla="*/ 190842 h 1431869"/>
                  <a:gd name="connsiteX1894" fmla="*/ 986883 w 2604760"/>
                  <a:gd name="connsiteY1894" fmla="*/ 195424 h 1431869"/>
                  <a:gd name="connsiteX1895" fmla="*/ 987400 w 2604760"/>
                  <a:gd name="connsiteY1895" fmla="*/ 197966 h 1431869"/>
                  <a:gd name="connsiteX1896" fmla="*/ 987918 w 2604760"/>
                  <a:gd name="connsiteY1896" fmla="*/ 197847 h 1431869"/>
                  <a:gd name="connsiteX1897" fmla="*/ 988444 w 2604760"/>
                  <a:gd name="connsiteY1897" fmla="*/ 194912 h 1431869"/>
                  <a:gd name="connsiteX1898" fmla="*/ 988962 w 2604760"/>
                  <a:gd name="connsiteY1898" fmla="*/ 189492 h 1431869"/>
                  <a:gd name="connsiteX1899" fmla="*/ 989488 w 2604760"/>
                  <a:gd name="connsiteY1899" fmla="*/ 182393 h 1431869"/>
                  <a:gd name="connsiteX1900" fmla="*/ 990006 w 2604760"/>
                  <a:gd name="connsiteY1900" fmla="*/ 174740 h 1431869"/>
                  <a:gd name="connsiteX1901" fmla="*/ 990523 w 2604760"/>
                  <a:gd name="connsiteY1901" fmla="*/ 167727 h 1431869"/>
                  <a:gd name="connsiteX1902" fmla="*/ 991049 w 2604760"/>
                  <a:gd name="connsiteY1902" fmla="*/ 162359 h 1431869"/>
                  <a:gd name="connsiteX1903" fmla="*/ 991567 w 2604760"/>
                  <a:gd name="connsiteY1903" fmla="*/ 159290 h 1431869"/>
                  <a:gd name="connsiteX1904" fmla="*/ 992093 w 2604760"/>
                  <a:gd name="connsiteY1904" fmla="*/ 158750 h 1431869"/>
                  <a:gd name="connsiteX1905" fmla="*/ 992611 w 2604760"/>
                  <a:gd name="connsiteY1905" fmla="*/ 160505 h 1431869"/>
                  <a:gd name="connsiteX1906" fmla="*/ 993129 w 2604760"/>
                  <a:gd name="connsiteY1906" fmla="*/ 163869 h 1431869"/>
                  <a:gd name="connsiteX1907" fmla="*/ 993655 w 2604760"/>
                  <a:gd name="connsiteY1907" fmla="*/ 167828 h 1431869"/>
                  <a:gd name="connsiteX1908" fmla="*/ 994172 w 2604760"/>
                  <a:gd name="connsiteY1908" fmla="*/ 171266 h 1431869"/>
                  <a:gd name="connsiteX1909" fmla="*/ 994698 w 2604760"/>
                  <a:gd name="connsiteY1909" fmla="*/ 173222 h 1431869"/>
                  <a:gd name="connsiteX1910" fmla="*/ 995216 w 2604760"/>
                  <a:gd name="connsiteY1910" fmla="*/ 173060 h 1431869"/>
                  <a:gd name="connsiteX1911" fmla="*/ 995734 w 2604760"/>
                  <a:gd name="connsiteY1911" fmla="*/ 170542 h 1431869"/>
                  <a:gd name="connsiteX1912" fmla="*/ 996260 w 2604760"/>
                  <a:gd name="connsiteY1912" fmla="*/ 165854 h 1431869"/>
                  <a:gd name="connsiteX1913" fmla="*/ 996778 w 2604760"/>
                  <a:gd name="connsiteY1913" fmla="*/ 159567 h 1431869"/>
                  <a:gd name="connsiteX1914" fmla="*/ 997304 w 2604760"/>
                  <a:gd name="connsiteY1914" fmla="*/ 152532 h 1431869"/>
                  <a:gd name="connsiteX1915" fmla="*/ 997822 w 2604760"/>
                  <a:gd name="connsiteY1915" fmla="*/ 145700 h 1431869"/>
                  <a:gd name="connsiteX1916" fmla="*/ 998339 w 2604760"/>
                  <a:gd name="connsiteY1916" fmla="*/ 139923 h 1431869"/>
                  <a:gd name="connsiteX1917" fmla="*/ 998865 w 2604760"/>
                  <a:gd name="connsiteY1917" fmla="*/ 135799 h 1431869"/>
                  <a:gd name="connsiteX1918" fmla="*/ 999383 w 2604760"/>
                  <a:gd name="connsiteY1918" fmla="*/ 133590 h 1431869"/>
                  <a:gd name="connsiteX1919" fmla="*/ 999909 w 2604760"/>
                  <a:gd name="connsiteY1919" fmla="*/ 133194 h 1431869"/>
                  <a:gd name="connsiteX1920" fmla="*/ 1000427 w 2604760"/>
                  <a:gd name="connsiteY1920" fmla="*/ 134185 h 1431869"/>
                  <a:gd name="connsiteX1921" fmla="*/ 1000944 w 2604760"/>
                  <a:gd name="connsiteY1921" fmla="*/ 135899 h 1431869"/>
                  <a:gd name="connsiteX1922" fmla="*/ 1001471 w 2604760"/>
                  <a:gd name="connsiteY1922" fmla="*/ 137574 h 1431869"/>
                  <a:gd name="connsiteX1923" fmla="*/ 1001988 w 2604760"/>
                  <a:gd name="connsiteY1923" fmla="*/ 138519 h 1431869"/>
                  <a:gd name="connsiteX1924" fmla="*/ 1002514 w 2604760"/>
                  <a:gd name="connsiteY1924" fmla="*/ 138252 h 1431869"/>
                  <a:gd name="connsiteX1925" fmla="*/ 1003032 w 2604760"/>
                  <a:gd name="connsiteY1925" fmla="*/ 136574 h 1431869"/>
                  <a:gd name="connsiteX1926" fmla="*/ 1003550 w 2604760"/>
                  <a:gd name="connsiteY1926" fmla="*/ 133577 h 1431869"/>
                  <a:gd name="connsiteX1927" fmla="*/ 1004076 w 2604760"/>
                  <a:gd name="connsiteY1927" fmla="*/ 129597 h 1431869"/>
                  <a:gd name="connsiteX1928" fmla="*/ 1004594 w 2604760"/>
                  <a:gd name="connsiteY1928" fmla="*/ 125141 h 1431869"/>
                  <a:gd name="connsiteX1929" fmla="*/ 1005120 w 2604760"/>
                  <a:gd name="connsiteY1929" fmla="*/ 120796 h 1431869"/>
                  <a:gd name="connsiteX1930" fmla="*/ 1005637 w 2604760"/>
                  <a:gd name="connsiteY1930" fmla="*/ 117097 h 1431869"/>
                  <a:gd name="connsiteX1931" fmla="*/ 1006155 w 2604760"/>
                  <a:gd name="connsiteY1931" fmla="*/ 114416 h 1431869"/>
                  <a:gd name="connsiteX1932" fmla="*/ 1006681 w 2604760"/>
                  <a:gd name="connsiteY1932" fmla="*/ 112870 h 1431869"/>
                  <a:gd name="connsiteX1933" fmla="*/ 1007199 w 2604760"/>
                  <a:gd name="connsiteY1933" fmla="*/ 112342 h 1431869"/>
                  <a:gd name="connsiteX1934" fmla="*/ 1007725 w 2604760"/>
                  <a:gd name="connsiteY1934" fmla="*/ 112536 h 1431869"/>
                  <a:gd name="connsiteX1935" fmla="*/ 1008243 w 2604760"/>
                  <a:gd name="connsiteY1935" fmla="*/ 113066 h 1431869"/>
                  <a:gd name="connsiteX1936" fmla="*/ 1008760 w 2604760"/>
                  <a:gd name="connsiteY1936" fmla="*/ 113522 h 1431869"/>
                  <a:gd name="connsiteX1937" fmla="*/ 1009286 w 2604760"/>
                  <a:gd name="connsiteY1937" fmla="*/ 113548 h 1431869"/>
                  <a:gd name="connsiteX1938" fmla="*/ 1009804 w 2604760"/>
                  <a:gd name="connsiteY1938" fmla="*/ 112919 h 1431869"/>
                  <a:gd name="connsiteX1939" fmla="*/ 1010330 w 2604760"/>
                  <a:gd name="connsiteY1939" fmla="*/ 111615 h 1431869"/>
                  <a:gd name="connsiteX1940" fmla="*/ 1010848 w 2604760"/>
                  <a:gd name="connsiteY1940" fmla="*/ 109825 h 1431869"/>
                  <a:gd name="connsiteX1941" fmla="*/ 1011366 w 2604760"/>
                  <a:gd name="connsiteY1941" fmla="*/ 107873 h 1431869"/>
                  <a:gd name="connsiteX1942" fmla="*/ 1011892 w 2604760"/>
                  <a:gd name="connsiteY1942" fmla="*/ 106133 h 1431869"/>
                  <a:gd name="connsiteX1943" fmla="*/ 1012409 w 2604760"/>
                  <a:gd name="connsiteY1943" fmla="*/ 104956 h 1431869"/>
                  <a:gd name="connsiteX1944" fmla="*/ 1012935 w 2604760"/>
                  <a:gd name="connsiteY1944" fmla="*/ 104602 h 1431869"/>
                  <a:gd name="connsiteX1945" fmla="*/ 1013453 w 2604760"/>
                  <a:gd name="connsiteY1945" fmla="*/ 105168 h 1431869"/>
                  <a:gd name="connsiteX1946" fmla="*/ 1013971 w 2604760"/>
                  <a:gd name="connsiteY1946" fmla="*/ 106528 h 1431869"/>
                  <a:gd name="connsiteX1947" fmla="*/ 1014497 w 2604760"/>
                  <a:gd name="connsiteY1947" fmla="*/ 108349 h 1431869"/>
                  <a:gd name="connsiteX1948" fmla="*/ 1015015 w 2604760"/>
                  <a:gd name="connsiteY1948" fmla="*/ 110191 h 1431869"/>
                  <a:gd name="connsiteX1949" fmla="*/ 1015541 w 2604760"/>
                  <a:gd name="connsiteY1949" fmla="*/ 111639 h 1431869"/>
                  <a:gd name="connsiteX1950" fmla="*/ 1016058 w 2604760"/>
                  <a:gd name="connsiteY1950" fmla="*/ 112375 h 1431869"/>
                  <a:gd name="connsiteX1951" fmla="*/ 1016576 w 2604760"/>
                  <a:gd name="connsiteY1951" fmla="*/ 112221 h 1431869"/>
                  <a:gd name="connsiteX1952" fmla="*/ 1017102 w 2604760"/>
                  <a:gd name="connsiteY1952" fmla="*/ 111174 h 1431869"/>
                  <a:gd name="connsiteX1953" fmla="*/ 1017620 w 2604760"/>
                  <a:gd name="connsiteY1953" fmla="*/ 109465 h 1431869"/>
                  <a:gd name="connsiteX1954" fmla="*/ 1018146 w 2604760"/>
                  <a:gd name="connsiteY1954" fmla="*/ 107550 h 1431869"/>
                  <a:gd name="connsiteX1955" fmla="*/ 1018664 w 2604760"/>
                  <a:gd name="connsiteY1955" fmla="*/ 106012 h 1431869"/>
                  <a:gd name="connsiteX1956" fmla="*/ 1019181 w 2604760"/>
                  <a:gd name="connsiteY1956" fmla="*/ 105404 h 1431869"/>
                  <a:gd name="connsiteX1957" fmla="*/ 1019708 w 2604760"/>
                  <a:gd name="connsiteY1957" fmla="*/ 106123 h 1431869"/>
                  <a:gd name="connsiteX1958" fmla="*/ 1020225 w 2604760"/>
                  <a:gd name="connsiteY1958" fmla="*/ 108355 h 1431869"/>
                  <a:gd name="connsiteX1959" fmla="*/ 1020751 w 2604760"/>
                  <a:gd name="connsiteY1959" fmla="*/ 112041 h 1431869"/>
                  <a:gd name="connsiteX1960" fmla="*/ 1021269 w 2604760"/>
                  <a:gd name="connsiteY1960" fmla="*/ 116831 h 1431869"/>
                  <a:gd name="connsiteX1961" fmla="*/ 1021787 w 2604760"/>
                  <a:gd name="connsiteY1961" fmla="*/ 122101 h 1431869"/>
                  <a:gd name="connsiteX1962" fmla="*/ 1022313 w 2604760"/>
                  <a:gd name="connsiteY1962" fmla="*/ 127070 h 1431869"/>
                  <a:gd name="connsiteX1963" fmla="*/ 1022830 w 2604760"/>
                  <a:gd name="connsiteY1963" fmla="*/ 131004 h 1431869"/>
                  <a:gd name="connsiteX1964" fmla="*/ 1023357 w 2604760"/>
                  <a:gd name="connsiteY1964" fmla="*/ 133374 h 1431869"/>
                  <a:gd name="connsiteX1965" fmla="*/ 1023874 w 2604760"/>
                  <a:gd name="connsiteY1965" fmla="*/ 133935 h 1431869"/>
                  <a:gd name="connsiteX1966" fmla="*/ 1024392 w 2604760"/>
                  <a:gd name="connsiteY1966" fmla="*/ 132750 h 1431869"/>
                  <a:gd name="connsiteX1967" fmla="*/ 1024918 w 2604760"/>
                  <a:gd name="connsiteY1967" fmla="*/ 130236 h 1431869"/>
                  <a:gd name="connsiteX1968" fmla="*/ 1025436 w 2604760"/>
                  <a:gd name="connsiteY1968" fmla="*/ 127141 h 1431869"/>
                  <a:gd name="connsiteX1969" fmla="*/ 1025962 w 2604760"/>
                  <a:gd name="connsiteY1969" fmla="*/ 124405 h 1431869"/>
                  <a:gd name="connsiteX1970" fmla="*/ 1026480 w 2604760"/>
                  <a:gd name="connsiteY1970" fmla="*/ 122926 h 1431869"/>
                  <a:gd name="connsiteX1971" fmla="*/ 1026997 w 2604760"/>
                  <a:gd name="connsiteY1971" fmla="*/ 123355 h 1431869"/>
                  <a:gd name="connsiteX1972" fmla="*/ 1027523 w 2604760"/>
                  <a:gd name="connsiteY1972" fmla="*/ 126016 h 1431869"/>
                  <a:gd name="connsiteX1973" fmla="*/ 1028041 w 2604760"/>
                  <a:gd name="connsiteY1973" fmla="*/ 130868 h 1431869"/>
                  <a:gd name="connsiteX1974" fmla="*/ 1028567 w 2604760"/>
                  <a:gd name="connsiteY1974" fmla="*/ 137469 h 1431869"/>
                  <a:gd name="connsiteX1975" fmla="*/ 1029085 w 2604760"/>
                  <a:gd name="connsiteY1975" fmla="*/ 144989 h 1431869"/>
                  <a:gd name="connsiteX1976" fmla="*/ 1029603 w 2604760"/>
                  <a:gd name="connsiteY1976" fmla="*/ 152346 h 1431869"/>
                  <a:gd name="connsiteX1977" fmla="*/ 1030129 w 2604760"/>
                  <a:gd name="connsiteY1977" fmla="*/ 158461 h 1431869"/>
                  <a:gd name="connsiteX1978" fmla="*/ 1030646 w 2604760"/>
                  <a:gd name="connsiteY1978" fmla="*/ 162501 h 1431869"/>
                  <a:gd name="connsiteX1979" fmla="*/ 1031172 w 2604760"/>
                  <a:gd name="connsiteY1979" fmla="*/ 164011 h 1431869"/>
                  <a:gd name="connsiteX1980" fmla="*/ 1031690 w 2604760"/>
                  <a:gd name="connsiteY1980" fmla="*/ 162977 h 1431869"/>
                  <a:gd name="connsiteX1981" fmla="*/ 1032208 w 2604760"/>
                  <a:gd name="connsiteY1981" fmla="*/ 159847 h 1431869"/>
                  <a:gd name="connsiteX1982" fmla="*/ 1032734 w 2604760"/>
                  <a:gd name="connsiteY1982" fmla="*/ 155501 h 1431869"/>
                  <a:gd name="connsiteX1983" fmla="*/ 1033252 w 2604760"/>
                  <a:gd name="connsiteY1983" fmla="*/ 151086 h 1431869"/>
                  <a:gd name="connsiteX1984" fmla="*/ 1033778 w 2604760"/>
                  <a:gd name="connsiteY1984" fmla="*/ 147741 h 1431869"/>
                  <a:gd name="connsiteX1985" fmla="*/ 1034295 w 2604760"/>
                  <a:gd name="connsiteY1985" fmla="*/ 146356 h 1431869"/>
                  <a:gd name="connsiteX1986" fmla="*/ 1034813 w 2604760"/>
                  <a:gd name="connsiteY1986" fmla="*/ 147433 h 1431869"/>
                  <a:gd name="connsiteX1987" fmla="*/ 1035339 w 2604760"/>
                  <a:gd name="connsiteY1987" fmla="*/ 151039 h 1431869"/>
                  <a:gd name="connsiteX1988" fmla="*/ 1035857 w 2604760"/>
                  <a:gd name="connsiteY1988" fmla="*/ 156778 h 1431869"/>
                  <a:gd name="connsiteX1989" fmla="*/ 1036383 w 2604760"/>
                  <a:gd name="connsiteY1989" fmla="*/ 163809 h 1431869"/>
                  <a:gd name="connsiteX1990" fmla="*/ 1036901 w 2604760"/>
                  <a:gd name="connsiteY1990" fmla="*/ 170996 h 1431869"/>
                  <a:gd name="connsiteX1991" fmla="*/ 1037418 w 2604760"/>
                  <a:gd name="connsiteY1991" fmla="*/ 177162 h 1431869"/>
                  <a:gd name="connsiteX1992" fmla="*/ 1037944 w 2604760"/>
                  <a:gd name="connsiteY1992" fmla="*/ 181350 h 1431869"/>
                  <a:gd name="connsiteX1993" fmla="*/ 1038462 w 2604760"/>
                  <a:gd name="connsiteY1993" fmla="*/ 182988 h 1431869"/>
                  <a:gd name="connsiteX1994" fmla="*/ 1038988 w 2604760"/>
                  <a:gd name="connsiteY1994" fmla="*/ 181960 h 1431869"/>
                  <a:gd name="connsiteX1995" fmla="*/ 1039506 w 2604760"/>
                  <a:gd name="connsiteY1995" fmla="*/ 178625 h 1431869"/>
                  <a:gd name="connsiteX1996" fmla="*/ 1040024 w 2604760"/>
                  <a:gd name="connsiteY1996" fmla="*/ 173768 h 1431869"/>
                  <a:gd name="connsiteX1997" fmla="*/ 1040550 w 2604760"/>
                  <a:gd name="connsiteY1997" fmla="*/ 168448 h 1431869"/>
                  <a:gd name="connsiteX1998" fmla="*/ 1041067 w 2604760"/>
                  <a:gd name="connsiteY1998" fmla="*/ 163762 h 1431869"/>
                  <a:gd name="connsiteX1999" fmla="*/ 1041594 w 2604760"/>
                  <a:gd name="connsiteY1999" fmla="*/ 160601 h 1431869"/>
                  <a:gd name="connsiteX2000" fmla="*/ 1042111 w 2604760"/>
                  <a:gd name="connsiteY2000" fmla="*/ 159497 h 1431869"/>
                  <a:gd name="connsiteX2001" fmla="*/ 1042629 w 2604760"/>
                  <a:gd name="connsiteY2001" fmla="*/ 160559 h 1431869"/>
                  <a:gd name="connsiteX2002" fmla="*/ 1043155 w 2604760"/>
                  <a:gd name="connsiteY2002" fmla="*/ 163476 h 1431869"/>
                  <a:gd name="connsiteX2003" fmla="*/ 1043673 w 2604760"/>
                  <a:gd name="connsiteY2003" fmla="*/ 167575 h 1431869"/>
                  <a:gd name="connsiteX2004" fmla="*/ 1044199 w 2604760"/>
                  <a:gd name="connsiteY2004" fmla="*/ 171944 h 1431869"/>
                  <a:gd name="connsiteX2005" fmla="*/ 1044717 w 2604760"/>
                  <a:gd name="connsiteY2005" fmla="*/ 175641 h 1431869"/>
                  <a:gd name="connsiteX2006" fmla="*/ 1045234 w 2604760"/>
                  <a:gd name="connsiteY2006" fmla="*/ 177890 h 1431869"/>
                  <a:gd name="connsiteX2007" fmla="*/ 1045760 w 2604760"/>
                  <a:gd name="connsiteY2007" fmla="*/ 178229 h 1431869"/>
                  <a:gd name="connsiteX2008" fmla="*/ 1046278 w 2604760"/>
                  <a:gd name="connsiteY2008" fmla="*/ 176570 h 1431869"/>
                  <a:gd name="connsiteX2009" fmla="*/ 1046804 w 2604760"/>
                  <a:gd name="connsiteY2009" fmla="*/ 173187 h 1431869"/>
                  <a:gd name="connsiteX2010" fmla="*/ 1047322 w 2604760"/>
                  <a:gd name="connsiteY2010" fmla="*/ 168644 h 1431869"/>
                  <a:gd name="connsiteX2011" fmla="*/ 1047839 w 2604760"/>
                  <a:gd name="connsiteY2011" fmla="*/ 163693 h 1431869"/>
                  <a:gd name="connsiteX2012" fmla="*/ 1048366 w 2604760"/>
                  <a:gd name="connsiteY2012" fmla="*/ 159109 h 1431869"/>
                  <a:gd name="connsiteX2013" fmla="*/ 1048883 w 2604760"/>
                  <a:gd name="connsiteY2013" fmla="*/ 155514 h 1431869"/>
                  <a:gd name="connsiteX2014" fmla="*/ 1049409 w 2604760"/>
                  <a:gd name="connsiteY2014" fmla="*/ 153243 h 1431869"/>
                  <a:gd name="connsiteX2015" fmla="*/ 1049927 w 2604760"/>
                  <a:gd name="connsiteY2015" fmla="*/ 152295 h 1431869"/>
                  <a:gd name="connsiteX2016" fmla="*/ 1050445 w 2604760"/>
                  <a:gd name="connsiteY2016" fmla="*/ 152377 h 1431869"/>
                  <a:gd name="connsiteX2017" fmla="*/ 1050971 w 2604760"/>
                  <a:gd name="connsiteY2017" fmla="*/ 153004 h 1431869"/>
                  <a:gd name="connsiteX2018" fmla="*/ 1051489 w 2604760"/>
                  <a:gd name="connsiteY2018" fmla="*/ 153613 h 1431869"/>
                  <a:gd name="connsiteX2019" fmla="*/ 1052015 w 2604760"/>
                  <a:gd name="connsiteY2019" fmla="*/ 153675 h 1431869"/>
                  <a:gd name="connsiteX2020" fmla="*/ 1052532 w 2604760"/>
                  <a:gd name="connsiteY2020" fmla="*/ 152801 h 1431869"/>
                  <a:gd name="connsiteX2021" fmla="*/ 1053050 w 2604760"/>
                  <a:gd name="connsiteY2021" fmla="*/ 150831 h 1431869"/>
                  <a:gd name="connsiteX2022" fmla="*/ 1053576 w 2604760"/>
                  <a:gd name="connsiteY2022" fmla="*/ 147860 h 1431869"/>
                  <a:gd name="connsiteX2023" fmla="*/ 1054094 w 2604760"/>
                  <a:gd name="connsiteY2023" fmla="*/ 144195 h 1431869"/>
                  <a:gd name="connsiteX2024" fmla="*/ 1054620 w 2604760"/>
                  <a:gd name="connsiteY2024" fmla="*/ 140262 h 1431869"/>
                  <a:gd name="connsiteX2025" fmla="*/ 1055138 w 2604760"/>
                  <a:gd name="connsiteY2025" fmla="*/ 136504 h 1431869"/>
                  <a:gd name="connsiteX2026" fmla="*/ 1055655 w 2604760"/>
                  <a:gd name="connsiteY2026" fmla="*/ 133298 h 1431869"/>
                  <a:gd name="connsiteX2027" fmla="*/ 1056181 w 2604760"/>
                  <a:gd name="connsiteY2027" fmla="*/ 130876 h 1431869"/>
                  <a:gd name="connsiteX2028" fmla="*/ 1056699 w 2604760"/>
                  <a:gd name="connsiteY2028" fmla="*/ 129252 h 1431869"/>
                  <a:gd name="connsiteX2029" fmla="*/ 1057225 w 2604760"/>
                  <a:gd name="connsiteY2029" fmla="*/ 128206 h 1431869"/>
                  <a:gd name="connsiteX2030" fmla="*/ 1057743 w 2604760"/>
                  <a:gd name="connsiteY2030" fmla="*/ 127345 h 1431869"/>
                  <a:gd name="connsiteX2031" fmla="*/ 1058261 w 2604760"/>
                  <a:gd name="connsiteY2031" fmla="*/ 126237 h 1431869"/>
                  <a:gd name="connsiteX2032" fmla="*/ 1058787 w 2604760"/>
                  <a:gd name="connsiteY2032" fmla="*/ 124529 h 1431869"/>
                  <a:gd name="connsiteX2033" fmla="*/ 1059304 w 2604760"/>
                  <a:gd name="connsiteY2033" fmla="*/ 122016 h 1431869"/>
                  <a:gd name="connsiteX2034" fmla="*/ 1059830 w 2604760"/>
                  <a:gd name="connsiteY2034" fmla="*/ 118661 h 1431869"/>
                  <a:gd name="connsiteX2035" fmla="*/ 1060348 w 2604760"/>
                  <a:gd name="connsiteY2035" fmla="*/ 114618 h 1431869"/>
                  <a:gd name="connsiteX2036" fmla="*/ 1060866 w 2604760"/>
                  <a:gd name="connsiteY2036" fmla="*/ 110232 h 1431869"/>
                  <a:gd name="connsiteX2037" fmla="*/ 1061392 w 2604760"/>
                  <a:gd name="connsiteY2037" fmla="*/ 105979 h 1431869"/>
                  <a:gd name="connsiteX2038" fmla="*/ 1061910 w 2604760"/>
                  <a:gd name="connsiteY2038" fmla="*/ 102342 h 1431869"/>
                  <a:gd name="connsiteX2039" fmla="*/ 1062436 w 2604760"/>
                  <a:gd name="connsiteY2039" fmla="*/ 99679 h 1431869"/>
                  <a:gd name="connsiteX2040" fmla="*/ 1062954 w 2604760"/>
                  <a:gd name="connsiteY2040" fmla="*/ 98151 h 1431869"/>
                  <a:gd name="connsiteX2041" fmla="*/ 1063471 w 2604760"/>
                  <a:gd name="connsiteY2041" fmla="*/ 97719 h 1431869"/>
                  <a:gd name="connsiteX2042" fmla="*/ 1063997 w 2604760"/>
                  <a:gd name="connsiteY2042" fmla="*/ 98145 h 1431869"/>
                  <a:gd name="connsiteX2043" fmla="*/ 1064515 w 2604760"/>
                  <a:gd name="connsiteY2043" fmla="*/ 98999 h 1431869"/>
                  <a:gd name="connsiteX2044" fmla="*/ 1065041 w 2604760"/>
                  <a:gd name="connsiteY2044" fmla="*/ 99718 h 1431869"/>
                  <a:gd name="connsiteX2045" fmla="*/ 1065559 w 2604760"/>
                  <a:gd name="connsiteY2045" fmla="*/ 99730 h 1431869"/>
                  <a:gd name="connsiteX2046" fmla="*/ 1066076 w 2604760"/>
                  <a:gd name="connsiteY2046" fmla="*/ 98619 h 1431869"/>
                  <a:gd name="connsiteX2047" fmla="*/ 1066603 w 2604760"/>
                  <a:gd name="connsiteY2047" fmla="*/ 96203 h 1431869"/>
                  <a:gd name="connsiteX2048" fmla="*/ 1067120 w 2604760"/>
                  <a:gd name="connsiteY2048" fmla="*/ 92551 h 1431869"/>
                  <a:gd name="connsiteX2049" fmla="*/ 1067646 w 2604760"/>
                  <a:gd name="connsiteY2049" fmla="*/ 87962 h 1431869"/>
                  <a:gd name="connsiteX2050" fmla="*/ 1068164 w 2604760"/>
                  <a:gd name="connsiteY2050" fmla="*/ 82955 h 1431869"/>
                  <a:gd name="connsiteX2051" fmla="*/ 1068682 w 2604760"/>
                  <a:gd name="connsiteY2051" fmla="*/ 78216 h 1431869"/>
                  <a:gd name="connsiteX2052" fmla="*/ 1069208 w 2604760"/>
                  <a:gd name="connsiteY2052" fmla="*/ 74444 h 1431869"/>
                  <a:gd name="connsiteX2053" fmla="*/ 1069725 w 2604760"/>
                  <a:gd name="connsiteY2053" fmla="*/ 72168 h 1431869"/>
                  <a:gd name="connsiteX2054" fmla="*/ 1070252 w 2604760"/>
                  <a:gd name="connsiteY2054" fmla="*/ 71633 h 1431869"/>
                  <a:gd name="connsiteX2055" fmla="*/ 1070769 w 2604760"/>
                  <a:gd name="connsiteY2055" fmla="*/ 72809 h 1431869"/>
                  <a:gd name="connsiteX2056" fmla="*/ 1071287 w 2604760"/>
                  <a:gd name="connsiteY2056" fmla="*/ 75418 h 1431869"/>
                  <a:gd name="connsiteX2057" fmla="*/ 1071813 w 2604760"/>
                  <a:gd name="connsiteY2057" fmla="*/ 78946 h 1431869"/>
                  <a:gd name="connsiteX2058" fmla="*/ 1072331 w 2604760"/>
                  <a:gd name="connsiteY2058" fmla="*/ 82672 h 1431869"/>
                  <a:gd name="connsiteX2059" fmla="*/ 1072857 w 2604760"/>
                  <a:gd name="connsiteY2059" fmla="*/ 85801 h 1431869"/>
                  <a:gd name="connsiteX2060" fmla="*/ 1073375 w 2604760"/>
                  <a:gd name="connsiteY2060" fmla="*/ 87650 h 1431869"/>
                  <a:gd name="connsiteX2061" fmla="*/ 1073892 w 2604760"/>
                  <a:gd name="connsiteY2061" fmla="*/ 87805 h 1431869"/>
                  <a:gd name="connsiteX2062" fmla="*/ 1074418 w 2604760"/>
                  <a:gd name="connsiteY2062" fmla="*/ 86168 h 1431869"/>
                  <a:gd name="connsiteX2063" fmla="*/ 1074936 w 2604760"/>
                  <a:gd name="connsiteY2063" fmla="*/ 82953 h 1431869"/>
                  <a:gd name="connsiteX2064" fmla="*/ 1075462 w 2604760"/>
                  <a:gd name="connsiteY2064" fmla="*/ 78688 h 1431869"/>
                  <a:gd name="connsiteX2065" fmla="*/ 1075980 w 2604760"/>
                  <a:gd name="connsiteY2065" fmla="*/ 74168 h 1431869"/>
                  <a:gd name="connsiteX2066" fmla="*/ 1076498 w 2604760"/>
                  <a:gd name="connsiteY2066" fmla="*/ 70299 h 1431869"/>
                  <a:gd name="connsiteX2067" fmla="*/ 1077024 w 2604760"/>
                  <a:gd name="connsiteY2067" fmla="*/ 67876 h 1431869"/>
                  <a:gd name="connsiteX2068" fmla="*/ 1077541 w 2604760"/>
                  <a:gd name="connsiteY2068" fmla="*/ 67417 h 1431869"/>
                  <a:gd name="connsiteX2069" fmla="*/ 1078067 w 2604760"/>
                  <a:gd name="connsiteY2069" fmla="*/ 69114 h 1431869"/>
                  <a:gd name="connsiteX2070" fmla="*/ 1078585 w 2604760"/>
                  <a:gd name="connsiteY2070" fmla="*/ 72843 h 1431869"/>
                  <a:gd name="connsiteX2071" fmla="*/ 1079103 w 2604760"/>
                  <a:gd name="connsiteY2071" fmla="*/ 78151 h 1431869"/>
                  <a:gd name="connsiteX2072" fmla="*/ 1079629 w 2604760"/>
                  <a:gd name="connsiteY2072" fmla="*/ 84270 h 1431869"/>
                  <a:gd name="connsiteX2073" fmla="*/ 1080147 w 2604760"/>
                  <a:gd name="connsiteY2073" fmla="*/ 90256 h 1431869"/>
                  <a:gd name="connsiteX2074" fmla="*/ 1080673 w 2604760"/>
                  <a:gd name="connsiteY2074" fmla="*/ 95198 h 1431869"/>
                  <a:gd name="connsiteX2075" fmla="*/ 1081190 w 2604760"/>
                  <a:gd name="connsiteY2075" fmla="*/ 98420 h 1431869"/>
                  <a:gd name="connsiteX2076" fmla="*/ 1081708 w 2604760"/>
                  <a:gd name="connsiteY2076" fmla="*/ 99585 h 1431869"/>
                  <a:gd name="connsiteX2077" fmla="*/ 1082234 w 2604760"/>
                  <a:gd name="connsiteY2077" fmla="*/ 98714 h 1431869"/>
                  <a:gd name="connsiteX2078" fmla="*/ 1082752 w 2604760"/>
                  <a:gd name="connsiteY2078" fmla="*/ 96206 h 1431869"/>
                  <a:gd name="connsiteX2079" fmla="*/ 1083278 w 2604760"/>
                  <a:gd name="connsiteY2079" fmla="*/ 92795 h 1431869"/>
                  <a:gd name="connsiteX2080" fmla="*/ 1083796 w 2604760"/>
                  <a:gd name="connsiteY2080" fmla="*/ 89421 h 1431869"/>
                  <a:gd name="connsiteX2081" fmla="*/ 1084313 w 2604760"/>
                  <a:gd name="connsiteY2081" fmla="*/ 87015 h 1431869"/>
                  <a:gd name="connsiteX2082" fmla="*/ 1084840 w 2604760"/>
                  <a:gd name="connsiteY2082" fmla="*/ 86295 h 1431869"/>
                  <a:gd name="connsiteX2083" fmla="*/ 1085357 w 2604760"/>
                  <a:gd name="connsiteY2083" fmla="*/ 87657 h 1431869"/>
                  <a:gd name="connsiteX2084" fmla="*/ 1085883 w 2604760"/>
                  <a:gd name="connsiteY2084" fmla="*/ 91138 h 1431869"/>
                  <a:gd name="connsiteX2085" fmla="*/ 1086401 w 2604760"/>
                  <a:gd name="connsiteY2085" fmla="*/ 96399 h 1431869"/>
                  <a:gd name="connsiteX2086" fmla="*/ 1086919 w 2604760"/>
                  <a:gd name="connsiteY2086" fmla="*/ 102762 h 1431869"/>
                  <a:gd name="connsiteX2087" fmla="*/ 1087445 w 2604760"/>
                  <a:gd name="connsiteY2087" fmla="*/ 109326 h 1431869"/>
                  <a:gd name="connsiteX2088" fmla="*/ 1087962 w 2604760"/>
                  <a:gd name="connsiteY2088" fmla="*/ 115183 h 1431869"/>
                  <a:gd name="connsiteX2089" fmla="*/ 1088489 w 2604760"/>
                  <a:gd name="connsiteY2089" fmla="*/ 119612 h 1431869"/>
                  <a:gd name="connsiteX2090" fmla="*/ 1089006 w 2604760"/>
                  <a:gd name="connsiteY2090" fmla="*/ 122201 h 1431869"/>
                  <a:gd name="connsiteX2091" fmla="*/ 1089524 w 2604760"/>
                  <a:gd name="connsiteY2091" fmla="*/ 122886 h 1431869"/>
                  <a:gd name="connsiteX2092" fmla="*/ 1090050 w 2604760"/>
                  <a:gd name="connsiteY2092" fmla="*/ 121943 h 1431869"/>
                  <a:gd name="connsiteX2093" fmla="*/ 1090568 w 2604760"/>
                  <a:gd name="connsiteY2093" fmla="*/ 119942 h 1431869"/>
                  <a:gd name="connsiteX2094" fmla="*/ 1091094 w 2604760"/>
                  <a:gd name="connsiteY2094" fmla="*/ 117653 h 1431869"/>
                  <a:gd name="connsiteX2095" fmla="*/ 1091612 w 2604760"/>
                  <a:gd name="connsiteY2095" fmla="*/ 115881 h 1431869"/>
                  <a:gd name="connsiteX2096" fmla="*/ 1092129 w 2604760"/>
                  <a:gd name="connsiteY2096" fmla="*/ 115274 h 1431869"/>
                  <a:gd name="connsiteX2097" fmla="*/ 1092655 w 2604760"/>
                  <a:gd name="connsiteY2097" fmla="*/ 116199 h 1431869"/>
                  <a:gd name="connsiteX2098" fmla="*/ 1093173 w 2604760"/>
                  <a:gd name="connsiteY2098" fmla="*/ 118672 h 1431869"/>
                  <a:gd name="connsiteX2099" fmla="*/ 1093699 w 2604760"/>
                  <a:gd name="connsiteY2099" fmla="*/ 122394 h 1431869"/>
                  <a:gd name="connsiteX2100" fmla="*/ 1094217 w 2604760"/>
                  <a:gd name="connsiteY2100" fmla="*/ 126816 h 1431869"/>
                  <a:gd name="connsiteX2101" fmla="*/ 1094735 w 2604760"/>
                  <a:gd name="connsiteY2101" fmla="*/ 131267 h 1431869"/>
                  <a:gd name="connsiteX2102" fmla="*/ 1095261 w 2604760"/>
                  <a:gd name="connsiteY2102" fmla="*/ 135094 h 1431869"/>
                  <a:gd name="connsiteX2103" fmla="*/ 1095778 w 2604760"/>
                  <a:gd name="connsiteY2103" fmla="*/ 137813 h 1431869"/>
                  <a:gd name="connsiteX2104" fmla="*/ 1096304 w 2604760"/>
                  <a:gd name="connsiteY2104" fmla="*/ 139205 h 1431869"/>
                  <a:gd name="connsiteX2105" fmla="*/ 1096822 w 2604760"/>
                  <a:gd name="connsiteY2105" fmla="*/ 139339 h 1431869"/>
                  <a:gd name="connsiteX2106" fmla="*/ 1097340 w 2604760"/>
                  <a:gd name="connsiteY2106" fmla="*/ 138518 h 1431869"/>
                  <a:gd name="connsiteX2107" fmla="*/ 1097866 w 2604760"/>
                  <a:gd name="connsiteY2107" fmla="*/ 137199 h 1431869"/>
                  <a:gd name="connsiteX2108" fmla="*/ 1098384 w 2604760"/>
                  <a:gd name="connsiteY2108" fmla="*/ 135899 h 1431869"/>
                  <a:gd name="connsiteX2109" fmla="*/ 1098910 w 2604760"/>
                  <a:gd name="connsiteY2109" fmla="*/ 135096 h 1431869"/>
                  <a:gd name="connsiteX2110" fmla="*/ 1099427 w 2604760"/>
                  <a:gd name="connsiteY2110" fmla="*/ 135111 h 1431869"/>
                  <a:gd name="connsiteX2111" fmla="*/ 1099945 w 2604760"/>
                  <a:gd name="connsiteY2111" fmla="*/ 136012 h 1431869"/>
                  <a:gd name="connsiteX2112" fmla="*/ 1100471 w 2604760"/>
                  <a:gd name="connsiteY2112" fmla="*/ 137590 h 1431869"/>
                  <a:gd name="connsiteX2113" fmla="*/ 1100989 w 2604760"/>
                  <a:gd name="connsiteY2113" fmla="*/ 139434 h 1431869"/>
                  <a:gd name="connsiteX2114" fmla="*/ 1101515 w 2604760"/>
                  <a:gd name="connsiteY2114" fmla="*/ 141062 h 1431869"/>
                  <a:gd name="connsiteX2115" fmla="*/ 1102033 w 2604760"/>
                  <a:gd name="connsiteY2115" fmla="*/ 142049 h 1431869"/>
                  <a:gd name="connsiteX2116" fmla="*/ 1102550 w 2604760"/>
                  <a:gd name="connsiteY2116" fmla="*/ 142100 h 1431869"/>
                  <a:gd name="connsiteX2117" fmla="*/ 1103076 w 2604760"/>
                  <a:gd name="connsiteY2117" fmla="*/ 141123 h 1431869"/>
                  <a:gd name="connsiteX2118" fmla="*/ 1103594 w 2604760"/>
                  <a:gd name="connsiteY2118" fmla="*/ 139252 h 1431869"/>
                  <a:gd name="connsiteX2119" fmla="*/ 1104120 w 2604760"/>
                  <a:gd name="connsiteY2119" fmla="*/ 136843 h 1431869"/>
                  <a:gd name="connsiteX2120" fmla="*/ 1104638 w 2604760"/>
                  <a:gd name="connsiteY2120" fmla="*/ 134389 h 1431869"/>
                  <a:gd name="connsiteX2121" fmla="*/ 1105156 w 2604760"/>
                  <a:gd name="connsiteY2121" fmla="*/ 132379 h 1431869"/>
                  <a:gd name="connsiteX2122" fmla="*/ 1105682 w 2604760"/>
                  <a:gd name="connsiteY2122" fmla="*/ 131175 h 1431869"/>
                  <a:gd name="connsiteX2123" fmla="*/ 1106199 w 2604760"/>
                  <a:gd name="connsiteY2123" fmla="*/ 130934 h 1431869"/>
                  <a:gd name="connsiteX2124" fmla="*/ 1106725 w 2604760"/>
                  <a:gd name="connsiteY2124" fmla="*/ 131585 h 1431869"/>
                  <a:gd name="connsiteX2125" fmla="*/ 1107243 w 2604760"/>
                  <a:gd name="connsiteY2125" fmla="*/ 132817 h 1431869"/>
                  <a:gd name="connsiteX2126" fmla="*/ 1107761 w 2604760"/>
                  <a:gd name="connsiteY2126" fmla="*/ 134117 h 1431869"/>
                  <a:gd name="connsiteX2127" fmla="*/ 1108287 w 2604760"/>
                  <a:gd name="connsiteY2127" fmla="*/ 134875 h 1431869"/>
                  <a:gd name="connsiteX2128" fmla="*/ 1108805 w 2604760"/>
                  <a:gd name="connsiteY2128" fmla="*/ 134549 h 1431869"/>
                  <a:gd name="connsiteX2129" fmla="*/ 1109331 w 2604760"/>
                  <a:gd name="connsiteY2129" fmla="*/ 132814 h 1431869"/>
                  <a:gd name="connsiteX2130" fmla="*/ 1109849 w 2604760"/>
                  <a:gd name="connsiteY2130" fmla="*/ 129618 h 1431869"/>
                  <a:gd name="connsiteX2131" fmla="*/ 1110366 w 2604760"/>
                  <a:gd name="connsiteY2131" fmla="*/ 125174 h 1431869"/>
                  <a:gd name="connsiteX2132" fmla="*/ 1110892 w 2604760"/>
                  <a:gd name="connsiteY2132" fmla="*/ 119921 h 1431869"/>
                  <a:gd name="connsiteX2133" fmla="*/ 1111410 w 2604760"/>
                  <a:gd name="connsiteY2133" fmla="*/ 114489 h 1431869"/>
                  <a:gd name="connsiteX2134" fmla="*/ 1111936 w 2604760"/>
                  <a:gd name="connsiteY2134" fmla="*/ 109598 h 1431869"/>
                  <a:gd name="connsiteX2135" fmla="*/ 1112454 w 2604760"/>
                  <a:gd name="connsiteY2135" fmla="*/ 105890 h 1431869"/>
                  <a:gd name="connsiteX2136" fmla="*/ 1112971 w 2604760"/>
                  <a:gd name="connsiteY2136" fmla="*/ 103742 h 1431869"/>
                  <a:gd name="connsiteX2137" fmla="*/ 1113498 w 2604760"/>
                  <a:gd name="connsiteY2137" fmla="*/ 103190 h 1431869"/>
                  <a:gd name="connsiteX2138" fmla="*/ 1114015 w 2604760"/>
                  <a:gd name="connsiteY2138" fmla="*/ 103950 h 1431869"/>
                  <a:gd name="connsiteX2139" fmla="*/ 1114541 w 2604760"/>
                  <a:gd name="connsiteY2139" fmla="*/ 105493 h 1431869"/>
                  <a:gd name="connsiteX2140" fmla="*/ 1115059 w 2604760"/>
                  <a:gd name="connsiteY2140" fmla="*/ 107116 h 1431869"/>
                  <a:gd name="connsiteX2141" fmla="*/ 1115577 w 2604760"/>
                  <a:gd name="connsiteY2141" fmla="*/ 108042 h 1431869"/>
                  <a:gd name="connsiteX2142" fmla="*/ 1116103 w 2604760"/>
                  <a:gd name="connsiteY2142" fmla="*/ 107590 h 1431869"/>
                  <a:gd name="connsiteX2143" fmla="*/ 1116621 w 2604760"/>
                  <a:gd name="connsiteY2143" fmla="*/ 105352 h 1431869"/>
                  <a:gd name="connsiteX2144" fmla="*/ 1117147 w 2604760"/>
                  <a:gd name="connsiteY2144" fmla="*/ 101272 h 1431869"/>
                  <a:gd name="connsiteX2145" fmla="*/ 1117664 w 2604760"/>
                  <a:gd name="connsiteY2145" fmla="*/ 95617 h 1431869"/>
                  <a:gd name="connsiteX2146" fmla="*/ 1118182 w 2604760"/>
                  <a:gd name="connsiteY2146" fmla="*/ 88914 h 1431869"/>
                  <a:gd name="connsiteX2147" fmla="*/ 1118708 w 2604760"/>
                  <a:gd name="connsiteY2147" fmla="*/ 81892 h 1431869"/>
                  <a:gd name="connsiteX2148" fmla="*/ 1119226 w 2604760"/>
                  <a:gd name="connsiteY2148" fmla="*/ 75397 h 1431869"/>
                  <a:gd name="connsiteX2149" fmla="*/ 1119752 w 2604760"/>
                  <a:gd name="connsiteY2149" fmla="*/ 70210 h 1431869"/>
                  <a:gd name="connsiteX2150" fmla="*/ 1120270 w 2604760"/>
                  <a:gd name="connsiteY2150" fmla="*/ 66843 h 1431869"/>
                  <a:gd name="connsiteX2151" fmla="*/ 1120787 w 2604760"/>
                  <a:gd name="connsiteY2151" fmla="*/ 65430 h 1431869"/>
                  <a:gd name="connsiteX2152" fmla="*/ 1121313 w 2604760"/>
                  <a:gd name="connsiteY2152" fmla="*/ 65760 h 1431869"/>
                  <a:gd name="connsiteX2153" fmla="*/ 1121831 w 2604760"/>
                  <a:gd name="connsiteY2153" fmla="*/ 67361 h 1431869"/>
                  <a:gd name="connsiteX2154" fmla="*/ 1122357 w 2604760"/>
                  <a:gd name="connsiteY2154" fmla="*/ 69556 h 1431869"/>
                  <a:gd name="connsiteX2155" fmla="*/ 1122875 w 2604760"/>
                  <a:gd name="connsiteY2155" fmla="*/ 71540 h 1431869"/>
                  <a:gd name="connsiteX2156" fmla="*/ 1123393 w 2604760"/>
                  <a:gd name="connsiteY2156" fmla="*/ 72529 h 1431869"/>
                  <a:gd name="connsiteX2157" fmla="*/ 1123919 w 2604760"/>
                  <a:gd name="connsiteY2157" fmla="*/ 71954 h 1431869"/>
                  <a:gd name="connsiteX2158" fmla="*/ 1124436 w 2604760"/>
                  <a:gd name="connsiteY2158" fmla="*/ 69580 h 1431869"/>
                  <a:gd name="connsiteX2159" fmla="*/ 1124962 w 2604760"/>
                  <a:gd name="connsiteY2159" fmla="*/ 65504 h 1431869"/>
                  <a:gd name="connsiteX2160" fmla="*/ 1125480 w 2604760"/>
                  <a:gd name="connsiteY2160" fmla="*/ 60103 h 1431869"/>
                  <a:gd name="connsiteX2161" fmla="*/ 1125998 w 2604760"/>
                  <a:gd name="connsiteY2161" fmla="*/ 53993 h 1431869"/>
                  <a:gd name="connsiteX2162" fmla="*/ 1126524 w 2604760"/>
                  <a:gd name="connsiteY2162" fmla="*/ 47955 h 1431869"/>
                  <a:gd name="connsiteX2163" fmla="*/ 1127042 w 2604760"/>
                  <a:gd name="connsiteY2163" fmla="*/ 42787 h 1431869"/>
                  <a:gd name="connsiteX2164" fmla="*/ 1127568 w 2604760"/>
                  <a:gd name="connsiteY2164" fmla="*/ 39110 h 1431869"/>
                  <a:gd name="connsiteX2165" fmla="*/ 1128085 w 2604760"/>
                  <a:gd name="connsiteY2165" fmla="*/ 37249 h 1431869"/>
                  <a:gd name="connsiteX2166" fmla="*/ 1128603 w 2604760"/>
                  <a:gd name="connsiteY2166" fmla="*/ 37218 h 1431869"/>
                  <a:gd name="connsiteX2167" fmla="*/ 1129129 w 2604760"/>
                  <a:gd name="connsiteY2167" fmla="*/ 38771 h 1431869"/>
                  <a:gd name="connsiteX2168" fmla="*/ 1129647 w 2604760"/>
                  <a:gd name="connsiteY2168" fmla="*/ 41425 h 1431869"/>
                  <a:gd name="connsiteX2169" fmla="*/ 1130173 w 2604760"/>
                  <a:gd name="connsiteY2169" fmla="*/ 44506 h 1431869"/>
                  <a:gd name="connsiteX2170" fmla="*/ 1130691 w 2604760"/>
                  <a:gd name="connsiteY2170" fmla="*/ 47267 h 1431869"/>
                  <a:gd name="connsiteX2171" fmla="*/ 1131208 w 2604760"/>
                  <a:gd name="connsiteY2171" fmla="*/ 49064 h 1431869"/>
                  <a:gd name="connsiteX2172" fmla="*/ 1131735 w 2604760"/>
                  <a:gd name="connsiteY2172" fmla="*/ 49499 h 1431869"/>
                  <a:gd name="connsiteX2173" fmla="*/ 1132252 w 2604760"/>
                  <a:gd name="connsiteY2173" fmla="*/ 48464 h 1431869"/>
                  <a:gd name="connsiteX2174" fmla="*/ 1132778 w 2604760"/>
                  <a:gd name="connsiteY2174" fmla="*/ 46121 h 1431869"/>
                  <a:gd name="connsiteX2175" fmla="*/ 1133296 w 2604760"/>
                  <a:gd name="connsiteY2175" fmla="*/ 42863 h 1431869"/>
                  <a:gd name="connsiteX2176" fmla="*/ 1133814 w 2604760"/>
                  <a:gd name="connsiteY2176" fmla="*/ 39266 h 1431869"/>
                  <a:gd name="connsiteX2177" fmla="*/ 1134340 w 2604760"/>
                  <a:gd name="connsiteY2177" fmla="*/ 35988 h 1431869"/>
                  <a:gd name="connsiteX2178" fmla="*/ 1134857 w 2604760"/>
                  <a:gd name="connsiteY2178" fmla="*/ 33625 h 1431869"/>
                  <a:gd name="connsiteX2179" fmla="*/ 1135384 w 2604760"/>
                  <a:gd name="connsiteY2179" fmla="*/ 32584 h 1431869"/>
                  <a:gd name="connsiteX2180" fmla="*/ 1135901 w 2604760"/>
                  <a:gd name="connsiteY2180" fmla="*/ 33028 h 1431869"/>
                  <a:gd name="connsiteX2181" fmla="*/ 1136419 w 2604760"/>
                  <a:gd name="connsiteY2181" fmla="*/ 34871 h 1431869"/>
                  <a:gd name="connsiteX2182" fmla="*/ 1136945 w 2604760"/>
                  <a:gd name="connsiteY2182" fmla="*/ 37810 h 1431869"/>
                  <a:gd name="connsiteX2183" fmla="*/ 1137463 w 2604760"/>
                  <a:gd name="connsiteY2183" fmla="*/ 41365 h 1431869"/>
                  <a:gd name="connsiteX2184" fmla="*/ 1137989 w 2604760"/>
                  <a:gd name="connsiteY2184" fmla="*/ 44959 h 1431869"/>
                  <a:gd name="connsiteX2185" fmla="*/ 1138506 w 2604760"/>
                  <a:gd name="connsiteY2185" fmla="*/ 48057 h 1431869"/>
                  <a:gd name="connsiteX2186" fmla="*/ 1139024 w 2604760"/>
                  <a:gd name="connsiteY2186" fmla="*/ 50284 h 1431869"/>
                  <a:gd name="connsiteX2187" fmla="*/ 1139550 w 2604760"/>
                  <a:gd name="connsiteY2187" fmla="*/ 51498 h 1431869"/>
                  <a:gd name="connsiteX2188" fmla="*/ 1140068 w 2604760"/>
                  <a:gd name="connsiteY2188" fmla="*/ 51783 h 1431869"/>
                  <a:gd name="connsiteX2189" fmla="*/ 1140594 w 2604760"/>
                  <a:gd name="connsiteY2189" fmla="*/ 51408 h 1431869"/>
                  <a:gd name="connsiteX2190" fmla="*/ 1141112 w 2604760"/>
                  <a:gd name="connsiteY2190" fmla="*/ 50765 h 1431869"/>
                  <a:gd name="connsiteX2191" fmla="*/ 1141630 w 2604760"/>
                  <a:gd name="connsiteY2191" fmla="*/ 50299 h 1431869"/>
                  <a:gd name="connsiteX2192" fmla="*/ 1142156 w 2604760"/>
                  <a:gd name="connsiteY2192" fmla="*/ 50427 h 1431869"/>
                  <a:gd name="connsiteX2193" fmla="*/ 1142673 w 2604760"/>
                  <a:gd name="connsiteY2193" fmla="*/ 51431 h 1431869"/>
                  <a:gd name="connsiteX2194" fmla="*/ 1143199 w 2604760"/>
                  <a:gd name="connsiteY2194" fmla="*/ 53382 h 1431869"/>
                  <a:gd name="connsiteX2195" fmla="*/ 1143717 w 2604760"/>
                  <a:gd name="connsiteY2195" fmla="*/ 56134 h 1431869"/>
                  <a:gd name="connsiteX2196" fmla="*/ 1144235 w 2604760"/>
                  <a:gd name="connsiteY2196" fmla="*/ 59376 h 1431869"/>
                  <a:gd name="connsiteX2197" fmla="*/ 1144761 w 2604760"/>
                  <a:gd name="connsiteY2197" fmla="*/ 62721 h 1431869"/>
                  <a:gd name="connsiteX2198" fmla="*/ 1145279 w 2604760"/>
                  <a:gd name="connsiteY2198" fmla="*/ 65790 h 1431869"/>
                  <a:gd name="connsiteX2199" fmla="*/ 1145805 w 2604760"/>
                  <a:gd name="connsiteY2199" fmla="*/ 68280 h 1431869"/>
                  <a:gd name="connsiteX2200" fmla="*/ 1146322 w 2604760"/>
                  <a:gd name="connsiteY2200" fmla="*/ 70045 h 1431869"/>
                  <a:gd name="connsiteX2201" fmla="*/ 1146840 w 2604760"/>
                  <a:gd name="connsiteY2201" fmla="*/ 71137 h 1431869"/>
                  <a:gd name="connsiteX2202" fmla="*/ 1147366 w 2604760"/>
                  <a:gd name="connsiteY2202" fmla="*/ 71800 h 1431869"/>
                  <a:gd name="connsiteX2203" fmla="*/ 1147884 w 2604760"/>
                  <a:gd name="connsiteY2203" fmla="*/ 72395 h 1431869"/>
                  <a:gd name="connsiteX2204" fmla="*/ 1148410 w 2604760"/>
                  <a:gd name="connsiteY2204" fmla="*/ 73302 h 1431869"/>
                  <a:gd name="connsiteX2205" fmla="*/ 1148928 w 2604760"/>
                  <a:gd name="connsiteY2205" fmla="*/ 74831 h 1431869"/>
                  <a:gd name="connsiteX2206" fmla="*/ 1149445 w 2604760"/>
                  <a:gd name="connsiteY2206" fmla="*/ 77165 h 1431869"/>
                  <a:gd name="connsiteX2207" fmla="*/ 1149971 w 2604760"/>
                  <a:gd name="connsiteY2207" fmla="*/ 80307 h 1431869"/>
                  <a:gd name="connsiteX2208" fmla="*/ 1150489 w 2604760"/>
                  <a:gd name="connsiteY2208" fmla="*/ 84048 h 1431869"/>
                  <a:gd name="connsiteX2209" fmla="*/ 1151015 w 2604760"/>
                  <a:gd name="connsiteY2209" fmla="*/ 87976 h 1431869"/>
                  <a:gd name="connsiteX2210" fmla="*/ 1151533 w 2604760"/>
                  <a:gd name="connsiteY2210" fmla="*/ 91576 h 1431869"/>
                  <a:gd name="connsiteX2211" fmla="*/ 1152051 w 2604760"/>
                  <a:gd name="connsiteY2211" fmla="*/ 94373 h 1431869"/>
                  <a:gd name="connsiteX2212" fmla="*/ 1152577 w 2604760"/>
                  <a:gd name="connsiteY2212" fmla="*/ 96057 h 1431869"/>
                  <a:gd name="connsiteX2213" fmla="*/ 1153094 w 2604760"/>
                  <a:gd name="connsiteY2213" fmla="*/ 96543 h 1431869"/>
                  <a:gd name="connsiteX2214" fmla="*/ 1153621 w 2604760"/>
                  <a:gd name="connsiteY2214" fmla="*/ 95974 h 1431869"/>
                  <a:gd name="connsiteX2215" fmla="*/ 1154138 w 2604760"/>
                  <a:gd name="connsiteY2215" fmla="*/ 94710 h 1431869"/>
                  <a:gd name="connsiteX2216" fmla="*/ 1154656 w 2604760"/>
                  <a:gd name="connsiteY2216" fmla="*/ 93289 h 1431869"/>
                  <a:gd name="connsiteX2217" fmla="*/ 1155182 w 2604760"/>
                  <a:gd name="connsiteY2217" fmla="*/ 92335 h 1431869"/>
                  <a:gd name="connsiteX2218" fmla="*/ 1155700 w 2604760"/>
                  <a:gd name="connsiteY2218" fmla="*/ 92396 h 1431869"/>
                  <a:gd name="connsiteX2219" fmla="*/ 1156226 w 2604760"/>
                  <a:gd name="connsiteY2219" fmla="*/ 93803 h 1431869"/>
                  <a:gd name="connsiteX2220" fmla="*/ 1156743 w 2604760"/>
                  <a:gd name="connsiteY2220" fmla="*/ 96597 h 1431869"/>
                  <a:gd name="connsiteX2221" fmla="*/ 1157261 w 2604760"/>
                  <a:gd name="connsiteY2221" fmla="*/ 100534 h 1431869"/>
                  <a:gd name="connsiteX2222" fmla="*/ 1157787 w 2604760"/>
                  <a:gd name="connsiteY2222" fmla="*/ 105115 h 1431869"/>
                  <a:gd name="connsiteX2223" fmla="*/ 1158305 w 2604760"/>
                  <a:gd name="connsiteY2223" fmla="*/ 109644 h 1431869"/>
                  <a:gd name="connsiteX2224" fmla="*/ 1158831 w 2604760"/>
                  <a:gd name="connsiteY2224" fmla="*/ 113335 h 1431869"/>
                  <a:gd name="connsiteX2225" fmla="*/ 1159349 w 2604760"/>
                  <a:gd name="connsiteY2225" fmla="*/ 115513 h 1431869"/>
                  <a:gd name="connsiteX2226" fmla="*/ 1159866 w 2604760"/>
                  <a:gd name="connsiteY2226" fmla="*/ 115789 h 1431869"/>
                  <a:gd name="connsiteX2227" fmla="*/ 1160393 w 2604760"/>
                  <a:gd name="connsiteY2227" fmla="*/ 114139 h 1431869"/>
                  <a:gd name="connsiteX2228" fmla="*/ 1160910 w 2604760"/>
                  <a:gd name="connsiteY2228" fmla="*/ 110876 h 1431869"/>
                  <a:gd name="connsiteX2229" fmla="*/ 1161436 w 2604760"/>
                  <a:gd name="connsiteY2229" fmla="*/ 106580 h 1431869"/>
                  <a:gd name="connsiteX2230" fmla="*/ 1161954 w 2604760"/>
                  <a:gd name="connsiteY2230" fmla="*/ 102035 h 1431869"/>
                  <a:gd name="connsiteX2231" fmla="*/ 1162472 w 2604760"/>
                  <a:gd name="connsiteY2231" fmla="*/ 98113 h 1431869"/>
                  <a:gd name="connsiteX2232" fmla="*/ 1162998 w 2604760"/>
                  <a:gd name="connsiteY2232" fmla="*/ 95578 h 1431869"/>
                  <a:gd name="connsiteX2233" fmla="*/ 1163516 w 2604760"/>
                  <a:gd name="connsiteY2233" fmla="*/ 94888 h 1431869"/>
                  <a:gd name="connsiteX2234" fmla="*/ 1164042 w 2604760"/>
                  <a:gd name="connsiteY2234" fmla="*/ 96099 h 1431869"/>
                  <a:gd name="connsiteX2235" fmla="*/ 1164559 w 2604760"/>
                  <a:gd name="connsiteY2235" fmla="*/ 98898 h 1431869"/>
                  <a:gd name="connsiteX2236" fmla="*/ 1165077 w 2604760"/>
                  <a:gd name="connsiteY2236" fmla="*/ 102676 h 1431869"/>
                  <a:gd name="connsiteX2237" fmla="*/ 1165603 w 2604760"/>
                  <a:gd name="connsiteY2237" fmla="*/ 106608 h 1431869"/>
                  <a:gd name="connsiteX2238" fmla="*/ 1166121 w 2604760"/>
                  <a:gd name="connsiteY2238" fmla="*/ 109762 h 1431869"/>
                  <a:gd name="connsiteX2239" fmla="*/ 1166647 w 2604760"/>
                  <a:gd name="connsiteY2239" fmla="*/ 111305 h 1431869"/>
                  <a:gd name="connsiteX2240" fmla="*/ 1167165 w 2604760"/>
                  <a:gd name="connsiteY2240" fmla="*/ 110713 h 1431869"/>
                  <a:gd name="connsiteX2241" fmla="*/ 1167682 w 2604760"/>
                  <a:gd name="connsiteY2241" fmla="*/ 107879 h 1431869"/>
                  <a:gd name="connsiteX2242" fmla="*/ 1168208 w 2604760"/>
                  <a:gd name="connsiteY2242" fmla="*/ 103086 h 1431869"/>
                  <a:gd name="connsiteX2243" fmla="*/ 1168726 w 2604760"/>
                  <a:gd name="connsiteY2243" fmla="*/ 96927 h 1431869"/>
                  <a:gd name="connsiteX2244" fmla="*/ 1169252 w 2604760"/>
                  <a:gd name="connsiteY2244" fmla="*/ 90225 h 1431869"/>
                  <a:gd name="connsiteX2245" fmla="*/ 1169770 w 2604760"/>
                  <a:gd name="connsiteY2245" fmla="*/ 83922 h 1431869"/>
                  <a:gd name="connsiteX2246" fmla="*/ 1170288 w 2604760"/>
                  <a:gd name="connsiteY2246" fmla="*/ 78881 h 1431869"/>
                  <a:gd name="connsiteX2247" fmla="*/ 1170814 w 2604760"/>
                  <a:gd name="connsiteY2247" fmla="*/ 75667 h 1431869"/>
                  <a:gd name="connsiteX2248" fmla="*/ 1171331 w 2604760"/>
                  <a:gd name="connsiteY2248" fmla="*/ 74446 h 1431869"/>
                  <a:gd name="connsiteX2249" fmla="*/ 1171857 w 2604760"/>
                  <a:gd name="connsiteY2249" fmla="*/ 75001 h 1431869"/>
                  <a:gd name="connsiteX2250" fmla="*/ 1172375 w 2604760"/>
                  <a:gd name="connsiteY2250" fmla="*/ 76825 h 1431869"/>
                  <a:gd name="connsiteX2251" fmla="*/ 1172893 w 2604760"/>
                  <a:gd name="connsiteY2251" fmla="*/ 79185 h 1431869"/>
                  <a:gd name="connsiteX2252" fmla="*/ 1173419 w 2604760"/>
                  <a:gd name="connsiteY2252" fmla="*/ 81223 h 1431869"/>
                  <a:gd name="connsiteX2253" fmla="*/ 1173937 w 2604760"/>
                  <a:gd name="connsiteY2253" fmla="*/ 82119 h 1431869"/>
                  <a:gd name="connsiteX2254" fmla="*/ 1174463 w 2604760"/>
                  <a:gd name="connsiteY2254" fmla="*/ 81298 h 1431869"/>
                  <a:gd name="connsiteX2255" fmla="*/ 1174980 w 2604760"/>
                  <a:gd name="connsiteY2255" fmla="*/ 78545 h 1431869"/>
                  <a:gd name="connsiteX2256" fmla="*/ 1175498 w 2604760"/>
                  <a:gd name="connsiteY2256" fmla="*/ 74002 h 1431869"/>
                  <a:gd name="connsiteX2257" fmla="*/ 1176024 w 2604760"/>
                  <a:gd name="connsiteY2257" fmla="*/ 68104 h 1431869"/>
                  <a:gd name="connsiteX2258" fmla="*/ 1176542 w 2604760"/>
                  <a:gd name="connsiteY2258" fmla="*/ 61510 h 1431869"/>
                  <a:gd name="connsiteX2259" fmla="*/ 1177068 w 2604760"/>
                  <a:gd name="connsiteY2259" fmla="*/ 55005 h 1431869"/>
                  <a:gd name="connsiteX2260" fmla="*/ 1177586 w 2604760"/>
                  <a:gd name="connsiteY2260" fmla="*/ 49348 h 1431869"/>
                  <a:gd name="connsiteX2261" fmla="*/ 1178103 w 2604760"/>
                  <a:gd name="connsiteY2261" fmla="*/ 45092 h 1431869"/>
                  <a:gd name="connsiteX2262" fmla="*/ 1178630 w 2604760"/>
                  <a:gd name="connsiteY2262" fmla="*/ 42470 h 1431869"/>
                  <a:gd name="connsiteX2263" fmla="*/ 1179147 w 2604760"/>
                  <a:gd name="connsiteY2263" fmla="*/ 41399 h 1431869"/>
                  <a:gd name="connsiteX2264" fmla="*/ 1179673 w 2604760"/>
                  <a:gd name="connsiteY2264" fmla="*/ 41539 h 1431869"/>
                  <a:gd name="connsiteX2265" fmla="*/ 1180191 w 2604760"/>
                  <a:gd name="connsiteY2265" fmla="*/ 42372 h 1431869"/>
                  <a:gd name="connsiteX2266" fmla="*/ 1180709 w 2604760"/>
                  <a:gd name="connsiteY2266" fmla="*/ 43276 h 1431869"/>
                  <a:gd name="connsiteX2267" fmla="*/ 1181235 w 2604760"/>
                  <a:gd name="connsiteY2267" fmla="*/ 43634 h 1431869"/>
                  <a:gd name="connsiteX2268" fmla="*/ 1181752 w 2604760"/>
                  <a:gd name="connsiteY2268" fmla="*/ 42976 h 1431869"/>
                  <a:gd name="connsiteX2269" fmla="*/ 1182279 w 2604760"/>
                  <a:gd name="connsiteY2269" fmla="*/ 41084 h 1431869"/>
                  <a:gd name="connsiteX2270" fmla="*/ 1182796 w 2604760"/>
                  <a:gd name="connsiteY2270" fmla="*/ 38014 h 1431869"/>
                  <a:gd name="connsiteX2271" fmla="*/ 1183314 w 2604760"/>
                  <a:gd name="connsiteY2271" fmla="*/ 34044 h 1431869"/>
                  <a:gd name="connsiteX2272" fmla="*/ 1183840 w 2604760"/>
                  <a:gd name="connsiteY2272" fmla="*/ 29610 h 1431869"/>
                  <a:gd name="connsiteX2273" fmla="*/ 1184358 w 2604760"/>
                  <a:gd name="connsiteY2273" fmla="*/ 25230 h 1431869"/>
                  <a:gd name="connsiteX2274" fmla="*/ 1184884 w 2604760"/>
                  <a:gd name="connsiteY2274" fmla="*/ 21414 h 1431869"/>
                  <a:gd name="connsiteX2275" fmla="*/ 1185402 w 2604760"/>
                  <a:gd name="connsiteY2275" fmla="*/ 18549 h 1431869"/>
                  <a:gd name="connsiteX2276" fmla="*/ 1185919 w 2604760"/>
                  <a:gd name="connsiteY2276" fmla="*/ 16806 h 1431869"/>
                  <a:gd name="connsiteX2277" fmla="*/ 1186445 w 2604760"/>
                  <a:gd name="connsiteY2277" fmla="*/ 16113 h 1431869"/>
                  <a:gd name="connsiteX2278" fmla="*/ 1186963 w 2604760"/>
                  <a:gd name="connsiteY2278" fmla="*/ 16206 h 1431869"/>
                  <a:gd name="connsiteX2279" fmla="*/ 1187489 w 2604760"/>
                  <a:gd name="connsiteY2279" fmla="*/ 16711 h 1431869"/>
                  <a:gd name="connsiteX2280" fmla="*/ 1188007 w 2604760"/>
                  <a:gd name="connsiteY2280" fmla="*/ 17226 h 1431869"/>
                  <a:gd name="connsiteX2281" fmla="*/ 1188525 w 2604760"/>
                  <a:gd name="connsiteY2281" fmla="*/ 17399 h 1431869"/>
                  <a:gd name="connsiteX2282" fmla="*/ 1189051 w 2604760"/>
                  <a:gd name="connsiteY2282" fmla="*/ 16989 h 1431869"/>
                  <a:gd name="connsiteX2283" fmla="*/ 1189568 w 2604760"/>
                  <a:gd name="connsiteY2283" fmla="*/ 15925 h 1431869"/>
                  <a:gd name="connsiteX2284" fmla="*/ 1190094 w 2604760"/>
                  <a:gd name="connsiteY2284" fmla="*/ 14331 h 1431869"/>
                  <a:gd name="connsiteX2285" fmla="*/ 1190612 w 2604760"/>
                  <a:gd name="connsiteY2285" fmla="*/ 12483 h 1431869"/>
                  <a:gd name="connsiteX2286" fmla="*/ 1191130 w 2604760"/>
                  <a:gd name="connsiteY2286" fmla="*/ 10734 h 1431869"/>
                  <a:gd name="connsiteX2287" fmla="*/ 1191656 w 2604760"/>
                  <a:gd name="connsiteY2287" fmla="*/ 9426 h 1431869"/>
                  <a:gd name="connsiteX2288" fmla="*/ 1192174 w 2604760"/>
                  <a:gd name="connsiteY2288" fmla="*/ 8830 h 1431869"/>
                  <a:gd name="connsiteX2289" fmla="*/ 1192700 w 2604760"/>
                  <a:gd name="connsiteY2289" fmla="*/ 9096 h 1431869"/>
                  <a:gd name="connsiteX2290" fmla="*/ 1193217 w 2604760"/>
                  <a:gd name="connsiteY2290" fmla="*/ 10199 h 1431869"/>
                  <a:gd name="connsiteX2291" fmla="*/ 1193735 w 2604760"/>
                  <a:gd name="connsiteY2291" fmla="*/ 11926 h 1431869"/>
                  <a:gd name="connsiteX2292" fmla="*/ 1194261 w 2604760"/>
                  <a:gd name="connsiteY2292" fmla="*/ 13908 h 1431869"/>
                  <a:gd name="connsiteX2293" fmla="*/ 1194779 w 2604760"/>
                  <a:gd name="connsiteY2293" fmla="*/ 15728 h 1431869"/>
                  <a:gd name="connsiteX2294" fmla="*/ 1195305 w 2604760"/>
                  <a:gd name="connsiteY2294" fmla="*/ 17030 h 1431869"/>
                  <a:gd name="connsiteX2295" fmla="*/ 1195823 w 2604760"/>
                  <a:gd name="connsiteY2295" fmla="*/ 17606 h 1431869"/>
                  <a:gd name="connsiteX2296" fmla="*/ 1196340 w 2604760"/>
                  <a:gd name="connsiteY2296" fmla="*/ 17422 h 1431869"/>
                  <a:gd name="connsiteX2297" fmla="*/ 1196866 w 2604760"/>
                  <a:gd name="connsiteY2297" fmla="*/ 16627 h 1431869"/>
                  <a:gd name="connsiteX2298" fmla="*/ 1197384 w 2604760"/>
                  <a:gd name="connsiteY2298" fmla="*/ 15544 h 1431869"/>
                  <a:gd name="connsiteX2299" fmla="*/ 1197910 w 2604760"/>
                  <a:gd name="connsiteY2299" fmla="*/ 14624 h 1431869"/>
                  <a:gd name="connsiteX2300" fmla="*/ 1198428 w 2604760"/>
                  <a:gd name="connsiteY2300" fmla="*/ 14348 h 1431869"/>
                  <a:gd name="connsiteX2301" fmla="*/ 1198946 w 2604760"/>
                  <a:gd name="connsiteY2301" fmla="*/ 15108 h 1431869"/>
                  <a:gd name="connsiteX2302" fmla="*/ 1199472 w 2604760"/>
                  <a:gd name="connsiteY2302" fmla="*/ 17103 h 1431869"/>
                  <a:gd name="connsiteX2303" fmla="*/ 1199989 w 2604760"/>
                  <a:gd name="connsiteY2303" fmla="*/ 20310 h 1431869"/>
                  <a:gd name="connsiteX2304" fmla="*/ 1200516 w 2604760"/>
                  <a:gd name="connsiteY2304" fmla="*/ 24496 h 1431869"/>
                  <a:gd name="connsiteX2305" fmla="*/ 1201033 w 2604760"/>
                  <a:gd name="connsiteY2305" fmla="*/ 29232 h 1431869"/>
                  <a:gd name="connsiteX2306" fmla="*/ 1201551 w 2604760"/>
                  <a:gd name="connsiteY2306" fmla="*/ 33942 h 1431869"/>
                  <a:gd name="connsiteX2307" fmla="*/ 1202077 w 2604760"/>
                  <a:gd name="connsiteY2307" fmla="*/ 38009 h 1431869"/>
                  <a:gd name="connsiteX2308" fmla="*/ 1202595 w 2604760"/>
                  <a:gd name="connsiteY2308" fmla="*/ 40920 h 1431869"/>
                  <a:gd name="connsiteX2309" fmla="*/ 1203121 w 2604760"/>
                  <a:gd name="connsiteY2309" fmla="*/ 42408 h 1431869"/>
                  <a:gd name="connsiteX2310" fmla="*/ 1203638 w 2604760"/>
                  <a:gd name="connsiteY2310" fmla="*/ 42493 h 1431869"/>
                  <a:gd name="connsiteX2311" fmla="*/ 1204156 w 2604760"/>
                  <a:gd name="connsiteY2311" fmla="*/ 41467 h 1431869"/>
                  <a:gd name="connsiteX2312" fmla="*/ 1204682 w 2604760"/>
                  <a:gd name="connsiteY2312" fmla="*/ 39841 h 1431869"/>
                  <a:gd name="connsiteX2313" fmla="*/ 1205200 w 2604760"/>
                  <a:gd name="connsiteY2313" fmla="*/ 38293 h 1431869"/>
                  <a:gd name="connsiteX2314" fmla="*/ 1205726 w 2604760"/>
                  <a:gd name="connsiteY2314" fmla="*/ 37557 h 1431869"/>
                  <a:gd name="connsiteX2315" fmla="*/ 1206244 w 2604760"/>
                  <a:gd name="connsiteY2315" fmla="*/ 38234 h 1431869"/>
                  <a:gd name="connsiteX2316" fmla="*/ 1206762 w 2604760"/>
                  <a:gd name="connsiteY2316" fmla="*/ 40645 h 1431869"/>
                  <a:gd name="connsiteX2317" fmla="*/ 1207288 w 2604760"/>
                  <a:gd name="connsiteY2317" fmla="*/ 44766 h 1431869"/>
                  <a:gd name="connsiteX2318" fmla="*/ 1207805 w 2604760"/>
                  <a:gd name="connsiteY2318" fmla="*/ 50278 h 1431869"/>
                  <a:gd name="connsiteX2319" fmla="*/ 1208331 w 2604760"/>
                  <a:gd name="connsiteY2319" fmla="*/ 56624 h 1431869"/>
                  <a:gd name="connsiteX2320" fmla="*/ 1208849 w 2604760"/>
                  <a:gd name="connsiteY2320" fmla="*/ 63061 h 1431869"/>
                  <a:gd name="connsiteX2321" fmla="*/ 1209367 w 2604760"/>
                  <a:gd name="connsiteY2321" fmla="*/ 68762 h 1431869"/>
                  <a:gd name="connsiteX2322" fmla="*/ 1209893 w 2604760"/>
                  <a:gd name="connsiteY2322" fmla="*/ 72993 h 1431869"/>
                  <a:gd name="connsiteX2323" fmla="*/ 1210411 w 2604760"/>
                  <a:gd name="connsiteY2323" fmla="*/ 75302 h 1431869"/>
                  <a:gd name="connsiteX2324" fmla="*/ 1210937 w 2604760"/>
                  <a:gd name="connsiteY2324" fmla="*/ 75607 h 1431869"/>
                  <a:gd name="connsiteX2325" fmla="*/ 1211454 w 2604760"/>
                  <a:gd name="connsiteY2325" fmla="*/ 74178 h 1431869"/>
                  <a:gd name="connsiteX2326" fmla="*/ 1211972 w 2604760"/>
                  <a:gd name="connsiteY2326" fmla="*/ 71572 h 1431869"/>
                  <a:gd name="connsiteX2327" fmla="*/ 1212498 w 2604760"/>
                  <a:gd name="connsiteY2327" fmla="*/ 68578 h 1431869"/>
                  <a:gd name="connsiteX2328" fmla="*/ 1213016 w 2604760"/>
                  <a:gd name="connsiteY2328" fmla="*/ 66097 h 1431869"/>
                  <a:gd name="connsiteX2329" fmla="*/ 1213542 w 2604760"/>
                  <a:gd name="connsiteY2329" fmla="*/ 64932 h 1431869"/>
                  <a:gd name="connsiteX2330" fmla="*/ 1214060 w 2604760"/>
                  <a:gd name="connsiteY2330" fmla="*/ 65588 h 1431869"/>
                  <a:gd name="connsiteX2331" fmla="*/ 1214577 w 2604760"/>
                  <a:gd name="connsiteY2331" fmla="*/ 68179 h 1431869"/>
                  <a:gd name="connsiteX2332" fmla="*/ 1215103 w 2604760"/>
                  <a:gd name="connsiteY2332" fmla="*/ 72468 h 1431869"/>
                  <a:gd name="connsiteX2333" fmla="*/ 1215621 w 2604760"/>
                  <a:gd name="connsiteY2333" fmla="*/ 77930 h 1431869"/>
                  <a:gd name="connsiteX2334" fmla="*/ 1216147 w 2604760"/>
                  <a:gd name="connsiteY2334" fmla="*/ 83815 h 1431869"/>
                  <a:gd name="connsiteX2335" fmla="*/ 1216665 w 2604760"/>
                  <a:gd name="connsiteY2335" fmla="*/ 89231 h 1431869"/>
                  <a:gd name="connsiteX2336" fmla="*/ 1217183 w 2604760"/>
                  <a:gd name="connsiteY2336" fmla="*/ 93336 h 1431869"/>
                  <a:gd name="connsiteX2337" fmla="*/ 1217709 w 2604760"/>
                  <a:gd name="connsiteY2337" fmla="*/ 95545 h 1431869"/>
                  <a:gd name="connsiteX2338" fmla="*/ 1218226 w 2604760"/>
                  <a:gd name="connsiteY2338" fmla="*/ 95642 h 1431869"/>
                  <a:gd name="connsiteX2339" fmla="*/ 1218752 w 2604760"/>
                  <a:gd name="connsiteY2339" fmla="*/ 93773 h 1431869"/>
                  <a:gd name="connsiteX2340" fmla="*/ 1219270 w 2604760"/>
                  <a:gd name="connsiteY2340" fmla="*/ 90394 h 1431869"/>
                  <a:gd name="connsiteX2341" fmla="*/ 1219788 w 2604760"/>
                  <a:gd name="connsiteY2341" fmla="*/ 86209 h 1431869"/>
                  <a:gd name="connsiteX2342" fmla="*/ 1220314 w 2604760"/>
                  <a:gd name="connsiteY2342" fmla="*/ 82075 h 1431869"/>
                  <a:gd name="connsiteX2343" fmla="*/ 1220832 w 2604760"/>
                  <a:gd name="connsiteY2343" fmla="*/ 78816 h 1431869"/>
                  <a:gd name="connsiteX2344" fmla="*/ 1221358 w 2604760"/>
                  <a:gd name="connsiteY2344" fmla="*/ 77024 h 1431869"/>
                  <a:gd name="connsiteX2345" fmla="*/ 1221875 w 2604760"/>
                  <a:gd name="connsiteY2345" fmla="*/ 76941 h 1431869"/>
                  <a:gd name="connsiteX2346" fmla="*/ 1222393 w 2604760"/>
                  <a:gd name="connsiteY2346" fmla="*/ 78465 h 1431869"/>
                  <a:gd name="connsiteX2347" fmla="*/ 1222919 w 2604760"/>
                  <a:gd name="connsiteY2347" fmla="*/ 81203 h 1431869"/>
                  <a:gd name="connsiteX2348" fmla="*/ 1223437 w 2604760"/>
                  <a:gd name="connsiteY2348" fmla="*/ 84537 h 1431869"/>
                  <a:gd name="connsiteX2349" fmla="*/ 1223963 w 2604760"/>
                  <a:gd name="connsiteY2349" fmla="*/ 87712 h 1431869"/>
                  <a:gd name="connsiteX2350" fmla="*/ 1224481 w 2604760"/>
                  <a:gd name="connsiteY2350" fmla="*/ 89991 h 1431869"/>
                  <a:gd name="connsiteX2351" fmla="*/ 1224998 w 2604760"/>
                  <a:gd name="connsiteY2351" fmla="*/ 90830 h 1431869"/>
                  <a:gd name="connsiteX2352" fmla="*/ 1225524 w 2604760"/>
                  <a:gd name="connsiteY2352" fmla="*/ 89992 h 1431869"/>
                  <a:gd name="connsiteX2353" fmla="*/ 1226042 w 2604760"/>
                  <a:gd name="connsiteY2353" fmla="*/ 87552 h 1431869"/>
                  <a:gd name="connsiteX2354" fmla="*/ 1226568 w 2604760"/>
                  <a:gd name="connsiteY2354" fmla="*/ 83834 h 1431869"/>
                  <a:gd name="connsiteX2355" fmla="*/ 1227086 w 2604760"/>
                  <a:gd name="connsiteY2355" fmla="*/ 79361 h 1431869"/>
                  <a:gd name="connsiteX2356" fmla="*/ 1227604 w 2604760"/>
                  <a:gd name="connsiteY2356" fmla="*/ 74766 h 1431869"/>
                  <a:gd name="connsiteX2357" fmla="*/ 1228130 w 2604760"/>
                  <a:gd name="connsiteY2357" fmla="*/ 70684 h 1431869"/>
                  <a:gd name="connsiteX2358" fmla="*/ 1228648 w 2604760"/>
                  <a:gd name="connsiteY2358" fmla="*/ 67601 h 1431869"/>
                  <a:gd name="connsiteX2359" fmla="*/ 1229174 w 2604760"/>
                  <a:gd name="connsiteY2359" fmla="*/ 65735 h 1431869"/>
                  <a:gd name="connsiteX2360" fmla="*/ 1229691 w 2604760"/>
                  <a:gd name="connsiteY2360" fmla="*/ 65014 h 1431869"/>
                  <a:gd name="connsiteX2361" fmla="*/ 1230209 w 2604760"/>
                  <a:gd name="connsiteY2361" fmla="*/ 65125 h 1431869"/>
                  <a:gd name="connsiteX2362" fmla="*/ 1230735 w 2604760"/>
                  <a:gd name="connsiteY2362" fmla="*/ 65604 h 1431869"/>
                  <a:gd name="connsiteX2363" fmla="*/ 1231253 w 2604760"/>
                  <a:gd name="connsiteY2363" fmla="*/ 65930 h 1431869"/>
                  <a:gd name="connsiteX2364" fmla="*/ 1231779 w 2604760"/>
                  <a:gd name="connsiteY2364" fmla="*/ 65630 h 1431869"/>
                  <a:gd name="connsiteX2365" fmla="*/ 1232297 w 2604760"/>
                  <a:gd name="connsiteY2365" fmla="*/ 64382 h 1431869"/>
                  <a:gd name="connsiteX2366" fmla="*/ 1232814 w 2604760"/>
                  <a:gd name="connsiteY2366" fmla="*/ 62100 h 1431869"/>
                  <a:gd name="connsiteX2367" fmla="*/ 1233340 w 2604760"/>
                  <a:gd name="connsiteY2367" fmla="*/ 58929 h 1431869"/>
                  <a:gd name="connsiteX2368" fmla="*/ 1233858 w 2604760"/>
                  <a:gd name="connsiteY2368" fmla="*/ 55189 h 1431869"/>
                  <a:gd name="connsiteX2369" fmla="*/ 1234384 w 2604760"/>
                  <a:gd name="connsiteY2369" fmla="*/ 51283 h 1431869"/>
                  <a:gd name="connsiteX2370" fmla="*/ 1234902 w 2604760"/>
                  <a:gd name="connsiteY2370" fmla="*/ 47623 h 1431869"/>
                  <a:gd name="connsiteX2371" fmla="*/ 1235420 w 2604760"/>
                  <a:gd name="connsiteY2371" fmla="*/ 44563 h 1431869"/>
                  <a:gd name="connsiteX2372" fmla="*/ 1235946 w 2604760"/>
                  <a:gd name="connsiteY2372" fmla="*/ 42320 h 1431869"/>
                  <a:gd name="connsiteX2373" fmla="*/ 1236463 w 2604760"/>
                  <a:gd name="connsiteY2373" fmla="*/ 40904 h 1431869"/>
                  <a:gd name="connsiteX2374" fmla="*/ 1236989 w 2604760"/>
                  <a:gd name="connsiteY2374" fmla="*/ 40100 h 1431869"/>
                  <a:gd name="connsiteX2375" fmla="*/ 1237507 w 2604760"/>
                  <a:gd name="connsiteY2375" fmla="*/ 39529 h 1431869"/>
                  <a:gd name="connsiteX2376" fmla="*/ 1238025 w 2604760"/>
                  <a:gd name="connsiteY2376" fmla="*/ 38768 h 1431869"/>
                  <a:gd name="connsiteX2377" fmla="*/ 1238551 w 2604760"/>
                  <a:gd name="connsiteY2377" fmla="*/ 37453 h 1431869"/>
                  <a:gd name="connsiteX2378" fmla="*/ 1239069 w 2604760"/>
                  <a:gd name="connsiteY2378" fmla="*/ 35367 h 1431869"/>
                  <a:gd name="connsiteX2379" fmla="*/ 1239595 w 2604760"/>
                  <a:gd name="connsiteY2379" fmla="*/ 32475 h 1431869"/>
                  <a:gd name="connsiteX2380" fmla="*/ 1240112 w 2604760"/>
                  <a:gd name="connsiteY2380" fmla="*/ 28943 h 1431869"/>
                  <a:gd name="connsiteX2381" fmla="*/ 1240630 w 2604760"/>
                  <a:gd name="connsiteY2381" fmla="*/ 25120 h 1431869"/>
                  <a:gd name="connsiteX2382" fmla="*/ 1241156 w 2604760"/>
                  <a:gd name="connsiteY2382" fmla="*/ 21473 h 1431869"/>
                  <a:gd name="connsiteX2383" fmla="*/ 1241674 w 2604760"/>
                  <a:gd name="connsiteY2383" fmla="*/ 18471 h 1431869"/>
                  <a:gd name="connsiteX2384" fmla="*/ 1242200 w 2604760"/>
                  <a:gd name="connsiteY2384" fmla="*/ 16463 h 1431869"/>
                  <a:gd name="connsiteX2385" fmla="*/ 1242718 w 2604760"/>
                  <a:gd name="connsiteY2385" fmla="*/ 15606 h 1431869"/>
                  <a:gd name="connsiteX2386" fmla="*/ 1243235 w 2604760"/>
                  <a:gd name="connsiteY2386" fmla="*/ 15839 h 1431869"/>
                  <a:gd name="connsiteX2387" fmla="*/ 1243761 w 2604760"/>
                  <a:gd name="connsiteY2387" fmla="*/ 16883 h 1431869"/>
                  <a:gd name="connsiteX2388" fmla="*/ 1244279 w 2604760"/>
                  <a:gd name="connsiteY2388" fmla="*/ 18283 h 1431869"/>
                  <a:gd name="connsiteX2389" fmla="*/ 1244805 w 2604760"/>
                  <a:gd name="connsiteY2389" fmla="*/ 19474 h 1431869"/>
                  <a:gd name="connsiteX2390" fmla="*/ 1245323 w 2604760"/>
                  <a:gd name="connsiteY2390" fmla="*/ 19910 h 1431869"/>
                  <a:gd name="connsiteX2391" fmla="*/ 1245841 w 2604760"/>
                  <a:gd name="connsiteY2391" fmla="*/ 19213 h 1431869"/>
                  <a:gd name="connsiteX2392" fmla="*/ 1246367 w 2604760"/>
                  <a:gd name="connsiteY2392" fmla="*/ 17255 h 1431869"/>
                  <a:gd name="connsiteX2393" fmla="*/ 1246884 w 2604760"/>
                  <a:gd name="connsiteY2393" fmla="*/ 14179 h 1431869"/>
                  <a:gd name="connsiteX2394" fmla="*/ 1247411 w 2604760"/>
                  <a:gd name="connsiteY2394" fmla="*/ 10365 h 1431869"/>
                  <a:gd name="connsiteX2395" fmla="*/ 1247928 w 2604760"/>
                  <a:gd name="connsiteY2395" fmla="*/ 6385 h 1431869"/>
                  <a:gd name="connsiteX2396" fmla="*/ 1248446 w 2604760"/>
                  <a:gd name="connsiteY2396" fmla="*/ 2919 h 1431869"/>
                  <a:gd name="connsiteX2397" fmla="*/ 1248972 w 2604760"/>
                  <a:gd name="connsiteY2397" fmla="*/ 634 h 1431869"/>
                  <a:gd name="connsiteX2398" fmla="*/ 1249490 w 2604760"/>
                  <a:gd name="connsiteY2398" fmla="*/ 0 h 1431869"/>
                  <a:gd name="connsiteX2399" fmla="*/ 1250016 w 2604760"/>
                  <a:gd name="connsiteY2399" fmla="*/ 1171 h 1431869"/>
                  <a:gd name="connsiteX2400" fmla="*/ 1250533 w 2604760"/>
                  <a:gd name="connsiteY2400" fmla="*/ 3959 h 1431869"/>
                  <a:gd name="connsiteX2401" fmla="*/ 1251051 w 2604760"/>
                  <a:gd name="connsiteY2401" fmla="*/ 7904 h 1431869"/>
                  <a:gd name="connsiteX2402" fmla="*/ 1251577 w 2604760"/>
                  <a:gd name="connsiteY2402" fmla="*/ 12359 h 1431869"/>
                  <a:gd name="connsiteX2403" fmla="*/ 1252095 w 2604760"/>
                  <a:gd name="connsiteY2403" fmla="*/ 16573 h 1431869"/>
                  <a:gd name="connsiteX2404" fmla="*/ 1252621 w 2604760"/>
                  <a:gd name="connsiteY2404" fmla="*/ 19814 h 1431869"/>
                  <a:gd name="connsiteX2405" fmla="*/ 1253139 w 2604760"/>
                  <a:gd name="connsiteY2405" fmla="*/ 21538 h 1431869"/>
                  <a:gd name="connsiteX2406" fmla="*/ 1253657 w 2604760"/>
                  <a:gd name="connsiteY2406" fmla="*/ 21520 h 1431869"/>
                  <a:gd name="connsiteX2407" fmla="*/ 1254183 w 2604760"/>
                  <a:gd name="connsiteY2407" fmla="*/ 19893 h 1431869"/>
                  <a:gd name="connsiteX2408" fmla="*/ 1254700 w 2604760"/>
                  <a:gd name="connsiteY2408" fmla="*/ 17086 h 1431869"/>
                  <a:gd name="connsiteX2409" fmla="*/ 1255226 w 2604760"/>
                  <a:gd name="connsiteY2409" fmla="*/ 13762 h 1431869"/>
                  <a:gd name="connsiteX2410" fmla="*/ 1255744 w 2604760"/>
                  <a:gd name="connsiteY2410" fmla="*/ 10737 h 1431869"/>
                  <a:gd name="connsiteX2411" fmla="*/ 1256262 w 2604760"/>
                  <a:gd name="connsiteY2411" fmla="*/ 8847 h 1431869"/>
                  <a:gd name="connsiteX2412" fmla="*/ 1256788 w 2604760"/>
                  <a:gd name="connsiteY2412" fmla="*/ 8743 h 1431869"/>
                  <a:gd name="connsiteX2413" fmla="*/ 1257306 w 2604760"/>
                  <a:gd name="connsiteY2413" fmla="*/ 10716 h 1431869"/>
                  <a:gd name="connsiteX2414" fmla="*/ 1257832 w 2604760"/>
                  <a:gd name="connsiteY2414" fmla="*/ 14656 h 1431869"/>
                  <a:gd name="connsiteX2415" fmla="*/ 1258349 w 2604760"/>
                  <a:gd name="connsiteY2415" fmla="*/ 20133 h 1431869"/>
                  <a:gd name="connsiteX2416" fmla="*/ 1258867 w 2604760"/>
                  <a:gd name="connsiteY2416" fmla="*/ 26494 h 1431869"/>
                  <a:gd name="connsiteX2417" fmla="*/ 1259393 w 2604760"/>
                  <a:gd name="connsiteY2417" fmla="*/ 32934 h 1431869"/>
                  <a:gd name="connsiteX2418" fmla="*/ 1259911 w 2604760"/>
                  <a:gd name="connsiteY2418" fmla="*/ 38612 h 1431869"/>
                  <a:gd name="connsiteX2419" fmla="*/ 1260437 w 2604760"/>
                  <a:gd name="connsiteY2419" fmla="*/ 42825 h 1431869"/>
                  <a:gd name="connsiteX2420" fmla="*/ 1260955 w 2604760"/>
                  <a:gd name="connsiteY2420" fmla="*/ 45187 h 1431869"/>
                  <a:gd name="connsiteX2421" fmla="*/ 1261472 w 2604760"/>
                  <a:gd name="connsiteY2421" fmla="*/ 45688 h 1431869"/>
                  <a:gd name="connsiteX2422" fmla="*/ 1261998 w 2604760"/>
                  <a:gd name="connsiteY2422" fmla="*/ 44643 h 1431869"/>
                  <a:gd name="connsiteX2423" fmla="*/ 1262516 w 2604760"/>
                  <a:gd name="connsiteY2423" fmla="*/ 42628 h 1431869"/>
                  <a:gd name="connsiteX2424" fmla="*/ 1263042 w 2604760"/>
                  <a:gd name="connsiteY2424" fmla="*/ 40403 h 1431869"/>
                  <a:gd name="connsiteX2425" fmla="*/ 1263560 w 2604760"/>
                  <a:gd name="connsiteY2425" fmla="*/ 38804 h 1431869"/>
                  <a:gd name="connsiteX2426" fmla="*/ 1264078 w 2604760"/>
                  <a:gd name="connsiteY2426" fmla="*/ 38545 h 1431869"/>
                  <a:gd name="connsiteX2427" fmla="*/ 1264604 w 2604760"/>
                  <a:gd name="connsiteY2427" fmla="*/ 40045 h 1431869"/>
                  <a:gd name="connsiteX2428" fmla="*/ 1265121 w 2604760"/>
                  <a:gd name="connsiteY2428" fmla="*/ 43365 h 1431869"/>
                  <a:gd name="connsiteX2429" fmla="*/ 1265648 w 2604760"/>
                  <a:gd name="connsiteY2429" fmla="*/ 48247 h 1431869"/>
                  <a:gd name="connsiteX2430" fmla="*/ 1266165 w 2604760"/>
                  <a:gd name="connsiteY2430" fmla="*/ 54198 h 1431869"/>
                  <a:gd name="connsiteX2431" fmla="*/ 1266683 w 2604760"/>
                  <a:gd name="connsiteY2431" fmla="*/ 60541 h 1431869"/>
                  <a:gd name="connsiteX2432" fmla="*/ 1267209 w 2604760"/>
                  <a:gd name="connsiteY2432" fmla="*/ 66506 h 1431869"/>
                  <a:gd name="connsiteX2433" fmla="*/ 1267727 w 2604760"/>
                  <a:gd name="connsiteY2433" fmla="*/ 71392 h 1431869"/>
                  <a:gd name="connsiteX2434" fmla="*/ 1268253 w 2604760"/>
                  <a:gd name="connsiteY2434" fmla="*/ 74746 h 1431869"/>
                  <a:gd name="connsiteX2435" fmla="*/ 1268770 w 2604760"/>
                  <a:gd name="connsiteY2435" fmla="*/ 76444 h 1431869"/>
                  <a:gd name="connsiteX2436" fmla="*/ 1269288 w 2604760"/>
                  <a:gd name="connsiteY2436" fmla="*/ 76662 h 1431869"/>
                  <a:gd name="connsiteX2437" fmla="*/ 1269814 w 2604760"/>
                  <a:gd name="connsiteY2437" fmla="*/ 75803 h 1431869"/>
                  <a:gd name="connsiteX2438" fmla="*/ 1270332 w 2604760"/>
                  <a:gd name="connsiteY2438" fmla="*/ 74428 h 1431869"/>
                  <a:gd name="connsiteX2439" fmla="*/ 1270858 w 2604760"/>
                  <a:gd name="connsiteY2439" fmla="*/ 73177 h 1431869"/>
                  <a:gd name="connsiteX2440" fmla="*/ 1271376 w 2604760"/>
                  <a:gd name="connsiteY2440" fmla="*/ 72638 h 1431869"/>
                  <a:gd name="connsiteX2441" fmla="*/ 1271893 w 2604760"/>
                  <a:gd name="connsiteY2441" fmla="*/ 73212 h 1431869"/>
                  <a:gd name="connsiteX2442" fmla="*/ 1272419 w 2604760"/>
                  <a:gd name="connsiteY2442" fmla="*/ 75034 h 1431869"/>
                  <a:gd name="connsiteX2443" fmla="*/ 1272937 w 2604760"/>
                  <a:gd name="connsiteY2443" fmla="*/ 77974 h 1431869"/>
                  <a:gd name="connsiteX2444" fmla="*/ 1273463 w 2604760"/>
                  <a:gd name="connsiteY2444" fmla="*/ 81699 h 1431869"/>
                  <a:gd name="connsiteX2445" fmla="*/ 1273981 w 2604760"/>
                  <a:gd name="connsiteY2445" fmla="*/ 85732 h 1431869"/>
                  <a:gd name="connsiteX2446" fmla="*/ 1274499 w 2604760"/>
                  <a:gd name="connsiteY2446" fmla="*/ 89523 h 1431869"/>
                  <a:gd name="connsiteX2447" fmla="*/ 1275025 w 2604760"/>
                  <a:gd name="connsiteY2447" fmla="*/ 92567 h 1431869"/>
                  <a:gd name="connsiteX2448" fmla="*/ 1275543 w 2604760"/>
                  <a:gd name="connsiteY2448" fmla="*/ 94535 h 1431869"/>
                  <a:gd name="connsiteX2449" fmla="*/ 1276069 w 2604760"/>
                  <a:gd name="connsiteY2449" fmla="*/ 95352 h 1431869"/>
                  <a:gd name="connsiteX2450" fmla="*/ 1276586 w 2604760"/>
                  <a:gd name="connsiteY2450" fmla="*/ 95181 h 1431869"/>
                  <a:gd name="connsiteX2451" fmla="*/ 1277104 w 2604760"/>
                  <a:gd name="connsiteY2451" fmla="*/ 94341 h 1431869"/>
                  <a:gd name="connsiteX2452" fmla="*/ 1277630 w 2604760"/>
                  <a:gd name="connsiteY2452" fmla="*/ 93223 h 1431869"/>
                  <a:gd name="connsiteX2453" fmla="*/ 1278148 w 2604760"/>
                  <a:gd name="connsiteY2453" fmla="*/ 92225 h 1431869"/>
                  <a:gd name="connsiteX2454" fmla="*/ 1278674 w 2604760"/>
                  <a:gd name="connsiteY2454" fmla="*/ 91690 h 1431869"/>
                  <a:gd name="connsiteX2455" fmla="*/ 1279192 w 2604760"/>
                  <a:gd name="connsiteY2455" fmla="*/ 91823 h 1431869"/>
                  <a:gd name="connsiteX2456" fmla="*/ 1279709 w 2604760"/>
                  <a:gd name="connsiteY2456" fmla="*/ 92630 h 1431869"/>
                  <a:gd name="connsiteX2457" fmla="*/ 1280235 w 2604760"/>
                  <a:gd name="connsiteY2457" fmla="*/ 93912 h 1431869"/>
                  <a:gd name="connsiteX2458" fmla="*/ 1280753 w 2604760"/>
                  <a:gd name="connsiteY2458" fmla="*/ 95326 h 1431869"/>
                  <a:gd name="connsiteX2459" fmla="*/ 1281279 w 2604760"/>
                  <a:gd name="connsiteY2459" fmla="*/ 96488 h 1431869"/>
                  <a:gd name="connsiteX2460" fmla="*/ 1281797 w 2604760"/>
                  <a:gd name="connsiteY2460" fmla="*/ 97052 h 1431869"/>
                  <a:gd name="connsiteX2461" fmla="*/ 1282315 w 2604760"/>
                  <a:gd name="connsiteY2461" fmla="*/ 96787 h 1431869"/>
                  <a:gd name="connsiteX2462" fmla="*/ 1282841 w 2604760"/>
                  <a:gd name="connsiteY2462" fmla="*/ 95639 h 1431869"/>
                  <a:gd name="connsiteX2463" fmla="*/ 1283358 w 2604760"/>
                  <a:gd name="connsiteY2463" fmla="*/ 93758 h 1431869"/>
                  <a:gd name="connsiteX2464" fmla="*/ 1283884 w 2604760"/>
                  <a:gd name="connsiteY2464" fmla="*/ 91474 h 1431869"/>
                  <a:gd name="connsiteX2465" fmla="*/ 1284402 w 2604760"/>
                  <a:gd name="connsiteY2465" fmla="*/ 89212 h 1431869"/>
                  <a:gd name="connsiteX2466" fmla="*/ 1284920 w 2604760"/>
                  <a:gd name="connsiteY2466" fmla="*/ 87377 h 1431869"/>
                  <a:gd name="connsiteX2467" fmla="*/ 1285446 w 2604760"/>
                  <a:gd name="connsiteY2467" fmla="*/ 86271 h 1431869"/>
                  <a:gd name="connsiteX2468" fmla="*/ 1285964 w 2604760"/>
                  <a:gd name="connsiteY2468" fmla="*/ 86027 h 1431869"/>
                  <a:gd name="connsiteX2469" fmla="*/ 1286490 w 2604760"/>
                  <a:gd name="connsiteY2469" fmla="*/ 86579 h 1431869"/>
                  <a:gd name="connsiteX2470" fmla="*/ 1287007 w 2604760"/>
                  <a:gd name="connsiteY2470" fmla="*/ 87651 h 1431869"/>
                  <a:gd name="connsiteX2471" fmla="*/ 1287525 w 2604760"/>
                  <a:gd name="connsiteY2471" fmla="*/ 88786 h 1431869"/>
                  <a:gd name="connsiteX2472" fmla="*/ 1288051 w 2604760"/>
                  <a:gd name="connsiteY2472" fmla="*/ 89438 h 1431869"/>
                  <a:gd name="connsiteX2473" fmla="*/ 1288569 w 2604760"/>
                  <a:gd name="connsiteY2473" fmla="*/ 89108 h 1431869"/>
                  <a:gd name="connsiteX2474" fmla="*/ 1289095 w 2604760"/>
                  <a:gd name="connsiteY2474" fmla="*/ 87484 h 1431869"/>
                  <a:gd name="connsiteX2475" fmla="*/ 1289613 w 2604760"/>
                  <a:gd name="connsiteY2475" fmla="*/ 84512 h 1431869"/>
                  <a:gd name="connsiteX2476" fmla="*/ 1290130 w 2604760"/>
                  <a:gd name="connsiteY2476" fmla="*/ 80400 h 1431869"/>
                  <a:gd name="connsiteX2477" fmla="*/ 1290656 w 2604760"/>
                  <a:gd name="connsiteY2477" fmla="*/ 75585 h 1431869"/>
                  <a:gd name="connsiteX2478" fmla="*/ 1291174 w 2604760"/>
                  <a:gd name="connsiteY2478" fmla="*/ 70667 h 1431869"/>
                  <a:gd name="connsiteX2479" fmla="*/ 1291700 w 2604760"/>
                  <a:gd name="connsiteY2479" fmla="*/ 66324 h 1431869"/>
                  <a:gd name="connsiteX2480" fmla="*/ 1292218 w 2604760"/>
                  <a:gd name="connsiteY2480" fmla="*/ 63173 h 1431869"/>
                  <a:gd name="connsiteX2481" fmla="*/ 1292736 w 2604760"/>
                  <a:gd name="connsiteY2481" fmla="*/ 61614 h 1431869"/>
                  <a:gd name="connsiteX2482" fmla="*/ 1293262 w 2604760"/>
                  <a:gd name="connsiteY2482" fmla="*/ 61728 h 1431869"/>
                  <a:gd name="connsiteX2483" fmla="*/ 1293779 w 2604760"/>
                  <a:gd name="connsiteY2483" fmla="*/ 63258 h 1431869"/>
                  <a:gd name="connsiteX2484" fmla="*/ 1294306 w 2604760"/>
                  <a:gd name="connsiteY2484" fmla="*/ 65663 h 1431869"/>
                  <a:gd name="connsiteX2485" fmla="*/ 1294823 w 2604760"/>
                  <a:gd name="connsiteY2485" fmla="*/ 68201 h 1431869"/>
                  <a:gd name="connsiteX2486" fmla="*/ 1295341 w 2604760"/>
                  <a:gd name="connsiteY2486" fmla="*/ 70046 h 1431869"/>
                  <a:gd name="connsiteX2487" fmla="*/ 1295867 w 2604760"/>
                  <a:gd name="connsiteY2487" fmla="*/ 70461 h 1431869"/>
                  <a:gd name="connsiteX2488" fmla="*/ 1296385 w 2604760"/>
                  <a:gd name="connsiteY2488" fmla="*/ 68981 h 1431869"/>
                  <a:gd name="connsiteX2489" fmla="*/ 1296911 w 2604760"/>
                  <a:gd name="connsiteY2489" fmla="*/ 65529 h 1431869"/>
                  <a:gd name="connsiteX2490" fmla="*/ 1297429 w 2604760"/>
                  <a:gd name="connsiteY2490" fmla="*/ 60417 h 1431869"/>
                  <a:gd name="connsiteX2491" fmla="*/ 1297946 w 2604760"/>
                  <a:gd name="connsiteY2491" fmla="*/ 54258 h 1431869"/>
                  <a:gd name="connsiteX2492" fmla="*/ 1298472 w 2604760"/>
                  <a:gd name="connsiteY2492" fmla="*/ 47875 h 1431869"/>
                  <a:gd name="connsiteX2493" fmla="*/ 1298990 w 2604760"/>
                  <a:gd name="connsiteY2493" fmla="*/ 42196 h 1431869"/>
                  <a:gd name="connsiteX2494" fmla="*/ 1299516 w 2604760"/>
                  <a:gd name="connsiteY2494" fmla="*/ 38093 h 1431869"/>
                  <a:gd name="connsiteX2495" fmla="*/ 1300034 w 2604760"/>
                  <a:gd name="connsiteY2495" fmla="*/ 36166 h 1431869"/>
                  <a:gd name="connsiteX2496" fmla="*/ 1300552 w 2604760"/>
                  <a:gd name="connsiteY2496" fmla="*/ 36583 h 1431869"/>
                  <a:gd name="connsiteX2497" fmla="*/ 1301078 w 2604760"/>
                  <a:gd name="connsiteY2497" fmla="*/ 39067 h 1431869"/>
                  <a:gd name="connsiteX2498" fmla="*/ 1301595 w 2604760"/>
                  <a:gd name="connsiteY2498" fmla="*/ 42982 h 1431869"/>
                  <a:gd name="connsiteX2499" fmla="*/ 1302121 w 2604760"/>
                  <a:gd name="connsiteY2499" fmla="*/ 47454 h 1431869"/>
                  <a:gd name="connsiteX2500" fmla="*/ 1302639 w 2604760"/>
                  <a:gd name="connsiteY2500" fmla="*/ 51494 h 1431869"/>
                  <a:gd name="connsiteX2501" fmla="*/ 1303157 w 2604760"/>
                  <a:gd name="connsiteY2501" fmla="*/ 54169 h 1431869"/>
                  <a:gd name="connsiteX2502" fmla="*/ 1303683 w 2604760"/>
                  <a:gd name="connsiteY2502" fmla="*/ 54818 h 1431869"/>
                  <a:gd name="connsiteX2503" fmla="*/ 1304201 w 2604760"/>
                  <a:gd name="connsiteY2503" fmla="*/ 53214 h 1431869"/>
                  <a:gd name="connsiteX2504" fmla="*/ 1304727 w 2604760"/>
                  <a:gd name="connsiteY2504" fmla="*/ 49587 h 1431869"/>
                  <a:gd name="connsiteX2505" fmla="*/ 1305244 w 2604760"/>
                  <a:gd name="connsiteY2505" fmla="*/ 44534 h 1431869"/>
                  <a:gd name="connsiteX2506" fmla="*/ 1305762 w 2604760"/>
                  <a:gd name="connsiteY2506" fmla="*/ 38911 h 1431869"/>
                  <a:gd name="connsiteX2507" fmla="*/ 1306288 w 2604760"/>
                  <a:gd name="connsiteY2507" fmla="*/ 33727 h 1431869"/>
                  <a:gd name="connsiteX2508" fmla="*/ 1306806 w 2604760"/>
                  <a:gd name="connsiteY2508" fmla="*/ 29957 h 1431869"/>
                  <a:gd name="connsiteX2509" fmla="*/ 1307332 w 2604760"/>
                  <a:gd name="connsiteY2509" fmla="*/ 28326 h 1431869"/>
                  <a:gd name="connsiteX2510" fmla="*/ 1307850 w 2604760"/>
                  <a:gd name="connsiteY2510" fmla="*/ 29118 h 1431869"/>
                  <a:gd name="connsiteX2511" fmla="*/ 1308367 w 2604760"/>
                  <a:gd name="connsiteY2511" fmla="*/ 32158 h 1431869"/>
                  <a:gd name="connsiteX2512" fmla="*/ 1308893 w 2604760"/>
                  <a:gd name="connsiteY2512" fmla="*/ 36901 h 1431869"/>
                  <a:gd name="connsiteX2513" fmla="*/ 1309411 w 2604760"/>
                  <a:gd name="connsiteY2513" fmla="*/ 42562 h 1431869"/>
                  <a:gd name="connsiteX2514" fmla="*/ 1309937 w 2604760"/>
                  <a:gd name="connsiteY2514" fmla="*/ 48216 h 1431869"/>
                  <a:gd name="connsiteX2515" fmla="*/ 1310455 w 2604760"/>
                  <a:gd name="connsiteY2515" fmla="*/ 52943 h 1431869"/>
                  <a:gd name="connsiteX2516" fmla="*/ 1310973 w 2604760"/>
                  <a:gd name="connsiteY2516" fmla="*/ 56026 h 1431869"/>
                  <a:gd name="connsiteX2517" fmla="*/ 1311499 w 2604760"/>
                  <a:gd name="connsiteY2517" fmla="*/ 57125 h 1431869"/>
                  <a:gd name="connsiteX2518" fmla="*/ 1312016 w 2604760"/>
                  <a:gd name="connsiteY2518" fmla="*/ 56331 h 1431869"/>
                  <a:gd name="connsiteX2519" fmla="*/ 1312542 w 2604760"/>
                  <a:gd name="connsiteY2519" fmla="*/ 54095 h 1431869"/>
                  <a:gd name="connsiteX2520" fmla="*/ 1313060 w 2604760"/>
                  <a:gd name="connsiteY2520" fmla="*/ 51117 h 1431869"/>
                  <a:gd name="connsiteX2521" fmla="*/ 1313578 w 2604760"/>
                  <a:gd name="connsiteY2521" fmla="*/ 48238 h 1431869"/>
                  <a:gd name="connsiteX2522" fmla="*/ 1314104 w 2604760"/>
                  <a:gd name="connsiteY2522" fmla="*/ 46291 h 1431869"/>
                  <a:gd name="connsiteX2523" fmla="*/ 1314622 w 2604760"/>
                  <a:gd name="connsiteY2523" fmla="*/ 45919 h 1431869"/>
                  <a:gd name="connsiteX2524" fmla="*/ 1315148 w 2604760"/>
                  <a:gd name="connsiteY2524" fmla="*/ 47416 h 1431869"/>
                  <a:gd name="connsiteX2525" fmla="*/ 1315665 w 2604760"/>
                  <a:gd name="connsiteY2525" fmla="*/ 50694 h 1431869"/>
                  <a:gd name="connsiteX2526" fmla="*/ 1316183 w 2604760"/>
                  <a:gd name="connsiteY2526" fmla="*/ 55361 h 1431869"/>
                  <a:gd name="connsiteX2527" fmla="*/ 1316709 w 2604760"/>
                  <a:gd name="connsiteY2527" fmla="*/ 60836 h 1431869"/>
                  <a:gd name="connsiteX2528" fmla="*/ 1317227 w 2604760"/>
                  <a:gd name="connsiteY2528" fmla="*/ 66435 h 1431869"/>
                  <a:gd name="connsiteX2529" fmla="*/ 1317753 w 2604760"/>
                  <a:gd name="connsiteY2529" fmla="*/ 71477 h 1431869"/>
                  <a:gd name="connsiteX2530" fmla="*/ 1318271 w 2604760"/>
                  <a:gd name="connsiteY2530" fmla="*/ 75420 h 1431869"/>
                  <a:gd name="connsiteX2531" fmla="*/ 1318788 w 2604760"/>
                  <a:gd name="connsiteY2531" fmla="*/ 77997 h 1431869"/>
                  <a:gd name="connsiteX2532" fmla="*/ 1319314 w 2604760"/>
                  <a:gd name="connsiteY2532" fmla="*/ 79271 h 1431869"/>
                  <a:gd name="connsiteX2533" fmla="*/ 1319832 w 2604760"/>
                  <a:gd name="connsiteY2533" fmla="*/ 79579 h 1431869"/>
                  <a:gd name="connsiteX2534" fmla="*/ 1320358 w 2604760"/>
                  <a:gd name="connsiteY2534" fmla="*/ 79422 h 1431869"/>
                  <a:gd name="connsiteX2535" fmla="*/ 1320876 w 2604760"/>
                  <a:gd name="connsiteY2535" fmla="*/ 79356 h 1431869"/>
                  <a:gd name="connsiteX2536" fmla="*/ 1321394 w 2604760"/>
                  <a:gd name="connsiteY2536" fmla="*/ 79892 h 1431869"/>
                  <a:gd name="connsiteX2537" fmla="*/ 1321920 w 2604760"/>
                  <a:gd name="connsiteY2537" fmla="*/ 81399 h 1431869"/>
                  <a:gd name="connsiteX2538" fmla="*/ 1322438 w 2604760"/>
                  <a:gd name="connsiteY2538" fmla="*/ 84008 h 1431869"/>
                  <a:gd name="connsiteX2539" fmla="*/ 1322964 w 2604760"/>
                  <a:gd name="connsiteY2539" fmla="*/ 87576 h 1431869"/>
                  <a:gd name="connsiteX2540" fmla="*/ 1323481 w 2604760"/>
                  <a:gd name="connsiteY2540" fmla="*/ 91753 h 1431869"/>
                  <a:gd name="connsiteX2541" fmla="*/ 1323999 w 2604760"/>
                  <a:gd name="connsiteY2541" fmla="*/ 96082 h 1431869"/>
                  <a:gd name="connsiteX2542" fmla="*/ 1324525 w 2604760"/>
                  <a:gd name="connsiteY2542" fmla="*/ 100110 h 1431869"/>
                  <a:gd name="connsiteX2543" fmla="*/ 1325043 w 2604760"/>
                  <a:gd name="connsiteY2543" fmla="*/ 103467 h 1431869"/>
                  <a:gd name="connsiteX2544" fmla="*/ 1325569 w 2604760"/>
                  <a:gd name="connsiteY2544" fmla="*/ 105936 h 1431869"/>
                  <a:gd name="connsiteX2545" fmla="*/ 1326087 w 2604760"/>
                  <a:gd name="connsiteY2545" fmla="*/ 107512 h 1431869"/>
                  <a:gd name="connsiteX2546" fmla="*/ 1326604 w 2604760"/>
                  <a:gd name="connsiteY2546" fmla="*/ 108425 h 1431869"/>
                  <a:gd name="connsiteX2547" fmla="*/ 1327130 w 2604760"/>
                  <a:gd name="connsiteY2547" fmla="*/ 109073 h 1431869"/>
                  <a:gd name="connsiteX2548" fmla="*/ 1327648 w 2604760"/>
                  <a:gd name="connsiteY2548" fmla="*/ 109906 h 1431869"/>
                  <a:gd name="connsiteX2549" fmla="*/ 1328174 w 2604760"/>
                  <a:gd name="connsiteY2549" fmla="*/ 111306 h 1431869"/>
                  <a:gd name="connsiteX2550" fmla="*/ 1328692 w 2604760"/>
                  <a:gd name="connsiteY2550" fmla="*/ 113507 h 1431869"/>
                  <a:gd name="connsiteX2551" fmla="*/ 1329210 w 2604760"/>
                  <a:gd name="connsiteY2551" fmla="*/ 116564 h 1431869"/>
                  <a:gd name="connsiteX2552" fmla="*/ 1329736 w 2604760"/>
                  <a:gd name="connsiteY2552" fmla="*/ 120322 h 1431869"/>
                  <a:gd name="connsiteX2553" fmla="*/ 1330253 w 2604760"/>
                  <a:gd name="connsiteY2553" fmla="*/ 124424 h 1431869"/>
                  <a:gd name="connsiteX2554" fmla="*/ 1330779 w 2604760"/>
                  <a:gd name="connsiteY2554" fmla="*/ 128367 h 1431869"/>
                  <a:gd name="connsiteX2555" fmla="*/ 1331297 w 2604760"/>
                  <a:gd name="connsiteY2555" fmla="*/ 131621 h 1431869"/>
                  <a:gd name="connsiteX2556" fmla="*/ 1331815 w 2604760"/>
                  <a:gd name="connsiteY2556" fmla="*/ 133763 h 1431869"/>
                  <a:gd name="connsiteX2557" fmla="*/ 1332341 w 2604760"/>
                  <a:gd name="connsiteY2557" fmla="*/ 134587 h 1431869"/>
                  <a:gd name="connsiteX2558" fmla="*/ 1332859 w 2604760"/>
                  <a:gd name="connsiteY2558" fmla="*/ 134147 h 1431869"/>
                  <a:gd name="connsiteX2559" fmla="*/ 1333385 w 2604760"/>
                  <a:gd name="connsiteY2559" fmla="*/ 132755 h 1431869"/>
                  <a:gd name="connsiteX2560" fmla="*/ 1333902 w 2604760"/>
                  <a:gd name="connsiteY2560" fmla="*/ 130929 h 1431869"/>
                  <a:gd name="connsiteX2561" fmla="*/ 1334420 w 2604760"/>
                  <a:gd name="connsiteY2561" fmla="*/ 129304 h 1431869"/>
                  <a:gd name="connsiteX2562" fmla="*/ 1334946 w 2604760"/>
                  <a:gd name="connsiteY2562" fmla="*/ 128499 h 1431869"/>
                  <a:gd name="connsiteX2563" fmla="*/ 1335464 w 2604760"/>
                  <a:gd name="connsiteY2563" fmla="*/ 128978 h 1431869"/>
                  <a:gd name="connsiteX2564" fmla="*/ 1335990 w 2604760"/>
                  <a:gd name="connsiteY2564" fmla="*/ 130937 h 1431869"/>
                  <a:gd name="connsiteX2565" fmla="*/ 1336508 w 2604760"/>
                  <a:gd name="connsiteY2565" fmla="*/ 134260 h 1431869"/>
                  <a:gd name="connsiteX2566" fmla="*/ 1337025 w 2604760"/>
                  <a:gd name="connsiteY2566" fmla="*/ 138546 h 1431869"/>
                  <a:gd name="connsiteX2567" fmla="*/ 1337551 w 2604760"/>
                  <a:gd name="connsiteY2567" fmla="*/ 143168 h 1431869"/>
                  <a:gd name="connsiteX2568" fmla="*/ 1338069 w 2604760"/>
                  <a:gd name="connsiteY2568" fmla="*/ 147363 h 1431869"/>
                  <a:gd name="connsiteX2569" fmla="*/ 1338595 w 2604760"/>
                  <a:gd name="connsiteY2569" fmla="*/ 150359 h 1431869"/>
                  <a:gd name="connsiteX2570" fmla="*/ 1339113 w 2604760"/>
                  <a:gd name="connsiteY2570" fmla="*/ 151542 h 1431869"/>
                  <a:gd name="connsiteX2571" fmla="*/ 1339631 w 2604760"/>
                  <a:gd name="connsiteY2571" fmla="*/ 150623 h 1431869"/>
                  <a:gd name="connsiteX2572" fmla="*/ 1340157 w 2604760"/>
                  <a:gd name="connsiteY2572" fmla="*/ 147715 h 1431869"/>
                  <a:gd name="connsiteX2573" fmla="*/ 1340674 w 2604760"/>
                  <a:gd name="connsiteY2573" fmla="*/ 143307 h 1431869"/>
                  <a:gd name="connsiteX2574" fmla="*/ 1341200 w 2604760"/>
                  <a:gd name="connsiteY2574" fmla="*/ 138152 h 1431869"/>
                  <a:gd name="connsiteX2575" fmla="*/ 1341718 w 2604760"/>
                  <a:gd name="connsiteY2575" fmla="*/ 133151 h 1431869"/>
                  <a:gd name="connsiteX2576" fmla="*/ 1342236 w 2604760"/>
                  <a:gd name="connsiteY2576" fmla="*/ 129208 h 1431869"/>
                  <a:gd name="connsiteX2577" fmla="*/ 1342762 w 2604760"/>
                  <a:gd name="connsiteY2577" fmla="*/ 127060 h 1431869"/>
                  <a:gd name="connsiteX2578" fmla="*/ 1343280 w 2604760"/>
                  <a:gd name="connsiteY2578" fmla="*/ 127093 h 1431869"/>
                  <a:gd name="connsiteX2579" fmla="*/ 1343806 w 2604760"/>
                  <a:gd name="connsiteY2579" fmla="*/ 129252 h 1431869"/>
                  <a:gd name="connsiteX2580" fmla="*/ 1344324 w 2604760"/>
                  <a:gd name="connsiteY2580" fmla="*/ 133062 h 1431869"/>
                  <a:gd name="connsiteX2581" fmla="*/ 1344841 w 2604760"/>
                  <a:gd name="connsiteY2581" fmla="*/ 137746 h 1431869"/>
                  <a:gd name="connsiteX2582" fmla="*/ 1345367 w 2604760"/>
                  <a:gd name="connsiteY2582" fmla="*/ 142340 h 1431869"/>
                  <a:gd name="connsiteX2583" fmla="*/ 1345885 w 2604760"/>
                  <a:gd name="connsiteY2583" fmla="*/ 145832 h 1431869"/>
                  <a:gd name="connsiteX2584" fmla="*/ 1346411 w 2604760"/>
                  <a:gd name="connsiteY2584" fmla="*/ 147347 h 1431869"/>
                  <a:gd name="connsiteX2585" fmla="*/ 1346929 w 2604760"/>
                  <a:gd name="connsiteY2585" fmla="*/ 146368 h 1431869"/>
                  <a:gd name="connsiteX2586" fmla="*/ 1347446 w 2604760"/>
                  <a:gd name="connsiteY2586" fmla="*/ 142869 h 1431869"/>
                  <a:gd name="connsiteX2587" fmla="*/ 1347973 w 2604760"/>
                  <a:gd name="connsiteY2587" fmla="*/ 137290 h 1431869"/>
                  <a:gd name="connsiteX2588" fmla="*/ 1348490 w 2604760"/>
                  <a:gd name="connsiteY2588" fmla="*/ 130431 h 1431869"/>
                  <a:gd name="connsiteX2589" fmla="*/ 1349016 w 2604760"/>
                  <a:gd name="connsiteY2589" fmla="*/ 123307 h 1431869"/>
                  <a:gd name="connsiteX2590" fmla="*/ 1349534 w 2604760"/>
                  <a:gd name="connsiteY2590" fmla="*/ 117011 h 1431869"/>
                  <a:gd name="connsiteX2591" fmla="*/ 1350052 w 2604760"/>
                  <a:gd name="connsiteY2591" fmla="*/ 112521 h 1431869"/>
                  <a:gd name="connsiteX2592" fmla="*/ 1350578 w 2604760"/>
                  <a:gd name="connsiteY2592" fmla="*/ 110465 h 1431869"/>
                  <a:gd name="connsiteX2593" fmla="*/ 1351096 w 2604760"/>
                  <a:gd name="connsiteY2593" fmla="*/ 110969 h 1431869"/>
                  <a:gd name="connsiteX2594" fmla="*/ 1351622 w 2604760"/>
                  <a:gd name="connsiteY2594" fmla="*/ 113672 h 1431869"/>
                  <a:gd name="connsiteX2595" fmla="*/ 1352139 w 2604760"/>
                  <a:gd name="connsiteY2595" fmla="*/ 117838 h 1431869"/>
                  <a:gd name="connsiteX2596" fmla="*/ 1352657 w 2604760"/>
                  <a:gd name="connsiteY2596" fmla="*/ 122497 h 1431869"/>
                  <a:gd name="connsiteX2597" fmla="*/ 1353183 w 2604760"/>
                  <a:gd name="connsiteY2597" fmla="*/ 126576 h 1431869"/>
                  <a:gd name="connsiteX2598" fmla="*/ 1353701 w 2604760"/>
                  <a:gd name="connsiteY2598" fmla="*/ 129082 h 1431869"/>
                  <a:gd name="connsiteX2599" fmla="*/ 1354227 w 2604760"/>
                  <a:gd name="connsiteY2599" fmla="*/ 129340 h 1431869"/>
                  <a:gd name="connsiteX2600" fmla="*/ 1354745 w 2604760"/>
                  <a:gd name="connsiteY2600" fmla="*/ 127149 h 1431869"/>
                  <a:gd name="connsiteX2601" fmla="*/ 1355262 w 2604760"/>
                  <a:gd name="connsiteY2601" fmla="*/ 122789 h 1431869"/>
                  <a:gd name="connsiteX2602" fmla="*/ 1355788 w 2604760"/>
                  <a:gd name="connsiteY2602" fmla="*/ 116918 h 1431869"/>
                  <a:gd name="connsiteX2603" fmla="*/ 1356306 w 2604760"/>
                  <a:gd name="connsiteY2603" fmla="*/ 110445 h 1431869"/>
                  <a:gd name="connsiteX2604" fmla="*/ 1356832 w 2604760"/>
                  <a:gd name="connsiteY2604" fmla="*/ 104401 h 1431869"/>
                  <a:gd name="connsiteX2605" fmla="*/ 1357350 w 2604760"/>
                  <a:gd name="connsiteY2605" fmla="*/ 99760 h 1431869"/>
                  <a:gd name="connsiteX2606" fmla="*/ 1357868 w 2604760"/>
                  <a:gd name="connsiteY2606" fmla="*/ 97221 h 1431869"/>
                  <a:gd name="connsiteX2607" fmla="*/ 1358394 w 2604760"/>
                  <a:gd name="connsiteY2607" fmla="*/ 97032 h 1431869"/>
                  <a:gd name="connsiteX2608" fmla="*/ 1358911 w 2604760"/>
                  <a:gd name="connsiteY2608" fmla="*/ 98973 h 1431869"/>
                  <a:gd name="connsiteX2609" fmla="*/ 1359437 w 2604760"/>
                  <a:gd name="connsiteY2609" fmla="*/ 102471 h 1431869"/>
                  <a:gd name="connsiteX2610" fmla="*/ 1359955 w 2604760"/>
                  <a:gd name="connsiteY2610" fmla="*/ 106724 h 1431869"/>
                  <a:gd name="connsiteX2611" fmla="*/ 1360473 w 2604760"/>
                  <a:gd name="connsiteY2611" fmla="*/ 110836 h 1431869"/>
                  <a:gd name="connsiteX2612" fmla="*/ 1360999 w 2604760"/>
                  <a:gd name="connsiteY2612" fmla="*/ 113969 h 1431869"/>
                  <a:gd name="connsiteX2613" fmla="*/ 1361517 w 2604760"/>
                  <a:gd name="connsiteY2613" fmla="*/ 115524 h 1431869"/>
                  <a:gd name="connsiteX2614" fmla="*/ 1362043 w 2604760"/>
                  <a:gd name="connsiteY2614" fmla="*/ 115285 h 1431869"/>
                  <a:gd name="connsiteX2615" fmla="*/ 1362560 w 2604760"/>
                  <a:gd name="connsiteY2615" fmla="*/ 113438 h 1431869"/>
                  <a:gd name="connsiteX2616" fmla="*/ 1363078 w 2604760"/>
                  <a:gd name="connsiteY2616" fmla="*/ 110477 h 1431869"/>
                  <a:gd name="connsiteX2617" fmla="*/ 1363604 w 2604760"/>
                  <a:gd name="connsiteY2617" fmla="*/ 107077 h 1431869"/>
                  <a:gd name="connsiteX2618" fmla="*/ 1364122 w 2604760"/>
                  <a:gd name="connsiteY2618" fmla="*/ 103982 h 1431869"/>
                  <a:gd name="connsiteX2619" fmla="*/ 1364648 w 2604760"/>
                  <a:gd name="connsiteY2619" fmla="*/ 101881 h 1431869"/>
                  <a:gd name="connsiteX2620" fmla="*/ 1365166 w 2604760"/>
                  <a:gd name="connsiteY2620" fmla="*/ 101257 h 1431869"/>
                  <a:gd name="connsiteX2621" fmla="*/ 1365683 w 2604760"/>
                  <a:gd name="connsiteY2621" fmla="*/ 102262 h 1431869"/>
                  <a:gd name="connsiteX2622" fmla="*/ 1366210 w 2604760"/>
                  <a:gd name="connsiteY2622" fmla="*/ 104690 h 1431869"/>
                  <a:gd name="connsiteX2623" fmla="*/ 1366727 w 2604760"/>
                  <a:gd name="connsiteY2623" fmla="*/ 108064 h 1431869"/>
                  <a:gd name="connsiteX2624" fmla="*/ 1367253 w 2604760"/>
                  <a:gd name="connsiteY2624" fmla="*/ 111785 h 1431869"/>
                  <a:gd name="connsiteX2625" fmla="*/ 1367771 w 2604760"/>
                  <a:gd name="connsiteY2625" fmla="*/ 115258 h 1431869"/>
                  <a:gd name="connsiteX2626" fmla="*/ 1368289 w 2604760"/>
                  <a:gd name="connsiteY2626" fmla="*/ 117999 h 1431869"/>
                  <a:gd name="connsiteX2627" fmla="*/ 1368815 w 2604760"/>
                  <a:gd name="connsiteY2627" fmla="*/ 119738 h 1431869"/>
                  <a:gd name="connsiteX2628" fmla="*/ 1369333 w 2604760"/>
                  <a:gd name="connsiteY2628" fmla="*/ 120486 h 1431869"/>
                  <a:gd name="connsiteX2629" fmla="*/ 1369859 w 2604760"/>
                  <a:gd name="connsiteY2629" fmla="*/ 120528 h 1431869"/>
                  <a:gd name="connsiteX2630" fmla="*/ 1370376 w 2604760"/>
                  <a:gd name="connsiteY2630" fmla="*/ 120335 h 1431869"/>
                  <a:gd name="connsiteX2631" fmla="*/ 1370894 w 2604760"/>
                  <a:gd name="connsiteY2631" fmla="*/ 120421 h 1431869"/>
                  <a:gd name="connsiteX2632" fmla="*/ 1371420 w 2604760"/>
                  <a:gd name="connsiteY2632" fmla="*/ 121225 h 1431869"/>
                  <a:gd name="connsiteX2633" fmla="*/ 1371938 w 2604760"/>
                  <a:gd name="connsiteY2633" fmla="*/ 123031 h 1431869"/>
                  <a:gd name="connsiteX2634" fmla="*/ 1372464 w 2604760"/>
                  <a:gd name="connsiteY2634" fmla="*/ 125914 h 1431869"/>
                  <a:gd name="connsiteX2635" fmla="*/ 1372982 w 2604760"/>
                  <a:gd name="connsiteY2635" fmla="*/ 129698 h 1431869"/>
                  <a:gd name="connsiteX2636" fmla="*/ 1373499 w 2604760"/>
                  <a:gd name="connsiteY2636" fmla="*/ 133971 h 1431869"/>
                  <a:gd name="connsiteX2637" fmla="*/ 1374025 w 2604760"/>
                  <a:gd name="connsiteY2637" fmla="*/ 138178 h 1431869"/>
                  <a:gd name="connsiteX2638" fmla="*/ 1374543 w 2604760"/>
                  <a:gd name="connsiteY2638" fmla="*/ 141781 h 1431869"/>
                  <a:gd name="connsiteX2639" fmla="*/ 1375069 w 2604760"/>
                  <a:gd name="connsiteY2639" fmla="*/ 144399 h 1431869"/>
                  <a:gd name="connsiteX2640" fmla="*/ 1375587 w 2604760"/>
                  <a:gd name="connsiteY2640" fmla="*/ 145892 h 1431869"/>
                  <a:gd name="connsiteX2641" fmla="*/ 1376105 w 2604760"/>
                  <a:gd name="connsiteY2641" fmla="*/ 146395 h 1431869"/>
                  <a:gd name="connsiteX2642" fmla="*/ 1376631 w 2604760"/>
                  <a:gd name="connsiteY2642" fmla="*/ 146292 h 1431869"/>
                  <a:gd name="connsiteX2643" fmla="*/ 1377148 w 2604760"/>
                  <a:gd name="connsiteY2643" fmla="*/ 146156 h 1431869"/>
                  <a:gd name="connsiteX2644" fmla="*/ 1377674 w 2604760"/>
                  <a:gd name="connsiteY2644" fmla="*/ 146636 h 1431869"/>
                  <a:gd name="connsiteX2645" fmla="*/ 1378192 w 2604760"/>
                  <a:gd name="connsiteY2645" fmla="*/ 148296 h 1431869"/>
                  <a:gd name="connsiteX2646" fmla="*/ 1378710 w 2604760"/>
                  <a:gd name="connsiteY2646" fmla="*/ 151477 h 1431869"/>
                  <a:gd name="connsiteX2647" fmla="*/ 1379236 w 2604760"/>
                  <a:gd name="connsiteY2647" fmla="*/ 156203 h 1431869"/>
                  <a:gd name="connsiteX2648" fmla="*/ 1379754 w 2604760"/>
                  <a:gd name="connsiteY2648" fmla="*/ 162174 h 1431869"/>
                  <a:gd name="connsiteX2649" fmla="*/ 1380280 w 2604760"/>
                  <a:gd name="connsiteY2649" fmla="*/ 168816 h 1431869"/>
                  <a:gd name="connsiteX2650" fmla="*/ 1380797 w 2604760"/>
                  <a:gd name="connsiteY2650" fmla="*/ 175379 h 1431869"/>
                  <a:gd name="connsiteX2651" fmla="*/ 1381315 w 2604760"/>
                  <a:gd name="connsiteY2651" fmla="*/ 181064 h 1431869"/>
                  <a:gd name="connsiteX2652" fmla="*/ 1381841 w 2604760"/>
                  <a:gd name="connsiteY2652" fmla="*/ 185194 h 1431869"/>
                  <a:gd name="connsiteX2653" fmla="*/ 1382359 w 2604760"/>
                  <a:gd name="connsiteY2653" fmla="*/ 187365 h 1431869"/>
                  <a:gd name="connsiteX2654" fmla="*/ 1382885 w 2604760"/>
                  <a:gd name="connsiteY2654" fmla="*/ 187558 h 1431869"/>
                  <a:gd name="connsiteX2655" fmla="*/ 1383403 w 2604760"/>
                  <a:gd name="connsiteY2655" fmla="*/ 186153 h 1431869"/>
                  <a:gd name="connsiteX2656" fmla="*/ 1383920 w 2604760"/>
                  <a:gd name="connsiteY2656" fmla="*/ 183849 h 1431869"/>
                  <a:gd name="connsiteX2657" fmla="*/ 1384446 w 2604760"/>
                  <a:gd name="connsiteY2657" fmla="*/ 181538 h 1431869"/>
                  <a:gd name="connsiteX2658" fmla="*/ 1384964 w 2604760"/>
                  <a:gd name="connsiteY2658" fmla="*/ 180155 h 1431869"/>
                  <a:gd name="connsiteX2659" fmla="*/ 1385490 w 2604760"/>
                  <a:gd name="connsiteY2659" fmla="*/ 180510 h 1431869"/>
                  <a:gd name="connsiteX2660" fmla="*/ 1386008 w 2604760"/>
                  <a:gd name="connsiteY2660" fmla="*/ 183103 h 1431869"/>
                  <a:gd name="connsiteX2661" fmla="*/ 1386526 w 2604760"/>
                  <a:gd name="connsiteY2661" fmla="*/ 187984 h 1431869"/>
                  <a:gd name="connsiteX2662" fmla="*/ 1387052 w 2604760"/>
                  <a:gd name="connsiteY2662" fmla="*/ 194723 h 1431869"/>
                  <a:gd name="connsiteX2663" fmla="*/ 1387569 w 2604760"/>
                  <a:gd name="connsiteY2663" fmla="*/ 202511 h 1431869"/>
                  <a:gd name="connsiteX2664" fmla="*/ 1388095 w 2604760"/>
                  <a:gd name="connsiteY2664" fmla="*/ 210334 h 1431869"/>
                  <a:gd name="connsiteX2665" fmla="*/ 1388613 w 2604760"/>
                  <a:gd name="connsiteY2665" fmla="*/ 217137 h 1431869"/>
                  <a:gd name="connsiteX2666" fmla="*/ 1389131 w 2604760"/>
                  <a:gd name="connsiteY2666" fmla="*/ 221997 h 1431869"/>
                  <a:gd name="connsiteX2667" fmla="*/ 1389657 w 2604760"/>
                  <a:gd name="connsiteY2667" fmla="*/ 224292 h 1431869"/>
                  <a:gd name="connsiteX2668" fmla="*/ 1390175 w 2604760"/>
                  <a:gd name="connsiteY2668" fmla="*/ 223862 h 1431869"/>
                  <a:gd name="connsiteX2669" fmla="*/ 1390701 w 2604760"/>
                  <a:gd name="connsiteY2669" fmla="*/ 221063 h 1431869"/>
                  <a:gd name="connsiteX2670" fmla="*/ 1391219 w 2604760"/>
                  <a:gd name="connsiteY2670" fmla="*/ 216677 h 1431869"/>
                  <a:gd name="connsiteX2671" fmla="*/ 1391736 w 2604760"/>
                  <a:gd name="connsiteY2671" fmla="*/ 211751 h 1431869"/>
                  <a:gd name="connsiteX2672" fmla="*/ 1392262 w 2604760"/>
                  <a:gd name="connsiteY2672" fmla="*/ 207426 h 1431869"/>
                  <a:gd name="connsiteX2673" fmla="*/ 1392780 w 2604760"/>
                  <a:gd name="connsiteY2673" fmla="*/ 204759 h 1431869"/>
                  <a:gd name="connsiteX2674" fmla="*/ 1393306 w 2604760"/>
                  <a:gd name="connsiteY2674" fmla="*/ 204514 h 1431869"/>
                  <a:gd name="connsiteX2675" fmla="*/ 1393824 w 2604760"/>
                  <a:gd name="connsiteY2675" fmla="*/ 206959 h 1431869"/>
                  <a:gd name="connsiteX2676" fmla="*/ 1394341 w 2604760"/>
                  <a:gd name="connsiteY2676" fmla="*/ 211798 h 1431869"/>
                  <a:gd name="connsiteX2677" fmla="*/ 1394868 w 2604760"/>
                  <a:gd name="connsiteY2677" fmla="*/ 218269 h 1431869"/>
                  <a:gd name="connsiteX2678" fmla="*/ 1395385 w 2604760"/>
                  <a:gd name="connsiteY2678" fmla="*/ 225334 h 1431869"/>
                  <a:gd name="connsiteX2679" fmla="*/ 1395911 w 2604760"/>
                  <a:gd name="connsiteY2679" fmla="*/ 231860 h 1431869"/>
                  <a:gd name="connsiteX2680" fmla="*/ 1396429 w 2604760"/>
                  <a:gd name="connsiteY2680" fmla="*/ 236772 h 1431869"/>
                  <a:gd name="connsiteX2681" fmla="*/ 1396947 w 2604760"/>
                  <a:gd name="connsiteY2681" fmla="*/ 239240 h 1431869"/>
                  <a:gd name="connsiteX2682" fmla="*/ 1397473 w 2604760"/>
                  <a:gd name="connsiteY2682" fmla="*/ 238878 h 1431869"/>
                  <a:gd name="connsiteX2683" fmla="*/ 1397991 w 2604760"/>
                  <a:gd name="connsiteY2683" fmla="*/ 235848 h 1431869"/>
                  <a:gd name="connsiteX2684" fmla="*/ 1398517 w 2604760"/>
                  <a:gd name="connsiteY2684" fmla="*/ 230789 h 1431869"/>
                  <a:gd name="connsiteX2685" fmla="*/ 1399034 w 2604760"/>
                  <a:gd name="connsiteY2685" fmla="*/ 224661 h 1431869"/>
                  <a:gd name="connsiteX2686" fmla="*/ 1399552 w 2604760"/>
                  <a:gd name="connsiteY2686" fmla="*/ 218569 h 1431869"/>
                  <a:gd name="connsiteX2687" fmla="*/ 1400078 w 2604760"/>
                  <a:gd name="connsiteY2687" fmla="*/ 213604 h 1431869"/>
                  <a:gd name="connsiteX2688" fmla="*/ 1400596 w 2604760"/>
                  <a:gd name="connsiteY2688" fmla="*/ 210641 h 1431869"/>
                  <a:gd name="connsiteX2689" fmla="*/ 1401122 w 2604760"/>
                  <a:gd name="connsiteY2689" fmla="*/ 210127 h 1431869"/>
                  <a:gd name="connsiteX2690" fmla="*/ 1401640 w 2604760"/>
                  <a:gd name="connsiteY2690" fmla="*/ 211979 h 1431869"/>
                  <a:gd name="connsiteX2691" fmla="*/ 1402157 w 2604760"/>
                  <a:gd name="connsiteY2691" fmla="*/ 215657 h 1431869"/>
                  <a:gd name="connsiteX2692" fmla="*/ 1402683 w 2604760"/>
                  <a:gd name="connsiteY2692" fmla="*/ 220326 h 1431869"/>
                  <a:gd name="connsiteX2693" fmla="*/ 1403201 w 2604760"/>
                  <a:gd name="connsiteY2693" fmla="*/ 225014 h 1431869"/>
                  <a:gd name="connsiteX2694" fmla="*/ 1403727 w 2604760"/>
                  <a:gd name="connsiteY2694" fmla="*/ 228749 h 1431869"/>
                  <a:gd name="connsiteX2695" fmla="*/ 1404245 w 2604760"/>
                  <a:gd name="connsiteY2695" fmla="*/ 230726 h 1431869"/>
                  <a:gd name="connsiteX2696" fmla="*/ 1404763 w 2604760"/>
                  <a:gd name="connsiteY2696" fmla="*/ 230493 h 1431869"/>
                  <a:gd name="connsiteX2697" fmla="*/ 1405289 w 2604760"/>
                  <a:gd name="connsiteY2697" fmla="*/ 228072 h 1431869"/>
                  <a:gd name="connsiteX2698" fmla="*/ 1405806 w 2604760"/>
                  <a:gd name="connsiteY2698" fmla="*/ 223916 h 1431869"/>
                  <a:gd name="connsiteX2699" fmla="*/ 1406332 w 2604760"/>
                  <a:gd name="connsiteY2699" fmla="*/ 218754 h 1431869"/>
                  <a:gd name="connsiteX2700" fmla="*/ 1406850 w 2604760"/>
                  <a:gd name="connsiteY2700" fmla="*/ 213433 h 1431869"/>
                  <a:gd name="connsiteX2701" fmla="*/ 1407368 w 2604760"/>
                  <a:gd name="connsiteY2701" fmla="*/ 208787 h 1431869"/>
                  <a:gd name="connsiteX2702" fmla="*/ 1407894 w 2604760"/>
                  <a:gd name="connsiteY2702" fmla="*/ 205496 h 1431869"/>
                  <a:gd name="connsiteX2703" fmla="*/ 1408412 w 2604760"/>
                  <a:gd name="connsiteY2703" fmla="*/ 203939 h 1431869"/>
                  <a:gd name="connsiteX2704" fmla="*/ 1408938 w 2604760"/>
                  <a:gd name="connsiteY2704" fmla="*/ 204103 h 1431869"/>
                  <a:gd name="connsiteX2705" fmla="*/ 1409456 w 2604760"/>
                  <a:gd name="connsiteY2705" fmla="*/ 205614 h 1431869"/>
                  <a:gd name="connsiteX2706" fmla="*/ 1409973 w 2604760"/>
                  <a:gd name="connsiteY2706" fmla="*/ 207867 h 1431869"/>
                  <a:gd name="connsiteX2707" fmla="*/ 1410499 w 2604760"/>
                  <a:gd name="connsiteY2707" fmla="*/ 210175 h 1431869"/>
                  <a:gd name="connsiteX2708" fmla="*/ 1411017 w 2604760"/>
                  <a:gd name="connsiteY2708" fmla="*/ 211893 h 1431869"/>
                  <a:gd name="connsiteX2709" fmla="*/ 1411543 w 2604760"/>
                  <a:gd name="connsiteY2709" fmla="*/ 212531 h 1431869"/>
                  <a:gd name="connsiteX2710" fmla="*/ 1412061 w 2604760"/>
                  <a:gd name="connsiteY2710" fmla="*/ 211872 h 1431869"/>
                  <a:gd name="connsiteX2711" fmla="*/ 1412578 w 2604760"/>
                  <a:gd name="connsiteY2711" fmla="*/ 210034 h 1431869"/>
                  <a:gd name="connsiteX2712" fmla="*/ 1413105 w 2604760"/>
                  <a:gd name="connsiteY2712" fmla="*/ 207431 h 1431869"/>
                  <a:gd name="connsiteX2713" fmla="*/ 1413622 w 2604760"/>
                  <a:gd name="connsiteY2713" fmla="*/ 204625 h 1431869"/>
                  <a:gd name="connsiteX2714" fmla="*/ 1414148 w 2604760"/>
                  <a:gd name="connsiteY2714" fmla="*/ 202162 h 1431869"/>
                  <a:gd name="connsiteX2715" fmla="*/ 1414666 w 2604760"/>
                  <a:gd name="connsiteY2715" fmla="*/ 200474 h 1431869"/>
                  <a:gd name="connsiteX2716" fmla="*/ 1415184 w 2604760"/>
                  <a:gd name="connsiteY2716" fmla="*/ 199818 h 1431869"/>
                  <a:gd name="connsiteX2717" fmla="*/ 1415710 w 2604760"/>
                  <a:gd name="connsiteY2717" fmla="*/ 200228 h 1431869"/>
                  <a:gd name="connsiteX2718" fmla="*/ 1416227 w 2604760"/>
                  <a:gd name="connsiteY2718" fmla="*/ 201485 h 1431869"/>
                  <a:gd name="connsiteX2719" fmla="*/ 1416754 w 2604760"/>
                  <a:gd name="connsiteY2719" fmla="*/ 203151 h 1431869"/>
                  <a:gd name="connsiteX2720" fmla="*/ 1417271 w 2604760"/>
                  <a:gd name="connsiteY2720" fmla="*/ 204686 h 1431869"/>
                  <a:gd name="connsiteX2721" fmla="*/ 1417789 w 2604760"/>
                  <a:gd name="connsiteY2721" fmla="*/ 205607 h 1431869"/>
                  <a:gd name="connsiteX2722" fmla="*/ 1418315 w 2604760"/>
                  <a:gd name="connsiteY2722" fmla="*/ 205617 h 1431869"/>
                  <a:gd name="connsiteX2723" fmla="*/ 1418833 w 2604760"/>
                  <a:gd name="connsiteY2723" fmla="*/ 204666 h 1431869"/>
                  <a:gd name="connsiteX2724" fmla="*/ 1419359 w 2604760"/>
                  <a:gd name="connsiteY2724" fmla="*/ 202981 h 1431869"/>
                  <a:gd name="connsiteX2725" fmla="*/ 1419877 w 2604760"/>
                  <a:gd name="connsiteY2725" fmla="*/ 201024 h 1431869"/>
                  <a:gd name="connsiteX2726" fmla="*/ 1420394 w 2604760"/>
                  <a:gd name="connsiteY2726" fmla="*/ 199398 h 1431869"/>
                  <a:gd name="connsiteX2727" fmla="*/ 1420920 w 2604760"/>
                  <a:gd name="connsiteY2727" fmla="*/ 198698 h 1431869"/>
                  <a:gd name="connsiteX2728" fmla="*/ 1421438 w 2604760"/>
                  <a:gd name="connsiteY2728" fmla="*/ 199343 h 1431869"/>
                  <a:gd name="connsiteX2729" fmla="*/ 1421964 w 2604760"/>
                  <a:gd name="connsiteY2729" fmla="*/ 201481 h 1431869"/>
                  <a:gd name="connsiteX2730" fmla="*/ 1422482 w 2604760"/>
                  <a:gd name="connsiteY2730" fmla="*/ 204960 h 1431869"/>
                  <a:gd name="connsiteX2731" fmla="*/ 1423000 w 2604760"/>
                  <a:gd name="connsiteY2731" fmla="*/ 209359 h 1431869"/>
                  <a:gd name="connsiteX2732" fmla="*/ 1423526 w 2604760"/>
                  <a:gd name="connsiteY2732" fmla="*/ 214053 h 1431869"/>
                  <a:gd name="connsiteX2733" fmla="*/ 1424043 w 2604760"/>
                  <a:gd name="connsiteY2733" fmla="*/ 218302 h 1431869"/>
                  <a:gd name="connsiteX2734" fmla="*/ 1424569 w 2604760"/>
                  <a:gd name="connsiteY2734" fmla="*/ 221406 h 1431869"/>
                  <a:gd name="connsiteX2735" fmla="*/ 1425087 w 2604760"/>
                  <a:gd name="connsiteY2735" fmla="*/ 222867 h 1431869"/>
                  <a:gd name="connsiteX2736" fmla="*/ 1425605 w 2604760"/>
                  <a:gd name="connsiteY2736" fmla="*/ 222538 h 1431869"/>
                  <a:gd name="connsiteX2737" fmla="*/ 1426131 w 2604760"/>
                  <a:gd name="connsiteY2737" fmla="*/ 220684 h 1431869"/>
                  <a:gd name="connsiteX2738" fmla="*/ 1426649 w 2604760"/>
                  <a:gd name="connsiteY2738" fmla="*/ 217930 h 1431869"/>
                  <a:gd name="connsiteX2739" fmla="*/ 1427175 w 2604760"/>
                  <a:gd name="connsiteY2739" fmla="*/ 215137 h 1431869"/>
                  <a:gd name="connsiteX2740" fmla="*/ 1427692 w 2604760"/>
                  <a:gd name="connsiteY2740" fmla="*/ 213236 h 1431869"/>
                  <a:gd name="connsiteX2741" fmla="*/ 1428210 w 2604760"/>
                  <a:gd name="connsiteY2741" fmla="*/ 213053 h 1431869"/>
                  <a:gd name="connsiteX2742" fmla="*/ 1428736 w 2604760"/>
                  <a:gd name="connsiteY2742" fmla="*/ 215143 h 1431869"/>
                  <a:gd name="connsiteX2743" fmla="*/ 1429254 w 2604760"/>
                  <a:gd name="connsiteY2743" fmla="*/ 219659 h 1431869"/>
                  <a:gd name="connsiteX2744" fmla="*/ 1429780 w 2604760"/>
                  <a:gd name="connsiteY2744" fmla="*/ 226289 h 1431869"/>
                  <a:gd name="connsiteX2745" fmla="*/ 1430298 w 2604760"/>
                  <a:gd name="connsiteY2745" fmla="*/ 234301 h 1431869"/>
                  <a:gd name="connsiteX2746" fmla="*/ 1430815 w 2604760"/>
                  <a:gd name="connsiteY2746" fmla="*/ 242688 h 1431869"/>
                  <a:gd name="connsiteX2747" fmla="*/ 1431341 w 2604760"/>
                  <a:gd name="connsiteY2747" fmla="*/ 250352 h 1431869"/>
                  <a:gd name="connsiteX2748" fmla="*/ 1431859 w 2604760"/>
                  <a:gd name="connsiteY2748" fmla="*/ 256299 h 1431869"/>
                  <a:gd name="connsiteX2749" fmla="*/ 1432385 w 2604760"/>
                  <a:gd name="connsiteY2749" fmla="*/ 259826 h 1431869"/>
                  <a:gd name="connsiteX2750" fmla="*/ 1432903 w 2604760"/>
                  <a:gd name="connsiteY2750" fmla="*/ 260676 h 1431869"/>
                  <a:gd name="connsiteX2751" fmla="*/ 1433421 w 2604760"/>
                  <a:gd name="connsiteY2751" fmla="*/ 259127 h 1431869"/>
                  <a:gd name="connsiteX2752" fmla="*/ 1433947 w 2604760"/>
                  <a:gd name="connsiteY2752" fmla="*/ 255943 h 1431869"/>
                  <a:gd name="connsiteX2753" fmla="*/ 1434464 w 2604760"/>
                  <a:gd name="connsiteY2753" fmla="*/ 252203 h 1431869"/>
                  <a:gd name="connsiteX2754" fmla="*/ 1434991 w 2604760"/>
                  <a:gd name="connsiteY2754" fmla="*/ 249093 h 1431869"/>
                  <a:gd name="connsiteX2755" fmla="*/ 1435508 w 2604760"/>
                  <a:gd name="connsiteY2755" fmla="*/ 247717 h 1431869"/>
                  <a:gd name="connsiteX2756" fmla="*/ 1436026 w 2604760"/>
                  <a:gd name="connsiteY2756" fmla="*/ 248918 h 1431869"/>
                  <a:gd name="connsiteX2757" fmla="*/ 1436552 w 2604760"/>
                  <a:gd name="connsiteY2757" fmla="*/ 253098 h 1431869"/>
                  <a:gd name="connsiteX2758" fmla="*/ 1437070 w 2604760"/>
                  <a:gd name="connsiteY2758" fmla="*/ 260079 h 1431869"/>
                  <a:gd name="connsiteX2759" fmla="*/ 1437596 w 2604760"/>
                  <a:gd name="connsiteY2759" fmla="*/ 269115 h 1431869"/>
                  <a:gd name="connsiteX2760" fmla="*/ 1438114 w 2604760"/>
                  <a:gd name="connsiteY2760" fmla="*/ 279070 h 1431869"/>
                  <a:gd name="connsiteX2761" fmla="*/ 1438631 w 2604760"/>
                  <a:gd name="connsiteY2761" fmla="*/ 288661 h 1431869"/>
                  <a:gd name="connsiteX2762" fmla="*/ 1439157 w 2604760"/>
                  <a:gd name="connsiteY2762" fmla="*/ 296684 h 1431869"/>
                  <a:gd name="connsiteX2763" fmla="*/ 1439675 w 2604760"/>
                  <a:gd name="connsiteY2763" fmla="*/ 302202 h 1431869"/>
                  <a:gd name="connsiteX2764" fmla="*/ 1440201 w 2604760"/>
                  <a:gd name="connsiteY2764" fmla="*/ 304711 h 1431869"/>
                  <a:gd name="connsiteX2765" fmla="*/ 1440719 w 2604760"/>
                  <a:gd name="connsiteY2765" fmla="*/ 304271 h 1431869"/>
                  <a:gd name="connsiteX2766" fmla="*/ 1441237 w 2604760"/>
                  <a:gd name="connsiteY2766" fmla="*/ 301498 h 1431869"/>
                  <a:gd name="connsiteX2767" fmla="*/ 1441763 w 2604760"/>
                  <a:gd name="connsiteY2767" fmla="*/ 297409 h 1431869"/>
                  <a:gd name="connsiteX2768" fmla="*/ 1442280 w 2604760"/>
                  <a:gd name="connsiteY2768" fmla="*/ 293214 h 1431869"/>
                  <a:gd name="connsiteX2769" fmla="*/ 1442806 w 2604760"/>
                  <a:gd name="connsiteY2769" fmla="*/ 290124 h 1431869"/>
                  <a:gd name="connsiteX2770" fmla="*/ 1443324 w 2604760"/>
                  <a:gd name="connsiteY2770" fmla="*/ 289173 h 1431869"/>
                  <a:gd name="connsiteX2771" fmla="*/ 1443842 w 2604760"/>
                  <a:gd name="connsiteY2771" fmla="*/ 291005 h 1431869"/>
                  <a:gd name="connsiteX2772" fmla="*/ 1444368 w 2604760"/>
                  <a:gd name="connsiteY2772" fmla="*/ 295695 h 1431869"/>
                  <a:gd name="connsiteX2773" fmla="*/ 1444886 w 2604760"/>
                  <a:gd name="connsiteY2773" fmla="*/ 302711 h 1431869"/>
                  <a:gd name="connsiteX2774" fmla="*/ 1445412 w 2604760"/>
                  <a:gd name="connsiteY2774" fmla="*/ 311079 h 1431869"/>
                  <a:gd name="connsiteX2775" fmla="*/ 1445929 w 2604760"/>
                  <a:gd name="connsiteY2775" fmla="*/ 319630 h 1431869"/>
                  <a:gd name="connsiteX2776" fmla="*/ 1446447 w 2604760"/>
                  <a:gd name="connsiteY2776" fmla="*/ 327206 h 1431869"/>
                  <a:gd name="connsiteX2777" fmla="*/ 1446973 w 2604760"/>
                  <a:gd name="connsiteY2777" fmla="*/ 332818 h 1431869"/>
                  <a:gd name="connsiteX2778" fmla="*/ 1447491 w 2604760"/>
                  <a:gd name="connsiteY2778" fmla="*/ 335840 h 1431869"/>
                  <a:gd name="connsiteX2779" fmla="*/ 1448017 w 2604760"/>
                  <a:gd name="connsiteY2779" fmla="*/ 336124 h 1431869"/>
                  <a:gd name="connsiteX2780" fmla="*/ 1448535 w 2604760"/>
                  <a:gd name="connsiteY2780" fmla="*/ 334045 h 1431869"/>
                  <a:gd name="connsiteX2781" fmla="*/ 1449052 w 2604760"/>
                  <a:gd name="connsiteY2781" fmla="*/ 330396 h 1431869"/>
                  <a:gd name="connsiteX2782" fmla="*/ 1449578 w 2604760"/>
                  <a:gd name="connsiteY2782" fmla="*/ 326187 h 1431869"/>
                  <a:gd name="connsiteX2783" fmla="*/ 1450096 w 2604760"/>
                  <a:gd name="connsiteY2783" fmla="*/ 322447 h 1431869"/>
                  <a:gd name="connsiteX2784" fmla="*/ 1450622 w 2604760"/>
                  <a:gd name="connsiteY2784" fmla="*/ 320089 h 1431869"/>
                  <a:gd name="connsiteX2785" fmla="*/ 1451140 w 2604760"/>
                  <a:gd name="connsiteY2785" fmla="*/ 319732 h 1431869"/>
                  <a:gd name="connsiteX2786" fmla="*/ 1451658 w 2604760"/>
                  <a:gd name="connsiteY2786" fmla="*/ 321536 h 1431869"/>
                  <a:gd name="connsiteX2787" fmla="*/ 1452184 w 2604760"/>
                  <a:gd name="connsiteY2787" fmla="*/ 325177 h 1431869"/>
                  <a:gd name="connsiteX2788" fmla="*/ 1452701 w 2604760"/>
                  <a:gd name="connsiteY2788" fmla="*/ 329953 h 1431869"/>
                  <a:gd name="connsiteX2789" fmla="*/ 1453227 w 2604760"/>
                  <a:gd name="connsiteY2789" fmla="*/ 334997 h 1431869"/>
                  <a:gd name="connsiteX2790" fmla="*/ 1453745 w 2604760"/>
                  <a:gd name="connsiteY2790" fmla="*/ 339456 h 1431869"/>
                  <a:gd name="connsiteX2791" fmla="*/ 1454263 w 2604760"/>
                  <a:gd name="connsiteY2791" fmla="*/ 342604 h 1431869"/>
                  <a:gd name="connsiteX2792" fmla="*/ 1454789 w 2604760"/>
                  <a:gd name="connsiteY2792" fmla="*/ 343990 h 1431869"/>
                  <a:gd name="connsiteX2793" fmla="*/ 1455307 w 2604760"/>
                  <a:gd name="connsiteY2793" fmla="*/ 343506 h 1431869"/>
                  <a:gd name="connsiteX2794" fmla="*/ 1455833 w 2604760"/>
                  <a:gd name="connsiteY2794" fmla="*/ 341485 h 1431869"/>
                  <a:gd name="connsiteX2795" fmla="*/ 1456351 w 2604760"/>
                  <a:gd name="connsiteY2795" fmla="*/ 338546 h 1431869"/>
                  <a:gd name="connsiteX2796" fmla="*/ 1456868 w 2604760"/>
                  <a:gd name="connsiteY2796" fmla="*/ 335431 h 1431869"/>
                  <a:gd name="connsiteX2797" fmla="*/ 1457394 w 2604760"/>
                  <a:gd name="connsiteY2797" fmla="*/ 332809 h 1431869"/>
                  <a:gd name="connsiteX2798" fmla="*/ 1457912 w 2604760"/>
                  <a:gd name="connsiteY2798" fmla="*/ 331173 h 1431869"/>
                  <a:gd name="connsiteX2799" fmla="*/ 1458438 w 2604760"/>
                  <a:gd name="connsiteY2799" fmla="*/ 330763 h 1431869"/>
                  <a:gd name="connsiteX2800" fmla="*/ 1458956 w 2604760"/>
                  <a:gd name="connsiteY2800" fmla="*/ 331498 h 1431869"/>
                  <a:gd name="connsiteX2801" fmla="*/ 1459473 w 2604760"/>
                  <a:gd name="connsiteY2801" fmla="*/ 333010 h 1431869"/>
                  <a:gd name="connsiteX2802" fmla="*/ 1460000 w 2604760"/>
                  <a:gd name="connsiteY2802" fmla="*/ 334730 h 1431869"/>
                  <a:gd name="connsiteX2803" fmla="*/ 1460517 w 2604760"/>
                  <a:gd name="connsiteY2803" fmla="*/ 336049 h 1431869"/>
                  <a:gd name="connsiteX2804" fmla="*/ 1461043 w 2604760"/>
                  <a:gd name="connsiteY2804" fmla="*/ 336475 h 1431869"/>
                  <a:gd name="connsiteX2805" fmla="*/ 1461561 w 2604760"/>
                  <a:gd name="connsiteY2805" fmla="*/ 335749 h 1431869"/>
                  <a:gd name="connsiteX2806" fmla="*/ 1462079 w 2604760"/>
                  <a:gd name="connsiteY2806" fmla="*/ 333878 h 1431869"/>
                  <a:gd name="connsiteX2807" fmla="*/ 1462605 w 2604760"/>
                  <a:gd name="connsiteY2807" fmla="*/ 331156 h 1431869"/>
                  <a:gd name="connsiteX2808" fmla="*/ 1463122 w 2604760"/>
                  <a:gd name="connsiteY2808" fmla="*/ 328108 h 1431869"/>
                  <a:gd name="connsiteX2809" fmla="*/ 1463649 w 2604760"/>
                  <a:gd name="connsiteY2809" fmla="*/ 325428 h 1431869"/>
                  <a:gd name="connsiteX2810" fmla="*/ 1464166 w 2604760"/>
                  <a:gd name="connsiteY2810" fmla="*/ 323716 h 1431869"/>
                  <a:gd name="connsiteX2811" fmla="*/ 1464684 w 2604760"/>
                  <a:gd name="connsiteY2811" fmla="*/ 323323 h 1431869"/>
                  <a:gd name="connsiteX2812" fmla="*/ 1465210 w 2604760"/>
                  <a:gd name="connsiteY2812" fmla="*/ 324267 h 1431869"/>
                  <a:gd name="connsiteX2813" fmla="*/ 1465728 w 2604760"/>
                  <a:gd name="connsiteY2813" fmla="*/ 326254 h 1431869"/>
                  <a:gd name="connsiteX2814" fmla="*/ 1466254 w 2604760"/>
                  <a:gd name="connsiteY2814" fmla="*/ 328718 h 1431869"/>
                  <a:gd name="connsiteX2815" fmla="*/ 1466772 w 2604760"/>
                  <a:gd name="connsiteY2815" fmla="*/ 330939 h 1431869"/>
                  <a:gd name="connsiteX2816" fmla="*/ 1467289 w 2604760"/>
                  <a:gd name="connsiteY2816" fmla="*/ 332208 h 1431869"/>
                  <a:gd name="connsiteX2817" fmla="*/ 1467815 w 2604760"/>
                  <a:gd name="connsiteY2817" fmla="*/ 331958 h 1431869"/>
                  <a:gd name="connsiteX2818" fmla="*/ 1468333 w 2604760"/>
                  <a:gd name="connsiteY2818" fmla="*/ 329903 h 1431869"/>
                  <a:gd name="connsiteX2819" fmla="*/ 1468859 w 2604760"/>
                  <a:gd name="connsiteY2819" fmla="*/ 326187 h 1431869"/>
                  <a:gd name="connsiteX2820" fmla="*/ 1469377 w 2604760"/>
                  <a:gd name="connsiteY2820" fmla="*/ 321303 h 1431869"/>
                  <a:gd name="connsiteX2821" fmla="*/ 1469895 w 2604760"/>
                  <a:gd name="connsiteY2821" fmla="*/ 316078 h 1431869"/>
                  <a:gd name="connsiteX2822" fmla="*/ 1470421 w 2604760"/>
                  <a:gd name="connsiteY2822" fmla="*/ 311461 h 1431869"/>
                  <a:gd name="connsiteX2823" fmla="*/ 1470938 w 2604760"/>
                  <a:gd name="connsiteY2823" fmla="*/ 308377 h 1431869"/>
                  <a:gd name="connsiteX2824" fmla="*/ 1471464 w 2604760"/>
                  <a:gd name="connsiteY2824" fmla="*/ 307506 h 1431869"/>
                  <a:gd name="connsiteX2825" fmla="*/ 1471982 w 2604760"/>
                  <a:gd name="connsiteY2825" fmla="*/ 309113 h 1431869"/>
                  <a:gd name="connsiteX2826" fmla="*/ 1472500 w 2604760"/>
                  <a:gd name="connsiteY2826" fmla="*/ 312966 h 1431869"/>
                  <a:gd name="connsiteX2827" fmla="*/ 1473026 w 2604760"/>
                  <a:gd name="connsiteY2827" fmla="*/ 318365 h 1431869"/>
                  <a:gd name="connsiteX2828" fmla="*/ 1473544 w 2604760"/>
                  <a:gd name="connsiteY2828" fmla="*/ 324284 h 1431869"/>
                  <a:gd name="connsiteX2829" fmla="*/ 1474070 w 2604760"/>
                  <a:gd name="connsiteY2829" fmla="*/ 329586 h 1431869"/>
                  <a:gd name="connsiteX2830" fmla="*/ 1474587 w 2604760"/>
                  <a:gd name="connsiteY2830" fmla="*/ 333202 h 1431869"/>
                  <a:gd name="connsiteX2831" fmla="*/ 1475105 w 2604760"/>
                  <a:gd name="connsiteY2831" fmla="*/ 334387 h 1431869"/>
                  <a:gd name="connsiteX2832" fmla="*/ 1475631 w 2604760"/>
                  <a:gd name="connsiteY2832" fmla="*/ 332818 h 1431869"/>
                  <a:gd name="connsiteX2833" fmla="*/ 1476149 w 2604760"/>
                  <a:gd name="connsiteY2833" fmla="*/ 328759 h 1431869"/>
                  <a:gd name="connsiteX2834" fmla="*/ 1476675 w 2604760"/>
                  <a:gd name="connsiteY2834" fmla="*/ 322964 h 1431869"/>
                  <a:gd name="connsiteX2835" fmla="*/ 1477193 w 2604760"/>
                  <a:gd name="connsiteY2835" fmla="*/ 316614 h 1431869"/>
                  <a:gd name="connsiteX2836" fmla="*/ 1477710 w 2604760"/>
                  <a:gd name="connsiteY2836" fmla="*/ 311007 h 1431869"/>
                  <a:gd name="connsiteX2837" fmla="*/ 1478237 w 2604760"/>
                  <a:gd name="connsiteY2837" fmla="*/ 307344 h 1431869"/>
                  <a:gd name="connsiteX2838" fmla="*/ 1478754 w 2604760"/>
                  <a:gd name="connsiteY2838" fmla="*/ 306509 h 1431869"/>
                  <a:gd name="connsiteX2839" fmla="*/ 1479280 w 2604760"/>
                  <a:gd name="connsiteY2839" fmla="*/ 308912 h 1431869"/>
                  <a:gd name="connsiteX2840" fmla="*/ 1479798 w 2604760"/>
                  <a:gd name="connsiteY2840" fmla="*/ 314384 h 1431869"/>
                  <a:gd name="connsiteX2841" fmla="*/ 1480316 w 2604760"/>
                  <a:gd name="connsiteY2841" fmla="*/ 322171 h 1431869"/>
                  <a:gd name="connsiteX2842" fmla="*/ 1480842 w 2604760"/>
                  <a:gd name="connsiteY2842" fmla="*/ 331072 h 1431869"/>
                  <a:gd name="connsiteX2843" fmla="*/ 1481359 w 2604760"/>
                  <a:gd name="connsiteY2843" fmla="*/ 339682 h 1431869"/>
                  <a:gd name="connsiteX2844" fmla="*/ 1481886 w 2604760"/>
                  <a:gd name="connsiteY2844" fmla="*/ 346696 h 1431869"/>
                  <a:gd name="connsiteX2845" fmla="*/ 1482403 w 2604760"/>
                  <a:gd name="connsiteY2845" fmla="*/ 351105 h 1431869"/>
                  <a:gd name="connsiteX2846" fmla="*/ 1482921 w 2604760"/>
                  <a:gd name="connsiteY2846" fmla="*/ 352399 h 1431869"/>
                  <a:gd name="connsiteX2847" fmla="*/ 1483447 w 2604760"/>
                  <a:gd name="connsiteY2847" fmla="*/ 350645 h 1431869"/>
                  <a:gd name="connsiteX2848" fmla="*/ 1483965 w 2604760"/>
                  <a:gd name="connsiteY2848" fmla="*/ 346545 h 1431869"/>
                  <a:gd name="connsiteX2849" fmla="*/ 1484491 w 2604760"/>
                  <a:gd name="connsiteY2849" fmla="*/ 341251 h 1431869"/>
                  <a:gd name="connsiteX2850" fmla="*/ 1485008 w 2604760"/>
                  <a:gd name="connsiteY2850" fmla="*/ 336124 h 1431869"/>
                  <a:gd name="connsiteX2851" fmla="*/ 1485526 w 2604760"/>
                  <a:gd name="connsiteY2851" fmla="*/ 332467 h 1431869"/>
                  <a:gd name="connsiteX2852" fmla="*/ 1486052 w 2604760"/>
                  <a:gd name="connsiteY2852" fmla="*/ 331323 h 1431869"/>
                  <a:gd name="connsiteX2853" fmla="*/ 1486570 w 2604760"/>
                  <a:gd name="connsiteY2853" fmla="*/ 333310 h 1431869"/>
                  <a:gd name="connsiteX2854" fmla="*/ 1487096 w 2604760"/>
                  <a:gd name="connsiteY2854" fmla="*/ 338504 h 1431869"/>
                  <a:gd name="connsiteX2855" fmla="*/ 1487614 w 2604760"/>
                  <a:gd name="connsiteY2855" fmla="*/ 346395 h 1431869"/>
                  <a:gd name="connsiteX2856" fmla="*/ 1488132 w 2604760"/>
                  <a:gd name="connsiteY2856" fmla="*/ 355939 h 1431869"/>
                  <a:gd name="connsiteX2857" fmla="*/ 1488658 w 2604760"/>
                  <a:gd name="connsiteY2857" fmla="*/ 365834 h 1431869"/>
                  <a:gd name="connsiteX2858" fmla="*/ 1489175 w 2604760"/>
                  <a:gd name="connsiteY2858" fmla="*/ 374786 h 1431869"/>
                  <a:gd name="connsiteX2859" fmla="*/ 1489701 w 2604760"/>
                  <a:gd name="connsiteY2859" fmla="*/ 381733 h 1431869"/>
                  <a:gd name="connsiteX2860" fmla="*/ 1490219 w 2604760"/>
                  <a:gd name="connsiteY2860" fmla="*/ 385992 h 1431869"/>
                  <a:gd name="connsiteX2861" fmla="*/ 1490737 w 2604760"/>
                  <a:gd name="connsiteY2861" fmla="*/ 387370 h 1431869"/>
                  <a:gd name="connsiteX2862" fmla="*/ 1491263 w 2604760"/>
                  <a:gd name="connsiteY2862" fmla="*/ 386251 h 1431869"/>
                  <a:gd name="connsiteX2863" fmla="*/ 1491781 w 2604760"/>
                  <a:gd name="connsiteY2863" fmla="*/ 383512 h 1431869"/>
                  <a:gd name="connsiteX2864" fmla="*/ 1492307 w 2604760"/>
                  <a:gd name="connsiteY2864" fmla="*/ 380264 h 1431869"/>
                  <a:gd name="connsiteX2865" fmla="*/ 1492824 w 2604760"/>
                  <a:gd name="connsiteY2865" fmla="*/ 377642 h 1431869"/>
                  <a:gd name="connsiteX2866" fmla="*/ 1493342 w 2604760"/>
                  <a:gd name="connsiteY2866" fmla="*/ 376615 h 1431869"/>
                  <a:gd name="connsiteX2867" fmla="*/ 1493868 w 2604760"/>
                  <a:gd name="connsiteY2867" fmla="*/ 377859 h 1431869"/>
                  <a:gd name="connsiteX2868" fmla="*/ 1494386 w 2604760"/>
                  <a:gd name="connsiteY2868" fmla="*/ 381625 h 1431869"/>
                  <a:gd name="connsiteX2869" fmla="*/ 1494912 w 2604760"/>
                  <a:gd name="connsiteY2869" fmla="*/ 387679 h 1431869"/>
                  <a:gd name="connsiteX2870" fmla="*/ 1495430 w 2604760"/>
                  <a:gd name="connsiteY2870" fmla="*/ 395303 h 1431869"/>
                  <a:gd name="connsiteX2871" fmla="*/ 1495947 w 2604760"/>
                  <a:gd name="connsiteY2871" fmla="*/ 403553 h 1431869"/>
                  <a:gd name="connsiteX2872" fmla="*/ 1496473 w 2604760"/>
                  <a:gd name="connsiteY2872" fmla="*/ 411427 h 1431869"/>
                  <a:gd name="connsiteX2873" fmla="*/ 1496991 w 2604760"/>
                  <a:gd name="connsiteY2873" fmla="*/ 418082 h 1431869"/>
                  <a:gd name="connsiteX2874" fmla="*/ 1497517 w 2604760"/>
                  <a:gd name="connsiteY2874" fmla="*/ 422917 h 1431869"/>
                  <a:gd name="connsiteX2875" fmla="*/ 1498035 w 2604760"/>
                  <a:gd name="connsiteY2875" fmla="*/ 425681 h 1431869"/>
                  <a:gd name="connsiteX2876" fmla="*/ 1498553 w 2604760"/>
                  <a:gd name="connsiteY2876" fmla="*/ 426532 h 1431869"/>
                  <a:gd name="connsiteX2877" fmla="*/ 1499079 w 2604760"/>
                  <a:gd name="connsiteY2877" fmla="*/ 426023 h 1431869"/>
                  <a:gd name="connsiteX2878" fmla="*/ 1499596 w 2604760"/>
                  <a:gd name="connsiteY2878" fmla="*/ 424921 h 1431869"/>
                  <a:gd name="connsiteX2879" fmla="*/ 1500122 w 2604760"/>
                  <a:gd name="connsiteY2879" fmla="*/ 424036 h 1431869"/>
                  <a:gd name="connsiteX2880" fmla="*/ 1500640 w 2604760"/>
                  <a:gd name="connsiteY2880" fmla="*/ 424019 h 1431869"/>
                  <a:gd name="connsiteX2881" fmla="*/ 1501158 w 2604760"/>
                  <a:gd name="connsiteY2881" fmla="*/ 425297 h 1431869"/>
                  <a:gd name="connsiteX2882" fmla="*/ 1501684 w 2604760"/>
                  <a:gd name="connsiteY2882" fmla="*/ 428010 h 1431869"/>
                  <a:gd name="connsiteX2883" fmla="*/ 1502202 w 2604760"/>
                  <a:gd name="connsiteY2883" fmla="*/ 431952 h 1431869"/>
                  <a:gd name="connsiteX2884" fmla="*/ 1502728 w 2604760"/>
                  <a:gd name="connsiteY2884" fmla="*/ 436628 h 1431869"/>
                  <a:gd name="connsiteX2885" fmla="*/ 1503245 w 2604760"/>
                  <a:gd name="connsiteY2885" fmla="*/ 441404 h 1431869"/>
                  <a:gd name="connsiteX2886" fmla="*/ 1503763 w 2604760"/>
                  <a:gd name="connsiteY2886" fmla="*/ 445655 h 1431869"/>
                  <a:gd name="connsiteX2887" fmla="*/ 1504289 w 2604760"/>
                  <a:gd name="connsiteY2887" fmla="*/ 448928 h 1431869"/>
                  <a:gd name="connsiteX2888" fmla="*/ 1504807 w 2604760"/>
                  <a:gd name="connsiteY2888" fmla="*/ 451007 h 1431869"/>
                  <a:gd name="connsiteX2889" fmla="*/ 1505333 w 2604760"/>
                  <a:gd name="connsiteY2889" fmla="*/ 451917 h 1431869"/>
                  <a:gd name="connsiteX2890" fmla="*/ 1505851 w 2604760"/>
                  <a:gd name="connsiteY2890" fmla="*/ 451934 h 1431869"/>
                  <a:gd name="connsiteX2891" fmla="*/ 1506368 w 2604760"/>
                  <a:gd name="connsiteY2891" fmla="*/ 451575 h 1431869"/>
                  <a:gd name="connsiteX2892" fmla="*/ 1506895 w 2604760"/>
                  <a:gd name="connsiteY2892" fmla="*/ 451416 h 1431869"/>
                  <a:gd name="connsiteX2893" fmla="*/ 1507412 w 2604760"/>
                  <a:gd name="connsiteY2893" fmla="*/ 451984 h 1431869"/>
                  <a:gd name="connsiteX2894" fmla="*/ 1507938 w 2604760"/>
                  <a:gd name="connsiteY2894" fmla="*/ 453529 h 1431869"/>
                  <a:gd name="connsiteX2895" fmla="*/ 1508456 w 2604760"/>
                  <a:gd name="connsiteY2895" fmla="*/ 456017 h 1431869"/>
                  <a:gd name="connsiteX2896" fmla="*/ 1508974 w 2604760"/>
                  <a:gd name="connsiteY2896" fmla="*/ 459174 h 1431869"/>
                  <a:gd name="connsiteX2897" fmla="*/ 1509500 w 2604760"/>
                  <a:gd name="connsiteY2897" fmla="*/ 462480 h 1431869"/>
                  <a:gd name="connsiteX2898" fmla="*/ 1510018 w 2604760"/>
                  <a:gd name="connsiteY2898" fmla="*/ 465328 h 1431869"/>
                  <a:gd name="connsiteX2899" fmla="*/ 1510544 w 2604760"/>
                  <a:gd name="connsiteY2899" fmla="*/ 467098 h 1431869"/>
                  <a:gd name="connsiteX2900" fmla="*/ 1511061 w 2604760"/>
                  <a:gd name="connsiteY2900" fmla="*/ 467382 h 1431869"/>
                  <a:gd name="connsiteX2901" fmla="*/ 1511579 w 2604760"/>
                  <a:gd name="connsiteY2901" fmla="*/ 466079 h 1431869"/>
                  <a:gd name="connsiteX2902" fmla="*/ 1512105 w 2604760"/>
                  <a:gd name="connsiteY2902" fmla="*/ 463441 h 1431869"/>
                  <a:gd name="connsiteX2903" fmla="*/ 1512623 w 2604760"/>
                  <a:gd name="connsiteY2903" fmla="*/ 460017 h 1431869"/>
                  <a:gd name="connsiteX2904" fmla="*/ 1513149 w 2604760"/>
                  <a:gd name="connsiteY2904" fmla="*/ 456577 h 1431869"/>
                  <a:gd name="connsiteX2905" fmla="*/ 1513667 w 2604760"/>
                  <a:gd name="connsiteY2905" fmla="*/ 453938 h 1431869"/>
                  <a:gd name="connsiteX2906" fmla="*/ 1514184 w 2604760"/>
                  <a:gd name="connsiteY2906" fmla="*/ 452819 h 1431869"/>
                  <a:gd name="connsiteX2907" fmla="*/ 1514710 w 2604760"/>
                  <a:gd name="connsiteY2907" fmla="*/ 453637 h 1431869"/>
                  <a:gd name="connsiteX2908" fmla="*/ 1515228 w 2604760"/>
                  <a:gd name="connsiteY2908" fmla="*/ 456401 h 1431869"/>
                  <a:gd name="connsiteX2909" fmla="*/ 1515754 w 2604760"/>
                  <a:gd name="connsiteY2909" fmla="*/ 460668 h 1431869"/>
                  <a:gd name="connsiteX2910" fmla="*/ 1516272 w 2604760"/>
                  <a:gd name="connsiteY2910" fmla="*/ 465637 h 1431869"/>
                  <a:gd name="connsiteX2911" fmla="*/ 1516790 w 2604760"/>
                  <a:gd name="connsiteY2911" fmla="*/ 470263 h 1431869"/>
                  <a:gd name="connsiteX2912" fmla="*/ 1517316 w 2604760"/>
                  <a:gd name="connsiteY2912" fmla="*/ 473519 h 1431869"/>
                  <a:gd name="connsiteX2913" fmla="*/ 1517833 w 2604760"/>
                  <a:gd name="connsiteY2913" fmla="*/ 474546 h 1431869"/>
                  <a:gd name="connsiteX2914" fmla="*/ 1518359 w 2604760"/>
                  <a:gd name="connsiteY2914" fmla="*/ 472860 h 1431869"/>
                  <a:gd name="connsiteX2915" fmla="*/ 1518877 w 2604760"/>
                  <a:gd name="connsiteY2915" fmla="*/ 468476 h 1431869"/>
                  <a:gd name="connsiteX2916" fmla="*/ 1519395 w 2604760"/>
                  <a:gd name="connsiteY2916" fmla="*/ 461979 h 1431869"/>
                  <a:gd name="connsiteX2917" fmla="*/ 1519921 w 2604760"/>
                  <a:gd name="connsiteY2917" fmla="*/ 454406 h 1431869"/>
                  <a:gd name="connsiteX2918" fmla="*/ 1520439 w 2604760"/>
                  <a:gd name="connsiteY2918" fmla="*/ 447057 h 1431869"/>
                  <a:gd name="connsiteX2919" fmla="*/ 1520965 w 2604760"/>
                  <a:gd name="connsiteY2919" fmla="*/ 441237 h 1431869"/>
                  <a:gd name="connsiteX2920" fmla="*/ 1521482 w 2604760"/>
                  <a:gd name="connsiteY2920" fmla="*/ 437981 h 1431869"/>
                  <a:gd name="connsiteX2921" fmla="*/ 1522000 w 2604760"/>
                  <a:gd name="connsiteY2921" fmla="*/ 437864 h 1431869"/>
                  <a:gd name="connsiteX2922" fmla="*/ 1522526 w 2604760"/>
                  <a:gd name="connsiteY2922" fmla="*/ 440903 h 1431869"/>
                  <a:gd name="connsiteX2923" fmla="*/ 1523044 w 2604760"/>
                  <a:gd name="connsiteY2923" fmla="*/ 446456 h 1431869"/>
                  <a:gd name="connsiteX2924" fmla="*/ 1523570 w 2604760"/>
                  <a:gd name="connsiteY2924" fmla="*/ 453395 h 1431869"/>
                  <a:gd name="connsiteX2925" fmla="*/ 1524088 w 2604760"/>
                  <a:gd name="connsiteY2925" fmla="*/ 460259 h 1431869"/>
                  <a:gd name="connsiteX2926" fmla="*/ 1524605 w 2604760"/>
                  <a:gd name="connsiteY2926" fmla="*/ 465578 h 1431869"/>
                  <a:gd name="connsiteX2927" fmla="*/ 1525132 w 2604760"/>
                  <a:gd name="connsiteY2927" fmla="*/ 468167 h 1431869"/>
                  <a:gd name="connsiteX2928" fmla="*/ 1525649 w 2604760"/>
                  <a:gd name="connsiteY2928" fmla="*/ 467323 h 1431869"/>
                  <a:gd name="connsiteX2929" fmla="*/ 1526175 w 2604760"/>
                  <a:gd name="connsiteY2929" fmla="*/ 462990 h 1431869"/>
                  <a:gd name="connsiteX2930" fmla="*/ 1526693 w 2604760"/>
                  <a:gd name="connsiteY2930" fmla="*/ 455767 h 1431869"/>
                  <a:gd name="connsiteX2931" fmla="*/ 1527211 w 2604760"/>
                  <a:gd name="connsiteY2931" fmla="*/ 446865 h 1431869"/>
                  <a:gd name="connsiteX2932" fmla="*/ 1527737 w 2604760"/>
                  <a:gd name="connsiteY2932" fmla="*/ 437855 h 1431869"/>
                  <a:gd name="connsiteX2933" fmla="*/ 1528254 w 2604760"/>
                  <a:gd name="connsiteY2933" fmla="*/ 430332 h 1431869"/>
                  <a:gd name="connsiteX2934" fmla="*/ 1528781 w 2604760"/>
                  <a:gd name="connsiteY2934" fmla="*/ 425581 h 1431869"/>
                  <a:gd name="connsiteX2935" fmla="*/ 1529298 w 2604760"/>
                  <a:gd name="connsiteY2935" fmla="*/ 424411 h 1431869"/>
                  <a:gd name="connsiteX2936" fmla="*/ 1529816 w 2604760"/>
                  <a:gd name="connsiteY2936" fmla="*/ 426975 h 1431869"/>
                  <a:gd name="connsiteX2937" fmla="*/ 1530342 w 2604760"/>
                  <a:gd name="connsiteY2937" fmla="*/ 432745 h 1431869"/>
                  <a:gd name="connsiteX2938" fmla="*/ 1530860 w 2604760"/>
                  <a:gd name="connsiteY2938" fmla="*/ 440586 h 1431869"/>
                  <a:gd name="connsiteX2939" fmla="*/ 1531386 w 2604760"/>
                  <a:gd name="connsiteY2939" fmla="*/ 448953 h 1431869"/>
                  <a:gd name="connsiteX2940" fmla="*/ 1531903 w 2604760"/>
                  <a:gd name="connsiteY2940" fmla="*/ 456259 h 1431869"/>
                  <a:gd name="connsiteX2941" fmla="*/ 1532421 w 2604760"/>
                  <a:gd name="connsiteY2941" fmla="*/ 461186 h 1431869"/>
                  <a:gd name="connsiteX2942" fmla="*/ 1532947 w 2604760"/>
                  <a:gd name="connsiteY2942" fmla="*/ 462906 h 1431869"/>
                  <a:gd name="connsiteX2943" fmla="*/ 1533465 w 2604760"/>
                  <a:gd name="connsiteY2943" fmla="*/ 461219 h 1431869"/>
                  <a:gd name="connsiteX2944" fmla="*/ 1533991 w 2604760"/>
                  <a:gd name="connsiteY2944" fmla="*/ 456552 h 1431869"/>
                  <a:gd name="connsiteX2945" fmla="*/ 1534509 w 2604760"/>
                  <a:gd name="connsiteY2945" fmla="*/ 449930 h 1431869"/>
                  <a:gd name="connsiteX2946" fmla="*/ 1535027 w 2604760"/>
                  <a:gd name="connsiteY2946" fmla="*/ 442774 h 1431869"/>
                  <a:gd name="connsiteX2947" fmla="*/ 1535553 w 2604760"/>
                  <a:gd name="connsiteY2947" fmla="*/ 436561 h 1431869"/>
                  <a:gd name="connsiteX2948" fmla="*/ 1536070 w 2604760"/>
                  <a:gd name="connsiteY2948" fmla="*/ 432511 h 1431869"/>
                  <a:gd name="connsiteX2949" fmla="*/ 1536596 w 2604760"/>
                  <a:gd name="connsiteY2949" fmla="*/ 431459 h 1431869"/>
                  <a:gd name="connsiteX2950" fmla="*/ 1537114 w 2604760"/>
                  <a:gd name="connsiteY2950" fmla="*/ 433689 h 1431869"/>
                  <a:gd name="connsiteX2951" fmla="*/ 1537632 w 2604760"/>
                  <a:gd name="connsiteY2951" fmla="*/ 438882 h 1431869"/>
                  <a:gd name="connsiteX2952" fmla="*/ 1538158 w 2604760"/>
                  <a:gd name="connsiteY2952" fmla="*/ 446164 h 1431869"/>
                  <a:gd name="connsiteX2953" fmla="*/ 1538676 w 2604760"/>
                  <a:gd name="connsiteY2953" fmla="*/ 454280 h 1431869"/>
                  <a:gd name="connsiteX2954" fmla="*/ 1539202 w 2604760"/>
                  <a:gd name="connsiteY2954" fmla="*/ 461921 h 1431869"/>
                  <a:gd name="connsiteX2955" fmla="*/ 1539719 w 2604760"/>
                  <a:gd name="connsiteY2955" fmla="*/ 467991 h 1431869"/>
                  <a:gd name="connsiteX2956" fmla="*/ 1540237 w 2604760"/>
                  <a:gd name="connsiteY2956" fmla="*/ 471833 h 1431869"/>
                  <a:gd name="connsiteX2957" fmla="*/ 1540763 w 2604760"/>
                  <a:gd name="connsiteY2957" fmla="*/ 473202 h 1431869"/>
                  <a:gd name="connsiteX2958" fmla="*/ 1541281 w 2604760"/>
                  <a:gd name="connsiteY2958" fmla="*/ 472367 h 1431869"/>
                  <a:gd name="connsiteX2959" fmla="*/ 1541807 w 2604760"/>
                  <a:gd name="connsiteY2959" fmla="*/ 470012 h 1431869"/>
                  <a:gd name="connsiteX2960" fmla="*/ 1542325 w 2604760"/>
                  <a:gd name="connsiteY2960" fmla="*/ 467131 h 1431869"/>
                  <a:gd name="connsiteX2961" fmla="*/ 1542842 w 2604760"/>
                  <a:gd name="connsiteY2961" fmla="*/ 464752 h 1431869"/>
                  <a:gd name="connsiteX2962" fmla="*/ 1543368 w 2604760"/>
                  <a:gd name="connsiteY2962" fmla="*/ 463716 h 1431869"/>
                  <a:gd name="connsiteX2963" fmla="*/ 1543886 w 2604760"/>
                  <a:gd name="connsiteY2963" fmla="*/ 464551 h 1431869"/>
                  <a:gd name="connsiteX2964" fmla="*/ 1544412 w 2604760"/>
                  <a:gd name="connsiteY2964" fmla="*/ 467415 h 1431869"/>
                  <a:gd name="connsiteX2965" fmla="*/ 1544930 w 2604760"/>
                  <a:gd name="connsiteY2965" fmla="*/ 472075 h 1431869"/>
                  <a:gd name="connsiteX2966" fmla="*/ 1545448 w 2604760"/>
                  <a:gd name="connsiteY2966" fmla="*/ 477970 h 1431869"/>
                  <a:gd name="connsiteX2967" fmla="*/ 1545974 w 2604760"/>
                  <a:gd name="connsiteY2967" fmla="*/ 484291 h 1431869"/>
                  <a:gd name="connsiteX2968" fmla="*/ 1546491 w 2604760"/>
                  <a:gd name="connsiteY2968" fmla="*/ 490228 h 1431869"/>
                  <a:gd name="connsiteX2969" fmla="*/ 1547018 w 2604760"/>
                  <a:gd name="connsiteY2969" fmla="*/ 495180 h 1431869"/>
                  <a:gd name="connsiteX2970" fmla="*/ 1547535 w 2604760"/>
                  <a:gd name="connsiteY2970" fmla="*/ 498854 h 1431869"/>
                  <a:gd name="connsiteX2971" fmla="*/ 1548053 w 2604760"/>
                  <a:gd name="connsiteY2971" fmla="*/ 501276 h 1431869"/>
                  <a:gd name="connsiteX2972" fmla="*/ 1548579 w 2604760"/>
                  <a:gd name="connsiteY2972" fmla="*/ 502712 h 1431869"/>
                  <a:gd name="connsiteX2973" fmla="*/ 1549097 w 2604760"/>
                  <a:gd name="connsiteY2973" fmla="*/ 503664 h 1431869"/>
                  <a:gd name="connsiteX2974" fmla="*/ 1549623 w 2604760"/>
                  <a:gd name="connsiteY2974" fmla="*/ 504741 h 1431869"/>
                  <a:gd name="connsiteX2975" fmla="*/ 1550140 w 2604760"/>
                  <a:gd name="connsiteY2975" fmla="*/ 506503 h 1431869"/>
                  <a:gd name="connsiteX2976" fmla="*/ 1550658 w 2604760"/>
                  <a:gd name="connsiteY2976" fmla="*/ 509275 h 1431869"/>
                  <a:gd name="connsiteX2977" fmla="*/ 1551184 w 2604760"/>
                  <a:gd name="connsiteY2977" fmla="*/ 513083 h 1431869"/>
                  <a:gd name="connsiteX2978" fmla="*/ 1551702 w 2604760"/>
                  <a:gd name="connsiteY2978" fmla="*/ 517701 h 1431869"/>
                  <a:gd name="connsiteX2979" fmla="*/ 1552228 w 2604760"/>
                  <a:gd name="connsiteY2979" fmla="*/ 522702 h 1431869"/>
                  <a:gd name="connsiteX2980" fmla="*/ 1552746 w 2604760"/>
                  <a:gd name="connsiteY2980" fmla="*/ 527571 h 1431869"/>
                  <a:gd name="connsiteX2981" fmla="*/ 1553264 w 2604760"/>
                  <a:gd name="connsiteY2981" fmla="*/ 531796 h 1431869"/>
                  <a:gd name="connsiteX2982" fmla="*/ 1553789 w 2604760"/>
                  <a:gd name="connsiteY2982" fmla="*/ 534969 h 1431869"/>
                  <a:gd name="connsiteX2983" fmla="*/ 1554307 w 2604760"/>
                  <a:gd name="connsiteY2983" fmla="*/ 536965 h 1431869"/>
                  <a:gd name="connsiteX2984" fmla="*/ 1554833 w 2604760"/>
                  <a:gd name="connsiteY2984" fmla="*/ 537950 h 1431869"/>
                  <a:gd name="connsiteX2985" fmla="*/ 1555351 w 2604760"/>
                  <a:gd name="connsiteY2985" fmla="*/ 538326 h 1431869"/>
                  <a:gd name="connsiteX2986" fmla="*/ 1555869 w 2604760"/>
                  <a:gd name="connsiteY2986" fmla="*/ 538685 h 1431869"/>
                  <a:gd name="connsiteX2987" fmla="*/ 1556395 w 2604760"/>
                  <a:gd name="connsiteY2987" fmla="*/ 539653 h 1431869"/>
                  <a:gd name="connsiteX2988" fmla="*/ 1556913 w 2604760"/>
                  <a:gd name="connsiteY2988" fmla="*/ 541791 h 1431869"/>
                  <a:gd name="connsiteX2989" fmla="*/ 1557439 w 2604760"/>
                  <a:gd name="connsiteY2989" fmla="*/ 545448 h 1431869"/>
                  <a:gd name="connsiteX2990" fmla="*/ 1557956 w 2604760"/>
                  <a:gd name="connsiteY2990" fmla="*/ 550609 h 1431869"/>
                  <a:gd name="connsiteX2991" fmla="*/ 1558474 w 2604760"/>
                  <a:gd name="connsiteY2991" fmla="*/ 556880 h 1431869"/>
                  <a:gd name="connsiteX2992" fmla="*/ 1559000 w 2604760"/>
                  <a:gd name="connsiteY2992" fmla="*/ 563568 h 1431869"/>
                  <a:gd name="connsiteX2993" fmla="*/ 1559518 w 2604760"/>
                  <a:gd name="connsiteY2993" fmla="*/ 569840 h 1431869"/>
                  <a:gd name="connsiteX2994" fmla="*/ 1560044 w 2604760"/>
                  <a:gd name="connsiteY2994" fmla="*/ 574883 h 1431869"/>
                  <a:gd name="connsiteX2995" fmla="*/ 1560562 w 2604760"/>
                  <a:gd name="connsiteY2995" fmla="*/ 578073 h 1431869"/>
                  <a:gd name="connsiteX2996" fmla="*/ 1561079 w 2604760"/>
                  <a:gd name="connsiteY2996" fmla="*/ 579075 h 1431869"/>
                  <a:gd name="connsiteX2997" fmla="*/ 1561605 w 2604760"/>
                  <a:gd name="connsiteY2997" fmla="*/ 577956 h 1431869"/>
                  <a:gd name="connsiteX2998" fmla="*/ 1562123 w 2604760"/>
                  <a:gd name="connsiteY2998" fmla="*/ 575159 h 1431869"/>
                  <a:gd name="connsiteX2999" fmla="*/ 1562649 w 2604760"/>
                  <a:gd name="connsiteY2999" fmla="*/ 571484 h 1431869"/>
                  <a:gd name="connsiteX3000" fmla="*/ 1563167 w 2604760"/>
                  <a:gd name="connsiteY3000" fmla="*/ 567952 h 1431869"/>
                  <a:gd name="connsiteX3001" fmla="*/ 1563685 w 2604760"/>
                  <a:gd name="connsiteY3001" fmla="*/ 565597 h 1431869"/>
                  <a:gd name="connsiteX3002" fmla="*/ 1564211 w 2604760"/>
                  <a:gd name="connsiteY3002" fmla="*/ 565280 h 1431869"/>
                  <a:gd name="connsiteX3003" fmla="*/ 1564728 w 2604760"/>
                  <a:gd name="connsiteY3003" fmla="*/ 567485 h 1431869"/>
                  <a:gd name="connsiteX3004" fmla="*/ 1565254 w 2604760"/>
                  <a:gd name="connsiteY3004" fmla="*/ 572219 h 1431869"/>
                  <a:gd name="connsiteX3005" fmla="*/ 1565772 w 2604760"/>
                  <a:gd name="connsiteY3005" fmla="*/ 578966 h 1431869"/>
                  <a:gd name="connsiteX3006" fmla="*/ 1566290 w 2604760"/>
                  <a:gd name="connsiteY3006" fmla="*/ 586749 h 1431869"/>
                  <a:gd name="connsiteX3007" fmla="*/ 1566816 w 2604760"/>
                  <a:gd name="connsiteY3007" fmla="*/ 594331 h 1431869"/>
                  <a:gd name="connsiteX3008" fmla="*/ 1567334 w 2604760"/>
                  <a:gd name="connsiteY3008" fmla="*/ 600443 h 1431869"/>
                  <a:gd name="connsiteX3009" fmla="*/ 1567860 w 2604760"/>
                  <a:gd name="connsiteY3009" fmla="*/ 604050 h 1431869"/>
                  <a:gd name="connsiteX3010" fmla="*/ 1568377 w 2604760"/>
                  <a:gd name="connsiteY3010" fmla="*/ 604543 h 1431869"/>
                  <a:gd name="connsiteX3011" fmla="*/ 1568895 w 2604760"/>
                  <a:gd name="connsiteY3011" fmla="*/ 601813 h 1431869"/>
                  <a:gd name="connsiteX3012" fmla="*/ 1569421 w 2604760"/>
                  <a:gd name="connsiteY3012" fmla="*/ 596335 h 1431869"/>
                  <a:gd name="connsiteX3013" fmla="*/ 1569939 w 2604760"/>
                  <a:gd name="connsiteY3013" fmla="*/ 589087 h 1431869"/>
                  <a:gd name="connsiteX3014" fmla="*/ 1570465 w 2604760"/>
                  <a:gd name="connsiteY3014" fmla="*/ 581405 h 1431869"/>
                  <a:gd name="connsiteX3015" fmla="*/ 1570983 w 2604760"/>
                  <a:gd name="connsiteY3015" fmla="*/ 574733 h 1431869"/>
                  <a:gd name="connsiteX3016" fmla="*/ 1571500 w 2604760"/>
                  <a:gd name="connsiteY3016" fmla="*/ 570324 h 1431869"/>
                  <a:gd name="connsiteX3017" fmla="*/ 1572026 w 2604760"/>
                  <a:gd name="connsiteY3017" fmla="*/ 569013 h 1431869"/>
                  <a:gd name="connsiteX3018" fmla="*/ 1572544 w 2604760"/>
                  <a:gd name="connsiteY3018" fmla="*/ 571050 h 1431869"/>
                  <a:gd name="connsiteX3019" fmla="*/ 1573070 w 2604760"/>
                  <a:gd name="connsiteY3019" fmla="*/ 576102 h 1431869"/>
                  <a:gd name="connsiteX3020" fmla="*/ 1573588 w 2604760"/>
                  <a:gd name="connsiteY3020" fmla="*/ 583208 h 1431869"/>
                  <a:gd name="connsiteX3021" fmla="*/ 1574106 w 2604760"/>
                  <a:gd name="connsiteY3021" fmla="*/ 590999 h 1431869"/>
                  <a:gd name="connsiteX3022" fmla="*/ 1574632 w 2604760"/>
                  <a:gd name="connsiteY3022" fmla="*/ 597888 h 1431869"/>
                  <a:gd name="connsiteX3023" fmla="*/ 1575149 w 2604760"/>
                  <a:gd name="connsiteY3023" fmla="*/ 602481 h 1431869"/>
                  <a:gd name="connsiteX3024" fmla="*/ 1575676 w 2604760"/>
                  <a:gd name="connsiteY3024" fmla="*/ 603792 h 1431869"/>
                  <a:gd name="connsiteX3025" fmla="*/ 1576193 w 2604760"/>
                  <a:gd name="connsiteY3025" fmla="*/ 601454 h 1431869"/>
                  <a:gd name="connsiteX3026" fmla="*/ 1576711 w 2604760"/>
                  <a:gd name="connsiteY3026" fmla="*/ 595717 h 1431869"/>
                  <a:gd name="connsiteX3027" fmla="*/ 1577237 w 2604760"/>
                  <a:gd name="connsiteY3027" fmla="*/ 587500 h 1431869"/>
                  <a:gd name="connsiteX3028" fmla="*/ 1577755 w 2604760"/>
                  <a:gd name="connsiteY3028" fmla="*/ 578173 h 1431869"/>
                  <a:gd name="connsiteX3029" fmla="*/ 1578281 w 2604760"/>
                  <a:gd name="connsiteY3029" fmla="*/ 569305 h 1431869"/>
                  <a:gd name="connsiteX3030" fmla="*/ 1578799 w 2604760"/>
                  <a:gd name="connsiteY3030" fmla="*/ 562324 h 1431869"/>
                  <a:gd name="connsiteX3031" fmla="*/ 1579316 w 2604760"/>
                  <a:gd name="connsiteY3031" fmla="*/ 558258 h 1431869"/>
                  <a:gd name="connsiteX3032" fmla="*/ 1579842 w 2604760"/>
                  <a:gd name="connsiteY3032" fmla="*/ 557581 h 1431869"/>
                  <a:gd name="connsiteX3033" fmla="*/ 1580360 w 2604760"/>
                  <a:gd name="connsiteY3033" fmla="*/ 560195 h 1431869"/>
                  <a:gd name="connsiteX3034" fmla="*/ 1580886 w 2604760"/>
                  <a:gd name="connsiteY3034" fmla="*/ 565380 h 1431869"/>
                  <a:gd name="connsiteX3035" fmla="*/ 1581404 w 2604760"/>
                  <a:gd name="connsiteY3035" fmla="*/ 571894 h 1431869"/>
                  <a:gd name="connsiteX3036" fmla="*/ 1581922 w 2604760"/>
                  <a:gd name="connsiteY3036" fmla="*/ 578257 h 1431869"/>
                  <a:gd name="connsiteX3037" fmla="*/ 1582448 w 2604760"/>
                  <a:gd name="connsiteY3037" fmla="*/ 583041 h 1431869"/>
                  <a:gd name="connsiteX3038" fmla="*/ 1582965 w 2604760"/>
                  <a:gd name="connsiteY3038" fmla="*/ 585229 h 1431869"/>
                  <a:gd name="connsiteX3039" fmla="*/ 1583491 w 2604760"/>
                  <a:gd name="connsiteY3039" fmla="*/ 584319 h 1431869"/>
                  <a:gd name="connsiteX3040" fmla="*/ 1584009 w 2604760"/>
                  <a:gd name="connsiteY3040" fmla="*/ 580411 h 1431869"/>
                  <a:gd name="connsiteX3041" fmla="*/ 1584527 w 2604760"/>
                  <a:gd name="connsiteY3041" fmla="*/ 574190 h 1431869"/>
                  <a:gd name="connsiteX3042" fmla="*/ 1585053 w 2604760"/>
                  <a:gd name="connsiteY3042" fmla="*/ 566800 h 1431869"/>
                  <a:gd name="connsiteX3043" fmla="*/ 1585571 w 2604760"/>
                  <a:gd name="connsiteY3043" fmla="*/ 559560 h 1431869"/>
                  <a:gd name="connsiteX3044" fmla="*/ 1586097 w 2604760"/>
                  <a:gd name="connsiteY3044" fmla="*/ 553682 h 1431869"/>
                  <a:gd name="connsiteX3045" fmla="*/ 1586614 w 2604760"/>
                  <a:gd name="connsiteY3045" fmla="*/ 550041 h 1431869"/>
                  <a:gd name="connsiteX3046" fmla="*/ 1587132 w 2604760"/>
                  <a:gd name="connsiteY3046" fmla="*/ 548997 h 1431869"/>
                  <a:gd name="connsiteX3047" fmla="*/ 1587658 w 2604760"/>
                  <a:gd name="connsiteY3047" fmla="*/ 550492 h 1431869"/>
                  <a:gd name="connsiteX3048" fmla="*/ 1588176 w 2604760"/>
                  <a:gd name="connsiteY3048" fmla="*/ 553982 h 1431869"/>
                  <a:gd name="connsiteX3049" fmla="*/ 1588702 w 2604760"/>
                  <a:gd name="connsiteY3049" fmla="*/ 558550 h 1431869"/>
                  <a:gd name="connsiteX3050" fmla="*/ 1589220 w 2604760"/>
                  <a:gd name="connsiteY3050" fmla="*/ 563117 h 1431869"/>
                  <a:gd name="connsiteX3051" fmla="*/ 1589737 w 2604760"/>
                  <a:gd name="connsiteY3051" fmla="*/ 566691 h 1431869"/>
                  <a:gd name="connsiteX3052" fmla="*/ 1590263 w 2604760"/>
                  <a:gd name="connsiteY3052" fmla="*/ 568612 h 1431869"/>
                  <a:gd name="connsiteX3053" fmla="*/ 1590781 w 2604760"/>
                  <a:gd name="connsiteY3053" fmla="*/ 568654 h 1431869"/>
                  <a:gd name="connsiteX3054" fmla="*/ 1591307 w 2604760"/>
                  <a:gd name="connsiteY3054" fmla="*/ 567000 h 1431869"/>
                  <a:gd name="connsiteX3055" fmla="*/ 1591825 w 2604760"/>
                  <a:gd name="connsiteY3055" fmla="*/ 564211 h 1431869"/>
                  <a:gd name="connsiteX3056" fmla="*/ 1592343 w 2604760"/>
                  <a:gd name="connsiteY3056" fmla="*/ 561080 h 1431869"/>
                  <a:gd name="connsiteX3057" fmla="*/ 1592869 w 2604760"/>
                  <a:gd name="connsiteY3057" fmla="*/ 558483 h 1431869"/>
                  <a:gd name="connsiteX3058" fmla="*/ 1593386 w 2604760"/>
                  <a:gd name="connsiteY3058" fmla="*/ 557105 h 1431869"/>
                  <a:gd name="connsiteX3059" fmla="*/ 1593913 w 2604760"/>
                  <a:gd name="connsiteY3059" fmla="*/ 557314 h 1431869"/>
                  <a:gd name="connsiteX3060" fmla="*/ 1594430 w 2604760"/>
                  <a:gd name="connsiteY3060" fmla="*/ 559043 h 1431869"/>
                  <a:gd name="connsiteX3061" fmla="*/ 1594948 w 2604760"/>
                  <a:gd name="connsiteY3061" fmla="*/ 561907 h 1431869"/>
                  <a:gd name="connsiteX3062" fmla="*/ 1595474 w 2604760"/>
                  <a:gd name="connsiteY3062" fmla="*/ 565322 h 1431869"/>
                  <a:gd name="connsiteX3063" fmla="*/ 1595992 w 2604760"/>
                  <a:gd name="connsiteY3063" fmla="*/ 568612 h 1431869"/>
                  <a:gd name="connsiteX3064" fmla="*/ 1596518 w 2604760"/>
                  <a:gd name="connsiteY3064" fmla="*/ 571159 h 1431869"/>
                  <a:gd name="connsiteX3065" fmla="*/ 1597035 w 2604760"/>
                  <a:gd name="connsiteY3065" fmla="*/ 572595 h 1431869"/>
                  <a:gd name="connsiteX3066" fmla="*/ 1597553 w 2604760"/>
                  <a:gd name="connsiteY3066" fmla="*/ 572896 h 1431869"/>
                  <a:gd name="connsiteX3067" fmla="*/ 1598079 w 2604760"/>
                  <a:gd name="connsiteY3067" fmla="*/ 572395 h 1431869"/>
                  <a:gd name="connsiteX3068" fmla="*/ 1598597 w 2604760"/>
                  <a:gd name="connsiteY3068" fmla="*/ 571660 h 1431869"/>
                  <a:gd name="connsiteX3069" fmla="*/ 1599123 w 2604760"/>
                  <a:gd name="connsiteY3069" fmla="*/ 571359 h 1431869"/>
                  <a:gd name="connsiteX3070" fmla="*/ 1599641 w 2604760"/>
                  <a:gd name="connsiteY3070" fmla="*/ 572127 h 1431869"/>
                  <a:gd name="connsiteX3071" fmla="*/ 1600159 w 2604760"/>
                  <a:gd name="connsiteY3071" fmla="*/ 574424 h 1431869"/>
                  <a:gd name="connsiteX3072" fmla="*/ 1600684 w 2604760"/>
                  <a:gd name="connsiteY3072" fmla="*/ 578432 h 1431869"/>
                  <a:gd name="connsiteX3073" fmla="*/ 1601202 w 2604760"/>
                  <a:gd name="connsiteY3073" fmla="*/ 583876 h 1431869"/>
                  <a:gd name="connsiteX3074" fmla="*/ 1601728 w 2604760"/>
                  <a:gd name="connsiteY3074" fmla="*/ 590122 h 1431869"/>
                  <a:gd name="connsiteX3075" fmla="*/ 1602246 w 2604760"/>
                  <a:gd name="connsiteY3075" fmla="*/ 596310 h 1431869"/>
                  <a:gd name="connsiteX3076" fmla="*/ 1602764 w 2604760"/>
                  <a:gd name="connsiteY3076" fmla="*/ 601529 h 1431869"/>
                  <a:gd name="connsiteX3077" fmla="*/ 1603290 w 2604760"/>
                  <a:gd name="connsiteY3077" fmla="*/ 605086 h 1431869"/>
                  <a:gd name="connsiteX3078" fmla="*/ 1603808 w 2604760"/>
                  <a:gd name="connsiteY3078" fmla="*/ 606614 h 1431869"/>
                  <a:gd name="connsiteX3079" fmla="*/ 1604334 w 2604760"/>
                  <a:gd name="connsiteY3079" fmla="*/ 606171 h 1431869"/>
                  <a:gd name="connsiteX3080" fmla="*/ 1604851 w 2604760"/>
                  <a:gd name="connsiteY3080" fmla="*/ 604301 h 1431869"/>
                  <a:gd name="connsiteX3081" fmla="*/ 1605369 w 2604760"/>
                  <a:gd name="connsiteY3081" fmla="*/ 601871 h 1431869"/>
                  <a:gd name="connsiteX3082" fmla="*/ 1605895 w 2604760"/>
                  <a:gd name="connsiteY3082" fmla="*/ 599967 h 1431869"/>
                  <a:gd name="connsiteX3083" fmla="*/ 1606413 w 2604760"/>
                  <a:gd name="connsiteY3083" fmla="*/ 599600 h 1431869"/>
                  <a:gd name="connsiteX3084" fmla="*/ 1606939 w 2604760"/>
                  <a:gd name="connsiteY3084" fmla="*/ 601529 h 1431869"/>
                  <a:gd name="connsiteX3085" fmla="*/ 1607457 w 2604760"/>
                  <a:gd name="connsiteY3085" fmla="*/ 606130 h 1431869"/>
                  <a:gd name="connsiteX3086" fmla="*/ 1607974 w 2604760"/>
                  <a:gd name="connsiteY3086" fmla="*/ 613269 h 1431869"/>
                  <a:gd name="connsiteX3087" fmla="*/ 1608500 w 2604760"/>
                  <a:gd name="connsiteY3087" fmla="*/ 622312 h 1431869"/>
                  <a:gd name="connsiteX3088" fmla="*/ 1609018 w 2604760"/>
                  <a:gd name="connsiteY3088" fmla="*/ 632216 h 1431869"/>
                  <a:gd name="connsiteX3089" fmla="*/ 1609544 w 2604760"/>
                  <a:gd name="connsiteY3089" fmla="*/ 641677 h 1431869"/>
                  <a:gd name="connsiteX3090" fmla="*/ 1610062 w 2604760"/>
                  <a:gd name="connsiteY3090" fmla="*/ 649442 h 1431869"/>
                  <a:gd name="connsiteX3091" fmla="*/ 1610580 w 2604760"/>
                  <a:gd name="connsiteY3091" fmla="*/ 654553 h 1431869"/>
                  <a:gd name="connsiteX3092" fmla="*/ 1611106 w 2604760"/>
                  <a:gd name="connsiteY3092" fmla="*/ 656523 h 1431869"/>
                  <a:gd name="connsiteX3093" fmla="*/ 1611623 w 2604760"/>
                  <a:gd name="connsiteY3093" fmla="*/ 655471 h 1431869"/>
                  <a:gd name="connsiteX3094" fmla="*/ 1612149 w 2604760"/>
                  <a:gd name="connsiteY3094" fmla="*/ 652089 h 1431869"/>
                  <a:gd name="connsiteX3095" fmla="*/ 1612667 w 2604760"/>
                  <a:gd name="connsiteY3095" fmla="*/ 647530 h 1431869"/>
                  <a:gd name="connsiteX3096" fmla="*/ 1613185 w 2604760"/>
                  <a:gd name="connsiteY3096" fmla="*/ 643171 h 1431869"/>
                  <a:gd name="connsiteX3097" fmla="*/ 1613711 w 2604760"/>
                  <a:gd name="connsiteY3097" fmla="*/ 640407 h 1431869"/>
                  <a:gd name="connsiteX3098" fmla="*/ 1614229 w 2604760"/>
                  <a:gd name="connsiteY3098" fmla="*/ 640316 h 1431869"/>
                  <a:gd name="connsiteX3099" fmla="*/ 1614755 w 2604760"/>
                  <a:gd name="connsiteY3099" fmla="*/ 643472 h 1431869"/>
                  <a:gd name="connsiteX3100" fmla="*/ 1615272 w 2604760"/>
                  <a:gd name="connsiteY3100" fmla="*/ 649843 h 1431869"/>
                  <a:gd name="connsiteX3101" fmla="*/ 1615790 w 2604760"/>
                  <a:gd name="connsiteY3101" fmla="*/ 658795 h 1431869"/>
                  <a:gd name="connsiteX3102" fmla="*/ 1616316 w 2604760"/>
                  <a:gd name="connsiteY3102" fmla="*/ 669249 h 1431869"/>
                  <a:gd name="connsiteX3103" fmla="*/ 1616834 w 2604760"/>
                  <a:gd name="connsiteY3103" fmla="*/ 679787 h 1431869"/>
                  <a:gd name="connsiteX3104" fmla="*/ 1617360 w 2604760"/>
                  <a:gd name="connsiteY3104" fmla="*/ 688956 h 1431869"/>
                  <a:gd name="connsiteX3105" fmla="*/ 1617878 w 2604760"/>
                  <a:gd name="connsiteY3105" fmla="*/ 695494 h 1431869"/>
                  <a:gd name="connsiteX3106" fmla="*/ 1618395 w 2604760"/>
                  <a:gd name="connsiteY3106" fmla="*/ 698634 h 1431869"/>
                  <a:gd name="connsiteX3107" fmla="*/ 1618921 w 2604760"/>
                  <a:gd name="connsiteY3107" fmla="*/ 698216 h 1431869"/>
                  <a:gd name="connsiteX3108" fmla="*/ 1619439 w 2604760"/>
                  <a:gd name="connsiteY3108" fmla="*/ 694701 h 1431869"/>
                  <a:gd name="connsiteX3109" fmla="*/ 1619965 w 2604760"/>
                  <a:gd name="connsiteY3109" fmla="*/ 689089 h 1431869"/>
                  <a:gd name="connsiteX3110" fmla="*/ 1620483 w 2604760"/>
                  <a:gd name="connsiteY3110" fmla="*/ 682735 h 1431869"/>
                  <a:gd name="connsiteX3111" fmla="*/ 1621001 w 2604760"/>
                  <a:gd name="connsiteY3111" fmla="*/ 677149 h 1431869"/>
                  <a:gd name="connsiteX3112" fmla="*/ 1621527 w 2604760"/>
                  <a:gd name="connsiteY3112" fmla="*/ 673641 h 1431869"/>
                  <a:gd name="connsiteX3113" fmla="*/ 1622045 w 2604760"/>
                  <a:gd name="connsiteY3113" fmla="*/ 673065 h 1431869"/>
                  <a:gd name="connsiteX3114" fmla="*/ 1622571 w 2604760"/>
                  <a:gd name="connsiteY3114" fmla="*/ 675704 h 1431869"/>
                  <a:gd name="connsiteX3115" fmla="*/ 1623088 w 2604760"/>
                  <a:gd name="connsiteY3115" fmla="*/ 681240 h 1431869"/>
                  <a:gd name="connsiteX3116" fmla="*/ 1623606 w 2604760"/>
                  <a:gd name="connsiteY3116" fmla="*/ 688864 h 1431869"/>
                  <a:gd name="connsiteX3117" fmla="*/ 1624132 w 2604760"/>
                  <a:gd name="connsiteY3117" fmla="*/ 697390 h 1431869"/>
                  <a:gd name="connsiteX3118" fmla="*/ 1624650 w 2604760"/>
                  <a:gd name="connsiteY3118" fmla="*/ 705423 h 1431869"/>
                  <a:gd name="connsiteX3119" fmla="*/ 1625176 w 2604760"/>
                  <a:gd name="connsiteY3119" fmla="*/ 711669 h 1431869"/>
                  <a:gd name="connsiteX3120" fmla="*/ 1625694 w 2604760"/>
                  <a:gd name="connsiteY3120" fmla="*/ 715176 h 1431869"/>
                  <a:gd name="connsiteX3121" fmla="*/ 1626211 w 2604760"/>
                  <a:gd name="connsiteY3121" fmla="*/ 715493 h 1431869"/>
                  <a:gd name="connsiteX3122" fmla="*/ 1626737 w 2604760"/>
                  <a:gd name="connsiteY3122" fmla="*/ 712754 h 1431869"/>
                  <a:gd name="connsiteX3123" fmla="*/ 1627255 w 2604760"/>
                  <a:gd name="connsiteY3123" fmla="*/ 707585 h 1431869"/>
                  <a:gd name="connsiteX3124" fmla="*/ 1627781 w 2604760"/>
                  <a:gd name="connsiteY3124" fmla="*/ 701005 h 1431869"/>
                  <a:gd name="connsiteX3125" fmla="*/ 1628299 w 2604760"/>
                  <a:gd name="connsiteY3125" fmla="*/ 694300 h 1431869"/>
                  <a:gd name="connsiteX3126" fmla="*/ 1628816 w 2604760"/>
                  <a:gd name="connsiteY3126" fmla="*/ 688705 h 1431869"/>
                  <a:gd name="connsiteX3127" fmla="*/ 1629343 w 2604760"/>
                  <a:gd name="connsiteY3127" fmla="*/ 685165 h 1431869"/>
                  <a:gd name="connsiteX3128" fmla="*/ 1629860 w 2604760"/>
                  <a:gd name="connsiteY3128" fmla="*/ 684121 h 1431869"/>
                  <a:gd name="connsiteX3129" fmla="*/ 1630386 w 2604760"/>
                  <a:gd name="connsiteY3129" fmla="*/ 685540 h 1431869"/>
                  <a:gd name="connsiteX3130" fmla="*/ 1630904 w 2604760"/>
                  <a:gd name="connsiteY3130" fmla="*/ 688939 h 1431869"/>
                  <a:gd name="connsiteX3131" fmla="*/ 1631422 w 2604760"/>
                  <a:gd name="connsiteY3131" fmla="*/ 693507 h 1431869"/>
                  <a:gd name="connsiteX3132" fmla="*/ 1631948 w 2604760"/>
                  <a:gd name="connsiteY3132" fmla="*/ 698166 h 1431869"/>
                  <a:gd name="connsiteX3133" fmla="*/ 1632466 w 2604760"/>
                  <a:gd name="connsiteY3133" fmla="*/ 701874 h 1431869"/>
                  <a:gd name="connsiteX3134" fmla="*/ 1632992 w 2604760"/>
                  <a:gd name="connsiteY3134" fmla="*/ 703828 h 1431869"/>
                  <a:gd name="connsiteX3135" fmla="*/ 1633509 w 2604760"/>
                  <a:gd name="connsiteY3135" fmla="*/ 703636 h 1431869"/>
                  <a:gd name="connsiteX3136" fmla="*/ 1634027 w 2604760"/>
                  <a:gd name="connsiteY3136" fmla="*/ 701339 h 1431869"/>
                  <a:gd name="connsiteX3137" fmla="*/ 1634553 w 2604760"/>
                  <a:gd name="connsiteY3137" fmla="*/ 697306 h 1431869"/>
                  <a:gd name="connsiteX3138" fmla="*/ 1635071 w 2604760"/>
                  <a:gd name="connsiteY3138" fmla="*/ 692237 h 1431869"/>
                  <a:gd name="connsiteX3139" fmla="*/ 1635597 w 2604760"/>
                  <a:gd name="connsiteY3139" fmla="*/ 686968 h 1431869"/>
                  <a:gd name="connsiteX3140" fmla="*/ 1636115 w 2604760"/>
                  <a:gd name="connsiteY3140" fmla="*/ 682376 h 1431869"/>
                  <a:gd name="connsiteX3141" fmla="*/ 1636632 w 2604760"/>
                  <a:gd name="connsiteY3141" fmla="*/ 679086 h 1431869"/>
                  <a:gd name="connsiteX3142" fmla="*/ 1637158 w 2604760"/>
                  <a:gd name="connsiteY3142" fmla="*/ 677366 h 1431869"/>
                  <a:gd name="connsiteX3143" fmla="*/ 1637676 w 2604760"/>
                  <a:gd name="connsiteY3143" fmla="*/ 677082 h 1431869"/>
                  <a:gd name="connsiteX3144" fmla="*/ 1638202 w 2604760"/>
                  <a:gd name="connsiteY3144" fmla="*/ 677825 h 1431869"/>
                  <a:gd name="connsiteX3145" fmla="*/ 1638720 w 2604760"/>
                  <a:gd name="connsiteY3145" fmla="*/ 678986 h 1431869"/>
                  <a:gd name="connsiteX3146" fmla="*/ 1639238 w 2604760"/>
                  <a:gd name="connsiteY3146" fmla="*/ 679887 h 1431869"/>
                  <a:gd name="connsiteX3147" fmla="*/ 1639764 w 2604760"/>
                  <a:gd name="connsiteY3147" fmla="*/ 679938 h 1431869"/>
                  <a:gd name="connsiteX3148" fmla="*/ 1640281 w 2604760"/>
                  <a:gd name="connsiteY3148" fmla="*/ 678802 h 1431869"/>
                  <a:gd name="connsiteX3149" fmla="*/ 1640807 w 2604760"/>
                  <a:gd name="connsiteY3149" fmla="*/ 676522 h 1431869"/>
                  <a:gd name="connsiteX3150" fmla="*/ 1641325 w 2604760"/>
                  <a:gd name="connsiteY3150" fmla="*/ 673458 h 1431869"/>
                  <a:gd name="connsiteX3151" fmla="*/ 1641843 w 2604760"/>
                  <a:gd name="connsiteY3151" fmla="*/ 670126 h 1431869"/>
                  <a:gd name="connsiteX3152" fmla="*/ 1642369 w 2604760"/>
                  <a:gd name="connsiteY3152" fmla="*/ 667111 h 1431869"/>
                  <a:gd name="connsiteX3153" fmla="*/ 1642887 w 2604760"/>
                  <a:gd name="connsiteY3153" fmla="*/ 664966 h 1431869"/>
                  <a:gd name="connsiteX3154" fmla="*/ 1643413 w 2604760"/>
                  <a:gd name="connsiteY3154" fmla="*/ 664039 h 1431869"/>
                  <a:gd name="connsiteX3155" fmla="*/ 1643931 w 2604760"/>
                  <a:gd name="connsiteY3155" fmla="*/ 664423 h 1431869"/>
                  <a:gd name="connsiteX3156" fmla="*/ 1644448 w 2604760"/>
                  <a:gd name="connsiteY3156" fmla="*/ 665834 h 1431869"/>
                  <a:gd name="connsiteX3157" fmla="*/ 1644974 w 2604760"/>
                  <a:gd name="connsiteY3157" fmla="*/ 667654 h 1431869"/>
                  <a:gd name="connsiteX3158" fmla="*/ 1645492 w 2604760"/>
                  <a:gd name="connsiteY3158" fmla="*/ 669149 h 1431869"/>
                  <a:gd name="connsiteX3159" fmla="*/ 1646018 w 2604760"/>
                  <a:gd name="connsiteY3159" fmla="*/ 669633 h 1431869"/>
                  <a:gd name="connsiteX3160" fmla="*/ 1646536 w 2604760"/>
                  <a:gd name="connsiteY3160" fmla="*/ 668606 h 1431869"/>
                  <a:gd name="connsiteX3161" fmla="*/ 1647053 w 2604760"/>
                  <a:gd name="connsiteY3161" fmla="*/ 665926 h 1431869"/>
                  <a:gd name="connsiteX3162" fmla="*/ 1647579 w 2604760"/>
                  <a:gd name="connsiteY3162" fmla="*/ 661809 h 1431869"/>
                  <a:gd name="connsiteX3163" fmla="*/ 1648097 w 2604760"/>
                  <a:gd name="connsiteY3163" fmla="*/ 656899 h 1431869"/>
                  <a:gd name="connsiteX3164" fmla="*/ 1648623 w 2604760"/>
                  <a:gd name="connsiteY3164" fmla="*/ 652131 h 1431869"/>
                  <a:gd name="connsiteX3165" fmla="*/ 1649141 w 2604760"/>
                  <a:gd name="connsiteY3165" fmla="*/ 648490 h 1431869"/>
                  <a:gd name="connsiteX3166" fmla="*/ 1649659 w 2604760"/>
                  <a:gd name="connsiteY3166" fmla="*/ 646812 h 1431869"/>
                  <a:gd name="connsiteX3167" fmla="*/ 1650185 w 2604760"/>
                  <a:gd name="connsiteY3167" fmla="*/ 647580 h 1431869"/>
                  <a:gd name="connsiteX3168" fmla="*/ 1650703 w 2604760"/>
                  <a:gd name="connsiteY3168" fmla="*/ 650870 h 1431869"/>
                  <a:gd name="connsiteX3169" fmla="*/ 1651229 w 2604760"/>
                  <a:gd name="connsiteY3169" fmla="*/ 656240 h 1431869"/>
                  <a:gd name="connsiteX3170" fmla="*/ 1651746 w 2604760"/>
                  <a:gd name="connsiteY3170" fmla="*/ 662778 h 1431869"/>
                  <a:gd name="connsiteX3171" fmla="*/ 1652264 w 2604760"/>
                  <a:gd name="connsiteY3171" fmla="*/ 669266 h 1431869"/>
                  <a:gd name="connsiteX3172" fmla="*/ 1652790 w 2604760"/>
                  <a:gd name="connsiteY3172" fmla="*/ 674435 h 1431869"/>
                  <a:gd name="connsiteX3173" fmla="*/ 1653308 w 2604760"/>
                  <a:gd name="connsiteY3173" fmla="*/ 677274 h 1431869"/>
                  <a:gd name="connsiteX3174" fmla="*/ 1653834 w 2604760"/>
                  <a:gd name="connsiteY3174" fmla="*/ 677199 h 1431869"/>
                  <a:gd name="connsiteX3175" fmla="*/ 1654352 w 2604760"/>
                  <a:gd name="connsiteY3175" fmla="*/ 674226 h 1431869"/>
                  <a:gd name="connsiteX3176" fmla="*/ 1654869 w 2604760"/>
                  <a:gd name="connsiteY3176" fmla="*/ 668940 h 1431869"/>
                  <a:gd name="connsiteX3177" fmla="*/ 1655395 w 2604760"/>
                  <a:gd name="connsiteY3177" fmla="*/ 662460 h 1431869"/>
                  <a:gd name="connsiteX3178" fmla="*/ 1655913 w 2604760"/>
                  <a:gd name="connsiteY3178" fmla="*/ 656189 h 1431869"/>
                  <a:gd name="connsiteX3179" fmla="*/ 1656439 w 2604760"/>
                  <a:gd name="connsiteY3179" fmla="*/ 651630 h 1431869"/>
                  <a:gd name="connsiteX3180" fmla="*/ 1656957 w 2604760"/>
                  <a:gd name="connsiteY3180" fmla="*/ 649994 h 1431869"/>
                  <a:gd name="connsiteX3181" fmla="*/ 1657474 w 2604760"/>
                  <a:gd name="connsiteY3181" fmla="*/ 651998 h 1431869"/>
                  <a:gd name="connsiteX3182" fmla="*/ 1658001 w 2604760"/>
                  <a:gd name="connsiteY3182" fmla="*/ 657701 h 1431869"/>
                  <a:gd name="connsiteX3183" fmla="*/ 1658518 w 2604760"/>
                  <a:gd name="connsiteY3183" fmla="*/ 666427 h 1431869"/>
                  <a:gd name="connsiteX3184" fmla="*/ 1659044 w 2604760"/>
                  <a:gd name="connsiteY3184" fmla="*/ 676956 h 1431869"/>
                  <a:gd name="connsiteX3185" fmla="*/ 1659562 w 2604760"/>
                  <a:gd name="connsiteY3185" fmla="*/ 687678 h 1431869"/>
                  <a:gd name="connsiteX3186" fmla="*/ 1660080 w 2604760"/>
                  <a:gd name="connsiteY3186" fmla="*/ 696972 h 1431869"/>
                  <a:gd name="connsiteX3187" fmla="*/ 1660606 w 2604760"/>
                  <a:gd name="connsiteY3187" fmla="*/ 703460 h 1431869"/>
                  <a:gd name="connsiteX3188" fmla="*/ 1661124 w 2604760"/>
                  <a:gd name="connsiteY3188" fmla="*/ 706308 h 1431869"/>
                  <a:gd name="connsiteX3189" fmla="*/ 1661650 w 2604760"/>
                  <a:gd name="connsiteY3189" fmla="*/ 705397 h 1431869"/>
                  <a:gd name="connsiteX3190" fmla="*/ 1662167 w 2604760"/>
                  <a:gd name="connsiteY3190" fmla="*/ 701331 h 1431869"/>
                  <a:gd name="connsiteX3191" fmla="*/ 1662685 w 2604760"/>
                  <a:gd name="connsiteY3191" fmla="*/ 695294 h 1431869"/>
                  <a:gd name="connsiteX3192" fmla="*/ 1663211 w 2604760"/>
                  <a:gd name="connsiteY3192" fmla="*/ 688856 h 1431869"/>
                  <a:gd name="connsiteX3193" fmla="*/ 1663729 w 2604760"/>
                  <a:gd name="connsiteY3193" fmla="*/ 683703 h 1431869"/>
                  <a:gd name="connsiteX3194" fmla="*/ 1664255 w 2604760"/>
                  <a:gd name="connsiteY3194" fmla="*/ 681324 h 1431869"/>
                  <a:gd name="connsiteX3195" fmla="*/ 1664773 w 2604760"/>
                  <a:gd name="connsiteY3195" fmla="*/ 682668 h 1431869"/>
                  <a:gd name="connsiteX3196" fmla="*/ 1665290 w 2604760"/>
                  <a:gd name="connsiteY3196" fmla="*/ 687954 h 1431869"/>
                  <a:gd name="connsiteX3197" fmla="*/ 1665817 w 2604760"/>
                  <a:gd name="connsiteY3197" fmla="*/ 696663 h 1431869"/>
                  <a:gd name="connsiteX3198" fmla="*/ 1666334 w 2604760"/>
                  <a:gd name="connsiteY3198" fmla="*/ 707669 h 1431869"/>
                  <a:gd name="connsiteX3199" fmla="*/ 1666860 w 2604760"/>
                  <a:gd name="connsiteY3199" fmla="*/ 719476 h 1431869"/>
                  <a:gd name="connsiteX3200" fmla="*/ 1667378 w 2604760"/>
                  <a:gd name="connsiteY3200" fmla="*/ 730457 h 1431869"/>
                  <a:gd name="connsiteX3201" fmla="*/ 1667896 w 2604760"/>
                  <a:gd name="connsiteY3201" fmla="*/ 739149 h 1431869"/>
                  <a:gd name="connsiteX3202" fmla="*/ 1668422 w 2604760"/>
                  <a:gd name="connsiteY3202" fmla="*/ 744552 h 1431869"/>
                  <a:gd name="connsiteX3203" fmla="*/ 1668940 w 2604760"/>
                  <a:gd name="connsiteY3203" fmla="*/ 746305 h 1431869"/>
                  <a:gd name="connsiteX3204" fmla="*/ 1669465 w 2604760"/>
                  <a:gd name="connsiteY3204" fmla="*/ 744744 h 1431869"/>
                  <a:gd name="connsiteX3205" fmla="*/ 1669983 w 2604760"/>
                  <a:gd name="connsiteY3205" fmla="*/ 740803 h 1431869"/>
                  <a:gd name="connsiteX3206" fmla="*/ 1670501 w 2604760"/>
                  <a:gd name="connsiteY3206" fmla="*/ 735801 h 1431869"/>
                  <a:gd name="connsiteX3207" fmla="*/ 1671027 w 2604760"/>
                  <a:gd name="connsiteY3207" fmla="*/ 731200 h 1431869"/>
                  <a:gd name="connsiteX3208" fmla="*/ 1671545 w 2604760"/>
                  <a:gd name="connsiteY3208" fmla="*/ 728386 h 1431869"/>
                  <a:gd name="connsiteX3209" fmla="*/ 1672071 w 2604760"/>
                  <a:gd name="connsiteY3209" fmla="*/ 728311 h 1431869"/>
                  <a:gd name="connsiteX3210" fmla="*/ 1672588 w 2604760"/>
                  <a:gd name="connsiteY3210" fmla="*/ 731333 h 1431869"/>
                  <a:gd name="connsiteX3211" fmla="*/ 1673106 w 2604760"/>
                  <a:gd name="connsiteY3211" fmla="*/ 737204 h 1431869"/>
                  <a:gd name="connsiteX3212" fmla="*/ 1673632 w 2604760"/>
                  <a:gd name="connsiteY3212" fmla="*/ 745178 h 1431869"/>
                  <a:gd name="connsiteX3213" fmla="*/ 1674150 w 2604760"/>
                  <a:gd name="connsiteY3213" fmla="*/ 754196 h 1431869"/>
                  <a:gd name="connsiteX3214" fmla="*/ 1674676 w 2604760"/>
                  <a:gd name="connsiteY3214" fmla="*/ 763056 h 1431869"/>
                  <a:gd name="connsiteX3215" fmla="*/ 1675194 w 2604760"/>
                  <a:gd name="connsiteY3215" fmla="*/ 770563 h 1431869"/>
                  <a:gd name="connsiteX3216" fmla="*/ 1675712 w 2604760"/>
                  <a:gd name="connsiteY3216" fmla="*/ 775832 h 1431869"/>
                  <a:gd name="connsiteX3217" fmla="*/ 1676238 w 2604760"/>
                  <a:gd name="connsiteY3217" fmla="*/ 778445 h 1431869"/>
                  <a:gd name="connsiteX3218" fmla="*/ 1676755 w 2604760"/>
                  <a:gd name="connsiteY3218" fmla="*/ 778554 h 1431869"/>
                  <a:gd name="connsiteX3219" fmla="*/ 1677281 w 2604760"/>
                  <a:gd name="connsiteY3219" fmla="*/ 776725 h 1431869"/>
                  <a:gd name="connsiteX3220" fmla="*/ 1677799 w 2604760"/>
                  <a:gd name="connsiteY3220" fmla="*/ 773836 h 1431869"/>
                  <a:gd name="connsiteX3221" fmla="*/ 1678317 w 2604760"/>
                  <a:gd name="connsiteY3221" fmla="*/ 770855 h 1431869"/>
                  <a:gd name="connsiteX3222" fmla="*/ 1678843 w 2604760"/>
                  <a:gd name="connsiteY3222" fmla="*/ 768701 h 1431869"/>
                  <a:gd name="connsiteX3223" fmla="*/ 1679361 w 2604760"/>
                  <a:gd name="connsiteY3223" fmla="*/ 768033 h 1431869"/>
                  <a:gd name="connsiteX3224" fmla="*/ 1679887 w 2604760"/>
                  <a:gd name="connsiteY3224" fmla="*/ 769110 h 1431869"/>
                  <a:gd name="connsiteX3225" fmla="*/ 1680404 w 2604760"/>
                  <a:gd name="connsiteY3225" fmla="*/ 771765 h 1431869"/>
                  <a:gd name="connsiteX3226" fmla="*/ 1680922 w 2604760"/>
                  <a:gd name="connsiteY3226" fmla="*/ 775531 h 1431869"/>
                  <a:gd name="connsiteX3227" fmla="*/ 1681448 w 2604760"/>
                  <a:gd name="connsiteY3227" fmla="*/ 779765 h 1431869"/>
                  <a:gd name="connsiteX3228" fmla="*/ 1681966 w 2604760"/>
                  <a:gd name="connsiteY3228" fmla="*/ 783781 h 1431869"/>
                  <a:gd name="connsiteX3229" fmla="*/ 1682492 w 2604760"/>
                  <a:gd name="connsiteY3229" fmla="*/ 786929 h 1431869"/>
                  <a:gd name="connsiteX3230" fmla="*/ 1683010 w 2604760"/>
                  <a:gd name="connsiteY3230" fmla="*/ 788741 h 1431869"/>
                  <a:gd name="connsiteX3231" fmla="*/ 1683527 w 2604760"/>
                  <a:gd name="connsiteY3231" fmla="*/ 789109 h 1431869"/>
                  <a:gd name="connsiteX3232" fmla="*/ 1684053 w 2604760"/>
                  <a:gd name="connsiteY3232" fmla="*/ 788282 h 1431869"/>
                  <a:gd name="connsiteX3233" fmla="*/ 1684571 w 2604760"/>
                  <a:gd name="connsiteY3233" fmla="*/ 786737 h 1431869"/>
                  <a:gd name="connsiteX3234" fmla="*/ 1685097 w 2604760"/>
                  <a:gd name="connsiteY3234" fmla="*/ 785059 h 1431869"/>
                  <a:gd name="connsiteX3235" fmla="*/ 1685615 w 2604760"/>
                  <a:gd name="connsiteY3235" fmla="*/ 783756 h 1431869"/>
                  <a:gd name="connsiteX3236" fmla="*/ 1686133 w 2604760"/>
                  <a:gd name="connsiteY3236" fmla="*/ 783205 h 1431869"/>
                  <a:gd name="connsiteX3237" fmla="*/ 1686659 w 2604760"/>
                  <a:gd name="connsiteY3237" fmla="*/ 783564 h 1431869"/>
                  <a:gd name="connsiteX3238" fmla="*/ 1687176 w 2604760"/>
                  <a:gd name="connsiteY3238" fmla="*/ 784708 h 1431869"/>
                  <a:gd name="connsiteX3239" fmla="*/ 1687703 w 2604760"/>
                  <a:gd name="connsiteY3239" fmla="*/ 786236 h 1431869"/>
                  <a:gd name="connsiteX3240" fmla="*/ 1688220 w 2604760"/>
                  <a:gd name="connsiteY3240" fmla="*/ 787564 h 1431869"/>
                  <a:gd name="connsiteX3241" fmla="*/ 1688738 w 2604760"/>
                  <a:gd name="connsiteY3241" fmla="*/ 788123 h 1431869"/>
                  <a:gd name="connsiteX3242" fmla="*/ 1689264 w 2604760"/>
                  <a:gd name="connsiteY3242" fmla="*/ 787497 h 1431869"/>
                  <a:gd name="connsiteX3243" fmla="*/ 1689782 w 2604760"/>
                  <a:gd name="connsiteY3243" fmla="*/ 785493 h 1431869"/>
                  <a:gd name="connsiteX3244" fmla="*/ 1690308 w 2604760"/>
                  <a:gd name="connsiteY3244" fmla="*/ 782211 h 1431869"/>
                  <a:gd name="connsiteX3245" fmla="*/ 1690826 w 2604760"/>
                  <a:gd name="connsiteY3245" fmla="*/ 778086 h 1431869"/>
                  <a:gd name="connsiteX3246" fmla="*/ 1691343 w 2604760"/>
                  <a:gd name="connsiteY3246" fmla="*/ 773803 h 1431869"/>
                  <a:gd name="connsiteX3247" fmla="*/ 1691869 w 2604760"/>
                  <a:gd name="connsiteY3247" fmla="*/ 770145 h 1431869"/>
                  <a:gd name="connsiteX3248" fmla="*/ 1692387 w 2604760"/>
                  <a:gd name="connsiteY3248" fmla="*/ 767774 h 1431869"/>
                  <a:gd name="connsiteX3249" fmla="*/ 1692913 w 2604760"/>
                  <a:gd name="connsiteY3249" fmla="*/ 767072 h 1431869"/>
                  <a:gd name="connsiteX3250" fmla="*/ 1693431 w 2604760"/>
                  <a:gd name="connsiteY3250" fmla="*/ 768116 h 1431869"/>
                  <a:gd name="connsiteX3251" fmla="*/ 1693948 w 2604760"/>
                  <a:gd name="connsiteY3251" fmla="*/ 770605 h 1431869"/>
                  <a:gd name="connsiteX3252" fmla="*/ 1694474 w 2604760"/>
                  <a:gd name="connsiteY3252" fmla="*/ 773920 h 1431869"/>
                  <a:gd name="connsiteX3253" fmla="*/ 1694992 w 2604760"/>
                  <a:gd name="connsiteY3253" fmla="*/ 777159 h 1431869"/>
                  <a:gd name="connsiteX3254" fmla="*/ 1695518 w 2604760"/>
                  <a:gd name="connsiteY3254" fmla="*/ 779280 h 1431869"/>
                  <a:gd name="connsiteX3255" fmla="*/ 1696036 w 2604760"/>
                  <a:gd name="connsiteY3255" fmla="*/ 779414 h 1431869"/>
                  <a:gd name="connsiteX3256" fmla="*/ 1696554 w 2604760"/>
                  <a:gd name="connsiteY3256" fmla="*/ 777009 h 1431869"/>
                  <a:gd name="connsiteX3257" fmla="*/ 1697080 w 2604760"/>
                  <a:gd name="connsiteY3257" fmla="*/ 772024 h 1431869"/>
                  <a:gd name="connsiteX3258" fmla="*/ 1697598 w 2604760"/>
                  <a:gd name="connsiteY3258" fmla="*/ 764935 h 1431869"/>
                  <a:gd name="connsiteX3259" fmla="*/ 1698124 w 2604760"/>
                  <a:gd name="connsiteY3259" fmla="*/ 756668 h 1431869"/>
                  <a:gd name="connsiteX3260" fmla="*/ 1698641 w 2604760"/>
                  <a:gd name="connsiteY3260" fmla="*/ 748468 h 1431869"/>
                  <a:gd name="connsiteX3261" fmla="*/ 1699159 w 2604760"/>
                  <a:gd name="connsiteY3261" fmla="*/ 741604 h 1431869"/>
                  <a:gd name="connsiteX3262" fmla="*/ 1699685 w 2604760"/>
                  <a:gd name="connsiteY3262" fmla="*/ 737153 h 1431869"/>
                  <a:gd name="connsiteX3263" fmla="*/ 1700203 w 2604760"/>
                  <a:gd name="connsiteY3263" fmla="*/ 735767 h 1431869"/>
                  <a:gd name="connsiteX3264" fmla="*/ 1700729 w 2604760"/>
                  <a:gd name="connsiteY3264" fmla="*/ 737554 h 1431869"/>
                  <a:gd name="connsiteX3265" fmla="*/ 1701247 w 2604760"/>
                  <a:gd name="connsiteY3265" fmla="*/ 742030 h 1431869"/>
                  <a:gd name="connsiteX3266" fmla="*/ 1701764 w 2604760"/>
                  <a:gd name="connsiteY3266" fmla="*/ 748201 h 1431869"/>
                  <a:gd name="connsiteX3267" fmla="*/ 1702290 w 2604760"/>
                  <a:gd name="connsiteY3267" fmla="*/ 754689 h 1431869"/>
                  <a:gd name="connsiteX3268" fmla="*/ 1702808 w 2604760"/>
                  <a:gd name="connsiteY3268" fmla="*/ 759975 h 1431869"/>
                  <a:gd name="connsiteX3269" fmla="*/ 1703334 w 2604760"/>
                  <a:gd name="connsiteY3269" fmla="*/ 762714 h 1431869"/>
                  <a:gd name="connsiteX3270" fmla="*/ 1703852 w 2604760"/>
                  <a:gd name="connsiteY3270" fmla="*/ 762029 h 1431869"/>
                  <a:gd name="connsiteX3271" fmla="*/ 1704369 w 2604760"/>
                  <a:gd name="connsiteY3271" fmla="*/ 757695 h 1431869"/>
                  <a:gd name="connsiteX3272" fmla="*/ 1704896 w 2604760"/>
                  <a:gd name="connsiteY3272" fmla="*/ 750213 h 1431869"/>
                  <a:gd name="connsiteX3273" fmla="*/ 1705413 w 2604760"/>
                  <a:gd name="connsiteY3273" fmla="*/ 740711 h 1431869"/>
                  <a:gd name="connsiteX3274" fmla="*/ 1705939 w 2604760"/>
                  <a:gd name="connsiteY3274" fmla="*/ 730707 h 1431869"/>
                  <a:gd name="connsiteX3275" fmla="*/ 1706457 w 2604760"/>
                  <a:gd name="connsiteY3275" fmla="*/ 721881 h 1431869"/>
                  <a:gd name="connsiteX3276" fmla="*/ 1706975 w 2604760"/>
                  <a:gd name="connsiteY3276" fmla="*/ 715727 h 1431869"/>
                  <a:gd name="connsiteX3277" fmla="*/ 1707501 w 2604760"/>
                  <a:gd name="connsiteY3277" fmla="*/ 713280 h 1431869"/>
                  <a:gd name="connsiteX3278" fmla="*/ 1708019 w 2604760"/>
                  <a:gd name="connsiteY3278" fmla="*/ 714917 h 1431869"/>
                  <a:gd name="connsiteX3279" fmla="*/ 1708545 w 2604760"/>
                  <a:gd name="connsiteY3279" fmla="*/ 720244 h 1431869"/>
                  <a:gd name="connsiteX3280" fmla="*/ 1709062 w 2604760"/>
                  <a:gd name="connsiteY3280" fmla="*/ 728194 h 1431869"/>
                  <a:gd name="connsiteX3281" fmla="*/ 1709580 w 2604760"/>
                  <a:gd name="connsiteY3281" fmla="*/ 737220 h 1431869"/>
                  <a:gd name="connsiteX3282" fmla="*/ 1710106 w 2604760"/>
                  <a:gd name="connsiteY3282" fmla="*/ 745621 h 1431869"/>
                  <a:gd name="connsiteX3283" fmla="*/ 1710624 w 2604760"/>
                  <a:gd name="connsiteY3283" fmla="*/ 751808 h 1431869"/>
                  <a:gd name="connsiteX3284" fmla="*/ 1711150 w 2604760"/>
                  <a:gd name="connsiteY3284" fmla="*/ 754630 h 1431869"/>
                  <a:gd name="connsiteX3285" fmla="*/ 1711668 w 2604760"/>
                  <a:gd name="connsiteY3285" fmla="*/ 753620 h 1431869"/>
                  <a:gd name="connsiteX3286" fmla="*/ 1712185 w 2604760"/>
                  <a:gd name="connsiteY3286" fmla="*/ 749044 h 1431869"/>
                  <a:gd name="connsiteX3287" fmla="*/ 1712712 w 2604760"/>
                  <a:gd name="connsiteY3287" fmla="*/ 741863 h 1431869"/>
                  <a:gd name="connsiteX3288" fmla="*/ 1713229 w 2604760"/>
                  <a:gd name="connsiteY3288" fmla="*/ 733513 h 1431869"/>
                  <a:gd name="connsiteX3289" fmla="*/ 1713755 w 2604760"/>
                  <a:gd name="connsiteY3289" fmla="*/ 725638 h 1431869"/>
                  <a:gd name="connsiteX3290" fmla="*/ 1714273 w 2604760"/>
                  <a:gd name="connsiteY3290" fmla="*/ 719835 h 1431869"/>
                  <a:gd name="connsiteX3291" fmla="*/ 1714791 w 2604760"/>
                  <a:gd name="connsiteY3291" fmla="*/ 717313 h 1431869"/>
                  <a:gd name="connsiteX3292" fmla="*/ 1715317 w 2604760"/>
                  <a:gd name="connsiteY3292" fmla="*/ 718641 h 1431869"/>
                  <a:gd name="connsiteX3293" fmla="*/ 1715834 w 2604760"/>
                  <a:gd name="connsiteY3293" fmla="*/ 723634 h 1431869"/>
                  <a:gd name="connsiteX3294" fmla="*/ 1716360 w 2604760"/>
                  <a:gd name="connsiteY3294" fmla="*/ 731400 h 1431869"/>
                  <a:gd name="connsiteX3295" fmla="*/ 1716878 w 2604760"/>
                  <a:gd name="connsiteY3295" fmla="*/ 740627 h 1431869"/>
                  <a:gd name="connsiteX3296" fmla="*/ 1717396 w 2604760"/>
                  <a:gd name="connsiteY3296" fmla="*/ 749838 h 1431869"/>
                  <a:gd name="connsiteX3297" fmla="*/ 1717922 w 2604760"/>
                  <a:gd name="connsiteY3297" fmla="*/ 757637 h 1431869"/>
                  <a:gd name="connsiteX3298" fmla="*/ 1718440 w 2604760"/>
                  <a:gd name="connsiteY3298" fmla="*/ 762956 h 1431869"/>
                  <a:gd name="connsiteX3299" fmla="*/ 1718966 w 2604760"/>
                  <a:gd name="connsiteY3299" fmla="*/ 765235 h 1431869"/>
                  <a:gd name="connsiteX3300" fmla="*/ 1719484 w 2604760"/>
                  <a:gd name="connsiteY3300" fmla="*/ 764567 h 1431869"/>
                  <a:gd name="connsiteX3301" fmla="*/ 1720001 w 2604760"/>
                  <a:gd name="connsiteY3301" fmla="*/ 761620 h 1431869"/>
                  <a:gd name="connsiteX3302" fmla="*/ 1720527 w 2604760"/>
                  <a:gd name="connsiteY3302" fmla="*/ 757436 h 1431869"/>
                  <a:gd name="connsiteX3303" fmla="*/ 1721045 w 2604760"/>
                  <a:gd name="connsiteY3303" fmla="*/ 753253 h 1431869"/>
                  <a:gd name="connsiteX3304" fmla="*/ 1721571 w 2604760"/>
                  <a:gd name="connsiteY3304" fmla="*/ 750280 h 1431869"/>
                  <a:gd name="connsiteX3305" fmla="*/ 1722089 w 2604760"/>
                  <a:gd name="connsiteY3305" fmla="*/ 749453 h 1431869"/>
                  <a:gd name="connsiteX3306" fmla="*/ 1722607 w 2604760"/>
                  <a:gd name="connsiteY3306" fmla="*/ 751249 h 1431869"/>
                  <a:gd name="connsiteX3307" fmla="*/ 1723133 w 2604760"/>
                  <a:gd name="connsiteY3307" fmla="*/ 755549 h 1431869"/>
                  <a:gd name="connsiteX3308" fmla="*/ 1723650 w 2604760"/>
                  <a:gd name="connsiteY3308" fmla="*/ 761703 h 1431869"/>
                  <a:gd name="connsiteX3309" fmla="*/ 1724176 w 2604760"/>
                  <a:gd name="connsiteY3309" fmla="*/ 768801 h 1431869"/>
                  <a:gd name="connsiteX3310" fmla="*/ 1724694 w 2604760"/>
                  <a:gd name="connsiteY3310" fmla="*/ 775890 h 1431869"/>
                  <a:gd name="connsiteX3311" fmla="*/ 1725212 w 2604760"/>
                  <a:gd name="connsiteY3311" fmla="*/ 782094 h 1431869"/>
                  <a:gd name="connsiteX3312" fmla="*/ 1725738 w 2604760"/>
                  <a:gd name="connsiteY3312" fmla="*/ 786787 h 1431869"/>
                  <a:gd name="connsiteX3313" fmla="*/ 1726255 w 2604760"/>
                  <a:gd name="connsiteY3313" fmla="*/ 789710 h 1431869"/>
                  <a:gd name="connsiteX3314" fmla="*/ 1726782 w 2604760"/>
                  <a:gd name="connsiteY3314" fmla="*/ 791021 h 1431869"/>
                  <a:gd name="connsiteX3315" fmla="*/ 1727299 w 2604760"/>
                  <a:gd name="connsiteY3315" fmla="*/ 791238 h 1431869"/>
                  <a:gd name="connsiteX3316" fmla="*/ 1727817 w 2604760"/>
                  <a:gd name="connsiteY3316" fmla="*/ 791079 h 1431869"/>
                  <a:gd name="connsiteX3317" fmla="*/ 1728343 w 2604760"/>
                  <a:gd name="connsiteY3317" fmla="*/ 791230 h 1431869"/>
                  <a:gd name="connsiteX3318" fmla="*/ 1728861 w 2604760"/>
                  <a:gd name="connsiteY3318" fmla="*/ 792248 h 1431869"/>
                  <a:gd name="connsiteX3319" fmla="*/ 1729387 w 2604760"/>
                  <a:gd name="connsiteY3319" fmla="*/ 794453 h 1431869"/>
                  <a:gd name="connsiteX3320" fmla="*/ 1729905 w 2604760"/>
                  <a:gd name="connsiteY3320" fmla="*/ 797876 h 1431869"/>
                  <a:gd name="connsiteX3321" fmla="*/ 1730422 w 2604760"/>
                  <a:gd name="connsiteY3321" fmla="*/ 802169 h 1431869"/>
                  <a:gd name="connsiteX3322" fmla="*/ 1730948 w 2604760"/>
                  <a:gd name="connsiteY3322" fmla="*/ 806761 h 1431869"/>
                  <a:gd name="connsiteX3323" fmla="*/ 1731466 w 2604760"/>
                  <a:gd name="connsiteY3323" fmla="*/ 810995 h 1431869"/>
                  <a:gd name="connsiteX3324" fmla="*/ 1731992 w 2604760"/>
                  <a:gd name="connsiteY3324" fmla="*/ 814352 h 1431869"/>
                  <a:gd name="connsiteX3325" fmla="*/ 1732510 w 2604760"/>
                  <a:gd name="connsiteY3325" fmla="*/ 816548 h 1431869"/>
                  <a:gd name="connsiteX3326" fmla="*/ 1733028 w 2604760"/>
                  <a:gd name="connsiteY3326" fmla="*/ 817558 h 1431869"/>
                  <a:gd name="connsiteX3327" fmla="*/ 1733554 w 2604760"/>
                  <a:gd name="connsiteY3327" fmla="*/ 817641 h 1431869"/>
                  <a:gd name="connsiteX3328" fmla="*/ 1734071 w 2604760"/>
                  <a:gd name="connsiteY3328" fmla="*/ 817358 h 1431869"/>
                  <a:gd name="connsiteX3329" fmla="*/ 1734598 w 2604760"/>
                  <a:gd name="connsiteY3329" fmla="*/ 817399 h 1431869"/>
                  <a:gd name="connsiteX3330" fmla="*/ 1735115 w 2604760"/>
                  <a:gd name="connsiteY3330" fmla="*/ 818426 h 1431869"/>
                  <a:gd name="connsiteX3331" fmla="*/ 1735633 w 2604760"/>
                  <a:gd name="connsiteY3331" fmla="*/ 820848 h 1431869"/>
                  <a:gd name="connsiteX3332" fmla="*/ 1736159 w 2604760"/>
                  <a:gd name="connsiteY3332" fmla="*/ 824697 h 1431869"/>
                  <a:gd name="connsiteX3333" fmla="*/ 1736677 w 2604760"/>
                  <a:gd name="connsiteY3333" fmla="*/ 829683 h 1431869"/>
                  <a:gd name="connsiteX3334" fmla="*/ 1737203 w 2604760"/>
                  <a:gd name="connsiteY3334" fmla="*/ 835235 h 1431869"/>
                  <a:gd name="connsiteX3335" fmla="*/ 1737721 w 2604760"/>
                  <a:gd name="connsiteY3335" fmla="*/ 840588 h 1431869"/>
                  <a:gd name="connsiteX3336" fmla="*/ 1738238 w 2604760"/>
                  <a:gd name="connsiteY3336" fmla="*/ 844888 h 1431869"/>
                  <a:gd name="connsiteX3337" fmla="*/ 1738764 w 2604760"/>
                  <a:gd name="connsiteY3337" fmla="*/ 847418 h 1431869"/>
                  <a:gd name="connsiteX3338" fmla="*/ 1739282 w 2604760"/>
                  <a:gd name="connsiteY3338" fmla="*/ 847753 h 1431869"/>
                  <a:gd name="connsiteX3339" fmla="*/ 1739808 w 2604760"/>
                  <a:gd name="connsiteY3339" fmla="*/ 845882 h 1431869"/>
                  <a:gd name="connsiteX3340" fmla="*/ 1740326 w 2604760"/>
                  <a:gd name="connsiteY3340" fmla="*/ 842225 h 1431869"/>
                  <a:gd name="connsiteX3341" fmla="*/ 1740843 w 2604760"/>
                  <a:gd name="connsiteY3341" fmla="*/ 837565 h 1431869"/>
                  <a:gd name="connsiteX3342" fmla="*/ 1741369 w 2604760"/>
                  <a:gd name="connsiteY3342" fmla="*/ 832947 h 1431869"/>
                  <a:gd name="connsiteX3343" fmla="*/ 1741887 w 2604760"/>
                  <a:gd name="connsiteY3343" fmla="*/ 829482 h 1431869"/>
                  <a:gd name="connsiteX3344" fmla="*/ 1742413 w 2604760"/>
                  <a:gd name="connsiteY3344" fmla="*/ 828104 h 1431869"/>
                  <a:gd name="connsiteX3345" fmla="*/ 1742931 w 2604760"/>
                  <a:gd name="connsiteY3345" fmla="*/ 829332 h 1431869"/>
                  <a:gd name="connsiteX3346" fmla="*/ 1743449 w 2604760"/>
                  <a:gd name="connsiteY3346" fmla="*/ 833148 h 1431869"/>
                  <a:gd name="connsiteX3347" fmla="*/ 1743975 w 2604760"/>
                  <a:gd name="connsiteY3347" fmla="*/ 838993 h 1431869"/>
                  <a:gd name="connsiteX3348" fmla="*/ 1744493 w 2604760"/>
                  <a:gd name="connsiteY3348" fmla="*/ 845882 h 1431869"/>
                  <a:gd name="connsiteX3349" fmla="*/ 1745019 w 2604760"/>
                  <a:gd name="connsiteY3349" fmla="*/ 852604 h 1431869"/>
                  <a:gd name="connsiteX3350" fmla="*/ 1745536 w 2604760"/>
                  <a:gd name="connsiteY3350" fmla="*/ 857881 h 1431869"/>
                  <a:gd name="connsiteX3351" fmla="*/ 1746054 w 2604760"/>
                  <a:gd name="connsiteY3351" fmla="*/ 860620 h 1431869"/>
                  <a:gd name="connsiteX3352" fmla="*/ 1746580 w 2604760"/>
                  <a:gd name="connsiteY3352" fmla="*/ 860153 h 1431869"/>
                  <a:gd name="connsiteX3353" fmla="*/ 1747098 w 2604760"/>
                  <a:gd name="connsiteY3353" fmla="*/ 856353 h 1431869"/>
                  <a:gd name="connsiteX3354" fmla="*/ 1747624 w 2604760"/>
                  <a:gd name="connsiteY3354" fmla="*/ 849706 h 1431869"/>
                  <a:gd name="connsiteX3355" fmla="*/ 1748142 w 2604760"/>
                  <a:gd name="connsiteY3355" fmla="*/ 841223 h 1431869"/>
                  <a:gd name="connsiteX3356" fmla="*/ 1748659 w 2604760"/>
                  <a:gd name="connsiteY3356" fmla="*/ 832271 h 1431869"/>
                  <a:gd name="connsiteX3357" fmla="*/ 1749185 w 2604760"/>
                  <a:gd name="connsiteY3357" fmla="*/ 824355 h 1431869"/>
                  <a:gd name="connsiteX3358" fmla="*/ 1749703 w 2604760"/>
                  <a:gd name="connsiteY3358" fmla="*/ 818794 h 1431869"/>
                  <a:gd name="connsiteX3359" fmla="*/ 1750229 w 2604760"/>
                  <a:gd name="connsiteY3359" fmla="*/ 816489 h 1431869"/>
                  <a:gd name="connsiteX3360" fmla="*/ 1750747 w 2604760"/>
                  <a:gd name="connsiteY3360" fmla="*/ 817725 h 1431869"/>
                  <a:gd name="connsiteX3361" fmla="*/ 1751265 w 2604760"/>
                  <a:gd name="connsiteY3361" fmla="*/ 822100 h 1431869"/>
                  <a:gd name="connsiteX3362" fmla="*/ 1751791 w 2604760"/>
                  <a:gd name="connsiteY3362" fmla="*/ 828605 h 1431869"/>
                  <a:gd name="connsiteX3363" fmla="*/ 1752308 w 2604760"/>
                  <a:gd name="connsiteY3363" fmla="*/ 835828 h 1431869"/>
                  <a:gd name="connsiteX3364" fmla="*/ 1752834 w 2604760"/>
                  <a:gd name="connsiteY3364" fmla="*/ 842191 h 1431869"/>
                  <a:gd name="connsiteX3365" fmla="*/ 1753352 w 2604760"/>
                  <a:gd name="connsiteY3365" fmla="*/ 846249 h 1431869"/>
                  <a:gd name="connsiteX3366" fmla="*/ 1753870 w 2604760"/>
                  <a:gd name="connsiteY3366" fmla="*/ 846968 h 1431869"/>
                  <a:gd name="connsiteX3367" fmla="*/ 1754396 w 2604760"/>
                  <a:gd name="connsiteY3367" fmla="*/ 843878 h 1431869"/>
                  <a:gd name="connsiteX3368" fmla="*/ 1754914 w 2604760"/>
                  <a:gd name="connsiteY3368" fmla="*/ 837248 h 1431869"/>
                  <a:gd name="connsiteX3369" fmla="*/ 1755440 w 2604760"/>
                  <a:gd name="connsiteY3369" fmla="*/ 827979 h 1431869"/>
                  <a:gd name="connsiteX3370" fmla="*/ 1755957 w 2604760"/>
                  <a:gd name="connsiteY3370" fmla="*/ 817458 h 1431869"/>
                  <a:gd name="connsiteX3371" fmla="*/ 1756475 w 2604760"/>
                  <a:gd name="connsiteY3371" fmla="*/ 807270 h 1431869"/>
                  <a:gd name="connsiteX3372" fmla="*/ 1757001 w 2604760"/>
                  <a:gd name="connsiteY3372" fmla="*/ 798912 h 1431869"/>
                  <a:gd name="connsiteX3373" fmla="*/ 1757519 w 2604760"/>
                  <a:gd name="connsiteY3373" fmla="*/ 793584 h 1431869"/>
                  <a:gd name="connsiteX3374" fmla="*/ 1758045 w 2604760"/>
                  <a:gd name="connsiteY3374" fmla="*/ 791906 h 1431869"/>
                  <a:gd name="connsiteX3375" fmla="*/ 1758563 w 2604760"/>
                  <a:gd name="connsiteY3375" fmla="*/ 793818 h 1431869"/>
                  <a:gd name="connsiteX3376" fmla="*/ 1759080 w 2604760"/>
                  <a:gd name="connsiteY3376" fmla="*/ 798553 h 1431869"/>
                  <a:gd name="connsiteX3377" fmla="*/ 1759607 w 2604760"/>
                  <a:gd name="connsiteY3377" fmla="*/ 804832 h 1431869"/>
                  <a:gd name="connsiteX3378" fmla="*/ 1760124 w 2604760"/>
                  <a:gd name="connsiteY3378" fmla="*/ 811145 h 1431869"/>
                  <a:gd name="connsiteX3379" fmla="*/ 1760650 w 2604760"/>
                  <a:gd name="connsiteY3379" fmla="*/ 816013 h 1431869"/>
                  <a:gd name="connsiteX3380" fmla="*/ 1761168 w 2604760"/>
                  <a:gd name="connsiteY3380" fmla="*/ 818276 h 1431869"/>
                  <a:gd name="connsiteX3381" fmla="*/ 1761686 w 2604760"/>
                  <a:gd name="connsiteY3381" fmla="*/ 817257 h 1431869"/>
                  <a:gd name="connsiteX3382" fmla="*/ 1762212 w 2604760"/>
                  <a:gd name="connsiteY3382" fmla="*/ 812974 h 1431869"/>
                  <a:gd name="connsiteX3383" fmla="*/ 1762729 w 2604760"/>
                  <a:gd name="connsiteY3383" fmla="*/ 806060 h 1431869"/>
                  <a:gd name="connsiteX3384" fmla="*/ 1763255 w 2604760"/>
                  <a:gd name="connsiteY3384" fmla="*/ 797626 h 1431869"/>
                  <a:gd name="connsiteX3385" fmla="*/ 1763773 w 2604760"/>
                  <a:gd name="connsiteY3385" fmla="*/ 789017 h 1431869"/>
                  <a:gd name="connsiteX3386" fmla="*/ 1764291 w 2604760"/>
                  <a:gd name="connsiteY3386" fmla="*/ 781543 h 1431869"/>
                  <a:gd name="connsiteX3387" fmla="*/ 1764817 w 2604760"/>
                  <a:gd name="connsiteY3387" fmla="*/ 776266 h 1431869"/>
                  <a:gd name="connsiteX3388" fmla="*/ 1765335 w 2604760"/>
                  <a:gd name="connsiteY3388" fmla="*/ 773853 h 1431869"/>
                  <a:gd name="connsiteX3389" fmla="*/ 1765861 w 2604760"/>
                  <a:gd name="connsiteY3389" fmla="*/ 774396 h 1431869"/>
                  <a:gd name="connsiteX3390" fmla="*/ 1766379 w 2604760"/>
                  <a:gd name="connsiteY3390" fmla="*/ 777368 h 1431869"/>
                  <a:gd name="connsiteX3391" fmla="*/ 1766896 w 2604760"/>
                  <a:gd name="connsiteY3391" fmla="*/ 781827 h 1431869"/>
                  <a:gd name="connsiteX3392" fmla="*/ 1767422 w 2604760"/>
                  <a:gd name="connsiteY3392" fmla="*/ 786645 h 1431869"/>
                  <a:gd name="connsiteX3393" fmla="*/ 1767940 w 2604760"/>
                  <a:gd name="connsiteY3393" fmla="*/ 790720 h 1431869"/>
                  <a:gd name="connsiteX3394" fmla="*/ 1768466 w 2604760"/>
                  <a:gd name="connsiteY3394" fmla="*/ 793209 h 1431869"/>
                  <a:gd name="connsiteX3395" fmla="*/ 1768984 w 2604760"/>
                  <a:gd name="connsiteY3395" fmla="*/ 793609 h 1431869"/>
                  <a:gd name="connsiteX3396" fmla="*/ 1769502 w 2604760"/>
                  <a:gd name="connsiteY3396" fmla="*/ 791923 h 1431869"/>
                  <a:gd name="connsiteX3397" fmla="*/ 1770028 w 2604760"/>
                  <a:gd name="connsiteY3397" fmla="*/ 788641 h 1431869"/>
                  <a:gd name="connsiteX3398" fmla="*/ 1770545 w 2604760"/>
                  <a:gd name="connsiteY3398" fmla="*/ 784558 h 1431869"/>
                  <a:gd name="connsiteX3399" fmla="*/ 1771071 w 2604760"/>
                  <a:gd name="connsiteY3399" fmla="*/ 780591 h 1431869"/>
                  <a:gd name="connsiteX3400" fmla="*/ 1771589 w 2604760"/>
                  <a:gd name="connsiteY3400" fmla="*/ 777527 h 1431869"/>
                  <a:gd name="connsiteX3401" fmla="*/ 1772107 w 2604760"/>
                  <a:gd name="connsiteY3401" fmla="*/ 775907 h 1431869"/>
                  <a:gd name="connsiteX3402" fmla="*/ 1772633 w 2604760"/>
                  <a:gd name="connsiteY3402" fmla="*/ 775974 h 1431869"/>
                  <a:gd name="connsiteX3403" fmla="*/ 1773150 w 2604760"/>
                  <a:gd name="connsiteY3403" fmla="*/ 777594 h 1431869"/>
                  <a:gd name="connsiteX3404" fmla="*/ 1773677 w 2604760"/>
                  <a:gd name="connsiteY3404" fmla="*/ 780282 h 1431869"/>
                  <a:gd name="connsiteX3405" fmla="*/ 1774194 w 2604760"/>
                  <a:gd name="connsiteY3405" fmla="*/ 783330 h 1431869"/>
                  <a:gd name="connsiteX3406" fmla="*/ 1774712 w 2604760"/>
                  <a:gd name="connsiteY3406" fmla="*/ 786036 h 1431869"/>
                  <a:gd name="connsiteX3407" fmla="*/ 1775238 w 2604760"/>
                  <a:gd name="connsiteY3407" fmla="*/ 787906 h 1431869"/>
                  <a:gd name="connsiteX3408" fmla="*/ 1775756 w 2604760"/>
                  <a:gd name="connsiteY3408" fmla="*/ 788708 h 1431869"/>
                  <a:gd name="connsiteX3409" fmla="*/ 1776282 w 2604760"/>
                  <a:gd name="connsiteY3409" fmla="*/ 788524 h 1431869"/>
                  <a:gd name="connsiteX3410" fmla="*/ 1776800 w 2604760"/>
                  <a:gd name="connsiteY3410" fmla="*/ 787698 h 1431869"/>
                  <a:gd name="connsiteX3411" fmla="*/ 1777317 w 2604760"/>
                  <a:gd name="connsiteY3411" fmla="*/ 786829 h 1431869"/>
                  <a:gd name="connsiteX3412" fmla="*/ 1777843 w 2604760"/>
                  <a:gd name="connsiteY3412" fmla="*/ 786620 h 1431869"/>
                  <a:gd name="connsiteX3413" fmla="*/ 1778361 w 2604760"/>
                  <a:gd name="connsiteY3413" fmla="*/ 787622 h 1431869"/>
                  <a:gd name="connsiteX3414" fmla="*/ 1778887 w 2604760"/>
                  <a:gd name="connsiteY3414" fmla="*/ 790061 h 1431869"/>
                  <a:gd name="connsiteX3415" fmla="*/ 1779405 w 2604760"/>
                  <a:gd name="connsiteY3415" fmla="*/ 793810 h 1431869"/>
                  <a:gd name="connsiteX3416" fmla="*/ 1779923 w 2604760"/>
                  <a:gd name="connsiteY3416" fmla="*/ 798444 h 1431869"/>
                  <a:gd name="connsiteX3417" fmla="*/ 1780449 w 2604760"/>
                  <a:gd name="connsiteY3417" fmla="*/ 803321 h 1431869"/>
                  <a:gd name="connsiteX3418" fmla="*/ 1780966 w 2604760"/>
                  <a:gd name="connsiteY3418" fmla="*/ 807646 h 1431869"/>
                  <a:gd name="connsiteX3419" fmla="*/ 1781493 w 2604760"/>
                  <a:gd name="connsiteY3419" fmla="*/ 810719 h 1431869"/>
                  <a:gd name="connsiteX3420" fmla="*/ 1782010 w 2604760"/>
                  <a:gd name="connsiteY3420" fmla="*/ 812047 h 1431869"/>
                  <a:gd name="connsiteX3421" fmla="*/ 1782528 w 2604760"/>
                  <a:gd name="connsiteY3421" fmla="*/ 811579 h 1431869"/>
                  <a:gd name="connsiteX3422" fmla="*/ 1783054 w 2604760"/>
                  <a:gd name="connsiteY3422" fmla="*/ 809692 h 1431869"/>
                  <a:gd name="connsiteX3423" fmla="*/ 1783572 w 2604760"/>
                  <a:gd name="connsiteY3423" fmla="*/ 807103 h 1431869"/>
                  <a:gd name="connsiteX3424" fmla="*/ 1784098 w 2604760"/>
                  <a:gd name="connsiteY3424" fmla="*/ 804732 h 1431869"/>
                  <a:gd name="connsiteX3425" fmla="*/ 1784616 w 2604760"/>
                  <a:gd name="connsiteY3425" fmla="*/ 803571 h 1431869"/>
                  <a:gd name="connsiteX3426" fmla="*/ 1785133 w 2604760"/>
                  <a:gd name="connsiteY3426" fmla="*/ 804448 h 1431869"/>
                  <a:gd name="connsiteX3427" fmla="*/ 1785659 w 2604760"/>
                  <a:gd name="connsiteY3427" fmla="*/ 807847 h 1431869"/>
                  <a:gd name="connsiteX3428" fmla="*/ 1786177 w 2604760"/>
                  <a:gd name="connsiteY3428" fmla="*/ 813708 h 1431869"/>
                  <a:gd name="connsiteX3429" fmla="*/ 1786703 w 2604760"/>
                  <a:gd name="connsiteY3429" fmla="*/ 821458 h 1431869"/>
                  <a:gd name="connsiteX3430" fmla="*/ 1787221 w 2604760"/>
                  <a:gd name="connsiteY3430" fmla="*/ 830133 h 1431869"/>
                  <a:gd name="connsiteX3431" fmla="*/ 1787738 w 2604760"/>
                  <a:gd name="connsiteY3431" fmla="*/ 838542 h 1431869"/>
                  <a:gd name="connsiteX3432" fmla="*/ 1788265 w 2604760"/>
                  <a:gd name="connsiteY3432" fmla="*/ 845490 h 1431869"/>
                  <a:gd name="connsiteX3433" fmla="*/ 1788782 w 2604760"/>
                  <a:gd name="connsiteY3433" fmla="*/ 849974 h 1431869"/>
                  <a:gd name="connsiteX3434" fmla="*/ 1789308 w 2604760"/>
                  <a:gd name="connsiteY3434" fmla="*/ 851427 h 1431869"/>
                  <a:gd name="connsiteX3435" fmla="*/ 1789826 w 2604760"/>
                  <a:gd name="connsiteY3435" fmla="*/ 849865 h 1431869"/>
                  <a:gd name="connsiteX3436" fmla="*/ 1790344 w 2604760"/>
                  <a:gd name="connsiteY3436" fmla="*/ 845899 h 1431869"/>
                  <a:gd name="connsiteX3437" fmla="*/ 1790870 w 2604760"/>
                  <a:gd name="connsiteY3437" fmla="*/ 840630 h 1431869"/>
                  <a:gd name="connsiteX3438" fmla="*/ 1791388 w 2604760"/>
                  <a:gd name="connsiteY3438" fmla="*/ 835428 h 1431869"/>
                  <a:gd name="connsiteX3439" fmla="*/ 1791914 w 2604760"/>
                  <a:gd name="connsiteY3439" fmla="*/ 831662 h 1431869"/>
                  <a:gd name="connsiteX3440" fmla="*/ 1792431 w 2604760"/>
                  <a:gd name="connsiteY3440" fmla="*/ 830484 h 1431869"/>
                  <a:gd name="connsiteX3441" fmla="*/ 1792949 w 2604760"/>
                  <a:gd name="connsiteY3441" fmla="*/ 832572 h 1431869"/>
                  <a:gd name="connsiteX3442" fmla="*/ 1793475 w 2604760"/>
                  <a:gd name="connsiteY3442" fmla="*/ 837966 h 1431869"/>
                  <a:gd name="connsiteX3443" fmla="*/ 1793993 w 2604760"/>
                  <a:gd name="connsiteY3443" fmla="*/ 846099 h 1431869"/>
                  <a:gd name="connsiteX3444" fmla="*/ 1794519 w 2604760"/>
                  <a:gd name="connsiteY3444" fmla="*/ 855852 h 1431869"/>
                  <a:gd name="connsiteX3445" fmla="*/ 1795036 w 2604760"/>
                  <a:gd name="connsiteY3445" fmla="*/ 865806 h 1431869"/>
                  <a:gd name="connsiteX3446" fmla="*/ 1795554 w 2604760"/>
                  <a:gd name="connsiteY3446" fmla="*/ 874448 h 1431869"/>
                  <a:gd name="connsiteX3447" fmla="*/ 1796080 w 2604760"/>
                  <a:gd name="connsiteY3447" fmla="*/ 880469 h 1431869"/>
                  <a:gd name="connsiteX3448" fmla="*/ 1796598 w 2604760"/>
                  <a:gd name="connsiteY3448" fmla="*/ 883041 h 1431869"/>
                  <a:gd name="connsiteX3449" fmla="*/ 1797124 w 2604760"/>
                  <a:gd name="connsiteY3449" fmla="*/ 881922 h 1431869"/>
                  <a:gd name="connsiteX3450" fmla="*/ 1797642 w 2604760"/>
                  <a:gd name="connsiteY3450" fmla="*/ 877555 h 1431869"/>
                  <a:gd name="connsiteX3451" fmla="*/ 1798160 w 2604760"/>
                  <a:gd name="connsiteY3451" fmla="*/ 870974 h 1431869"/>
                  <a:gd name="connsiteX3452" fmla="*/ 1798686 w 2604760"/>
                  <a:gd name="connsiteY3452" fmla="*/ 863601 h 1431869"/>
                  <a:gd name="connsiteX3453" fmla="*/ 1799203 w 2604760"/>
                  <a:gd name="connsiteY3453" fmla="*/ 856954 h 1431869"/>
                  <a:gd name="connsiteX3454" fmla="*/ 1799729 w 2604760"/>
                  <a:gd name="connsiteY3454" fmla="*/ 852395 h 1431869"/>
                  <a:gd name="connsiteX3455" fmla="*/ 1800247 w 2604760"/>
                  <a:gd name="connsiteY3455" fmla="*/ 850867 h 1431869"/>
                  <a:gd name="connsiteX3456" fmla="*/ 1800765 w 2604760"/>
                  <a:gd name="connsiteY3456" fmla="*/ 852763 h 1431869"/>
                  <a:gd name="connsiteX3457" fmla="*/ 1801291 w 2604760"/>
                  <a:gd name="connsiteY3457" fmla="*/ 857823 h 1431869"/>
                  <a:gd name="connsiteX3458" fmla="*/ 1801809 w 2604760"/>
                  <a:gd name="connsiteY3458" fmla="*/ 865205 h 1431869"/>
                  <a:gd name="connsiteX3459" fmla="*/ 1802335 w 2604760"/>
                  <a:gd name="connsiteY3459" fmla="*/ 873597 h 1431869"/>
                  <a:gd name="connsiteX3460" fmla="*/ 1802852 w 2604760"/>
                  <a:gd name="connsiteY3460" fmla="*/ 881496 h 1431869"/>
                  <a:gd name="connsiteX3461" fmla="*/ 1803370 w 2604760"/>
                  <a:gd name="connsiteY3461" fmla="*/ 887550 h 1431869"/>
                  <a:gd name="connsiteX3462" fmla="*/ 1803896 w 2604760"/>
                  <a:gd name="connsiteY3462" fmla="*/ 890740 h 1431869"/>
                  <a:gd name="connsiteX3463" fmla="*/ 1804414 w 2604760"/>
                  <a:gd name="connsiteY3463" fmla="*/ 890564 h 1431869"/>
                  <a:gd name="connsiteX3464" fmla="*/ 1804940 w 2604760"/>
                  <a:gd name="connsiteY3464" fmla="*/ 887116 h 1431869"/>
                  <a:gd name="connsiteX3465" fmla="*/ 1805458 w 2604760"/>
                  <a:gd name="connsiteY3465" fmla="*/ 881070 h 1431869"/>
                  <a:gd name="connsiteX3466" fmla="*/ 1805976 w 2604760"/>
                  <a:gd name="connsiteY3466" fmla="*/ 873538 h 1431869"/>
                  <a:gd name="connsiteX3467" fmla="*/ 1806502 w 2604760"/>
                  <a:gd name="connsiteY3467" fmla="*/ 865847 h 1431869"/>
                  <a:gd name="connsiteX3468" fmla="*/ 1807019 w 2604760"/>
                  <a:gd name="connsiteY3468" fmla="*/ 859259 h 1431869"/>
                  <a:gd name="connsiteX3469" fmla="*/ 1807545 w 2604760"/>
                  <a:gd name="connsiteY3469" fmla="*/ 854792 h 1431869"/>
                  <a:gd name="connsiteX3470" fmla="*/ 1808063 w 2604760"/>
                  <a:gd name="connsiteY3470" fmla="*/ 853030 h 1431869"/>
                  <a:gd name="connsiteX3471" fmla="*/ 1808581 w 2604760"/>
                  <a:gd name="connsiteY3471" fmla="*/ 854057 h 1431869"/>
                  <a:gd name="connsiteX3472" fmla="*/ 1809107 w 2604760"/>
                  <a:gd name="connsiteY3472" fmla="*/ 857389 h 1431869"/>
                  <a:gd name="connsiteX3473" fmla="*/ 1809624 w 2604760"/>
                  <a:gd name="connsiteY3473" fmla="*/ 862048 h 1431869"/>
                  <a:gd name="connsiteX3474" fmla="*/ 1810151 w 2604760"/>
                  <a:gd name="connsiteY3474" fmla="*/ 866883 h 1431869"/>
                  <a:gd name="connsiteX3475" fmla="*/ 1810668 w 2604760"/>
                  <a:gd name="connsiteY3475" fmla="*/ 870757 h 1431869"/>
                  <a:gd name="connsiteX3476" fmla="*/ 1811186 w 2604760"/>
                  <a:gd name="connsiteY3476" fmla="*/ 872837 h 1431869"/>
                  <a:gd name="connsiteX3477" fmla="*/ 1811712 w 2604760"/>
                  <a:gd name="connsiteY3477" fmla="*/ 872620 h 1431869"/>
                  <a:gd name="connsiteX3478" fmla="*/ 1812230 w 2604760"/>
                  <a:gd name="connsiteY3478" fmla="*/ 870031 h 1431869"/>
                  <a:gd name="connsiteX3479" fmla="*/ 1812756 w 2604760"/>
                  <a:gd name="connsiteY3479" fmla="*/ 865430 h 1431869"/>
                  <a:gd name="connsiteX3480" fmla="*/ 1813274 w 2604760"/>
                  <a:gd name="connsiteY3480" fmla="*/ 859576 h 1431869"/>
                  <a:gd name="connsiteX3481" fmla="*/ 1813791 w 2604760"/>
                  <a:gd name="connsiteY3481" fmla="*/ 853389 h 1431869"/>
                  <a:gd name="connsiteX3482" fmla="*/ 1814317 w 2604760"/>
                  <a:gd name="connsiteY3482" fmla="*/ 847777 h 1431869"/>
                  <a:gd name="connsiteX3483" fmla="*/ 1814835 w 2604760"/>
                  <a:gd name="connsiteY3483" fmla="*/ 843435 h 1431869"/>
                  <a:gd name="connsiteX3484" fmla="*/ 1815361 w 2604760"/>
                  <a:gd name="connsiteY3484" fmla="*/ 840772 h 1431869"/>
                  <a:gd name="connsiteX3485" fmla="*/ 1815879 w 2604760"/>
                  <a:gd name="connsiteY3485" fmla="*/ 839820 h 1431869"/>
                  <a:gd name="connsiteX3486" fmla="*/ 1816397 w 2604760"/>
                  <a:gd name="connsiteY3486" fmla="*/ 840254 h 1431869"/>
                  <a:gd name="connsiteX3487" fmla="*/ 1816923 w 2604760"/>
                  <a:gd name="connsiteY3487" fmla="*/ 841406 h 1431869"/>
                  <a:gd name="connsiteX3488" fmla="*/ 1817440 w 2604760"/>
                  <a:gd name="connsiteY3488" fmla="*/ 842500 h 1431869"/>
                  <a:gd name="connsiteX3489" fmla="*/ 1817966 w 2604760"/>
                  <a:gd name="connsiteY3489" fmla="*/ 842893 h 1431869"/>
                  <a:gd name="connsiteX3490" fmla="*/ 1818484 w 2604760"/>
                  <a:gd name="connsiteY3490" fmla="*/ 842175 h 1431869"/>
                  <a:gd name="connsiteX3491" fmla="*/ 1819002 w 2604760"/>
                  <a:gd name="connsiteY3491" fmla="*/ 840237 h 1431869"/>
                  <a:gd name="connsiteX3492" fmla="*/ 1819528 w 2604760"/>
                  <a:gd name="connsiteY3492" fmla="*/ 837240 h 1431869"/>
                  <a:gd name="connsiteX3493" fmla="*/ 1820046 w 2604760"/>
                  <a:gd name="connsiteY3493" fmla="*/ 833591 h 1431869"/>
                  <a:gd name="connsiteX3494" fmla="*/ 1820572 w 2604760"/>
                  <a:gd name="connsiteY3494" fmla="*/ 829900 h 1431869"/>
                  <a:gd name="connsiteX3495" fmla="*/ 1821089 w 2604760"/>
                  <a:gd name="connsiteY3495" fmla="*/ 826777 h 1431869"/>
                  <a:gd name="connsiteX3496" fmla="*/ 1821607 w 2604760"/>
                  <a:gd name="connsiteY3496" fmla="*/ 824689 h 1431869"/>
                  <a:gd name="connsiteX3497" fmla="*/ 1822133 w 2604760"/>
                  <a:gd name="connsiteY3497" fmla="*/ 823779 h 1431869"/>
                  <a:gd name="connsiteX3498" fmla="*/ 1822651 w 2604760"/>
                  <a:gd name="connsiteY3498" fmla="*/ 823854 h 1431869"/>
                  <a:gd name="connsiteX3499" fmla="*/ 1823177 w 2604760"/>
                  <a:gd name="connsiteY3499" fmla="*/ 824514 h 1431869"/>
                  <a:gd name="connsiteX3500" fmla="*/ 1823695 w 2604760"/>
                  <a:gd name="connsiteY3500" fmla="*/ 825173 h 1431869"/>
                  <a:gd name="connsiteX3501" fmla="*/ 1824212 w 2604760"/>
                  <a:gd name="connsiteY3501" fmla="*/ 825190 h 1431869"/>
                  <a:gd name="connsiteX3502" fmla="*/ 1824738 w 2604760"/>
                  <a:gd name="connsiteY3502" fmla="*/ 824038 h 1431869"/>
                  <a:gd name="connsiteX3503" fmla="*/ 1825256 w 2604760"/>
                  <a:gd name="connsiteY3503" fmla="*/ 821466 h 1431869"/>
                  <a:gd name="connsiteX3504" fmla="*/ 1825782 w 2604760"/>
                  <a:gd name="connsiteY3504" fmla="*/ 817616 h 1431869"/>
                  <a:gd name="connsiteX3505" fmla="*/ 1826300 w 2604760"/>
                  <a:gd name="connsiteY3505" fmla="*/ 812949 h 1431869"/>
                  <a:gd name="connsiteX3506" fmla="*/ 1826818 w 2604760"/>
                  <a:gd name="connsiteY3506" fmla="*/ 808206 h 1431869"/>
                  <a:gd name="connsiteX3507" fmla="*/ 1827344 w 2604760"/>
                  <a:gd name="connsiteY3507" fmla="*/ 804198 h 1431869"/>
                  <a:gd name="connsiteX3508" fmla="*/ 1827861 w 2604760"/>
                  <a:gd name="connsiteY3508" fmla="*/ 801734 h 1431869"/>
                  <a:gd name="connsiteX3509" fmla="*/ 1828388 w 2604760"/>
                  <a:gd name="connsiteY3509" fmla="*/ 801400 h 1431869"/>
                  <a:gd name="connsiteX3510" fmla="*/ 1828905 w 2604760"/>
                  <a:gd name="connsiteY3510" fmla="*/ 803346 h 1431869"/>
                  <a:gd name="connsiteX3511" fmla="*/ 1829423 w 2604760"/>
                  <a:gd name="connsiteY3511" fmla="*/ 807195 h 1431869"/>
                  <a:gd name="connsiteX3512" fmla="*/ 1829949 w 2604760"/>
                  <a:gd name="connsiteY3512" fmla="*/ 812130 h 1431869"/>
                  <a:gd name="connsiteX3513" fmla="*/ 1830467 w 2604760"/>
                  <a:gd name="connsiteY3513" fmla="*/ 817074 h 1431869"/>
                  <a:gd name="connsiteX3514" fmla="*/ 1830993 w 2604760"/>
                  <a:gd name="connsiteY3514" fmla="*/ 820923 h 1431869"/>
                  <a:gd name="connsiteX3515" fmla="*/ 1831510 w 2604760"/>
                  <a:gd name="connsiteY3515" fmla="*/ 822769 h 1431869"/>
                  <a:gd name="connsiteX3516" fmla="*/ 1832028 w 2604760"/>
                  <a:gd name="connsiteY3516" fmla="*/ 822017 h 1431869"/>
                  <a:gd name="connsiteX3517" fmla="*/ 1832554 w 2604760"/>
                  <a:gd name="connsiteY3517" fmla="*/ 818585 h 1431869"/>
                  <a:gd name="connsiteX3518" fmla="*/ 1833072 w 2604760"/>
                  <a:gd name="connsiteY3518" fmla="*/ 812965 h 1431869"/>
                  <a:gd name="connsiteX3519" fmla="*/ 1833598 w 2604760"/>
                  <a:gd name="connsiteY3519" fmla="*/ 806127 h 1431869"/>
                  <a:gd name="connsiteX3520" fmla="*/ 1834116 w 2604760"/>
                  <a:gd name="connsiteY3520" fmla="*/ 799380 h 1431869"/>
                  <a:gd name="connsiteX3521" fmla="*/ 1834633 w 2604760"/>
                  <a:gd name="connsiteY3521" fmla="*/ 794077 h 1431869"/>
                  <a:gd name="connsiteX3522" fmla="*/ 1835160 w 2604760"/>
                  <a:gd name="connsiteY3522" fmla="*/ 791413 h 1431869"/>
                  <a:gd name="connsiteX3523" fmla="*/ 1835677 w 2604760"/>
                  <a:gd name="connsiteY3523" fmla="*/ 792157 h 1431869"/>
                  <a:gd name="connsiteX3524" fmla="*/ 1836203 w 2604760"/>
                  <a:gd name="connsiteY3524" fmla="*/ 796432 h 1431869"/>
                  <a:gd name="connsiteX3525" fmla="*/ 1836721 w 2604760"/>
                  <a:gd name="connsiteY3525" fmla="*/ 803655 h 1431869"/>
                  <a:gd name="connsiteX3526" fmla="*/ 1837239 w 2604760"/>
                  <a:gd name="connsiteY3526" fmla="*/ 812631 h 1431869"/>
                  <a:gd name="connsiteX3527" fmla="*/ 1837765 w 2604760"/>
                  <a:gd name="connsiteY3527" fmla="*/ 821842 h 1431869"/>
                  <a:gd name="connsiteX3528" fmla="*/ 1838283 w 2604760"/>
                  <a:gd name="connsiteY3528" fmla="*/ 829708 h 1431869"/>
                  <a:gd name="connsiteX3529" fmla="*/ 1838809 w 2604760"/>
                  <a:gd name="connsiteY3529" fmla="*/ 834935 h 1431869"/>
                  <a:gd name="connsiteX3530" fmla="*/ 1839326 w 2604760"/>
                  <a:gd name="connsiteY3530" fmla="*/ 836672 h 1431869"/>
                  <a:gd name="connsiteX3531" fmla="*/ 1839844 w 2604760"/>
                  <a:gd name="connsiteY3531" fmla="*/ 834743 h 1431869"/>
                  <a:gd name="connsiteX3532" fmla="*/ 1840370 w 2604760"/>
                  <a:gd name="connsiteY3532" fmla="*/ 829657 h 1431869"/>
                  <a:gd name="connsiteX3533" fmla="*/ 1840888 w 2604760"/>
                  <a:gd name="connsiteY3533" fmla="*/ 822568 h 1431869"/>
                  <a:gd name="connsiteX3534" fmla="*/ 1841414 w 2604760"/>
                  <a:gd name="connsiteY3534" fmla="*/ 815036 h 1431869"/>
                  <a:gd name="connsiteX3535" fmla="*/ 1841932 w 2604760"/>
                  <a:gd name="connsiteY3535" fmla="*/ 808723 h 1431869"/>
                  <a:gd name="connsiteX3536" fmla="*/ 1842449 w 2604760"/>
                  <a:gd name="connsiteY3536" fmla="*/ 805108 h 1431869"/>
                  <a:gd name="connsiteX3537" fmla="*/ 1842976 w 2604760"/>
                  <a:gd name="connsiteY3537" fmla="*/ 805141 h 1431869"/>
                  <a:gd name="connsiteX3538" fmla="*/ 1843493 w 2604760"/>
                  <a:gd name="connsiteY3538" fmla="*/ 809116 h 1431869"/>
                  <a:gd name="connsiteX3539" fmla="*/ 1844019 w 2604760"/>
                  <a:gd name="connsiteY3539" fmla="*/ 816573 h 1431869"/>
                  <a:gd name="connsiteX3540" fmla="*/ 1844537 w 2604760"/>
                  <a:gd name="connsiteY3540" fmla="*/ 826443 h 1431869"/>
                  <a:gd name="connsiteX3541" fmla="*/ 1845055 w 2604760"/>
                  <a:gd name="connsiteY3541" fmla="*/ 837173 h 1431869"/>
                  <a:gd name="connsiteX3542" fmla="*/ 1845581 w 2604760"/>
                  <a:gd name="connsiteY3542" fmla="*/ 847109 h 1431869"/>
                  <a:gd name="connsiteX3543" fmla="*/ 1846098 w 2604760"/>
                  <a:gd name="connsiteY3543" fmla="*/ 854750 h 1431869"/>
                  <a:gd name="connsiteX3544" fmla="*/ 1846624 w 2604760"/>
                  <a:gd name="connsiteY3544" fmla="*/ 859050 h 1431869"/>
                  <a:gd name="connsiteX3545" fmla="*/ 1847142 w 2604760"/>
                  <a:gd name="connsiteY3545" fmla="*/ 859627 h 1431869"/>
                  <a:gd name="connsiteX3546" fmla="*/ 1847660 w 2604760"/>
                  <a:gd name="connsiteY3546" fmla="*/ 856796 h 1431869"/>
                  <a:gd name="connsiteX3547" fmla="*/ 1848186 w 2604760"/>
                  <a:gd name="connsiteY3547" fmla="*/ 851485 h 1431869"/>
                  <a:gd name="connsiteX3548" fmla="*/ 1848704 w 2604760"/>
                  <a:gd name="connsiteY3548" fmla="*/ 845097 h 1431869"/>
                  <a:gd name="connsiteX3549" fmla="*/ 1849230 w 2604760"/>
                  <a:gd name="connsiteY3549" fmla="*/ 839177 h 1431869"/>
                  <a:gd name="connsiteX3550" fmla="*/ 1849747 w 2604760"/>
                  <a:gd name="connsiteY3550" fmla="*/ 835102 h 1431869"/>
                  <a:gd name="connsiteX3551" fmla="*/ 1850265 w 2604760"/>
                  <a:gd name="connsiteY3551" fmla="*/ 833824 h 1431869"/>
                  <a:gd name="connsiteX3552" fmla="*/ 1850791 w 2604760"/>
                  <a:gd name="connsiteY3552" fmla="*/ 835778 h 1431869"/>
                  <a:gd name="connsiteX3553" fmla="*/ 1851309 w 2604760"/>
                  <a:gd name="connsiteY3553" fmla="*/ 840788 h 1431869"/>
                  <a:gd name="connsiteX3554" fmla="*/ 1851835 w 2604760"/>
                  <a:gd name="connsiteY3554" fmla="*/ 848162 h 1431869"/>
                  <a:gd name="connsiteX3555" fmla="*/ 1852353 w 2604760"/>
                  <a:gd name="connsiteY3555" fmla="*/ 856771 h 1431869"/>
                  <a:gd name="connsiteX3556" fmla="*/ 1852871 w 2604760"/>
                  <a:gd name="connsiteY3556" fmla="*/ 865263 h 1431869"/>
                  <a:gd name="connsiteX3557" fmla="*/ 1853397 w 2604760"/>
                  <a:gd name="connsiteY3557" fmla="*/ 872336 h 1431869"/>
                  <a:gd name="connsiteX3558" fmla="*/ 1853914 w 2604760"/>
                  <a:gd name="connsiteY3558" fmla="*/ 877062 h 1431869"/>
                  <a:gd name="connsiteX3559" fmla="*/ 1854440 w 2604760"/>
                  <a:gd name="connsiteY3559" fmla="*/ 878999 h 1431869"/>
                  <a:gd name="connsiteX3560" fmla="*/ 1854958 w 2604760"/>
                  <a:gd name="connsiteY3560" fmla="*/ 878239 h 1431869"/>
                  <a:gd name="connsiteX3561" fmla="*/ 1855476 w 2604760"/>
                  <a:gd name="connsiteY3561" fmla="*/ 875367 h 1431869"/>
                  <a:gd name="connsiteX3562" fmla="*/ 1856002 w 2604760"/>
                  <a:gd name="connsiteY3562" fmla="*/ 871325 h 1431869"/>
                  <a:gd name="connsiteX3563" fmla="*/ 1856519 w 2604760"/>
                  <a:gd name="connsiteY3563" fmla="*/ 867209 h 1431869"/>
                  <a:gd name="connsiteX3564" fmla="*/ 1857046 w 2604760"/>
                  <a:gd name="connsiteY3564" fmla="*/ 863977 h 1431869"/>
                  <a:gd name="connsiteX3565" fmla="*/ 1857563 w 2604760"/>
                  <a:gd name="connsiteY3565" fmla="*/ 862324 h 1431869"/>
                  <a:gd name="connsiteX3566" fmla="*/ 1858081 w 2604760"/>
                  <a:gd name="connsiteY3566" fmla="*/ 862557 h 1431869"/>
                  <a:gd name="connsiteX3567" fmla="*/ 1858607 w 2604760"/>
                  <a:gd name="connsiteY3567" fmla="*/ 864628 h 1431869"/>
                  <a:gd name="connsiteX3568" fmla="*/ 1859125 w 2604760"/>
                  <a:gd name="connsiteY3568" fmla="*/ 868161 h 1431869"/>
                  <a:gd name="connsiteX3569" fmla="*/ 1859651 w 2604760"/>
                  <a:gd name="connsiteY3569" fmla="*/ 872503 h 1431869"/>
                  <a:gd name="connsiteX3570" fmla="*/ 1860169 w 2604760"/>
                  <a:gd name="connsiteY3570" fmla="*/ 876811 h 1431869"/>
                  <a:gd name="connsiteX3571" fmla="*/ 1860686 w 2604760"/>
                  <a:gd name="connsiteY3571" fmla="*/ 880310 h 1431869"/>
                  <a:gd name="connsiteX3572" fmla="*/ 1861212 w 2604760"/>
                  <a:gd name="connsiteY3572" fmla="*/ 882473 h 1431869"/>
                  <a:gd name="connsiteX3573" fmla="*/ 1861730 w 2604760"/>
                  <a:gd name="connsiteY3573" fmla="*/ 883124 h 1431869"/>
                  <a:gd name="connsiteX3574" fmla="*/ 1862256 w 2604760"/>
                  <a:gd name="connsiteY3574" fmla="*/ 882389 h 1431869"/>
                  <a:gd name="connsiteX3575" fmla="*/ 1862774 w 2604760"/>
                  <a:gd name="connsiteY3575" fmla="*/ 880653 h 1431869"/>
                  <a:gd name="connsiteX3576" fmla="*/ 1863292 w 2604760"/>
                  <a:gd name="connsiteY3576" fmla="*/ 878473 h 1431869"/>
                  <a:gd name="connsiteX3577" fmla="*/ 1863818 w 2604760"/>
                  <a:gd name="connsiteY3577" fmla="*/ 876461 h 1431869"/>
                  <a:gd name="connsiteX3578" fmla="*/ 1864335 w 2604760"/>
                  <a:gd name="connsiteY3578" fmla="*/ 875108 h 1431869"/>
                  <a:gd name="connsiteX3579" fmla="*/ 1864861 w 2604760"/>
                  <a:gd name="connsiteY3579" fmla="*/ 874649 h 1431869"/>
                  <a:gd name="connsiteX3580" fmla="*/ 1865379 w 2604760"/>
                  <a:gd name="connsiteY3580" fmla="*/ 875033 h 1431869"/>
                  <a:gd name="connsiteX3581" fmla="*/ 1865897 w 2604760"/>
                  <a:gd name="connsiteY3581" fmla="*/ 875976 h 1431869"/>
                  <a:gd name="connsiteX3582" fmla="*/ 1866423 w 2604760"/>
                  <a:gd name="connsiteY3582" fmla="*/ 877070 h 1431869"/>
                  <a:gd name="connsiteX3583" fmla="*/ 1866941 w 2604760"/>
                  <a:gd name="connsiteY3583" fmla="*/ 877822 h 1431869"/>
                  <a:gd name="connsiteX3584" fmla="*/ 1867467 w 2604760"/>
                  <a:gd name="connsiteY3584" fmla="*/ 877788 h 1431869"/>
                  <a:gd name="connsiteX3585" fmla="*/ 1867984 w 2604760"/>
                  <a:gd name="connsiteY3585" fmla="*/ 876678 h 1431869"/>
                  <a:gd name="connsiteX3586" fmla="*/ 1868502 w 2604760"/>
                  <a:gd name="connsiteY3586" fmla="*/ 874482 h 1431869"/>
                  <a:gd name="connsiteX3587" fmla="*/ 1869028 w 2604760"/>
                  <a:gd name="connsiteY3587" fmla="*/ 871517 h 1431869"/>
                  <a:gd name="connsiteX3588" fmla="*/ 1869546 w 2604760"/>
                  <a:gd name="connsiteY3588" fmla="*/ 868277 h 1431869"/>
                  <a:gd name="connsiteX3589" fmla="*/ 1870072 w 2604760"/>
                  <a:gd name="connsiteY3589" fmla="*/ 865313 h 1431869"/>
                  <a:gd name="connsiteX3590" fmla="*/ 1870590 w 2604760"/>
                  <a:gd name="connsiteY3590" fmla="*/ 863159 h 1431869"/>
                  <a:gd name="connsiteX3591" fmla="*/ 1871107 w 2604760"/>
                  <a:gd name="connsiteY3591" fmla="*/ 862215 h 1431869"/>
                  <a:gd name="connsiteX3592" fmla="*/ 1871633 w 2604760"/>
                  <a:gd name="connsiteY3592" fmla="*/ 862691 h 1431869"/>
                  <a:gd name="connsiteX3593" fmla="*/ 1872151 w 2604760"/>
                  <a:gd name="connsiteY3593" fmla="*/ 864411 h 1431869"/>
                  <a:gd name="connsiteX3594" fmla="*/ 1872677 w 2604760"/>
                  <a:gd name="connsiteY3594" fmla="*/ 866858 h 1431869"/>
                  <a:gd name="connsiteX3595" fmla="*/ 1873195 w 2604760"/>
                  <a:gd name="connsiteY3595" fmla="*/ 869271 h 1431869"/>
                  <a:gd name="connsiteX3596" fmla="*/ 1873713 w 2604760"/>
                  <a:gd name="connsiteY3596" fmla="*/ 870824 h 1431869"/>
                  <a:gd name="connsiteX3597" fmla="*/ 1874239 w 2604760"/>
                  <a:gd name="connsiteY3597" fmla="*/ 870791 h 1431869"/>
                  <a:gd name="connsiteX3598" fmla="*/ 1874757 w 2604760"/>
                  <a:gd name="connsiteY3598" fmla="*/ 868728 h 1431869"/>
                  <a:gd name="connsiteX3599" fmla="*/ 1875283 w 2604760"/>
                  <a:gd name="connsiteY3599" fmla="*/ 864545 h 1431869"/>
                  <a:gd name="connsiteX3600" fmla="*/ 1875800 w 2604760"/>
                  <a:gd name="connsiteY3600" fmla="*/ 858608 h 1431869"/>
                  <a:gd name="connsiteX3601" fmla="*/ 1876318 w 2604760"/>
                  <a:gd name="connsiteY3601" fmla="*/ 851677 h 1431869"/>
                  <a:gd name="connsiteX3602" fmla="*/ 1876844 w 2604760"/>
                  <a:gd name="connsiteY3602" fmla="*/ 844771 h 1431869"/>
                  <a:gd name="connsiteX3603" fmla="*/ 1877362 w 2604760"/>
                  <a:gd name="connsiteY3603" fmla="*/ 838901 h 1431869"/>
                  <a:gd name="connsiteX3604" fmla="*/ 1877888 w 2604760"/>
                  <a:gd name="connsiteY3604" fmla="*/ 834952 h 1431869"/>
                  <a:gd name="connsiteX3605" fmla="*/ 1878405 w 2604760"/>
                  <a:gd name="connsiteY3605" fmla="*/ 833524 h 1431869"/>
                  <a:gd name="connsiteX3606" fmla="*/ 1878923 w 2604760"/>
                  <a:gd name="connsiteY3606" fmla="*/ 834793 h 1431869"/>
                  <a:gd name="connsiteX3607" fmla="*/ 1879449 w 2604760"/>
                  <a:gd name="connsiteY3607" fmla="*/ 838417 h 1431869"/>
                  <a:gd name="connsiteX3608" fmla="*/ 1879967 w 2604760"/>
                  <a:gd name="connsiteY3608" fmla="*/ 843527 h 1431869"/>
                  <a:gd name="connsiteX3609" fmla="*/ 1880493 w 2604760"/>
                  <a:gd name="connsiteY3609" fmla="*/ 848888 h 1431869"/>
                  <a:gd name="connsiteX3610" fmla="*/ 1881011 w 2604760"/>
                  <a:gd name="connsiteY3610" fmla="*/ 853172 h 1431869"/>
                  <a:gd name="connsiteX3611" fmla="*/ 1881528 w 2604760"/>
                  <a:gd name="connsiteY3611" fmla="*/ 855201 h 1431869"/>
                  <a:gd name="connsiteX3612" fmla="*/ 1882055 w 2604760"/>
                  <a:gd name="connsiteY3612" fmla="*/ 854199 h 1431869"/>
                  <a:gd name="connsiteX3613" fmla="*/ 1882572 w 2604760"/>
                  <a:gd name="connsiteY3613" fmla="*/ 849949 h 1431869"/>
                  <a:gd name="connsiteX3614" fmla="*/ 1883098 w 2604760"/>
                  <a:gd name="connsiteY3614" fmla="*/ 842859 h 1431869"/>
                  <a:gd name="connsiteX3615" fmla="*/ 1883616 w 2604760"/>
                  <a:gd name="connsiteY3615" fmla="*/ 833908 h 1431869"/>
                  <a:gd name="connsiteX3616" fmla="*/ 1884134 w 2604760"/>
                  <a:gd name="connsiteY3616" fmla="*/ 824464 h 1431869"/>
                  <a:gd name="connsiteX3617" fmla="*/ 1884660 w 2604760"/>
                  <a:gd name="connsiteY3617" fmla="*/ 816013 h 1431869"/>
                  <a:gd name="connsiteX3618" fmla="*/ 1885178 w 2604760"/>
                  <a:gd name="connsiteY3618" fmla="*/ 809909 h 1431869"/>
                  <a:gd name="connsiteX3619" fmla="*/ 1885704 w 2604760"/>
                  <a:gd name="connsiteY3619" fmla="*/ 807112 h 1431869"/>
                  <a:gd name="connsiteX3620" fmla="*/ 1886221 w 2604760"/>
                  <a:gd name="connsiteY3620" fmla="*/ 807989 h 1431869"/>
                  <a:gd name="connsiteX3621" fmla="*/ 1886739 w 2604760"/>
                  <a:gd name="connsiteY3621" fmla="*/ 812256 h 1431869"/>
                  <a:gd name="connsiteX3622" fmla="*/ 1887265 w 2604760"/>
                  <a:gd name="connsiteY3622" fmla="*/ 818961 h 1431869"/>
                  <a:gd name="connsiteX3623" fmla="*/ 1887783 w 2604760"/>
                  <a:gd name="connsiteY3623" fmla="*/ 826701 h 1431869"/>
                  <a:gd name="connsiteX3624" fmla="*/ 1888309 w 2604760"/>
                  <a:gd name="connsiteY3624" fmla="*/ 833841 h 1431869"/>
                  <a:gd name="connsiteX3625" fmla="*/ 1888827 w 2604760"/>
                  <a:gd name="connsiteY3625" fmla="*/ 838884 h 1431869"/>
                  <a:gd name="connsiteX3626" fmla="*/ 1889344 w 2604760"/>
                  <a:gd name="connsiteY3626" fmla="*/ 840738 h 1431869"/>
                  <a:gd name="connsiteX3627" fmla="*/ 1889870 w 2604760"/>
                  <a:gd name="connsiteY3627" fmla="*/ 838901 h 1431869"/>
                  <a:gd name="connsiteX3628" fmla="*/ 1890388 w 2604760"/>
                  <a:gd name="connsiteY3628" fmla="*/ 833591 h 1431869"/>
                  <a:gd name="connsiteX3629" fmla="*/ 1890914 w 2604760"/>
                  <a:gd name="connsiteY3629" fmla="*/ 825683 h 1431869"/>
                  <a:gd name="connsiteX3630" fmla="*/ 1891432 w 2604760"/>
                  <a:gd name="connsiteY3630" fmla="*/ 816564 h 1431869"/>
                  <a:gd name="connsiteX3631" fmla="*/ 1891950 w 2604760"/>
                  <a:gd name="connsiteY3631" fmla="*/ 807855 h 1431869"/>
                  <a:gd name="connsiteX3632" fmla="*/ 1892476 w 2604760"/>
                  <a:gd name="connsiteY3632" fmla="*/ 801125 h 1431869"/>
                  <a:gd name="connsiteX3633" fmla="*/ 1892993 w 2604760"/>
                  <a:gd name="connsiteY3633" fmla="*/ 797526 h 1431869"/>
                  <a:gd name="connsiteX3634" fmla="*/ 1893519 w 2604760"/>
                  <a:gd name="connsiteY3634" fmla="*/ 797601 h 1431869"/>
                  <a:gd name="connsiteX3635" fmla="*/ 1894037 w 2604760"/>
                  <a:gd name="connsiteY3635" fmla="*/ 801225 h 1431869"/>
                  <a:gd name="connsiteX3636" fmla="*/ 1894555 w 2604760"/>
                  <a:gd name="connsiteY3636" fmla="*/ 807630 h 1431869"/>
                  <a:gd name="connsiteX3637" fmla="*/ 1895081 w 2604760"/>
                  <a:gd name="connsiteY3637" fmla="*/ 815579 h 1431869"/>
                  <a:gd name="connsiteX3638" fmla="*/ 1895599 w 2604760"/>
                  <a:gd name="connsiteY3638" fmla="*/ 823562 h 1431869"/>
                  <a:gd name="connsiteX3639" fmla="*/ 1896125 w 2604760"/>
                  <a:gd name="connsiteY3639" fmla="*/ 830150 h 1431869"/>
                  <a:gd name="connsiteX3640" fmla="*/ 1896642 w 2604760"/>
                  <a:gd name="connsiteY3640" fmla="*/ 834208 h 1431869"/>
                  <a:gd name="connsiteX3641" fmla="*/ 1897160 w 2604760"/>
                  <a:gd name="connsiteY3641" fmla="*/ 835152 h 1431869"/>
                  <a:gd name="connsiteX3642" fmla="*/ 1897686 w 2604760"/>
                  <a:gd name="connsiteY3642" fmla="*/ 833023 h 1431869"/>
                  <a:gd name="connsiteX3643" fmla="*/ 1898204 w 2604760"/>
                  <a:gd name="connsiteY3643" fmla="*/ 828430 h 1431869"/>
                  <a:gd name="connsiteX3644" fmla="*/ 1898730 w 2604760"/>
                  <a:gd name="connsiteY3644" fmla="*/ 822435 h 1431869"/>
                  <a:gd name="connsiteX3645" fmla="*/ 1899248 w 2604760"/>
                  <a:gd name="connsiteY3645" fmla="*/ 816381 h 1431869"/>
                  <a:gd name="connsiteX3646" fmla="*/ 1899766 w 2604760"/>
                  <a:gd name="connsiteY3646" fmla="*/ 811563 h 1431869"/>
                  <a:gd name="connsiteX3647" fmla="*/ 1900291 w 2604760"/>
                  <a:gd name="connsiteY3647" fmla="*/ 808957 h 1431869"/>
                  <a:gd name="connsiteX3648" fmla="*/ 1900809 w 2604760"/>
                  <a:gd name="connsiteY3648" fmla="*/ 809032 h 1431869"/>
                  <a:gd name="connsiteX3649" fmla="*/ 1901335 w 2604760"/>
                  <a:gd name="connsiteY3649" fmla="*/ 811696 h 1431869"/>
                  <a:gd name="connsiteX3650" fmla="*/ 1901853 w 2604760"/>
                  <a:gd name="connsiteY3650" fmla="*/ 816431 h 1431869"/>
                  <a:gd name="connsiteX3651" fmla="*/ 1902371 w 2604760"/>
                  <a:gd name="connsiteY3651" fmla="*/ 822376 h 1431869"/>
                  <a:gd name="connsiteX3652" fmla="*/ 1902897 w 2604760"/>
                  <a:gd name="connsiteY3652" fmla="*/ 828488 h 1431869"/>
                  <a:gd name="connsiteX3653" fmla="*/ 1903414 w 2604760"/>
                  <a:gd name="connsiteY3653" fmla="*/ 833757 h 1431869"/>
                  <a:gd name="connsiteX3654" fmla="*/ 1903941 w 2604760"/>
                  <a:gd name="connsiteY3654" fmla="*/ 837457 h 1431869"/>
                  <a:gd name="connsiteX3655" fmla="*/ 1904458 w 2604760"/>
                  <a:gd name="connsiteY3655" fmla="*/ 839252 h 1431869"/>
                  <a:gd name="connsiteX3656" fmla="*/ 1904976 w 2604760"/>
                  <a:gd name="connsiteY3656" fmla="*/ 839260 h 1431869"/>
                  <a:gd name="connsiteX3657" fmla="*/ 1905502 w 2604760"/>
                  <a:gd name="connsiteY3657" fmla="*/ 837924 h 1431869"/>
                  <a:gd name="connsiteX3658" fmla="*/ 1906020 w 2604760"/>
                  <a:gd name="connsiteY3658" fmla="*/ 835929 h 1431869"/>
                  <a:gd name="connsiteX3659" fmla="*/ 1906546 w 2604760"/>
                  <a:gd name="connsiteY3659" fmla="*/ 834058 h 1431869"/>
                  <a:gd name="connsiteX3660" fmla="*/ 1907064 w 2604760"/>
                  <a:gd name="connsiteY3660" fmla="*/ 833023 h 1431869"/>
                  <a:gd name="connsiteX3661" fmla="*/ 1907581 w 2604760"/>
                  <a:gd name="connsiteY3661" fmla="*/ 833248 h 1431869"/>
                  <a:gd name="connsiteX3662" fmla="*/ 1908107 w 2604760"/>
                  <a:gd name="connsiteY3662" fmla="*/ 834818 h 1431869"/>
                  <a:gd name="connsiteX3663" fmla="*/ 1908625 w 2604760"/>
                  <a:gd name="connsiteY3663" fmla="*/ 837448 h 1431869"/>
                  <a:gd name="connsiteX3664" fmla="*/ 1909151 w 2604760"/>
                  <a:gd name="connsiteY3664" fmla="*/ 840638 h 1431869"/>
                  <a:gd name="connsiteX3665" fmla="*/ 1909669 w 2604760"/>
                  <a:gd name="connsiteY3665" fmla="*/ 843828 h 1431869"/>
                  <a:gd name="connsiteX3666" fmla="*/ 1910187 w 2604760"/>
                  <a:gd name="connsiteY3666" fmla="*/ 846483 h 1431869"/>
                  <a:gd name="connsiteX3667" fmla="*/ 1910713 w 2604760"/>
                  <a:gd name="connsiteY3667" fmla="*/ 848203 h 1431869"/>
                  <a:gd name="connsiteX3668" fmla="*/ 1911230 w 2604760"/>
                  <a:gd name="connsiteY3668" fmla="*/ 848846 h 1431869"/>
                  <a:gd name="connsiteX3669" fmla="*/ 1911757 w 2604760"/>
                  <a:gd name="connsiteY3669" fmla="*/ 848638 h 1431869"/>
                  <a:gd name="connsiteX3670" fmla="*/ 1912274 w 2604760"/>
                  <a:gd name="connsiteY3670" fmla="*/ 848045 h 1431869"/>
                  <a:gd name="connsiteX3671" fmla="*/ 1912792 w 2604760"/>
                  <a:gd name="connsiteY3671" fmla="*/ 847636 h 1431869"/>
                  <a:gd name="connsiteX3672" fmla="*/ 1913318 w 2604760"/>
                  <a:gd name="connsiteY3672" fmla="*/ 847928 h 1431869"/>
                  <a:gd name="connsiteX3673" fmla="*/ 1913836 w 2604760"/>
                  <a:gd name="connsiteY3673" fmla="*/ 849272 h 1431869"/>
                  <a:gd name="connsiteX3674" fmla="*/ 1914362 w 2604760"/>
                  <a:gd name="connsiteY3674" fmla="*/ 851802 h 1431869"/>
                  <a:gd name="connsiteX3675" fmla="*/ 1914879 w 2604760"/>
                  <a:gd name="connsiteY3675" fmla="*/ 855360 h 1431869"/>
                  <a:gd name="connsiteX3676" fmla="*/ 1915397 w 2604760"/>
                  <a:gd name="connsiteY3676" fmla="*/ 859451 h 1431869"/>
                  <a:gd name="connsiteX3677" fmla="*/ 1915923 w 2604760"/>
                  <a:gd name="connsiteY3677" fmla="*/ 863376 h 1431869"/>
                  <a:gd name="connsiteX3678" fmla="*/ 1916441 w 2604760"/>
                  <a:gd name="connsiteY3678" fmla="*/ 866399 h 1431869"/>
                  <a:gd name="connsiteX3679" fmla="*/ 1916967 w 2604760"/>
                  <a:gd name="connsiteY3679" fmla="*/ 867943 h 1431869"/>
                  <a:gd name="connsiteX3680" fmla="*/ 1917485 w 2604760"/>
                  <a:gd name="connsiteY3680" fmla="*/ 867710 h 1431869"/>
                  <a:gd name="connsiteX3681" fmla="*/ 1918002 w 2604760"/>
                  <a:gd name="connsiteY3681" fmla="*/ 865722 h 1431869"/>
                  <a:gd name="connsiteX3682" fmla="*/ 1918528 w 2604760"/>
                  <a:gd name="connsiteY3682" fmla="*/ 862365 h 1431869"/>
                  <a:gd name="connsiteX3683" fmla="*/ 1919046 w 2604760"/>
                  <a:gd name="connsiteY3683" fmla="*/ 858391 h 1431869"/>
                  <a:gd name="connsiteX3684" fmla="*/ 1919572 w 2604760"/>
                  <a:gd name="connsiteY3684" fmla="*/ 854725 h 1431869"/>
                  <a:gd name="connsiteX3685" fmla="*/ 1920090 w 2604760"/>
                  <a:gd name="connsiteY3685" fmla="*/ 852303 h 1431869"/>
                  <a:gd name="connsiteX3686" fmla="*/ 1920608 w 2604760"/>
                  <a:gd name="connsiteY3686" fmla="*/ 851802 h 1431869"/>
                  <a:gd name="connsiteX3687" fmla="*/ 1921134 w 2604760"/>
                  <a:gd name="connsiteY3687" fmla="*/ 853531 h 1431869"/>
                  <a:gd name="connsiteX3688" fmla="*/ 1921652 w 2604760"/>
                  <a:gd name="connsiteY3688" fmla="*/ 857397 h 1431869"/>
                  <a:gd name="connsiteX3689" fmla="*/ 1922178 w 2604760"/>
                  <a:gd name="connsiteY3689" fmla="*/ 862883 h 1431869"/>
                  <a:gd name="connsiteX3690" fmla="*/ 1922695 w 2604760"/>
                  <a:gd name="connsiteY3690" fmla="*/ 869096 h 1431869"/>
                  <a:gd name="connsiteX3691" fmla="*/ 1923213 w 2604760"/>
                  <a:gd name="connsiteY3691" fmla="*/ 874882 h 1431869"/>
                  <a:gd name="connsiteX3692" fmla="*/ 1923739 w 2604760"/>
                  <a:gd name="connsiteY3692" fmla="*/ 879124 h 1431869"/>
                  <a:gd name="connsiteX3693" fmla="*/ 1924257 w 2604760"/>
                  <a:gd name="connsiteY3693" fmla="*/ 880953 h 1431869"/>
                  <a:gd name="connsiteX3694" fmla="*/ 1924783 w 2604760"/>
                  <a:gd name="connsiteY3694" fmla="*/ 879943 h 1431869"/>
                  <a:gd name="connsiteX3695" fmla="*/ 1925300 w 2604760"/>
                  <a:gd name="connsiteY3695" fmla="*/ 876143 h 1431869"/>
                  <a:gd name="connsiteX3696" fmla="*/ 1925818 w 2604760"/>
                  <a:gd name="connsiteY3696" fmla="*/ 870123 h 1431869"/>
                  <a:gd name="connsiteX3697" fmla="*/ 1926344 w 2604760"/>
                  <a:gd name="connsiteY3697" fmla="*/ 862858 h 1431869"/>
                  <a:gd name="connsiteX3698" fmla="*/ 1926862 w 2604760"/>
                  <a:gd name="connsiteY3698" fmla="*/ 855635 h 1431869"/>
                  <a:gd name="connsiteX3699" fmla="*/ 1927388 w 2604760"/>
                  <a:gd name="connsiteY3699" fmla="*/ 849732 h 1431869"/>
                  <a:gd name="connsiteX3700" fmla="*/ 1927906 w 2604760"/>
                  <a:gd name="connsiteY3700" fmla="*/ 846183 h 1431869"/>
                  <a:gd name="connsiteX3701" fmla="*/ 1928423 w 2604760"/>
                  <a:gd name="connsiteY3701" fmla="*/ 845598 h 1431869"/>
                  <a:gd name="connsiteX3702" fmla="*/ 1928950 w 2604760"/>
                  <a:gd name="connsiteY3702" fmla="*/ 848061 h 1431869"/>
                  <a:gd name="connsiteX3703" fmla="*/ 1929467 w 2604760"/>
                  <a:gd name="connsiteY3703" fmla="*/ 853088 h 1431869"/>
                  <a:gd name="connsiteX3704" fmla="*/ 1929993 w 2604760"/>
                  <a:gd name="connsiteY3704" fmla="*/ 859685 h 1431869"/>
                  <a:gd name="connsiteX3705" fmla="*/ 1930511 w 2604760"/>
                  <a:gd name="connsiteY3705" fmla="*/ 866532 h 1431869"/>
                  <a:gd name="connsiteX3706" fmla="*/ 1931029 w 2604760"/>
                  <a:gd name="connsiteY3706" fmla="*/ 872219 h 1431869"/>
                  <a:gd name="connsiteX3707" fmla="*/ 1931555 w 2604760"/>
                  <a:gd name="connsiteY3707" fmla="*/ 875559 h 1431869"/>
                  <a:gd name="connsiteX3708" fmla="*/ 1932073 w 2604760"/>
                  <a:gd name="connsiteY3708" fmla="*/ 875759 h 1431869"/>
                  <a:gd name="connsiteX3709" fmla="*/ 1932599 w 2604760"/>
                  <a:gd name="connsiteY3709" fmla="*/ 872611 h 1431869"/>
                  <a:gd name="connsiteX3710" fmla="*/ 1933116 w 2604760"/>
                  <a:gd name="connsiteY3710" fmla="*/ 866465 h 1431869"/>
                  <a:gd name="connsiteX3711" fmla="*/ 1933634 w 2604760"/>
                  <a:gd name="connsiteY3711" fmla="*/ 858249 h 1431869"/>
                  <a:gd name="connsiteX3712" fmla="*/ 1934160 w 2604760"/>
                  <a:gd name="connsiteY3712" fmla="*/ 849222 h 1431869"/>
                  <a:gd name="connsiteX3713" fmla="*/ 1934678 w 2604760"/>
                  <a:gd name="connsiteY3713" fmla="*/ 840830 h 1431869"/>
                  <a:gd name="connsiteX3714" fmla="*/ 1935204 w 2604760"/>
                  <a:gd name="connsiteY3714" fmla="*/ 834375 h 1431869"/>
                  <a:gd name="connsiteX3715" fmla="*/ 1935722 w 2604760"/>
                  <a:gd name="connsiteY3715" fmla="*/ 830802 h 1431869"/>
                  <a:gd name="connsiteX3716" fmla="*/ 1936239 w 2604760"/>
                  <a:gd name="connsiteY3716" fmla="*/ 830518 h 1431869"/>
                  <a:gd name="connsiteX3717" fmla="*/ 1936765 w 2604760"/>
                  <a:gd name="connsiteY3717" fmla="*/ 833306 h 1431869"/>
                  <a:gd name="connsiteX3718" fmla="*/ 1937283 w 2604760"/>
                  <a:gd name="connsiteY3718" fmla="*/ 838400 h 1431869"/>
                  <a:gd name="connsiteX3719" fmla="*/ 1937809 w 2604760"/>
                  <a:gd name="connsiteY3719" fmla="*/ 844613 h 1431869"/>
                  <a:gd name="connsiteX3720" fmla="*/ 1938327 w 2604760"/>
                  <a:gd name="connsiteY3720" fmla="*/ 850592 h 1431869"/>
                  <a:gd name="connsiteX3721" fmla="*/ 1938845 w 2604760"/>
                  <a:gd name="connsiteY3721" fmla="*/ 855009 h 1431869"/>
                  <a:gd name="connsiteX3722" fmla="*/ 1939371 w 2604760"/>
                  <a:gd name="connsiteY3722" fmla="*/ 856863 h 1431869"/>
                  <a:gd name="connsiteX3723" fmla="*/ 1939888 w 2604760"/>
                  <a:gd name="connsiteY3723" fmla="*/ 855627 h 1431869"/>
                  <a:gd name="connsiteX3724" fmla="*/ 1940414 w 2604760"/>
                  <a:gd name="connsiteY3724" fmla="*/ 851376 h 1431869"/>
                  <a:gd name="connsiteX3725" fmla="*/ 1940932 w 2604760"/>
                  <a:gd name="connsiteY3725" fmla="*/ 844746 h 1431869"/>
                  <a:gd name="connsiteX3726" fmla="*/ 1941450 w 2604760"/>
                  <a:gd name="connsiteY3726" fmla="*/ 836747 h 1431869"/>
                  <a:gd name="connsiteX3727" fmla="*/ 1941976 w 2604760"/>
                  <a:gd name="connsiteY3727" fmla="*/ 828664 h 1431869"/>
                  <a:gd name="connsiteX3728" fmla="*/ 1942494 w 2604760"/>
                  <a:gd name="connsiteY3728" fmla="*/ 821750 h 1431869"/>
                  <a:gd name="connsiteX3729" fmla="*/ 1943020 w 2604760"/>
                  <a:gd name="connsiteY3729" fmla="*/ 816999 h 1431869"/>
                  <a:gd name="connsiteX3730" fmla="*/ 1943538 w 2604760"/>
                  <a:gd name="connsiteY3730" fmla="*/ 814936 h 1431869"/>
                  <a:gd name="connsiteX3731" fmla="*/ 1944055 w 2604760"/>
                  <a:gd name="connsiteY3731" fmla="*/ 815571 h 1431869"/>
                  <a:gd name="connsiteX3732" fmla="*/ 1944581 w 2604760"/>
                  <a:gd name="connsiteY3732" fmla="*/ 818401 h 1431869"/>
                  <a:gd name="connsiteX3733" fmla="*/ 1945099 w 2604760"/>
                  <a:gd name="connsiteY3733" fmla="*/ 822593 h 1431869"/>
                  <a:gd name="connsiteX3734" fmla="*/ 1945625 w 2604760"/>
                  <a:gd name="connsiteY3734" fmla="*/ 827102 h 1431869"/>
                  <a:gd name="connsiteX3735" fmla="*/ 1946143 w 2604760"/>
                  <a:gd name="connsiteY3735" fmla="*/ 830860 h 1431869"/>
                  <a:gd name="connsiteX3736" fmla="*/ 1946661 w 2604760"/>
                  <a:gd name="connsiteY3736" fmla="*/ 832981 h 1431869"/>
                  <a:gd name="connsiteX3737" fmla="*/ 1947186 w 2604760"/>
                  <a:gd name="connsiteY3737" fmla="*/ 832964 h 1431869"/>
                  <a:gd name="connsiteX3738" fmla="*/ 1947704 w 2604760"/>
                  <a:gd name="connsiteY3738" fmla="*/ 830810 h 1431869"/>
                  <a:gd name="connsiteX3739" fmla="*/ 1948230 w 2604760"/>
                  <a:gd name="connsiteY3739" fmla="*/ 826935 h 1431869"/>
                  <a:gd name="connsiteX3740" fmla="*/ 1948748 w 2604760"/>
                  <a:gd name="connsiteY3740" fmla="*/ 822076 h 1431869"/>
                  <a:gd name="connsiteX3741" fmla="*/ 1949266 w 2604760"/>
                  <a:gd name="connsiteY3741" fmla="*/ 817099 h 1431869"/>
                  <a:gd name="connsiteX3742" fmla="*/ 1949792 w 2604760"/>
                  <a:gd name="connsiteY3742" fmla="*/ 812874 h 1431869"/>
                  <a:gd name="connsiteX3743" fmla="*/ 1950309 w 2604760"/>
                  <a:gd name="connsiteY3743" fmla="*/ 810034 h 1431869"/>
                  <a:gd name="connsiteX3744" fmla="*/ 1950836 w 2604760"/>
                  <a:gd name="connsiteY3744" fmla="*/ 808890 h 1431869"/>
                  <a:gd name="connsiteX3745" fmla="*/ 1951353 w 2604760"/>
                  <a:gd name="connsiteY3745" fmla="*/ 809300 h 1431869"/>
                  <a:gd name="connsiteX3746" fmla="*/ 1951871 w 2604760"/>
                  <a:gd name="connsiteY3746" fmla="*/ 810844 h 1431869"/>
                  <a:gd name="connsiteX3747" fmla="*/ 1952397 w 2604760"/>
                  <a:gd name="connsiteY3747" fmla="*/ 812924 h 1431869"/>
                  <a:gd name="connsiteX3748" fmla="*/ 1952915 w 2604760"/>
                  <a:gd name="connsiteY3748" fmla="*/ 814911 h 1431869"/>
                  <a:gd name="connsiteX3749" fmla="*/ 1953441 w 2604760"/>
                  <a:gd name="connsiteY3749" fmla="*/ 816222 h 1431869"/>
                  <a:gd name="connsiteX3750" fmla="*/ 1953959 w 2604760"/>
                  <a:gd name="connsiteY3750" fmla="*/ 816489 h 1431869"/>
                  <a:gd name="connsiteX3751" fmla="*/ 1954476 w 2604760"/>
                  <a:gd name="connsiteY3751" fmla="*/ 815637 h 1431869"/>
                  <a:gd name="connsiteX3752" fmla="*/ 1955002 w 2604760"/>
                  <a:gd name="connsiteY3752" fmla="*/ 813959 h 1431869"/>
                  <a:gd name="connsiteX3753" fmla="*/ 1955520 w 2604760"/>
                  <a:gd name="connsiteY3753" fmla="*/ 811997 h 1431869"/>
                  <a:gd name="connsiteX3754" fmla="*/ 1956046 w 2604760"/>
                  <a:gd name="connsiteY3754" fmla="*/ 810327 h 1431869"/>
                  <a:gd name="connsiteX3755" fmla="*/ 1956564 w 2604760"/>
                  <a:gd name="connsiteY3755" fmla="*/ 809467 h 1431869"/>
                  <a:gd name="connsiteX3756" fmla="*/ 1957081 w 2604760"/>
                  <a:gd name="connsiteY3756" fmla="*/ 809717 h 1431869"/>
                  <a:gd name="connsiteX3757" fmla="*/ 1957608 w 2604760"/>
                  <a:gd name="connsiteY3757" fmla="*/ 811153 h 1431869"/>
                  <a:gd name="connsiteX3758" fmla="*/ 1958125 w 2604760"/>
                  <a:gd name="connsiteY3758" fmla="*/ 813491 h 1431869"/>
                  <a:gd name="connsiteX3759" fmla="*/ 1958652 w 2604760"/>
                  <a:gd name="connsiteY3759" fmla="*/ 816189 h 1431869"/>
                  <a:gd name="connsiteX3760" fmla="*/ 1959169 w 2604760"/>
                  <a:gd name="connsiteY3760" fmla="*/ 818535 h 1431869"/>
                  <a:gd name="connsiteX3761" fmla="*/ 1959687 w 2604760"/>
                  <a:gd name="connsiteY3761" fmla="*/ 819879 h 1431869"/>
                  <a:gd name="connsiteX3762" fmla="*/ 1960213 w 2604760"/>
                  <a:gd name="connsiteY3762" fmla="*/ 819829 h 1431869"/>
                  <a:gd name="connsiteX3763" fmla="*/ 1960731 w 2604760"/>
                  <a:gd name="connsiteY3763" fmla="*/ 818268 h 1431869"/>
                  <a:gd name="connsiteX3764" fmla="*/ 1961257 w 2604760"/>
                  <a:gd name="connsiteY3764" fmla="*/ 815445 h 1431869"/>
                  <a:gd name="connsiteX3765" fmla="*/ 1961774 w 2604760"/>
                  <a:gd name="connsiteY3765" fmla="*/ 811938 h 1431869"/>
                  <a:gd name="connsiteX3766" fmla="*/ 1962292 w 2604760"/>
                  <a:gd name="connsiteY3766" fmla="*/ 808615 h 1431869"/>
                  <a:gd name="connsiteX3767" fmla="*/ 1962818 w 2604760"/>
                  <a:gd name="connsiteY3767" fmla="*/ 806385 h 1431869"/>
                  <a:gd name="connsiteX3768" fmla="*/ 1963336 w 2604760"/>
                  <a:gd name="connsiteY3768" fmla="*/ 806001 h 1431869"/>
                  <a:gd name="connsiteX3769" fmla="*/ 1963862 w 2604760"/>
                  <a:gd name="connsiteY3769" fmla="*/ 807822 h 1431869"/>
                  <a:gd name="connsiteX3770" fmla="*/ 1964380 w 2604760"/>
                  <a:gd name="connsiteY3770" fmla="*/ 811780 h 1431869"/>
                  <a:gd name="connsiteX3771" fmla="*/ 1964897 w 2604760"/>
                  <a:gd name="connsiteY3771" fmla="*/ 817433 h 1431869"/>
                  <a:gd name="connsiteX3772" fmla="*/ 1965423 w 2604760"/>
                  <a:gd name="connsiteY3772" fmla="*/ 823929 h 1431869"/>
                  <a:gd name="connsiteX3773" fmla="*/ 1965941 w 2604760"/>
                  <a:gd name="connsiteY3773" fmla="*/ 830184 h 1431869"/>
                  <a:gd name="connsiteX3774" fmla="*/ 1966467 w 2604760"/>
                  <a:gd name="connsiteY3774" fmla="*/ 835027 h 1431869"/>
                  <a:gd name="connsiteX3775" fmla="*/ 1966985 w 2604760"/>
                  <a:gd name="connsiteY3775" fmla="*/ 837515 h 1431869"/>
                  <a:gd name="connsiteX3776" fmla="*/ 1967503 w 2604760"/>
                  <a:gd name="connsiteY3776" fmla="*/ 837156 h 1431869"/>
                  <a:gd name="connsiteX3777" fmla="*/ 1968029 w 2604760"/>
                  <a:gd name="connsiteY3777" fmla="*/ 834025 h 1431869"/>
                  <a:gd name="connsiteX3778" fmla="*/ 1968547 w 2604760"/>
                  <a:gd name="connsiteY3778" fmla="*/ 828772 h 1431869"/>
                  <a:gd name="connsiteX3779" fmla="*/ 1969072 w 2604760"/>
                  <a:gd name="connsiteY3779" fmla="*/ 822476 h 1431869"/>
                  <a:gd name="connsiteX3780" fmla="*/ 1969590 w 2604760"/>
                  <a:gd name="connsiteY3780" fmla="*/ 816497 h 1431869"/>
                  <a:gd name="connsiteX3781" fmla="*/ 1970108 w 2604760"/>
                  <a:gd name="connsiteY3781" fmla="*/ 812197 h 1431869"/>
                  <a:gd name="connsiteX3782" fmla="*/ 1970634 w 2604760"/>
                  <a:gd name="connsiteY3782" fmla="*/ 810636 h 1431869"/>
                  <a:gd name="connsiteX3783" fmla="*/ 1971152 w 2604760"/>
                  <a:gd name="connsiteY3783" fmla="*/ 812339 h 1431869"/>
                  <a:gd name="connsiteX3784" fmla="*/ 1971678 w 2604760"/>
                  <a:gd name="connsiteY3784" fmla="*/ 817224 h 1431869"/>
                  <a:gd name="connsiteX3785" fmla="*/ 1972195 w 2604760"/>
                  <a:gd name="connsiteY3785" fmla="*/ 824664 h 1431869"/>
                  <a:gd name="connsiteX3786" fmla="*/ 1972713 w 2604760"/>
                  <a:gd name="connsiteY3786" fmla="*/ 833507 h 1431869"/>
                  <a:gd name="connsiteX3787" fmla="*/ 1973239 w 2604760"/>
                  <a:gd name="connsiteY3787" fmla="*/ 842341 h 1431869"/>
                  <a:gd name="connsiteX3788" fmla="*/ 1973757 w 2604760"/>
                  <a:gd name="connsiteY3788" fmla="*/ 849623 h 1431869"/>
                  <a:gd name="connsiteX3789" fmla="*/ 1974283 w 2604760"/>
                  <a:gd name="connsiteY3789" fmla="*/ 854115 h 1431869"/>
                  <a:gd name="connsiteX3790" fmla="*/ 1974801 w 2604760"/>
                  <a:gd name="connsiteY3790" fmla="*/ 855076 h 1431869"/>
                  <a:gd name="connsiteX3791" fmla="*/ 1975319 w 2604760"/>
                  <a:gd name="connsiteY3791" fmla="*/ 852445 h 1431869"/>
                  <a:gd name="connsiteX3792" fmla="*/ 1975845 w 2604760"/>
                  <a:gd name="connsiteY3792" fmla="*/ 846834 h 1431869"/>
                  <a:gd name="connsiteX3793" fmla="*/ 1976362 w 2604760"/>
                  <a:gd name="connsiteY3793" fmla="*/ 839402 h 1431869"/>
                  <a:gd name="connsiteX3794" fmla="*/ 1976888 w 2604760"/>
                  <a:gd name="connsiteY3794" fmla="*/ 831670 h 1431869"/>
                  <a:gd name="connsiteX3795" fmla="*/ 1977406 w 2604760"/>
                  <a:gd name="connsiteY3795" fmla="*/ 825182 h 1431869"/>
                  <a:gd name="connsiteX3796" fmla="*/ 1977924 w 2604760"/>
                  <a:gd name="connsiteY3796" fmla="*/ 821257 h 1431869"/>
                  <a:gd name="connsiteX3797" fmla="*/ 1978450 w 2604760"/>
                  <a:gd name="connsiteY3797" fmla="*/ 820698 h 1431869"/>
                  <a:gd name="connsiteX3798" fmla="*/ 1978968 w 2604760"/>
                  <a:gd name="connsiteY3798" fmla="*/ 823687 h 1431869"/>
                  <a:gd name="connsiteX3799" fmla="*/ 1979494 w 2604760"/>
                  <a:gd name="connsiteY3799" fmla="*/ 829741 h 1431869"/>
                  <a:gd name="connsiteX3800" fmla="*/ 1980011 w 2604760"/>
                  <a:gd name="connsiteY3800" fmla="*/ 837832 h 1431869"/>
                  <a:gd name="connsiteX3801" fmla="*/ 1980529 w 2604760"/>
                  <a:gd name="connsiteY3801" fmla="*/ 846550 h 1431869"/>
                  <a:gd name="connsiteX3802" fmla="*/ 1981055 w 2604760"/>
                  <a:gd name="connsiteY3802" fmla="*/ 854383 h 1431869"/>
                  <a:gd name="connsiteX3803" fmla="*/ 1981573 w 2604760"/>
                  <a:gd name="connsiteY3803" fmla="*/ 859977 h 1431869"/>
                  <a:gd name="connsiteX3804" fmla="*/ 1982099 w 2604760"/>
                  <a:gd name="connsiteY3804" fmla="*/ 862457 h 1431869"/>
                  <a:gd name="connsiteX3805" fmla="*/ 1982617 w 2604760"/>
                  <a:gd name="connsiteY3805" fmla="*/ 861489 h 1431869"/>
                  <a:gd name="connsiteX3806" fmla="*/ 1983134 w 2604760"/>
                  <a:gd name="connsiteY3806" fmla="*/ 857397 h 1431869"/>
                  <a:gd name="connsiteX3807" fmla="*/ 1983660 w 2604760"/>
                  <a:gd name="connsiteY3807" fmla="*/ 851034 h 1431869"/>
                  <a:gd name="connsiteX3808" fmla="*/ 1984178 w 2604760"/>
                  <a:gd name="connsiteY3808" fmla="*/ 843636 h 1431869"/>
                  <a:gd name="connsiteX3809" fmla="*/ 1984704 w 2604760"/>
                  <a:gd name="connsiteY3809" fmla="*/ 836588 h 1431869"/>
                  <a:gd name="connsiteX3810" fmla="*/ 1985222 w 2604760"/>
                  <a:gd name="connsiteY3810" fmla="*/ 831161 h 1431869"/>
                  <a:gd name="connsiteX3811" fmla="*/ 1985740 w 2604760"/>
                  <a:gd name="connsiteY3811" fmla="*/ 828305 h 1431869"/>
                  <a:gd name="connsiteX3812" fmla="*/ 1986266 w 2604760"/>
                  <a:gd name="connsiteY3812" fmla="*/ 828430 h 1431869"/>
                  <a:gd name="connsiteX3813" fmla="*/ 1986783 w 2604760"/>
                  <a:gd name="connsiteY3813" fmla="*/ 831353 h 1431869"/>
                  <a:gd name="connsiteX3814" fmla="*/ 1987309 w 2604760"/>
                  <a:gd name="connsiteY3814" fmla="*/ 836346 h 1431869"/>
                  <a:gd name="connsiteX3815" fmla="*/ 1987827 w 2604760"/>
                  <a:gd name="connsiteY3815" fmla="*/ 842350 h 1431869"/>
                  <a:gd name="connsiteX3816" fmla="*/ 1988345 w 2604760"/>
                  <a:gd name="connsiteY3816" fmla="*/ 848187 h 1431869"/>
                  <a:gd name="connsiteX3817" fmla="*/ 1988871 w 2604760"/>
                  <a:gd name="connsiteY3817" fmla="*/ 852771 h 1431869"/>
                  <a:gd name="connsiteX3818" fmla="*/ 1989389 w 2604760"/>
                  <a:gd name="connsiteY3818" fmla="*/ 855293 h 1431869"/>
                  <a:gd name="connsiteX3819" fmla="*/ 1989915 w 2604760"/>
                  <a:gd name="connsiteY3819" fmla="*/ 855360 h 1431869"/>
                  <a:gd name="connsiteX3820" fmla="*/ 1990433 w 2604760"/>
                  <a:gd name="connsiteY3820" fmla="*/ 853038 h 1431869"/>
                  <a:gd name="connsiteX3821" fmla="*/ 1990950 w 2604760"/>
                  <a:gd name="connsiteY3821" fmla="*/ 848821 h 1431869"/>
                  <a:gd name="connsiteX3822" fmla="*/ 1991476 w 2604760"/>
                  <a:gd name="connsiteY3822" fmla="*/ 843511 h 1431869"/>
                  <a:gd name="connsiteX3823" fmla="*/ 1991994 w 2604760"/>
                  <a:gd name="connsiteY3823" fmla="*/ 838058 h 1431869"/>
                  <a:gd name="connsiteX3824" fmla="*/ 1992520 w 2604760"/>
                  <a:gd name="connsiteY3824" fmla="*/ 833373 h 1431869"/>
                  <a:gd name="connsiteX3825" fmla="*/ 1993038 w 2604760"/>
                  <a:gd name="connsiteY3825" fmla="*/ 830200 h 1431869"/>
                  <a:gd name="connsiteX3826" fmla="*/ 1993555 w 2604760"/>
                  <a:gd name="connsiteY3826" fmla="*/ 828906 h 1431869"/>
                  <a:gd name="connsiteX3827" fmla="*/ 1994081 w 2604760"/>
                  <a:gd name="connsiteY3827" fmla="*/ 829407 h 1431869"/>
                  <a:gd name="connsiteX3828" fmla="*/ 1994599 w 2604760"/>
                  <a:gd name="connsiteY3828" fmla="*/ 831227 h 1431869"/>
                  <a:gd name="connsiteX3829" fmla="*/ 1995125 w 2604760"/>
                  <a:gd name="connsiteY3829" fmla="*/ 833666 h 1431869"/>
                  <a:gd name="connsiteX3830" fmla="*/ 1995643 w 2604760"/>
                  <a:gd name="connsiteY3830" fmla="*/ 835995 h 1431869"/>
                  <a:gd name="connsiteX3831" fmla="*/ 1996161 w 2604760"/>
                  <a:gd name="connsiteY3831" fmla="*/ 837607 h 1431869"/>
                  <a:gd name="connsiteX3832" fmla="*/ 1996687 w 2604760"/>
                  <a:gd name="connsiteY3832" fmla="*/ 838066 h 1431869"/>
                  <a:gd name="connsiteX3833" fmla="*/ 1997204 w 2604760"/>
                  <a:gd name="connsiteY3833" fmla="*/ 837198 h 1431869"/>
                  <a:gd name="connsiteX3834" fmla="*/ 1997731 w 2604760"/>
                  <a:gd name="connsiteY3834" fmla="*/ 835144 h 1431869"/>
                  <a:gd name="connsiteX3835" fmla="*/ 1998248 w 2604760"/>
                  <a:gd name="connsiteY3835" fmla="*/ 832338 h 1431869"/>
                  <a:gd name="connsiteX3836" fmla="*/ 1998766 w 2604760"/>
                  <a:gd name="connsiteY3836" fmla="*/ 829324 h 1431869"/>
                  <a:gd name="connsiteX3837" fmla="*/ 1999292 w 2604760"/>
                  <a:gd name="connsiteY3837" fmla="*/ 826660 h 1431869"/>
                  <a:gd name="connsiteX3838" fmla="*/ 1999810 w 2604760"/>
                  <a:gd name="connsiteY3838" fmla="*/ 824756 h 1431869"/>
                  <a:gd name="connsiteX3839" fmla="*/ 2000336 w 2604760"/>
                  <a:gd name="connsiteY3839" fmla="*/ 823837 h 1431869"/>
                  <a:gd name="connsiteX3840" fmla="*/ 2000854 w 2604760"/>
                  <a:gd name="connsiteY3840" fmla="*/ 823862 h 1431869"/>
                  <a:gd name="connsiteX3841" fmla="*/ 2001371 w 2604760"/>
                  <a:gd name="connsiteY3841" fmla="*/ 824522 h 1431869"/>
                  <a:gd name="connsiteX3842" fmla="*/ 2001897 w 2604760"/>
                  <a:gd name="connsiteY3842" fmla="*/ 825265 h 1431869"/>
                  <a:gd name="connsiteX3843" fmla="*/ 2002415 w 2604760"/>
                  <a:gd name="connsiteY3843" fmla="*/ 825524 h 1431869"/>
                  <a:gd name="connsiteX3844" fmla="*/ 2002941 w 2604760"/>
                  <a:gd name="connsiteY3844" fmla="*/ 824839 h 1431869"/>
                  <a:gd name="connsiteX3845" fmla="*/ 2003459 w 2604760"/>
                  <a:gd name="connsiteY3845" fmla="*/ 823019 h 1431869"/>
                  <a:gd name="connsiteX3846" fmla="*/ 2003976 w 2604760"/>
                  <a:gd name="connsiteY3846" fmla="*/ 820130 h 1431869"/>
                  <a:gd name="connsiteX3847" fmla="*/ 2004503 w 2604760"/>
                  <a:gd name="connsiteY3847" fmla="*/ 816481 h 1431869"/>
                  <a:gd name="connsiteX3848" fmla="*/ 2005020 w 2604760"/>
                  <a:gd name="connsiteY3848" fmla="*/ 812648 h 1431869"/>
                  <a:gd name="connsiteX3849" fmla="*/ 2005546 w 2604760"/>
                  <a:gd name="connsiteY3849" fmla="*/ 809366 h 1431869"/>
                  <a:gd name="connsiteX3850" fmla="*/ 2006064 w 2604760"/>
                  <a:gd name="connsiteY3850" fmla="*/ 807304 h 1431869"/>
                  <a:gd name="connsiteX3851" fmla="*/ 2006582 w 2604760"/>
                  <a:gd name="connsiteY3851" fmla="*/ 806895 h 1431869"/>
                  <a:gd name="connsiteX3852" fmla="*/ 2007108 w 2604760"/>
                  <a:gd name="connsiteY3852" fmla="*/ 808189 h 1431869"/>
                  <a:gd name="connsiteX3853" fmla="*/ 2007626 w 2604760"/>
                  <a:gd name="connsiteY3853" fmla="*/ 810878 h 1431869"/>
                  <a:gd name="connsiteX3854" fmla="*/ 2008152 w 2604760"/>
                  <a:gd name="connsiteY3854" fmla="*/ 814343 h 1431869"/>
                  <a:gd name="connsiteX3855" fmla="*/ 2008669 w 2604760"/>
                  <a:gd name="connsiteY3855" fmla="*/ 817775 h 1431869"/>
                  <a:gd name="connsiteX3856" fmla="*/ 2009187 w 2604760"/>
                  <a:gd name="connsiteY3856" fmla="*/ 820247 h 1431869"/>
                  <a:gd name="connsiteX3857" fmla="*/ 2009713 w 2604760"/>
                  <a:gd name="connsiteY3857" fmla="*/ 820948 h 1431869"/>
                  <a:gd name="connsiteX3858" fmla="*/ 2010231 w 2604760"/>
                  <a:gd name="connsiteY3858" fmla="*/ 819403 h 1431869"/>
                  <a:gd name="connsiteX3859" fmla="*/ 2010757 w 2604760"/>
                  <a:gd name="connsiteY3859" fmla="*/ 815579 h 1431869"/>
                  <a:gd name="connsiteX3860" fmla="*/ 2011275 w 2604760"/>
                  <a:gd name="connsiteY3860" fmla="*/ 809901 h 1431869"/>
                  <a:gd name="connsiteX3861" fmla="*/ 2011792 w 2604760"/>
                  <a:gd name="connsiteY3861" fmla="*/ 803204 h 1431869"/>
                  <a:gd name="connsiteX3862" fmla="*/ 2012319 w 2604760"/>
                  <a:gd name="connsiteY3862" fmla="*/ 796582 h 1431869"/>
                  <a:gd name="connsiteX3863" fmla="*/ 2012836 w 2604760"/>
                  <a:gd name="connsiteY3863" fmla="*/ 791271 h 1431869"/>
                  <a:gd name="connsiteX3864" fmla="*/ 2013362 w 2604760"/>
                  <a:gd name="connsiteY3864" fmla="*/ 788332 h 1431869"/>
                  <a:gd name="connsiteX3865" fmla="*/ 2013880 w 2604760"/>
                  <a:gd name="connsiteY3865" fmla="*/ 788382 h 1431869"/>
                  <a:gd name="connsiteX3866" fmla="*/ 2014398 w 2604760"/>
                  <a:gd name="connsiteY3866" fmla="*/ 791438 h 1431869"/>
                  <a:gd name="connsiteX3867" fmla="*/ 2014924 w 2604760"/>
                  <a:gd name="connsiteY3867" fmla="*/ 796933 h 1431869"/>
                  <a:gd name="connsiteX3868" fmla="*/ 2015442 w 2604760"/>
                  <a:gd name="connsiteY3868" fmla="*/ 803847 h 1431869"/>
                  <a:gd name="connsiteX3869" fmla="*/ 2015967 w 2604760"/>
                  <a:gd name="connsiteY3869" fmla="*/ 810861 h 1431869"/>
                  <a:gd name="connsiteX3870" fmla="*/ 2016485 w 2604760"/>
                  <a:gd name="connsiteY3870" fmla="*/ 816589 h 1431869"/>
                  <a:gd name="connsiteX3871" fmla="*/ 2017003 w 2604760"/>
                  <a:gd name="connsiteY3871" fmla="*/ 819829 h 1431869"/>
                  <a:gd name="connsiteX3872" fmla="*/ 2017529 w 2604760"/>
                  <a:gd name="connsiteY3872" fmla="*/ 819813 h 1431869"/>
                  <a:gd name="connsiteX3873" fmla="*/ 2018047 w 2604760"/>
                  <a:gd name="connsiteY3873" fmla="*/ 816414 h 1431869"/>
                  <a:gd name="connsiteX3874" fmla="*/ 2018573 w 2604760"/>
                  <a:gd name="connsiteY3874" fmla="*/ 810126 h 1431869"/>
                  <a:gd name="connsiteX3875" fmla="*/ 2019090 w 2604760"/>
                  <a:gd name="connsiteY3875" fmla="*/ 802018 h 1431869"/>
                  <a:gd name="connsiteX3876" fmla="*/ 2019608 w 2604760"/>
                  <a:gd name="connsiteY3876" fmla="*/ 793534 h 1431869"/>
                  <a:gd name="connsiteX3877" fmla="*/ 2020134 w 2604760"/>
                  <a:gd name="connsiteY3877" fmla="*/ 786261 h 1431869"/>
                  <a:gd name="connsiteX3878" fmla="*/ 2020652 w 2604760"/>
                  <a:gd name="connsiteY3878" fmla="*/ 781610 h 1431869"/>
                  <a:gd name="connsiteX3879" fmla="*/ 2021178 w 2604760"/>
                  <a:gd name="connsiteY3879" fmla="*/ 780491 h 1431869"/>
                  <a:gd name="connsiteX3880" fmla="*/ 2021696 w 2604760"/>
                  <a:gd name="connsiteY3880" fmla="*/ 783155 h 1431869"/>
                  <a:gd name="connsiteX3881" fmla="*/ 2022214 w 2604760"/>
                  <a:gd name="connsiteY3881" fmla="*/ 789125 h 1431869"/>
                  <a:gd name="connsiteX3882" fmla="*/ 2022740 w 2604760"/>
                  <a:gd name="connsiteY3882" fmla="*/ 797342 h 1431869"/>
                  <a:gd name="connsiteX3883" fmla="*/ 2023257 w 2604760"/>
                  <a:gd name="connsiteY3883" fmla="*/ 806327 h 1431869"/>
                  <a:gd name="connsiteX3884" fmla="*/ 2023783 w 2604760"/>
                  <a:gd name="connsiteY3884" fmla="*/ 814460 h 1431869"/>
                  <a:gd name="connsiteX3885" fmla="*/ 2024301 w 2604760"/>
                  <a:gd name="connsiteY3885" fmla="*/ 820280 h 1431869"/>
                  <a:gd name="connsiteX3886" fmla="*/ 2024819 w 2604760"/>
                  <a:gd name="connsiteY3886" fmla="*/ 822777 h 1431869"/>
                  <a:gd name="connsiteX3887" fmla="*/ 2025345 w 2604760"/>
                  <a:gd name="connsiteY3887" fmla="*/ 821566 h 1431869"/>
                  <a:gd name="connsiteX3888" fmla="*/ 2025863 w 2604760"/>
                  <a:gd name="connsiteY3888" fmla="*/ 816990 h 1431869"/>
                  <a:gd name="connsiteX3889" fmla="*/ 2026389 w 2604760"/>
                  <a:gd name="connsiteY3889" fmla="*/ 810009 h 1431869"/>
                  <a:gd name="connsiteX3890" fmla="*/ 2026906 w 2604760"/>
                  <a:gd name="connsiteY3890" fmla="*/ 802010 h 1431869"/>
                  <a:gd name="connsiteX3891" fmla="*/ 2027424 w 2604760"/>
                  <a:gd name="connsiteY3891" fmla="*/ 794561 h 1431869"/>
                  <a:gd name="connsiteX3892" fmla="*/ 2027950 w 2604760"/>
                  <a:gd name="connsiteY3892" fmla="*/ 789092 h 1431869"/>
                  <a:gd name="connsiteX3893" fmla="*/ 2028468 w 2604760"/>
                  <a:gd name="connsiteY3893" fmla="*/ 786645 h 1431869"/>
                  <a:gd name="connsiteX3894" fmla="*/ 2028994 w 2604760"/>
                  <a:gd name="connsiteY3894" fmla="*/ 787681 h 1431869"/>
                  <a:gd name="connsiteX3895" fmla="*/ 2029512 w 2604760"/>
                  <a:gd name="connsiteY3895" fmla="*/ 792006 h 1431869"/>
                  <a:gd name="connsiteX3896" fmla="*/ 2030029 w 2604760"/>
                  <a:gd name="connsiteY3896" fmla="*/ 798812 h 1431869"/>
                  <a:gd name="connsiteX3897" fmla="*/ 2030555 w 2604760"/>
                  <a:gd name="connsiteY3897" fmla="*/ 806853 h 1431869"/>
                  <a:gd name="connsiteX3898" fmla="*/ 2031073 w 2604760"/>
                  <a:gd name="connsiteY3898" fmla="*/ 814702 h 1431869"/>
                  <a:gd name="connsiteX3899" fmla="*/ 2031599 w 2604760"/>
                  <a:gd name="connsiteY3899" fmla="*/ 821015 h 1431869"/>
                  <a:gd name="connsiteX3900" fmla="*/ 2032117 w 2604760"/>
                  <a:gd name="connsiteY3900" fmla="*/ 824814 h 1431869"/>
                  <a:gd name="connsiteX3901" fmla="*/ 2032635 w 2604760"/>
                  <a:gd name="connsiteY3901" fmla="*/ 825641 h 1431869"/>
                  <a:gd name="connsiteX3902" fmla="*/ 2033161 w 2604760"/>
                  <a:gd name="connsiteY3902" fmla="*/ 823604 h 1431869"/>
                  <a:gd name="connsiteX3903" fmla="*/ 2033678 w 2604760"/>
                  <a:gd name="connsiteY3903" fmla="*/ 819387 h 1431869"/>
                  <a:gd name="connsiteX3904" fmla="*/ 2034204 w 2604760"/>
                  <a:gd name="connsiteY3904" fmla="*/ 814017 h 1431869"/>
                  <a:gd name="connsiteX3905" fmla="*/ 2034722 w 2604760"/>
                  <a:gd name="connsiteY3905" fmla="*/ 808665 h 1431869"/>
                  <a:gd name="connsiteX3906" fmla="*/ 2035240 w 2604760"/>
                  <a:gd name="connsiteY3906" fmla="*/ 804398 h 1431869"/>
                  <a:gd name="connsiteX3907" fmla="*/ 2035766 w 2604760"/>
                  <a:gd name="connsiteY3907" fmla="*/ 802043 h 1431869"/>
                  <a:gd name="connsiteX3908" fmla="*/ 2036284 w 2604760"/>
                  <a:gd name="connsiteY3908" fmla="*/ 802027 h 1431869"/>
                  <a:gd name="connsiteX3909" fmla="*/ 2036810 w 2604760"/>
                  <a:gd name="connsiteY3909" fmla="*/ 804281 h 1431869"/>
                  <a:gd name="connsiteX3910" fmla="*/ 2037328 w 2604760"/>
                  <a:gd name="connsiteY3910" fmla="*/ 808298 h 1431869"/>
                  <a:gd name="connsiteX3911" fmla="*/ 2037845 w 2604760"/>
                  <a:gd name="connsiteY3911" fmla="*/ 813224 h 1431869"/>
                  <a:gd name="connsiteX3912" fmla="*/ 2038371 w 2604760"/>
                  <a:gd name="connsiteY3912" fmla="*/ 818126 h 1431869"/>
                  <a:gd name="connsiteX3913" fmla="*/ 2038889 w 2604760"/>
                  <a:gd name="connsiteY3913" fmla="*/ 822151 h 1431869"/>
                  <a:gd name="connsiteX3914" fmla="*/ 2039415 w 2604760"/>
                  <a:gd name="connsiteY3914" fmla="*/ 824731 h 1431869"/>
                  <a:gd name="connsiteX3915" fmla="*/ 2039933 w 2604760"/>
                  <a:gd name="connsiteY3915" fmla="*/ 825583 h 1431869"/>
                  <a:gd name="connsiteX3916" fmla="*/ 2040450 w 2604760"/>
                  <a:gd name="connsiteY3916" fmla="*/ 824848 h 1431869"/>
                  <a:gd name="connsiteX3917" fmla="*/ 2040976 w 2604760"/>
                  <a:gd name="connsiteY3917" fmla="*/ 822961 h 1431869"/>
                  <a:gd name="connsiteX3918" fmla="*/ 2041494 w 2604760"/>
                  <a:gd name="connsiteY3918" fmla="*/ 820606 h 1431869"/>
                  <a:gd name="connsiteX3919" fmla="*/ 2042020 w 2604760"/>
                  <a:gd name="connsiteY3919" fmla="*/ 818451 h 1431869"/>
                  <a:gd name="connsiteX3920" fmla="*/ 2042538 w 2604760"/>
                  <a:gd name="connsiteY3920" fmla="*/ 817032 h 1431869"/>
                  <a:gd name="connsiteX3921" fmla="*/ 2043056 w 2604760"/>
                  <a:gd name="connsiteY3921" fmla="*/ 816656 h 1431869"/>
                  <a:gd name="connsiteX3922" fmla="*/ 2043582 w 2604760"/>
                  <a:gd name="connsiteY3922" fmla="*/ 817366 h 1431869"/>
                  <a:gd name="connsiteX3923" fmla="*/ 2044100 w 2604760"/>
                  <a:gd name="connsiteY3923" fmla="*/ 818936 h 1431869"/>
                  <a:gd name="connsiteX3924" fmla="*/ 2044626 w 2604760"/>
                  <a:gd name="connsiteY3924" fmla="*/ 820906 h 1431869"/>
                  <a:gd name="connsiteX3925" fmla="*/ 2045143 w 2604760"/>
                  <a:gd name="connsiteY3925" fmla="*/ 822710 h 1431869"/>
                  <a:gd name="connsiteX3926" fmla="*/ 2045661 w 2604760"/>
                  <a:gd name="connsiteY3926" fmla="*/ 823837 h 1431869"/>
                  <a:gd name="connsiteX3927" fmla="*/ 2046187 w 2604760"/>
                  <a:gd name="connsiteY3927" fmla="*/ 824013 h 1431869"/>
                  <a:gd name="connsiteX3928" fmla="*/ 2046705 w 2604760"/>
                  <a:gd name="connsiteY3928" fmla="*/ 823219 h 1431869"/>
                  <a:gd name="connsiteX3929" fmla="*/ 2047231 w 2604760"/>
                  <a:gd name="connsiteY3929" fmla="*/ 821675 h 1431869"/>
                  <a:gd name="connsiteX3930" fmla="*/ 2047749 w 2604760"/>
                  <a:gd name="connsiteY3930" fmla="*/ 819779 h 1431869"/>
                  <a:gd name="connsiteX3931" fmla="*/ 2048266 w 2604760"/>
                  <a:gd name="connsiteY3931" fmla="*/ 818067 h 1431869"/>
                  <a:gd name="connsiteX3932" fmla="*/ 2048792 w 2604760"/>
                  <a:gd name="connsiteY3932" fmla="*/ 817115 h 1431869"/>
                  <a:gd name="connsiteX3933" fmla="*/ 2049310 w 2604760"/>
                  <a:gd name="connsiteY3933" fmla="*/ 817324 h 1431869"/>
                  <a:gd name="connsiteX3934" fmla="*/ 2049836 w 2604760"/>
                  <a:gd name="connsiteY3934" fmla="*/ 818785 h 1431869"/>
                  <a:gd name="connsiteX3935" fmla="*/ 2050354 w 2604760"/>
                  <a:gd name="connsiteY3935" fmla="*/ 821274 h 1431869"/>
                  <a:gd name="connsiteX3936" fmla="*/ 2050871 w 2604760"/>
                  <a:gd name="connsiteY3936" fmla="*/ 824288 h 1431869"/>
                  <a:gd name="connsiteX3937" fmla="*/ 2051398 w 2604760"/>
                  <a:gd name="connsiteY3937" fmla="*/ 827186 h 1431869"/>
                  <a:gd name="connsiteX3938" fmla="*/ 2051915 w 2604760"/>
                  <a:gd name="connsiteY3938" fmla="*/ 829257 h 1431869"/>
                  <a:gd name="connsiteX3939" fmla="*/ 2052441 w 2604760"/>
                  <a:gd name="connsiteY3939" fmla="*/ 829858 h 1431869"/>
                  <a:gd name="connsiteX3940" fmla="*/ 2052959 w 2604760"/>
                  <a:gd name="connsiteY3940" fmla="*/ 828622 h 1431869"/>
                  <a:gd name="connsiteX3941" fmla="*/ 2053477 w 2604760"/>
                  <a:gd name="connsiteY3941" fmla="*/ 825558 h 1431869"/>
                  <a:gd name="connsiteX3942" fmla="*/ 2054003 w 2604760"/>
                  <a:gd name="connsiteY3942" fmla="*/ 821090 h 1431869"/>
                  <a:gd name="connsiteX3943" fmla="*/ 2054521 w 2604760"/>
                  <a:gd name="connsiteY3943" fmla="*/ 815946 h 1431869"/>
                  <a:gd name="connsiteX3944" fmla="*/ 2055047 w 2604760"/>
                  <a:gd name="connsiteY3944" fmla="*/ 810986 h 1431869"/>
                  <a:gd name="connsiteX3945" fmla="*/ 2055564 w 2604760"/>
                  <a:gd name="connsiteY3945" fmla="*/ 807120 h 1431869"/>
                  <a:gd name="connsiteX3946" fmla="*/ 2056082 w 2604760"/>
                  <a:gd name="connsiteY3946" fmla="*/ 805158 h 1431869"/>
                  <a:gd name="connsiteX3947" fmla="*/ 2056608 w 2604760"/>
                  <a:gd name="connsiteY3947" fmla="*/ 805550 h 1431869"/>
                  <a:gd name="connsiteX3948" fmla="*/ 2057126 w 2604760"/>
                  <a:gd name="connsiteY3948" fmla="*/ 808306 h 1431869"/>
                  <a:gd name="connsiteX3949" fmla="*/ 2057652 w 2604760"/>
                  <a:gd name="connsiteY3949" fmla="*/ 812882 h 1431869"/>
                  <a:gd name="connsiteX3950" fmla="*/ 2058170 w 2604760"/>
                  <a:gd name="connsiteY3950" fmla="*/ 818393 h 1431869"/>
                  <a:gd name="connsiteX3951" fmla="*/ 2058687 w 2604760"/>
                  <a:gd name="connsiteY3951" fmla="*/ 823729 h 1431869"/>
                  <a:gd name="connsiteX3952" fmla="*/ 2059214 w 2604760"/>
                  <a:gd name="connsiteY3952" fmla="*/ 827770 h 1431869"/>
                  <a:gd name="connsiteX3953" fmla="*/ 2059731 w 2604760"/>
                  <a:gd name="connsiteY3953" fmla="*/ 829549 h 1431869"/>
                  <a:gd name="connsiteX3954" fmla="*/ 2060257 w 2604760"/>
                  <a:gd name="connsiteY3954" fmla="*/ 828455 h 1431869"/>
                  <a:gd name="connsiteX3955" fmla="*/ 2060775 w 2604760"/>
                  <a:gd name="connsiteY3955" fmla="*/ 824439 h 1431869"/>
                  <a:gd name="connsiteX3956" fmla="*/ 2061293 w 2604760"/>
                  <a:gd name="connsiteY3956" fmla="*/ 818009 h 1431869"/>
                  <a:gd name="connsiteX3957" fmla="*/ 2061819 w 2604760"/>
                  <a:gd name="connsiteY3957" fmla="*/ 810168 h 1431869"/>
                  <a:gd name="connsiteX3958" fmla="*/ 2062336 w 2604760"/>
                  <a:gd name="connsiteY3958" fmla="*/ 802177 h 1431869"/>
                  <a:gd name="connsiteX3959" fmla="*/ 2062862 w 2604760"/>
                  <a:gd name="connsiteY3959" fmla="*/ 795355 h 1431869"/>
                  <a:gd name="connsiteX3960" fmla="*/ 2063380 w 2604760"/>
                  <a:gd name="connsiteY3960" fmla="*/ 790879 h 1431869"/>
                  <a:gd name="connsiteX3961" fmla="*/ 2063898 w 2604760"/>
                  <a:gd name="connsiteY3961" fmla="*/ 789526 h 1431869"/>
                  <a:gd name="connsiteX3962" fmla="*/ 2064424 w 2604760"/>
                  <a:gd name="connsiteY3962" fmla="*/ 791464 h 1431869"/>
                  <a:gd name="connsiteX3963" fmla="*/ 2064942 w 2604760"/>
                  <a:gd name="connsiteY3963" fmla="*/ 796240 h 1431869"/>
                  <a:gd name="connsiteX3964" fmla="*/ 2065468 w 2604760"/>
                  <a:gd name="connsiteY3964" fmla="*/ 802870 h 1431869"/>
                  <a:gd name="connsiteX3965" fmla="*/ 2065985 w 2604760"/>
                  <a:gd name="connsiteY3965" fmla="*/ 810018 h 1431869"/>
                  <a:gd name="connsiteX3966" fmla="*/ 2066503 w 2604760"/>
                  <a:gd name="connsiteY3966" fmla="*/ 816255 h 1431869"/>
                  <a:gd name="connsiteX3967" fmla="*/ 2067029 w 2604760"/>
                  <a:gd name="connsiteY3967" fmla="*/ 820280 h 1431869"/>
                  <a:gd name="connsiteX3968" fmla="*/ 2067547 w 2604760"/>
                  <a:gd name="connsiteY3968" fmla="*/ 821149 h 1431869"/>
                  <a:gd name="connsiteX3969" fmla="*/ 2068073 w 2604760"/>
                  <a:gd name="connsiteY3969" fmla="*/ 818527 h 1431869"/>
                  <a:gd name="connsiteX3970" fmla="*/ 2068591 w 2604760"/>
                  <a:gd name="connsiteY3970" fmla="*/ 812740 h 1431869"/>
                  <a:gd name="connsiteX3971" fmla="*/ 2069109 w 2604760"/>
                  <a:gd name="connsiteY3971" fmla="*/ 804699 h 1431869"/>
                  <a:gd name="connsiteX3972" fmla="*/ 2069635 w 2604760"/>
                  <a:gd name="connsiteY3972" fmla="*/ 795747 h 1431869"/>
                  <a:gd name="connsiteX3973" fmla="*/ 2070152 w 2604760"/>
                  <a:gd name="connsiteY3973" fmla="*/ 787380 h 1431869"/>
                  <a:gd name="connsiteX3974" fmla="*/ 2070678 w 2604760"/>
                  <a:gd name="connsiteY3974" fmla="*/ 780975 h 1431869"/>
                  <a:gd name="connsiteX3975" fmla="*/ 2071196 w 2604760"/>
                  <a:gd name="connsiteY3975" fmla="*/ 777569 h 1431869"/>
                  <a:gd name="connsiteX3976" fmla="*/ 2071714 w 2604760"/>
                  <a:gd name="connsiteY3976" fmla="*/ 777610 h 1431869"/>
                  <a:gd name="connsiteX3977" fmla="*/ 2072240 w 2604760"/>
                  <a:gd name="connsiteY3977" fmla="*/ 780900 h 1431869"/>
                  <a:gd name="connsiteX3978" fmla="*/ 2072757 w 2604760"/>
                  <a:gd name="connsiteY3978" fmla="*/ 786645 h 1431869"/>
                  <a:gd name="connsiteX3979" fmla="*/ 2073284 w 2604760"/>
                  <a:gd name="connsiteY3979" fmla="*/ 793643 h 1431869"/>
                  <a:gd name="connsiteX3980" fmla="*/ 2073801 w 2604760"/>
                  <a:gd name="connsiteY3980" fmla="*/ 800448 h 1431869"/>
                  <a:gd name="connsiteX3981" fmla="*/ 2074319 w 2604760"/>
                  <a:gd name="connsiteY3981" fmla="*/ 805717 h 1431869"/>
                  <a:gd name="connsiteX3982" fmla="*/ 2074845 w 2604760"/>
                  <a:gd name="connsiteY3982" fmla="*/ 808415 h 1431869"/>
                  <a:gd name="connsiteX3983" fmla="*/ 2075363 w 2604760"/>
                  <a:gd name="connsiteY3983" fmla="*/ 807997 h 1431869"/>
                  <a:gd name="connsiteX3984" fmla="*/ 2075889 w 2604760"/>
                  <a:gd name="connsiteY3984" fmla="*/ 804565 h 1431869"/>
                  <a:gd name="connsiteX3985" fmla="*/ 2076407 w 2604760"/>
                  <a:gd name="connsiteY3985" fmla="*/ 798753 h 1431869"/>
                  <a:gd name="connsiteX3986" fmla="*/ 2076924 w 2604760"/>
                  <a:gd name="connsiteY3986" fmla="*/ 791647 h 1431869"/>
                  <a:gd name="connsiteX3987" fmla="*/ 2077450 w 2604760"/>
                  <a:gd name="connsiteY3987" fmla="*/ 784516 h 1431869"/>
                  <a:gd name="connsiteX3988" fmla="*/ 2077968 w 2604760"/>
                  <a:gd name="connsiteY3988" fmla="*/ 778587 h 1431869"/>
                  <a:gd name="connsiteX3989" fmla="*/ 2078494 w 2604760"/>
                  <a:gd name="connsiteY3989" fmla="*/ 774813 h 1431869"/>
                  <a:gd name="connsiteX3990" fmla="*/ 2079012 w 2604760"/>
                  <a:gd name="connsiteY3990" fmla="*/ 773702 h 1431869"/>
                  <a:gd name="connsiteX3991" fmla="*/ 2079530 w 2604760"/>
                  <a:gd name="connsiteY3991" fmla="*/ 775264 h 1431869"/>
                  <a:gd name="connsiteX3992" fmla="*/ 2080056 w 2604760"/>
                  <a:gd name="connsiteY3992" fmla="*/ 778980 h 1431869"/>
                  <a:gd name="connsiteX3993" fmla="*/ 2080573 w 2604760"/>
                  <a:gd name="connsiteY3993" fmla="*/ 783923 h 1431869"/>
                  <a:gd name="connsiteX3994" fmla="*/ 2081100 w 2604760"/>
                  <a:gd name="connsiteY3994" fmla="*/ 789000 h 1431869"/>
                  <a:gd name="connsiteX3995" fmla="*/ 2081617 w 2604760"/>
                  <a:gd name="connsiteY3995" fmla="*/ 793192 h 1431869"/>
                  <a:gd name="connsiteX3996" fmla="*/ 2082135 w 2604760"/>
                  <a:gd name="connsiteY3996" fmla="*/ 795764 h 1431869"/>
                  <a:gd name="connsiteX3997" fmla="*/ 2082661 w 2604760"/>
                  <a:gd name="connsiteY3997" fmla="*/ 796340 h 1431869"/>
                  <a:gd name="connsiteX3998" fmla="*/ 2083179 w 2604760"/>
                  <a:gd name="connsiteY3998" fmla="*/ 794971 h 1431869"/>
                  <a:gd name="connsiteX3999" fmla="*/ 2083705 w 2604760"/>
                  <a:gd name="connsiteY3999" fmla="*/ 792106 h 1431869"/>
                  <a:gd name="connsiteX4000" fmla="*/ 2084223 w 2604760"/>
                  <a:gd name="connsiteY4000" fmla="*/ 788449 h 1431869"/>
                  <a:gd name="connsiteX4001" fmla="*/ 2084740 w 2604760"/>
                  <a:gd name="connsiteY4001" fmla="*/ 784833 h 1431869"/>
                  <a:gd name="connsiteX4002" fmla="*/ 2085266 w 2604760"/>
                  <a:gd name="connsiteY4002" fmla="*/ 781994 h 1431869"/>
                  <a:gd name="connsiteX4003" fmla="*/ 2085784 w 2604760"/>
                  <a:gd name="connsiteY4003" fmla="*/ 780424 h 1431869"/>
                  <a:gd name="connsiteX4004" fmla="*/ 2086310 w 2604760"/>
                  <a:gd name="connsiteY4004" fmla="*/ 780324 h 1431869"/>
                  <a:gd name="connsiteX4005" fmla="*/ 2086828 w 2604760"/>
                  <a:gd name="connsiteY4005" fmla="*/ 781577 h 1431869"/>
                  <a:gd name="connsiteX4006" fmla="*/ 2087345 w 2604760"/>
                  <a:gd name="connsiteY4006" fmla="*/ 783748 h 1431869"/>
                  <a:gd name="connsiteX4007" fmla="*/ 2087871 w 2604760"/>
                  <a:gd name="connsiteY4007" fmla="*/ 786203 h 1431869"/>
                  <a:gd name="connsiteX4008" fmla="*/ 2088389 w 2604760"/>
                  <a:gd name="connsiteY4008" fmla="*/ 788282 h 1431869"/>
                  <a:gd name="connsiteX4009" fmla="*/ 2088915 w 2604760"/>
                  <a:gd name="connsiteY4009" fmla="*/ 789509 h 1431869"/>
                  <a:gd name="connsiteX4010" fmla="*/ 2089433 w 2604760"/>
                  <a:gd name="connsiteY4010" fmla="*/ 789701 h 1431869"/>
                  <a:gd name="connsiteX4011" fmla="*/ 2089951 w 2604760"/>
                  <a:gd name="connsiteY4011" fmla="*/ 789000 h 1431869"/>
                  <a:gd name="connsiteX4012" fmla="*/ 2090477 w 2604760"/>
                  <a:gd name="connsiteY4012" fmla="*/ 787739 h 1431869"/>
                  <a:gd name="connsiteX4013" fmla="*/ 2090995 w 2604760"/>
                  <a:gd name="connsiteY4013" fmla="*/ 786412 h 1431869"/>
                  <a:gd name="connsiteX4014" fmla="*/ 2091521 w 2604760"/>
                  <a:gd name="connsiteY4014" fmla="*/ 785568 h 1431869"/>
                  <a:gd name="connsiteX4015" fmla="*/ 2092038 w 2604760"/>
                  <a:gd name="connsiteY4015" fmla="*/ 785652 h 1431869"/>
                  <a:gd name="connsiteX4016" fmla="*/ 2092556 w 2604760"/>
                  <a:gd name="connsiteY4016" fmla="*/ 786871 h 1431869"/>
                  <a:gd name="connsiteX4017" fmla="*/ 2093082 w 2604760"/>
                  <a:gd name="connsiteY4017" fmla="*/ 789125 h 1431869"/>
                  <a:gd name="connsiteX4018" fmla="*/ 2093600 w 2604760"/>
                  <a:gd name="connsiteY4018" fmla="*/ 792006 h 1431869"/>
                  <a:gd name="connsiteX4019" fmla="*/ 2094126 w 2604760"/>
                  <a:gd name="connsiteY4019" fmla="*/ 794962 h 1431869"/>
                  <a:gd name="connsiteX4020" fmla="*/ 2094644 w 2604760"/>
                  <a:gd name="connsiteY4020" fmla="*/ 797350 h 1431869"/>
                  <a:gd name="connsiteX4021" fmla="*/ 2095161 w 2604760"/>
                  <a:gd name="connsiteY4021" fmla="*/ 798595 h 1431869"/>
                  <a:gd name="connsiteX4022" fmla="*/ 2095687 w 2604760"/>
                  <a:gd name="connsiteY4022" fmla="*/ 798311 h 1431869"/>
                  <a:gd name="connsiteX4023" fmla="*/ 2096205 w 2604760"/>
                  <a:gd name="connsiteY4023" fmla="*/ 796449 h 1431869"/>
                  <a:gd name="connsiteX4024" fmla="*/ 2096731 w 2604760"/>
                  <a:gd name="connsiteY4024" fmla="*/ 793384 h 1431869"/>
                  <a:gd name="connsiteX4025" fmla="*/ 2097249 w 2604760"/>
                  <a:gd name="connsiteY4025" fmla="*/ 789793 h 1431869"/>
                  <a:gd name="connsiteX4026" fmla="*/ 2097767 w 2604760"/>
                  <a:gd name="connsiteY4026" fmla="*/ 786503 h 1431869"/>
                  <a:gd name="connsiteX4027" fmla="*/ 2098293 w 2604760"/>
                  <a:gd name="connsiteY4027" fmla="*/ 784324 h 1431869"/>
                  <a:gd name="connsiteX4028" fmla="*/ 2098810 w 2604760"/>
                  <a:gd name="connsiteY4028" fmla="*/ 783940 h 1431869"/>
                  <a:gd name="connsiteX4029" fmla="*/ 2099337 w 2604760"/>
                  <a:gd name="connsiteY4029" fmla="*/ 785727 h 1431869"/>
                  <a:gd name="connsiteX4030" fmla="*/ 2099854 w 2604760"/>
                  <a:gd name="connsiteY4030" fmla="*/ 789651 h 1431869"/>
                  <a:gd name="connsiteX4031" fmla="*/ 2100372 w 2604760"/>
                  <a:gd name="connsiteY4031" fmla="*/ 795154 h 1431869"/>
                  <a:gd name="connsiteX4032" fmla="*/ 2100898 w 2604760"/>
                  <a:gd name="connsiteY4032" fmla="*/ 801308 h 1431869"/>
                  <a:gd name="connsiteX4033" fmla="*/ 2101416 w 2604760"/>
                  <a:gd name="connsiteY4033" fmla="*/ 807012 h 1431869"/>
                  <a:gd name="connsiteX4034" fmla="*/ 2101942 w 2604760"/>
                  <a:gd name="connsiteY4034" fmla="*/ 811254 h 1431869"/>
                  <a:gd name="connsiteX4035" fmla="*/ 2102459 w 2604760"/>
                  <a:gd name="connsiteY4035" fmla="*/ 813241 h 1431869"/>
                  <a:gd name="connsiteX4036" fmla="*/ 2102977 w 2604760"/>
                  <a:gd name="connsiteY4036" fmla="*/ 812539 h 1431869"/>
                  <a:gd name="connsiteX4037" fmla="*/ 2103503 w 2604760"/>
                  <a:gd name="connsiteY4037" fmla="*/ 809241 h 1431869"/>
                  <a:gd name="connsiteX4038" fmla="*/ 2104021 w 2604760"/>
                  <a:gd name="connsiteY4038" fmla="*/ 803922 h 1431869"/>
                  <a:gd name="connsiteX4039" fmla="*/ 2104547 w 2604760"/>
                  <a:gd name="connsiteY4039" fmla="*/ 797601 h 1431869"/>
                  <a:gd name="connsiteX4040" fmla="*/ 2105065 w 2604760"/>
                  <a:gd name="connsiteY4040" fmla="*/ 791497 h 1431869"/>
                  <a:gd name="connsiteX4041" fmla="*/ 2105582 w 2604760"/>
                  <a:gd name="connsiteY4041" fmla="*/ 786829 h 1431869"/>
                  <a:gd name="connsiteX4042" fmla="*/ 2106109 w 2604760"/>
                  <a:gd name="connsiteY4042" fmla="*/ 784583 h 1431869"/>
                  <a:gd name="connsiteX4043" fmla="*/ 2106626 w 2604760"/>
                  <a:gd name="connsiteY4043" fmla="*/ 785384 h 1431869"/>
                  <a:gd name="connsiteX4044" fmla="*/ 2107152 w 2604760"/>
                  <a:gd name="connsiteY4044" fmla="*/ 789267 h 1431869"/>
                  <a:gd name="connsiteX4045" fmla="*/ 2107670 w 2604760"/>
                  <a:gd name="connsiteY4045" fmla="*/ 795639 h 1431869"/>
                  <a:gd name="connsiteX4046" fmla="*/ 2108188 w 2604760"/>
                  <a:gd name="connsiteY4046" fmla="*/ 803363 h 1431869"/>
                  <a:gd name="connsiteX4047" fmla="*/ 2108714 w 2604760"/>
                  <a:gd name="connsiteY4047" fmla="*/ 811070 h 1431869"/>
                  <a:gd name="connsiteX4048" fmla="*/ 2109232 w 2604760"/>
                  <a:gd name="connsiteY4048" fmla="*/ 817391 h 1431869"/>
                  <a:gd name="connsiteX4049" fmla="*/ 2109758 w 2604760"/>
                  <a:gd name="connsiteY4049" fmla="*/ 821224 h 1431869"/>
                  <a:gd name="connsiteX4050" fmla="*/ 2110275 w 2604760"/>
                  <a:gd name="connsiteY4050" fmla="*/ 821883 h 1431869"/>
                  <a:gd name="connsiteX4051" fmla="*/ 2110793 w 2604760"/>
                  <a:gd name="connsiteY4051" fmla="*/ 819236 h 1431869"/>
                  <a:gd name="connsiteX4052" fmla="*/ 2111319 w 2604760"/>
                  <a:gd name="connsiteY4052" fmla="*/ 813742 h 1431869"/>
                  <a:gd name="connsiteX4053" fmla="*/ 2111837 w 2604760"/>
                  <a:gd name="connsiteY4053" fmla="*/ 806419 h 1431869"/>
                  <a:gd name="connsiteX4054" fmla="*/ 2112363 w 2604760"/>
                  <a:gd name="connsiteY4054" fmla="*/ 798586 h 1431869"/>
                  <a:gd name="connsiteX4055" fmla="*/ 2112881 w 2604760"/>
                  <a:gd name="connsiteY4055" fmla="*/ 791664 h 1431869"/>
                  <a:gd name="connsiteX4056" fmla="*/ 2113398 w 2604760"/>
                  <a:gd name="connsiteY4056" fmla="*/ 786904 h 1431869"/>
                  <a:gd name="connsiteX4057" fmla="*/ 2113924 w 2604760"/>
                  <a:gd name="connsiteY4057" fmla="*/ 785192 h 1431869"/>
                  <a:gd name="connsiteX4058" fmla="*/ 2114442 w 2604760"/>
                  <a:gd name="connsiteY4058" fmla="*/ 786829 h 1431869"/>
                  <a:gd name="connsiteX4059" fmla="*/ 2114968 w 2604760"/>
                  <a:gd name="connsiteY4059" fmla="*/ 791480 h 1431869"/>
                  <a:gd name="connsiteX4060" fmla="*/ 2115486 w 2604760"/>
                  <a:gd name="connsiteY4060" fmla="*/ 798227 h 1431869"/>
                  <a:gd name="connsiteX4061" fmla="*/ 2116004 w 2604760"/>
                  <a:gd name="connsiteY4061" fmla="*/ 805767 h 1431869"/>
                  <a:gd name="connsiteX4062" fmla="*/ 2116530 w 2604760"/>
                  <a:gd name="connsiteY4062" fmla="*/ 812715 h 1431869"/>
                  <a:gd name="connsiteX4063" fmla="*/ 2117047 w 2604760"/>
                  <a:gd name="connsiteY4063" fmla="*/ 817783 h 1431869"/>
                  <a:gd name="connsiteX4064" fmla="*/ 2117573 w 2604760"/>
                  <a:gd name="connsiteY4064" fmla="*/ 820055 h 1431869"/>
                  <a:gd name="connsiteX4065" fmla="*/ 2118091 w 2604760"/>
                  <a:gd name="connsiteY4065" fmla="*/ 819120 h 1431869"/>
                  <a:gd name="connsiteX4066" fmla="*/ 2118609 w 2604760"/>
                  <a:gd name="connsiteY4066" fmla="*/ 815161 h 1431869"/>
                  <a:gd name="connsiteX4067" fmla="*/ 2119135 w 2604760"/>
                  <a:gd name="connsiteY4067" fmla="*/ 808915 h 1431869"/>
                  <a:gd name="connsiteX4068" fmla="*/ 2119653 w 2604760"/>
                  <a:gd name="connsiteY4068" fmla="*/ 801542 h 1431869"/>
                  <a:gd name="connsiteX4069" fmla="*/ 2120179 w 2604760"/>
                  <a:gd name="connsiteY4069" fmla="*/ 794319 h 1431869"/>
                  <a:gd name="connsiteX4070" fmla="*/ 2120696 w 2604760"/>
                  <a:gd name="connsiteY4070" fmla="*/ 788474 h 1431869"/>
                  <a:gd name="connsiteX4071" fmla="*/ 2121214 w 2604760"/>
                  <a:gd name="connsiteY4071" fmla="*/ 784925 h 1431869"/>
                  <a:gd name="connsiteX4072" fmla="*/ 2121740 w 2604760"/>
                  <a:gd name="connsiteY4072" fmla="*/ 784124 h 1431869"/>
                  <a:gd name="connsiteX4073" fmla="*/ 2122258 w 2604760"/>
                  <a:gd name="connsiteY4073" fmla="*/ 786011 h 1431869"/>
                  <a:gd name="connsiteX4074" fmla="*/ 2122784 w 2604760"/>
                  <a:gd name="connsiteY4074" fmla="*/ 790044 h 1431869"/>
                  <a:gd name="connsiteX4075" fmla="*/ 2123302 w 2604760"/>
                  <a:gd name="connsiteY4075" fmla="*/ 795296 h 1431869"/>
                  <a:gd name="connsiteX4076" fmla="*/ 2123819 w 2604760"/>
                  <a:gd name="connsiteY4076" fmla="*/ 800624 h 1431869"/>
                  <a:gd name="connsiteX4077" fmla="*/ 2124345 w 2604760"/>
                  <a:gd name="connsiteY4077" fmla="*/ 804924 h 1431869"/>
                  <a:gd name="connsiteX4078" fmla="*/ 2124863 w 2604760"/>
                  <a:gd name="connsiteY4078" fmla="*/ 807329 h 1431869"/>
                  <a:gd name="connsiteX4079" fmla="*/ 2125389 w 2604760"/>
                  <a:gd name="connsiteY4079" fmla="*/ 807379 h 1431869"/>
                  <a:gd name="connsiteX4080" fmla="*/ 2125907 w 2604760"/>
                  <a:gd name="connsiteY4080" fmla="*/ 805124 h 1431869"/>
                  <a:gd name="connsiteX4081" fmla="*/ 2126425 w 2604760"/>
                  <a:gd name="connsiteY4081" fmla="*/ 801024 h 1431869"/>
                  <a:gd name="connsiteX4082" fmla="*/ 2126951 w 2604760"/>
                  <a:gd name="connsiteY4082" fmla="*/ 795906 h 1431869"/>
                  <a:gd name="connsiteX4083" fmla="*/ 2127468 w 2604760"/>
                  <a:gd name="connsiteY4083" fmla="*/ 790712 h 1431869"/>
                  <a:gd name="connsiteX4084" fmla="*/ 2127995 w 2604760"/>
                  <a:gd name="connsiteY4084" fmla="*/ 786311 h 1431869"/>
                  <a:gd name="connsiteX4085" fmla="*/ 2128512 w 2604760"/>
                  <a:gd name="connsiteY4085" fmla="*/ 783322 h 1431869"/>
                  <a:gd name="connsiteX4086" fmla="*/ 2129030 w 2604760"/>
                  <a:gd name="connsiteY4086" fmla="*/ 782011 h 1431869"/>
                  <a:gd name="connsiteX4087" fmla="*/ 2129556 w 2604760"/>
                  <a:gd name="connsiteY4087" fmla="*/ 782328 h 1431869"/>
                  <a:gd name="connsiteX4088" fmla="*/ 2130074 w 2604760"/>
                  <a:gd name="connsiteY4088" fmla="*/ 783932 h 1431869"/>
                  <a:gd name="connsiteX4089" fmla="*/ 2130600 w 2604760"/>
                  <a:gd name="connsiteY4089" fmla="*/ 786211 h 1431869"/>
                  <a:gd name="connsiteX4090" fmla="*/ 2131118 w 2604760"/>
                  <a:gd name="connsiteY4090" fmla="*/ 788457 h 1431869"/>
                  <a:gd name="connsiteX4091" fmla="*/ 2131635 w 2604760"/>
                  <a:gd name="connsiteY4091" fmla="*/ 789977 h 1431869"/>
                  <a:gd name="connsiteX4092" fmla="*/ 2132161 w 2604760"/>
                  <a:gd name="connsiteY4092" fmla="*/ 790319 h 1431869"/>
                  <a:gd name="connsiteX4093" fmla="*/ 2132679 w 2604760"/>
                  <a:gd name="connsiteY4093" fmla="*/ 789384 h 1431869"/>
                  <a:gd name="connsiteX4094" fmla="*/ 2133205 w 2604760"/>
                  <a:gd name="connsiteY4094" fmla="*/ 787397 h 1431869"/>
                  <a:gd name="connsiteX4095" fmla="*/ 2133723 w 2604760"/>
                  <a:gd name="connsiteY4095" fmla="*/ 784792 h 1431869"/>
                  <a:gd name="connsiteX4096" fmla="*/ 2134240 w 2604760"/>
                  <a:gd name="connsiteY4096" fmla="*/ 782170 h 1431869"/>
                  <a:gd name="connsiteX4097" fmla="*/ 2134767 w 2604760"/>
                  <a:gd name="connsiteY4097" fmla="*/ 780115 h 1431869"/>
                  <a:gd name="connsiteX4098" fmla="*/ 2135284 w 2604760"/>
                  <a:gd name="connsiteY4098" fmla="*/ 779030 h 1431869"/>
                  <a:gd name="connsiteX4099" fmla="*/ 2135810 w 2604760"/>
                  <a:gd name="connsiteY4099" fmla="*/ 779030 h 1431869"/>
                  <a:gd name="connsiteX4100" fmla="*/ 2136328 w 2604760"/>
                  <a:gd name="connsiteY4100" fmla="*/ 779907 h 1431869"/>
                  <a:gd name="connsiteX4101" fmla="*/ 2136846 w 2604760"/>
                  <a:gd name="connsiteY4101" fmla="*/ 781234 h 1431869"/>
                  <a:gd name="connsiteX4102" fmla="*/ 2137372 w 2604760"/>
                  <a:gd name="connsiteY4102" fmla="*/ 782479 h 1431869"/>
                  <a:gd name="connsiteX4103" fmla="*/ 2137890 w 2604760"/>
                  <a:gd name="connsiteY4103" fmla="*/ 783096 h 1431869"/>
                  <a:gd name="connsiteX4104" fmla="*/ 2138416 w 2604760"/>
                  <a:gd name="connsiteY4104" fmla="*/ 782637 h 1431869"/>
                  <a:gd name="connsiteX4105" fmla="*/ 2138933 w 2604760"/>
                  <a:gd name="connsiteY4105" fmla="*/ 780875 h 1431869"/>
                  <a:gd name="connsiteX4106" fmla="*/ 2139451 w 2604760"/>
                  <a:gd name="connsiteY4106" fmla="*/ 777936 h 1431869"/>
                  <a:gd name="connsiteX4107" fmla="*/ 2139977 w 2604760"/>
                  <a:gd name="connsiteY4107" fmla="*/ 774287 h 1431869"/>
                  <a:gd name="connsiteX4108" fmla="*/ 2140495 w 2604760"/>
                  <a:gd name="connsiteY4108" fmla="*/ 770646 h 1431869"/>
                  <a:gd name="connsiteX4109" fmla="*/ 2141021 w 2604760"/>
                  <a:gd name="connsiteY4109" fmla="*/ 767740 h 1431869"/>
                  <a:gd name="connsiteX4110" fmla="*/ 2141539 w 2604760"/>
                  <a:gd name="connsiteY4110" fmla="*/ 766229 h 1431869"/>
                  <a:gd name="connsiteX4111" fmla="*/ 2142056 w 2604760"/>
                  <a:gd name="connsiteY4111" fmla="*/ 766521 h 1431869"/>
                  <a:gd name="connsiteX4112" fmla="*/ 2142582 w 2604760"/>
                  <a:gd name="connsiteY4112" fmla="*/ 768709 h 1431869"/>
                  <a:gd name="connsiteX4113" fmla="*/ 2143100 w 2604760"/>
                  <a:gd name="connsiteY4113" fmla="*/ 772467 h 1431869"/>
                  <a:gd name="connsiteX4114" fmla="*/ 2143626 w 2604760"/>
                  <a:gd name="connsiteY4114" fmla="*/ 777059 h 1431869"/>
                  <a:gd name="connsiteX4115" fmla="*/ 2144144 w 2604760"/>
                  <a:gd name="connsiteY4115" fmla="*/ 781476 h 1431869"/>
                  <a:gd name="connsiteX4116" fmla="*/ 2144662 w 2604760"/>
                  <a:gd name="connsiteY4116" fmla="*/ 784733 h 1431869"/>
                  <a:gd name="connsiteX4117" fmla="*/ 2145188 w 2604760"/>
                  <a:gd name="connsiteY4117" fmla="*/ 786011 h 1431869"/>
                  <a:gd name="connsiteX4118" fmla="*/ 2145706 w 2604760"/>
                  <a:gd name="connsiteY4118" fmla="*/ 784858 h 1431869"/>
                  <a:gd name="connsiteX4119" fmla="*/ 2146231 w 2604760"/>
                  <a:gd name="connsiteY4119" fmla="*/ 781276 h 1431869"/>
                  <a:gd name="connsiteX4120" fmla="*/ 2146749 w 2604760"/>
                  <a:gd name="connsiteY4120" fmla="*/ 775773 h 1431869"/>
                  <a:gd name="connsiteX4121" fmla="*/ 2147267 w 2604760"/>
                  <a:gd name="connsiteY4121" fmla="*/ 769335 h 1431869"/>
                  <a:gd name="connsiteX4122" fmla="*/ 2147793 w 2604760"/>
                  <a:gd name="connsiteY4122" fmla="*/ 763181 h 1431869"/>
                  <a:gd name="connsiteX4123" fmla="*/ 2148311 w 2604760"/>
                  <a:gd name="connsiteY4123" fmla="*/ 758497 h 1431869"/>
                  <a:gd name="connsiteX4124" fmla="*/ 2148837 w 2604760"/>
                  <a:gd name="connsiteY4124" fmla="*/ 756209 h 1431869"/>
                  <a:gd name="connsiteX4125" fmla="*/ 2149354 w 2604760"/>
                  <a:gd name="connsiteY4125" fmla="*/ 756868 h 1431869"/>
                  <a:gd name="connsiteX4126" fmla="*/ 2149872 w 2604760"/>
                  <a:gd name="connsiteY4126" fmla="*/ 760517 h 1431869"/>
                  <a:gd name="connsiteX4127" fmla="*/ 2150398 w 2604760"/>
                  <a:gd name="connsiteY4127" fmla="*/ 766647 h 1431869"/>
                  <a:gd name="connsiteX4128" fmla="*/ 2150916 w 2604760"/>
                  <a:gd name="connsiteY4128" fmla="*/ 774187 h 1431869"/>
                  <a:gd name="connsiteX4129" fmla="*/ 2151442 w 2604760"/>
                  <a:gd name="connsiteY4129" fmla="*/ 781752 h 1431869"/>
                  <a:gd name="connsiteX4130" fmla="*/ 2151960 w 2604760"/>
                  <a:gd name="connsiteY4130" fmla="*/ 787906 h 1431869"/>
                  <a:gd name="connsiteX4131" fmla="*/ 2152477 w 2604760"/>
                  <a:gd name="connsiteY4131" fmla="*/ 791480 h 1431869"/>
                  <a:gd name="connsiteX4132" fmla="*/ 2153004 w 2604760"/>
                  <a:gd name="connsiteY4132" fmla="*/ 791789 h 1431869"/>
                  <a:gd name="connsiteX4133" fmla="*/ 2153521 w 2604760"/>
                  <a:gd name="connsiteY4133" fmla="*/ 788750 h 1431869"/>
                  <a:gd name="connsiteX4134" fmla="*/ 2154047 w 2604760"/>
                  <a:gd name="connsiteY4134" fmla="*/ 782913 h 1431869"/>
                  <a:gd name="connsiteX4135" fmla="*/ 2154565 w 2604760"/>
                  <a:gd name="connsiteY4135" fmla="*/ 775406 h 1431869"/>
                  <a:gd name="connsiteX4136" fmla="*/ 2155083 w 2604760"/>
                  <a:gd name="connsiteY4136" fmla="*/ 767682 h 1431869"/>
                  <a:gd name="connsiteX4137" fmla="*/ 2155609 w 2604760"/>
                  <a:gd name="connsiteY4137" fmla="*/ 761236 h 1431869"/>
                  <a:gd name="connsiteX4138" fmla="*/ 2156127 w 2604760"/>
                  <a:gd name="connsiteY4138" fmla="*/ 757286 h 1431869"/>
                  <a:gd name="connsiteX4139" fmla="*/ 2156652 w 2604760"/>
                  <a:gd name="connsiteY4139" fmla="*/ 756626 h 1431869"/>
                  <a:gd name="connsiteX4140" fmla="*/ 2157170 w 2604760"/>
                  <a:gd name="connsiteY4140" fmla="*/ 759482 h 1431869"/>
                  <a:gd name="connsiteX4141" fmla="*/ 2157688 w 2604760"/>
                  <a:gd name="connsiteY4141" fmla="*/ 765444 h 1431869"/>
                  <a:gd name="connsiteX4142" fmla="*/ 2158214 w 2604760"/>
                  <a:gd name="connsiteY4142" fmla="*/ 773485 h 1431869"/>
                  <a:gd name="connsiteX4143" fmla="*/ 2158732 w 2604760"/>
                  <a:gd name="connsiteY4143" fmla="*/ 782170 h 1431869"/>
                  <a:gd name="connsiteX4144" fmla="*/ 2159258 w 2604760"/>
                  <a:gd name="connsiteY4144" fmla="*/ 789985 h 1431869"/>
                  <a:gd name="connsiteX4145" fmla="*/ 2159776 w 2604760"/>
                  <a:gd name="connsiteY4145" fmla="*/ 795588 h 1431869"/>
                  <a:gd name="connsiteX4146" fmla="*/ 2160293 w 2604760"/>
                  <a:gd name="connsiteY4146" fmla="*/ 798077 h 1431869"/>
                  <a:gd name="connsiteX4147" fmla="*/ 2160819 w 2604760"/>
                  <a:gd name="connsiteY4147" fmla="*/ 797142 h 1431869"/>
                  <a:gd name="connsiteX4148" fmla="*/ 2161337 w 2604760"/>
                  <a:gd name="connsiteY4148" fmla="*/ 793083 h 1431869"/>
                  <a:gd name="connsiteX4149" fmla="*/ 2161863 w 2604760"/>
                  <a:gd name="connsiteY4149" fmla="*/ 786804 h 1431869"/>
                  <a:gd name="connsiteX4150" fmla="*/ 2162381 w 2604760"/>
                  <a:gd name="connsiteY4150" fmla="*/ 779606 h 1431869"/>
                  <a:gd name="connsiteX4151" fmla="*/ 2162899 w 2604760"/>
                  <a:gd name="connsiteY4151" fmla="*/ 772926 h 1431869"/>
                  <a:gd name="connsiteX4152" fmla="*/ 2163425 w 2604760"/>
                  <a:gd name="connsiteY4152" fmla="*/ 768049 h 1431869"/>
                  <a:gd name="connsiteX4153" fmla="*/ 2163942 w 2604760"/>
                  <a:gd name="connsiteY4153" fmla="*/ 765878 h 1431869"/>
                  <a:gd name="connsiteX4154" fmla="*/ 2164468 w 2604760"/>
                  <a:gd name="connsiteY4154" fmla="*/ 766822 h 1431869"/>
                  <a:gd name="connsiteX4155" fmla="*/ 2164986 w 2604760"/>
                  <a:gd name="connsiteY4155" fmla="*/ 770671 h 1431869"/>
                  <a:gd name="connsiteX4156" fmla="*/ 2165504 w 2604760"/>
                  <a:gd name="connsiteY4156" fmla="*/ 776709 h 1431869"/>
                  <a:gd name="connsiteX4157" fmla="*/ 2166030 w 2604760"/>
                  <a:gd name="connsiteY4157" fmla="*/ 783831 h 1431869"/>
                  <a:gd name="connsiteX4158" fmla="*/ 2166548 w 2604760"/>
                  <a:gd name="connsiteY4158" fmla="*/ 790779 h 1431869"/>
                  <a:gd name="connsiteX4159" fmla="*/ 2167074 w 2604760"/>
                  <a:gd name="connsiteY4159" fmla="*/ 796398 h 1431869"/>
                  <a:gd name="connsiteX4160" fmla="*/ 2167592 w 2604760"/>
                  <a:gd name="connsiteY4160" fmla="*/ 799814 h 1431869"/>
                  <a:gd name="connsiteX4161" fmla="*/ 2168109 w 2604760"/>
                  <a:gd name="connsiteY4161" fmla="*/ 800615 h 1431869"/>
                  <a:gd name="connsiteX4162" fmla="*/ 2168635 w 2604760"/>
                  <a:gd name="connsiteY4162" fmla="*/ 798853 h 1431869"/>
                  <a:gd name="connsiteX4163" fmla="*/ 2169153 w 2604760"/>
                  <a:gd name="connsiteY4163" fmla="*/ 795079 h 1431869"/>
                  <a:gd name="connsiteX4164" fmla="*/ 2169679 w 2604760"/>
                  <a:gd name="connsiteY4164" fmla="*/ 790186 h 1431869"/>
                  <a:gd name="connsiteX4165" fmla="*/ 2170197 w 2604760"/>
                  <a:gd name="connsiteY4165" fmla="*/ 785226 h 1431869"/>
                  <a:gd name="connsiteX4166" fmla="*/ 2170714 w 2604760"/>
                  <a:gd name="connsiteY4166" fmla="*/ 781218 h 1431869"/>
                  <a:gd name="connsiteX4167" fmla="*/ 2171240 w 2604760"/>
                  <a:gd name="connsiteY4167" fmla="*/ 778896 h 1431869"/>
                  <a:gd name="connsiteX4168" fmla="*/ 2171758 w 2604760"/>
                  <a:gd name="connsiteY4168" fmla="*/ 778604 h 1431869"/>
                  <a:gd name="connsiteX4169" fmla="*/ 2172284 w 2604760"/>
                  <a:gd name="connsiteY4169" fmla="*/ 780249 h 1431869"/>
                  <a:gd name="connsiteX4170" fmla="*/ 2172802 w 2604760"/>
                  <a:gd name="connsiteY4170" fmla="*/ 783380 h 1431869"/>
                  <a:gd name="connsiteX4171" fmla="*/ 2173320 w 2604760"/>
                  <a:gd name="connsiteY4171" fmla="*/ 787313 h 1431869"/>
                  <a:gd name="connsiteX4172" fmla="*/ 2173846 w 2604760"/>
                  <a:gd name="connsiteY4172" fmla="*/ 791271 h 1431869"/>
                  <a:gd name="connsiteX4173" fmla="*/ 2174363 w 2604760"/>
                  <a:gd name="connsiteY4173" fmla="*/ 794495 h 1431869"/>
                  <a:gd name="connsiteX4174" fmla="*/ 2174890 w 2604760"/>
                  <a:gd name="connsiteY4174" fmla="*/ 796457 h 1431869"/>
                  <a:gd name="connsiteX4175" fmla="*/ 2175407 w 2604760"/>
                  <a:gd name="connsiteY4175" fmla="*/ 796933 h 1431869"/>
                  <a:gd name="connsiteX4176" fmla="*/ 2175925 w 2604760"/>
                  <a:gd name="connsiteY4176" fmla="*/ 796031 h 1431869"/>
                  <a:gd name="connsiteX4177" fmla="*/ 2176451 w 2604760"/>
                  <a:gd name="connsiteY4177" fmla="*/ 794119 h 1431869"/>
                  <a:gd name="connsiteX4178" fmla="*/ 2176969 w 2604760"/>
                  <a:gd name="connsiteY4178" fmla="*/ 791739 h 1431869"/>
                  <a:gd name="connsiteX4179" fmla="*/ 2177495 w 2604760"/>
                  <a:gd name="connsiteY4179" fmla="*/ 789501 h 1431869"/>
                  <a:gd name="connsiteX4180" fmla="*/ 2178013 w 2604760"/>
                  <a:gd name="connsiteY4180" fmla="*/ 787940 h 1431869"/>
                  <a:gd name="connsiteX4181" fmla="*/ 2178530 w 2604760"/>
                  <a:gd name="connsiteY4181" fmla="*/ 787363 h 1431869"/>
                  <a:gd name="connsiteX4182" fmla="*/ 2179056 w 2604760"/>
                  <a:gd name="connsiteY4182" fmla="*/ 787789 h 1431869"/>
                  <a:gd name="connsiteX4183" fmla="*/ 2179574 w 2604760"/>
                  <a:gd name="connsiteY4183" fmla="*/ 788917 h 1431869"/>
                  <a:gd name="connsiteX4184" fmla="*/ 2180100 w 2604760"/>
                  <a:gd name="connsiteY4184" fmla="*/ 790328 h 1431869"/>
                  <a:gd name="connsiteX4185" fmla="*/ 2180618 w 2604760"/>
                  <a:gd name="connsiteY4185" fmla="*/ 791522 h 1431869"/>
                  <a:gd name="connsiteX4186" fmla="*/ 2181135 w 2604760"/>
                  <a:gd name="connsiteY4186" fmla="*/ 792081 h 1431869"/>
                  <a:gd name="connsiteX4187" fmla="*/ 2181662 w 2604760"/>
                  <a:gd name="connsiteY4187" fmla="*/ 791697 h 1431869"/>
                  <a:gd name="connsiteX4188" fmla="*/ 2182179 w 2604760"/>
                  <a:gd name="connsiteY4188" fmla="*/ 790319 h 1431869"/>
                  <a:gd name="connsiteX4189" fmla="*/ 2182705 w 2604760"/>
                  <a:gd name="connsiteY4189" fmla="*/ 788173 h 1431869"/>
                  <a:gd name="connsiteX4190" fmla="*/ 2183223 w 2604760"/>
                  <a:gd name="connsiteY4190" fmla="*/ 785735 h 1431869"/>
                  <a:gd name="connsiteX4191" fmla="*/ 2183741 w 2604760"/>
                  <a:gd name="connsiteY4191" fmla="*/ 783581 h 1431869"/>
                  <a:gd name="connsiteX4192" fmla="*/ 2184267 w 2604760"/>
                  <a:gd name="connsiteY4192" fmla="*/ 782220 h 1431869"/>
                  <a:gd name="connsiteX4193" fmla="*/ 2184785 w 2604760"/>
                  <a:gd name="connsiteY4193" fmla="*/ 782019 h 1431869"/>
                  <a:gd name="connsiteX4194" fmla="*/ 2185311 w 2604760"/>
                  <a:gd name="connsiteY4194" fmla="*/ 783122 h 1431869"/>
                  <a:gd name="connsiteX4195" fmla="*/ 2185828 w 2604760"/>
                  <a:gd name="connsiteY4195" fmla="*/ 785359 h 1431869"/>
                  <a:gd name="connsiteX4196" fmla="*/ 2186346 w 2604760"/>
                  <a:gd name="connsiteY4196" fmla="*/ 788265 h 1431869"/>
                  <a:gd name="connsiteX4197" fmla="*/ 2186872 w 2604760"/>
                  <a:gd name="connsiteY4197" fmla="*/ 791121 h 1431869"/>
                  <a:gd name="connsiteX4198" fmla="*/ 2187390 w 2604760"/>
                  <a:gd name="connsiteY4198" fmla="*/ 793150 h 1431869"/>
                  <a:gd name="connsiteX4199" fmla="*/ 2187916 w 2604760"/>
                  <a:gd name="connsiteY4199" fmla="*/ 793710 h 1431869"/>
                  <a:gd name="connsiteX4200" fmla="*/ 2188434 w 2604760"/>
                  <a:gd name="connsiteY4200" fmla="*/ 792424 h 1431869"/>
                  <a:gd name="connsiteX4201" fmla="*/ 2188951 w 2604760"/>
                  <a:gd name="connsiteY4201" fmla="*/ 789226 h 1431869"/>
                  <a:gd name="connsiteX4202" fmla="*/ 2189477 w 2604760"/>
                  <a:gd name="connsiteY4202" fmla="*/ 784449 h 1431869"/>
                  <a:gd name="connsiteX4203" fmla="*/ 2189995 w 2604760"/>
                  <a:gd name="connsiteY4203" fmla="*/ 778804 h 1431869"/>
                  <a:gd name="connsiteX4204" fmla="*/ 2190521 w 2604760"/>
                  <a:gd name="connsiteY4204" fmla="*/ 773260 h 1431869"/>
                  <a:gd name="connsiteX4205" fmla="*/ 2191039 w 2604760"/>
                  <a:gd name="connsiteY4205" fmla="*/ 768859 h 1431869"/>
                  <a:gd name="connsiteX4206" fmla="*/ 2191557 w 2604760"/>
                  <a:gd name="connsiteY4206" fmla="*/ 766413 h 1431869"/>
                  <a:gd name="connsiteX4207" fmla="*/ 2192083 w 2604760"/>
                  <a:gd name="connsiteY4207" fmla="*/ 766388 h 1431869"/>
                  <a:gd name="connsiteX4208" fmla="*/ 2192601 w 2604760"/>
                  <a:gd name="connsiteY4208" fmla="*/ 768826 h 1431869"/>
                  <a:gd name="connsiteX4209" fmla="*/ 2193126 w 2604760"/>
                  <a:gd name="connsiteY4209" fmla="*/ 773302 h 1431869"/>
                  <a:gd name="connsiteX4210" fmla="*/ 2193644 w 2604760"/>
                  <a:gd name="connsiteY4210" fmla="*/ 778955 h 1431869"/>
                  <a:gd name="connsiteX4211" fmla="*/ 2194162 w 2604760"/>
                  <a:gd name="connsiteY4211" fmla="*/ 784608 h 1431869"/>
                  <a:gd name="connsiteX4212" fmla="*/ 2194688 w 2604760"/>
                  <a:gd name="connsiteY4212" fmla="*/ 789025 h 1431869"/>
                  <a:gd name="connsiteX4213" fmla="*/ 2195206 w 2604760"/>
                  <a:gd name="connsiteY4213" fmla="*/ 791171 h 1431869"/>
                  <a:gd name="connsiteX4214" fmla="*/ 2195732 w 2604760"/>
                  <a:gd name="connsiteY4214" fmla="*/ 790428 h 1431869"/>
                  <a:gd name="connsiteX4215" fmla="*/ 2196249 w 2604760"/>
                  <a:gd name="connsiteY4215" fmla="*/ 786704 h 1431869"/>
                  <a:gd name="connsiteX4216" fmla="*/ 2196767 w 2604760"/>
                  <a:gd name="connsiteY4216" fmla="*/ 780424 h 1431869"/>
                  <a:gd name="connsiteX4217" fmla="*/ 2197293 w 2604760"/>
                  <a:gd name="connsiteY4217" fmla="*/ 772550 h 1431869"/>
                  <a:gd name="connsiteX4218" fmla="*/ 2197811 w 2604760"/>
                  <a:gd name="connsiteY4218" fmla="*/ 764409 h 1431869"/>
                  <a:gd name="connsiteX4219" fmla="*/ 2198337 w 2604760"/>
                  <a:gd name="connsiteY4219" fmla="*/ 757436 h 1431869"/>
                  <a:gd name="connsiteX4220" fmla="*/ 2198855 w 2604760"/>
                  <a:gd name="connsiteY4220" fmla="*/ 752844 h 1431869"/>
                  <a:gd name="connsiteX4221" fmla="*/ 2199373 w 2604760"/>
                  <a:gd name="connsiteY4221" fmla="*/ 751391 h 1431869"/>
                  <a:gd name="connsiteX4222" fmla="*/ 2199899 w 2604760"/>
                  <a:gd name="connsiteY4222" fmla="*/ 753303 h 1431869"/>
                  <a:gd name="connsiteX4223" fmla="*/ 2200416 w 2604760"/>
                  <a:gd name="connsiteY4223" fmla="*/ 758196 h 1431869"/>
                  <a:gd name="connsiteX4224" fmla="*/ 2200942 w 2604760"/>
                  <a:gd name="connsiteY4224" fmla="*/ 765102 h 1431869"/>
                  <a:gd name="connsiteX4225" fmla="*/ 2201460 w 2604760"/>
                  <a:gd name="connsiteY4225" fmla="*/ 772650 h 1431869"/>
                  <a:gd name="connsiteX4226" fmla="*/ 2201978 w 2604760"/>
                  <a:gd name="connsiteY4226" fmla="*/ 779314 h 1431869"/>
                  <a:gd name="connsiteX4227" fmla="*/ 2202504 w 2604760"/>
                  <a:gd name="connsiteY4227" fmla="*/ 783764 h 1431869"/>
                  <a:gd name="connsiteX4228" fmla="*/ 2203021 w 2604760"/>
                  <a:gd name="connsiteY4228" fmla="*/ 785109 h 1431869"/>
                  <a:gd name="connsiteX4229" fmla="*/ 2203548 w 2604760"/>
                  <a:gd name="connsiteY4229" fmla="*/ 783013 h 1431869"/>
                  <a:gd name="connsiteX4230" fmla="*/ 2204065 w 2604760"/>
                  <a:gd name="connsiteY4230" fmla="*/ 777777 h 1431869"/>
                  <a:gd name="connsiteX4231" fmla="*/ 2204583 w 2604760"/>
                  <a:gd name="connsiteY4231" fmla="*/ 770296 h 1431869"/>
                  <a:gd name="connsiteX4232" fmla="*/ 2205109 w 2604760"/>
                  <a:gd name="connsiteY4232" fmla="*/ 761895 h 1431869"/>
                  <a:gd name="connsiteX4233" fmla="*/ 2205627 w 2604760"/>
                  <a:gd name="connsiteY4233" fmla="*/ 754079 h 1431869"/>
                  <a:gd name="connsiteX4234" fmla="*/ 2206153 w 2604760"/>
                  <a:gd name="connsiteY4234" fmla="*/ 748218 h 1431869"/>
                  <a:gd name="connsiteX4235" fmla="*/ 2206671 w 2604760"/>
                  <a:gd name="connsiteY4235" fmla="*/ 745287 h 1431869"/>
                  <a:gd name="connsiteX4236" fmla="*/ 2207188 w 2604760"/>
                  <a:gd name="connsiteY4236" fmla="*/ 745712 h 1431869"/>
                  <a:gd name="connsiteX4237" fmla="*/ 2207714 w 2604760"/>
                  <a:gd name="connsiteY4237" fmla="*/ 749320 h 1431869"/>
                  <a:gd name="connsiteX4238" fmla="*/ 2208232 w 2604760"/>
                  <a:gd name="connsiteY4238" fmla="*/ 755332 h 1431869"/>
                  <a:gd name="connsiteX4239" fmla="*/ 2208758 w 2604760"/>
                  <a:gd name="connsiteY4239" fmla="*/ 762530 h 1431869"/>
                  <a:gd name="connsiteX4240" fmla="*/ 2209276 w 2604760"/>
                  <a:gd name="connsiteY4240" fmla="*/ 769527 h 1431869"/>
                  <a:gd name="connsiteX4241" fmla="*/ 2209794 w 2604760"/>
                  <a:gd name="connsiteY4241" fmla="*/ 775014 h 1431869"/>
                  <a:gd name="connsiteX4242" fmla="*/ 2210320 w 2604760"/>
                  <a:gd name="connsiteY4242" fmla="*/ 778036 h 1431869"/>
                  <a:gd name="connsiteX4243" fmla="*/ 2210837 w 2604760"/>
                  <a:gd name="connsiteY4243" fmla="*/ 778120 h 1431869"/>
                  <a:gd name="connsiteX4244" fmla="*/ 2211363 w 2604760"/>
                  <a:gd name="connsiteY4244" fmla="*/ 775381 h 1431869"/>
                  <a:gd name="connsiteX4245" fmla="*/ 2211881 w 2604760"/>
                  <a:gd name="connsiteY4245" fmla="*/ 770446 h 1431869"/>
                  <a:gd name="connsiteX4246" fmla="*/ 2212399 w 2604760"/>
                  <a:gd name="connsiteY4246" fmla="*/ 764342 h 1431869"/>
                  <a:gd name="connsiteX4247" fmla="*/ 2212925 w 2604760"/>
                  <a:gd name="connsiteY4247" fmla="*/ 758271 h 1431869"/>
                  <a:gd name="connsiteX4248" fmla="*/ 2213443 w 2604760"/>
                  <a:gd name="connsiteY4248" fmla="*/ 753386 h 1431869"/>
                  <a:gd name="connsiteX4249" fmla="*/ 2213969 w 2604760"/>
                  <a:gd name="connsiteY4249" fmla="*/ 750539 h 1431869"/>
                  <a:gd name="connsiteX4250" fmla="*/ 2214487 w 2604760"/>
                  <a:gd name="connsiteY4250" fmla="*/ 750163 h 1431869"/>
                  <a:gd name="connsiteX4251" fmla="*/ 2215004 w 2604760"/>
                  <a:gd name="connsiteY4251" fmla="*/ 752167 h 1431869"/>
                  <a:gd name="connsiteX4252" fmla="*/ 2215530 w 2604760"/>
                  <a:gd name="connsiteY4252" fmla="*/ 756042 h 1431869"/>
                  <a:gd name="connsiteX4253" fmla="*/ 2216048 w 2604760"/>
                  <a:gd name="connsiteY4253" fmla="*/ 760968 h 1431869"/>
                  <a:gd name="connsiteX4254" fmla="*/ 2216574 w 2604760"/>
                  <a:gd name="connsiteY4254" fmla="*/ 765987 h 1431869"/>
                  <a:gd name="connsiteX4255" fmla="*/ 2217092 w 2604760"/>
                  <a:gd name="connsiteY4255" fmla="*/ 770187 h 1431869"/>
                  <a:gd name="connsiteX4256" fmla="*/ 2217609 w 2604760"/>
                  <a:gd name="connsiteY4256" fmla="*/ 772892 h 1431869"/>
                  <a:gd name="connsiteX4257" fmla="*/ 2218135 w 2604760"/>
                  <a:gd name="connsiteY4257" fmla="*/ 773778 h 1431869"/>
                  <a:gd name="connsiteX4258" fmla="*/ 2218653 w 2604760"/>
                  <a:gd name="connsiteY4258" fmla="*/ 772934 h 1431869"/>
                  <a:gd name="connsiteX4259" fmla="*/ 2219179 w 2604760"/>
                  <a:gd name="connsiteY4259" fmla="*/ 770805 h 1431869"/>
                  <a:gd name="connsiteX4260" fmla="*/ 2219697 w 2604760"/>
                  <a:gd name="connsiteY4260" fmla="*/ 768049 h 1431869"/>
                  <a:gd name="connsiteX4261" fmla="*/ 2220215 w 2604760"/>
                  <a:gd name="connsiteY4261" fmla="*/ 765402 h 1431869"/>
                  <a:gd name="connsiteX4262" fmla="*/ 2220741 w 2604760"/>
                  <a:gd name="connsiteY4262" fmla="*/ 763515 h 1431869"/>
                  <a:gd name="connsiteX4263" fmla="*/ 2221258 w 2604760"/>
                  <a:gd name="connsiteY4263" fmla="*/ 762814 h 1431869"/>
                  <a:gd name="connsiteX4264" fmla="*/ 2221785 w 2604760"/>
                  <a:gd name="connsiteY4264" fmla="*/ 763382 h 1431869"/>
                  <a:gd name="connsiteX4265" fmla="*/ 2222302 w 2604760"/>
                  <a:gd name="connsiteY4265" fmla="*/ 765010 h 1431869"/>
                  <a:gd name="connsiteX4266" fmla="*/ 2222820 w 2604760"/>
                  <a:gd name="connsiteY4266" fmla="*/ 767256 h 1431869"/>
                  <a:gd name="connsiteX4267" fmla="*/ 2223346 w 2604760"/>
                  <a:gd name="connsiteY4267" fmla="*/ 769577 h 1431869"/>
                  <a:gd name="connsiteX4268" fmla="*/ 2223864 w 2604760"/>
                  <a:gd name="connsiteY4268" fmla="*/ 771506 h 1431869"/>
                  <a:gd name="connsiteX4269" fmla="*/ 2224390 w 2604760"/>
                  <a:gd name="connsiteY4269" fmla="*/ 772667 h 1431869"/>
                  <a:gd name="connsiteX4270" fmla="*/ 2224908 w 2604760"/>
                  <a:gd name="connsiteY4270" fmla="*/ 772901 h 1431869"/>
                  <a:gd name="connsiteX4271" fmla="*/ 2225425 w 2604760"/>
                  <a:gd name="connsiteY4271" fmla="*/ 772300 h 1431869"/>
                  <a:gd name="connsiteX4272" fmla="*/ 2225951 w 2604760"/>
                  <a:gd name="connsiteY4272" fmla="*/ 771214 h 1431869"/>
                  <a:gd name="connsiteX4273" fmla="*/ 2226469 w 2604760"/>
                  <a:gd name="connsiteY4273" fmla="*/ 770179 h 1431869"/>
                  <a:gd name="connsiteX4274" fmla="*/ 2226995 w 2604760"/>
                  <a:gd name="connsiteY4274" fmla="*/ 769694 h 1431869"/>
                  <a:gd name="connsiteX4275" fmla="*/ 2227513 w 2604760"/>
                  <a:gd name="connsiteY4275" fmla="*/ 770137 h 1431869"/>
                  <a:gd name="connsiteX4276" fmla="*/ 2228030 w 2604760"/>
                  <a:gd name="connsiteY4276" fmla="*/ 771648 h 1431869"/>
                  <a:gd name="connsiteX4277" fmla="*/ 2228557 w 2604760"/>
                  <a:gd name="connsiteY4277" fmla="*/ 774120 h 1431869"/>
                  <a:gd name="connsiteX4278" fmla="*/ 2229074 w 2604760"/>
                  <a:gd name="connsiteY4278" fmla="*/ 777159 h 1431869"/>
                  <a:gd name="connsiteX4279" fmla="*/ 2229600 w 2604760"/>
                  <a:gd name="connsiteY4279" fmla="*/ 780191 h 1431869"/>
                  <a:gd name="connsiteX4280" fmla="*/ 2230118 w 2604760"/>
                  <a:gd name="connsiteY4280" fmla="*/ 782545 h 1431869"/>
                  <a:gd name="connsiteX4281" fmla="*/ 2230636 w 2604760"/>
                  <a:gd name="connsiteY4281" fmla="*/ 783664 h 1431869"/>
                  <a:gd name="connsiteX4282" fmla="*/ 2231162 w 2604760"/>
                  <a:gd name="connsiteY4282" fmla="*/ 783255 h 1431869"/>
                  <a:gd name="connsiteX4283" fmla="*/ 2231680 w 2604760"/>
                  <a:gd name="connsiteY4283" fmla="*/ 781351 h 1431869"/>
                  <a:gd name="connsiteX4284" fmla="*/ 2232206 w 2604760"/>
                  <a:gd name="connsiteY4284" fmla="*/ 778253 h 1431869"/>
                  <a:gd name="connsiteX4285" fmla="*/ 2232723 w 2604760"/>
                  <a:gd name="connsiteY4285" fmla="*/ 774579 h 1431869"/>
                  <a:gd name="connsiteX4286" fmla="*/ 2233241 w 2604760"/>
                  <a:gd name="connsiteY4286" fmla="*/ 771114 h 1431869"/>
                  <a:gd name="connsiteX4287" fmla="*/ 2233767 w 2604760"/>
                  <a:gd name="connsiteY4287" fmla="*/ 768726 h 1431869"/>
                  <a:gd name="connsiteX4288" fmla="*/ 2234285 w 2604760"/>
                  <a:gd name="connsiteY4288" fmla="*/ 768083 h 1431869"/>
                  <a:gd name="connsiteX4289" fmla="*/ 2234811 w 2604760"/>
                  <a:gd name="connsiteY4289" fmla="*/ 769494 h 1431869"/>
                  <a:gd name="connsiteX4290" fmla="*/ 2235329 w 2604760"/>
                  <a:gd name="connsiteY4290" fmla="*/ 772884 h 1431869"/>
                  <a:gd name="connsiteX4291" fmla="*/ 2235846 w 2604760"/>
                  <a:gd name="connsiteY4291" fmla="*/ 777786 h 1431869"/>
                  <a:gd name="connsiteX4292" fmla="*/ 2236373 w 2604760"/>
                  <a:gd name="connsiteY4292" fmla="*/ 783422 h 1431869"/>
                  <a:gd name="connsiteX4293" fmla="*/ 2236890 w 2604760"/>
                  <a:gd name="connsiteY4293" fmla="*/ 788808 h 1431869"/>
                  <a:gd name="connsiteX4294" fmla="*/ 2237416 w 2604760"/>
                  <a:gd name="connsiteY4294" fmla="*/ 792883 h 1431869"/>
                  <a:gd name="connsiteX4295" fmla="*/ 2237934 w 2604760"/>
                  <a:gd name="connsiteY4295" fmla="*/ 794787 h 1431869"/>
                  <a:gd name="connsiteX4296" fmla="*/ 2238452 w 2604760"/>
                  <a:gd name="connsiteY4296" fmla="*/ 794052 h 1431869"/>
                  <a:gd name="connsiteX4297" fmla="*/ 2238978 w 2604760"/>
                  <a:gd name="connsiteY4297" fmla="*/ 790737 h 1431869"/>
                  <a:gd name="connsiteX4298" fmla="*/ 2239495 w 2604760"/>
                  <a:gd name="connsiteY4298" fmla="*/ 785359 h 1431869"/>
                  <a:gd name="connsiteX4299" fmla="*/ 2240021 w 2604760"/>
                  <a:gd name="connsiteY4299" fmla="*/ 778846 h 1431869"/>
                  <a:gd name="connsiteX4300" fmla="*/ 2240539 w 2604760"/>
                  <a:gd name="connsiteY4300" fmla="*/ 772375 h 1431869"/>
                  <a:gd name="connsiteX4301" fmla="*/ 2241057 w 2604760"/>
                  <a:gd name="connsiteY4301" fmla="*/ 767181 h 1431869"/>
                  <a:gd name="connsiteX4302" fmla="*/ 2241583 w 2604760"/>
                  <a:gd name="connsiteY4302" fmla="*/ 764283 h 1431869"/>
                  <a:gd name="connsiteX4303" fmla="*/ 2242101 w 2604760"/>
                  <a:gd name="connsiteY4303" fmla="*/ 764233 h 1431869"/>
                  <a:gd name="connsiteX4304" fmla="*/ 2242627 w 2604760"/>
                  <a:gd name="connsiteY4304" fmla="*/ 767072 h 1431869"/>
                  <a:gd name="connsiteX4305" fmla="*/ 2243144 w 2604760"/>
                  <a:gd name="connsiteY4305" fmla="*/ 772316 h 1431869"/>
                  <a:gd name="connsiteX4306" fmla="*/ 2243662 w 2604760"/>
                  <a:gd name="connsiteY4306" fmla="*/ 779088 h 1431869"/>
                  <a:gd name="connsiteX4307" fmla="*/ 2244188 w 2604760"/>
                  <a:gd name="connsiteY4307" fmla="*/ 786153 h 1431869"/>
                  <a:gd name="connsiteX4308" fmla="*/ 2244706 w 2604760"/>
                  <a:gd name="connsiteY4308" fmla="*/ 792157 h 1431869"/>
                  <a:gd name="connsiteX4309" fmla="*/ 2245232 w 2604760"/>
                  <a:gd name="connsiteY4309" fmla="*/ 795889 h 1431869"/>
                  <a:gd name="connsiteX4310" fmla="*/ 2245750 w 2604760"/>
                  <a:gd name="connsiteY4310" fmla="*/ 796574 h 1431869"/>
                  <a:gd name="connsiteX4311" fmla="*/ 2246268 w 2604760"/>
                  <a:gd name="connsiteY4311" fmla="*/ 794002 h 1431869"/>
                  <a:gd name="connsiteX4312" fmla="*/ 2246794 w 2604760"/>
                  <a:gd name="connsiteY4312" fmla="*/ 788566 h 1431869"/>
                  <a:gd name="connsiteX4313" fmla="*/ 2247311 w 2604760"/>
                  <a:gd name="connsiteY4313" fmla="*/ 781168 h 1431869"/>
                  <a:gd name="connsiteX4314" fmla="*/ 2247837 w 2604760"/>
                  <a:gd name="connsiteY4314" fmla="*/ 773076 h 1431869"/>
                  <a:gd name="connsiteX4315" fmla="*/ 2248355 w 2604760"/>
                  <a:gd name="connsiteY4315" fmla="*/ 765703 h 1431869"/>
                  <a:gd name="connsiteX4316" fmla="*/ 2248873 w 2604760"/>
                  <a:gd name="connsiteY4316" fmla="*/ 760317 h 1431869"/>
                  <a:gd name="connsiteX4317" fmla="*/ 2249399 w 2604760"/>
                  <a:gd name="connsiteY4317" fmla="*/ 757787 h 1431869"/>
                  <a:gd name="connsiteX4318" fmla="*/ 2249916 w 2604760"/>
                  <a:gd name="connsiteY4318" fmla="*/ 758438 h 1431869"/>
                  <a:gd name="connsiteX4319" fmla="*/ 2250443 w 2604760"/>
                  <a:gd name="connsiteY4319" fmla="*/ 762021 h 1431869"/>
                  <a:gd name="connsiteX4320" fmla="*/ 2250960 w 2604760"/>
                  <a:gd name="connsiteY4320" fmla="*/ 767807 h 1431869"/>
                  <a:gd name="connsiteX4321" fmla="*/ 2251478 w 2604760"/>
                  <a:gd name="connsiteY4321" fmla="*/ 774629 h 1431869"/>
                  <a:gd name="connsiteX4322" fmla="*/ 2252004 w 2604760"/>
                  <a:gd name="connsiteY4322" fmla="*/ 781117 h 1431869"/>
                  <a:gd name="connsiteX4323" fmla="*/ 2252522 w 2604760"/>
                  <a:gd name="connsiteY4323" fmla="*/ 785986 h 1431869"/>
                  <a:gd name="connsiteX4324" fmla="*/ 2253048 w 2604760"/>
                  <a:gd name="connsiteY4324" fmla="*/ 788257 h 1431869"/>
                  <a:gd name="connsiteX4325" fmla="*/ 2253566 w 2604760"/>
                  <a:gd name="connsiteY4325" fmla="*/ 787489 h 1431869"/>
                  <a:gd name="connsiteX4326" fmla="*/ 2254083 w 2604760"/>
                  <a:gd name="connsiteY4326" fmla="*/ 783806 h 1431869"/>
                  <a:gd name="connsiteX4327" fmla="*/ 2254609 w 2604760"/>
                  <a:gd name="connsiteY4327" fmla="*/ 777844 h 1431869"/>
                  <a:gd name="connsiteX4328" fmla="*/ 2255127 w 2604760"/>
                  <a:gd name="connsiteY4328" fmla="*/ 770630 h 1431869"/>
                  <a:gd name="connsiteX4329" fmla="*/ 2255653 w 2604760"/>
                  <a:gd name="connsiteY4329" fmla="*/ 763423 h 1431869"/>
                  <a:gd name="connsiteX4330" fmla="*/ 2256171 w 2604760"/>
                  <a:gd name="connsiteY4330" fmla="*/ 757428 h 1431869"/>
                  <a:gd name="connsiteX4331" fmla="*/ 2256689 w 2604760"/>
                  <a:gd name="connsiteY4331" fmla="*/ 753587 h 1431869"/>
                  <a:gd name="connsiteX4332" fmla="*/ 2257215 w 2604760"/>
                  <a:gd name="connsiteY4332" fmla="*/ 752409 h 1431869"/>
                  <a:gd name="connsiteX4333" fmla="*/ 2257732 w 2604760"/>
                  <a:gd name="connsiteY4333" fmla="*/ 753837 h 1431869"/>
                  <a:gd name="connsiteX4334" fmla="*/ 2258258 w 2604760"/>
                  <a:gd name="connsiteY4334" fmla="*/ 757369 h 1431869"/>
                  <a:gd name="connsiteX4335" fmla="*/ 2258776 w 2604760"/>
                  <a:gd name="connsiteY4335" fmla="*/ 762112 h 1431869"/>
                  <a:gd name="connsiteX4336" fmla="*/ 2259294 w 2604760"/>
                  <a:gd name="connsiteY4336" fmla="*/ 767014 h 1431869"/>
                  <a:gd name="connsiteX4337" fmla="*/ 2259820 w 2604760"/>
                  <a:gd name="connsiteY4337" fmla="*/ 771030 h 1431869"/>
                  <a:gd name="connsiteX4338" fmla="*/ 2260338 w 2604760"/>
                  <a:gd name="connsiteY4338" fmla="*/ 773377 h 1431869"/>
                  <a:gd name="connsiteX4339" fmla="*/ 2260864 w 2604760"/>
                  <a:gd name="connsiteY4339" fmla="*/ 773652 h 1431869"/>
                  <a:gd name="connsiteX4340" fmla="*/ 2261382 w 2604760"/>
                  <a:gd name="connsiteY4340" fmla="*/ 771840 h 1431869"/>
                  <a:gd name="connsiteX4341" fmla="*/ 2261899 w 2604760"/>
                  <a:gd name="connsiteY4341" fmla="*/ 768367 h 1431869"/>
                  <a:gd name="connsiteX4342" fmla="*/ 2262425 w 2604760"/>
                  <a:gd name="connsiteY4342" fmla="*/ 763899 h 1431869"/>
                  <a:gd name="connsiteX4343" fmla="*/ 2262943 w 2604760"/>
                  <a:gd name="connsiteY4343" fmla="*/ 759298 h 1431869"/>
                  <a:gd name="connsiteX4344" fmla="*/ 2263469 w 2604760"/>
                  <a:gd name="connsiteY4344" fmla="*/ 755399 h 1431869"/>
                  <a:gd name="connsiteX4345" fmla="*/ 2263987 w 2604760"/>
                  <a:gd name="connsiteY4345" fmla="*/ 752827 h 1431869"/>
                  <a:gd name="connsiteX4346" fmla="*/ 2264504 w 2604760"/>
                  <a:gd name="connsiteY4346" fmla="*/ 751908 h 1431869"/>
                  <a:gd name="connsiteX4347" fmla="*/ 2265030 w 2604760"/>
                  <a:gd name="connsiteY4347" fmla="*/ 752551 h 1431869"/>
                  <a:gd name="connsiteX4348" fmla="*/ 2265548 w 2604760"/>
                  <a:gd name="connsiteY4348" fmla="*/ 754305 h 1431869"/>
                  <a:gd name="connsiteX4349" fmla="*/ 2266074 w 2604760"/>
                  <a:gd name="connsiteY4349" fmla="*/ 756559 h 1431869"/>
                  <a:gd name="connsiteX4350" fmla="*/ 2266592 w 2604760"/>
                  <a:gd name="connsiteY4350" fmla="*/ 758639 h 1431869"/>
                  <a:gd name="connsiteX4351" fmla="*/ 2267110 w 2604760"/>
                  <a:gd name="connsiteY4351" fmla="*/ 760042 h 1431869"/>
                  <a:gd name="connsiteX4352" fmla="*/ 2267636 w 2604760"/>
                  <a:gd name="connsiteY4352" fmla="*/ 760451 h 1431869"/>
                  <a:gd name="connsiteX4353" fmla="*/ 2268154 w 2604760"/>
                  <a:gd name="connsiteY4353" fmla="*/ 759808 h 1431869"/>
                  <a:gd name="connsiteX4354" fmla="*/ 2268680 w 2604760"/>
                  <a:gd name="connsiteY4354" fmla="*/ 758338 h 1431869"/>
                  <a:gd name="connsiteX4355" fmla="*/ 2269197 w 2604760"/>
                  <a:gd name="connsiteY4355" fmla="*/ 756476 h 1431869"/>
                  <a:gd name="connsiteX4356" fmla="*/ 2269715 w 2604760"/>
                  <a:gd name="connsiteY4356" fmla="*/ 754747 h 1431869"/>
                  <a:gd name="connsiteX4357" fmla="*/ 2270241 w 2604760"/>
                  <a:gd name="connsiteY4357" fmla="*/ 753637 h 1431869"/>
                  <a:gd name="connsiteX4358" fmla="*/ 2270759 w 2604760"/>
                  <a:gd name="connsiteY4358" fmla="*/ 753453 h 1431869"/>
                  <a:gd name="connsiteX4359" fmla="*/ 2271285 w 2604760"/>
                  <a:gd name="connsiteY4359" fmla="*/ 754288 h 1431869"/>
                  <a:gd name="connsiteX4360" fmla="*/ 2271803 w 2604760"/>
                  <a:gd name="connsiteY4360" fmla="*/ 755941 h 1431869"/>
                  <a:gd name="connsiteX4361" fmla="*/ 2272320 w 2604760"/>
                  <a:gd name="connsiteY4361" fmla="*/ 757987 h 1431869"/>
                  <a:gd name="connsiteX4362" fmla="*/ 2272846 w 2604760"/>
                  <a:gd name="connsiteY4362" fmla="*/ 759808 h 1431869"/>
                  <a:gd name="connsiteX4363" fmla="*/ 2273364 w 2604760"/>
                  <a:gd name="connsiteY4363" fmla="*/ 760818 h 1431869"/>
                  <a:gd name="connsiteX4364" fmla="*/ 2273890 w 2604760"/>
                  <a:gd name="connsiteY4364" fmla="*/ 760618 h 1431869"/>
                  <a:gd name="connsiteX4365" fmla="*/ 2274408 w 2604760"/>
                  <a:gd name="connsiteY4365" fmla="*/ 759123 h 1431869"/>
                  <a:gd name="connsiteX4366" fmla="*/ 2274925 w 2604760"/>
                  <a:gd name="connsiteY4366" fmla="*/ 756559 h 1431869"/>
                  <a:gd name="connsiteX4367" fmla="*/ 2275452 w 2604760"/>
                  <a:gd name="connsiteY4367" fmla="*/ 753403 h 1431869"/>
                  <a:gd name="connsiteX4368" fmla="*/ 2275969 w 2604760"/>
                  <a:gd name="connsiteY4368" fmla="*/ 750330 h 1431869"/>
                  <a:gd name="connsiteX4369" fmla="*/ 2276495 w 2604760"/>
                  <a:gd name="connsiteY4369" fmla="*/ 748101 h 1431869"/>
                  <a:gd name="connsiteX4370" fmla="*/ 2277013 w 2604760"/>
                  <a:gd name="connsiteY4370" fmla="*/ 747382 h 1431869"/>
                  <a:gd name="connsiteX4371" fmla="*/ 2277531 w 2604760"/>
                  <a:gd name="connsiteY4371" fmla="*/ 748543 h 1431869"/>
                  <a:gd name="connsiteX4372" fmla="*/ 2278057 w 2604760"/>
                  <a:gd name="connsiteY4372" fmla="*/ 751558 h 1431869"/>
                  <a:gd name="connsiteX4373" fmla="*/ 2278575 w 2604760"/>
                  <a:gd name="connsiteY4373" fmla="*/ 755983 h 1431869"/>
                  <a:gd name="connsiteX4374" fmla="*/ 2279101 w 2604760"/>
                  <a:gd name="connsiteY4374" fmla="*/ 761102 h 1431869"/>
                  <a:gd name="connsiteX4375" fmla="*/ 2279618 w 2604760"/>
                  <a:gd name="connsiteY4375" fmla="*/ 765979 h 1431869"/>
                  <a:gd name="connsiteX4376" fmla="*/ 2280136 w 2604760"/>
                  <a:gd name="connsiteY4376" fmla="*/ 769686 h 1431869"/>
                  <a:gd name="connsiteX4377" fmla="*/ 2280662 w 2604760"/>
                  <a:gd name="connsiteY4377" fmla="*/ 771415 h 1431869"/>
                  <a:gd name="connsiteX4378" fmla="*/ 2281180 w 2604760"/>
                  <a:gd name="connsiteY4378" fmla="*/ 770747 h 1431869"/>
                  <a:gd name="connsiteX4379" fmla="*/ 2281706 w 2604760"/>
                  <a:gd name="connsiteY4379" fmla="*/ 767740 h 1431869"/>
                  <a:gd name="connsiteX4380" fmla="*/ 2282224 w 2604760"/>
                  <a:gd name="connsiteY4380" fmla="*/ 762931 h 1431869"/>
                  <a:gd name="connsiteX4381" fmla="*/ 2282741 w 2604760"/>
                  <a:gd name="connsiteY4381" fmla="*/ 757194 h 1431869"/>
                  <a:gd name="connsiteX4382" fmla="*/ 2283268 w 2604760"/>
                  <a:gd name="connsiteY4382" fmla="*/ 751658 h 1431869"/>
                  <a:gd name="connsiteX4383" fmla="*/ 2283785 w 2604760"/>
                  <a:gd name="connsiteY4383" fmla="*/ 747491 h 1431869"/>
                  <a:gd name="connsiteX4384" fmla="*/ 2284311 w 2604760"/>
                  <a:gd name="connsiteY4384" fmla="*/ 745679 h 1431869"/>
                  <a:gd name="connsiteX4385" fmla="*/ 2284829 w 2604760"/>
                  <a:gd name="connsiteY4385" fmla="*/ 746765 h 1431869"/>
                  <a:gd name="connsiteX4386" fmla="*/ 2285347 w 2604760"/>
                  <a:gd name="connsiteY4386" fmla="*/ 750706 h 1431869"/>
                  <a:gd name="connsiteX4387" fmla="*/ 2285873 w 2604760"/>
                  <a:gd name="connsiteY4387" fmla="*/ 756868 h 1431869"/>
                  <a:gd name="connsiteX4388" fmla="*/ 2286390 w 2604760"/>
                  <a:gd name="connsiteY4388" fmla="*/ 764250 h 1431869"/>
                  <a:gd name="connsiteX4389" fmla="*/ 2286916 w 2604760"/>
                  <a:gd name="connsiteY4389" fmla="*/ 771598 h 1431869"/>
                  <a:gd name="connsiteX4390" fmla="*/ 2287434 w 2604760"/>
                  <a:gd name="connsiteY4390" fmla="*/ 777661 h 1431869"/>
                  <a:gd name="connsiteX4391" fmla="*/ 2287952 w 2604760"/>
                  <a:gd name="connsiteY4391" fmla="*/ 781343 h 1431869"/>
                  <a:gd name="connsiteX4392" fmla="*/ 2288478 w 2604760"/>
                  <a:gd name="connsiteY4392" fmla="*/ 781978 h 1431869"/>
                  <a:gd name="connsiteX4393" fmla="*/ 2288996 w 2604760"/>
                  <a:gd name="connsiteY4393" fmla="*/ 779481 h 1431869"/>
                  <a:gd name="connsiteX4394" fmla="*/ 2289522 w 2604760"/>
                  <a:gd name="connsiteY4394" fmla="*/ 774354 h 1431869"/>
                  <a:gd name="connsiteX4395" fmla="*/ 2290039 w 2604760"/>
                  <a:gd name="connsiteY4395" fmla="*/ 767565 h 1431869"/>
                  <a:gd name="connsiteX4396" fmla="*/ 2290557 w 2604760"/>
                  <a:gd name="connsiteY4396" fmla="*/ 760401 h 1431869"/>
                  <a:gd name="connsiteX4397" fmla="*/ 2291083 w 2604760"/>
                  <a:gd name="connsiteY4397" fmla="*/ 754271 h 1431869"/>
                  <a:gd name="connsiteX4398" fmla="*/ 2291601 w 2604760"/>
                  <a:gd name="connsiteY4398" fmla="*/ 750414 h 1431869"/>
                  <a:gd name="connsiteX4399" fmla="*/ 2292127 w 2604760"/>
                  <a:gd name="connsiteY4399" fmla="*/ 749620 h 1431869"/>
                  <a:gd name="connsiteX4400" fmla="*/ 2292645 w 2604760"/>
                  <a:gd name="connsiteY4400" fmla="*/ 752084 h 1431869"/>
                  <a:gd name="connsiteX4401" fmla="*/ 2293163 w 2604760"/>
                  <a:gd name="connsiteY4401" fmla="*/ 757344 h 1431869"/>
                  <a:gd name="connsiteX4402" fmla="*/ 2293689 w 2604760"/>
                  <a:gd name="connsiteY4402" fmla="*/ 764501 h 1431869"/>
                  <a:gd name="connsiteX4403" fmla="*/ 2294206 w 2604760"/>
                  <a:gd name="connsiteY4403" fmla="*/ 772308 h 1431869"/>
                  <a:gd name="connsiteX4404" fmla="*/ 2294732 w 2604760"/>
                  <a:gd name="connsiteY4404" fmla="*/ 779422 h 1431869"/>
                  <a:gd name="connsiteX4405" fmla="*/ 2295250 w 2604760"/>
                  <a:gd name="connsiteY4405" fmla="*/ 784608 h 1431869"/>
                  <a:gd name="connsiteX4406" fmla="*/ 2295768 w 2604760"/>
                  <a:gd name="connsiteY4406" fmla="*/ 786971 h 1431869"/>
                  <a:gd name="connsiteX4407" fmla="*/ 2296294 w 2604760"/>
                  <a:gd name="connsiteY4407" fmla="*/ 786194 h 1431869"/>
                  <a:gd name="connsiteX4408" fmla="*/ 2296811 w 2604760"/>
                  <a:gd name="connsiteY4408" fmla="*/ 782520 h 1431869"/>
                  <a:gd name="connsiteX4409" fmla="*/ 2297338 w 2604760"/>
                  <a:gd name="connsiteY4409" fmla="*/ 776734 h 1431869"/>
                  <a:gd name="connsiteX4410" fmla="*/ 2297855 w 2604760"/>
                  <a:gd name="connsiteY4410" fmla="*/ 769928 h 1431869"/>
                  <a:gd name="connsiteX4411" fmla="*/ 2298373 w 2604760"/>
                  <a:gd name="connsiteY4411" fmla="*/ 763407 h 1431869"/>
                  <a:gd name="connsiteX4412" fmla="*/ 2298899 w 2604760"/>
                  <a:gd name="connsiteY4412" fmla="*/ 758371 h 1431869"/>
                  <a:gd name="connsiteX4413" fmla="*/ 2299417 w 2604760"/>
                  <a:gd name="connsiteY4413" fmla="*/ 755699 h 1431869"/>
                  <a:gd name="connsiteX4414" fmla="*/ 2299943 w 2604760"/>
                  <a:gd name="connsiteY4414" fmla="*/ 755808 h 1431869"/>
                  <a:gd name="connsiteX4415" fmla="*/ 2300461 w 2604760"/>
                  <a:gd name="connsiteY4415" fmla="*/ 758563 h 1431869"/>
                  <a:gd name="connsiteX4416" fmla="*/ 2300978 w 2604760"/>
                  <a:gd name="connsiteY4416" fmla="*/ 763356 h 1431869"/>
                  <a:gd name="connsiteX4417" fmla="*/ 2301504 w 2604760"/>
                  <a:gd name="connsiteY4417" fmla="*/ 769252 h 1431869"/>
                  <a:gd name="connsiteX4418" fmla="*/ 2302022 w 2604760"/>
                  <a:gd name="connsiteY4418" fmla="*/ 775105 h 1431869"/>
                  <a:gd name="connsiteX4419" fmla="*/ 2302548 w 2604760"/>
                  <a:gd name="connsiteY4419" fmla="*/ 779857 h 1431869"/>
                  <a:gd name="connsiteX4420" fmla="*/ 2303066 w 2604760"/>
                  <a:gd name="connsiteY4420" fmla="*/ 782662 h 1431869"/>
                  <a:gd name="connsiteX4421" fmla="*/ 2303584 w 2604760"/>
                  <a:gd name="connsiteY4421" fmla="*/ 783113 h 1431869"/>
                  <a:gd name="connsiteX4422" fmla="*/ 2304110 w 2604760"/>
                  <a:gd name="connsiteY4422" fmla="*/ 781259 h 1431869"/>
                  <a:gd name="connsiteX4423" fmla="*/ 2304627 w 2604760"/>
                  <a:gd name="connsiteY4423" fmla="*/ 777594 h 1431869"/>
                  <a:gd name="connsiteX4424" fmla="*/ 2305154 w 2604760"/>
                  <a:gd name="connsiteY4424" fmla="*/ 772892 h 1431869"/>
                  <a:gd name="connsiteX4425" fmla="*/ 2305671 w 2604760"/>
                  <a:gd name="connsiteY4425" fmla="*/ 768049 h 1431869"/>
                  <a:gd name="connsiteX4426" fmla="*/ 2306189 w 2604760"/>
                  <a:gd name="connsiteY4426" fmla="*/ 763916 h 1431869"/>
                  <a:gd name="connsiteX4427" fmla="*/ 2306715 w 2604760"/>
                  <a:gd name="connsiteY4427" fmla="*/ 761177 h 1431869"/>
                  <a:gd name="connsiteX4428" fmla="*/ 2307233 w 2604760"/>
                  <a:gd name="connsiteY4428" fmla="*/ 760183 h 1431869"/>
                  <a:gd name="connsiteX4429" fmla="*/ 2307759 w 2604760"/>
                  <a:gd name="connsiteY4429" fmla="*/ 760918 h 1431869"/>
                  <a:gd name="connsiteX4430" fmla="*/ 2308276 w 2604760"/>
                  <a:gd name="connsiteY4430" fmla="*/ 763023 h 1431869"/>
                  <a:gd name="connsiteX4431" fmla="*/ 2308794 w 2604760"/>
                  <a:gd name="connsiteY4431" fmla="*/ 765862 h 1431869"/>
                  <a:gd name="connsiteX4432" fmla="*/ 2309320 w 2604760"/>
                  <a:gd name="connsiteY4432" fmla="*/ 768717 h 1431869"/>
                  <a:gd name="connsiteX4433" fmla="*/ 2309838 w 2604760"/>
                  <a:gd name="connsiteY4433" fmla="*/ 770922 h 1431869"/>
                  <a:gd name="connsiteX4434" fmla="*/ 2310364 w 2604760"/>
                  <a:gd name="connsiteY4434" fmla="*/ 772016 h 1431869"/>
                  <a:gd name="connsiteX4435" fmla="*/ 2310882 w 2604760"/>
                  <a:gd name="connsiteY4435" fmla="*/ 771832 h 1431869"/>
                  <a:gd name="connsiteX4436" fmla="*/ 2311399 w 2604760"/>
                  <a:gd name="connsiteY4436" fmla="*/ 770488 h 1431869"/>
                  <a:gd name="connsiteX4437" fmla="*/ 2311925 w 2604760"/>
                  <a:gd name="connsiteY4437" fmla="*/ 768375 h 1431869"/>
                  <a:gd name="connsiteX4438" fmla="*/ 2312443 w 2604760"/>
                  <a:gd name="connsiteY4438" fmla="*/ 766029 h 1431869"/>
                  <a:gd name="connsiteX4439" fmla="*/ 2312969 w 2604760"/>
                  <a:gd name="connsiteY4439" fmla="*/ 763949 h 1431869"/>
                  <a:gd name="connsiteX4440" fmla="*/ 2313487 w 2604760"/>
                  <a:gd name="connsiteY4440" fmla="*/ 762546 h 1431869"/>
                  <a:gd name="connsiteX4441" fmla="*/ 2314005 w 2604760"/>
                  <a:gd name="connsiteY4441" fmla="*/ 762004 h 1431869"/>
                  <a:gd name="connsiteX4442" fmla="*/ 2314531 w 2604760"/>
                  <a:gd name="connsiteY4442" fmla="*/ 762304 h 1431869"/>
                  <a:gd name="connsiteX4443" fmla="*/ 2315049 w 2604760"/>
                  <a:gd name="connsiteY4443" fmla="*/ 763190 h 1431869"/>
                  <a:gd name="connsiteX4444" fmla="*/ 2315575 w 2604760"/>
                  <a:gd name="connsiteY4444" fmla="*/ 764242 h 1431869"/>
                  <a:gd name="connsiteX4445" fmla="*/ 2316092 w 2604760"/>
                  <a:gd name="connsiteY4445" fmla="*/ 764926 h 1431869"/>
                  <a:gd name="connsiteX4446" fmla="*/ 2316610 w 2604760"/>
                  <a:gd name="connsiteY4446" fmla="*/ 764834 h 1431869"/>
                  <a:gd name="connsiteX4447" fmla="*/ 2317136 w 2604760"/>
                  <a:gd name="connsiteY4447" fmla="*/ 763732 h 1431869"/>
                  <a:gd name="connsiteX4448" fmla="*/ 2317654 w 2604760"/>
                  <a:gd name="connsiteY4448" fmla="*/ 761686 h 1431869"/>
                  <a:gd name="connsiteX4449" fmla="*/ 2318180 w 2604760"/>
                  <a:gd name="connsiteY4449" fmla="*/ 759014 h 1431869"/>
                  <a:gd name="connsiteX4450" fmla="*/ 2318697 w 2604760"/>
                  <a:gd name="connsiteY4450" fmla="*/ 756209 h 1431869"/>
                  <a:gd name="connsiteX4451" fmla="*/ 2319215 w 2604760"/>
                  <a:gd name="connsiteY4451" fmla="*/ 753854 h 1431869"/>
                  <a:gd name="connsiteX4452" fmla="*/ 2319741 w 2604760"/>
                  <a:gd name="connsiteY4452" fmla="*/ 752526 h 1431869"/>
                  <a:gd name="connsiteX4453" fmla="*/ 2320259 w 2604760"/>
                  <a:gd name="connsiteY4453" fmla="*/ 752593 h 1431869"/>
                  <a:gd name="connsiteX4454" fmla="*/ 2320785 w 2604760"/>
                  <a:gd name="connsiteY4454" fmla="*/ 754121 h 1431869"/>
                  <a:gd name="connsiteX4455" fmla="*/ 2321303 w 2604760"/>
                  <a:gd name="connsiteY4455" fmla="*/ 756835 h 1431869"/>
                  <a:gd name="connsiteX4456" fmla="*/ 2321820 w 2604760"/>
                  <a:gd name="connsiteY4456" fmla="*/ 760175 h 1431869"/>
                  <a:gd name="connsiteX4457" fmla="*/ 2322347 w 2604760"/>
                  <a:gd name="connsiteY4457" fmla="*/ 763415 h 1431869"/>
                  <a:gd name="connsiteX4458" fmla="*/ 2322864 w 2604760"/>
                  <a:gd name="connsiteY4458" fmla="*/ 765753 h 1431869"/>
                  <a:gd name="connsiteX4459" fmla="*/ 2323390 w 2604760"/>
                  <a:gd name="connsiteY4459" fmla="*/ 766513 h 1431869"/>
                  <a:gd name="connsiteX4460" fmla="*/ 2323908 w 2604760"/>
                  <a:gd name="connsiteY4460" fmla="*/ 765260 h 1431869"/>
                  <a:gd name="connsiteX4461" fmla="*/ 2324426 w 2604760"/>
                  <a:gd name="connsiteY4461" fmla="*/ 762004 h 1431869"/>
                  <a:gd name="connsiteX4462" fmla="*/ 2324952 w 2604760"/>
                  <a:gd name="connsiteY4462" fmla="*/ 757194 h 1431869"/>
                  <a:gd name="connsiteX4463" fmla="*/ 2325470 w 2604760"/>
                  <a:gd name="connsiteY4463" fmla="*/ 751608 h 1431869"/>
                  <a:gd name="connsiteX4464" fmla="*/ 2325996 w 2604760"/>
                  <a:gd name="connsiteY4464" fmla="*/ 746222 h 1431869"/>
                  <a:gd name="connsiteX4465" fmla="*/ 2326513 w 2604760"/>
                  <a:gd name="connsiteY4465" fmla="*/ 742022 h 1431869"/>
                  <a:gd name="connsiteX4466" fmla="*/ 2327031 w 2604760"/>
                  <a:gd name="connsiteY4466" fmla="*/ 739867 h 1431869"/>
                  <a:gd name="connsiteX4467" fmla="*/ 2327557 w 2604760"/>
                  <a:gd name="connsiteY4467" fmla="*/ 740285 h 1431869"/>
                  <a:gd name="connsiteX4468" fmla="*/ 2328075 w 2604760"/>
                  <a:gd name="connsiteY4468" fmla="*/ 743291 h 1431869"/>
                  <a:gd name="connsiteX4469" fmla="*/ 2328601 w 2604760"/>
                  <a:gd name="connsiteY4469" fmla="*/ 748376 h 1431869"/>
                  <a:gd name="connsiteX4470" fmla="*/ 2329119 w 2604760"/>
                  <a:gd name="connsiteY4470" fmla="*/ 754605 h 1431869"/>
                  <a:gd name="connsiteX4471" fmla="*/ 2329636 w 2604760"/>
                  <a:gd name="connsiteY4471" fmla="*/ 760793 h 1431869"/>
                  <a:gd name="connsiteX4472" fmla="*/ 2330163 w 2604760"/>
                  <a:gd name="connsiteY4472" fmla="*/ 765745 h 1431869"/>
                  <a:gd name="connsiteX4473" fmla="*/ 2330680 w 2604760"/>
                  <a:gd name="connsiteY4473" fmla="*/ 768450 h 1431869"/>
                  <a:gd name="connsiteX4474" fmla="*/ 2331206 w 2604760"/>
                  <a:gd name="connsiteY4474" fmla="*/ 768250 h 1431869"/>
                  <a:gd name="connsiteX4475" fmla="*/ 2331724 w 2604760"/>
                  <a:gd name="connsiteY4475" fmla="*/ 765068 h 1431869"/>
                  <a:gd name="connsiteX4476" fmla="*/ 2332242 w 2604760"/>
                  <a:gd name="connsiteY4476" fmla="*/ 759415 h 1431869"/>
                  <a:gd name="connsiteX4477" fmla="*/ 2332768 w 2604760"/>
                  <a:gd name="connsiteY4477" fmla="*/ 752284 h 1431869"/>
                  <a:gd name="connsiteX4478" fmla="*/ 2333285 w 2604760"/>
                  <a:gd name="connsiteY4478" fmla="*/ 744944 h 1431869"/>
                  <a:gd name="connsiteX4479" fmla="*/ 2333811 w 2604760"/>
                  <a:gd name="connsiteY4479" fmla="*/ 738732 h 1431869"/>
                  <a:gd name="connsiteX4480" fmla="*/ 2334329 w 2604760"/>
                  <a:gd name="connsiteY4480" fmla="*/ 734832 h 1431869"/>
                  <a:gd name="connsiteX4481" fmla="*/ 2334847 w 2604760"/>
                  <a:gd name="connsiteY4481" fmla="*/ 734014 h 1431869"/>
                  <a:gd name="connsiteX4482" fmla="*/ 2335373 w 2604760"/>
                  <a:gd name="connsiteY4482" fmla="*/ 736502 h 1431869"/>
                  <a:gd name="connsiteX4483" fmla="*/ 2335891 w 2604760"/>
                  <a:gd name="connsiteY4483" fmla="*/ 741846 h 1431869"/>
                  <a:gd name="connsiteX4484" fmla="*/ 2336417 w 2604760"/>
                  <a:gd name="connsiteY4484" fmla="*/ 749044 h 1431869"/>
                  <a:gd name="connsiteX4485" fmla="*/ 2336935 w 2604760"/>
                  <a:gd name="connsiteY4485" fmla="*/ 756802 h 1431869"/>
                  <a:gd name="connsiteX4486" fmla="*/ 2337452 w 2604760"/>
                  <a:gd name="connsiteY4486" fmla="*/ 763732 h 1431869"/>
                  <a:gd name="connsiteX4487" fmla="*/ 2337978 w 2604760"/>
                  <a:gd name="connsiteY4487" fmla="*/ 768584 h 1431869"/>
                  <a:gd name="connsiteX4488" fmla="*/ 2338496 w 2604760"/>
                  <a:gd name="connsiteY4488" fmla="*/ 770463 h 1431869"/>
                  <a:gd name="connsiteX4489" fmla="*/ 2339022 w 2604760"/>
                  <a:gd name="connsiteY4489" fmla="*/ 769060 h 1431869"/>
                  <a:gd name="connsiteX4490" fmla="*/ 2339540 w 2604760"/>
                  <a:gd name="connsiteY4490" fmla="*/ 764701 h 1431869"/>
                  <a:gd name="connsiteX4491" fmla="*/ 2340058 w 2604760"/>
                  <a:gd name="connsiteY4491" fmla="*/ 758255 h 1431869"/>
                  <a:gd name="connsiteX4492" fmla="*/ 2340584 w 2604760"/>
                  <a:gd name="connsiteY4492" fmla="*/ 750973 h 1431869"/>
                  <a:gd name="connsiteX4493" fmla="*/ 2341101 w 2604760"/>
                  <a:gd name="connsiteY4493" fmla="*/ 744201 h 1431869"/>
                  <a:gd name="connsiteX4494" fmla="*/ 2341627 w 2604760"/>
                  <a:gd name="connsiteY4494" fmla="*/ 739216 h 1431869"/>
                  <a:gd name="connsiteX4495" fmla="*/ 2342145 w 2604760"/>
                  <a:gd name="connsiteY4495" fmla="*/ 736953 h 1431869"/>
                  <a:gd name="connsiteX4496" fmla="*/ 2342663 w 2604760"/>
                  <a:gd name="connsiteY4496" fmla="*/ 737813 h 1431869"/>
                  <a:gd name="connsiteX4497" fmla="*/ 2343189 w 2604760"/>
                  <a:gd name="connsiteY4497" fmla="*/ 741571 h 1431869"/>
                  <a:gd name="connsiteX4498" fmla="*/ 2343706 w 2604760"/>
                  <a:gd name="connsiteY4498" fmla="*/ 747474 h 1431869"/>
                  <a:gd name="connsiteX4499" fmla="*/ 2344233 w 2604760"/>
                  <a:gd name="connsiteY4499" fmla="*/ 754422 h 1431869"/>
                  <a:gd name="connsiteX4500" fmla="*/ 2344750 w 2604760"/>
                  <a:gd name="connsiteY4500" fmla="*/ 761169 h 1431869"/>
                  <a:gd name="connsiteX4501" fmla="*/ 2345268 w 2604760"/>
                  <a:gd name="connsiteY4501" fmla="*/ 766538 h 1431869"/>
                  <a:gd name="connsiteX4502" fmla="*/ 2345794 w 2604760"/>
                  <a:gd name="connsiteY4502" fmla="*/ 769653 h 1431869"/>
                  <a:gd name="connsiteX4503" fmla="*/ 2346312 w 2604760"/>
                  <a:gd name="connsiteY4503" fmla="*/ 770062 h 1431869"/>
                  <a:gd name="connsiteX4504" fmla="*/ 2346838 w 2604760"/>
                  <a:gd name="connsiteY4504" fmla="*/ 767882 h 1431869"/>
                  <a:gd name="connsiteX4505" fmla="*/ 2347356 w 2604760"/>
                  <a:gd name="connsiteY4505" fmla="*/ 763716 h 1431869"/>
                  <a:gd name="connsiteX4506" fmla="*/ 2347873 w 2604760"/>
                  <a:gd name="connsiteY4506" fmla="*/ 758480 h 1431869"/>
                  <a:gd name="connsiteX4507" fmla="*/ 2348399 w 2604760"/>
                  <a:gd name="connsiteY4507" fmla="*/ 753253 h 1431869"/>
                  <a:gd name="connsiteX4508" fmla="*/ 2348917 w 2604760"/>
                  <a:gd name="connsiteY4508" fmla="*/ 749036 h 1431869"/>
                  <a:gd name="connsiteX4509" fmla="*/ 2349443 w 2604760"/>
                  <a:gd name="connsiteY4509" fmla="*/ 746614 h 1431869"/>
                  <a:gd name="connsiteX4510" fmla="*/ 2349961 w 2604760"/>
                  <a:gd name="connsiteY4510" fmla="*/ 746355 h 1431869"/>
                  <a:gd name="connsiteX4511" fmla="*/ 2350479 w 2604760"/>
                  <a:gd name="connsiteY4511" fmla="*/ 748218 h 1431869"/>
                  <a:gd name="connsiteX4512" fmla="*/ 2351005 w 2604760"/>
                  <a:gd name="connsiteY4512" fmla="*/ 751700 h 1431869"/>
                  <a:gd name="connsiteX4513" fmla="*/ 2351522 w 2604760"/>
                  <a:gd name="connsiteY4513" fmla="*/ 756058 h 1431869"/>
                  <a:gd name="connsiteX4514" fmla="*/ 2352049 w 2604760"/>
                  <a:gd name="connsiteY4514" fmla="*/ 760409 h 1431869"/>
                  <a:gd name="connsiteX4515" fmla="*/ 2352566 w 2604760"/>
                  <a:gd name="connsiteY4515" fmla="*/ 763974 h 1431869"/>
                  <a:gd name="connsiteX4516" fmla="*/ 2353084 w 2604760"/>
                  <a:gd name="connsiteY4516" fmla="*/ 766162 h 1431869"/>
                  <a:gd name="connsiteX4517" fmla="*/ 2353610 w 2604760"/>
                  <a:gd name="connsiteY4517" fmla="*/ 766738 h 1431869"/>
                  <a:gd name="connsiteX4518" fmla="*/ 2354128 w 2604760"/>
                  <a:gd name="connsiteY4518" fmla="*/ 765795 h 1431869"/>
                  <a:gd name="connsiteX4519" fmla="*/ 2354654 w 2604760"/>
                  <a:gd name="connsiteY4519" fmla="*/ 763757 h 1431869"/>
                  <a:gd name="connsiteX4520" fmla="*/ 2355171 w 2604760"/>
                  <a:gd name="connsiteY4520" fmla="*/ 761219 h 1431869"/>
                  <a:gd name="connsiteX4521" fmla="*/ 2355689 w 2604760"/>
                  <a:gd name="connsiteY4521" fmla="*/ 758822 h 1431869"/>
                  <a:gd name="connsiteX4522" fmla="*/ 2356215 w 2604760"/>
                  <a:gd name="connsiteY4522" fmla="*/ 757119 h 1431869"/>
                  <a:gd name="connsiteX4523" fmla="*/ 2356733 w 2604760"/>
                  <a:gd name="connsiteY4523" fmla="*/ 756434 h 1431869"/>
                  <a:gd name="connsiteX4524" fmla="*/ 2357259 w 2604760"/>
                  <a:gd name="connsiteY4524" fmla="*/ 756835 h 1431869"/>
                  <a:gd name="connsiteX4525" fmla="*/ 2357777 w 2604760"/>
                  <a:gd name="connsiteY4525" fmla="*/ 758129 h 1431869"/>
                  <a:gd name="connsiteX4526" fmla="*/ 2358294 w 2604760"/>
                  <a:gd name="connsiteY4526" fmla="*/ 759908 h 1431869"/>
                  <a:gd name="connsiteX4527" fmla="*/ 2358820 w 2604760"/>
                  <a:gd name="connsiteY4527" fmla="*/ 761645 h 1431869"/>
                  <a:gd name="connsiteX4528" fmla="*/ 2359338 w 2604760"/>
                  <a:gd name="connsiteY4528" fmla="*/ 762830 h 1431869"/>
                  <a:gd name="connsiteX4529" fmla="*/ 2359864 w 2604760"/>
                  <a:gd name="connsiteY4529" fmla="*/ 763123 h 1431869"/>
                  <a:gd name="connsiteX4530" fmla="*/ 2360382 w 2604760"/>
                  <a:gd name="connsiteY4530" fmla="*/ 762455 h 1431869"/>
                  <a:gd name="connsiteX4531" fmla="*/ 2360900 w 2604760"/>
                  <a:gd name="connsiteY4531" fmla="*/ 761018 h 1431869"/>
                  <a:gd name="connsiteX4532" fmla="*/ 2361426 w 2604760"/>
                  <a:gd name="connsiteY4532" fmla="*/ 759232 h 1431869"/>
                  <a:gd name="connsiteX4533" fmla="*/ 2361944 w 2604760"/>
                  <a:gd name="connsiteY4533" fmla="*/ 757578 h 1431869"/>
                  <a:gd name="connsiteX4534" fmla="*/ 2362470 w 2604760"/>
                  <a:gd name="connsiteY4534" fmla="*/ 756576 h 1431869"/>
                  <a:gd name="connsiteX4535" fmla="*/ 2362987 w 2604760"/>
                  <a:gd name="connsiteY4535" fmla="*/ 756593 h 1431869"/>
                  <a:gd name="connsiteX4536" fmla="*/ 2363505 w 2604760"/>
                  <a:gd name="connsiteY4536" fmla="*/ 757778 h 1431869"/>
                  <a:gd name="connsiteX4537" fmla="*/ 2364031 w 2604760"/>
                  <a:gd name="connsiteY4537" fmla="*/ 759958 h 1431869"/>
                  <a:gd name="connsiteX4538" fmla="*/ 2364549 w 2604760"/>
                  <a:gd name="connsiteY4538" fmla="*/ 762697 h 1431869"/>
                  <a:gd name="connsiteX4539" fmla="*/ 2365075 w 2604760"/>
                  <a:gd name="connsiteY4539" fmla="*/ 765402 h 1431869"/>
                  <a:gd name="connsiteX4540" fmla="*/ 2365592 w 2604760"/>
                  <a:gd name="connsiteY4540" fmla="*/ 767431 h 1431869"/>
                  <a:gd name="connsiteX4541" fmla="*/ 2366110 w 2604760"/>
                  <a:gd name="connsiteY4541" fmla="*/ 768208 h 1431869"/>
                  <a:gd name="connsiteX4542" fmla="*/ 2366636 w 2604760"/>
                  <a:gd name="connsiteY4542" fmla="*/ 767356 h 1431869"/>
                  <a:gd name="connsiteX4543" fmla="*/ 2367154 w 2604760"/>
                  <a:gd name="connsiteY4543" fmla="*/ 764826 h 1431869"/>
                  <a:gd name="connsiteX4544" fmla="*/ 2367680 w 2604760"/>
                  <a:gd name="connsiteY4544" fmla="*/ 760968 h 1431869"/>
                  <a:gd name="connsiteX4545" fmla="*/ 2368198 w 2604760"/>
                  <a:gd name="connsiteY4545" fmla="*/ 756443 h 1431869"/>
                  <a:gd name="connsiteX4546" fmla="*/ 2368716 w 2604760"/>
                  <a:gd name="connsiteY4546" fmla="*/ 752100 h 1431869"/>
                  <a:gd name="connsiteX4547" fmla="*/ 2369242 w 2604760"/>
                  <a:gd name="connsiteY4547" fmla="*/ 748794 h 1431869"/>
                  <a:gd name="connsiteX4548" fmla="*/ 2369759 w 2604760"/>
                  <a:gd name="connsiteY4548" fmla="*/ 747215 h 1431869"/>
                  <a:gd name="connsiteX4549" fmla="*/ 2370285 w 2604760"/>
                  <a:gd name="connsiteY4549" fmla="*/ 747808 h 1431869"/>
                  <a:gd name="connsiteX4550" fmla="*/ 2370803 w 2604760"/>
                  <a:gd name="connsiteY4550" fmla="*/ 750581 h 1431869"/>
                  <a:gd name="connsiteX4551" fmla="*/ 2371321 w 2604760"/>
                  <a:gd name="connsiteY4551" fmla="*/ 755090 h 1431869"/>
                  <a:gd name="connsiteX4552" fmla="*/ 2371847 w 2604760"/>
                  <a:gd name="connsiteY4552" fmla="*/ 760467 h 1431869"/>
                  <a:gd name="connsiteX4553" fmla="*/ 2372365 w 2604760"/>
                  <a:gd name="connsiteY4553" fmla="*/ 765661 h 1431869"/>
                  <a:gd name="connsiteX4554" fmla="*/ 2372891 w 2604760"/>
                  <a:gd name="connsiteY4554" fmla="*/ 769636 h 1431869"/>
                  <a:gd name="connsiteX4555" fmla="*/ 2373408 w 2604760"/>
                  <a:gd name="connsiteY4555" fmla="*/ 771531 h 1431869"/>
                  <a:gd name="connsiteX4556" fmla="*/ 2373926 w 2604760"/>
                  <a:gd name="connsiteY4556" fmla="*/ 770830 h 1431869"/>
                  <a:gd name="connsiteX4557" fmla="*/ 2374452 w 2604760"/>
                  <a:gd name="connsiteY4557" fmla="*/ 767482 h 1431869"/>
                  <a:gd name="connsiteX4558" fmla="*/ 2374970 w 2604760"/>
                  <a:gd name="connsiteY4558" fmla="*/ 761954 h 1431869"/>
                  <a:gd name="connsiteX4559" fmla="*/ 2375496 w 2604760"/>
                  <a:gd name="connsiteY4559" fmla="*/ 755148 h 1431869"/>
                  <a:gd name="connsiteX4560" fmla="*/ 2376014 w 2604760"/>
                  <a:gd name="connsiteY4560" fmla="*/ 748268 h 1431869"/>
                  <a:gd name="connsiteX4561" fmla="*/ 2376531 w 2604760"/>
                  <a:gd name="connsiteY4561" fmla="*/ 742514 h 1431869"/>
                  <a:gd name="connsiteX4562" fmla="*/ 2377057 w 2604760"/>
                  <a:gd name="connsiteY4562" fmla="*/ 738932 h 1431869"/>
                  <a:gd name="connsiteX4563" fmla="*/ 2377575 w 2604760"/>
                  <a:gd name="connsiteY4563" fmla="*/ 738214 h 1431869"/>
                  <a:gd name="connsiteX4564" fmla="*/ 2378101 w 2604760"/>
                  <a:gd name="connsiteY4564" fmla="*/ 740552 h 1431869"/>
                  <a:gd name="connsiteX4565" fmla="*/ 2378619 w 2604760"/>
                  <a:gd name="connsiteY4565" fmla="*/ 745529 h 1431869"/>
                  <a:gd name="connsiteX4566" fmla="*/ 2379137 w 2604760"/>
                  <a:gd name="connsiteY4566" fmla="*/ 752159 h 1431869"/>
                  <a:gd name="connsiteX4567" fmla="*/ 2379663 w 2604760"/>
                  <a:gd name="connsiteY4567" fmla="*/ 759156 h 1431869"/>
                  <a:gd name="connsiteX4568" fmla="*/ 2380180 w 2604760"/>
                  <a:gd name="connsiteY4568" fmla="*/ 765194 h 1431869"/>
                  <a:gd name="connsiteX4569" fmla="*/ 2380706 w 2604760"/>
                  <a:gd name="connsiteY4569" fmla="*/ 769135 h 1431869"/>
                  <a:gd name="connsiteX4570" fmla="*/ 2381224 w 2604760"/>
                  <a:gd name="connsiteY4570" fmla="*/ 770204 h 1431869"/>
                  <a:gd name="connsiteX4571" fmla="*/ 2381742 w 2604760"/>
                  <a:gd name="connsiteY4571" fmla="*/ 768108 h 1431869"/>
                  <a:gd name="connsiteX4572" fmla="*/ 2382268 w 2604760"/>
                  <a:gd name="connsiteY4572" fmla="*/ 763173 h 1431869"/>
                  <a:gd name="connsiteX4573" fmla="*/ 2382786 w 2604760"/>
                  <a:gd name="connsiteY4573" fmla="*/ 756259 h 1431869"/>
                  <a:gd name="connsiteX4574" fmla="*/ 2383312 w 2604760"/>
                  <a:gd name="connsiteY4574" fmla="*/ 748585 h 1431869"/>
                  <a:gd name="connsiteX4575" fmla="*/ 2383830 w 2604760"/>
                  <a:gd name="connsiteY4575" fmla="*/ 741504 h 1431869"/>
                  <a:gd name="connsiteX4576" fmla="*/ 2384347 w 2604760"/>
                  <a:gd name="connsiteY4576" fmla="*/ 736243 h 1431869"/>
                  <a:gd name="connsiteX4577" fmla="*/ 2384873 w 2604760"/>
                  <a:gd name="connsiteY4577" fmla="*/ 733721 h 1431869"/>
                  <a:gd name="connsiteX4578" fmla="*/ 2385391 w 2604760"/>
                  <a:gd name="connsiteY4578" fmla="*/ 734364 h 1431869"/>
                  <a:gd name="connsiteX4579" fmla="*/ 2385917 w 2604760"/>
                  <a:gd name="connsiteY4579" fmla="*/ 737980 h 1431869"/>
                  <a:gd name="connsiteX4580" fmla="*/ 2386435 w 2604760"/>
                  <a:gd name="connsiteY4580" fmla="*/ 743792 h 1431869"/>
                  <a:gd name="connsiteX4581" fmla="*/ 2386953 w 2604760"/>
                  <a:gd name="connsiteY4581" fmla="*/ 750622 h 1431869"/>
                  <a:gd name="connsiteX4582" fmla="*/ 2387478 w 2604760"/>
                  <a:gd name="connsiteY4582" fmla="*/ 757177 h 1431869"/>
                  <a:gd name="connsiteX4583" fmla="*/ 2387996 w 2604760"/>
                  <a:gd name="connsiteY4583" fmla="*/ 762263 h 1431869"/>
                  <a:gd name="connsiteX4584" fmla="*/ 2388522 w 2604760"/>
                  <a:gd name="connsiteY4584" fmla="*/ 764968 h 1431869"/>
                  <a:gd name="connsiteX4585" fmla="*/ 2389040 w 2604760"/>
                  <a:gd name="connsiteY4585" fmla="*/ 764826 h 1431869"/>
                  <a:gd name="connsiteX4586" fmla="*/ 2389558 w 2604760"/>
                  <a:gd name="connsiteY4586" fmla="*/ 761929 h 1431869"/>
                  <a:gd name="connsiteX4587" fmla="*/ 2390084 w 2604760"/>
                  <a:gd name="connsiteY4587" fmla="*/ 756877 h 1431869"/>
                  <a:gd name="connsiteX4588" fmla="*/ 2390601 w 2604760"/>
                  <a:gd name="connsiteY4588" fmla="*/ 750689 h 1431869"/>
                  <a:gd name="connsiteX4589" fmla="*/ 2391128 w 2604760"/>
                  <a:gd name="connsiteY4589" fmla="*/ 744527 h 1431869"/>
                  <a:gd name="connsiteX4590" fmla="*/ 2391645 w 2604760"/>
                  <a:gd name="connsiteY4590" fmla="*/ 739458 h 1431869"/>
                  <a:gd name="connsiteX4591" fmla="*/ 2392163 w 2604760"/>
                  <a:gd name="connsiteY4591" fmla="*/ 736360 h 1431869"/>
                  <a:gd name="connsiteX4592" fmla="*/ 2392689 w 2604760"/>
                  <a:gd name="connsiteY4592" fmla="*/ 735692 h 1431869"/>
                  <a:gd name="connsiteX4593" fmla="*/ 2393207 w 2604760"/>
                  <a:gd name="connsiteY4593" fmla="*/ 737446 h 1431869"/>
                  <a:gd name="connsiteX4594" fmla="*/ 2393733 w 2604760"/>
                  <a:gd name="connsiteY4594" fmla="*/ 741136 h 1431869"/>
                  <a:gd name="connsiteX4595" fmla="*/ 2394251 w 2604760"/>
                  <a:gd name="connsiteY4595" fmla="*/ 745946 h 1431869"/>
                  <a:gd name="connsiteX4596" fmla="*/ 2394768 w 2604760"/>
                  <a:gd name="connsiteY4596" fmla="*/ 750906 h 1431869"/>
                  <a:gd name="connsiteX4597" fmla="*/ 2395294 w 2604760"/>
                  <a:gd name="connsiteY4597" fmla="*/ 755073 h 1431869"/>
                  <a:gd name="connsiteX4598" fmla="*/ 2395812 w 2604760"/>
                  <a:gd name="connsiteY4598" fmla="*/ 757712 h 1431869"/>
                  <a:gd name="connsiteX4599" fmla="*/ 2396338 w 2604760"/>
                  <a:gd name="connsiteY4599" fmla="*/ 758430 h 1431869"/>
                  <a:gd name="connsiteX4600" fmla="*/ 2396856 w 2604760"/>
                  <a:gd name="connsiteY4600" fmla="*/ 757261 h 1431869"/>
                  <a:gd name="connsiteX4601" fmla="*/ 2397374 w 2604760"/>
                  <a:gd name="connsiteY4601" fmla="*/ 754605 h 1431869"/>
                  <a:gd name="connsiteX4602" fmla="*/ 2397900 w 2604760"/>
                  <a:gd name="connsiteY4602" fmla="*/ 751157 h 1431869"/>
                  <a:gd name="connsiteX4603" fmla="*/ 2398417 w 2604760"/>
                  <a:gd name="connsiteY4603" fmla="*/ 747708 h 1431869"/>
                  <a:gd name="connsiteX4604" fmla="*/ 2398944 w 2604760"/>
                  <a:gd name="connsiteY4604" fmla="*/ 744936 h 1431869"/>
                  <a:gd name="connsiteX4605" fmla="*/ 2399461 w 2604760"/>
                  <a:gd name="connsiteY4605" fmla="*/ 743308 h 1431869"/>
                  <a:gd name="connsiteX4606" fmla="*/ 2399979 w 2604760"/>
                  <a:gd name="connsiteY4606" fmla="*/ 743032 h 1431869"/>
                  <a:gd name="connsiteX4607" fmla="*/ 2400505 w 2604760"/>
                  <a:gd name="connsiteY4607" fmla="*/ 744017 h 1431869"/>
                  <a:gd name="connsiteX4608" fmla="*/ 2401023 w 2604760"/>
                  <a:gd name="connsiteY4608" fmla="*/ 745930 h 1431869"/>
                  <a:gd name="connsiteX4609" fmla="*/ 2401549 w 2604760"/>
                  <a:gd name="connsiteY4609" fmla="*/ 748243 h 1431869"/>
                  <a:gd name="connsiteX4610" fmla="*/ 2402066 w 2604760"/>
                  <a:gd name="connsiteY4610" fmla="*/ 750380 h 1431869"/>
                  <a:gd name="connsiteX4611" fmla="*/ 2402584 w 2604760"/>
                  <a:gd name="connsiteY4611" fmla="*/ 751850 h 1431869"/>
                  <a:gd name="connsiteX4612" fmla="*/ 2403110 w 2604760"/>
                  <a:gd name="connsiteY4612" fmla="*/ 752359 h 1431869"/>
                  <a:gd name="connsiteX4613" fmla="*/ 2403628 w 2604760"/>
                  <a:gd name="connsiteY4613" fmla="*/ 751892 h 1431869"/>
                  <a:gd name="connsiteX4614" fmla="*/ 2404154 w 2604760"/>
                  <a:gd name="connsiteY4614" fmla="*/ 750706 h 1431869"/>
                  <a:gd name="connsiteX4615" fmla="*/ 2404672 w 2604760"/>
                  <a:gd name="connsiteY4615" fmla="*/ 749236 h 1431869"/>
                  <a:gd name="connsiteX4616" fmla="*/ 2405189 w 2604760"/>
                  <a:gd name="connsiteY4616" fmla="*/ 748000 h 1431869"/>
                  <a:gd name="connsiteX4617" fmla="*/ 2405716 w 2604760"/>
                  <a:gd name="connsiteY4617" fmla="*/ 747441 h 1431869"/>
                  <a:gd name="connsiteX4618" fmla="*/ 2406233 w 2604760"/>
                  <a:gd name="connsiteY4618" fmla="*/ 747808 h 1431869"/>
                  <a:gd name="connsiteX4619" fmla="*/ 2406759 w 2604760"/>
                  <a:gd name="connsiteY4619" fmla="*/ 749094 h 1431869"/>
                  <a:gd name="connsiteX4620" fmla="*/ 2407277 w 2604760"/>
                  <a:gd name="connsiteY4620" fmla="*/ 751023 h 1431869"/>
                  <a:gd name="connsiteX4621" fmla="*/ 2407795 w 2604760"/>
                  <a:gd name="connsiteY4621" fmla="*/ 753144 h 1431869"/>
                  <a:gd name="connsiteX4622" fmla="*/ 2408321 w 2604760"/>
                  <a:gd name="connsiteY4622" fmla="*/ 754931 h 1431869"/>
                  <a:gd name="connsiteX4623" fmla="*/ 2408839 w 2604760"/>
                  <a:gd name="connsiteY4623" fmla="*/ 755900 h 1431869"/>
                  <a:gd name="connsiteX4624" fmla="*/ 2409365 w 2604760"/>
                  <a:gd name="connsiteY4624" fmla="*/ 755708 h 1431869"/>
                  <a:gd name="connsiteX4625" fmla="*/ 2409882 w 2604760"/>
                  <a:gd name="connsiteY4625" fmla="*/ 754213 h 1431869"/>
                  <a:gd name="connsiteX4626" fmla="*/ 2410400 w 2604760"/>
                  <a:gd name="connsiteY4626" fmla="*/ 751624 h 1431869"/>
                  <a:gd name="connsiteX4627" fmla="*/ 2410926 w 2604760"/>
                  <a:gd name="connsiteY4627" fmla="*/ 748418 h 1431869"/>
                  <a:gd name="connsiteX4628" fmla="*/ 2411444 w 2604760"/>
                  <a:gd name="connsiteY4628" fmla="*/ 745295 h 1431869"/>
                  <a:gd name="connsiteX4629" fmla="*/ 2411970 w 2604760"/>
                  <a:gd name="connsiteY4629" fmla="*/ 742974 h 1431869"/>
                  <a:gd name="connsiteX4630" fmla="*/ 2412487 w 2604760"/>
                  <a:gd name="connsiteY4630" fmla="*/ 742047 h 1431869"/>
                  <a:gd name="connsiteX4631" fmla="*/ 2413005 w 2604760"/>
                  <a:gd name="connsiteY4631" fmla="*/ 742865 h 1431869"/>
                  <a:gd name="connsiteX4632" fmla="*/ 2413531 w 2604760"/>
                  <a:gd name="connsiteY4632" fmla="*/ 745462 h 1431869"/>
                  <a:gd name="connsiteX4633" fmla="*/ 2414049 w 2604760"/>
                  <a:gd name="connsiteY4633" fmla="*/ 749478 h 1431869"/>
                  <a:gd name="connsiteX4634" fmla="*/ 2414575 w 2604760"/>
                  <a:gd name="connsiteY4634" fmla="*/ 754221 h 1431869"/>
                  <a:gd name="connsiteX4635" fmla="*/ 2415093 w 2604760"/>
                  <a:gd name="connsiteY4635" fmla="*/ 758764 h 1431869"/>
                  <a:gd name="connsiteX4636" fmla="*/ 2415611 w 2604760"/>
                  <a:gd name="connsiteY4636" fmla="*/ 762187 h 1431869"/>
                  <a:gd name="connsiteX4637" fmla="*/ 2416137 w 2604760"/>
                  <a:gd name="connsiteY4637" fmla="*/ 763749 h 1431869"/>
                  <a:gd name="connsiteX4638" fmla="*/ 2416654 w 2604760"/>
                  <a:gd name="connsiteY4638" fmla="*/ 763014 h 1431869"/>
                  <a:gd name="connsiteX4639" fmla="*/ 2417180 w 2604760"/>
                  <a:gd name="connsiteY4639" fmla="*/ 759991 h 1431869"/>
                  <a:gd name="connsiteX4640" fmla="*/ 2417698 w 2604760"/>
                  <a:gd name="connsiteY4640" fmla="*/ 755115 h 1431869"/>
                  <a:gd name="connsiteX4641" fmla="*/ 2418216 w 2604760"/>
                  <a:gd name="connsiteY4641" fmla="*/ 749253 h 1431869"/>
                  <a:gd name="connsiteX4642" fmla="*/ 2418742 w 2604760"/>
                  <a:gd name="connsiteY4642" fmla="*/ 743508 h 1431869"/>
                  <a:gd name="connsiteX4643" fmla="*/ 2419260 w 2604760"/>
                  <a:gd name="connsiteY4643" fmla="*/ 738957 h 1431869"/>
                  <a:gd name="connsiteX4644" fmla="*/ 2419786 w 2604760"/>
                  <a:gd name="connsiteY4644" fmla="*/ 736485 h 1431869"/>
                  <a:gd name="connsiteX4645" fmla="*/ 2420303 w 2604760"/>
                  <a:gd name="connsiteY4645" fmla="*/ 736594 h 1431869"/>
                  <a:gd name="connsiteX4646" fmla="*/ 2420821 w 2604760"/>
                  <a:gd name="connsiteY4646" fmla="*/ 739383 h 1431869"/>
                  <a:gd name="connsiteX4647" fmla="*/ 2421347 w 2604760"/>
                  <a:gd name="connsiteY4647" fmla="*/ 744460 h 1431869"/>
                  <a:gd name="connsiteX4648" fmla="*/ 2421865 w 2604760"/>
                  <a:gd name="connsiteY4648" fmla="*/ 750923 h 1431869"/>
                  <a:gd name="connsiteX4649" fmla="*/ 2422391 w 2604760"/>
                  <a:gd name="connsiteY4649" fmla="*/ 757561 h 1431869"/>
                  <a:gd name="connsiteX4650" fmla="*/ 2422909 w 2604760"/>
                  <a:gd name="connsiteY4650" fmla="*/ 763106 h 1431869"/>
                  <a:gd name="connsiteX4651" fmla="*/ 2423426 w 2604760"/>
                  <a:gd name="connsiteY4651" fmla="*/ 766471 h 1431869"/>
                  <a:gd name="connsiteX4652" fmla="*/ 2423952 w 2604760"/>
                  <a:gd name="connsiteY4652" fmla="*/ 767006 h 1431869"/>
                  <a:gd name="connsiteX4653" fmla="*/ 2424470 w 2604760"/>
                  <a:gd name="connsiteY4653" fmla="*/ 764525 h 1431869"/>
                  <a:gd name="connsiteX4654" fmla="*/ 2424996 w 2604760"/>
                  <a:gd name="connsiteY4654" fmla="*/ 759449 h 1431869"/>
                  <a:gd name="connsiteX4655" fmla="*/ 2425514 w 2604760"/>
                  <a:gd name="connsiteY4655" fmla="*/ 752660 h 1431869"/>
                  <a:gd name="connsiteX4656" fmla="*/ 2426032 w 2604760"/>
                  <a:gd name="connsiteY4656" fmla="*/ 745420 h 1431869"/>
                  <a:gd name="connsiteX4657" fmla="*/ 2426558 w 2604760"/>
                  <a:gd name="connsiteY4657" fmla="*/ 739016 h 1431869"/>
                  <a:gd name="connsiteX4658" fmla="*/ 2427075 w 2604760"/>
                  <a:gd name="connsiteY4658" fmla="*/ 734573 h 1431869"/>
                  <a:gd name="connsiteX4659" fmla="*/ 2427601 w 2604760"/>
                  <a:gd name="connsiteY4659" fmla="*/ 732836 h 1431869"/>
                  <a:gd name="connsiteX4660" fmla="*/ 2428119 w 2604760"/>
                  <a:gd name="connsiteY4660" fmla="*/ 734139 h 1431869"/>
                  <a:gd name="connsiteX4661" fmla="*/ 2428637 w 2604760"/>
                  <a:gd name="connsiteY4661" fmla="*/ 738231 h 1431869"/>
                  <a:gd name="connsiteX4662" fmla="*/ 2429163 w 2604760"/>
                  <a:gd name="connsiteY4662" fmla="*/ 744335 h 1431869"/>
                  <a:gd name="connsiteX4663" fmla="*/ 2429681 w 2604760"/>
                  <a:gd name="connsiteY4663" fmla="*/ 751265 h 1431869"/>
                  <a:gd name="connsiteX4664" fmla="*/ 2430207 w 2604760"/>
                  <a:gd name="connsiteY4664" fmla="*/ 757687 h 1431869"/>
                  <a:gd name="connsiteX4665" fmla="*/ 2430725 w 2604760"/>
                  <a:gd name="connsiteY4665" fmla="*/ 762430 h 1431869"/>
                  <a:gd name="connsiteX4666" fmla="*/ 2431242 w 2604760"/>
                  <a:gd name="connsiteY4666" fmla="*/ 764642 h 1431869"/>
                  <a:gd name="connsiteX4667" fmla="*/ 2431768 w 2604760"/>
                  <a:gd name="connsiteY4667" fmla="*/ 763941 h 1431869"/>
                  <a:gd name="connsiteX4668" fmla="*/ 2432286 w 2604760"/>
                  <a:gd name="connsiteY4668" fmla="*/ 760501 h 1431869"/>
                  <a:gd name="connsiteX4669" fmla="*/ 2432812 w 2604760"/>
                  <a:gd name="connsiteY4669" fmla="*/ 754973 h 1431869"/>
                  <a:gd name="connsiteX4670" fmla="*/ 2433330 w 2604760"/>
                  <a:gd name="connsiteY4670" fmla="*/ 748435 h 1431869"/>
                  <a:gd name="connsiteX4671" fmla="*/ 2433848 w 2604760"/>
                  <a:gd name="connsiteY4671" fmla="*/ 742088 h 1431869"/>
                  <a:gd name="connsiteX4672" fmla="*/ 2434373 w 2604760"/>
                  <a:gd name="connsiteY4672" fmla="*/ 737045 h 1431869"/>
                  <a:gd name="connsiteX4673" fmla="*/ 2434891 w 2604760"/>
                  <a:gd name="connsiteY4673" fmla="*/ 734131 h 1431869"/>
                  <a:gd name="connsiteX4674" fmla="*/ 2435417 w 2604760"/>
                  <a:gd name="connsiteY4674" fmla="*/ 733772 h 1431869"/>
                  <a:gd name="connsiteX4675" fmla="*/ 2435935 w 2604760"/>
                  <a:gd name="connsiteY4675" fmla="*/ 735909 h 1431869"/>
                  <a:gd name="connsiteX4676" fmla="*/ 2436453 w 2604760"/>
                  <a:gd name="connsiteY4676" fmla="*/ 740034 h 1431869"/>
                  <a:gd name="connsiteX4677" fmla="*/ 2436979 w 2604760"/>
                  <a:gd name="connsiteY4677" fmla="*/ 745236 h 1431869"/>
                  <a:gd name="connsiteX4678" fmla="*/ 2437497 w 2604760"/>
                  <a:gd name="connsiteY4678" fmla="*/ 750472 h 1431869"/>
                  <a:gd name="connsiteX4679" fmla="*/ 2438023 w 2604760"/>
                  <a:gd name="connsiteY4679" fmla="*/ 754764 h 1431869"/>
                  <a:gd name="connsiteX4680" fmla="*/ 2438540 w 2604760"/>
                  <a:gd name="connsiteY4680" fmla="*/ 757386 h 1431869"/>
                  <a:gd name="connsiteX4681" fmla="*/ 2439058 w 2604760"/>
                  <a:gd name="connsiteY4681" fmla="*/ 757937 h 1431869"/>
                  <a:gd name="connsiteX4682" fmla="*/ 2439584 w 2604760"/>
                  <a:gd name="connsiteY4682" fmla="*/ 756426 h 1431869"/>
                  <a:gd name="connsiteX4683" fmla="*/ 2440102 w 2604760"/>
                  <a:gd name="connsiteY4683" fmla="*/ 753261 h 1431869"/>
                  <a:gd name="connsiteX4684" fmla="*/ 2440628 w 2604760"/>
                  <a:gd name="connsiteY4684" fmla="*/ 749136 h 1431869"/>
                  <a:gd name="connsiteX4685" fmla="*/ 2441146 w 2604760"/>
                  <a:gd name="connsiteY4685" fmla="*/ 744936 h 1431869"/>
                  <a:gd name="connsiteX4686" fmla="*/ 2441663 w 2604760"/>
                  <a:gd name="connsiteY4686" fmla="*/ 741462 h 1431869"/>
                  <a:gd name="connsiteX4687" fmla="*/ 2442189 w 2604760"/>
                  <a:gd name="connsiteY4687" fmla="*/ 739299 h 1431869"/>
                  <a:gd name="connsiteX4688" fmla="*/ 2442707 w 2604760"/>
                  <a:gd name="connsiteY4688" fmla="*/ 738715 h 1431869"/>
                  <a:gd name="connsiteX4689" fmla="*/ 2443233 w 2604760"/>
                  <a:gd name="connsiteY4689" fmla="*/ 739642 h 1431869"/>
                  <a:gd name="connsiteX4690" fmla="*/ 2443751 w 2604760"/>
                  <a:gd name="connsiteY4690" fmla="*/ 741713 h 1431869"/>
                  <a:gd name="connsiteX4691" fmla="*/ 2444268 w 2604760"/>
                  <a:gd name="connsiteY4691" fmla="*/ 744360 h 1431869"/>
                  <a:gd name="connsiteX4692" fmla="*/ 2444795 w 2604760"/>
                  <a:gd name="connsiteY4692" fmla="*/ 746948 h 1431869"/>
                  <a:gd name="connsiteX4693" fmla="*/ 2445312 w 2604760"/>
                  <a:gd name="connsiteY4693" fmla="*/ 748936 h 1431869"/>
                  <a:gd name="connsiteX4694" fmla="*/ 2445839 w 2604760"/>
                  <a:gd name="connsiteY4694" fmla="*/ 749963 h 1431869"/>
                  <a:gd name="connsiteX4695" fmla="*/ 2446356 w 2604760"/>
                  <a:gd name="connsiteY4695" fmla="*/ 749929 h 1431869"/>
                  <a:gd name="connsiteX4696" fmla="*/ 2446874 w 2604760"/>
                  <a:gd name="connsiteY4696" fmla="*/ 748969 h 1431869"/>
                  <a:gd name="connsiteX4697" fmla="*/ 2447400 w 2604760"/>
                  <a:gd name="connsiteY4697" fmla="*/ 747433 h 1431869"/>
                  <a:gd name="connsiteX4698" fmla="*/ 2447918 w 2604760"/>
                  <a:gd name="connsiteY4698" fmla="*/ 745796 h 1431869"/>
                  <a:gd name="connsiteX4699" fmla="*/ 2448444 w 2604760"/>
                  <a:gd name="connsiteY4699" fmla="*/ 744552 h 1431869"/>
                  <a:gd name="connsiteX4700" fmla="*/ 2448961 w 2604760"/>
                  <a:gd name="connsiteY4700" fmla="*/ 744051 h 1431869"/>
                  <a:gd name="connsiteX4701" fmla="*/ 2449479 w 2604760"/>
                  <a:gd name="connsiteY4701" fmla="*/ 744443 h 1431869"/>
                  <a:gd name="connsiteX4702" fmla="*/ 2450005 w 2604760"/>
                  <a:gd name="connsiteY4702" fmla="*/ 745579 h 1431869"/>
                  <a:gd name="connsiteX4703" fmla="*/ 2450523 w 2604760"/>
                  <a:gd name="connsiteY4703" fmla="*/ 747107 h 1431869"/>
                  <a:gd name="connsiteX4704" fmla="*/ 2451049 w 2604760"/>
                  <a:gd name="connsiteY4704" fmla="*/ 748568 h 1431869"/>
                  <a:gd name="connsiteX4705" fmla="*/ 2451567 w 2604760"/>
                  <a:gd name="connsiteY4705" fmla="*/ 749503 h 1431869"/>
                  <a:gd name="connsiteX4706" fmla="*/ 2452084 w 2604760"/>
                  <a:gd name="connsiteY4706" fmla="*/ 749579 h 1431869"/>
                  <a:gd name="connsiteX4707" fmla="*/ 2452611 w 2604760"/>
                  <a:gd name="connsiteY4707" fmla="*/ 748643 h 1431869"/>
                  <a:gd name="connsiteX4708" fmla="*/ 2453128 w 2604760"/>
                  <a:gd name="connsiteY4708" fmla="*/ 746806 h 1431869"/>
                  <a:gd name="connsiteX4709" fmla="*/ 2453654 w 2604760"/>
                  <a:gd name="connsiteY4709" fmla="*/ 744410 h 1431869"/>
                  <a:gd name="connsiteX4710" fmla="*/ 2454172 w 2604760"/>
                  <a:gd name="connsiteY4710" fmla="*/ 742005 h 1431869"/>
                  <a:gd name="connsiteX4711" fmla="*/ 2454690 w 2604760"/>
                  <a:gd name="connsiteY4711" fmla="*/ 740201 h 1431869"/>
                  <a:gd name="connsiteX4712" fmla="*/ 2455216 w 2604760"/>
                  <a:gd name="connsiteY4712" fmla="*/ 739508 h 1431869"/>
                  <a:gd name="connsiteX4713" fmla="*/ 2455734 w 2604760"/>
                  <a:gd name="connsiteY4713" fmla="*/ 740235 h 1431869"/>
                  <a:gd name="connsiteX4714" fmla="*/ 2456259 w 2604760"/>
                  <a:gd name="connsiteY4714" fmla="*/ 742406 h 1431869"/>
                  <a:gd name="connsiteX4715" fmla="*/ 2456777 w 2604760"/>
                  <a:gd name="connsiteY4715" fmla="*/ 745737 h 1431869"/>
                  <a:gd name="connsiteX4716" fmla="*/ 2457295 w 2604760"/>
                  <a:gd name="connsiteY4716" fmla="*/ 749645 h 1431869"/>
                  <a:gd name="connsiteX4717" fmla="*/ 2457821 w 2604760"/>
                  <a:gd name="connsiteY4717" fmla="*/ 753336 h 1431869"/>
                  <a:gd name="connsiteX4718" fmla="*/ 2458339 w 2604760"/>
                  <a:gd name="connsiteY4718" fmla="*/ 756025 h 1431869"/>
                  <a:gd name="connsiteX4719" fmla="*/ 2458865 w 2604760"/>
                  <a:gd name="connsiteY4719" fmla="*/ 757085 h 1431869"/>
                  <a:gd name="connsiteX4720" fmla="*/ 2459383 w 2604760"/>
                  <a:gd name="connsiteY4720" fmla="*/ 756175 h 1431869"/>
                  <a:gd name="connsiteX4721" fmla="*/ 2459900 w 2604760"/>
                  <a:gd name="connsiteY4721" fmla="*/ 753328 h 1431869"/>
                  <a:gd name="connsiteX4722" fmla="*/ 2460426 w 2604760"/>
                  <a:gd name="connsiteY4722" fmla="*/ 748944 h 1431869"/>
                  <a:gd name="connsiteX4723" fmla="*/ 2460944 w 2604760"/>
                  <a:gd name="connsiteY4723" fmla="*/ 743775 h 1431869"/>
                  <a:gd name="connsiteX4724" fmla="*/ 2461470 w 2604760"/>
                  <a:gd name="connsiteY4724" fmla="*/ 738798 h 1431869"/>
                  <a:gd name="connsiteX4725" fmla="*/ 2461988 w 2604760"/>
                  <a:gd name="connsiteY4725" fmla="*/ 735041 h 1431869"/>
                  <a:gd name="connsiteX4726" fmla="*/ 2462506 w 2604760"/>
                  <a:gd name="connsiteY4726" fmla="*/ 733287 h 1431869"/>
                  <a:gd name="connsiteX4727" fmla="*/ 2463032 w 2604760"/>
                  <a:gd name="connsiteY4727" fmla="*/ 733955 h 1431869"/>
                  <a:gd name="connsiteX4728" fmla="*/ 2463549 w 2604760"/>
                  <a:gd name="connsiteY4728" fmla="*/ 737020 h 1431869"/>
                  <a:gd name="connsiteX4729" fmla="*/ 2464075 w 2604760"/>
                  <a:gd name="connsiteY4729" fmla="*/ 742022 h 1431869"/>
                  <a:gd name="connsiteX4730" fmla="*/ 2464593 w 2604760"/>
                  <a:gd name="connsiteY4730" fmla="*/ 748101 h 1431869"/>
                  <a:gd name="connsiteX4731" fmla="*/ 2465111 w 2604760"/>
                  <a:gd name="connsiteY4731" fmla="*/ 754138 h 1431869"/>
                  <a:gd name="connsiteX4732" fmla="*/ 2465637 w 2604760"/>
                  <a:gd name="connsiteY4732" fmla="*/ 758973 h 1431869"/>
                  <a:gd name="connsiteX4733" fmla="*/ 2466155 w 2604760"/>
                  <a:gd name="connsiteY4733" fmla="*/ 761628 h 1431869"/>
                  <a:gd name="connsiteX4734" fmla="*/ 2466681 w 2604760"/>
                  <a:gd name="connsiteY4734" fmla="*/ 761570 h 1431869"/>
                  <a:gd name="connsiteX4735" fmla="*/ 2467198 w 2604760"/>
                  <a:gd name="connsiteY4735" fmla="*/ 758705 h 1431869"/>
                  <a:gd name="connsiteX4736" fmla="*/ 2467716 w 2604760"/>
                  <a:gd name="connsiteY4736" fmla="*/ 753487 h 1431869"/>
                  <a:gd name="connsiteX4737" fmla="*/ 2468242 w 2604760"/>
                  <a:gd name="connsiteY4737" fmla="*/ 746781 h 1431869"/>
                  <a:gd name="connsiteX4738" fmla="*/ 2468760 w 2604760"/>
                  <a:gd name="connsiteY4738" fmla="*/ 739817 h 1431869"/>
                  <a:gd name="connsiteX4739" fmla="*/ 2469286 w 2604760"/>
                  <a:gd name="connsiteY4739" fmla="*/ 733880 h 1431869"/>
                  <a:gd name="connsiteX4740" fmla="*/ 2469804 w 2604760"/>
                  <a:gd name="connsiteY4740" fmla="*/ 730081 h 1431869"/>
                  <a:gd name="connsiteX4741" fmla="*/ 2470321 w 2604760"/>
                  <a:gd name="connsiteY4741" fmla="*/ 729087 h 1431869"/>
                  <a:gd name="connsiteX4742" fmla="*/ 2470847 w 2604760"/>
                  <a:gd name="connsiteY4742" fmla="*/ 731058 h 1431869"/>
                  <a:gd name="connsiteX4743" fmla="*/ 2471365 w 2604760"/>
                  <a:gd name="connsiteY4743" fmla="*/ 735650 h 1431869"/>
                  <a:gd name="connsiteX4744" fmla="*/ 2471891 w 2604760"/>
                  <a:gd name="connsiteY4744" fmla="*/ 742038 h 1431869"/>
                  <a:gd name="connsiteX4745" fmla="*/ 2472409 w 2604760"/>
                  <a:gd name="connsiteY4745" fmla="*/ 749028 h 1431869"/>
                  <a:gd name="connsiteX4746" fmla="*/ 2472927 w 2604760"/>
                  <a:gd name="connsiteY4746" fmla="*/ 755274 h 1431869"/>
                  <a:gd name="connsiteX4747" fmla="*/ 2473453 w 2604760"/>
                  <a:gd name="connsiteY4747" fmla="*/ 759599 h 1431869"/>
                  <a:gd name="connsiteX4748" fmla="*/ 2473970 w 2604760"/>
                  <a:gd name="connsiteY4748" fmla="*/ 761219 h 1431869"/>
                  <a:gd name="connsiteX4749" fmla="*/ 2474497 w 2604760"/>
                  <a:gd name="connsiteY4749" fmla="*/ 759841 h 1431869"/>
                  <a:gd name="connsiteX4750" fmla="*/ 2475014 w 2604760"/>
                  <a:gd name="connsiteY4750" fmla="*/ 755708 h 1431869"/>
                  <a:gd name="connsiteX4751" fmla="*/ 2475532 w 2604760"/>
                  <a:gd name="connsiteY4751" fmla="*/ 749562 h 1431869"/>
                  <a:gd name="connsiteX4752" fmla="*/ 2476058 w 2604760"/>
                  <a:gd name="connsiteY4752" fmla="*/ 742531 h 1431869"/>
                  <a:gd name="connsiteX4753" fmla="*/ 2476576 w 2604760"/>
                  <a:gd name="connsiteY4753" fmla="*/ 735909 h 1431869"/>
                  <a:gd name="connsiteX4754" fmla="*/ 2477102 w 2604760"/>
                  <a:gd name="connsiteY4754" fmla="*/ 730857 h 1431869"/>
                  <a:gd name="connsiteX4755" fmla="*/ 2477620 w 2604760"/>
                  <a:gd name="connsiteY4755" fmla="*/ 728210 h 1431869"/>
                  <a:gd name="connsiteX4756" fmla="*/ 2478137 w 2604760"/>
                  <a:gd name="connsiteY4756" fmla="*/ 728319 h 1431869"/>
                  <a:gd name="connsiteX4757" fmla="*/ 2478663 w 2604760"/>
                  <a:gd name="connsiteY4757" fmla="*/ 731091 h 1431869"/>
                  <a:gd name="connsiteX4758" fmla="*/ 2479181 w 2604760"/>
                  <a:gd name="connsiteY4758" fmla="*/ 735909 h 1431869"/>
                  <a:gd name="connsiteX4759" fmla="*/ 2479707 w 2604760"/>
                  <a:gd name="connsiteY4759" fmla="*/ 741788 h 1431869"/>
                  <a:gd name="connsiteX4760" fmla="*/ 2480225 w 2604760"/>
                  <a:gd name="connsiteY4760" fmla="*/ 747550 h 1431869"/>
                  <a:gd name="connsiteX4761" fmla="*/ 2480742 w 2604760"/>
                  <a:gd name="connsiteY4761" fmla="*/ 752092 h 1431869"/>
                  <a:gd name="connsiteX4762" fmla="*/ 2481268 w 2604760"/>
                  <a:gd name="connsiteY4762" fmla="*/ 754605 h 1431869"/>
                  <a:gd name="connsiteX4763" fmla="*/ 2481786 w 2604760"/>
                  <a:gd name="connsiteY4763" fmla="*/ 754722 h 1431869"/>
                  <a:gd name="connsiteX4764" fmla="*/ 2482312 w 2604760"/>
                  <a:gd name="connsiteY4764" fmla="*/ 752501 h 1431869"/>
                  <a:gd name="connsiteX4765" fmla="*/ 2482830 w 2604760"/>
                  <a:gd name="connsiteY4765" fmla="*/ 748435 h 1431869"/>
                  <a:gd name="connsiteX4766" fmla="*/ 2483348 w 2604760"/>
                  <a:gd name="connsiteY4766" fmla="*/ 743341 h 1431869"/>
                  <a:gd name="connsiteX4767" fmla="*/ 2483874 w 2604760"/>
                  <a:gd name="connsiteY4767" fmla="*/ 738206 h 1431869"/>
                  <a:gd name="connsiteX4768" fmla="*/ 2484392 w 2604760"/>
                  <a:gd name="connsiteY4768" fmla="*/ 733980 h 1431869"/>
                  <a:gd name="connsiteX4769" fmla="*/ 2484918 w 2604760"/>
                  <a:gd name="connsiteY4769" fmla="*/ 731350 h 1431869"/>
                  <a:gd name="connsiteX4770" fmla="*/ 2485435 w 2604760"/>
                  <a:gd name="connsiteY4770" fmla="*/ 730640 h 1431869"/>
                  <a:gd name="connsiteX4771" fmla="*/ 2485953 w 2604760"/>
                  <a:gd name="connsiteY4771" fmla="*/ 731818 h 1431869"/>
                  <a:gd name="connsiteX4772" fmla="*/ 2486479 w 2604760"/>
                  <a:gd name="connsiteY4772" fmla="*/ 734481 h 1431869"/>
                  <a:gd name="connsiteX4773" fmla="*/ 2486997 w 2604760"/>
                  <a:gd name="connsiteY4773" fmla="*/ 737955 h 1431869"/>
                  <a:gd name="connsiteX4774" fmla="*/ 2487523 w 2604760"/>
                  <a:gd name="connsiteY4774" fmla="*/ 741462 h 1431869"/>
                  <a:gd name="connsiteX4775" fmla="*/ 2488041 w 2604760"/>
                  <a:gd name="connsiteY4775" fmla="*/ 744260 h 1431869"/>
                  <a:gd name="connsiteX4776" fmla="*/ 2488558 w 2604760"/>
                  <a:gd name="connsiteY4776" fmla="*/ 745829 h 1431869"/>
                  <a:gd name="connsiteX4777" fmla="*/ 2489084 w 2604760"/>
                  <a:gd name="connsiteY4777" fmla="*/ 745988 h 1431869"/>
                  <a:gd name="connsiteX4778" fmla="*/ 2489602 w 2604760"/>
                  <a:gd name="connsiteY4778" fmla="*/ 744827 h 1431869"/>
                  <a:gd name="connsiteX4779" fmla="*/ 2490128 w 2604760"/>
                  <a:gd name="connsiteY4779" fmla="*/ 742731 h 1431869"/>
                  <a:gd name="connsiteX4780" fmla="*/ 2490646 w 2604760"/>
                  <a:gd name="connsiteY4780" fmla="*/ 740251 h 1431869"/>
                  <a:gd name="connsiteX4781" fmla="*/ 2491164 w 2604760"/>
                  <a:gd name="connsiteY4781" fmla="*/ 737988 h 1431869"/>
                  <a:gd name="connsiteX4782" fmla="*/ 2491690 w 2604760"/>
                  <a:gd name="connsiteY4782" fmla="*/ 736460 h 1431869"/>
                  <a:gd name="connsiteX4783" fmla="*/ 2492208 w 2604760"/>
                  <a:gd name="connsiteY4783" fmla="*/ 735959 h 1431869"/>
                  <a:gd name="connsiteX4784" fmla="*/ 2492733 w 2604760"/>
                  <a:gd name="connsiteY4784" fmla="*/ 736469 h 1431869"/>
                  <a:gd name="connsiteX4785" fmla="*/ 2493251 w 2604760"/>
                  <a:gd name="connsiteY4785" fmla="*/ 737746 h 1431869"/>
                  <a:gd name="connsiteX4786" fmla="*/ 2493769 w 2604760"/>
                  <a:gd name="connsiteY4786" fmla="*/ 739341 h 1431869"/>
                  <a:gd name="connsiteX4787" fmla="*/ 2494295 w 2604760"/>
                  <a:gd name="connsiteY4787" fmla="*/ 740777 h 1431869"/>
                  <a:gd name="connsiteX4788" fmla="*/ 2494813 w 2604760"/>
                  <a:gd name="connsiteY4788" fmla="*/ 741621 h 1431869"/>
                  <a:gd name="connsiteX4789" fmla="*/ 2495339 w 2604760"/>
                  <a:gd name="connsiteY4789" fmla="*/ 741596 h 1431869"/>
                  <a:gd name="connsiteX4790" fmla="*/ 2495856 w 2604760"/>
                  <a:gd name="connsiteY4790" fmla="*/ 740661 h 1431869"/>
                  <a:gd name="connsiteX4791" fmla="*/ 2496374 w 2604760"/>
                  <a:gd name="connsiteY4791" fmla="*/ 739016 h 1431869"/>
                  <a:gd name="connsiteX4792" fmla="*/ 2496900 w 2604760"/>
                  <a:gd name="connsiteY4792" fmla="*/ 737087 h 1431869"/>
                  <a:gd name="connsiteX4793" fmla="*/ 2497418 w 2604760"/>
                  <a:gd name="connsiteY4793" fmla="*/ 735408 h 1431869"/>
                  <a:gd name="connsiteX4794" fmla="*/ 2497944 w 2604760"/>
                  <a:gd name="connsiteY4794" fmla="*/ 734515 h 1431869"/>
                  <a:gd name="connsiteX4795" fmla="*/ 2498462 w 2604760"/>
                  <a:gd name="connsiteY4795" fmla="*/ 734765 h 1431869"/>
                  <a:gd name="connsiteX4796" fmla="*/ 2498979 w 2604760"/>
                  <a:gd name="connsiteY4796" fmla="*/ 736285 h 1431869"/>
                  <a:gd name="connsiteX4797" fmla="*/ 2499506 w 2604760"/>
                  <a:gd name="connsiteY4797" fmla="*/ 738882 h 1431869"/>
                  <a:gd name="connsiteX4798" fmla="*/ 2500023 w 2604760"/>
                  <a:gd name="connsiteY4798" fmla="*/ 742113 h 1431869"/>
                  <a:gd name="connsiteX4799" fmla="*/ 2500549 w 2604760"/>
                  <a:gd name="connsiteY4799" fmla="*/ 745303 h 1431869"/>
                  <a:gd name="connsiteX4800" fmla="*/ 2501067 w 2604760"/>
                  <a:gd name="connsiteY4800" fmla="*/ 747733 h 1431869"/>
                  <a:gd name="connsiteX4801" fmla="*/ 2501585 w 2604760"/>
                  <a:gd name="connsiteY4801" fmla="*/ 748794 h 1431869"/>
                  <a:gd name="connsiteX4802" fmla="*/ 2502111 w 2604760"/>
                  <a:gd name="connsiteY4802" fmla="*/ 748167 h 1431869"/>
                  <a:gd name="connsiteX4803" fmla="*/ 2502629 w 2604760"/>
                  <a:gd name="connsiteY4803" fmla="*/ 745871 h 1431869"/>
                  <a:gd name="connsiteX4804" fmla="*/ 2503154 w 2604760"/>
                  <a:gd name="connsiteY4804" fmla="*/ 742255 h 1431869"/>
                  <a:gd name="connsiteX4805" fmla="*/ 2503672 w 2604760"/>
                  <a:gd name="connsiteY4805" fmla="*/ 737963 h 1431869"/>
                  <a:gd name="connsiteX4806" fmla="*/ 2504190 w 2604760"/>
                  <a:gd name="connsiteY4806" fmla="*/ 733855 h 1431869"/>
                  <a:gd name="connsiteX4807" fmla="*/ 2504716 w 2604760"/>
                  <a:gd name="connsiteY4807" fmla="*/ 730824 h 1431869"/>
                  <a:gd name="connsiteX4808" fmla="*/ 2505234 w 2604760"/>
                  <a:gd name="connsiteY4808" fmla="*/ 729605 h 1431869"/>
                  <a:gd name="connsiteX4809" fmla="*/ 2505760 w 2604760"/>
                  <a:gd name="connsiteY4809" fmla="*/ 730590 h 1431869"/>
                  <a:gd name="connsiteX4810" fmla="*/ 2506278 w 2604760"/>
                  <a:gd name="connsiteY4810" fmla="*/ 733747 h 1431869"/>
                  <a:gd name="connsiteX4811" fmla="*/ 2506795 w 2604760"/>
                  <a:gd name="connsiteY4811" fmla="*/ 738623 h 1431869"/>
                  <a:gd name="connsiteX4812" fmla="*/ 2507321 w 2604760"/>
                  <a:gd name="connsiteY4812" fmla="*/ 744410 h 1431869"/>
                  <a:gd name="connsiteX4813" fmla="*/ 2507839 w 2604760"/>
                  <a:gd name="connsiteY4813" fmla="*/ 750080 h 1431869"/>
                  <a:gd name="connsiteX4814" fmla="*/ 2508365 w 2604760"/>
                  <a:gd name="connsiteY4814" fmla="*/ 754547 h 1431869"/>
                  <a:gd name="connsiteX4815" fmla="*/ 2508883 w 2604760"/>
                  <a:gd name="connsiteY4815" fmla="*/ 756918 h 1431869"/>
                  <a:gd name="connsiteX4816" fmla="*/ 2509401 w 2604760"/>
                  <a:gd name="connsiteY4816" fmla="*/ 756685 h 1431869"/>
                  <a:gd name="connsiteX4817" fmla="*/ 2509927 w 2604760"/>
                  <a:gd name="connsiteY4817" fmla="*/ 753846 h 1431869"/>
                  <a:gd name="connsiteX4818" fmla="*/ 2510444 w 2604760"/>
                  <a:gd name="connsiteY4818" fmla="*/ 748902 h 1431869"/>
                  <a:gd name="connsiteX4819" fmla="*/ 2510970 w 2604760"/>
                  <a:gd name="connsiteY4819" fmla="*/ 742723 h 1431869"/>
                  <a:gd name="connsiteX4820" fmla="*/ 2511488 w 2604760"/>
                  <a:gd name="connsiteY4820" fmla="*/ 736477 h 1431869"/>
                  <a:gd name="connsiteX4821" fmla="*/ 2512006 w 2604760"/>
                  <a:gd name="connsiteY4821" fmla="*/ 731375 h 1431869"/>
                  <a:gd name="connsiteX4822" fmla="*/ 2512532 w 2604760"/>
                  <a:gd name="connsiteY4822" fmla="*/ 728436 h 1431869"/>
                  <a:gd name="connsiteX4823" fmla="*/ 2513050 w 2604760"/>
                  <a:gd name="connsiteY4823" fmla="*/ 728260 h 1431869"/>
                  <a:gd name="connsiteX4824" fmla="*/ 2513576 w 2604760"/>
                  <a:gd name="connsiteY4824" fmla="*/ 730932 h 1431869"/>
                  <a:gd name="connsiteX4825" fmla="*/ 2514093 w 2604760"/>
                  <a:gd name="connsiteY4825" fmla="*/ 736009 h 1431869"/>
                  <a:gd name="connsiteX4826" fmla="*/ 2514611 w 2604760"/>
                  <a:gd name="connsiteY4826" fmla="*/ 742640 h 1431869"/>
                  <a:gd name="connsiteX4827" fmla="*/ 2515137 w 2604760"/>
                  <a:gd name="connsiteY4827" fmla="*/ 749670 h 1431869"/>
                  <a:gd name="connsiteX4828" fmla="*/ 2515655 w 2604760"/>
                  <a:gd name="connsiteY4828" fmla="*/ 755816 h 1431869"/>
                  <a:gd name="connsiteX4829" fmla="*/ 2516181 w 2604760"/>
                  <a:gd name="connsiteY4829" fmla="*/ 759925 h 1431869"/>
                  <a:gd name="connsiteX4830" fmla="*/ 2516699 w 2604760"/>
                  <a:gd name="connsiteY4830" fmla="*/ 761236 h 1431869"/>
                  <a:gd name="connsiteX4831" fmla="*/ 2517216 w 2604760"/>
                  <a:gd name="connsiteY4831" fmla="*/ 759540 h 1431869"/>
                  <a:gd name="connsiteX4832" fmla="*/ 2517742 w 2604760"/>
                  <a:gd name="connsiteY4832" fmla="*/ 755182 h 1431869"/>
                  <a:gd name="connsiteX4833" fmla="*/ 2518260 w 2604760"/>
                  <a:gd name="connsiteY4833" fmla="*/ 748977 h 1431869"/>
                  <a:gd name="connsiteX4834" fmla="*/ 2518786 w 2604760"/>
                  <a:gd name="connsiteY4834" fmla="*/ 742063 h 1431869"/>
                  <a:gd name="connsiteX4835" fmla="*/ 2519304 w 2604760"/>
                  <a:gd name="connsiteY4835" fmla="*/ 735742 h 1431869"/>
                  <a:gd name="connsiteX4836" fmla="*/ 2519822 w 2604760"/>
                  <a:gd name="connsiteY4836" fmla="*/ 731175 h 1431869"/>
                  <a:gd name="connsiteX4837" fmla="*/ 2520348 w 2604760"/>
                  <a:gd name="connsiteY4837" fmla="*/ 729145 h 1431869"/>
                  <a:gd name="connsiteX4838" fmla="*/ 2520865 w 2604760"/>
                  <a:gd name="connsiteY4838" fmla="*/ 729939 h 1431869"/>
                  <a:gd name="connsiteX4839" fmla="*/ 2521392 w 2604760"/>
                  <a:gd name="connsiteY4839" fmla="*/ 733346 h 1431869"/>
                  <a:gd name="connsiteX4840" fmla="*/ 2521909 w 2604760"/>
                  <a:gd name="connsiteY4840" fmla="*/ 738707 h 1431869"/>
                  <a:gd name="connsiteX4841" fmla="*/ 2522427 w 2604760"/>
                  <a:gd name="connsiteY4841" fmla="*/ 745028 h 1431869"/>
                  <a:gd name="connsiteX4842" fmla="*/ 2522953 w 2604760"/>
                  <a:gd name="connsiteY4842" fmla="*/ 751115 h 1431869"/>
                  <a:gd name="connsiteX4843" fmla="*/ 2523471 w 2604760"/>
                  <a:gd name="connsiteY4843" fmla="*/ 755833 h 1431869"/>
                  <a:gd name="connsiteX4844" fmla="*/ 2523997 w 2604760"/>
                  <a:gd name="connsiteY4844" fmla="*/ 758330 h 1431869"/>
                  <a:gd name="connsiteX4845" fmla="*/ 2524515 w 2604760"/>
                  <a:gd name="connsiteY4845" fmla="*/ 758213 h 1431869"/>
                  <a:gd name="connsiteX4846" fmla="*/ 2525032 w 2604760"/>
                  <a:gd name="connsiteY4846" fmla="*/ 755599 h 1431869"/>
                  <a:gd name="connsiteX4847" fmla="*/ 2525558 w 2604760"/>
                  <a:gd name="connsiteY4847" fmla="*/ 751040 h 1431869"/>
                  <a:gd name="connsiteX4848" fmla="*/ 2526076 w 2604760"/>
                  <a:gd name="connsiteY4848" fmla="*/ 745395 h 1431869"/>
                  <a:gd name="connsiteX4849" fmla="*/ 2526602 w 2604760"/>
                  <a:gd name="connsiteY4849" fmla="*/ 739725 h 1431869"/>
                  <a:gd name="connsiteX4850" fmla="*/ 2527120 w 2604760"/>
                  <a:gd name="connsiteY4850" fmla="*/ 735049 h 1431869"/>
                  <a:gd name="connsiteX4851" fmla="*/ 2527637 w 2604760"/>
                  <a:gd name="connsiteY4851" fmla="*/ 732143 h 1431869"/>
                  <a:gd name="connsiteX4852" fmla="*/ 2528164 w 2604760"/>
                  <a:gd name="connsiteY4852" fmla="*/ 731383 h 1431869"/>
                  <a:gd name="connsiteX4853" fmla="*/ 2528681 w 2604760"/>
                  <a:gd name="connsiteY4853" fmla="*/ 732711 h 1431869"/>
                  <a:gd name="connsiteX4854" fmla="*/ 2529207 w 2604760"/>
                  <a:gd name="connsiteY4854" fmla="*/ 735717 h 1431869"/>
                  <a:gd name="connsiteX4855" fmla="*/ 2529725 w 2604760"/>
                  <a:gd name="connsiteY4855" fmla="*/ 739700 h 1431869"/>
                  <a:gd name="connsiteX4856" fmla="*/ 2530243 w 2604760"/>
                  <a:gd name="connsiteY4856" fmla="*/ 743792 h 1431869"/>
                  <a:gd name="connsiteX4857" fmla="*/ 2530769 w 2604760"/>
                  <a:gd name="connsiteY4857" fmla="*/ 747165 h 1431869"/>
                  <a:gd name="connsiteX4858" fmla="*/ 2531287 w 2604760"/>
                  <a:gd name="connsiteY4858" fmla="*/ 749178 h 1431869"/>
                  <a:gd name="connsiteX4859" fmla="*/ 2531813 w 2604760"/>
                  <a:gd name="connsiteY4859" fmla="*/ 749520 h 1431869"/>
                  <a:gd name="connsiteX4860" fmla="*/ 2532330 w 2604760"/>
                  <a:gd name="connsiteY4860" fmla="*/ 748251 h 1431869"/>
                  <a:gd name="connsiteX4861" fmla="*/ 2532848 w 2604760"/>
                  <a:gd name="connsiteY4861" fmla="*/ 745687 h 1431869"/>
                  <a:gd name="connsiteX4862" fmla="*/ 2533374 w 2604760"/>
                  <a:gd name="connsiteY4862" fmla="*/ 742389 h 1431869"/>
                  <a:gd name="connsiteX4863" fmla="*/ 2533892 w 2604760"/>
                  <a:gd name="connsiteY4863" fmla="*/ 739016 h 1431869"/>
                  <a:gd name="connsiteX4864" fmla="*/ 2534418 w 2604760"/>
                  <a:gd name="connsiteY4864" fmla="*/ 736210 h 1431869"/>
                  <a:gd name="connsiteX4865" fmla="*/ 2534936 w 2604760"/>
                  <a:gd name="connsiteY4865" fmla="*/ 734456 h 1431869"/>
                  <a:gd name="connsiteX4866" fmla="*/ 2535453 w 2604760"/>
                  <a:gd name="connsiteY4866" fmla="*/ 733939 h 1431869"/>
                  <a:gd name="connsiteX4867" fmla="*/ 2535979 w 2604760"/>
                  <a:gd name="connsiteY4867" fmla="*/ 734523 h 1431869"/>
                  <a:gd name="connsiteX4868" fmla="*/ 2536497 w 2604760"/>
                  <a:gd name="connsiteY4868" fmla="*/ 735851 h 1431869"/>
                  <a:gd name="connsiteX4869" fmla="*/ 2537023 w 2604760"/>
                  <a:gd name="connsiteY4869" fmla="*/ 737412 h 1431869"/>
                  <a:gd name="connsiteX4870" fmla="*/ 2537541 w 2604760"/>
                  <a:gd name="connsiteY4870" fmla="*/ 738698 h 1431869"/>
                  <a:gd name="connsiteX4871" fmla="*/ 2538059 w 2604760"/>
                  <a:gd name="connsiteY4871" fmla="*/ 739325 h 1431869"/>
                  <a:gd name="connsiteX4872" fmla="*/ 2538585 w 2604760"/>
                  <a:gd name="connsiteY4872" fmla="*/ 739082 h 1431869"/>
                  <a:gd name="connsiteX4873" fmla="*/ 2539102 w 2604760"/>
                  <a:gd name="connsiteY4873" fmla="*/ 738039 h 1431869"/>
                  <a:gd name="connsiteX4874" fmla="*/ 2539628 w 2604760"/>
                  <a:gd name="connsiteY4874" fmla="*/ 736435 h 1431869"/>
                  <a:gd name="connsiteX4875" fmla="*/ 2540146 w 2604760"/>
                  <a:gd name="connsiteY4875" fmla="*/ 734698 h 1431869"/>
                  <a:gd name="connsiteX4876" fmla="*/ 2540664 w 2604760"/>
                  <a:gd name="connsiteY4876" fmla="*/ 733246 h 1431869"/>
                  <a:gd name="connsiteX4877" fmla="*/ 2541190 w 2604760"/>
                  <a:gd name="connsiteY4877" fmla="*/ 732477 h 1431869"/>
                  <a:gd name="connsiteX4878" fmla="*/ 2541708 w 2604760"/>
                  <a:gd name="connsiteY4878" fmla="*/ 732602 h 1431869"/>
                  <a:gd name="connsiteX4879" fmla="*/ 2542234 w 2604760"/>
                  <a:gd name="connsiteY4879" fmla="*/ 733655 h 1431869"/>
                  <a:gd name="connsiteX4880" fmla="*/ 2542751 w 2604760"/>
                  <a:gd name="connsiteY4880" fmla="*/ 735375 h 1431869"/>
                  <a:gd name="connsiteX4881" fmla="*/ 2543269 w 2604760"/>
                  <a:gd name="connsiteY4881" fmla="*/ 737320 h 1431869"/>
                  <a:gd name="connsiteX4882" fmla="*/ 2543795 w 2604760"/>
                  <a:gd name="connsiteY4882" fmla="*/ 738890 h 1431869"/>
                  <a:gd name="connsiteX4883" fmla="*/ 2544313 w 2604760"/>
                  <a:gd name="connsiteY4883" fmla="*/ 739542 h 1431869"/>
                  <a:gd name="connsiteX4884" fmla="*/ 2544839 w 2604760"/>
                  <a:gd name="connsiteY4884" fmla="*/ 738924 h 1431869"/>
                  <a:gd name="connsiteX4885" fmla="*/ 2545357 w 2604760"/>
                  <a:gd name="connsiteY4885" fmla="*/ 736970 h 1431869"/>
                  <a:gd name="connsiteX4886" fmla="*/ 2545874 w 2604760"/>
                  <a:gd name="connsiteY4886" fmla="*/ 733922 h 1431869"/>
                  <a:gd name="connsiteX4887" fmla="*/ 2546401 w 2604760"/>
                  <a:gd name="connsiteY4887" fmla="*/ 730290 h 1431869"/>
                  <a:gd name="connsiteX4888" fmla="*/ 2546918 w 2604760"/>
                  <a:gd name="connsiteY4888" fmla="*/ 726766 h 1431869"/>
                  <a:gd name="connsiteX4889" fmla="*/ 2547444 w 2604760"/>
                  <a:gd name="connsiteY4889" fmla="*/ 724069 h 1431869"/>
                  <a:gd name="connsiteX4890" fmla="*/ 2547962 w 2604760"/>
                  <a:gd name="connsiteY4890" fmla="*/ 722841 h 1431869"/>
                  <a:gd name="connsiteX4891" fmla="*/ 2548480 w 2604760"/>
                  <a:gd name="connsiteY4891" fmla="*/ 723451 h 1431869"/>
                  <a:gd name="connsiteX4892" fmla="*/ 2549006 w 2604760"/>
                  <a:gd name="connsiteY4892" fmla="*/ 725906 h 1431869"/>
                  <a:gd name="connsiteX4893" fmla="*/ 2549523 w 2604760"/>
                  <a:gd name="connsiteY4893" fmla="*/ 729830 h 1431869"/>
                  <a:gd name="connsiteX4894" fmla="*/ 2550049 w 2604760"/>
                  <a:gd name="connsiteY4894" fmla="*/ 734540 h 1431869"/>
                  <a:gd name="connsiteX4895" fmla="*/ 2550567 w 2604760"/>
                  <a:gd name="connsiteY4895" fmla="*/ 739132 h 1431869"/>
                  <a:gd name="connsiteX4896" fmla="*/ 2551085 w 2604760"/>
                  <a:gd name="connsiteY4896" fmla="*/ 742681 h 1431869"/>
                  <a:gd name="connsiteX4897" fmla="*/ 2551611 w 2604760"/>
                  <a:gd name="connsiteY4897" fmla="*/ 744393 h 1431869"/>
                  <a:gd name="connsiteX4898" fmla="*/ 2552129 w 2604760"/>
                  <a:gd name="connsiteY4898" fmla="*/ 743800 h 1431869"/>
                  <a:gd name="connsiteX4899" fmla="*/ 2552655 w 2604760"/>
                  <a:gd name="connsiteY4899" fmla="*/ 740894 h 1431869"/>
                  <a:gd name="connsiteX4900" fmla="*/ 2553173 w 2604760"/>
                  <a:gd name="connsiteY4900" fmla="*/ 736143 h 1431869"/>
                  <a:gd name="connsiteX4901" fmla="*/ 2553690 w 2604760"/>
                  <a:gd name="connsiteY4901" fmla="*/ 730365 h 1431869"/>
                  <a:gd name="connsiteX4902" fmla="*/ 2554216 w 2604760"/>
                  <a:gd name="connsiteY4902" fmla="*/ 724611 h 1431869"/>
                  <a:gd name="connsiteX4903" fmla="*/ 2554734 w 2604760"/>
                  <a:gd name="connsiteY4903" fmla="*/ 720002 h 1431869"/>
                  <a:gd name="connsiteX4904" fmla="*/ 2555260 w 2604760"/>
                  <a:gd name="connsiteY4904" fmla="*/ 717522 h 1431869"/>
                  <a:gd name="connsiteX4905" fmla="*/ 2555778 w 2604760"/>
                  <a:gd name="connsiteY4905" fmla="*/ 717739 h 1431869"/>
                  <a:gd name="connsiteX4906" fmla="*/ 2556296 w 2604760"/>
                  <a:gd name="connsiteY4906" fmla="*/ 720720 h 1431869"/>
                  <a:gd name="connsiteX4907" fmla="*/ 2556822 w 2604760"/>
                  <a:gd name="connsiteY4907" fmla="*/ 725956 h 1431869"/>
                  <a:gd name="connsiteX4908" fmla="*/ 2557339 w 2604760"/>
                  <a:gd name="connsiteY4908" fmla="*/ 732544 h 1431869"/>
                  <a:gd name="connsiteX4909" fmla="*/ 2557865 w 2604760"/>
                  <a:gd name="connsiteY4909" fmla="*/ 739341 h 1431869"/>
                  <a:gd name="connsiteX4910" fmla="*/ 2558383 w 2604760"/>
                  <a:gd name="connsiteY4910" fmla="*/ 745136 h 1431869"/>
                  <a:gd name="connsiteX4911" fmla="*/ 2558901 w 2604760"/>
                  <a:gd name="connsiteY4911" fmla="*/ 748860 h 1431869"/>
                  <a:gd name="connsiteX4912" fmla="*/ 2559427 w 2604760"/>
                  <a:gd name="connsiteY4912" fmla="*/ 749829 h 1431869"/>
                  <a:gd name="connsiteX4913" fmla="*/ 2559945 w 2604760"/>
                  <a:gd name="connsiteY4913" fmla="*/ 747858 h 1431869"/>
                  <a:gd name="connsiteX4914" fmla="*/ 2560471 w 2604760"/>
                  <a:gd name="connsiteY4914" fmla="*/ 743358 h 1431869"/>
                  <a:gd name="connsiteX4915" fmla="*/ 2560989 w 2604760"/>
                  <a:gd name="connsiteY4915" fmla="*/ 737178 h 1431869"/>
                  <a:gd name="connsiteX4916" fmla="*/ 2561506 w 2604760"/>
                  <a:gd name="connsiteY4916" fmla="*/ 730482 h 1431869"/>
                  <a:gd name="connsiteX4917" fmla="*/ 2562032 w 2604760"/>
                  <a:gd name="connsiteY4917" fmla="*/ 724561 h 1431869"/>
                  <a:gd name="connsiteX4918" fmla="*/ 2562550 w 2604760"/>
                  <a:gd name="connsiteY4918" fmla="*/ 720603 h 1431869"/>
                  <a:gd name="connsiteX4919" fmla="*/ 2563076 w 2604760"/>
                  <a:gd name="connsiteY4919" fmla="*/ 719417 h 1431869"/>
                  <a:gd name="connsiteX4920" fmla="*/ 2563594 w 2604760"/>
                  <a:gd name="connsiteY4920" fmla="*/ 721238 h 1431869"/>
                  <a:gd name="connsiteX4921" fmla="*/ 2564111 w 2604760"/>
                  <a:gd name="connsiteY4921" fmla="*/ 725722 h 1431869"/>
                  <a:gd name="connsiteX4922" fmla="*/ 2564637 w 2604760"/>
                  <a:gd name="connsiteY4922" fmla="*/ 732043 h 1431869"/>
                  <a:gd name="connsiteX4923" fmla="*/ 2565155 w 2604760"/>
                  <a:gd name="connsiteY4923" fmla="*/ 739116 h 1431869"/>
                  <a:gd name="connsiteX4924" fmla="*/ 2565681 w 2604760"/>
                  <a:gd name="connsiteY4924" fmla="*/ 745721 h 1431869"/>
                  <a:gd name="connsiteX4925" fmla="*/ 2566199 w 2604760"/>
                  <a:gd name="connsiteY4925" fmla="*/ 750714 h 1431869"/>
                  <a:gd name="connsiteX4926" fmla="*/ 2566717 w 2604760"/>
                  <a:gd name="connsiteY4926" fmla="*/ 753261 h 1431869"/>
                  <a:gd name="connsiteX4927" fmla="*/ 2567243 w 2604760"/>
                  <a:gd name="connsiteY4927" fmla="*/ 753027 h 1431869"/>
                  <a:gd name="connsiteX4928" fmla="*/ 2567760 w 2604760"/>
                  <a:gd name="connsiteY4928" fmla="*/ 750205 h 1431869"/>
                  <a:gd name="connsiteX4929" fmla="*/ 2568287 w 2604760"/>
                  <a:gd name="connsiteY4929" fmla="*/ 745454 h 1431869"/>
                  <a:gd name="connsiteX4930" fmla="*/ 2568804 w 2604760"/>
                  <a:gd name="connsiteY4930" fmla="*/ 739759 h 1431869"/>
                  <a:gd name="connsiteX4931" fmla="*/ 2569322 w 2604760"/>
                  <a:gd name="connsiteY4931" fmla="*/ 734239 h 1431869"/>
                  <a:gd name="connsiteX4932" fmla="*/ 2569848 w 2604760"/>
                  <a:gd name="connsiteY4932" fmla="*/ 729981 h 1431869"/>
                  <a:gd name="connsiteX4933" fmla="*/ 2570366 w 2604760"/>
                  <a:gd name="connsiteY4933" fmla="*/ 727801 h 1431869"/>
                  <a:gd name="connsiteX4934" fmla="*/ 2570892 w 2604760"/>
                  <a:gd name="connsiteY4934" fmla="*/ 728060 h 1431869"/>
                  <a:gd name="connsiteX4935" fmla="*/ 2571410 w 2604760"/>
                  <a:gd name="connsiteY4935" fmla="*/ 730615 h 1431869"/>
                  <a:gd name="connsiteX4936" fmla="*/ 2571927 w 2604760"/>
                  <a:gd name="connsiteY4936" fmla="*/ 734924 h 1431869"/>
                  <a:gd name="connsiteX4937" fmla="*/ 2572453 w 2604760"/>
                  <a:gd name="connsiteY4937" fmla="*/ 740159 h 1431869"/>
                  <a:gd name="connsiteX4938" fmla="*/ 2572971 w 2604760"/>
                  <a:gd name="connsiteY4938" fmla="*/ 745387 h 1431869"/>
                  <a:gd name="connsiteX4939" fmla="*/ 2573497 w 2604760"/>
                  <a:gd name="connsiteY4939" fmla="*/ 749679 h 1431869"/>
                  <a:gd name="connsiteX4940" fmla="*/ 2574015 w 2604760"/>
                  <a:gd name="connsiteY4940" fmla="*/ 752334 h 1431869"/>
                  <a:gd name="connsiteX4941" fmla="*/ 2574532 w 2604760"/>
                  <a:gd name="connsiteY4941" fmla="*/ 753011 h 1431869"/>
                  <a:gd name="connsiteX4942" fmla="*/ 2575059 w 2604760"/>
                  <a:gd name="connsiteY4942" fmla="*/ 751791 h 1431869"/>
                  <a:gd name="connsiteX4943" fmla="*/ 2575576 w 2604760"/>
                  <a:gd name="connsiteY4943" fmla="*/ 749136 h 1431869"/>
                  <a:gd name="connsiteX4944" fmla="*/ 2576102 w 2604760"/>
                  <a:gd name="connsiteY4944" fmla="*/ 745679 h 1431869"/>
                  <a:gd name="connsiteX4945" fmla="*/ 2576620 w 2604760"/>
                  <a:gd name="connsiteY4945" fmla="*/ 742189 h 1431869"/>
                  <a:gd name="connsiteX4946" fmla="*/ 2577138 w 2604760"/>
                  <a:gd name="connsiteY4946" fmla="*/ 739341 h 1431869"/>
                  <a:gd name="connsiteX4947" fmla="*/ 2577664 w 2604760"/>
                  <a:gd name="connsiteY4947" fmla="*/ 737679 h 1431869"/>
                  <a:gd name="connsiteX4948" fmla="*/ 2578182 w 2604760"/>
                  <a:gd name="connsiteY4948" fmla="*/ 737437 h 1431869"/>
                  <a:gd name="connsiteX4949" fmla="*/ 2578708 w 2604760"/>
                  <a:gd name="connsiteY4949" fmla="*/ 738531 h 1431869"/>
                  <a:gd name="connsiteX4950" fmla="*/ 2579225 w 2604760"/>
                  <a:gd name="connsiteY4950" fmla="*/ 740585 h 1431869"/>
                  <a:gd name="connsiteX4951" fmla="*/ 2579743 w 2604760"/>
                  <a:gd name="connsiteY4951" fmla="*/ 743091 h 1431869"/>
                  <a:gd name="connsiteX4952" fmla="*/ 2580269 w 2604760"/>
                  <a:gd name="connsiteY4952" fmla="*/ 745462 h 1431869"/>
                  <a:gd name="connsiteX4953" fmla="*/ 2580787 w 2604760"/>
                  <a:gd name="connsiteY4953" fmla="*/ 747182 h 1431869"/>
                  <a:gd name="connsiteX4954" fmla="*/ 2581313 w 2604760"/>
                  <a:gd name="connsiteY4954" fmla="*/ 747942 h 1431869"/>
                  <a:gd name="connsiteX4955" fmla="*/ 2581831 w 2604760"/>
                  <a:gd name="connsiteY4955" fmla="*/ 747666 h 1431869"/>
                  <a:gd name="connsiteX4956" fmla="*/ 2582348 w 2604760"/>
                  <a:gd name="connsiteY4956" fmla="*/ 746581 h 1431869"/>
                  <a:gd name="connsiteX4957" fmla="*/ 2582874 w 2604760"/>
                  <a:gd name="connsiteY4957" fmla="*/ 745053 h 1431869"/>
                  <a:gd name="connsiteX4958" fmla="*/ 2583392 w 2604760"/>
                  <a:gd name="connsiteY4958" fmla="*/ 743566 h 1431869"/>
                  <a:gd name="connsiteX4959" fmla="*/ 2583918 w 2604760"/>
                  <a:gd name="connsiteY4959" fmla="*/ 742498 h 1431869"/>
                  <a:gd name="connsiteX4960" fmla="*/ 2584436 w 2604760"/>
                  <a:gd name="connsiteY4960" fmla="*/ 742113 h 1431869"/>
                  <a:gd name="connsiteX4961" fmla="*/ 2584954 w 2604760"/>
                  <a:gd name="connsiteY4961" fmla="*/ 742489 h 1431869"/>
                  <a:gd name="connsiteX4962" fmla="*/ 2585480 w 2604760"/>
                  <a:gd name="connsiteY4962" fmla="*/ 743491 h 1431869"/>
                  <a:gd name="connsiteX4963" fmla="*/ 2585997 w 2604760"/>
                  <a:gd name="connsiteY4963" fmla="*/ 744819 h 1431869"/>
                  <a:gd name="connsiteX4964" fmla="*/ 2586523 w 2604760"/>
                  <a:gd name="connsiteY4964" fmla="*/ 746021 h 1431869"/>
                  <a:gd name="connsiteX4965" fmla="*/ 2587041 w 2604760"/>
                  <a:gd name="connsiteY4965" fmla="*/ 746648 h 1431869"/>
                  <a:gd name="connsiteX4966" fmla="*/ 2587559 w 2604760"/>
                  <a:gd name="connsiteY4966" fmla="*/ 746355 h 1431869"/>
                  <a:gd name="connsiteX4967" fmla="*/ 2588085 w 2604760"/>
                  <a:gd name="connsiteY4967" fmla="*/ 745011 h 1431869"/>
                  <a:gd name="connsiteX4968" fmla="*/ 2588603 w 2604760"/>
                  <a:gd name="connsiteY4968" fmla="*/ 742748 h 1431869"/>
                  <a:gd name="connsiteX4969" fmla="*/ 2589129 w 2604760"/>
                  <a:gd name="connsiteY4969" fmla="*/ 739934 h 1431869"/>
                  <a:gd name="connsiteX4970" fmla="*/ 2589646 w 2604760"/>
                  <a:gd name="connsiteY4970" fmla="*/ 737112 h 1431869"/>
                  <a:gd name="connsiteX4971" fmla="*/ 2590164 w 2604760"/>
                  <a:gd name="connsiteY4971" fmla="*/ 734882 h 1431869"/>
                  <a:gd name="connsiteX4972" fmla="*/ 2590690 w 2604760"/>
                  <a:gd name="connsiteY4972" fmla="*/ 733755 h 1431869"/>
                  <a:gd name="connsiteX4973" fmla="*/ 2591208 w 2604760"/>
                  <a:gd name="connsiteY4973" fmla="*/ 734039 h 1431869"/>
                  <a:gd name="connsiteX4974" fmla="*/ 2591734 w 2604760"/>
                  <a:gd name="connsiteY4974" fmla="*/ 735751 h 1431869"/>
                  <a:gd name="connsiteX4975" fmla="*/ 2592252 w 2604760"/>
                  <a:gd name="connsiteY4975" fmla="*/ 738590 h 1431869"/>
                  <a:gd name="connsiteX4976" fmla="*/ 2592770 w 2604760"/>
                  <a:gd name="connsiteY4976" fmla="*/ 741997 h 1431869"/>
                  <a:gd name="connsiteX4977" fmla="*/ 2593296 w 2604760"/>
                  <a:gd name="connsiteY4977" fmla="*/ 745236 h 1431869"/>
                  <a:gd name="connsiteX4978" fmla="*/ 2593813 w 2604760"/>
                  <a:gd name="connsiteY4978" fmla="*/ 747558 h 1431869"/>
                  <a:gd name="connsiteX4979" fmla="*/ 2594339 w 2604760"/>
                  <a:gd name="connsiteY4979" fmla="*/ 748301 h 1431869"/>
                  <a:gd name="connsiteX4980" fmla="*/ 2594857 w 2604760"/>
                  <a:gd name="connsiteY4980" fmla="*/ 747090 h 1431869"/>
                  <a:gd name="connsiteX4981" fmla="*/ 2595375 w 2604760"/>
                  <a:gd name="connsiteY4981" fmla="*/ 743934 h 1431869"/>
                  <a:gd name="connsiteX4982" fmla="*/ 2595901 w 2604760"/>
                  <a:gd name="connsiteY4982" fmla="*/ 739233 h 1431869"/>
                  <a:gd name="connsiteX4983" fmla="*/ 2596418 w 2604760"/>
                  <a:gd name="connsiteY4983" fmla="*/ 733721 h 1431869"/>
                  <a:gd name="connsiteX4984" fmla="*/ 2596945 w 2604760"/>
                  <a:gd name="connsiteY4984" fmla="*/ 728336 h 1431869"/>
                  <a:gd name="connsiteX4985" fmla="*/ 2597462 w 2604760"/>
                  <a:gd name="connsiteY4985" fmla="*/ 724010 h 1431869"/>
                  <a:gd name="connsiteX4986" fmla="*/ 2597980 w 2604760"/>
                  <a:gd name="connsiteY4986" fmla="*/ 721538 h 1431869"/>
                  <a:gd name="connsiteX4987" fmla="*/ 2598506 w 2604760"/>
                  <a:gd name="connsiteY4987" fmla="*/ 721438 h 1431869"/>
                  <a:gd name="connsiteX4988" fmla="*/ 2599024 w 2604760"/>
                  <a:gd name="connsiteY4988" fmla="*/ 723751 h 1431869"/>
                  <a:gd name="connsiteX4989" fmla="*/ 2599550 w 2604760"/>
                  <a:gd name="connsiteY4989" fmla="*/ 728060 h 1431869"/>
                  <a:gd name="connsiteX4990" fmla="*/ 2600068 w 2604760"/>
                  <a:gd name="connsiteY4990" fmla="*/ 733521 h 1431869"/>
                  <a:gd name="connsiteX4991" fmla="*/ 2600585 w 2604760"/>
                  <a:gd name="connsiteY4991" fmla="*/ 739074 h 1431869"/>
                  <a:gd name="connsiteX4992" fmla="*/ 2601111 w 2604760"/>
                  <a:gd name="connsiteY4992" fmla="*/ 743600 h 1431869"/>
                  <a:gd name="connsiteX4993" fmla="*/ 2601629 w 2604760"/>
                  <a:gd name="connsiteY4993" fmla="*/ 746130 h 1431869"/>
                  <a:gd name="connsiteX4994" fmla="*/ 2602155 w 2604760"/>
                  <a:gd name="connsiteY4994" fmla="*/ 746055 h 1431869"/>
                  <a:gd name="connsiteX4995" fmla="*/ 2602673 w 2604760"/>
                  <a:gd name="connsiteY4995" fmla="*/ 743216 h 1431869"/>
                  <a:gd name="connsiteX4996" fmla="*/ 2603191 w 2604760"/>
                  <a:gd name="connsiteY4996" fmla="*/ 738022 h 1431869"/>
                  <a:gd name="connsiteX4997" fmla="*/ 2603717 w 2604760"/>
                  <a:gd name="connsiteY4997" fmla="*/ 731333 h 1431869"/>
                  <a:gd name="connsiteX4998" fmla="*/ 2604234 w 2604760"/>
                  <a:gd name="connsiteY4998" fmla="*/ 724286 h 1431869"/>
                  <a:gd name="connsiteX4999" fmla="*/ 2604760 w 2604760"/>
                  <a:gd name="connsiteY4999" fmla="*/ 718073 h 143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</a:cxnLst>
                <a:rect l="l" t="t" r="r" b="b"/>
                <a:pathLst>
                  <a:path w="2604760" h="1431869">
                    <a:moveTo>
                      <a:pt x="0" y="1431869"/>
                    </a:moveTo>
                    <a:lnTo>
                      <a:pt x="521" y="1427168"/>
                    </a:lnTo>
                    <a:lnTo>
                      <a:pt x="1042" y="1413883"/>
                    </a:lnTo>
                    <a:lnTo>
                      <a:pt x="1563" y="1394368"/>
                    </a:lnTo>
                    <a:lnTo>
                      <a:pt x="2084" y="1372098"/>
                    </a:lnTo>
                    <a:lnTo>
                      <a:pt x="2605" y="1350964"/>
                    </a:lnTo>
                    <a:lnTo>
                      <a:pt x="3126" y="1334514"/>
                    </a:lnTo>
                    <a:lnTo>
                      <a:pt x="3647" y="1325270"/>
                    </a:lnTo>
                    <a:lnTo>
                      <a:pt x="4168" y="1324477"/>
                    </a:lnTo>
                    <a:lnTo>
                      <a:pt x="4689" y="1331883"/>
                    </a:lnTo>
                    <a:lnTo>
                      <a:pt x="5211" y="1345812"/>
                    </a:lnTo>
                    <a:lnTo>
                      <a:pt x="5732" y="1363314"/>
                    </a:lnTo>
                    <a:lnTo>
                      <a:pt x="6253" y="1380749"/>
                    </a:lnTo>
                    <a:lnTo>
                      <a:pt x="6774" y="1394510"/>
                    </a:lnTo>
                    <a:lnTo>
                      <a:pt x="7295" y="1401783"/>
                    </a:lnTo>
                    <a:lnTo>
                      <a:pt x="7816" y="1401007"/>
                    </a:lnTo>
                    <a:lnTo>
                      <a:pt x="8337" y="1392047"/>
                    </a:lnTo>
                    <a:lnTo>
                      <a:pt x="8858" y="1376240"/>
                    </a:lnTo>
                    <a:lnTo>
                      <a:pt x="9379" y="1356124"/>
                    </a:lnTo>
                    <a:lnTo>
                      <a:pt x="9900" y="1334956"/>
                    </a:lnTo>
                    <a:lnTo>
                      <a:pt x="10421" y="1315976"/>
                    </a:lnTo>
                    <a:lnTo>
                      <a:pt x="10942" y="1301814"/>
                    </a:lnTo>
                    <a:lnTo>
                      <a:pt x="11463" y="1294082"/>
                    </a:lnTo>
                    <a:lnTo>
                      <a:pt x="11984" y="1293130"/>
                    </a:lnTo>
                    <a:lnTo>
                      <a:pt x="12505" y="1298048"/>
                    </a:lnTo>
                    <a:lnTo>
                      <a:pt x="13026" y="1306807"/>
                    </a:lnTo>
                    <a:lnTo>
                      <a:pt x="13547" y="1316753"/>
                    </a:lnTo>
                    <a:lnTo>
                      <a:pt x="14068" y="1325161"/>
                    </a:lnTo>
                    <a:lnTo>
                      <a:pt x="14590" y="1329879"/>
                    </a:lnTo>
                    <a:lnTo>
                      <a:pt x="15111" y="1329620"/>
                    </a:lnTo>
                    <a:lnTo>
                      <a:pt x="15632" y="1324126"/>
                    </a:lnTo>
                    <a:lnTo>
                      <a:pt x="16153" y="1314139"/>
                    </a:lnTo>
                    <a:lnTo>
                      <a:pt x="16674" y="1301263"/>
                    </a:lnTo>
                    <a:lnTo>
                      <a:pt x="17195" y="1287610"/>
                    </a:lnTo>
                    <a:lnTo>
                      <a:pt x="17716" y="1275285"/>
                    </a:lnTo>
                    <a:lnTo>
                      <a:pt x="18237" y="1265933"/>
                    </a:lnTo>
                    <a:lnTo>
                      <a:pt x="18758" y="1260355"/>
                    </a:lnTo>
                    <a:lnTo>
                      <a:pt x="19279" y="1258393"/>
                    </a:lnTo>
                    <a:lnTo>
                      <a:pt x="19800" y="1259094"/>
                    </a:lnTo>
                    <a:lnTo>
                      <a:pt x="20321" y="1260948"/>
                    </a:lnTo>
                    <a:lnTo>
                      <a:pt x="20842" y="1262368"/>
                    </a:lnTo>
                    <a:lnTo>
                      <a:pt x="21363" y="1262059"/>
                    </a:lnTo>
                    <a:lnTo>
                      <a:pt x="21884" y="1259370"/>
                    </a:lnTo>
                    <a:lnTo>
                      <a:pt x="22405" y="1254401"/>
                    </a:lnTo>
                    <a:lnTo>
                      <a:pt x="22926" y="1247930"/>
                    </a:lnTo>
                    <a:lnTo>
                      <a:pt x="23447" y="1241191"/>
                    </a:lnTo>
                    <a:lnTo>
                      <a:pt x="23969" y="1235605"/>
                    </a:lnTo>
                    <a:lnTo>
                      <a:pt x="24490" y="1232398"/>
                    </a:lnTo>
                    <a:lnTo>
                      <a:pt x="25011" y="1232307"/>
                    </a:lnTo>
                    <a:lnTo>
                      <a:pt x="25532" y="1235313"/>
                    </a:lnTo>
                    <a:lnTo>
                      <a:pt x="26053" y="1240532"/>
                    </a:lnTo>
                    <a:lnTo>
                      <a:pt x="26574" y="1246352"/>
                    </a:lnTo>
                    <a:lnTo>
                      <a:pt x="27095" y="1250802"/>
                    </a:lnTo>
                    <a:lnTo>
                      <a:pt x="27616" y="1252138"/>
                    </a:lnTo>
                    <a:lnTo>
                      <a:pt x="28137" y="1249224"/>
                    </a:lnTo>
                    <a:lnTo>
                      <a:pt x="28658" y="1241934"/>
                    </a:lnTo>
                    <a:lnTo>
                      <a:pt x="29179" y="1231163"/>
                    </a:lnTo>
                    <a:lnTo>
                      <a:pt x="29700" y="1218763"/>
                    </a:lnTo>
                    <a:lnTo>
                      <a:pt x="30221" y="1207156"/>
                    </a:lnTo>
                    <a:lnTo>
                      <a:pt x="30742" y="1198939"/>
                    </a:lnTo>
                    <a:lnTo>
                      <a:pt x="31263" y="1196217"/>
                    </a:lnTo>
                    <a:lnTo>
                      <a:pt x="31784" y="1200150"/>
                    </a:lnTo>
                    <a:lnTo>
                      <a:pt x="32305" y="1210638"/>
                    </a:lnTo>
                    <a:lnTo>
                      <a:pt x="32826" y="1226261"/>
                    </a:lnTo>
                    <a:lnTo>
                      <a:pt x="33348" y="1244506"/>
                    </a:lnTo>
                    <a:lnTo>
                      <a:pt x="33869" y="1262159"/>
                    </a:lnTo>
                    <a:lnTo>
                      <a:pt x="34390" y="1275945"/>
                    </a:lnTo>
                    <a:lnTo>
                      <a:pt x="34911" y="1283185"/>
                    </a:lnTo>
                    <a:lnTo>
                      <a:pt x="35432" y="1282483"/>
                    </a:lnTo>
                    <a:lnTo>
                      <a:pt x="35953" y="1273983"/>
                    </a:lnTo>
                    <a:lnTo>
                      <a:pt x="36474" y="1259370"/>
                    </a:lnTo>
                    <a:lnTo>
                      <a:pt x="36995" y="1241584"/>
                    </a:lnTo>
                    <a:lnTo>
                      <a:pt x="37516" y="1224382"/>
                    </a:lnTo>
                    <a:lnTo>
                      <a:pt x="38037" y="1211606"/>
                    </a:lnTo>
                    <a:lnTo>
                      <a:pt x="38558" y="1206438"/>
                    </a:lnTo>
                    <a:lnTo>
                      <a:pt x="39079" y="1210646"/>
                    </a:lnTo>
                    <a:lnTo>
                      <a:pt x="39600" y="1224199"/>
                    </a:lnTo>
                    <a:lnTo>
                      <a:pt x="40121" y="1245333"/>
                    </a:lnTo>
                    <a:lnTo>
                      <a:pt x="40642" y="1270893"/>
                    </a:lnTo>
                    <a:lnTo>
                      <a:pt x="41163" y="1296887"/>
                    </a:lnTo>
                    <a:lnTo>
                      <a:pt x="41684" y="1319174"/>
                    </a:lnTo>
                    <a:lnTo>
                      <a:pt x="42205" y="1334246"/>
                    </a:lnTo>
                    <a:lnTo>
                      <a:pt x="42727" y="1339991"/>
                    </a:lnTo>
                    <a:lnTo>
                      <a:pt x="43248" y="1336033"/>
                    </a:lnTo>
                    <a:lnTo>
                      <a:pt x="43769" y="1323784"/>
                    </a:lnTo>
                    <a:lnTo>
                      <a:pt x="44290" y="1306114"/>
                    </a:lnTo>
                    <a:lnTo>
                      <a:pt x="44811" y="1286934"/>
                    </a:lnTo>
                    <a:lnTo>
                      <a:pt x="45332" y="1270509"/>
                    </a:lnTo>
                    <a:lnTo>
                      <a:pt x="45853" y="1260589"/>
                    </a:lnTo>
                    <a:lnTo>
                      <a:pt x="46374" y="1259595"/>
                    </a:lnTo>
                    <a:lnTo>
                      <a:pt x="46895" y="1268204"/>
                    </a:lnTo>
                    <a:lnTo>
                      <a:pt x="47416" y="1285322"/>
                    </a:lnTo>
                    <a:lnTo>
                      <a:pt x="47937" y="1308402"/>
                    </a:lnTo>
                    <a:lnTo>
                      <a:pt x="48458" y="1333879"/>
                    </a:lnTo>
                    <a:lnTo>
                      <a:pt x="48979" y="1357769"/>
                    </a:lnTo>
                    <a:lnTo>
                      <a:pt x="49500" y="1376432"/>
                    </a:lnTo>
                    <a:lnTo>
                      <a:pt x="50021" y="1387304"/>
                    </a:lnTo>
                    <a:lnTo>
                      <a:pt x="50542" y="1389325"/>
                    </a:lnTo>
                    <a:lnTo>
                      <a:pt x="51063" y="1383020"/>
                    </a:lnTo>
                    <a:lnTo>
                      <a:pt x="51584" y="1370328"/>
                    </a:lnTo>
                    <a:lnTo>
                      <a:pt x="52106" y="1354237"/>
                    </a:lnTo>
                    <a:lnTo>
                      <a:pt x="52627" y="1338271"/>
                    </a:lnTo>
                    <a:lnTo>
                      <a:pt x="53148" y="1325788"/>
                    </a:lnTo>
                    <a:lnTo>
                      <a:pt x="53669" y="1319308"/>
                    </a:lnTo>
                    <a:lnTo>
                      <a:pt x="54190" y="1320018"/>
                    </a:lnTo>
                    <a:lnTo>
                      <a:pt x="54711" y="1327742"/>
                    </a:lnTo>
                    <a:lnTo>
                      <a:pt x="55232" y="1341085"/>
                    </a:lnTo>
                    <a:lnTo>
                      <a:pt x="55753" y="1357669"/>
                    </a:lnTo>
                    <a:lnTo>
                      <a:pt x="56274" y="1374603"/>
                    </a:lnTo>
                    <a:lnTo>
                      <a:pt x="56795" y="1389007"/>
                    </a:lnTo>
                    <a:lnTo>
                      <a:pt x="57316" y="1398660"/>
                    </a:lnTo>
                    <a:lnTo>
                      <a:pt x="57837" y="1402376"/>
                    </a:lnTo>
                    <a:lnTo>
                      <a:pt x="58358" y="1400122"/>
                    </a:lnTo>
                    <a:lnTo>
                      <a:pt x="58879" y="1392907"/>
                    </a:lnTo>
                    <a:lnTo>
                      <a:pt x="59400" y="1382503"/>
                    </a:lnTo>
                    <a:lnTo>
                      <a:pt x="59921" y="1371138"/>
                    </a:lnTo>
                    <a:lnTo>
                      <a:pt x="60442" y="1361009"/>
                    </a:lnTo>
                    <a:lnTo>
                      <a:pt x="60963" y="1353853"/>
                    </a:lnTo>
                    <a:lnTo>
                      <a:pt x="61485" y="1350563"/>
                    </a:lnTo>
                    <a:lnTo>
                      <a:pt x="62006" y="1351156"/>
                    </a:lnTo>
                    <a:lnTo>
                      <a:pt x="62527" y="1354830"/>
                    </a:lnTo>
                    <a:lnTo>
                      <a:pt x="63048" y="1360216"/>
                    </a:lnTo>
                    <a:lnTo>
                      <a:pt x="63569" y="1365652"/>
                    </a:lnTo>
                    <a:lnTo>
                      <a:pt x="64090" y="1369560"/>
                    </a:lnTo>
                    <a:lnTo>
                      <a:pt x="64611" y="1370837"/>
                    </a:lnTo>
                    <a:lnTo>
                      <a:pt x="65132" y="1369100"/>
                    </a:lnTo>
                    <a:lnTo>
                      <a:pt x="65653" y="1364716"/>
                    </a:lnTo>
                    <a:lnTo>
                      <a:pt x="66174" y="1358637"/>
                    </a:lnTo>
                    <a:lnTo>
                      <a:pt x="66695" y="1352141"/>
                    </a:lnTo>
                    <a:lnTo>
                      <a:pt x="67216" y="1346471"/>
                    </a:lnTo>
                    <a:lnTo>
                      <a:pt x="67737" y="1342597"/>
                    </a:lnTo>
                    <a:lnTo>
                      <a:pt x="68258" y="1340918"/>
                    </a:lnTo>
                    <a:lnTo>
                      <a:pt x="68779" y="1341160"/>
                    </a:lnTo>
                    <a:lnTo>
                      <a:pt x="69300" y="1342413"/>
                    </a:lnTo>
                    <a:lnTo>
                      <a:pt x="69821" y="1343348"/>
                    </a:lnTo>
                    <a:lnTo>
                      <a:pt x="70343" y="1342563"/>
                    </a:lnTo>
                    <a:lnTo>
                      <a:pt x="70864" y="1338964"/>
                    </a:lnTo>
                    <a:lnTo>
                      <a:pt x="71385" y="1332042"/>
                    </a:lnTo>
                    <a:lnTo>
                      <a:pt x="71906" y="1322055"/>
                    </a:lnTo>
                    <a:lnTo>
                      <a:pt x="72427" y="1310056"/>
                    </a:lnTo>
                    <a:lnTo>
                      <a:pt x="72948" y="1297714"/>
                    </a:lnTo>
                    <a:lnTo>
                      <a:pt x="73469" y="1287026"/>
                    </a:lnTo>
                    <a:lnTo>
                      <a:pt x="73990" y="1279811"/>
                    </a:lnTo>
                    <a:lnTo>
                      <a:pt x="74511" y="1277340"/>
                    </a:lnTo>
                    <a:lnTo>
                      <a:pt x="75032" y="1279895"/>
                    </a:lnTo>
                    <a:lnTo>
                      <a:pt x="75553" y="1286708"/>
                    </a:lnTo>
                    <a:lnTo>
                      <a:pt x="76074" y="1296027"/>
                    </a:lnTo>
                    <a:lnTo>
                      <a:pt x="76595" y="1305388"/>
                    </a:lnTo>
                    <a:lnTo>
                      <a:pt x="77116" y="1312077"/>
                    </a:lnTo>
                    <a:lnTo>
                      <a:pt x="77637" y="1313663"/>
                    </a:lnTo>
                    <a:lnTo>
                      <a:pt x="78158" y="1308620"/>
                    </a:lnTo>
                    <a:lnTo>
                      <a:pt x="78679" y="1296704"/>
                    </a:lnTo>
                    <a:lnTo>
                      <a:pt x="79200" y="1279060"/>
                    </a:lnTo>
                    <a:lnTo>
                      <a:pt x="79722" y="1258059"/>
                    </a:lnTo>
                    <a:lnTo>
                      <a:pt x="80243" y="1236883"/>
                    </a:lnTo>
                    <a:lnTo>
                      <a:pt x="80764" y="1218980"/>
                    </a:lnTo>
                    <a:lnTo>
                      <a:pt x="81285" y="1207448"/>
                    </a:lnTo>
                    <a:lnTo>
                      <a:pt x="81806" y="1204292"/>
                    </a:lnTo>
                    <a:lnTo>
                      <a:pt x="82327" y="1209970"/>
                    </a:lnTo>
                    <a:lnTo>
                      <a:pt x="82848" y="1223230"/>
                    </a:lnTo>
                    <a:lnTo>
                      <a:pt x="83369" y="1241367"/>
                    </a:lnTo>
                    <a:lnTo>
                      <a:pt x="83890" y="1260681"/>
                    </a:lnTo>
                    <a:lnTo>
                      <a:pt x="84411" y="1277139"/>
                    </a:lnTo>
                    <a:lnTo>
                      <a:pt x="84932" y="1287059"/>
                    </a:lnTo>
                    <a:lnTo>
                      <a:pt x="85453" y="1287961"/>
                    </a:lnTo>
                    <a:lnTo>
                      <a:pt x="85974" y="1279101"/>
                    </a:lnTo>
                    <a:lnTo>
                      <a:pt x="86495" y="1261666"/>
                    </a:lnTo>
                    <a:lnTo>
                      <a:pt x="87016" y="1238494"/>
                    </a:lnTo>
                    <a:lnTo>
                      <a:pt x="87537" y="1213569"/>
                    </a:lnTo>
                    <a:lnTo>
                      <a:pt x="88058" y="1191315"/>
                    </a:lnTo>
                    <a:lnTo>
                      <a:pt x="88579" y="1175809"/>
                    </a:lnTo>
                    <a:lnTo>
                      <a:pt x="89101" y="1169889"/>
                    </a:lnTo>
                    <a:lnTo>
                      <a:pt x="89622" y="1174606"/>
                    </a:lnTo>
                    <a:lnTo>
                      <a:pt x="90143" y="1188985"/>
                    </a:lnTo>
                    <a:lnTo>
                      <a:pt x="90664" y="1210337"/>
                    </a:lnTo>
                    <a:lnTo>
                      <a:pt x="91185" y="1234803"/>
                    </a:lnTo>
                    <a:lnTo>
                      <a:pt x="91706" y="1257942"/>
                    </a:lnTo>
                    <a:lnTo>
                      <a:pt x="92227" y="1275586"/>
                    </a:lnTo>
                    <a:lnTo>
                      <a:pt x="92748" y="1284596"/>
                    </a:lnTo>
                    <a:lnTo>
                      <a:pt x="93269" y="1283610"/>
                    </a:lnTo>
                    <a:lnTo>
                      <a:pt x="93790" y="1273231"/>
                    </a:lnTo>
                    <a:lnTo>
                      <a:pt x="94311" y="1255846"/>
                    </a:lnTo>
                    <a:lnTo>
                      <a:pt x="94832" y="1235054"/>
                    </a:lnTo>
                    <a:lnTo>
                      <a:pt x="95353" y="1215080"/>
                    </a:lnTo>
                    <a:lnTo>
                      <a:pt x="95874" y="1199924"/>
                    </a:lnTo>
                    <a:lnTo>
                      <a:pt x="96395" y="1192618"/>
                    </a:lnTo>
                    <a:lnTo>
                      <a:pt x="96916" y="1194563"/>
                    </a:lnTo>
                    <a:lnTo>
                      <a:pt x="97437" y="1205385"/>
                    </a:lnTo>
                    <a:lnTo>
                      <a:pt x="97958" y="1223163"/>
                    </a:lnTo>
                    <a:lnTo>
                      <a:pt x="98480" y="1244840"/>
                    </a:lnTo>
                    <a:lnTo>
                      <a:pt x="99001" y="1266818"/>
                    </a:lnTo>
                    <a:lnTo>
                      <a:pt x="99522" y="1285548"/>
                    </a:lnTo>
                    <a:lnTo>
                      <a:pt x="100043" y="1298257"/>
                    </a:lnTo>
                    <a:lnTo>
                      <a:pt x="100564" y="1303509"/>
                    </a:lnTo>
                    <a:lnTo>
                      <a:pt x="101085" y="1301422"/>
                    </a:lnTo>
                    <a:lnTo>
                      <a:pt x="101606" y="1293497"/>
                    </a:lnTo>
                    <a:lnTo>
                      <a:pt x="102127" y="1282191"/>
                    </a:lnTo>
                    <a:lnTo>
                      <a:pt x="102648" y="1270425"/>
                    </a:lnTo>
                    <a:lnTo>
                      <a:pt x="103169" y="1261048"/>
                    </a:lnTo>
                    <a:lnTo>
                      <a:pt x="103690" y="1256263"/>
                    </a:lnTo>
                    <a:lnTo>
                      <a:pt x="104211" y="1257182"/>
                    </a:lnTo>
                    <a:lnTo>
                      <a:pt x="104732" y="1263687"/>
                    </a:lnTo>
                    <a:lnTo>
                      <a:pt x="105253" y="1274567"/>
                    </a:lnTo>
                    <a:lnTo>
                      <a:pt x="105774" y="1287911"/>
                    </a:lnTo>
                    <a:lnTo>
                      <a:pt x="106295" y="1301497"/>
                    </a:lnTo>
                    <a:lnTo>
                      <a:pt x="106816" y="1313279"/>
                    </a:lnTo>
                    <a:lnTo>
                      <a:pt x="107337" y="1321763"/>
                    </a:lnTo>
                    <a:lnTo>
                      <a:pt x="107859" y="1326314"/>
                    </a:lnTo>
                    <a:lnTo>
                      <a:pt x="108380" y="1327249"/>
                    </a:lnTo>
                    <a:lnTo>
                      <a:pt x="108901" y="1325604"/>
                    </a:lnTo>
                    <a:lnTo>
                      <a:pt x="109422" y="1322790"/>
                    </a:lnTo>
                    <a:lnTo>
                      <a:pt x="109943" y="1320293"/>
                    </a:lnTo>
                    <a:lnTo>
                      <a:pt x="110464" y="1319350"/>
                    </a:lnTo>
                    <a:lnTo>
                      <a:pt x="110985" y="1320719"/>
                    </a:lnTo>
                    <a:lnTo>
                      <a:pt x="111506" y="1324468"/>
                    </a:lnTo>
                    <a:lnTo>
                      <a:pt x="112027" y="1329988"/>
                    </a:lnTo>
                    <a:lnTo>
                      <a:pt x="112548" y="1336092"/>
                    </a:lnTo>
                    <a:lnTo>
                      <a:pt x="113069" y="1341411"/>
                    </a:lnTo>
                    <a:lnTo>
                      <a:pt x="113590" y="1344793"/>
                    </a:lnTo>
                    <a:lnTo>
                      <a:pt x="114111" y="1345569"/>
                    </a:lnTo>
                    <a:lnTo>
                      <a:pt x="114632" y="1343799"/>
                    </a:lnTo>
                    <a:lnTo>
                      <a:pt x="115153" y="1340200"/>
                    </a:lnTo>
                    <a:lnTo>
                      <a:pt x="115674" y="1336050"/>
                    </a:lnTo>
                    <a:lnTo>
                      <a:pt x="116195" y="1332785"/>
                    </a:lnTo>
                    <a:lnTo>
                      <a:pt x="116716" y="1331733"/>
                    </a:lnTo>
                    <a:lnTo>
                      <a:pt x="117238" y="1333754"/>
                    </a:lnTo>
                    <a:lnTo>
                      <a:pt x="117759" y="1339023"/>
                    </a:lnTo>
                    <a:lnTo>
                      <a:pt x="118280" y="1346989"/>
                    </a:lnTo>
                    <a:lnTo>
                      <a:pt x="118801" y="1356391"/>
                    </a:lnTo>
                    <a:lnTo>
                      <a:pt x="119322" y="1365460"/>
                    </a:lnTo>
                    <a:lnTo>
                      <a:pt x="119843" y="1372223"/>
                    </a:lnTo>
                    <a:lnTo>
                      <a:pt x="120364" y="1374904"/>
                    </a:lnTo>
                    <a:lnTo>
                      <a:pt x="120885" y="1372399"/>
                    </a:lnTo>
                    <a:lnTo>
                      <a:pt x="121406" y="1364591"/>
                    </a:lnTo>
                    <a:lnTo>
                      <a:pt x="121927" y="1352475"/>
                    </a:lnTo>
                    <a:lnTo>
                      <a:pt x="122448" y="1337954"/>
                    </a:lnTo>
                    <a:lnTo>
                      <a:pt x="122969" y="1323491"/>
                    </a:lnTo>
                    <a:lnTo>
                      <a:pt x="123490" y="1311667"/>
                    </a:lnTo>
                    <a:lnTo>
                      <a:pt x="124011" y="1304678"/>
                    </a:lnTo>
                    <a:lnTo>
                      <a:pt x="124532" y="1303952"/>
                    </a:lnTo>
                    <a:lnTo>
                      <a:pt x="125053" y="1309713"/>
                    </a:lnTo>
                    <a:lnTo>
                      <a:pt x="125574" y="1320894"/>
                    </a:lnTo>
                    <a:lnTo>
                      <a:pt x="126095" y="1335290"/>
                    </a:lnTo>
                    <a:lnTo>
                      <a:pt x="126617" y="1349962"/>
                    </a:lnTo>
                    <a:lnTo>
                      <a:pt x="127138" y="1361769"/>
                    </a:lnTo>
                    <a:lnTo>
                      <a:pt x="127659" y="1367906"/>
                    </a:lnTo>
                    <a:lnTo>
                      <a:pt x="128180" y="1366470"/>
                    </a:lnTo>
                    <a:lnTo>
                      <a:pt x="128701" y="1356892"/>
                    </a:lnTo>
                    <a:lnTo>
                      <a:pt x="129222" y="1340108"/>
                    </a:lnTo>
                    <a:lnTo>
                      <a:pt x="129743" y="1318439"/>
                    </a:lnTo>
                    <a:lnTo>
                      <a:pt x="130264" y="1295125"/>
                    </a:lnTo>
                    <a:lnTo>
                      <a:pt x="130785" y="1273807"/>
                    </a:lnTo>
                    <a:lnTo>
                      <a:pt x="131306" y="1257900"/>
                    </a:lnTo>
                    <a:lnTo>
                      <a:pt x="131827" y="1249967"/>
                    </a:lnTo>
                    <a:lnTo>
                      <a:pt x="132348" y="1251103"/>
                    </a:lnTo>
                    <a:lnTo>
                      <a:pt x="132869" y="1260606"/>
                    </a:lnTo>
                    <a:lnTo>
                      <a:pt x="133390" y="1276162"/>
                    </a:lnTo>
                    <a:lnTo>
                      <a:pt x="133911" y="1294332"/>
                    </a:lnTo>
                    <a:lnTo>
                      <a:pt x="134432" y="1311233"/>
                    </a:lnTo>
                    <a:lnTo>
                      <a:pt x="134953" y="1323182"/>
                    </a:lnTo>
                    <a:lnTo>
                      <a:pt x="135474" y="1327324"/>
                    </a:lnTo>
                    <a:lnTo>
                      <a:pt x="135996" y="1322222"/>
                    </a:lnTo>
                    <a:lnTo>
                      <a:pt x="136517" y="1308152"/>
                    </a:lnTo>
                    <a:lnTo>
                      <a:pt x="137038" y="1287034"/>
                    </a:lnTo>
                    <a:lnTo>
                      <a:pt x="137559" y="1262100"/>
                    </a:lnTo>
                    <a:lnTo>
                      <a:pt x="138080" y="1237267"/>
                    </a:lnTo>
                    <a:lnTo>
                      <a:pt x="138601" y="1216491"/>
                    </a:lnTo>
                    <a:lnTo>
                      <a:pt x="139122" y="1203064"/>
                    </a:lnTo>
                    <a:lnTo>
                      <a:pt x="139643" y="1198847"/>
                    </a:lnTo>
                    <a:lnTo>
                      <a:pt x="140164" y="1203866"/>
                    </a:lnTo>
                    <a:lnTo>
                      <a:pt x="140685" y="1216366"/>
                    </a:lnTo>
                    <a:lnTo>
                      <a:pt x="141206" y="1233317"/>
                    </a:lnTo>
                    <a:lnTo>
                      <a:pt x="141727" y="1251053"/>
                    </a:lnTo>
                    <a:lnTo>
                      <a:pt x="142248" y="1265875"/>
                    </a:lnTo>
                    <a:lnTo>
                      <a:pt x="142769" y="1274709"/>
                    </a:lnTo>
                    <a:lnTo>
                      <a:pt x="143290" y="1275669"/>
                    </a:lnTo>
                    <a:lnTo>
                      <a:pt x="143811" y="1268480"/>
                    </a:lnTo>
                    <a:lnTo>
                      <a:pt x="144332" y="1254443"/>
                    </a:lnTo>
                    <a:lnTo>
                      <a:pt x="144853" y="1236098"/>
                    </a:lnTo>
                    <a:lnTo>
                      <a:pt x="145375" y="1216667"/>
                    </a:lnTo>
                    <a:lnTo>
                      <a:pt x="145896" y="1199490"/>
                    </a:lnTo>
                    <a:lnTo>
                      <a:pt x="146417" y="1187407"/>
                    </a:lnTo>
                    <a:lnTo>
                      <a:pt x="146938" y="1182163"/>
                    </a:lnTo>
                    <a:lnTo>
                      <a:pt x="147459" y="1184059"/>
                    </a:lnTo>
                    <a:lnTo>
                      <a:pt x="147980" y="1191992"/>
                    </a:lnTo>
                    <a:lnTo>
                      <a:pt x="148501" y="1203849"/>
                    </a:lnTo>
                    <a:lnTo>
                      <a:pt x="149022" y="1216976"/>
                    </a:lnTo>
                    <a:lnTo>
                      <a:pt x="149543" y="1228708"/>
                    </a:lnTo>
                    <a:lnTo>
                      <a:pt x="150064" y="1236832"/>
                    </a:lnTo>
                    <a:lnTo>
                      <a:pt x="150585" y="1240072"/>
                    </a:lnTo>
                    <a:lnTo>
                      <a:pt x="151106" y="1238310"/>
                    </a:lnTo>
                    <a:lnTo>
                      <a:pt x="151627" y="1232574"/>
                    </a:lnTo>
                    <a:lnTo>
                      <a:pt x="152148" y="1224633"/>
                    </a:lnTo>
                    <a:lnTo>
                      <a:pt x="152669" y="1216533"/>
                    </a:lnTo>
                    <a:lnTo>
                      <a:pt x="153190" y="1210112"/>
                    </a:lnTo>
                    <a:lnTo>
                      <a:pt x="153711" y="1206705"/>
                    </a:lnTo>
                    <a:lnTo>
                      <a:pt x="154232" y="1206872"/>
                    </a:lnTo>
                    <a:lnTo>
                      <a:pt x="154754" y="1210320"/>
                    </a:lnTo>
                    <a:lnTo>
                      <a:pt x="155275" y="1216024"/>
                    </a:lnTo>
                    <a:lnTo>
                      <a:pt x="155796" y="1222545"/>
                    </a:lnTo>
                    <a:lnTo>
                      <a:pt x="156317" y="1228374"/>
                    </a:lnTo>
                    <a:lnTo>
                      <a:pt x="156838" y="1232348"/>
                    </a:lnTo>
                    <a:lnTo>
                      <a:pt x="157359" y="1233885"/>
                    </a:lnTo>
                    <a:lnTo>
                      <a:pt x="157880" y="1233142"/>
                    </a:lnTo>
                    <a:lnTo>
                      <a:pt x="158401" y="1231046"/>
                    </a:lnTo>
                    <a:lnTo>
                      <a:pt x="158922" y="1229008"/>
                    </a:lnTo>
                    <a:lnTo>
                      <a:pt x="159443" y="1228532"/>
                    </a:lnTo>
                    <a:lnTo>
                      <a:pt x="159964" y="1230745"/>
                    </a:lnTo>
                    <a:lnTo>
                      <a:pt x="160485" y="1236064"/>
                    </a:lnTo>
                    <a:lnTo>
                      <a:pt x="161006" y="1244106"/>
                    </a:lnTo>
                    <a:lnTo>
                      <a:pt x="161527" y="1253750"/>
                    </a:lnTo>
                    <a:lnTo>
                      <a:pt x="162048" y="1263436"/>
                    </a:lnTo>
                    <a:lnTo>
                      <a:pt x="162569" y="1271419"/>
                    </a:lnTo>
                    <a:lnTo>
                      <a:pt x="163090" y="1276145"/>
                    </a:lnTo>
                    <a:lnTo>
                      <a:pt x="163611" y="1276663"/>
                    </a:lnTo>
                    <a:lnTo>
                      <a:pt x="164133" y="1272864"/>
                    </a:lnTo>
                    <a:lnTo>
                      <a:pt x="164654" y="1265616"/>
                    </a:lnTo>
                    <a:lnTo>
                      <a:pt x="165175" y="1256673"/>
                    </a:lnTo>
                    <a:lnTo>
                      <a:pt x="165696" y="1248322"/>
                    </a:lnTo>
                    <a:lnTo>
                      <a:pt x="166217" y="1242936"/>
                    </a:lnTo>
                    <a:lnTo>
                      <a:pt x="166738" y="1242427"/>
                    </a:lnTo>
                    <a:lnTo>
                      <a:pt x="167259" y="1247846"/>
                    </a:lnTo>
                    <a:lnTo>
                      <a:pt x="167780" y="1259052"/>
                    </a:lnTo>
                    <a:lnTo>
                      <a:pt x="168301" y="1274717"/>
                    </a:lnTo>
                    <a:lnTo>
                      <a:pt x="168822" y="1292512"/>
                    </a:lnTo>
                    <a:lnTo>
                      <a:pt x="169343" y="1309555"/>
                    </a:lnTo>
                    <a:lnTo>
                      <a:pt x="169864" y="1322982"/>
                    </a:lnTo>
                    <a:lnTo>
                      <a:pt x="170385" y="1330464"/>
                    </a:lnTo>
                    <a:lnTo>
                      <a:pt x="170906" y="1330672"/>
                    </a:lnTo>
                    <a:lnTo>
                      <a:pt x="171427" y="1323575"/>
                    </a:lnTo>
                    <a:lnTo>
                      <a:pt x="171948" y="1310540"/>
                    </a:lnTo>
                    <a:lnTo>
                      <a:pt x="172469" y="1294165"/>
                    </a:lnTo>
                    <a:lnTo>
                      <a:pt x="172990" y="1277715"/>
                    </a:lnTo>
                    <a:lnTo>
                      <a:pt x="173512" y="1264497"/>
                    </a:lnTo>
                    <a:lnTo>
                      <a:pt x="174033" y="1257249"/>
                    </a:lnTo>
                    <a:lnTo>
                      <a:pt x="174554" y="1257691"/>
                    </a:lnTo>
                    <a:lnTo>
                      <a:pt x="175075" y="1266192"/>
                    </a:lnTo>
                    <a:lnTo>
                      <a:pt x="175596" y="1281590"/>
                    </a:lnTo>
                    <a:lnTo>
                      <a:pt x="176117" y="1301355"/>
                    </a:lnTo>
                    <a:lnTo>
                      <a:pt x="176638" y="1322038"/>
                    </a:lnTo>
                    <a:lnTo>
                      <a:pt x="177159" y="1339991"/>
                    </a:lnTo>
                    <a:lnTo>
                      <a:pt x="177680" y="1352016"/>
                    </a:lnTo>
                    <a:lnTo>
                      <a:pt x="178201" y="1355924"/>
                    </a:lnTo>
                    <a:lnTo>
                      <a:pt x="178722" y="1350939"/>
                    </a:lnTo>
                    <a:lnTo>
                      <a:pt x="179243" y="1337920"/>
                    </a:lnTo>
                    <a:lnTo>
                      <a:pt x="179764" y="1319224"/>
                    </a:lnTo>
                    <a:lnTo>
                      <a:pt x="180285" y="1298165"/>
                    </a:lnTo>
                    <a:lnTo>
                      <a:pt x="180806" y="1278392"/>
                    </a:lnTo>
                    <a:lnTo>
                      <a:pt x="181327" y="1263236"/>
                    </a:lnTo>
                    <a:lnTo>
                      <a:pt x="181848" y="1255220"/>
                    </a:lnTo>
                    <a:lnTo>
                      <a:pt x="182369" y="1255621"/>
                    </a:lnTo>
                    <a:lnTo>
                      <a:pt x="182890" y="1264146"/>
                    </a:lnTo>
                    <a:lnTo>
                      <a:pt x="183412" y="1278934"/>
                    </a:lnTo>
                    <a:lnTo>
                      <a:pt x="183933" y="1296946"/>
                    </a:lnTo>
                    <a:lnTo>
                      <a:pt x="184454" y="1314607"/>
                    </a:lnTo>
                    <a:lnTo>
                      <a:pt x="184975" y="1328485"/>
                    </a:lnTo>
                    <a:lnTo>
                      <a:pt x="185496" y="1335866"/>
                    </a:lnTo>
                    <a:lnTo>
                      <a:pt x="186017" y="1335207"/>
                    </a:lnTo>
                    <a:lnTo>
                      <a:pt x="186538" y="1326481"/>
                    </a:lnTo>
                    <a:lnTo>
                      <a:pt x="187059" y="1311141"/>
                    </a:lnTo>
                    <a:lnTo>
                      <a:pt x="187580" y="1291785"/>
                    </a:lnTo>
                    <a:lnTo>
                      <a:pt x="188101" y="1271586"/>
                    </a:lnTo>
                    <a:lnTo>
                      <a:pt x="188622" y="1253692"/>
                    </a:lnTo>
                    <a:lnTo>
                      <a:pt x="189143" y="1240765"/>
                    </a:lnTo>
                    <a:lnTo>
                      <a:pt x="189664" y="1234494"/>
                    </a:lnTo>
                    <a:lnTo>
                      <a:pt x="190185" y="1235288"/>
                    </a:lnTo>
                    <a:lnTo>
                      <a:pt x="190706" y="1242118"/>
                    </a:lnTo>
                    <a:lnTo>
                      <a:pt x="191227" y="1252848"/>
                    </a:lnTo>
                    <a:lnTo>
                      <a:pt x="191748" y="1264756"/>
                    </a:lnTo>
                    <a:lnTo>
                      <a:pt x="192269" y="1275102"/>
                    </a:lnTo>
                    <a:lnTo>
                      <a:pt x="192791" y="1281573"/>
                    </a:lnTo>
                    <a:lnTo>
                      <a:pt x="193312" y="1282684"/>
                    </a:lnTo>
                    <a:lnTo>
                      <a:pt x="193833" y="1278033"/>
                    </a:lnTo>
                    <a:lnTo>
                      <a:pt x="194354" y="1268396"/>
                    </a:lnTo>
                    <a:lnTo>
                      <a:pt x="194875" y="1255504"/>
                    </a:lnTo>
                    <a:lnTo>
                      <a:pt x="195396" y="1241559"/>
                    </a:lnTo>
                    <a:lnTo>
                      <a:pt x="195917" y="1228758"/>
                    </a:lnTo>
                    <a:lnTo>
                      <a:pt x="196438" y="1218896"/>
                    </a:lnTo>
                    <a:lnTo>
                      <a:pt x="196959" y="1213051"/>
                    </a:lnTo>
                    <a:lnTo>
                      <a:pt x="197480" y="1211389"/>
                    </a:lnTo>
                    <a:lnTo>
                      <a:pt x="198001" y="1213134"/>
                    </a:lnTo>
                    <a:lnTo>
                      <a:pt x="198522" y="1216842"/>
                    </a:lnTo>
                    <a:lnTo>
                      <a:pt x="199043" y="1220792"/>
                    </a:lnTo>
                    <a:lnTo>
                      <a:pt x="199564" y="1223464"/>
                    </a:lnTo>
                    <a:lnTo>
                      <a:pt x="200085" y="1223806"/>
                    </a:lnTo>
                    <a:lnTo>
                      <a:pt x="200606" y="1221410"/>
                    </a:lnTo>
                    <a:lnTo>
                      <a:pt x="201127" y="1216608"/>
                    </a:lnTo>
                    <a:lnTo>
                      <a:pt x="201649" y="1210362"/>
                    </a:lnTo>
                    <a:lnTo>
                      <a:pt x="202170" y="1204074"/>
                    </a:lnTo>
                    <a:lnTo>
                      <a:pt x="202691" y="1199114"/>
                    </a:lnTo>
                    <a:lnTo>
                      <a:pt x="203212" y="1196492"/>
                    </a:lnTo>
                    <a:lnTo>
                      <a:pt x="203733" y="1196526"/>
                    </a:lnTo>
                    <a:lnTo>
                      <a:pt x="204254" y="1198822"/>
                    </a:lnTo>
                    <a:lnTo>
                      <a:pt x="204775" y="1202346"/>
                    </a:lnTo>
                    <a:lnTo>
                      <a:pt x="205296" y="1205644"/>
                    </a:lnTo>
                    <a:lnTo>
                      <a:pt x="205817" y="1207197"/>
                    </a:lnTo>
                    <a:lnTo>
                      <a:pt x="206338" y="1205820"/>
                    </a:lnTo>
                    <a:lnTo>
                      <a:pt x="206859" y="1201002"/>
                    </a:lnTo>
                    <a:lnTo>
                      <a:pt x="207380" y="1193119"/>
                    </a:lnTo>
                    <a:lnTo>
                      <a:pt x="207901" y="1183357"/>
                    </a:lnTo>
                    <a:lnTo>
                      <a:pt x="208422" y="1173538"/>
                    </a:lnTo>
                    <a:lnTo>
                      <a:pt x="208943" y="1165730"/>
                    </a:lnTo>
                    <a:lnTo>
                      <a:pt x="209464" y="1161805"/>
                    </a:lnTo>
                    <a:lnTo>
                      <a:pt x="209985" y="1162983"/>
                    </a:lnTo>
                    <a:lnTo>
                      <a:pt x="210506" y="1169496"/>
                    </a:lnTo>
                    <a:lnTo>
                      <a:pt x="211028" y="1180452"/>
                    </a:lnTo>
                    <a:lnTo>
                      <a:pt x="211549" y="1193920"/>
                    </a:lnTo>
                    <a:lnTo>
                      <a:pt x="212070" y="1207331"/>
                    </a:lnTo>
                    <a:lnTo>
                      <a:pt x="212591" y="1217944"/>
                    </a:lnTo>
                    <a:lnTo>
                      <a:pt x="213112" y="1223439"/>
                    </a:lnTo>
                    <a:lnTo>
                      <a:pt x="213633" y="1222395"/>
                    </a:lnTo>
                    <a:lnTo>
                      <a:pt x="214154" y="1214604"/>
                    </a:lnTo>
                    <a:lnTo>
                      <a:pt x="214675" y="1201252"/>
                    </a:lnTo>
                    <a:lnTo>
                      <a:pt x="215196" y="1184718"/>
                    </a:lnTo>
                    <a:lnTo>
                      <a:pt x="215717" y="1168210"/>
                    </a:lnTo>
                    <a:lnTo>
                      <a:pt x="216238" y="1155092"/>
                    </a:lnTo>
                    <a:lnTo>
                      <a:pt x="216759" y="1148203"/>
                    </a:lnTo>
                    <a:lnTo>
                      <a:pt x="217280" y="1149313"/>
                    </a:lnTo>
                    <a:lnTo>
                      <a:pt x="217801" y="1158732"/>
                    </a:lnTo>
                    <a:lnTo>
                      <a:pt x="218322" y="1175216"/>
                    </a:lnTo>
                    <a:lnTo>
                      <a:pt x="218843" y="1196117"/>
                    </a:lnTo>
                    <a:lnTo>
                      <a:pt x="219364" y="1217836"/>
                    </a:lnTo>
                    <a:lnTo>
                      <a:pt x="219885" y="1236548"/>
                    </a:lnTo>
                    <a:lnTo>
                      <a:pt x="220407" y="1248982"/>
                    </a:lnTo>
                    <a:lnTo>
                      <a:pt x="220928" y="1252998"/>
                    </a:lnTo>
                    <a:lnTo>
                      <a:pt x="221449" y="1247980"/>
                    </a:lnTo>
                    <a:lnTo>
                      <a:pt x="221970" y="1234945"/>
                    </a:lnTo>
                    <a:lnTo>
                      <a:pt x="222491" y="1216491"/>
                    </a:lnTo>
                    <a:lnTo>
                      <a:pt x="223012" y="1196275"/>
                    </a:lnTo>
                    <a:lnTo>
                      <a:pt x="223533" y="1178306"/>
                    </a:lnTo>
                    <a:lnTo>
                      <a:pt x="224054" y="1166156"/>
                    </a:lnTo>
                    <a:lnTo>
                      <a:pt x="224575" y="1162298"/>
                    </a:lnTo>
                    <a:lnTo>
                      <a:pt x="225096" y="1167726"/>
                    </a:lnTo>
                    <a:lnTo>
                      <a:pt x="225617" y="1181763"/>
                    </a:lnTo>
                    <a:lnTo>
                      <a:pt x="226138" y="1202087"/>
                    </a:lnTo>
                    <a:lnTo>
                      <a:pt x="226659" y="1225159"/>
                    </a:lnTo>
                    <a:lnTo>
                      <a:pt x="227180" y="1246986"/>
                    </a:lnTo>
                    <a:lnTo>
                      <a:pt x="227701" y="1263896"/>
                    </a:lnTo>
                    <a:lnTo>
                      <a:pt x="228222" y="1273240"/>
                    </a:lnTo>
                    <a:lnTo>
                      <a:pt x="228743" y="1273741"/>
                    </a:lnTo>
                    <a:lnTo>
                      <a:pt x="229264" y="1265699"/>
                    </a:lnTo>
                    <a:lnTo>
                      <a:pt x="229786" y="1250986"/>
                    </a:lnTo>
                    <a:lnTo>
                      <a:pt x="230307" y="1232649"/>
                    </a:lnTo>
                    <a:lnTo>
                      <a:pt x="230828" y="1214328"/>
                    </a:lnTo>
                    <a:lnTo>
                      <a:pt x="231349" y="1199457"/>
                    </a:lnTo>
                    <a:lnTo>
                      <a:pt x="231870" y="1190706"/>
                    </a:lnTo>
                    <a:lnTo>
                      <a:pt x="232391" y="1189587"/>
                    </a:lnTo>
                    <a:lnTo>
                      <a:pt x="232912" y="1196217"/>
                    </a:lnTo>
                    <a:lnTo>
                      <a:pt x="233433" y="1209210"/>
                    </a:lnTo>
                    <a:lnTo>
                      <a:pt x="233954" y="1225985"/>
                    </a:lnTo>
                    <a:lnTo>
                      <a:pt x="234475" y="1243362"/>
                    </a:lnTo>
                    <a:lnTo>
                      <a:pt x="234996" y="1258251"/>
                    </a:lnTo>
                    <a:lnTo>
                      <a:pt x="235517" y="1268221"/>
                    </a:lnTo>
                    <a:lnTo>
                      <a:pt x="236038" y="1271837"/>
                    </a:lnTo>
                    <a:lnTo>
                      <a:pt x="236559" y="1268831"/>
                    </a:lnTo>
                    <a:lnTo>
                      <a:pt x="237080" y="1260180"/>
                    </a:lnTo>
                    <a:lnTo>
                      <a:pt x="237601" y="1247846"/>
                    </a:lnTo>
                    <a:lnTo>
                      <a:pt x="238122" y="1234386"/>
                    </a:lnTo>
                    <a:lnTo>
                      <a:pt x="238643" y="1222270"/>
                    </a:lnTo>
                    <a:lnTo>
                      <a:pt x="239165" y="1213494"/>
                    </a:lnTo>
                    <a:lnTo>
                      <a:pt x="239686" y="1209268"/>
                    </a:lnTo>
                    <a:lnTo>
                      <a:pt x="240207" y="1209861"/>
                    </a:lnTo>
                    <a:lnTo>
                      <a:pt x="240728" y="1214554"/>
                    </a:lnTo>
                    <a:lnTo>
                      <a:pt x="241249" y="1221852"/>
                    </a:lnTo>
                    <a:lnTo>
                      <a:pt x="241770" y="1229801"/>
                    </a:lnTo>
                    <a:lnTo>
                      <a:pt x="242291" y="1236532"/>
                    </a:lnTo>
                    <a:lnTo>
                      <a:pt x="242812" y="1240640"/>
                    </a:lnTo>
                    <a:lnTo>
                      <a:pt x="243333" y="1241367"/>
                    </a:lnTo>
                    <a:lnTo>
                      <a:pt x="243854" y="1238728"/>
                    </a:lnTo>
                    <a:lnTo>
                      <a:pt x="244375" y="1233426"/>
                    </a:lnTo>
                    <a:lnTo>
                      <a:pt x="244896" y="1226779"/>
                    </a:lnTo>
                    <a:lnTo>
                      <a:pt x="245417" y="1220265"/>
                    </a:lnTo>
                    <a:lnTo>
                      <a:pt x="245938" y="1215172"/>
                    </a:lnTo>
                    <a:lnTo>
                      <a:pt x="246459" y="1212224"/>
                    </a:lnTo>
                    <a:lnTo>
                      <a:pt x="246980" y="1211456"/>
                    </a:lnTo>
                    <a:lnTo>
                      <a:pt x="247501" y="1212341"/>
                    </a:lnTo>
                    <a:lnTo>
                      <a:pt x="248022" y="1213903"/>
                    </a:lnTo>
                    <a:lnTo>
                      <a:pt x="248544" y="1214946"/>
                    </a:lnTo>
                    <a:lnTo>
                      <a:pt x="249065" y="1214354"/>
                    </a:lnTo>
                    <a:lnTo>
                      <a:pt x="249586" y="1211389"/>
                    </a:lnTo>
                    <a:lnTo>
                      <a:pt x="250107" y="1205928"/>
                    </a:lnTo>
                    <a:lnTo>
                      <a:pt x="250628" y="1198521"/>
                    </a:lnTo>
                    <a:lnTo>
                      <a:pt x="251149" y="1190297"/>
                    </a:lnTo>
                    <a:lnTo>
                      <a:pt x="251670" y="1182739"/>
                    </a:lnTo>
                    <a:lnTo>
                      <a:pt x="252191" y="1177370"/>
                    </a:lnTo>
                    <a:lnTo>
                      <a:pt x="252712" y="1175391"/>
                    </a:lnTo>
                    <a:lnTo>
                      <a:pt x="253233" y="1177270"/>
                    </a:lnTo>
                    <a:lnTo>
                      <a:pt x="253754" y="1182589"/>
                    </a:lnTo>
                    <a:lnTo>
                      <a:pt x="254275" y="1190013"/>
                    </a:lnTo>
                    <a:lnTo>
                      <a:pt x="254796" y="1197628"/>
                    </a:lnTo>
                    <a:lnTo>
                      <a:pt x="255317" y="1203306"/>
                    </a:lnTo>
                    <a:lnTo>
                      <a:pt x="255838" y="1205160"/>
                    </a:lnTo>
                    <a:lnTo>
                      <a:pt x="256359" y="1201937"/>
                    </a:lnTo>
                    <a:lnTo>
                      <a:pt x="256880" y="1193319"/>
                    </a:lnTo>
                    <a:lnTo>
                      <a:pt x="257401" y="1180051"/>
                    </a:lnTo>
                    <a:lnTo>
                      <a:pt x="257923" y="1163893"/>
                    </a:lnTo>
                    <a:lnTo>
                      <a:pt x="258444" y="1147368"/>
                    </a:lnTo>
                    <a:lnTo>
                      <a:pt x="258965" y="1133281"/>
                    </a:lnTo>
                    <a:lnTo>
                      <a:pt x="259486" y="1124171"/>
                    </a:lnTo>
                    <a:lnTo>
                      <a:pt x="260007" y="1121724"/>
                    </a:lnTo>
                    <a:lnTo>
                      <a:pt x="260528" y="1126425"/>
                    </a:lnTo>
                    <a:lnTo>
                      <a:pt x="261049" y="1137398"/>
                    </a:lnTo>
                    <a:lnTo>
                      <a:pt x="261570" y="1152487"/>
                    </a:lnTo>
                    <a:lnTo>
                      <a:pt x="262091" y="1168644"/>
                    </a:lnTo>
                    <a:lnTo>
                      <a:pt x="262612" y="1182447"/>
                    </a:lnTo>
                    <a:lnTo>
                      <a:pt x="263133" y="1190822"/>
                    </a:lnTo>
                    <a:lnTo>
                      <a:pt x="263654" y="1191641"/>
                    </a:lnTo>
                    <a:lnTo>
                      <a:pt x="264175" y="1184159"/>
                    </a:lnTo>
                    <a:lnTo>
                      <a:pt x="264696" y="1169179"/>
                    </a:lnTo>
                    <a:lnTo>
                      <a:pt x="265217" y="1148963"/>
                    </a:lnTo>
                    <a:lnTo>
                      <a:pt x="265738" y="1126876"/>
                    </a:lnTo>
                    <a:lnTo>
                      <a:pt x="266259" y="1106744"/>
                    </a:lnTo>
                    <a:lnTo>
                      <a:pt x="266780" y="1092098"/>
                    </a:lnTo>
                    <a:lnTo>
                      <a:pt x="267302" y="1085442"/>
                    </a:lnTo>
                    <a:lnTo>
                      <a:pt x="267823" y="1087864"/>
                    </a:lnTo>
                    <a:lnTo>
                      <a:pt x="268344" y="1098828"/>
                    </a:lnTo>
                    <a:lnTo>
                      <a:pt x="268865" y="1116280"/>
                    </a:lnTo>
                    <a:lnTo>
                      <a:pt x="269386" y="1136905"/>
                    </a:lnTo>
                    <a:lnTo>
                      <a:pt x="269907" y="1156712"/>
                    </a:lnTo>
                    <a:lnTo>
                      <a:pt x="270428" y="1171851"/>
                    </a:lnTo>
                    <a:lnTo>
                      <a:pt x="270949" y="1179399"/>
                    </a:lnTo>
                    <a:lnTo>
                      <a:pt x="271470" y="1177888"/>
                    </a:lnTo>
                    <a:lnTo>
                      <a:pt x="271991" y="1167542"/>
                    </a:lnTo>
                    <a:lnTo>
                      <a:pt x="272512" y="1150215"/>
                    </a:lnTo>
                    <a:lnTo>
                      <a:pt x="273033" y="1129114"/>
                    </a:lnTo>
                    <a:lnTo>
                      <a:pt x="273554" y="1108097"/>
                    </a:lnTo>
                    <a:lnTo>
                      <a:pt x="274075" y="1090920"/>
                    </a:lnTo>
                    <a:lnTo>
                      <a:pt x="274596" y="1080491"/>
                    </a:lnTo>
                    <a:lnTo>
                      <a:pt x="275117" y="1078420"/>
                    </a:lnTo>
                    <a:lnTo>
                      <a:pt x="275638" y="1084858"/>
                    </a:lnTo>
                    <a:lnTo>
                      <a:pt x="276159" y="1098452"/>
                    </a:lnTo>
                    <a:lnTo>
                      <a:pt x="276681" y="1116555"/>
                    </a:lnTo>
                    <a:lnTo>
                      <a:pt x="277202" y="1135661"/>
                    </a:lnTo>
                    <a:lnTo>
                      <a:pt x="277723" y="1152219"/>
                    </a:lnTo>
                    <a:lnTo>
                      <a:pt x="278244" y="1163317"/>
                    </a:lnTo>
                    <a:lnTo>
                      <a:pt x="278765" y="1167250"/>
                    </a:lnTo>
                    <a:lnTo>
                      <a:pt x="279286" y="1163684"/>
                    </a:lnTo>
                    <a:lnTo>
                      <a:pt x="279807" y="1153672"/>
                    </a:lnTo>
                    <a:lnTo>
                      <a:pt x="280328" y="1139435"/>
                    </a:lnTo>
                    <a:lnTo>
                      <a:pt x="280849" y="1123895"/>
                    </a:lnTo>
                    <a:lnTo>
                      <a:pt x="281370" y="1110059"/>
                    </a:lnTo>
                    <a:lnTo>
                      <a:pt x="281891" y="1100331"/>
                    </a:lnTo>
                    <a:lnTo>
                      <a:pt x="282412" y="1096206"/>
                    </a:lnTo>
                    <a:lnTo>
                      <a:pt x="282933" y="1098060"/>
                    </a:lnTo>
                    <a:lnTo>
                      <a:pt x="283454" y="1105174"/>
                    </a:lnTo>
                    <a:lnTo>
                      <a:pt x="283975" y="1115871"/>
                    </a:lnTo>
                    <a:lnTo>
                      <a:pt x="284496" y="1127845"/>
                    </a:lnTo>
                    <a:lnTo>
                      <a:pt x="285017" y="1138734"/>
                    </a:lnTo>
                    <a:lnTo>
                      <a:pt x="285538" y="1146650"/>
                    </a:lnTo>
                    <a:lnTo>
                      <a:pt x="286060" y="1150541"/>
                    </a:lnTo>
                    <a:lnTo>
                      <a:pt x="286581" y="1150182"/>
                    </a:lnTo>
                    <a:lnTo>
                      <a:pt x="287102" y="1146207"/>
                    </a:lnTo>
                    <a:lnTo>
                      <a:pt x="287623" y="1139894"/>
                    </a:lnTo>
                    <a:lnTo>
                      <a:pt x="288144" y="1132922"/>
                    </a:lnTo>
                    <a:lnTo>
                      <a:pt x="288665" y="1126968"/>
                    </a:lnTo>
                    <a:lnTo>
                      <a:pt x="289186" y="1123261"/>
                    </a:lnTo>
                    <a:lnTo>
                      <a:pt x="289707" y="1122317"/>
                    </a:lnTo>
                    <a:lnTo>
                      <a:pt x="290228" y="1123929"/>
                    </a:lnTo>
                    <a:lnTo>
                      <a:pt x="290749" y="1127286"/>
                    </a:lnTo>
                    <a:lnTo>
                      <a:pt x="291270" y="1131202"/>
                    </a:lnTo>
                    <a:lnTo>
                      <a:pt x="291791" y="1134400"/>
                    </a:lnTo>
                    <a:lnTo>
                      <a:pt x="292312" y="1135895"/>
                    </a:lnTo>
                    <a:lnTo>
                      <a:pt x="292833" y="1135235"/>
                    </a:lnTo>
                    <a:lnTo>
                      <a:pt x="293354" y="1132638"/>
                    </a:lnTo>
                    <a:lnTo>
                      <a:pt x="293875" y="1128855"/>
                    </a:lnTo>
                    <a:lnTo>
                      <a:pt x="294396" y="1124947"/>
                    </a:lnTo>
                    <a:lnTo>
                      <a:pt x="294917" y="1122075"/>
                    </a:lnTo>
                    <a:lnTo>
                      <a:pt x="295439" y="1121248"/>
                    </a:lnTo>
                    <a:lnTo>
                      <a:pt x="295960" y="1123077"/>
                    </a:lnTo>
                    <a:lnTo>
                      <a:pt x="296481" y="1127519"/>
                    </a:lnTo>
                    <a:lnTo>
                      <a:pt x="297002" y="1133765"/>
                    </a:lnTo>
                    <a:lnTo>
                      <a:pt x="297523" y="1140395"/>
                    </a:lnTo>
                    <a:lnTo>
                      <a:pt x="298044" y="1145706"/>
                    </a:lnTo>
                    <a:lnTo>
                      <a:pt x="298565" y="1148128"/>
                    </a:lnTo>
                    <a:lnTo>
                      <a:pt x="299086" y="1146575"/>
                    </a:lnTo>
                    <a:lnTo>
                      <a:pt x="299607" y="1140754"/>
                    </a:lnTo>
                    <a:lnTo>
                      <a:pt x="300128" y="1131269"/>
                    </a:lnTo>
                    <a:lnTo>
                      <a:pt x="300649" y="1119536"/>
                    </a:lnTo>
                    <a:lnTo>
                      <a:pt x="301170" y="1107570"/>
                    </a:lnTo>
                    <a:lnTo>
                      <a:pt x="301691" y="1097584"/>
                    </a:lnTo>
                    <a:lnTo>
                      <a:pt x="302212" y="1091538"/>
                    </a:lnTo>
                    <a:lnTo>
                      <a:pt x="302733" y="1090770"/>
                    </a:lnTo>
                    <a:lnTo>
                      <a:pt x="303254" y="1095671"/>
                    </a:lnTo>
                    <a:lnTo>
                      <a:pt x="303775" y="1105516"/>
                    </a:lnTo>
                    <a:lnTo>
                      <a:pt x="304296" y="1118526"/>
                    </a:lnTo>
                    <a:lnTo>
                      <a:pt x="304818" y="1132145"/>
                    </a:lnTo>
                    <a:lnTo>
                      <a:pt x="305339" y="1143543"/>
                    </a:lnTo>
                    <a:lnTo>
                      <a:pt x="305860" y="1150148"/>
                    </a:lnTo>
                    <a:lnTo>
                      <a:pt x="306381" y="1150199"/>
                    </a:lnTo>
                    <a:lnTo>
                      <a:pt x="306902" y="1143134"/>
                    </a:lnTo>
                    <a:lnTo>
                      <a:pt x="307423" y="1129682"/>
                    </a:lnTo>
                    <a:lnTo>
                      <a:pt x="307944" y="1111779"/>
                    </a:lnTo>
                    <a:lnTo>
                      <a:pt x="308465" y="1092281"/>
                    </a:lnTo>
                    <a:lnTo>
                      <a:pt x="308986" y="1074470"/>
                    </a:lnTo>
                    <a:lnTo>
                      <a:pt x="309507" y="1061444"/>
                    </a:lnTo>
                    <a:lnTo>
                      <a:pt x="310028" y="1055473"/>
                    </a:lnTo>
                    <a:lnTo>
                      <a:pt x="310549" y="1057511"/>
                    </a:lnTo>
                    <a:lnTo>
                      <a:pt x="311070" y="1067038"/>
                    </a:lnTo>
                    <a:lnTo>
                      <a:pt x="311591" y="1082144"/>
                    </a:lnTo>
                    <a:lnTo>
                      <a:pt x="312112" y="1099872"/>
                    </a:lnTo>
                    <a:lnTo>
                      <a:pt x="312633" y="1116697"/>
                    </a:lnTo>
                    <a:lnTo>
                      <a:pt x="313154" y="1129206"/>
                    </a:lnTo>
                    <a:lnTo>
                      <a:pt x="313675" y="1134726"/>
                    </a:lnTo>
                    <a:lnTo>
                      <a:pt x="314197" y="1131895"/>
                    </a:lnTo>
                    <a:lnTo>
                      <a:pt x="314718" y="1120831"/>
                    </a:lnTo>
                    <a:lnTo>
                      <a:pt x="315239" y="1103145"/>
                    </a:lnTo>
                    <a:lnTo>
                      <a:pt x="315760" y="1081660"/>
                    </a:lnTo>
                    <a:lnTo>
                      <a:pt x="316281" y="1059974"/>
                    </a:lnTo>
                    <a:lnTo>
                      <a:pt x="316802" y="1041754"/>
                    </a:lnTo>
                    <a:lnTo>
                      <a:pt x="317323" y="1029963"/>
                    </a:lnTo>
                    <a:lnTo>
                      <a:pt x="317844" y="1026297"/>
                    </a:lnTo>
                    <a:lnTo>
                      <a:pt x="318365" y="1030907"/>
                    </a:lnTo>
                    <a:lnTo>
                      <a:pt x="318886" y="1042505"/>
                    </a:lnTo>
                    <a:lnTo>
                      <a:pt x="319407" y="1058588"/>
                    </a:lnTo>
                    <a:lnTo>
                      <a:pt x="319928" y="1075848"/>
                    </a:lnTo>
                    <a:lnTo>
                      <a:pt x="320449" y="1090787"/>
                    </a:lnTo>
                    <a:lnTo>
                      <a:pt x="320970" y="1100406"/>
                    </a:lnTo>
                    <a:lnTo>
                      <a:pt x="321491" y="1102803"/>
                    </a:lnTo>
                    <a:lnTo>
                      <a:pt x="322012" y="1097475"/>
                    </a:lnTo>
                    <a:lnTo>
                      <a:pt x="322533" y="1085300"/>
                    </a:lnTo>
                    <a:lnTo>
                      <a:pt x="323055" y="1068366"/>
                    </a:lnTo>
                    <a:lnTo>
                      <a:pt x="323576" y="1049645"/>
                    </a:lnTo>
                    <a:lnTo>
                      <a:pt x="324097" y="1032351"/>
                    </a:lnTo>
                    <a:lnTo>
                      <a:pt x="324618" y="1019283"/>
                    </a:lnTo>
                    <a:lnTo>
                      <a:pt x="325139" y="1012236"/>
                    </a:lnTo>
                    <a:lnTo>
                      <a:pt x="325660" y="1011793"/>
                    </a:lnTo>
                    <a:lnTo>
                      <a:pt x="326181" y="1017363"/>
                    </a:lnTo>
                    <a:lnTo>
                      <a:pt x="326702" y="1027300"/>
                    </a:lnTo>
                    <a:lnTo>
                      <a:pt x="327223" y="1039232"/>
                    </a:lnTo>
                    <a:lnTo>
                      <a:pt x="327744" y="1050488"/>
                    </a:lnTo>
                    <a:lnTo>
                      <a:pt x="328265" y="1058705"/>
                    </a:lnTo>
                    <a:lnTo>
                      <a:pt x="328786" y="1062337"/>
                    </a:lnTo>
                    <a:lnTo>
                      <a:pt x="329307" y="1060868"/>
                    </a:lnTo>
                    <a:lnTo>
                      <a:pt x="329828" y="1054805"/>
                    </a:lnTo>
                    <a:lnTo>
                      <a:pt x="330349" y="1045445"/>
                    </a:lnTo>
                    <a:lnTo>
                      <a:pt x="330870" y="1034656"/>
                    </a:lnTo>
                    <a:lnTo>
                      <a:pt x="331391" y="1024461"/>
                    </a:lnTo>
                    <a:lnTo>
                      <a:pt x="331912" y="1016569"/>
                    </a:lnTo>
                    <a:lnTo>
                      <a:pt x="332434" y="1012002"/>
                    </a:lnTo>
                    <a:lnTo>
                      <a:pt x="332955" y="1010933"/>
                    </a:lnTo>
                    <a:lnTo>
                      <a:pt x="333476" y="1012829"/>
                    </a:lnTo>
                    <a:lnTo>
                      <a:pt x="333997" y="1016603"/>
                    </a:lnTo>
                    <a:lnTo>
                      <a:pt x="334519" y="1020836"/>
                    </a:lnTo>
                    <a:lnTo>
                      <a:pt x="335037" y="1024135"/>
                    </a:lnTo>
                    <a:lnTo>
                      <a:pt x="335563" y="1025437"/>
                    </a:lnTo>
                    <a:lnTo>
                      <a:pt x="336081" y="1024394"/>
                    </a:lnTo>
                    <a:lnTo>
                      <a:pt x="336599" y="1021329"/>
                    </a:lnTo>
                    <a:lnTo>
                      <a:pt x="337125" y="1017121"/>
                    </a:lnTo>
                    <a:lnTo>
                      <a:pt x="337642" y="1012895"/>
                    </a:lnTo>
                    <a:lnTo>
                      <a:pt x="338168" y="1009756"/>
                    </a:lnTo>
                    <a:lnTo>
                      <a:pt x="338686" y="1008528"/>
                    </a:lnTo>
                    <a:lnTo>
                      <a:pt x="339204" y="1009580"/>
                    </a:lnTo>
                    <a:lnTo>
                      <a:pt x="339730" y="1012570"/>
                    </a:lnTo>
                    <a:lnTo>
                      <a:pt x="340248" y="1016569"/>
                    </a:lnTo>
                    <a:lnTo>
                      <a:pt x="340774" y="1020244"/>
                    </a:lnTo>
                    <a:lnTo>
                      <a:pt x="341291" y="1022248"/>
                    </a:lnTo>
                    <a:lnTo>
                      <a:pt x="341809" y="1021521"/>
                    </a:lnTo>
                    <a:lnTo>
                      <a:pt x="342335" y="1017546"/>
                    </a:lnTo>
                    <a:lnTo>
                      <a:pt x="342853" y="1010541"/>
                    </a:lnTo>
                    <a:lnTo>
                      <a:pt x="343379" y="1001489"/>
                    </a:lnTo>
                    <a:lnTo>
                      <a:pt x="343897" y="992003"/>
                    </a:lnTo>
                    <a:lnTo>
                      <a:pt x="344414" y="983945"/>
                    </a:lnTo>
                    <a:lnTo>
                      <a:pt x="344940" y="979043"/>
                    </a:lnTo>
                    <a:lnTo>
                      <a:pt x="345458" y="978476"/>
                    </a:lnTo>
                    <a:lnTo>
                      <a:pt x="345984" y="982634"/>
                    </a:lnTo>
                    <a:lnTo>
                      <a:pt x="346502" y="990993"/>
                    </a:lnTo>
                    <a:lnTo>
                      <a:pt x="347020" y="1002074"/>
                    </a:lnTo>
                    <a:lnTo>
                      <a:pt x="347546" y="1013730"/>
                    </a:lnTo>
                    <a:lnTo>
                      <a:pt x="348063" y="1023508"/>
                    </a:lnTo>
                    <a:lnTo>
                      <a:pt x="348590" y="1029170"/>
                    </a:lnTo>
                    <a:lnTo>
                      <a:pt x="349107" y="1029170"/>
                    </a:lnTo>
                    <a:lnTo>
                      <a:pt x="349625" y="1023033"/>
                    </a:lnTo>
                    <a:lnTo>
                      <a:pt x="350151" y="1011426"/>
                    </a:lnTo>
                    <a:lnTo>
                      <a:pt x="350669" y="996153"/>
                    </a:lnTo>
                    <a:lnTo>
                      <a:pt x="351195" y="979745"/>
                    </a:lnTo>
                    <a:lnTo>
                      <a:pt x="351713" y="965107"/>
                    </a:lnTo>
                    <a:lnTo>
                      <a:pt x="352230" y="954878"/>
                    </a:lnTo>
                    <a:lnTo>
                      <a:pt x="352756" y="951020"/>
                    </a:lnTo>
                    <a:lnTo>
                      <a:pt x="353274" y="954302"/>
                    </a:lnTo>
                    <a:lnTo>
                      <a:pt x="353800" y="964205"/>
                    </a:lnTo>
                    <a:lnTo>
                      <a:pt x="354318" y="978927"/>
                    </a:lnTo>
                    <a:lnTo>
                      <a:pt x="354836" y="995736"/>
                    </a:lnTo>
                    <a:lnTo>
                      <a:pt x="355362" y="1011451"/>
                    </a:lnTo>
                    <a:lnTo>
                      <a:pt x="355879" y="1022983"/>
                    </a:lnTo>
                    <a:lnTo>
                      <a:pt x="356405" y="1027968"/>
                    </a:lnTo>
                    <a:lnTo>
                      <a:pt x="356923" y="1025229"/>
                    </a:lnTo>
                    <a:lnTo>
                      <a:pt x="357441" y="1015050"/>
                    </a:lnTo>
                    <a:lnTo>
                      <a:pt x="357967" y="999067"/>
                    </a:lnTo>
                    <a:lnTo>
                      <a:pt x="358485" y="979970"/>
                    </a:lnTo>
                    <a:lnTo>
                      <a:pt x="359011" y="960999"/>
                    </a:lnTo>
                    <a:lnTo>
                      <a:pt x="359528" y="945442"/>
                    </a:lnTo>
                    <a:lnTo>
                      <a:pt x="360046" y="935965"/>
                    </a:lnTo>
                    <a:lnTo>
                      <a:pt x="360572" y="934086"/>
                    </a:lnTo>
                    <a:lnTo>
                      <a:pt x="361090" y="939881"/>
                    </a:lnTo>
                    <a:lnTo>
                      <a:pt x="361616" y="952047"/>
                    </a:lnTo>
                    <a:lnTo>
                      <a:pt x="362134" y="968196"/>
                    </a:lnTo>
                    <a:lnTo>
                      <a:pt x="362651" y="985239"/>
                    </a:lnTo>
                    <a:lnTo>
                      <a:pt x="363177" y="999927"/>
                    </a:lnTo>
                    <a:lnTo>
                      <a:pt x="363695" y="1009430"/>
                    </a:lnTo>
                    <a:lnTo>
                      <a:pt x="364221" y="1011943"/>
                    </a:lnTo>
                    <a:lnTo>
                      <a:pt x="364739" y="1006992"/>
                    </a:lnTo>
                    <a:lnTo>
                      <a:pt x="365257" y="995493"/>
                    </a:lnTo>
                    <a:lnTo>
                      <a:pt x="365783" y="979461"/>
                    </a:lnTo>
                    <a:lnTo>
                      <a:pt x="366300" y="961700"/>
                    </a:lnTo>
                    <a:lnTo>
                      <a:pt x="366827" y="945258"/>
                    </a:lnTo>
                    <a:lnTo>
                      <a:pt x="367344" y="932892"/>
                    </a:lnTo>
                    <a:lnTo>
                      <a:pt x="367862" y="926445"/>
                    </a:lnTo>
                    <a:lnTo>
                      <a:pt x="368388" y="926554"/>
                    </a:lnTo>
                    <a:lnTo>
                      <a:pt x="368906" y="932624"/>
                    </a:lnTo>
                    <a:lnTo>
                      <a:pt x="369432" y="943096"/>
                    </a:lnTo>
                    <a:lnTo>
                      <a:pt x="369949" y="955713"/>
                    </a:lnTo>
                    <a:lnTo>
                      <a:pt x="370467" y="967871"/>
                    </a:lnTo>
                    <a:lnTo>
                      <a:pt x="370993" y="977123"/>
                    </a:lnTo>
                    <a:lnTo>
                      <a:pt x="371511" y="981699"/>
                    </a:lnTo>
                    <a:lnTo>
                      <a:pt x="372037" y="980864"/>
                    </a:lnTo>
                    <a:lnTo>
                      <a:pt x="372555" y="974943"/>
                    </a:lnTo>
                    <a:lnTo>
                      <a:pt x="373072" y="965149"/>
                    </a:lnTo>
                    <a:lnTo>
                      <a:pt x="373599" y="953308"/>
                    </a:lnTo>
                    <a:lnTo>
                      <a:pt x="374116" y="941534"/>
                    </a:lnTo>
                    <a:lnTo>
                      <a:pt x="374642" y="931823"/>
                    </a:lnTo>
                    <a:lnTo>
                      <a:pt x="375160" y="925552"/>
                    </a:lnTo>
                    <a:lnTo>
                      <a:pt x="375678" y="923264"/>
                    </a:lnTo>
                    <a:lnTo>
                      <a:pt x="376204" y="924617"/>
                    </a:lnTo>
                    <a:lnTo>
                      <a:pt x="376722" y="928625"/>
                    </a:lnTo>
                    <a:lnTo>
                      <a:pt x="377248" y="933919"/>
                    </a:lnTo>
                    <a:lnTo>
                      <a:pt x="377765" y="938946"/>
                    </a:lnTo>
                    <a:lnTo>
                      <a:pt x="378283" y="942361"/>
                    </a:lnTo>
                    <a:lnTo>
                      <a:pt x="378809" y="943263"/>
                    </a:lnTo>
                    <a:lnTo>
                      <a:pt x="379327" y="941509"/>
                    </a:lnTo>
                    <a:lnTo>
                      <a:pt x="379853" y="937593"/>
                    </a:lnTo>
                    <a:lnTo>
                      <a:pt x="380371" y="932424"/>
                    </a:lnTo>
                    <a:lnTo>
                      <a:pt x="380888" y="927097"/>
                    </a:lnTo>
                    <a:lnTo>
                      <a:pt x="381414" y="922663"/>
                    </a:lnTo>
                    <a:lnTo>
                      <a:pt x="381932" y="919899"/>
                    </a:lnTo>
                    <a:lnTo>
                      <a:pt x="382458" y="919114"/>
                    </a:lnTo>
                    <a:lnTo>
                      <a:pt x="382976" y="919957"/>
                    </a:lnTo>
                    <a:lnTo>
                      <a:pt x="383494" y="921569"/>
                    </a:lnTo>
                    <a:lnTo>
                      <a:pt x="384020" y="922804"/>
                    </a:lnTo>
                    <a:lnTo>
                      <a:pt x="384537" y="922604"/>
                    </a:lnTo>
                    <a:lnTo>
                      <a:pt x="385063" y="920208"/>
                    </a:lnTo>
                    <a:lnTo>
                      <a:pt x="385581" y="915406"/>
                    </a:lnTo>
                    <a:lnTo>
                      <a:pt x="386099" y="908609"/>
                    </a:lnTo>
                    <a:lnTo>
                      <a:pt x="386625" y="900835"/>
                    </a:lnTo>
                    <a:lnTo>
                      <a:pt x="387143" y="893478"/>
                    </a:lnTo>
                    <a:lnTo>
                      <a:pt x="387669" y="887967"/>
                    </a:lnTo>
                    <a:lnTo>
                      <a:pt x="388186" y="885395"/>
                    </a:lnTo>
                    <a:lnTo>
                      <a:pt x="388704" y="886297"/>
                    </a:lnTo>
                    <a:lnTo>
                      <a:pt x="389230" y="890531"/>
                    </a:lnTo>
                    <a:lnTo>
                      <a:pt x="389748" y="897236"/>
                    </a:lnTo>
                    <a:lnTo>
                      <a:pt x="390274" y="904885"/>
                    </a:lnTo>
                    <a:lnTo>
                      <a:pt x="390792" y="911548"/>
                    </a:lnTo>
                    <a:lnTo>
                      <a:pt x="391309" y="915289"/>
                    </a:lnTo>
                    <a:lnTo>
                      <a:pt x="391836" y="914630"/>
                    </a:lnTo>
                    <a:lnTo>
                      <a:pt x="392353" y="908918"/>
                    </a:lnTo>
                    <a:lnTo>
                      <a:pt x="392879" y="898489"/>
                    </a:lnTo>
                    <a:lnTo>
                      <a:pt x="393397" y="884669"/>
                    </a:lnTo>
                    <a:lnTo>
                      <a:pt x="393915" y="869563"/>
                    </a:lnTo>
                    <a:lnTo>
                      <a:pt x="394441" y="855669"/>
                    </a:lnTo>
                    <a:lnTo>
                      <a:pt x="394959" y="845356"/>
                    </a:lnTo>
                    <a:lnTo>
                      <a:pt x="395485" y="840413"/>
                    </a:lnTo>
                    <a:lnTo>
                      <a:pt x="396002" y="841657"/>
                    </a:lnTo>
                    <a:lnTo>
                      <a:pt x="396520" y="848771"/>
                    </a:lnTo>
                    <a:lnTo>
                      <a:pt x="397046" y="860295"/>
                    </a:lnTo>
                    <a:lnTo>
                      <a:pt x="397564" y="873872"/>
                    </a:lnTo>
                    <a:lnTo>
                      <a:pt x="398090" y="886648"/>
                    </a:lnTo>
                    <a:lnTo>
                      <a:pt x="398608" y="895842"/>
                    </a:lnTo>
                    <a:lnTo>
                      <a:pt x="399125" y="899232"/>
                    </a:lnTo>
                    <a:lnTo>
                      <a:pt x="399651" y="895641"/>
                    </a:lnTo>
                    <a:lnTo>
                      <a:pt x="400169" y="885187"/>
                    </a:lnTo>
                    <a:lnTo>
                      <a:pt x="400695" y="869321"/>
                    </a:lnTo>
                    <a:lnTo>
                      <a:pt x="401213" y="850491"/>
                    </a:lnTo>
                    <a:lnTo>
                      <a:pt x="401731" y="831753"/>
                    </a:lnTo>
                    <a:lnTo>
                      <a:pt x="402257" y="816205"/>
                    </a:lnTo>
                    <a:lnTo>
                      <a:pt x="402774" y="806402"/>
                    </a:lnTo>
                    <a:lnTo>
                      <a:pt x="403300" y="803872"/>
                    </a:lnTo>
                    <a:lnTo>
                      <a:pt x="403818" y="808757"/>
                    </a:lnTo>
                    <a:lnTo>
                      <a:pt x="404336" y="819796"/>
                    </a:lnTo>
                    <a:lnTo>
                      <a:pt x="404862" y="834584"/>
                    </a:lnTo>
                    <a:lnTo>
                      <a:pt x="405380" y="850099"/>
                    </a:lnTo>
                    <a:lnTo>
                      <a:pt x="405906" y="863242"/>
                    </a:lnTo>
                    <a:lnTo>
                      <a:pt x="406423" y="871350"/>
                    </a:lnTo>
                    <a:lnTo>
                      <a:pt x="406941" y="872670"/>
                    </a:lnTo>
                    <a:lnTo>
                      <a:pt x="407467" y="866749"/>
                    </a:lnTo>
                    <a:lnTo>
                      <a:pt x="407985" y="854466"/>
                    </a:lnTo>
                    <a:lnTo>
                      <a:pt x="408511" y="837849"/>
                    </a:lnTo>
                    <a:lnTo>
                      <a:pt x="409029" y="819654"/>
                    </a:lnTo>
                    <a:lnTo>
                      <a:pt x="409546" y="802903"/>
                    </a:lnTo>
                    <a:lnTo>
                      <a:pt x="410072" y="790353"/>
                    </a:lnTo>
                    <a:lnTo>
                      <a:pt x="410590" y="783932"/>
                    </a:lnTo>
                    <a:lnTo>
                      <a:pt x="411116" y="784324"/>
                    </a:lnTo>
                    <a:lnTo>
                      <a:pt x="411634" y="790871"/>
                    </a:lnTo>
                    <a:lnTo>
                      <a:pt x="412152" y="801826"/>
                    </a:lnTo>
                    <a:lnTo>
                      <a:pt x="412678" y="814786"/>
                    </a:lnTo>
                    <a:lnTo>
                      <a:pt x="413195" y="827136"/>
                    </a:lnTo>
                    <a:lnTo>
                      <a:pt x="413721" y="836463"/>
                    </a:lnTo>
                    <a:lnTo>
                      <a:pt x="414239" y="840972"/>
                    </a:lnTo>
                    <a:lnTo>
                      <a:pt x="414757" y="839887"/>
                    </a:lnTo>
                    <a:lnTo>
                      <a:pt x="415283" y="833507"/>
                    </a:lnTo>
                    <a:lnTo>
                      <a:pt x="415801" y="823119"/>
                    </a:lnTo>
                    <a:lnTo>
                      <a:pt x="416327" y="810619"/>
                    </a:lnTo>
                    <a:lnTo>
                      <a:pt x="416844" y="798194"/>
                    </a:lnTo>
                    <a:lnTo>
                      <a:pt x="417362" y="787940"/>
                    </a:lnTo>
                    <a:lnTo>
                      <a:pt x="417888" y="781435"/>
                    </a:lnTo>
                    <a:lnTo>
                      <a:pt x="418406" y="779389"/>
                    </a:lnTo>
                    <a:lnTo>
                      <a:pt x="418932" y="781543"/>
                    </a:lnTo>
                    <a:lnTo>
                      <a:pt x="419450" y="786871"/>
                    </a:lnTo>
                    <a:lnTo>
                      <a:pt x="419967" y="793877"/>
                    </a:lnTo>
                    <a:lnTo>
                      <a:pt x="420494" y="800933"/>
                    </a:lnTo>
                    <a:lnTo>
                      <a:pt x="421011" y="806511"/>
                    </a:lnTo>
                    <a:lnTo>
                      <a:pt x="421537" y="809475"/>
                    </a:lnTo>
                    <a:lnTo>
                      <a:pt x="422055" y="809366"/>
                    </a:lnTo>
                    <a:lnTo>
                      <a:pt x="422573" y="806477"/>
                    </a:lnTo>
                    <a:lnTo>
                      <a:pt x="423099" y="801676"/>
                    </a:lnTo>
                    <a:lnTo>
                      <a:pt x="423617" y="796131"/>
                    </a:lnTo>
                    <a:lnTo>
                      <a:pt x="424143" y="790962"/>
                    </a:lnTo>
                    <a:lnTo>
                      <a:pt x="424660" y="787130"/>
                    </a:lnTo>
                    <a:lnTo>
                      <a:pt x="425178" y="785192"/>
                    </a:lnTo>
                    <a:lnTo>
                      <a:pt x="425704" y="785218"/>
                    </a:lnTo>
                    <a:lnTo>
                      <a:pt x="426222" y="786729"/>
                    </a:lnTo>
                    <a:lnTo>
                      <a:pt x="426748" y="788841"/>
                    </a:lnTo>
                    <a:lnTo>
                      <a:pt x="427266" y="790620"/>
                    </a:lnTo>
                    <a:lnTo>
                      <a:pt x="427783" y="791246"/>
                    </a:lnTo>
                    <a:lnTo>
                      <a:pt x="428309" y="790194"/>
                    </a:lnTo>
                    <a:lnTo>
                      <a:pt x="428827" y="787397"/>
                    </a:lnTo>
                    <a:lnTo>
                      <a:pt x="429353" y="783280"/>
                    </a:lnTo>
                    <a:lnTo>
                      <a:pt x="429871" y="778771"/>
                    </a:lnTo>
                    <a:lnTo>
                      <a:pt x="430389" y="775014"/>
                    </a:lnTo>
                    <a:lnTo>
                      <a:pt x="430915" y="773018"/>
                    </a:lnTo>
                    <a:lnTo>
                      <a:pt x="431432" y="773343"/>
                    </a:lnTo>
                    <a:lnTo>
                      <a:pt x="431958" y="776041"/>
                    </a:lnTo>
                    <a:lnTo>
                      <a:pt x="432476" y="780633"/>
                    </a:lnTo>
                    <a:lnTo>
                      <a:pt x="432994" y="786144"/>
                    </a:lnTo>
                    <a:lnTo>
                      <a:pt x="433520" y="791288"/>
                    </a:lnTo>
                    <a:lnTo>
                      <a:pt x="434038" y="794695"/>
                    </a:lnTo>
                    <a:lnTo>
                      <a:pt x="434564" y="795179"/>
                    </a:lnTo>
                    <a:lnTo>
                      <a:pt x="435081" y="792115"/>
                    </a:lnTo>
                    <a:lnTo>
                      <a:pt x="435599" y="785551"/>
                    </a:lnTo>
                    <a:lnTo>
                      <a:pt x="436125" y="776241"/>
                    </a:lnTo>
                    <a:lnTo>
                      <a:pt x="436643" y="765603"/>
                    </a:lnTo>
                    <a:lnTo>
                      <a:pt x="437169" y="755457"/>
                    </a:lnTo>
                    <a:lnTo>
                      <a:pt x="437687" y="747691"/>
                    </a:lnTo>
                    <a:lnTo>
                      <a:pt x="438204" y="743817"/>
                    </a:lnTo>
                    <a:lnTo>
                      <a:pt x="438731" y="744602"/>
                    </a:lnTo>
                    <a:lnTo>
                      <a:pt x="439248" y="749938"/>
                    </a:lnTo>
                    <a:lnTo>
                      <a:pt x="439774" y="758822"/>
                    </a:lnTo>
                    <a:lnTo>
                      <a:pt x="440292" y="769519"/>
                    </a:lnTo>
                    <a:lnTo>
                      <a:pt x="440810" y="779857"/>
                    </a:lnTo>
                    <a:lnTo>
                      <a:pt x="441336" y="787581"/>
                    </a:lnTo>
                    <a:lnTo>
                      <a:pt x="441854" y="790837"/>
                    </a:lnTo>
                    <a:lnTo>
                      <a:pt x="442380" y="788491"/>
                    </a:lnTo>
                    <a:lnTo>
                      <a:pt x="442897" y="780466"/>
                    </a:lnTo>
                    <a:lnTo>
                      <a:pt x="443415" y="767740"/>
                    </a:lnTo>
                    <a:lnTo>
                      <a:pt x="443941" y="752201"/>
                    </a:lnTo>
                    <a:lnTo>
                      <a:pt x="444459" y="736310"/>
                    </a:lnTo>
                    <a:lnTo>
                      <a:pt x="444985" y="722657"/>
                    </a:lnTo>
                    <a:lnTo>
                      <a:pt x="445503" y="713447"/>
                    </a:lnTo>
                    <a:lnTo>
                      <a:pt x="446020" y="710132"/>
                    </a:lnTo>
                    <a:lnTo>
                      <a:pt x="446546" y="713096"/>
                    </a:lnTo>
                    <a:lnTo>
                      <a:pt x="447064" y="721547"/>
                    </a:lnTo>
                    <a:lnTo>
                      <a:pt x="447590" y="733621"/>
                    </a:lnTo>
                    <a:lnTo>
                      <a:pt x="448108" y="746740"/>
                    </a:lnTo>
                    <a:lnTo>
                      <a:pt x="448626" y="758121"/>
                    </a:lnTo>
                    <a:lnTo>
                      <a:pt x="449152" y="765252"/>
                    </a:lnTo>
                    <a:lnTo>
                      <a:pt x="449669" y="766404"/>
                    </a:lnTo>
                    <a:lnTo>
                      <a:pt x="450195" y="760910"/>
                    </a:lnTo>
                    <a:lnTo>
                      <a:pt x="450713" y="749378"/>
                    </a:lnTo>
                    <a:lnTo>
                      <a:pt x="451231" y="733504"/>
                    </a:lnTo>
                    <a:lnTo>
                      <a:pt x="451757" y="715735"/>
                    </a:lnTo>
                    <a:lnTo>
                      <a:pt x="452275" y="698801"/>
                    </a:lnTo>
                    <a:lnTo>
                      <a:pt x="452801" y="685273"/>
                    </a:lnTo>
                    <a:lnTo>
                      <a:pt x="453318" y="677107"/>
                    </a:lnTo>
                    <a:lnTo>
                      <a:pt x="453836" y="675286"/>
                    </a:lnTo>
                    <a:lnTo>
                      <a:pt x="454362" y="679545"/>
                    </a:lnTo>
                    <a:lnTo>
                      <a:pt x="454880" y="688480"/>
                    </a:lnTo>
                    <a:lnTo>
                      <a:pt x="455406" y="699819"/>
                    </a:lnTo>
                    <a:lnTo>
                      <a:pt x="455924" y="710967"/>
                    </a:lnTo>
                    <a:lnTo>
                      <a:pt x="456441" y="719434"/>
                    </a:lnTo>
                    <a:lnTo>
                      <a:pt x="456967" y="723259"/>
                    </a:lnTo>
                    <a:lnTo>
                      <a:pt x="457485" y="721405"/>
                    </a:lnTo>
                    <a:lnTo>
                      <a:pt x="458011" y="713948"/>
                    </a:lnTo>
                    <a:lnTo>
                      <a:pt x="458529" y="702024"/>
                    </a:lnTo>
                    <a:lnTo>
                      <a:pt x="459047" y="687495"/>
                    </a:lnTo>
                    <a:lnTo>
                      <a:pt x="459573" y="672598"/>
                    </a:lnTo>
                    <a:lnTo>
                      <a:pt x="460090" y="659530"/>
                    </a:lnTo>
                    <a:lnTo>
                      <a:pt x="460617" y="650094"/>
                    </a:lnTo>
                    <a:lnTo>
                      <a:pt x="461134" y="645359"/>
                    </a:lnTo>
                    <a:lnTo>
                      <a:pt x="461652" y="645409"/>
                    </a:lnTo>
                    <a:lnTo>
                      <a:pt x="462178" y="649342"/>
                    </a:lnTo>
                    <a:lnTo>
                      <a:pt x="462696" y="655622"/>
                    </a:lnTo>
                    <a:lnTo>
                      <a:pt x="463222" y="662427"/>
                    </a:lnTo>
                    <a:lnTo>
                      <a:pt x="463740" y="668013"/>
                    </a:lnTo>
                    <a:lnTo>
                      <a:pt x="464257" y="670944"/>
                    </a:lnTo>
                    <a:lnTo>
                      <a:pt x="464783" y="670402"/>
                    </a:lnTo>
                    <a:lnTo>
                      <a:pt x="465301" y="666343"/>
                    </a:lnTo>
                    <a:lnTo>
                      <a:pt x="465827" y="659479"/>
                    </a:lnTo>
                    <a:lnTo>
                      <a:pt x="466345" y="651054"/>
                    </a:lnTo>
                    <a:lnTo>
                      <a:pt x="466863" y="642437"/>
                    </a:lnTo>
                    <a:lnTo>
                      <a:pt x="467389" y="634913"/>
                    </a:lnTo>
                    <a:lnTo>
                      <a:pt x="467906" y="629444"/>
                    </a:lnTo>
                    <a:lnTo>
                      <a:pt x="468432" y="626496"/>
                    </a:lnTo>
                    <a:lnTo>
                      <a:pt x="468950" y="625886"/>
                    </a:lnTo>
                    <a:lnTo>
                      <a:pt x="469468" y="626905"/>
                    </a:lnTo>
                    <a:lnTo>
                      <a:pt x="469994" y="628525"/>
                    </a:lnTo>
                    <a:lnTo>
                      <a:pt x="470512" y="629761"/>
                    </a:lnTo>
                    <a:lnTo>
                      <a:pt x="471038" y="629869"/>
                    </a:lnTo>
                    <a:lnTo>
                      <a:pt x="471555" y="628458"/>
                    </a:lnTo>
                    <a:lnTo>
                      <a:pt x="472073" y="625519"/>
                    </a:lnTo>
                    <a:lnTo>
                      <a:pt x="472599" y="621511"/>
                    </a:lnTo>
                    <a:lnTo>
                      <a:pt x="473117" y="617269"/>
                    </a:lnTo>
                    <a:lnTo>
                      <a:pt x="473643" y="613737"/>
                    </a:lnTo>
                    <a:lnTo>
                      <a:pt x="474161" y="611699"/>
                    </a:lnTo>
                    <a:lnTo>
                      <a:pt x="474678" y="611499"/>
                    </a:lnTo>
                    <a:lnTo>
                      <a:pt x="475204" y="613035"/>
                    </a:lnTo>
                    <a:lnTo>
                      <a:pt x="475722" y="615791"/>
                    </a:lnTo>
                    <a:lnTo>
                      <a:pt x="476248" y="618872"/>
                    </a:lnTo>
                    <a:lnTo>
                      <a:pt x="476766" y="621177"/>
                    </a:lnTo>
                    <a:lnTo>
                      <a:pt x="477284" y="621694"/>
                    </a:lnTo>
                    <a:lnTo>
                      <a:pt x="477810" y="619774"/>
                    </a:lnTo>
                    <a:lnTo>
                      <a:pt x="478327" y="615357"/>
                    </a:lnTo>
                    <a:lnTo>
                      <a:pt x="478853" y="608919"/>
                    </a:lnTo>
                    <a:lnTo>
                      <a:pt x="479371" y="601445"/>
                    </a:lnTo>
                    <a:lnTo>
                      <a:pt x="479889" y="594239"/>
                    </a:lnTo>
                    <a:lnTo>
                      <a:pt x="480415" y="588711"/>
                    </a:lnTo>
                    <a:lnTo>
                      <a:pt x="480933" y="586072"/>
                    </a:lnTo>
                    <a:lnTo>
                      <a:pt x="481459" y="587008"/>
                    </a:lnTo>
                    <a:lnTo>
                      <a:pt x="481976" y="591492"/>
                    </a:lnTo>
                    <a:lnTo>
                      <a:pt x="482494" y="598765"/>
                    </a:lnTo>
                    <a:lnTo>
                      <a:pt x="483020" y="607516"/>
                    </a:lnTo>
                    <a:lnTo>
                      <a:pt x="483538" y="616075"/>
                    </a:lnTo>
                    <a:lnTo>
                      <a:pt x="484064" y="622705"/>
                    </a:lnTo>
                    <a:lnTo>
                      <a:pt x="484582" y="625936"/>
                    </a:lnTo>
                    <a:lnTo>
                      <a:pt x="485099" y="624884"/>
                    </a:lnTo>
                    <a:lnTo>
                      <a:pt x="485625" y="619482"/>
                    </a:lnTo>
                    <a:lnTo>
                      <a:pt x="486143" y="610505"/>
                    </a:lnTo>
                    <a:lnTo>
                      <a:pt x="486669" y="599466"/>
                    </a:lnTo>
                    <a:lnTo>
                      <a:pt x="487187" y="588293"/>
                    </a:lnTo>
                    <a:lnTo>
                      <a:pt x="487705" y="579041"/>
                    </a:lnTo>
                    <a:lnTo>
                      <a:pt x="488231" y="573455"/>
                    </a:lnTo>
                    <a:lnTo>
                      <a:pt x="488748" y="572645"/>
                    </a:lnTo>
                    <a:lnTo>
                      <a:pt x="489275" y="576812"/>
                    </a:lnTo>
                    <a:lnTo>
                      <a:pt x="489792" y="585262"/>
                    </a:lnTo>
                    <a:lnTo>
                      <a:pt x="490310" y="596510"/>
                    </a:lnTo>
                    <a:lnTo>
                      <a:pt x="490836" y="608501"/>
                    </a:lnTo>
                    <a:lnTo>
                      <a:pt x="491354" y="619039"/>
                    </a:lnTo>
                    <a:lnTo>
                      <a:pt x="491880" y="626162"/>
                    </a:lnTo>
                    <a:lnTo>
                      <a:pt x="492398" y="628483"/>
                    </a:lnTo>
                    <a:lnTo>
                      <a:pt x="492915" y="625469"/>
                    </a:lnTo>
                    <a:lnTo>
                      <a:pt x="493441" y="617553"/>
                    </a:lnTo>
                    <a:lnTo>
                      <a:pt x="493959" y="606088"/>
                    </a:lnTo>
                    <a:lnTo>
                      <a:pt x="494485" y="593053"/>
                    </a:lnTo>
                    <a:lnTo>
                      <a:pt x="495003" y="580728"/>
                    </a:lnTo>
                    <a:lnTo>
                      <a:pt x="495521" y="571209"/>
                    </a:lnTo>
                    <a:lnTo>
                      <a:pt x="496047" y="566065"/>
                    </a:lnTo>
                    <a:lnTo>
                      <a:pt x="496564" y="566090"/>
                    </a:lnTo>
                    <a:lnTo>
                      <a:pt x="497090" y="571109"/>
                    </a:lnTo>
                    <a:lnTo>
                      <a:pt x="497608" y="580018"/>
                    </a:lnTo>
                    <a:lnTo>
                      <a:pt x="498126" y="590974"/>
                    </a:lnTo>
                    <a:lnTo>
                      <a:pt x="498652" y="601838"/>
                    </a:lnTo>
                    <a:lnTo>
                      <a:pt x="499170" y="610522"/>
                    </a:lnTo>
                    <a:lnTo>
                      <a:pt x="499696" y="615373"/>
                    </a:lnTo>
                    <a:lnTo>
                      <a:pt x="500213" y="615424"/>
                    </a:lnTo>
                    <a:lnTo>
                      <a:pt x="500731" y="610547"/>
                    </a:lnTo>
                    <a:lnTo>
                      <a:pt x="501257" y="601529"/>
                    </a:lnTo>
                    <a:lnTo>
                      <a:pt x="501775" y="589897"/>
                    </a:lnTo>
                    <a:lnTo>
                      <a:pt x="502301" y="577555"/>
                    </a:lnTo>
                    <a:lnTo>
                      <a:pt x="502819" y="566449"/>
                    </a:lnTo>
                    <a:lnTo>
                      <a:pt x="503336" y="558216"/>
                    </a:lnTo>
                    <a:lnTo>
                      <a:pt x="503862" y="553957"/>
                    </a:lnTo>
                    <a:lnTo>
                      <a:pt x="504380" y="553974"/>
                    </a:lnTo>
                    <a:lnTo>
                      <a:pt x="504906" y="557707"/>
                    </a:lnTo>
                    <a:lnTo>
                      <a:pt x="505424" y="563869"/>
                    </a:lnTo>
                    <a:lnTo>
                      <a:pt x="505942" y="570825"/>
                    </a:lnTo>
                    <a:lnTo>
                      <a:pt x="506468" y="576929"/>
                    </a:lnTo>
                    <a:lnTo>
                      <a:pt x="506985" y="580787"/>
                    </a:lnTo>
                    <a:lnTo>
                      <a:pt x="507512" y="581455"/>
                    </a:lnTo>
                    <a:lnTo>
                      <a:pt x="508029" y="578582"/>
                    </a:lnTo>
                    <a:lnTo>
                      <a:pt x="508547" y="572537"/>
                    </a:lnTo>
                    <a:lnTo>
                      <a:pt x="509073" y="564278"/>
                    </a:lnTo>
                    <a:lnTo>
                      <a:pt x="509591" y="555076"/>
                    </a:lnTo>
                    <a:lnTo>
                      <a:pt x="510117" y="546242"/>
                    </a:lnTo>
                    <a:lnTo>
                      <a:pt x="510635" y="538893"/>
                    </a:lnTo>
                    <a:lnTo>
                      <a:pt x="511152" y="533783"/>
                    </a:lnTo>
                    <a:lnTo>
                      <a:pt x="511678" y="531186"/>
                    </a:lnTo>
                    <a:lnTo>
                      <a:pt x="512196" y="530752"/>
                    </a:lnTo>
                    <a:lnTo>
                      <a:pt x="512722" y="531662"/>
                    </a:lnTo>
                    <a:lnTo>
                      <a:pt x="513240" y="532898"/>
                    </a:lnTo>
                    <a:lnTo>
                      <a:pt x="513758" y="533516"/>
                    </a:lnTo>
                    <a:lnTo>
                      <a:pt x="514284" y="532839"/>
                    </a:lnTo>
                    <a:lnTo>
                      <a:pt x="514801" y="530510"/>
                    </a:lnTo>
                    <a:lnTo>
                      <a:pt x="515327" y="526577"/>
                    </a:lnTo>
                    <a:lnTo>
                      <a:pt x="515845" y="521491"/>
                    </a:lnTo>
                    <a:lnTo>
                      <a:pt x="516363" y="516014"/>
                    </a:lnTo>
                    <a:lnTo>
                      <a:pt x="516889" y="510953"/>
                    </a:lnTo>
                    <a:lnTo>
                      <a:pt x="517407" y="506920"/>
                    </a:lnTo>
                    <a:lnTo>
                      <a:pt x="517933" y="504173"/>
                    </a:lnTo>
                    <a:lnTo>
                      <a:pt x="518450" y="502620"/>
                    </a:lnTo>
                    <a:lnTo>
                      <a:pt x="518968" y="501877"/>
                    </a:lnTo>
                    <a:lnTo>
                      <a:pt x="519494" y="501284"/>
                    </a:lnTo>
                    <a:lnTo>
                      <a:pt x="520012" y="500040"/>
                    </a:lnTo>
                    <a:lnTo>
                      <a:pt x="520538" y="497426"/>
                    </a:lnTo>
                    <a:lnTo>
                      <a:pt x="521056" y="493059"/>
                    </a:lnTo>
                    <a:lnTo>
                      <a:pt x="521573" y="487005"/>
                    </a:lnTo>
                    <a:lnTo>
                      <a:pt x="522099" y="479774"/>
                    </a:lnTo>
                    <a:lnTo>
                      <a:pt x="522617" y="472208"/>
                    </a:lnTo>
                    <a:lnTo>
                      <a:pt x="523143" y="465369"/>
                    </a:lnTo>
                    <a:lnTo>
                      <a:pt x="523661" y="460301"/>
                    </a:lnTo>
                    <a:lnTo>
                      <a:pt x="524179" y="457804"/>
                    </a:lnTo>
                    <a:lnTo>
                      <a:pt x="524705" y="458096"/>
                    </a:lnTo>
                    <a:lnTo>
                      <a:pt x="525222" y="460794"/>
                    </a:lnTo>
                    <a:lnTo>
                      <a:pt x="525748" y="464944"/>
                    </a:lnTo>
                    <a:lnTo>
                      <a:pt x="526266" y="469319"/>
                    </a:lnTo>
                    <a:lnTo>
                      <a:pt x="526784" y="472559"/>
                    </a:lnTo>
                    <a:lnTo>
                      <a:pt x="527310" y="473427"/>
                    </a:lnTo>
                    <a:lnTo>
                      <a:pt x="527828" y="471073"/>
                    </a:lnTo>
                    <a:lnTo>
                      <a:pt x="528354" y="465228"/>
                    </a:lnTo>
                    <a:lnTo>
                      <a:pt x="528871" y="456360"/>
                    </a:lnTo>
                    <a:lnTo>
                      <a:pt x="529389" y="445588"/>
                    </a:lnTo>
                    <a:lnTo>
                      <a:pt x="529915" y="434482"/>
                    </a:lnTo>
                    <a:lnTo>
                      <a:pt x="530433" y="424787"/>
                    </a:lnTo>
                    <a:lnTo>
                      <a:pt x="530959" y="418090"/>
                    </a:lnTo>
                    <a:lnTo>
                      <a:pt x="531477" y="415493"/>
                    </a:lnTo>
                    <a:lnTo>
                      <a:pt x="531994" y="417330"/>
                    </a:lnTo>
                    <a:lnTo>
                      <a:pt x="532521" y="423075"/>
                    </a:lnTo>
                    <a:lnTo>
                      <a:pt x="533038" y="431451"/>
                    </a:lnTo>
                    <a:lnTo>
                      <a:pt x="533564" y="440686"/>
                    </a:lnTo>
                    <a:lnTo>
                      <a:pt x="534082" y="448836"/>
                    </a:lnTo>
                    <a:lnTo>
                      <a:pt x="534600" y="454147"/>
                    </a:lnTo>
                    <a:lnTo>
                      <a:pt x="535126" y="455349"/>
                    </a:lnTo>
                    <a:lnTo>
                      <a:pt x="535644" y="451959"/>
                    </a:lnTo>
                    <a:lnTo>
                      <a:pt x="536170" y="444344"/>
                    </a:lnTo>
                    <a:lnTo>
                      <a:pt x="536687" y="433697"/>
                    </a:lnTo>
                    <a:lnTo>
                      <a:pt x="537205" y="421798"/>
                    </a:lnTo>
                    <a:lnTo>
                      <a:pt x="537731" y="410700"/>
                    </a:lnTo>
                    <a:lnTo>
                      <a:pt x="538249" y="402308"/>
                    </a:lnTo>
                    <a:lnTo>
                      <a:pt x="538775" y="398041"/>
                    </a:lnTo>
                    <a:lnTo>
                      <a:pt x="539293" y="398584"/>
                    </a:lnTo>
                    <a:lnTo>
                      <a:pt x="539810" y="403753"/>
                    </a:lnTo>
                    <a:lnTo>
                      <a:pt x="540336" y="412537"/>
                    </a:lnTo>
                    <a:lnTo>
                      <a:pt x="540854" y="423242"/>
                    </a:lnTo>
                    <a:lnTo>
                      <a:pt x="541380" y="433839"/>
                    </a:lnTo>
                    <a:lnTo>
                      <a:pt x="541898" y="442381"/>
                    </a:lnTo>
                    <a:lnTo>
                      <a:pt x="542416" y="447358"/>
                    </a:lnTo>
                    <a:lnTo>
                      <a:pt x="542942" y="447968"/>
                    </a:lnTo>
                    <a:lnTo>
                      <a:pt x="543459" y="444218"/>
                    </a:lnTo>
                    <a:lnTo>
                      <a:pt x="543985" y="436937"/>
                    </a:lnTo>
                    <a:lnTo>
                      <a:pt x="544503" y="427560"/>
                    </a:lnTo>
                    <a:lnTo>
                      <a:pt x="545021" y="417873"/>
                    </a:lnTo>
                    <a:lnTo>
                      <a:pt x="545547" y="409623"/>
                    </a:lnTo>
                    <a:lnTo>
                      <a:pt x="546065" y="404229"/>
                    </a:lnTo>
                    <a:lnTo>
                      <a:pt x="546591" y="402592"/>
                    </a:lnTo>
                    <a:lnTo>
                      <a:pt x="547108" y="404947"/>
                    </a:lnTo>
                    <a:lnTo>
                      <a:pt x="547626" y="410801"/>
                    </a:lnTo>
                    <a:lnTo>
                      <a:pt x="548152" y="418992"/>
                    </a:lnTo>
                    <a:lnTo>
                      <a:pt x="548670" y="427919"/>
                    </a:lnTo>
                    <a:lnTo>
                      <a:pt x="549196" y="435960"/>
                    </a:lnTo>
                    <a:lnTo>
                      <a:pt x="549714" y="441797"/>
                    </a:lnTo>
                    <a:lnTo>
                      <a:pt x="550231" y="444594"/>
                    </a:lnTo>
                    <a:lnTo>
                      <a:pt x="550757" y="444093"/>
                    </a:lnTo>
                    <a:lnTo>
                      <a:pt x="551275" y="440653"/>
                    </a:lnTo>
                    <a:lnTo>
                      <a:pt x="551801" y="435167"/>
                    </a:lnTo>
                    <a:lnTo>
                      <a:pt x="552319" y="428820"/>
                    </a:lnTo>
                    <a:lnTo>
                      <a:pt x="552837" y="422858"/>
                    </a:lnTo>
                    <a:lnTo>
                      <a:pt x="553363" y="418299"/>
                    </a:lnTo>
                    <a:lnTo>
                      <a:pt x="553880" y="415852"/>
                    </a:lnTo>
                    <a:lnTo>
                      <a:pt x="554407" y="415819"/>
                    </a:lnTo>
                    <a:lnTo>
                      <a:pt x="554924" y="418032"/>
                    </a:lnTo>
                    <a:lnTo>
                      <a:pt x="555442" y="421806"/>
                    </a:lnTo>
                    <a:lnTo>
                      <a:pt x="555968" y="426182"/>
                    </a:lnTo>
                    <a:lnTo>
                      <a:pt x="556486" y="430140"/>
                    </a:lnTo>
                    <a:lnTo>
                      <a:pt x="557012" y="432920"/>
                    </a:lnTo>
                    <a:lnTo>
                      <a:pt x="557530" y="434056"/>
                    </a:lnTo>
                    <a:lnTo>
                      <a:pt x="558047" y="433438"/>
                    </a:lnTo>
                    <a:lnTo>
                      <a:pt x="558573" y="431275"/>
                    </a:lnTo>
                    <a:lnTo>
                      <a:pt x="559091" y="428111"/>
                    </a:lnTo>
                    <a:lnTo>
                      <a:pt x="559617" y="424687"/>
                    </a:lnTo>
                    <a:lnTo>
                      <a:pt x="560135" y="421723"/>
                    </a:lnTo>
                    <a:lnTo>
                      <a:pt x="560653" y="419685"/>
                    </a:lnTo>
                    <a:lnTo>
                      <a:pt x="561179" y="418725"/>
                    </a:lnTo>
                    <a:lnTo>
                      <a:pt x="561696" y="418708"/>
                    </a:lnTo>
                    <a:lnTo>
                      <a:pt x="562222" y="419268"/>
                    </a:lnTo>
                    <a:lnTo>
                      <a:pt x="562740" y="419852"/>
                    </a:lnTo>
                    <a:lnTo>
                      <a:pt x="563258" y="419811"/>
                    </a:lnTo>
                    <a:lnTo>
                      <a:pt x="563784" y="418650"/>
                    </a:lnTo>
                    <a:lnTo>
                      <a:pt x="564302" y="416178"/>
                    </a:lnTo>
                    <a:lnTo>
                      <a:pt x="564828" y="412546"/>
                    </a:lnTo>
                    <a:lnTo>
                      <a:pt x="565345" y="408145"/>
                    </a:lnTo>
                    <a:lnTo>
                      <a:pt x="565863" y="403536"/>
                    </a:lnTo>
                    <a:lnTo>
                      <a:pt x="566389" y="399428"/>
                    </a:lnTo>
                    <a:lnTo>
                      <a:pt x="566907" y="396522"/>
                    </a:lnTo>
                    <a:lnTo>
                      <a:pt x="567433" y="395294"/>
                    </a:lnTo>
                    <a:lnTo>
                      <a:pt x="567951" y="395812"/>
                    </a:lnTo>
                    <a:lnTo>
                      <a:pt x="568468" y="397632"/>
                    </a:lnTo>
                    <a:lnTo>
                      <a:pt x="568994" y="399970"/>
                    </a:lnTo>
                    <a:lnTo>
                      <a:pt x="569512" y="401866"/>
                    </a:lnTo>
                    <a:lnTo>
                      <a:pt x="570038" y="402384"/>
                    </a:lnTo>
                    <a:lnTo>
                      <a:pt x="570556" y="400747"/>
                    </a:lnTo>
                    <a:lnTo>
                      <a:pt x="571074" y="396538"/>
                    </a:lnTo>
                    <a:lnTo>
                      <a:pt x="571600" y="389866"/>
                    </a:lnTo>
                    <a:lnTo>
                      <a:pt x="572117" y="381324"/>
                    </a:lnTo>
                    <a:lnTo>
                      <a:pt x="572644" y="371914"/>
                    </a:lnTo>
                    <a:lnTo>
                      <a:pt x="573161" y="362828"/>
                    </a:lnTo>
                    <a:lnTo>
                      <a:pt x="573679" y="355296"/>
                    </a:lnTo>
                    <a:lnTo>
                      <a:pt x="574205" y="350378"/>
                    </a:lnTo>
                    <a:lnTo>
                      <a:pt x="574723" y="348675"/>
                    </a:lnTo>
                    <a:lnTo>
                      <a:pt x="575249" y="350161"/>
                    </a:lnTo>
                    <a:lnTo>
                      <a:pt x="575766" y="354119"/>
                    </a:lnTo>
                    <a:lnTo>
                      <a:pt x="576284" y="359288"/>
                    </a:lnTo>
                    <a:lnTo>
                      <a:pt x="576810" y="364164"/>
                    </a:lnTo>
                    <a:lnTo>
                      <a:pt x="577328" y="367237"/>
                    </a:lnTo>
                    <a:lnTo>
                      <a:pt x="577854" y="367287"/>
                    </a:lnTo>
                    <a:lnTo>
                      <a:pt x="578372" y="363605"/>
                    </a:lnTo>
                    <a:lnTo>
                      <a:pt x="578889" y="356182"/>
                    </a:lnTo>
                    <a:lnTo>
                      <a:pt x="579416" y="345719"/>
                    </a:lnTo>
                    <a:lnTo>
                      <a:pt x="579933" y="333519"/>
                    </a:lnTo>
                    <a:lnTo>
                      <a:pt x="580459" y="321239"/>
                    </a:lnTo>
                    <a:lnTo>
                      <a:pt x="580977" y="310597"/>
                    </a:lnTo>
                    <a:lnTo>
                      <a:pt x="581495" y="303052"/>
                    </a:lnTo>
                    <a:lnTo>
                      <a:pt x="582021" y="299511"/>
                    </a:lnTo>
                    <a:lnTo>
                      <a:pt x="582539" y="300137"/>
                    </a:lnTo>
                    <a:lnTo>
                      <a:pt x="583065" y="304322"/>
                    </a:lnTo>
                    <a:lnTo>
                      <a:pt x="583582" y="310795"/>
                    </a:lnTo>
                    <a:lnTo>
                      <a:pt x="584100" y="317871"/>
                    </a:lnTo>
                    <a:lnTo>
                      <a:pt x="584626" y="323758"/>
                    </a:lnTo>
                    <a:lnTo>
                      <a:pt x="585144" y="326881"/>
                    </a:lnTo>
                    <a:lnTo>
                      <a:pt x="585670" y="326213"/>
                    </a:lnTo>
                    <a:lnTo>
                      <a:pt x="586188" y="321436"/>
                    </a:lnTo>
                    <a:lnTo>
                      <a:pt x="586705" y="313017"/>
                    </a:lnTo>
                    <a:lnTo>
                      <a:pt x="587231" y="302118"/>
                    </a:lnTo>
                    <a:lnTo>
                      <a:pt x="587749" y="290392"/>
                    </a:lnTo>
                    <a:lnTo>
                      <a:pt x="588275" y="279621"/>
                    </a:lnTo>
                    <a:lnTo>
                      <a:pt x="588793" y="271357"/>
                    </a:lnTo>
                    <a:lnTo>
                      <a:pt x="589311" y="266645"/>
                    </a:lnTo>
                    <a:lnTo>
                      <a:pt x="589837" y="265882"/>
                    </a:lnTo>
                    <a:lnTo>
                      <a:pt x="590354" y="268786"/>
                    </a:lnTo>
                    <a:lnTo>
                      <a:pt x="590880" y="274437"/>
                    </a:lnTo>
                    <a:lnTo>
                      <a:pt x="591398" y="281427"/>
                    </a:lnTo>
                    <a:lnTo>
                      <a:pt x="591916" y="288149"/>
                    </a:lnTo>
                    <a:lnTo>
                      <a:pt x="592442" y="293131"/>
                    </a:lnTo>
                    <a:lnTo>
                      <a:pt x="592960" y="295322"/>
                    </a:lnTo>
                    <a:lnTo>
                      <a:pt x="593486" y="294243"/>
                    </a:lnTo>
                    <a:lnTo>
                      <a:pt x="594003" y="290050"/>
                    </a:lnTo>
                    <a:lnTo>
                      <a:pt x="594521" y="283509"/>
                    </a:lnTo>
                    <a:lnTo>
                      <a:pt x="595047" y="275834"/>
                    </a:lnTo>
                    <a:lnTo>
                      <a:pt x="595565" y="268406"/>
                    </a:lnTo>
                    <a:lnTo>
                      <a:pt x="596091" y="262439"/>
                    </a:lnTo>
                    <a:lnTo>
                      <a:pt x="596609" y="258777"/>
                    </a:lnTo>
                    <a:lnTo>
                      <a:pt x="597126" y="257818"/>
                    </a:lnTo>
                    <a:lnTo>
                      <a:pt x="597652" y="259506"/>
                    </a:lnTo>
                    <a:lnTo>
                      <a:pt x="598170" y="263320"/>
                    </a:lnTo>
                    <a:lnTo>
                      <a:pt x="598696" y="268345"/>
                    </a:lnTo>
                    <a:lnTo>
                      <a:pt x="599214" y="273486"/>
                    </a:lnTo>
                    <a:lnTo>
                      <a:pt x="599732" y="277751"/>
                    </a:lnTo>
                    <a:lnTo>
                      <a:pt x="600258" y="280468"/>
                    </a:lnTo>
                    <a:lnTo>
                      <a:pt x="600776" y="281342"/>
                    </a:lnTo>
                    <a:lnTo>
                      <a:pt x="601301" y="280452"/>
                    </a:lnTo>
                    <a:lnTo>
                      <a:pt x="601819" y="278224"/>
                    </a:lnTo>
                    <a:lnTo>
                      <a:pt x="602337" y="275364"/>
                    </a:lnTo>
                    <a:lnTo>
                      <a:pt x="602863" y="272677"/>
                    </a:lnTo>
                    <a:lnTo>
                      <a:pt x="603381" y="270837"/>
                    </a:lnTo>
                    <a:lnTo>
                      <a:pt x="603907" y="270230"/>
                    </a:lnTo>
                    <a:lnTo>
                      <a:pt x="604425" y="270944"/>
                    </a:lnTo>
                    <a:lnTo>
                      <a:pt x="604942" y="272822"/>
                    </a:lnTo>
                    <a:lnTo>
                      <a:pt x="605468" y="275480"/>
                    </a:lnTo>
                    <a:lnTo>
                      <a:pt x="605986" y="278351"/>
                    </a:lnTo>
                    <a:lnTo>
                      <a:pt x="606512" y="280821"/>
                    </a:lnTo>
                    <a:lnTo>
                      <a:pt x="607030" y="282439"/>
                    </a:lnTo>
                    <a:lnTo>
                      <a:pt x="607547" y="283058"/>
                    </a:lnTo>
                    <a:lnTo>
                      <a:pt x="608074" y="282823"/>
                    </a:lnTo>
                    <a:lnTo>
                      <a:pt x="608591" y="282061"/>
                    </a:lnTo>
                    <a:lnTo>
                      <a:pt x="609117" y="281206"/>
                    </a:lnTo>
                    <a:lnTo>
                      <a:pt x="609635" y="280745"/>
                    </a:lnTo>
                    <a:lnTo>
                      <a:pt x="610153" y="281143"/>
                    </a:lnTo>
                    <a:lnTo>
                      <a:pt x="610679" y="282664"/>
                    </a:lnTo>
                    <a:lnTo>
                      <a:pt x="611197" y="285255"/>
                    </a:lnTo>
                    <a:lnTo>
                      <a:pt x="611723" y="288563"/>
                    </a:lnTo>
                    <a:lnTo>
                      <a:pt x="612240" y="292045"/>
                    </a:lnTo>
                    <a:lnTo>
                      <a:pt x="612758" y="295093"/>
                    </a:lnTo>
                    <a:lnTo>
                      <a:pt x="613284" y="297113"/>
                    </a:lnTo>
                    <a:lnTo>
                      <a:pt x="613802" y="297637"/>
                    </a:lnTo>
                    <a:lnTo>
                      <a:pt x="614328" y="296483"/>
                    </a:lnTo>
                    <a:lnTo>
                      <a:pt x="614846" y="293856"/>
                    </a:lnTo>
                    <a:lnTo>
                      <a:pt x="615363" y="290309"/>
                    </a:lnTo>
                    <a:lnTo>
                      <a:pt x="615889" y="286579"/>
                    </a:lnTo>
                    <a:lnTo>
                      <a:pt x="616407" y="283440"/>
                    </a:lnTo>
                    <a:lnTo>
                      <a:pt x="616933" y="281596"/>
                    </a:lnTo>
                    <a:lnTo>
                      <a:pt x="617451" y="281584"/>
                    </a:lnTo>
                    <a:lnTo>
                      <a:pt x="617969" y="283617"/>
                    </a:lnTo>
                    <a:lnTo>
                      <a:pt x="618495" y="287465"/>
                    </a:lnTo>
                    <a:lnTo>
                      <a:pt x="619012" y="292467"/>
                    </a:lnTo>
                    <a:lnTo>
                      <a:pt x="619538" y="297685"/>
                    </a:lnTo>
                    <a:lnTo>
                      <a:pt x="620056" y="302097"/>
                    </a:lnTo>
                    <a:lnTo>
                      <a:pt x="620574" y="304767"/>
                    </a:lnTo>
                    <a:lnTo>
                      <a:pt x="621100" y="305001"/>
                    </a:lnTo>
                    <a:lnTo>
                      <a:pt x="621618" y="302506"/>
                    </a:lnTo>
                    <a:lnTo>
                      <a:pt x="622144" y="297499"/>
                    </a:lnTo>
                    <a:lnTo>
                      <a:pt x="622661" y="290675"/>
                    </a:lnTo>
                    <a:lnTo>
                      <a:pt x="623179" y="283071"/>
                    </a:lnTo>
                    <a:lnTo>
                      <a:pt x="623705" y="275867"/>
                    </a:lnTo>
                    <a:lnTo>
                      <a:pt x="624223" y="270195"/>
                    </a:lnTo>
                    <a:lnTo>
                      <a:pt x="624749" y="266948"/>
                    </a:lnTo>
                    <a:lnTo>
                      <a:pt x="625267" y="266588"/>
                    </a:lnTo>
                    <a:lnTo>
                      <a:pt x="625784" y="269015"/>
                    </a:lnTo>
                    <a:lnTo>
                      <a:pt x="626311" y="273566"/>
                    </a:lnTo>
                    <a:lnTo>
                      <a:pt x="626828" y="279146"/>
                    </a:lnTo>
                    <a:lnTo>
                      <a:pt x="627354" y="284444"/>
                    </a:lnTo>
                    <a:lnTo>
                      <a:pt x="627872" y="288163"/>
                    </a:lnTo>
                    <a:lnTo>
                      <a:pt x="628390" y="289261"/>
                    </a:lnTo>
                    <a:lnTo>
                      <a:pt x="628916" y="287143"/>
                    </a:lnTo>
                    <a:lnTo>
                      <a:pt x="629434" y="281783"/>
                    </a:lnTo>
                    <a:lnTo>
                      <a:pt x="629960" y="273733"/>
                    </a:lnTo>
                    <a:lnTo>
                      <a:pt x="630477" y="264042"/>
                    </a:lnTo>
                    <a:lnTo>
                      <a:pt x="630995" y="254057"/>
                    </a:lnTo>
                    <a:lnTo>
                      <a:pt x="631521" y="245173"/>
                    </a:lnTo>
                    <a:lnTo>
                      <a:pt x="632039" y="238562"/>
                    </a:lnTo>
                    <a:lnTo>
                      <a:pt x="632565" y="234953"/>
                    </a:lnTo>
                    <a:lnTo>
                      <a:pt x="633083" y="234508"/>
                    </a:lnTo>
                    <a:lnTo>
                      <a:pt x="633600" y="236802"/>
                    </a:lnTo>
                    <a:lnTo>
                      <a:pt x="634126" y="240892"/>
                    </a:lnTo>
                    <a:lnTo>
                      <a:pt x="634644" y="245496"/>
                    </a:lnTo>
                    <a:lnTo>
                      <a:pt x="635170" y="249250"/>
                    </a:lnTo>
                    <a:lnTo>
                      <a:pt x="635688" y="250993"/>
                    </a:lnTo>
                    <a:lnTo>
                      <a:pt x="636206" y="249965"/>
                    </a:lnTo>
                    <a:lnTo>
                      <a:pt x="636732" y="245917"/>
                    </a:lnTo>
                    <a:lnTo>
                      <a:pt x="637249" y="239148"/>
                    </a:lnTo>
                    <a:lnTo>
                      <a:pt x="637775" y="230462"/>
                    </a:lnTo>
                    <a:lnTo>
                      <a:pt x="638293" y="221024"/>
                    </a:lnTo>
                    <a:lnTo>
                      <a:pt x="638811" y="212100"/>
                    </a:lnTo>
                    <a:lnTo>
                      <a:pt x="639337" y="204777"/>
                    </a:lnTo>
                    <a:lnTo>
                      <a:pt x="639855" y="199775"/>
                    </a:lnTo>
                    <a:lnTo>
                      <a:pt x="640381" y="197367"/>
                    </a:lnTo>
                    <a:lnTo>
                      <a:pt x="640898" y="197366"/>
                    </a:lnTo>
                    <a:lnTo>
                      <a:pt x="641416" y="199139"/>
                    </a:lnTo>
                    <a:lnTo>
                      <a:pt x="641942" y="201725"/>
                    </a:lnTo>
                    <a:lnTo>
                      <a:pt x="642460" y="204061"/>
                    </a:lnTo>
                    <a:lnTo>
                      <a:pt x="642986" y="205246"/>
                    </a:lnTo>
                    <a:lnTo>
                      <a:pt x="643504" y="204707"/>
                    </a:lnTo>
                    <a:lnTo>
                      <a:pt x="644021" y="202242"/>
                    </a:lnTo>
                    <a:lnTo>
                      <a:pt x="644547" y="198017"/>
                    </a:lnTo>
                    <a:lnTo>
                      <a:pt x="645065" y="192542"/>
                    </a:lnTo>
                    <a:lnTo>
                      <a:pt x="645591" y="186588"/>
                    </a:lnTo>
                    <a:lnTo>
                      <a:pt x="646109" y="180989"/>
                    </a:lnTo>
                    <a:lnTo>
                      <a:pt x="646627" y="176412"/>
                    </a:lnTo>
                    <a:lnTo>
                      <a:pt x="647153" y="173223"/>
                    </a:lnTo>
                    <a:lnTo>
                      <a:pt x="647671" y="171492"/>
                    </a:lnTo>
                    <a:lnTo>
                      <a:pt x="648197" y="171045"/>
                    </a:lnTo>
                    <a:lnTo>
                      <a:pt x="648714" y="171475"/>
                    </a:lnTo>
                    <a:lnTo>
                      <a:pt x="649232" y="172211"/>
                    </a:lnTo>
                    <a:lnTo>
                      <a:pt x="649758" y="172657"/>
                    </a:lnTo>
                    <a:lnTo>
                      <a:pt x="650276" y="172402"/>
                    </a:lnTo>
                    <a:lnTo>
                      <a:pt x="650802" y="171311"/>
                    </a:lnTo>
                    <a:lnTo>
                      <a:pt x="651320" y="169504"/>
                    </a:lnTo>
                    <a:lnTo>
                      <a:pt x="651837" y="167261"/>
                    </a:lnTo>
                    <a:lnTo>
                      <a:pt x="652363" y="164971"/>
                    </a:lnTo>
                    <a:lnTo>
                      <a:pt x="652881" y="163080"/>
                    </a:lnTo>
                    <a:lnTo>
                      <a:pt x="653407" y="161986"/>
                    </a:lnTo>
                    <a:lnTo>
                      <a:pt x="653925" y="161880"/>
                    </a:lnTo>
                    <a:lnTo>
                      <a:pt x="654442" y="162656"/>
                    </a:lnTo>
                    <a:lnTo>
                      <a:pt x="654969" y="163986"/>
                    </a:lnTo>
                    <a:lnTo>
                      <a:pt x="655486" y="165450"/>
                    </a:lnTo>
                    <a:lnTo>
                      <a:pt x="656012" y="166629"/>
                    </a:lnTo>
                    <a:lnTo>
                      <a:pt x="656530" y="167149"/>
                    </a:lnTo>
                    <a:lnTo>
                      <a:pt x="657048" y="166750"/>
                    </a:lnTo>
                    <a:lnTo>
                      <a:pt x="657574" y="165403"/>
                    </a:lnTo>
                    <a:lnTo>
                      <a:pt x="658092" y="163374"/>
                    </a:lnTo>
                    <a:lnTo>
                      <a:pt x="658618" y="161147"/>
                    </a:lnTo>
                    <a:lnTo>
                      <a:pt x="659135" y="159277"/>
                    </a:lnTo>
                    <a:lnTo>
                      <a:pt x="659653" y="158271"/>
                    </a:lnTo>
                    <a:lnTo>
                      <a:pt x="660179" y="158533"/>
                    </a:lnTo>
                    <a:lnTo>
                      <a:pt x="660697" y="160298"/>
                    </a:lnTo>
                    <a:lnTo>
                      <a:pt x="661223" y="163519"/>
                    </a:lnTo>
                    <a:lnTo>
                      <a:pt x="661741" y="167807"/>
                    </a:lnTo>
                    <a:lnTo>
                      <a:pt x="662258" y="172522"/>
                    </a:lnTo>
                    <a:lnTo>
                      <a:pt x="662784" y="176948"/>
                    </a:lnTo>
                    <a:lnTo>
                      <a:pt x="663302" y="180448"/>
                    </a:lnTo>
                    <a:lnTo>
                      <a:pt x="663828" y="182547"/>
                    </a:lnTo>
                    <a:lnTo>
                      <a:pt x="664346" y="182984"/>
                    </a:lnTo>
                    <a:lnTo>
                      <a:pt x="664864" y="181792"/>
                    </a:lnTo>
                    <a:lnTo>
                      <a:pt x="665390" y="179345"/>
                    </a:lnTo>
                    <a:lnTo>
                      <a:pt x="665907" y="176296"/>
                    </a:lnTo>
                    <a:lnTo>
                      <a:pt x="666433" y="173421"/>
                    </a:lnTo>
                    <a:lnTo>
                      <a:pt x="666951" y="171470"/>
                    </a:lnTo>
                    <a:lnTo>
                      <a:pt x="667469" y="171059"/>
                    </a:lnTo>
                    <a:lnTo>
                      <a:pt x="667995" y="172577"/>
                    </a:lnTo>
                    <a:lnTo>
                      <a:pt x="668513" y="176079"/>
                    </a:lnTo>
                    <a:lnTo>
                      <a:pt x="669039" y="181235"/>
                    </a:lnTo>
                    <a:lnTo>
                      <a:pt x="669557" y="187382"/>
                    </a:lnTo>
                    <a:lnTo>
                      <a:pt x="670074" y="193678"/>
                    </a:lnTo>
                    <a:lnTo>
                      <a:pt x="670600" y="199262"/>
                    </a:lnTo>
                    <a:lnTo>
                      <a:pt x="671118" y="203380"/>
                    </a:lnTo>
                    <a:lnTo>
                      <a:pt x="671644" y="205505"/>
                    </a:lnTo>
                    <a:lnTo>
                      <a:pt x="672162" y="205427"/>
                    </a:lnTo>
                    <a:lnTo>
                      <a:pt x="672679" y="203334"/>
                    </a:lnTo>
                    <a:lnTo>
                      <a:pt x="673206" y="199774"/>
                    </a:lnTo>
                    <a:lnTo>
                      <a:pt x="673723" y="195555"/>
                    </a:lnTo>
                    <a:lnTo>
                      <a:pt x="674249" y="191592"/>
                    </a:lnTo>
                    <a:lnTo>
                      <a:pt x="674767" y="188746"/>
                    </a:lnTo>
                    <a:lnTo>
                      <a:pt x="675285" y="187678"/>
                    </a:lnTo>
                    <a:lnTo>
                      <a:pt x="675811" y="188730"/>
                    </a:lnTo>
                    <a:lnTo>
                      <a:pt x="676328" y="191861"/>
                    </a:lnTo>
                    <a:lnTo>
                      <a:pt x="676855" y="196647"/>
                    </a:lnTo>
                    <a:lnTo>
                      <a:pt x="677372" y="202349"/>
                    </a:lnTo>
                    <a:lnTo>
                      <a:pt x="677890" y="208041"/>
                    </a:lnTo>
                    <a:lnTo>
                      <a:pt x="678416" y="212778"/>
                    </a:lnTo>
                    <a:lnTo>
                      <a:pt x="678934" y="215771"/>
                    </a:lnTo>
                    <a:lnTo>
                      <a:pt x="679460" y="216539"/>
                    </a:lnTo>
                    <a:lnTo>
                      <a:pt x="679978" y="214983"/>
                    </a:lnTo>
                    <a:lnTo>
                      <a:pt x="680495" y="211409"/>
                    </a:lnTo>
                    <a:lnTo>
                      <a:pt x="681021" y="206477"/>
                    </a:lnTo>
                    <a:lnTo>
                      <a:pt x="681539" y="201074"/>
                    </a:lnTo>
                    <a:lnTo>
                      <a:pt x="682065" y="196122"/>
                    </a:lnTo>
                    <a:lnTo>
                      <a:pt x="682583" y="192400"/>
                    </a:lnTo>
                    <a:lnTo>
                      <a:pt x="683101" y="190424"/>
                    </a:lnTo>
                    <a:lnTo>
                      <a:pt x="683627" y="190393"/>
                    </a:lnTo>
                    <a:lnTo>
                      <a:pt x="684144" y="192148"/>
                    </a:lnTo>
                    <a:lnTo>
                      <a:pt x="684670" y="195169"/>
                    </a:lnTo>
                    <a:lnTo>
                      <a:pt x="685188" y="198656"/>
                    </a:lnTo>
                    <a:lnTo>
                      <a:pt x="685706" y="201717"/>
                    </a:lnTo>
                    <a:lnTo>
                      <a:pt x="686232" y="203584"/>
                    </a:lnTo>
                    <a:lnTo>
                      <a:pt x="686750" y="203753"/>
                    </a:lnTo>
                    <a:lnTo>
                      <a:pt x="687276" y="202038"/>
                    </a:lnTo>
                    <a:lnTo>
                      <a:pt x="687793" y="198583"/>
                    </a:lnTo>
                    <a:lnTo>
                      <a:pt x="688311" y="193850"/>
                    </a:lnTo>
                    <a:lnTo>
                      <a:pt x="688837" y="188534"/>
                    </a:lnTo>
                    <a:lnTo>
                      <a:pt x="689355" y="183383"/>
                    </a:lnTo>
                    <a:lnTo>
                      <a:pt x="689881" y="179013"/>
                    </a:lnTo>
                    <a:lnTo>
                      <a:pt x="690399" y="175806"/>
                    </a:lnTo>
                    <a:lnTo>
                      <a:pt x="690916" y="173896"/>
                    </a:lnTo>
                    <a:lnTo>
                      <a:pt x="691442" y="173170"/>
                    </a:lnTo>
                    <a:lnTo>
                      <a:pt x="691960" y="173253"/>
                    </a:lnTo>
                    <a:lnTo>
                      <a:pt x="692486" y="173566"/>
                    </a:lnTo>
                    <a:lnTo>
                      <a:pt x="693004" y="173493"/>
                    </a:lnTo>
                    <a:lnTo>
                      <a:pt x="693522" y="172577"/>
                    </a:lnTo>
                    <a:lnTo>
                      <a:pt x="694048" y="170629"/>
                    </a:lnTo>
                    <a:lnTo>
                      <a:pt x="694565" y="167697"/>
                    </a:lnTo>
                    <a:lnTo>
                      <a:pt x="695092" y="164009"/>
                    </a:lnTo>
                    <a:lnTo>
                      <a:pt x="695609" y="159944"/>
                    </a:lnTo>
                    <a:lnTo>
                      <a:pt x="696127" y="155984"/>
                    </a:lnTo>
                    <a:lnTo>
                      <a:pt x="696653" y="152585"/>
                    </a:lnTo>
                    <a:lnTo>
                      <a:pt x="697171" y="150014"/>
                    </a:lnTo>
                    <a:lnTo>
                      <a:pt x="697697" y="148263"/>
                    </a:lnTo>
                    <a:lnTo>
                      <a:pt x="698215" y="147101"/>
                    </a:lnTo>
                    <a:lnTo>
                      <a:pt x="698732" y="146172"/>
                    </a:lnTo>
                    <a:lnTo>
                      <a:pt x="699258" y="145058"/>
                    </a:lnTo>
                    <a:lnTo>
                      <a:pt x="699776" y="143344"/>
                    </a:lnTo>
                    <a:lnTo>
                      <a:pt x="700302" y="140722"/>
                    </a:lnTo>
                    <a:lnTo>
                      <a:pt x="700820" y="137139"/>
                    </a:lnTo>
                    <a:lnTo>
                      <a:pt x="701338" y="132846"/>
                    </a:lnTo>
                    <a:lnTo>
                      <a:pt x="701864" y="128299"/>
                    </a:lnTo>
                    <a:lnTo>
                      <a:pt x="702381" y="124015"/>
                    </a:lnTo>
                    <a:lnTo>
                      <a:pt x="702907" y="120477"/>
                    </a:lnTo>
                    <a:lnTo>
                      <a:pt x="703425" y="118085"/>
                    </a:lnTo>
                    <a:lnTo>
                      <a:pt x="703943" y="117081"/>
                    </a:lnTo>
                    <a:lnTo>
                      <a:pt x="704469" y="117417"/>
                    </a:lnTo>
                    <a:lnTo>
                      <a:pt x="704987" y="118696"/>
                    </a:lnTo>
                    <a:lnTo>
                      <a:pt x="705513" y="120275"/>
                    </a:lnTo>
                    <a:lnTo>
                      <a:pt x="706030" y="121453"/>
                    </a:lnTo>
                    <a:lnTo>
                      <a:pt x="706548" y="121628"/>
                    </a:lnTo>
                    <a:lnTo>
                      <a:pt x="707074" y="120388"/>
                    </a:lnTo>
                    <a:lnTo>
                      <a:pt x="707592" y="117572"/>
                    </a:lnTo>
                    <a:lnTo>
                      <a:pt x="708118" y="113355"/>
                    </a:lnTo>
                    <a:lnTo>
                      <a:pt x="708636" y="108255"/>
                    </a:lnTo>
                    <a:lnTo>
                      <a:pt x="709153" y="103015"/>
                    </a:lnTo>
                    <a:lnTo>
                      <a:pt x="709679" y="98418"/>
                    </a:lnTo>
                    <a:lnTo>
                      <a:pt x="710197" y="95138"/>
                    </a:lnTo>
                    <a:lnTo>
                      <a:pt x="710723" y="93661"/>
                    </a:lnTo>
                    <a:lnTo>
                      <a:pt x="711241" y="94205"/>
                    </a:lnTo>
                    <a:lnTo>
                      <a:pt x="711759" y="96630"/>
                    </a:lnTo>
                    <a:lnTo>
                      <a:pt x="712285" y="100406"/>
                    </a:lnTo>
                    <a:lnTo>
                      <a:pt x="712802" y="104725"/>
                    </a:lnTo>
                    <a:lnTo>
                      <a:pt x="713328" y="108714"/>
                    </a:lnTo>
                    <a:lnTo>
                      <a:pt x="713846" y="111615"/>
                    </a:lnTo>
                    <a:lnTo>
                      <a:pt x="714364" y="112898"/>
                    </a:lnTo>
                    <a:lnTo>
                      <a:pt x="714890" y="112326"/>
                    </a:lnTo>
                    <a:lnTo>
                      <a:pt x="715408" y="110005"/>
                    </a:lnTo>
                    <a:lnTo>
                      <a:pt x="715934" y="106394"/>
                    </a:lnTo>
                    <a:lnTo>
                      <a:pt x="716452" y="102210"/>
                    </a:lnTo>
                    <a:lnTo>
                      <a:pt x="716969" y="98274"/>
                    </a:lnTo>
                    <a:lnTo>
                      <a:pt x="717495" y="95363"/>
                    </a:lnTo>
                    <a:lnTo>
                      <a:pt x="718013" y="94086"/>
                    </a:lnTo>
                    <a:lnTo>
                      <a:pt x="718539" y="94785"/>
                    </a:lnTo>
                    <a:lnTo>
                      <a:pt x="719057" y="97463"/>
                    </a:lnTo>
                    <a:lnTo>
                      <a:pt x="719574" y="101773"/>
                    </a:lnTo>
                    <a:lnTo>
                      <a:pt x="720101" y="107090"/>
                    </a:lnTo>
                    <a:lnTo>
                      <a:pt x="720618" y="112655"/>
                    </a:lnTo>
                    <a:lnTo>
                      <a:pt x="721144" y="117713"/>
                    </a:lnTo>
                    <a:lnTo>
                      <a:pt x="721662" y="121636"/>
                    </a:lnTo>
                    <a:lnTo>
                      <a:pt x="722180" y="124005"/>
                    </a:lnTo>
                    <a:lnTo>
                      <a:pt x="722706" y="124681"/>
                    </a:lnTo>
                    <a:lnTo>
                      <a:pt x="723223" y="123828"/>
                    </a:lnTo>
                    <a:lnTo>
                      <a:pt x="723750" y="121881"/>
                    </a:lnTo>
                    <a:lnTo>
                      <a:pt x="724267" y="119473"/>
                    </a:lnTo>
                    <a:lnTo>
                      <a:pt x="724785" y="117302"/>
                    </a:lnTo>
                    <a:lnTo>
                      <a:pt x="725311" y="116003"/>
                    </a:lnTo>
                    <a:lnTo>
                      <a:pt x="725829" y="116027"/>
                    </a:lnTo>
                    <a:lnTo>
                      <a:pt x="726355" y="117586"/>
                    </a:lnTo>
                    <a:lnTo>
                      <a:pt x="726873" y="120647"/>
                    </a:lnTo>
                    <a:lnTo>
                      <a:pt x="727390" y="124942"/>
                    </a:lnTo>
                    <a:lnTo>
                      <a:pt x="727916" y="129998"/>
                    </a:lnTo>
                    <a:lnTo>
                      <a:pt x="728434" y="135203"/>
                    </a:lnTo>
                    <a:lnTo>
                      <a:pt x="728960" y="139939"/>
                    </a:lnTo>
                    <a:lnTo>
                      <a:pt x="729478" y="143695"/>
                    </a:lnTo>
                    <a:lnTo>
                      <a:pt x="729996" y="146157"/>
                    </a:lnTo>
                    <a:lnTo>
                      <a:pt x="730522" y="147232"/>
                    </a:lnTo>
                    <a:lnTo>
                      <a:pt x="731039" y="147069"/>
                    </a:lnTo>
                    <a:lnTo>
                      <a:pt x="731565" y="146043"/>
                    </a:lnTo>
                    <a:lnTo>
                      <a:pt x="732083" y="144684"/>
                    </a:lnTo>
                    <a:lnTo>
                      <a:pt x="732601" y="143531"/>
                    </a:lnTo>
                    <a:lnTo>
                      <a:pt x="733127" y="143012"/>
                    </a:lnTo>
                    <a:lnTo>
                      <a:pt x="733645" y="143403"/>
                    </a:lnTo>
                    <a:lnTo>
                      <a:pt x="734171" y="144823"/>
                    </a:lnTo>
                    <a:lnTo>
                      <a:pt x="734688" y="147224"/>
                    </a:lnTo>
                    <a:lnTo>
                      <a:pt x="735206" y="150343"/>
                    </a:lnTo>
                    <a:lnTo>
                      <a:pt x="735732" y="153727"/>
                    </a:lnTo>
                    <a:lnTo>
                      <a:pt x="736250" y="156863"/>
                    </a:lnTo>
                    <a:lnTo>
                      <a:pt x="736776" y="159326"/>
                    </a:lnTo>
                    <a:lnTo>
                      <a:pt x="737294" y="160874"/>
                    </a:lnTo>
                    <a:lnTo>
                      <a:pt x="737811" y="161440"/>
                    </a:lnTo>
                    <a:lnTo>
                      <a:pt x="738338" y="161130"/>
                    </a:lnTo>
                    <a:lnTo>
                      <a:pt x="738855" y="160215"/>
                    </a:lnTo>
                    <a:lnTo>
                      <a:pt x="739381" y="159102"/>
                    </a:lnTo>
                    <a:lnTo>
                      <a:pt x="739899" y="158208"/>
                    </a:lnTo>
                    <a:lnTo>
                      <a:pt x="740417" y="157821"/>
                    </a:lnTo>
                    <a:lnTo>
                      <a:pt x="740943" y="158049"/>
                    </a:lnTo>
                    <a:lnTo>
                      <a:pt x="741460" y="158836"/>
                    </a:lnTo>
                    <a:lnTo>
                      <a:pt x="741987" y="160008"/>
                    </a:lnTo>
                    <a:lnTo>
                      <a:pt x="742504" y="161261"/>
                    </a:lnTo>
                    <a:lnTo>
                      <a:pt x="743022" y="162180"/>
                    </a:lnTo>
                    <a:lnTo>
                      <a:pt x="743548" y="162371"/>
                    </a:lnTo>
                    <a:lnTo>
                      <a:pt x="744066" y="161617"/>
                    </a:lnTo>
                    <a:lnTo>
                      <a:pt x="744592" y="159962"/>
                    </a:lnTo>
                    <a:lnTo>
                      <a:pt x="745109" y="157664"/>
                    </a:lnTo>
                    <a:lnTo>
                      <a:pt x="745627" y="155091"/>
                    </a:lnTo>
                    <a:lnTo>
                      <a:pt x="746153" y="152668"/>
                    </a:lnTo>
                    <a:lnTo>
                      <a:pt x="746671" y="150844"/>
                    </a:lnTo>
                    <a:lnTo>
                      <a:pt x="747197" y="149974"/>
                    </a:lnTo>
                    <a:lnTo>
                      <a:pt x="747715" y="150181"/>
                    </a:lnTo>
                    <a:lnTo>
                      <a:pt x="748233" y="151274"/>
                    </a:lnTo>
                    <a:lnTo>
                      <a:pt x="748759" y="152805"/>
                    </a:lnTo>
                    <a:lnTo>
                      <a:pt x="749276" y="154204"/>
                    </a:lnTo>
                    <a:lnTo>
                      <a:pt x="749802" y="154880"/>
                    </a:lnTo>
                    <a:lnTo>
                      <a:pt x="750320" y="154303"/>
                    </a:lnTo>
                    <a:lnTo>
                      <a:pt x="750838" y="152123"/>
                    </a:lnTo>
                    <a:lnTo>
                      <a:pt x="751364" y="148314"/>
                    </a:lnTo>
                    <a:lnTo>
                      <a:pt x="751882" y="143232"/>
                    </a:lnTo>
                    <a:lnTo>
                      <a:pt x="752408" y="137527"/>
                    </a:lnTo>
                    <a:lnTo>
                      <a:pt x="752925" y="131960"/>
                    </a:lnTo>
                    <a:lnTo>
                      <a:pt x="753443" y="127269"/>
                    </a:lnTo>
                    <a:lnTo>
                      <a:pt x="753969" y="124078"/>
                    </a:lnTo>
                    <a:lnTo>
                      <a:pt x="754487" y="122786"/>
                    </a:lnTo>
                    <a:lnTo>
                      <a:pt x="755013" y="123418"/>
                    </a:lnTo>
                    <a:lnTo>
                      <a:pt x="755531" y="125554"/>
                    </a:lnTo>
                    <a:lnTo>
                      <a:pt x="756048" y="128409"/>
                    </a:lnTo>
                    <a:lnTo>
                      <a:pt x="756574" y="131045"/>
                    </a:lnTo>
                    <a:lnTo>
                      <a:pt x="757092" y="132562"/>
                    </a:lnTo>
                    <a:lnTo>
                      <a:pt x="757618" y="132249"/>
                    </a:lnTo>
                    <a:lnTo>
                      <a:pt x="758136" y="129707"/>
                    </a:lnTo>
                    <a:lnTo>
                      <a:pt x="758654" y="124966"/>
                    </a:lnTo>
                    <a:lnTo>
                      <a:pt x="759180" y="118518"/>
                    </a:lnTo>
                    <a:lnTo>
                      <a:pt x="759697" y="111209"/>
                    </a:lnTo>
                    <a:lnTo>
                      <a:pt x="760224" y="104031"/>
                    </a:lnTo>
                    <a:lnTo>
                      <a:pt x="760741" y="97949"/>
                    </a:lnTo>
                    <a:lnTo>
                      <a:pt x="761259" y="93748"/>
                    </a:lnTo>
                    <a:lnTo>
                      <a:pt x="761785" y="91902"/>
                    </a:lnTo>
                    <a:lnTo>
                      <a:pt x="762303" y="92448"/>
                    </a:lnTo>
                    <a:lnTo>
                      <a:pt x="762829" y="94948"/>
                    </a:lnTo>
                    <a:lnTo>
                      <a:pt x="763346" y="98575"/>
                    </a:lnTo>
                    <a:lnTo>
                      <a:pt x="763864" y="102314"/>
                    </a:lnTo>
                    <a:lnTo>
                      <a:pt x="764390" y="105179"/>
                    </a:lnTo>
                    <a:lnTo>
                      <a:pt x="764908" y="106376"/>
                    </a:lnTo>
                    <a:lnTo>
                      <a:pt x="765434" y="105445"/>
                    </a:lnTo>
                    <a:lnTo>
                      <a:pt x="765952" y="102341"/>
                    </a:lnTo>
                    <a:lnTo>
                      <a:pt x="766469" y="97446"/>
                    </a:lnTo>
                    <a:lnTo>
                      <a:pt x="766996" y="91490"/>
                    </a:lnTo>
                    <a:lnTo>
                      <a:pt x="767513" y="85387"/>
                    </a:lnTo>
                    <a:lnTo>
                      <a:pt x="768039" y="80058"/>
                    </a:lnTo>
                    <a:lnTo>
                      <a:pt x="768557" y="76261"/>
                    </a:lnTo>
                    <a:lnTo>
                      <a:pt x="769075" y="74468"/>
                    </a:lnTo>
                    <a:lnTo>
                      <a:pt x="769601" y="74781"/>
                    </a:lnTo>
                    <a:lnTo>
                      <a:pt x="770119" y="76933"/>
                    </a:lnTo>
                    <a:lnTo>
                      <a:pt x="770645" y="80352"/>
                    </a:lnTo>
                    <a:lnTo>
                      <a:pt x="771162" y="84272"/>
                    </a:lnTo>
                    <a:lnTo>
                      <a:pt x="771680" y="87898"/>
                    </a:lnTo>
                    <a:lnTo>
                      <a:pt x="772206" y="90555"/>
                    </a:lnTo>
                    <a:lnTo>
                      <a:pt x="772724" y="91811"/>
                    </a:lnTo>
                    <a:lnTo>
                      <a:pt x="773250" y="91530"/>
                    </a:lnTo>
                    <a:lnTo>
                      <a:pt x="773768" y="89875"/>
                    </a:lnTo>
                    <a:lnTo>
                      <a:pt x="774285" y="87268"/>
                    </a:lnTo>
                    <a:lnTo>
                      <a:pt x="774811" y="84309"/>
                    </a:lnTo>
                    <a:lnTo>
                      <a:pt x="775329" y="81649"/>
                    </a:lnTo>
                    <a:lnTo>
                      <a:pt x="775855" y="79833"/>
                    </a:lnTo>
                    <a:lnTo>
                      <a:pt x="776373" y="79202"/>
                    </a:lnTo>
                    <a:lnTo>
                      <a:pt x="776891" y="79868"/>
                    </a:lnTo>
                    <a:lnTo>
                      <a:pt x="777417" y="81746"/>
                    </a:lnTo>
                    <a:lnTo>
                      <a:pt x="777934" y="84575"/>
                    </a:lnTo>
                    <a:lnTo>
                      <a:pt x="778460" y="87952"/>
                    </a:lnTo>
                    <a:lnTo>
                      <a:pt x="778978" y="91392"/>
                    </a:lnTo>
                    <a:lnTo>
                      <a:pt x="779496" y="94451"/>
                    </a:lnTo>
                    <a:lnTo>
                      <a:pt x="780022" y="96839"/>
                    </a:lnTo>
                    <a:lnTo>
                      <a:pt x="780540" y="98443"/>
                    </a:lnTo>
                    <a:lnTo>
                      <a:pt x="781066" y="99310"/>
                    </a:lnTo>
                    <a:lnTo>
                      <a:pt x="781583" y="99623"/>
                    </a:lnTo>
                    <a:lnTo>
                      <a:pt x="782101" y="99694"/>
                    </a:lnTo>
                    <a:lnTo>
                      <a:pt x="782627" y="99893"/>
                    </a:lnTo>
                    <a:lnTo>
                      <a:pt x="783145" y="100543"/>
                    </a:lnTo>
                    <a:lnTo>
                      <a:pt x="783671" y="101813"/>
                    </a:lnTo>
                    <a:lnTo>
                      <a:pt x="784189" y="103714"/>
                    </a:lnTo>
                    <a:lnTo>
                      <a:pt x="784706" y="106155"/>
                    </a:lnTo>
                    <a:lnTo>
                      <a:pt x="785233" y="108977"/>
                    </a:lnTo>
                    <a:lnTo>
                      <a:pt x="785750" y="111938"/>
                    </a:lnTo>
                    <a:lnTo>
                      <a:pt x="786276" y="114737"/>
                    </a:lnTo>
                    <a:lnTo>
                      <a:pt x="786794" y="117098"/>
                    </a:lnTo>
                    <a:lnTo>
                      <a:pt x="787312" y="118884"/>
                    </a:lnTo>
                    <a:lnTo>
                      <a:pt x="787838" y="120134"/>
                    </a:lnTo>
                    <a:lnTo>
                      <a:pt x="788355" y="121008"/>
                    </a:lnTo>
                    <a:lnTo>
                      <a:pt x="788882" y="121728"/>
                    </a:lnTo>
                    <a:lnTo>
                      <a:pt x="789399" y="122577"/>
                    </a:lnTo>
                    <a:lnTo>
                      <a:pt x="789917" y="123869"/>
                    </a:lnTo>
                    <a:lnTo>
                      <a:pt x="790443" y="125866"/>
                    </a:lnTo>
                    <a:lnTo>
                      <a:pt x="790961" y="128649"/>
                    </a:lnTo>
                    <a:lnTo>
                      <a:pt x="791487" y="132072"/>
                    </a:lnTo>
                    <a:lnTo>
                      <a:pt x="792005" y="135829"/>
                    </a:lnTo>
                    <a:lnTo>
                      <a:pt x="792522" y="139538"/>
                    </a:lnTo>
                    <a:lnTo>
                      <a:pt x="793048" y="142792"/>
                    </a:lnTo>
                    <a:lnTo>
                      <a:pt x="793566" y="145190"/>
                    </a:lnTo>
                    <a:lnTo>
                      <a:pt x="794092" y="146429"/>
                    </a:lnTo>
                    <a:lnTo>
                      <a:pt x="794610" y="146438"/>
                    </a:lnTo>
                    <a:lnTo>
                      <a:pt x="795128" y="145430"/>
                    </a:lnTo>
                    <a:lnTo>
                      <a:pt x="795654" y="143840"/>
                    </a:lnTo>
                    <a:lnTo>
                      <a:pt x="796171" y="142196"/>
                    </a:lnTo>
                    <a:lnTo>
                      <a:pt x="796697" y="141052"/>
                    </a:lnTo>
                    <a:lnTo>
                      <a:pt x="797215" y="140941"/>
                    </a:lnTo>
                    <a:lnTo>
                      <a:pt x="797733" y="142267"/>
                    </a:lnTo>
                    <a:lnTo>
                      <a:pt x="798259" y="145142"/>
                    </a:lnTo>
                    <a:lnTo>
                      <a:pt x="798777" y="149302"/>
                    </a:lnTo>
                    <a:lnTo>
                      <a:pt x="799303" y="154166"/>
                    </a:lnTo>
                    <a:lnTo>
                      <a:pt x="799820" y="158982"/>
                    </a:lnTo>
                    <a:lnTo>
                      <a:pt x="800338" y="162966"/>
                    </a:lnTo>
                    <a:lnTo>
                      <a:pt x="800864" y="165411"/>
                    </a:lnTo>
                    <a:lnTo>
                      <a:pt x="801382" y="165818"/>
                    </a:lnTo>
                    <a:lnTo>
                      <a:pt x="801908" y="164056"/>
                    </a:lnTo>
                    <a:lnTo>
                      <a:pt x="802426" y="160432"/>
                    </a:lnTo>
                    <a:lnTo>
                      <a:pt x="802943" y="155623"/>
                    </a:lnTo>
                    <a:lnTo>
                      <a:pt x="803469" y="150510"/>
                    </a:lnTo>
                    <a:lnTo>
                      <a:pt x="803987" y="146026"/>
                    </a:lnTo>
                    <a:lnTo>
                      <a:pt x="804513" y="143025"/>
                    </a:lnTo>
                    <a:lnTo>
                      <a:pt x="805031" y="142126"/>
                    </a:lnTo>
                    <a:lnTo>
                      <a:pt x="805549" y="143548"/>
                    </a:lnTo>
                    <a:lnTo>
                      <a:pt x="806075" y="147004"/>
                    </a:lnTo>
                    <a:lnTo>
                      <a:pt x="806592" y="151767"/>
                    </a:lnTo>
                    <a:lnTo>
                      <a:pt x="807119" y="156834"/>
                    </a:lnTo>
                    <a:lnTo>
                      <a:pt x="807636" y="161133"/>
                    </a:lnTo>
                    <a:lnTo>
                      <a:pt x="808154" y="163687"/>
                    </a:lnTo>
                    <a:lnTo>
                      <a:pt x="808680" y="163804"/>
                    </a:lnTo>
                    <a:lnTo>
                      <a:pt x="809198" y="161236"/>
                    </a:lnTo>
                    <a:lnTo>
                      <a:pt x="809724" y="156257"/>
                    </a:lnTo>
                    <a:lnTo>
                      <a:pt x="810241" y="149608"/>
                    </a:lnTo>
                    <a:lnTo>
                      <a:pt x="810759" y="142319"/>
                    </a:lnTo>
                    <a:lnTo>
                      <a:pt x="811285" y="135512"/>
                    </a:lnTo>
                    <a:lnTo>
                      <a:pt x="811803" y="130200"/>
                    </a:lnTo>
                    <a:lnTo>
                      <a:pt x="812329" y="127106"/>
                    </a:lnTo>
                    <a:lnTo>
                      <a:pt x="812847" y="126515"/>
                    </a:lnTo>
                    <a:lnTo>
                      <a:pt x="813365" y="128211"/>
                    </a:lnTo>
                    <a:lnTo>
                      <a:pt x="813890" y="131529"/>
                    </a:lnTo>
                    <a:lnTo>
                      <a:pt x="814408" y="135500"/>
                    </a:lnTo>
                    <a:lnTo>
                      <a:pt x="814934" y="139055"/>
                    </a:lnTo>
                    <a:lnTo>
                      <a:pt x="815452" y="141221"/>
                    </a:lnTo>
                    <a:lnTo>
                      <a:pt x="815970" y="141309"/>
                    </a:lnTo>
                    <a:lnTo>
                      <a:pt x="816496" y="139037"/>
                    </a:lnTo>
                    <a:lnTo>
                      <a:pt x="817014" y="134587"/>
                    </a:lnTo>
                    <a:lnTo>
                      <a:pt x="817540" y="128559"/>
                    </a:lnTo>
                    <a:lnTo>
                      <a:pt x="818057" y="121842"/>
                    </a:lnTo>
                    <a:lnTo>
                      <a:pt x="818575" y="115414"/>
                    </a:lnTo>
                    <a:lnTo>
                      <a:pt x="819101" y="110135"/>
                    </a:lnTo>
                    <a:lnTo>
                      <a:pt x="819619" y="106583"/>
                    </a:lnTo>
                    <a:lnTo>
                      <a:pt x="820145" y="104983"/>
                    </a:lnTo>
                    <a:lnTo>
                      <a:pt x="820663" y="105186"/>
                    </a:lnTo>
                    <a:lnTo>
                      <a:pt x="821180" y="106722"/>
                    </a:lnTo>
                    <a:lnTo>
                      <a:pt x="821706" y="108883"/>
                    </a:lnTo>
                    <a:lnTo>
                      <a:pt x="822224" y="110883"/>
                    </a:lnTo>
                    <a:lnTo>
                      <a:pt x="822750" y="112039"/>
                    </a:lnTo>
                    <a:lnTo>
                      <a:pt x="823268" y="111917"/>
                    </a:lnTo>
                    <a:lnTo>
                      <a:pt x="823786" y="110384"/>
                    </a:lnTo>
                    <a:lnTo>
                      <a:pt x="824312" y="107596"/>
                    </a:lnTo>
                    <a:lnTo>
                      <a:pt x="824829" y="103958"/>
                    </a:lnTo>
                    <a:lnTo>
                      <a:pt x="825355" y="100046"/>
                    </a:lnTo>
                    <a:lnTo>
                      <a:pt x="825873" y="96476"/>
                    </a:lnTo>
                    <a:lnTo>
                      <a:pt x="826391" y="93741"/>
                    </a:lnTo>
                    <a:lnTo>
                      <a:pt x="826917" y="92092"/>
                    </a:lnTo>
                    <a:lnTo>
                      <a:pt x="827435" y="91534"/>
                    </a:lnTo>
                    <a:lnTo>
                      <a:pt x="827961" y="91874"/>
                    </a:lnTo>
                    <a:lnTo>
                      <a:pt x="828478" y="92781"/>
                    </a:lnTo>
                    <a:lnTo>
                      <a:pt x="828996" y="93826"/>
                    </a:lnTo>
                    <a:lnTo>
                      <a:pt x="829522" y="94567"/>
                    </a:lnTo>
                    <a:lnTo>
                      <a:pt x="830040" y="94693"/>
                    </a:lnTo>
                    <a:lnTo>
                      <a:pt x="830566" y="94118"/>
                    </a:lnTo>
                    <a:lnTo>
                      <a:pt x="831084" y="92985"/>
                    </a:lnTo>
                    <a:lnTo>
                      <a:pt x="831601" y="91574"/>
                    </a:lnTo>
                    <a:lnTo>
                      <a:pt x="832127" y="90221"/>
                    </a:lnTo>
                    <a:lnTo>
                      <a:pt x="832645" y="89281"/>
                    </a:lnTo>
                    <a:lnTo>
                      <a:pt x="833171" y="89068"/>
                    </a:lnTo>
                    <a:lnTo>
                      <a:pt x="833689" y="89761"/>
                    </a:lnTo>
                    <a:lnTo>
                      <a:pt x="834207" y="91315"/>
                    </a:lnTo>
                    <a:lnTo>
                      <a:pt x="834733" y="93472"/>
                    </a:lnTo>
                    <a:lnTo>
                      <a:pt x="835250" y="95855"/>
                    </a:lnTo>
                    <a:lnTo>
                      <a:pt x="835777" y="98075"/>
                    </a:lnTo>
                    <a:lnTo>
                      <a:pt x="836294" y="99773"/>
                    </a:lnTo>
                    <a:lnTo>
                      <a:pt x="836812" y="100663"/>
                    </a:lnTo>
                    <a:lnTo>
                      <a:pt x="837338" y="100621"/>
                    </a:lnTo>
                    <a:lnTo>
                      <a:pt x="837856" y="99771"/>
                    </a:lnTo>
                    <a:lnTo>
                      <a:pt x="838382" y="98481"/>
                    </a:lnTo>
                    <a:lnTo>
                      <a:pt x="838900" y="97234"/>
                    </a:lnTo>
                    <a:lnTo>
                      <a:pt x="839417" y="96506"/>
                    </a:lnTo>
                    <a:lnTo>
                      <a:pt x="839943" y="96698"/>
                    </a:lnTo>
                    <a:lnTo>
                      <a:pt x="840461" y="98121"/>
                    </a:lnTo>
                    <a:lnTo>
                      <a:pt x="840987" y="100917"/>
                    </a:lnTo>
                    <a:lnTo>
                      <a:pt x="841505" y="104963"/>
                    </a:lnTo>
                    <a:lnTo>
                      <a:pt x="842023" y="109850"/>
                    </a:lnTo>
                    <a:lnTo>
                      <a:pt x="842549" y="114992"/>
                    </a:lnTo>
                    <a:lnTo>
                      <a:pt x="843066" y="119774"/>
                    </a:lnTo>
                    <a:lnTo>
                      <a:pt x="843592" y="123645"/>
                    </a:lnTo>
                    <a:lnTo>
                      <a:pt x="844110" y="126169"/>
                    </a:lnTo>
                    <a:lnTo>
                      <a:pt x="844628" y="127112"/>
                    </a:lnTo>
                    <a:lnTo>
                      <a:pt x="845154" y="126546"/>
                    </a:lnTo>
                    <a:lnTo>
                      <a:pt x="845672" y="124876"/>
                    </a:lnTo>
                    <a:lnTo>
                      <a:pt x="846198" y="122734"/>
                    </a:lnTo>
                    <a:lnTo>
                      <a:pt x="846715" y="120831"/>
                    </a:lnTo>
                    <a:lnTo>
                      <a:pt x="847233" y="119851"/>
                    </a:lnTo>
                    <a:lnTo>
                      <a:pt x="847759" y="120379"/>
                    </a:lnTo>
                    <a:lnTo>
                      <a:pt x="848277" y="122795"/>
                    </a:lnTo>
                    <a:lnTo>
                      <a:pt x="848803" y="127135"/>
                    </a:lnTo>
                    <a:lnTo>
                      <a:pt x="849321" y="133033"/>
                    </a:lnTo>
                    <a:lnTo>
                      <a:pt x="849838" y="139801"/>
                    </a:lnTo>
                    <a:lnTo>
                      <a:pt x="850364" y="146600"/>
                    </a:lnTo>
                    <a:lnTo>
                      <a:pt x="850882" y="152584"/>
                    </a:lnTo>
                    <a:lnTo>
                      <a:pt x="851408" y="157001"/>
                    </a:lnTo>
                    <a:lnTo>
                      <a:pt x="851926" y="159329"/>
                    </a:lnTo>
                    <a:lnTo>
                      <a:pt x="852444" y="159402"/>
                    </a:lnTo>
                    <a:lnTo>
                      <a:pt x="852970" y="157490"/>
                    </a:lnTo>
                    <a:lnTo>
                      <a:pt x="853487" y="154235"/>
                    </a:lnTo>
                    <a:lnTo>
                      <a:pt x="854014" y="150514"/>
                    </a:lnTo>
                    <a:lnTo>
                      <a:pt x="854531" y="147283"/>
                    </a:lnTo>
                    <a:lnTo>
                      <a:pt x="855049" y="145434"/>
                    </a:lnTo>
                    <a:lnTo>
                      <a:pt x="855575" y="145631"/>
                    </a:lnTo>
                    <a:lnTo>
                      <a:pt x="856093" y="148143"/>
                    </a:lnTo>
                    <a:lnTo>
                      <a:pt x="856619" y="152770"/>
                    </a:lnTo>
                    <a:lnTo>
                      <a:pt x="857136" y="158881"/>
                    </a:lnTo>
                    <a:lnTo>
                      <a:pt x="857654" y="165575"/>
                    </a:lnTo>
                    <a:lnTo>
                      <a:pt x="858180" y="171840"/>
                    </a:lnTo>
                    <a:lnTo>
                      <a:pt x="858698" y="176726"/>
                    </a:lnTo>
                    <a:lnTo>
                      <a:pt x="859224" y="179509"/>
                    </a:lnTo>
                    <a:lnTo>
                      <a:pt x="859742" y="179833"/>
                    </a:lnTo>
                    <a:lnTo>
                      <a:pt x="860260" y="177804"/>
                    </a:lnTo>
                    <a:lnTo>
                      <a:pt x="860786" y="173962"/>
                    </a:lnTo>
                    <a:lnTo>
                      <a:pt x="861303" y="169171"/>
                    </a:lnTo>
                    <a:lnTo>
                      <a:pt x="861829" y="164437"/>
                    </a:lnTo>
                    <a:lnTo>
                      <a:pt x="862347" y="160707"/>
                    </a:lnTo>
                    <a:lnTo>
                      <a:pt x="862865" y="158697"/>
                    </a:lnTo>
                    <a:lnTo>
                      <a:pt x="863391" y="158756"/>
                    </a:lnTo>
                    <a:lnTo>
                      <a:pt x="863909" y="160812"/>
                    </a:lnTo>
                    <a:lnTo>
                      <a:pt x="864435" y="164389"/>
                    </a:lnTo>
                    <a:lnTo>
                      <a:pt x="864952" y="168704"/>
                    </a:lnTo>
                    <a:lnTo>
                      <a:pt x="865470" y="172845"/>
                    </a:lnTo>
                    <a:lnTo>
                      <a:pt x="865996" y="175962"/>
                    </a:lnTo>
                    <a:lnTo>
                      <a:pt x="866514" y="177433"/>
                    </a:lnTo>
                    <a:lnTo>
                      <a:pt x="867040" y="176966"/>
                    </a:lnTo>
                    <a:lnTo>
                      <a:pt x="867558" y="174643"/>
                    </a:lnTo>
                    <a:lnTo>
                      <a:pt x="868075" y="170896"/>
                    </a:lnTo>
                    <a:lnTo>
                      <a:pt x="868601" y="166423"/>
                    </a:lnTo>
                    <a:lnTo>
                      <a:pt x="869119" y="162007"/>
                    </a:lnTo>
                    <a:lnTo>
                      <a:pt x="869645" y="158332"/>
                    </a:lnTo>
                    <a:lnTo>
                      <a:pt x="870163" y="155839"/>
                    </a:lnTo>
                    <a:lnTo>
                      <a:pt x="870681" y="154677"/>
                    </a:lnTo>
                    <a:lnTo>
                      <a:pt x="871207" y="154717"/>
                    </a:lnTo>
                    <a:lnTo>
                      <a:pt x="871724" y="155580"/>
                    </a:lnTo>
                    <a:lnTo>
                      <a:pt x="872250" y="156702"/>
                    </a:lnTo>
                    <a:lnTo>
                      <a:pt x="872768" y="157460"/>
                    </a:lnTo>
                    <a:lnTo>
                      <a:pt x="873286" y="157360"/>
                    </a:lnTo>
                    <a:lnTo>
                      <a:pt x="873812" y="156165"/>
                    </a:lnTo>
                    <a:lnTo>
                      <a:pt x="874330" y="153918"/>
                    </a:lnTo>
                    <a:lnTo>
                      <a:pt x="874856" y="150894"/>
                    </a:lnTo>
                    <a:lnTo>
                      <a:pt x="875373" y="147523"/>
                    </a:lnTo>
                    <a:lnTo>
                      <a:pt x="875891" y="144307"/>
                    </a:lnTo>
                    <a:lnTo>
                      <a:pt x="876417" y="141707"/>
                    </a:lnTo>
                    <a:lnTo>
                      <a:pt x="876935" y="139997"/>
                    </a:lnTo>
                    <a:lnTo>
                      <a:pt x="877461" y="139174"/>
                    </a:lnTo>
                    <a:lnTo>
                      <a:pt x="877979" y="138988"/>
                    </a:lnTo>
                    <a:lnTo>
                      <a:pt x="878496" y="139043"/>
                    </a:lnTo>
                    <a:lnTo>
                      <a:pt x="879022" y="138891"/>
                    </a:lnTo>
                    <a:lnTo>
                      <a:pt x="879540" y="138107"/>
                    </a:lnTo>
                    <a:lnTo>
                      <a:pt x="880066" y="136360"/>
                    </a:lnTo>
                    <a:lnTo>
                      <a:pt x="880584" y="133536"/>
                    </a:lnTo>
                    <a:lnTo>
                      <a:pt x="881102" y="129825"/>
                    </a:lnTo>
                    <a:lnTo>
                      <a:pt x="881628" y="125689"/>
                    </a:lnTo>
                    <a:lnTo>
                      <a:pt x="882146" y="121716"/>
                    </a:lnTo>
                    <a:lnTo>
                      <a:pt x="882672" y="118467"/>
                    </a:lnTo>
                    <a:lnTo>
                      <a:pt x="883189" y="116391"/>
                    </a:lnTo>
                    <a:lnTo>
                      <a:pt x="883707" y="115751"/>
                    </a:lnTo>
                    <a:lnTo>
                      <a:pt x="884233" y="116550"/>
                    </a:lnTo>
                    <a:lnTo>
                      <a:pt x="884751" y="118456"/>
                    </a:lnTo>
                    <a:lnTo>
                      <a:pt x="885277" y="120854"/>
                    </a:lnTo>
                    <a:lnTo>
                      <a:pt x="885795" y="123016"/>
                    </a:lnTo>
                    <a:lnTo>
                      <a:pt x="886312" y="124285"/>
                    </a:lnTo>
                    <a:lnTo>
                      <a:pt x="886838" y="124181"/>
                    </a:lnTo>
                    <a:lnTo>
                      <a:pt x="887356" y="122452"/>
                    </a:lnTo>
                    <a:lnTo>
                      <a:pt x="887882" y="119151"/>
                    </a:lnTo>
                    <a:lnTo>
                      <a:pt x="888400" y="114682"/>
                    </a:lnTo>
                    <a:lnTo>
                      <a:pt x="888918" y="109747"/>
                    </a:lnTo>
                    <a:lnTo>
                      <a:pt x="889444" y="105170"/>
                    </a:lnTo>
                    <a:lnTo>
                      <a:pt x="889961" y="101703"/>
                    </a:lnTo>
                    <a:lnTo>
                      <a:pt x="890487" y="99916"/>
                    </a:lnTo>
                    <a:lnTo>
                      <a:pt x="891005" y="100143"/>
                    </a:lnTo>
                    <a:lnTo>
                      <a:pt x="891523" y="102406"/>
                    </a:lnTo>
                    <a:lnTo>
                      <a:pt x="892049" y="106340"/>
                    </a:lnTo>
                    <a:lnTo>
                      <a:pt x="892567" y="111226"/>
                    </a:lnTo>
                    <a:lnTo>
                      <a:pt x="893093" y="116159"/>
                    </a:lnTo>
                    <a:lnTo>
                      <a:pt x="893610" y="120277"/>
                    </a:lnTo>
                    <a:lnTo>
                      <a:pt x="894128" y="122901"/>
                    </a:lnTo>
                    <a:lnTo>
                      <a:pt x="894654" y="123618"/>
                    </a:lnTo>
                    <a:lnTo>
                      <a:pt x="895172" y="122344"/>
                    </a:lnTo>
                    <a:lnTo>
                      <a:pt x="895698" y="119374"/>
                    </a:lnTo>
                    <a:lnTo>
                      <a:pt x="896216" y="115360"/>
                    </a:lnTo>
                    <a:lnTo>
                      <a:pt x="896733" y="111149"/>
                    </a:lnTo>
                    <a:lnTo>
                      <a:pt x="897259" y="107615"/>
                    </a:lnTo>
                    <a:lnTo>
                      <a:pt x="897777" y="105511"/>
                    </a:lnTo>
                    <a:lnTo>
                      <a:pt x="898303" y="105392"/>
                    </a:lnTo>
                    <a:lnTo>
                      <a:pt x="898821" y="107511"/>
                    </a:lnTo>
                    <a:lnTo>
                      <a:pt x="899339" y="111729"/>
                    </a:lnTo>
                    <a:lnTo>
                      <a:pt x="899865" y="117504"/>
                    </a:lnTo>
                    <a:lnTo>
                      <a:pt x="900382" y="124015"/>
                    </a:lnTo>
                    <a:lnTo>
                      <a:pt x="900908" y="130354"/>
                    </a:lnTo>
                    <a:lnTo>
                      <a:pt x="901426" y="135684"/>
                    </a:lnTo>
                    <a:lnTo>
                      <a:pt x="901944" y="139360"/>
                    </a:lnTo>
                    <a:lnTo>
                      <a:pt x="902470" y="141022"/>
                    </a:lnTo>
                    <a:lnTo>
                      <a:pt x="902988" y="140682"/>
                    </a:lnTo>
                    <a:lnTo>
                      <a:pt x="903514" y="138736"/>
                    </a:lnTo>
                    <a:lnTo>
                      <a:pt x="904032" y="135874"/>
                    </a:lnTo>
                    <a:lnTo>
                      <a:pt x="904549" y="132934"/>
                    </a:lnTo>
                    <a:lnTo>
                      <a:pt x="905075" y="130747"/>
                    </a:lnTo>
                    <a:lnTo>
                      <a:pt x="905593" y="130004"/>
                    </a:lnTo>
                    <a:lnTo>
                      <a:pt x="906119" y="131141"/>
                    </a:lnTo>
                    <a:lnTo>
                      <a:pt x="906637" y="134261"/>
                    </a:lnTo>
                    <a:lnTo>
                      <a:pt x="907154" y="139098"/>
                    </a:lnTo>
                    <a:lnTo>
                      <a:pt x="907681" y="145074"/>
                    </a:lnTo>
                    <a:lnTo>
                      <a:pt x="908198" y="151421"/>
                    </a:lnTo>
                    <a:lnTo>
                      <a:pt x="908724" y="157329"/>
                    </a:lnTo>
                    <a:lnTo>
                      <a:pt x="909242" y="162094"/>
                    </a:lnTo>
                    <a:lnTo>
                      <a:pt x="909760" y="165241"/>
                    </a:lnTo>
                    <a:lnTo>
                      <a:pt x="910286" y="166603"/>
                    </a:lnTo>
                    <a:lnTo>
                      <a:pt x="910804" y="166358"/>
                    </a:lnTo>
                    <a:lnTo>
                      <a:pt x="911330" y="164993"/>
                    </a:lnTo>
                    <a:lnTo>
                      <a:pt x="911847" y="163189"/>
                    </a:lnTo>
                    <a:lnTo>
                      <a:pt x="912365" y="161662"/>
                    </a:lnTo>
                    <a:lnTo>
                      <a:pt x="912891" y="161000"/>
                    </a:lnTo>
                    <a:lnTo>
                      <a:pt x="913409" y="161567"/>
                    </a:lnTo>
                    <a:lnTo>
                      <a:pt x="913935" y="163465"/>
                    </a:lnTo>
                    <a:lnTo>
                      <a:pt x="914453" y="166542"/>
                    </a:lnTo>
                    <a:lnTo>
                      <a:pt x="914970" y="170409"/>
                    </a:lnTo>
                    <a:lnTo>
                      <a:pt x="915496" y="174512"/>
                    </a:lnTo>
                    <a:lnTo>
                      <a:pt x="916014" y="178254"/>
                    </a:lnTo>
                    <a:lnTo>
                      <a:pt x="916540" y="181145"/>
                    </a:lnTo>
                    <a:lnTo>
                      <a:pt x="917058" y="182912"/>
                    </a:lnTo>
                    <a:lnTo>
                      <a:pt x="917576" y="183535"/>
                    </a:lnTo>
                    <a:lnTo>
                      <a:pt x="918102" y="183227"/>
                    </a:lnTo>
                    <a:lnTo>
                      <a:pt x="918619" y="182386"/>
                    </a:lnTo>
                    <a:lnTo>
                      <a:pt x="919145" y="181516"/>
                    </a:lnTo>
                    <a:lnTo>
                      <a:pt x="919663" y="181086"/>
                    </a:lnTo>
                    <a:lnTo>
                      <a:pt x="920181" y="181385"/>
                    </a:lnTo>
                    <a:lnTo>
                      <a:pt x="920707" y="182445"/>
                    </a:lnTo>
                    <a:lnTo>
                      <a:pt x="921225" y="184066"/>
                    </a:lnTo>
                    <a:lnTo>
                      <a:pt x="921751" y="185904"/>
                    </a:lnTo>
                    <a:lnTo>
                      <a:pt x="922268" y="187549"/>
                    </a:lnTo>
                    <a:lnTo>
                      <a:pt x="922786" y="188582"/>
                    </a:lnTo>
                    <a:lnTo>
                      <a:pt x="923312" y="188671"/>
                    </a:lnTo>
                    <a:lnTo>
                      <a:pt x="923830" y="187693"/>
                    </a:lnTo>
                    <a:lnTo>
                      <a:pt x="924356" y="185808"/>
                    </a:lnTo>
                    <a:lnTo>
                      <a:pt x="924874" y="183419"/>
                    </a:lnTo>
                    <a:lnTo>
                      <a:pt x="925391" y="181046"/>
                    </a:lnTo>
                    <a:lnTo>
                      <a:pt x="925917" y="179202"/>
                    </a:lnTo>
                    <a:lnTo>
                      <a:pt x="926435" y="178311"/>
                    </a:lnTo>
                    <a:lnTo>
                      <a:pt x="926961" y="178619"/>
                    </a:lnTo>
                    <a:lnTo>
                      <a:pt x="927479" y="180095"/>
                    </a:lnTo>
                    <a:lnTo>
                      <a:pt x="927997" y="182367"/>
                    </a:lnTo>
                    <a:lnTo>
                      <a:pt x="928523" y="184799"/>
                    </a:lnTo>
                    <a:lnTo>
                      <a:pt x="929041" y="186667"/>
                    </a:lnTo>
                    <a:lnTo>
                      <a:pt x="929567" y="187327"/>
                    </a:lnTo>
                    <a:lnTo>
                      <a:pt x="930084" y="186330"/>
                    </a:lnTo>
                    <a:lnTo>
                      <a:pt x="930602" y="183498"/>
                    </a:lnTo>
                    <a:lnTo>
                      <a:pt x="931128" y="179000"/>
                    </a:lnTo>
                    <a:lnTo>
                      <a:pt x="931646" y="173392"/>
                    </a:lnTo>
                    <a:lnTo>
                      <a:pt x="932172" y="167509"/>
                    </a:lnTo>
                    <a:lnTo>
                      <a:pt x="932690" y="162255"/>
                    </a:lnTo>
                    <a:lnTo>
                      <a:pt x="933207" y="158389"/>
                    </a:lnTo>
                    <a:lnTo>
                      <a:pt x="933733" y="156414"/>
                    </a:lnTo>
                    <a:lnTo>
                      <a:pt x="934251" y="156517"/>
                    </a:lnTo>
                    <a:lnTo>
                      <a:pt x="934777" y="158509"/>
                    </a:lnTo>
                    <a:lnTo>
                      <a:pt x="935295" y="161782"/>
                    </a:lnTo>
                    <a:lnTo>
                      <a:pt x="935813" y="165395"/>
                    </a:lnTo>
                    <a:lnTo>
                      <a:pt x="936339" y="168303"/>
                    </a:lnTo>
                    <a:lnTo>
                      <a:pt x="936856" y="169599"/>
                    </a:lnTo>
                    <a:lnTo>
                      <a:pt x="937382" y="168682"/>
                    </a:lnTo>
                    <a:lnTo>
                      <a:pt x="937900" y="165331"/>
                    </a:lnTo>
                    <a:lnTo>
                      <a:pt x="938418" y="159765"/>
                    </a:lnTo>
                    <a:lnTo>
                      <a:pt x="938944" y="152655"/>
                    </a:lnTo>
                    <a:lnTo>
                      <a:pt x="939462" y="145010"/>
                    </a:lnTo>
                    <a:lnTo>
                      <a:pt x="939988" y="137933"/>
                    </a:lnTo>
                    <a:lnTo>
                      <a:pt x="940505" y="132385"/>
                    </a:lnTo>
                    <a:lnTo>
                      <a:pt x="941023" y="129033"/>
                    </a:lnTo>
                    <a:lnTo>
                      <a:pt x="941549" y="128183"/>
                    </a:lnTo>
                    <a:lnTo>
                      <a:pt x="942067" y="129719"/>
                    </a:lnTo>
                    <a:lnTo>
                      <a:pt x="942593" y="133076"/>
                    </a:lnTo>
                    <a:lnTo>
                      <a:pt x="943111" y="137315"/>
                    </a:lnTo>
                    <a:lnTo>
                      <a:pt x="943628" y="141340"/>
                    </a:lnTo>
                    <a:lnTo>
                      <a:pt x="944154" y="144146"/>
                    </a:lnTo>
                    <a:lnTo>
                      <a:pt x="944672" y="144997"/>
                    </a:lnTo>
                    <a:lnTo>
                      <a:pt x="945198" y="143516"/>
                    </a:lnTo>
                    <a:lnTo>
                      <a:pt x="945716" y="139742"/>
                    </a:lnTo>
                    <a:lnTo>
                      <a:pt x="946234" y="134155"/>
                    </a:lnTo>
                    <a:lnTo>
                      <a:pt x="946760" y="127591"/>
                    </a:lnTo>
                    <a:lnTo>
                      <a:pt x="947277" y="121060"/>
                    </a:lnTo>
                    <a:lnTo>
                      <a:pt x="947803" y="115534"/>
                    </a:lnTo>
                    <a:lnTo>
                      <a:pt x="948321" y="111772"/>
                    </a:lnTo>
                    <a:lnTo>
                      <a:pt x="948839" y="110224"/>
                    </a:lnTo>
                    <a:lnTo>
                      <a:pt x="949365" y="110961"/>
                    </a:lnTo>
                    <a:lnTo>
                      <a:pt x="949883" y="113655"/>
                    </a:lnTo>
                    <a:lnTo>
                      <a:pt x="950409" y="117632"/>
                    </a:lnTo>
                    <a:lnTo>
                      <a:pt x="950927" y="122026"/>
                    </a:lnTo>
                    <a:lnTo>
                      <a:pt x="951444" y="125961"/>
                    </a:lnTo>
                    <a:lnTo>
                      <a:pt x="951970" y="128717"/>
                    </a:lnTo>
                    <a:lnTo>
                      <a:pt x="952488" y="129823"/>
                    </a:lnTo>
                    <a:lnTo>
                      <a:pt x="953014" y="129125"/>
                    </a:lnTo>
                    <a:lnTo>
                      <a:pt x="953532" y="126809"/>
                    </a:lnTo>
                    <a:lnTo>
                      <a:pt x="954049" y="123379"/>
                    </a:lnTo>
                    <a:lnTo>
                      <a:pt x="954576" y="119552"/>
                    </a:lnTo>
                    <a:lnTo>
                      <a:pt x="955093" y="116108"/>
                    </a:lnTo>
                    <a:lnTo>
                      <a:pt x="955619" y="113717"/>
                    </a:lnTo>
                    <a:lnTo>
                      <a:pt x="956137" y="112821"/>
                    </a:lnTo>
                    <a:lnTo>
                      <a:pt x="956655" y="113566"/>
                    </a:lnTo>
                    <a:lnTo>
                      <a:pt x="957181" y="115812"/>
                    </a:lnTo>
                    <a:lnTo>
                      <a:pt x="957699" y="119174"/>
                    </a:lnTo>
                    <a:lnTo>
                      <a:pt x="958225" y="123099"/>
                    </a:lnTo>
                    <a:lnTo>
                      <a:pt x="958742" y="126976"/>
                    </a:lnTo>
                    <a:lnTo>
                      <a:pt x="959260" y="130264"/>
                    </a:lnTo>
                    <a:lnTo>
                      <a:pt x="959786" y="132594"/>
                    </a:lnTo>
                    <a:lnTo>
                      <a:pt x="960304" y="133830"/>
                    </a:lnTo>
                    <a:lnTo>
                      <a:pt x="960830" y="134074"/>
                    </a:lnTo>
                    <a:lnTo>
                      <a:pt x="961348" y="133629"/>
                    </a:lnTo>
                    <a:lnTo>
                      <a:pt x="961865" y="132954"/>
                    </a:lnTo>
                    <a:lnTo>
                      <a:pt x="962391" y="132559"/>
                    </a:lnTo>
                    <a:lnTo>
                      <a:pt x="962909" y="132874"/>
                    </a:lnTo>
                    <a:lnTo>
                      <a:pt x="963435" y="134124"/>
                    </a:lnTo>
                    <a:lnTo>
                      <a:pt x="963953" y="136292"/>
                    </a:lnTo>
                    <a:lnTo>
                      <a:pt x="964471" y="139159"/>
                    </a:lnTo>
                    <a:lnTo>
                      <a:pt x="964997" y="142388"/>
                    </a:lnTo>
                    <a:lnTo>
                      <a:pt x="965514" y="145581"/>
                    </a:lnTo>
                    <a:lnTo>
                      <a:pt x="966040" y="148344"/>
                    </a:lnTo>
                    <a:lnTo>
                      <a:pt x="966558" y="150380"/>
                    </a:lnTo>
                    <a:lnTo>
                      <a:pt x="967076" y="151593"/>
                    </a:lnTo>
                    <a:lnTo>
                      <a:pt x="967602" y="152135"/>
                    </a:lnTo>
                    <a:lnTo>
                      <a:pt x="968120" y="152351"/>
                    </a:lnTo>
                    <a:lnTo>
                      <a:pt x="968646" y="152677"/>
                    </a:lnTo>
                    <a:lnTo>
                      <a:pt x="969163" y="153538"/>
                    </a:lnTo>
                    <a:lnTo>
                      <a:pt x="969681" y="155275"/>
                    </a:lnTo>
                    <a:lnTo>
                      <a:pt x="970207" y="158060"/>
                    </a:lnTo>
                    <a:lnTo>
                      <a:pt x="970725" y="161810"/>
                    </a:lnTo>
                    <a:lnTo>
                      <a:pt x="971251" y="166162"/>
                    </a:lnTo>
                    <a:lnTo>
                      <a:pt x="971769" y="170556"/>
                    </a:lnTo>
                    <a:lnTo>
                      <a:pt x="972286" y="174392"/>
                    </a:lnTo>
                    <a:lnTo>
                      <a:pt x="972813" y="177156"/>
                    </a:lnTo>
                    <a:lnTo>
                      <a:pt x="973330" y="178493"/>
                    </a:lnTo>
                    <a:lnTo>
                      <a:pt x="973856" y="178287"/>
                    </a:lnTo>
                    <a:lnTo>
                      <a:pt x="974374" y="176738"/>
                    </a:lnTo>
                    <a:lnTo>
                      <a:pt x="974892" y="174392"/>
                    </a:lnTo>
                    <a:lnTo>
                      <a:pt x="975418" y="172029"/>
                    </a:lnTo>
                    <a:lnTo>
                      <a:pt x="975936" y="170452"/>
                    </a:lnTo>
                    <a:lnTo>
                      <a:pt x="976462" y="170294"/>
                    </a:lnTo>
                    <a:lnTo>
                      <a:pt x="976979" y="171925"/>
                    </a:lnTo>
                    <a:lnTo>
                      <a:pt x="977497" y="175396"/>
                    </a:lnTo>
                    <a:lnTo>
                      <a:pt x="978023" y="180390"/>
                    </a:lnTo>
                    <a:lnTo>
                      <a:pt x="978541" y="186211"/>
                    </a:lnTo>
                    <a:lnTo>
                      <a:pt x="979067" y="191908"/>
                    </a:lnTo>
                    <a:lnTo>
                      <a:pt x="979585" y="196494"/>
                    </a:lnTo>
                    <a:lnTo>
                      <a:pt x="980102" y="199173"/>
                    </a:lnTo>
                    <a:lnTo>
                      <a:pt x="980628" y="199472"/>
                    </a:lnTo>
                    <a:lnTo>
                      <a:pt x="981146" y="197310"/>
                    </a:lnTo>
                    <a:lnTo>
                      <a:pt x="981672" y="193052"/>
                    </a:lnTo>
                    <a:lnTo>
                      <a:pt x="982190" y="187512"/>
                    </a:lnTo>
                    <a:lnTo>
                      <a:pt x="982708" y="181796"/>
                    </a:lnTo>
                    <a:lnTo>
                      <a:pt x="983234" y="177039"/>
                    </a:lnTo>
                    <a:lnTo>
                      <a:pt x="983751" y="174142"/>
                    </a:lnTo>
                    <a:lnTo>
                      <a:pt x="984277" y="173638"/>
                    </a:lnTo>
                    <a:lnTo>
                      <a:pt x="984795" y="175632"/>
                    </a:lnTo>
                    <a:lnTo>
                      <a:pt x="985313" y="179767"/>
                    </a:lnTo>
                    <a:lnTo>
                      <a:pt x="985839" y="185219"/>
                    </a:lnTo>
                    <a:lnTo>
                      <a:pt x="986357" y="190842"/>
                    </a:lnTo>
                    <a:lnTo>
                      <a:pt x="986883" y="195424"/>
                    </a:lnTo>
                    <a:lnTo>
                      <a:pt x="987400" y="197966"/>
                    </a:lnTo>
                    <a:lnTo>
                      <a:pt x="987918" y="197847"/>
                    </a:lnTo>
                    <a:lnTo>
                      <a:pt x="988444" y="194912"/>
                    </a:lnTo>
                    <a:lnTo>
                      <a:pt x="988962" y="189492"/>
                    </a:lnTo>
                    <a:lnTo>
                      <a:pt x="989488" y="182393"/>
                    </a:lnTo>
                    <a:lnTo>
                      <a:pt x="990006" y="174740"/>
                    </a:lnTo>
                    <a:lnTo>
                      <a:pt x="990523" y="167727"/>
                    </a:lnTo>
                    <a:lnTo>
                      <a:pt x="991049" y="162359"/>
                    </a:lnTo>
                    <a:lnTo>
                      <a:pt x="991567" y="159290"/>
                    </a:lnTo>
                    <a:lnTo>
                      <a:pt x="992093" y="158750"/>
                    </a:lnTo>
                    <a:lnTo>
                      <a:pt x="992611" y="160505"/>
                    </a:lnTo>
                    <a:lnTo>
                      <a:pt x="993129" y="163869"/>
                    </a:lnTo>
                    <a:lnTo>
                      <a:pt x="993655" y="167828"/>
                    </a:lnTo>
                    <a:lnTo>
                      <a:pt x="994172" y="171266"/>
                    </a:lnTo>
                    <a:lnTo>
                      <a:pt x="994698" y="173222"/>
                    </a:lnTo>
                    <a:lnTo>
                      <a:pt x="995216" y="173060"/>
                    </a:lnTo>
                    <a:lnTo>
                      <a:pt x="995734" y="170542"/>
                    </a:lnTo>
                    <a:lnTo>
                      <a:pt x="996260" y="165854"/>
                    </a:lnTo>
                    <a:lnTo>
                      <a:pt x="996778" y="159567"/>
                    </a:lnTo>
                    <a:lnTo>
                      <a:pt x="997304" y="152532"/>
                    </a:lnTo>
                    <a:lnTo>
                      <a:pt x="997822" y="145700"/>
                    </a:lnTo>
                    <a:lnTo>
                      <a:pt x="998339" y="139923"/>
                    </a:lnTo>
                    <a:lnTo>
                      <a:pt x="998865" y="135799"/>
                    </a:lnTo>
                    <a:lnTo>
                      <a:pt x="999383" y="133590"/>
                    </a:lnTo>
                    <a:lnTo>
                      <a:pt x="999909" y="133194"/>
                    </a:lnTo>
                    <a:lnTo>
                      <a:pt x="1000427" y="134185"/>
                    </a:lnTo>
                    <a:lnTo>
                      <a:pt x="1000944" y="135899"/>
                    </a:lnTo>
                    <a:lnTo>
                      <a:pt x="1001471" y="137574"/>
                    </a:lnTo>
                    <a:lnTo>
                      <a:pt x="1001988" y="138519"/>
                    </a:lnTo>
                    <a:lnTo>
                      <a:pt x="1002514" y="138252"/>
                    </a:lnTo>
                    <a:lnTo>
                      <a:pt x="1003032" y="136574"/>
                    </a:lnTo>
                    <a:lnTo>
                      <a:pt x="1003550" y="133577"/>
                    </a:lnTo>
                    <a:lnTo>
                      <a:pt x="1004076" y="129597"/>
                    </a:lnTo>
                    <a:lnTo>
                      <a:pt x="1004594" y="125141"/>
                    </a:lnTo>
                    <a:lnTo>
                      <a:pt x="1005120" y="120796"/>
                    </a:lnTo>
                    <a:lnTo>
                      <a:pt x="1005637" y="117097"/>
                    </a:lnTo>
                    <a:lnTo>
                      <a:pt x="1006155" y="114416"/>
                    </a:lnTo>
                    <a:lnTo>
                      <a:pt x="1006681" y="112870"/>
                    </a:lnTo>
                    <a:lnTo>
                      <a:pt x="1007199" y="112342"/>
                    </a:lnTo>
                    <a:lnTo>
                      <a:pt x="1007725" y="112536"/>
                    </a:lnTo>
                    <a:lnTo>
                      <a:pt x="1008243" y="113066"/>
                    </a:lnTo>
                    <a:lnTo>
                      <a:pt x="1008760" y="113522"/>
                    </a:lnTo>
                    <a:lnTo>
                      <a:pt x="1009286" y="113548"/>
                    </a:lnTo>
                    <a:lnTo>
                      <a:pt x="1009804" y="112919"/>
                    </a:lnTo>
                    <a:lnTo>
                      <a:pt x="1010330" y="111615"/>
                    </a:lnTo>
                    <a:lnTo>
                      <a:pt x="1010848" y="109825"/>
                    </a:lnTo>
                    <a:lnTo>
                      <a:pt x="1011366" y="107873"/>
                    </a:lnTo>
                    <a:lnTo>
                      <a:pt x="1011892" y="106133"/>
                    </a:lnTo>
                    <a:lnTo>
                      <a:pt x="1012409" y="104956"/>
                    </a:lnTo>
                    <a:lnTo>
                      <a:pt x="1012935" y="104602"/>
                    </a:lnTo>
                    <a:lnTo>
                      <a:pt x="1013453" y="105168"/>
                    </a:lnTo>
                    <a:lnTo>
                      <a:pt x="1013971" y="106528"/>
                    </a:lnTo>
                    <a:lnTo>
                      <a:pt x="1014497" y="108349"/>
                    </a:lnTo>
                    <a:lnTo>
                      <a:pt x="1015015" y="110191"/>
                    </a:lnTo>
                    <a:lnTo>
                      <a:pt x="1015541" y="111639"/>
                    </a:lnTo>
                    <a:lnTo>
                      <a:pt x="1016058" y="112375"/>
                    </a:lnTo>
                    <a:lnTo>
                      <a:pt x="1016576" y="112221"/>
                    </a:lnTo>
                    <a:lnTo>
                      <a:pt x="1017102" y="111174"/>
                    </a:lnTo>
                    <a:lnTo>
                      <a:pt x="1017620" y="109465"/>
                    </a:lnTo>
                    <a:lnTo>
                      <a:pt x="1018146" y="107550"/>
                    </a:lnTo>
                    <a:lnTo>
                      <a:pt x="1018664" y="106012"/>
                    </a:lnTo>
                    <a:lnTo>
                      <a:pt x="1019181" y="105404"/>
                    </a:lnTo>
                    <a:lnTo>
                      <a:pt x="1019708" y="106123"/>
                    </a:lnTo>
                    <a:lnTo>
                      <a:pt x="1020225" y="108355"/>
                    </a:lnTo>
                    <a:lnTo>
                      <a:pt x="1020751" y="112041"/>
                    </a:lnTo>
                    <a:lnTo>
                      <a:pt x="1021269" y="116831"/>
                    </a:lnTo>
                    <a:lnTo>
                      <a:pt x="1021787" y="122101"/>
                    </a:lnTo>
                    <a:lnTo>
                      <a:pt x="1022313" y="127070"/>
                    </a:lnTo>
                    <a:lnTo>
                      <a:pt x="1022830" y="131004"/>
                    </a:lnTo>
                    <a:lnTo>
                      <a:pt x="1023357" y="133374"/>
                    </a:lnTo>
                    <a:lnTo>
                      <a:pt x="1023874" y="133935"/>
                    </a:lnTo>
                    <a:lnTo>
                      <a:pt x="1024392" y="132750"/>
                    </a:lnTo>
                    <a:lnTo>
                      <a:pt x="1024918" y="130236"/>
                    </a:lnTo>
                    <a:lnTo>
                      <a:pt x="1025436" y="127141"/>
                    </a:lnTo>
                    <a:lnTo>
                      <a:pt x="1025962" y="124405"/>
                    </a:lnTo>
                    <a:lnTo>
                      <a:pt x="1026480" y="122926"/>
                    </a:lnTo>
                    <a:lnTo>
                      <a:pt x="1026997" y="123355"/>
                    </a:lnTo>
                    <a:lnTo>
                      <a:pt x="1027523" y="126016"/>
                    </a:lnTo>
                    <a:lnTo>
                      <a:pt x="1028041" y="130868"/>
                    </a:lnTo>
                    <a:lnTo>
                      <a:pt x="1028567" y="137469"/>
                    </a:lnTo>
                    <a:lnTo>
                      <a:pt x="1029085" y="144989"/>
                    </a:lnTo>
                    <a:lnTo>
                      <a:pt x="1029603" y="152346"/>
                    </a:lnTo>
                    <a:lnTo>
                      <a:pt x="1030129" y="158461"/>
                    </a:lnTo>
                    <a:lnTo>
                      <a:pt x="1030646" y="162501"/>
                    </a:lnTo>
                    <a:lnTo>
                      <a:pt x="1031172" y="164011"/>
                    </a:lnTo>
                    <a:lnTo>
                      <a:pt x="1031690" y="162977"/>
                    </a:lnTo>
                    <a:lnTo>
                      <a:pt x="1032208" y="159847"/>
                    </a:lnTo>
                    <a:lnTo>
                      <a:pt x="1032734" y="155501"/>
                    </a:lnTo>
                    <a:lnTo>
                      <a:pt x="1033252" y="151086"/>
                    </a:lnTo>
                    <a:lnTo>
                      <a:pt x="1033778" y="147741"/>
                    </a:lnTo>
                    <a:lnTo>
                      <a:pt x="1034295" y="146356"/>
                    </a:lnTo>
                    <a:lnTo>
                      <a:pt x="1034813" y="147433"/>
                    </a:lnTo>
                    <a:lnTo>
                      <a:pt x="1035339" y="151039"/>
                    </a:lnTo>
                    <a:lnTo>
                      <a:pt x="1035857" y="156778"/>
                    </a:lnTo>
                    <a:lnTo>
                      <a:pt x="1036383" y="163809"/>
                    </a:lnTo>
                    <a:lnTo>
                      <a:pt x="1036901" y="170996"/>
                    </a:lnTo>
                    <a:lnTo>
                      <a:pt x="1037418" y="177162"/>
                    </a:lnTo>
                    <a:lnTo>
                      <a:pt x="1037944" y="181350"/>
                    </a:lnTo>
                    <a:lnTo>
                      <a:pt x="1038462" y="182988"/>
                    </a:lnTo>
                    <a:lnTo>
                      <a:pt x="1038988" y="181960"/>
                    </a:lnTo>
                    <a:lnTo>
                      <a:pt x="1039506" y="178625"/>
                    </a:lnTo>
                    <a:lnTo>
                      <a:pt x="1040024" y="173768"/>
                    </a:lnTo>
                    <a:lnTo>
                      <a:pt x="1040550" y="168448"/>
                    </a:lnTo>
                    <a:lnTo>
                      <a:pt x="1041067" y="163762"/>
                    </a:lnTo>
                    <a:lnTo>
                      <a:pt x="1041594" y="160601"/>
                    </a:lnTo>
                    <a:lnTo>
                      <a:pt x="1042111" y="159497"/>
                    </a:lnTo>
                    <a:lnTo>
                      <a:pt x="1042629" y="160559"/>
                    </a:lnTo>
                    <a:lnTo>
                      <a:pt x="1043155" y="163476"/>
                    </a:lnTo>
                    <a:lnTo>
                      <a:pt x="1043673" y="167575"/>
                    </a:lnTo>
                    <a:lnTo>
                      <a:pt x="1044199" y="171944"/>
                    </a:lnTo>
                    <a:lnTo>
                      <a:pt x="1044717" y="175641"/>
                    </a:lnTo>
                    <a:lnTo>
                      <a:pt x="1045234" y="177890"/>
                    </a:lnTo>
                    <a:lnTo>
                      <a:pt x="1045760" y="178229"/>
                    </a:lnTo>
                    <a:lnTo>
                      <a:pt x="1046278" y="176570"/>
                    </a:lnTo>
                    <a:lnTo>
                      <a:pt x="1046804" y="173187"/>
                    </a:lnTo>
                    <a:lnTo>
                      <a:pt x="1047322" y="168644"/>
                    </a:lnTo>
                    <a:lnTo>
                      <a:pt x="1047839" y="163693"/>
                    </a:lnTo>
                    <a:lnTo>
                      <a:pt x="1048366" y="159109"/>
                    </a:lnTo>
                    <a:lnTo>
                      <a:pt x="1048883" y="155514"/>
                    </a:lnTo>
                    <a:lnTo>
                      <a:pt x="1049409" y="153243"/>
                    </a:lnTo>
                    <a:lnTo>
                      <a:pt x="1049927" y="152295"/>
                    </a:lnTo>
                    <a:lnTo>
                      <a:pt x="1050445" y="152377"/>
                    </a:lnTo>
                    <a:lnTo>
                      <a:pt x="1050971" y="153004"/>
                    </a:lnTo>
                    <a:lnTo>
                      <a:pt x="1051489" y="153613"/>
                    </a:lnTo>
                    <a:lnTo>
                      <a:pt x="1052015" y="153675"/>
                    </a:lnTo>
                    <a:lnTo>
                      <a:pt x="1052532" y="152801"/>
                    </a:lnTo>
                    <a:lnTo>
                      <a:pt x="1053050" y="150831"/>
                    </a:lnTo>
                    <a:lnTo>
                      <a:pt x="1053576" y="147860"/>
                    </a:lnTo>
                    <a:lnTo>
                      <a:pt x="1054094" y="144195"/>
                    </a:lnTo>
                    <a:lnTo>
                      <a:pt x="1054620" y="140262"/>
                    </a:lnTo>
                    <a:lnTo>
                      <a:pt x="1055138" y="136504"/>
                    </a:lnTo>
                    <a:lnTo>
                      <a:pt x="1055655" y="133298"/>
                    </a:lnTo>
                    <a:lnTo>
                      <a:pt x="1056181" y="130876"/>
                    </a:lnTo>
                    <a:lnTo>
                      <a:pt x="1056699" y="129252"/>
                    </a:lnTo>
                    <a:lnTo>
                      <a:pt x="1057225" y="128206"/>
                    </a:lnTo>
                    <a:lnTo>
                      <a:pt x="1057743" y="127345"/>
                    </a:lnTo>
                    <a:lnTo>
                      <a:pt x="1058261" y="126237"/>
                    </a:lnTo>
                    <a:lnTo>
                      <a:pt x="1058787" y="124529"/>
                    </a:lnTo>
                    <a:lnTo>
                      <a:pt x="1059304" y="122016"/>
                    </a:lnTo>
                    <a:lnTo>
                      <a:pt x="1059830" y="118661"/>
                    </a:lnTo>
                    <a:lnTo>
                      <a:pt x="1060348" y="114618"/>
                    </a:lnTo>
                    <a:lnTo>
                      <a:pt x="1060866" y="110232"/>
                    </a:lnTo>
                    <a:lnTo>
                      <a:pt x="1061392" y="105979"/>
                    </a:lnTo>
                    <a:lnTo>
                      <a:pt x="1061910" y="102342"/>
                    </a:lnTo>
                    <a:lnTo>
                      <a:pt x="1062436" y="99679"/>
                    </a:lnTo>
                    <a:lnTo>
                      <a:pt x="1062954" y="98151"/>
                    </a:lnTo>
                    <a:lnTo>
                      <a:pt x="1063471" y="97719"/>
                    </a:lnTo>
                    <a:lnTo>
                      <a:pt x="1063997" y="98145"/>
                    </a:lnTo>
                    <a:lnTo>
                      <a:pt x="1064515" y="98999"/>
                    </a:lnTo>
                    <a:lnTo>
                      <a:pt x="1065041" y="99718"/>
                    </a:lnTo>
                    <a:lnTo>
                      <a:pt x="1065559" y="99730"/>
                    </a:lnTo>
                    <a:lnTo>
                      <a:pt x="1066076" y="98619"/>
                    </a:lnTo>
                    <a:lnTo>
                      <a:pt x="1066603" y="96203"/>
                    </a:lnTo>
                    <a:lnTo>
                      <a:pt x="1067120" y="92551"/>
                    </a:lnTo>
                    <a:lnTo>
                      <a:pt x="1067646" y="87962"/>
                    </a:lnTo>
                    <a:lnTo>
                      <a:pt x="1068164" y="82955"/>
                    </a:lnTo>
                    <a:lnTo>
                      <a:pt x="1068682" y="78216"/>
                    </a:lnTo>
                    <a:lnTo>
                      <a:pt x="1069208" y="74444"/>
                    </a:lnTo>
                    <a:lnTo>
                      <a:pt x="1069725" y="72168"/>
                    </a:lnTo>
                    <a:lnTo>
                      <a:pt x="1070252" y="71633"/>
                    </a:lnTo>
                    <a:lnTo>
                      <a:pt x="1070769" y="72809"/>
                    </a:lnTo>
                    <a:lnTo>
                      <a:pt x="1071287" y="75418"/>
                    </a:lnTo>
                    <a:lnTo>
                      <a:pt x="1071813" y="78946"/>
                    </a:lnTo>
                    <a:lnTo>
                      <a:pt x="1072331" y="82672"/>
                    </a:lnTo>
                    <a:lnTo>
                      <a:pt x="1072857" y="85801"/>
                    </a:lnTo>
                    <a:lnTo>
                      <a:pt x="1073375" y="87650"/>
                    </a:lnTo>
                    <a:lnTo>
                      <a:pt x="1073892" y="87805"/>
                    </a:lnTo>
                    <a:lnTo>
                      <a:pt x="1074418" y="86168"/>
                    </a:lnTo>
                    <a:lnTo>
                      <a:pt x="1074936" y="82953"/>
                    </a:lnTo>
                    <a:lnTo>
                      <a:pt x="1075462" y="78688"/>
                    </a:lnTo>
                    <a:lnTo>
                      <a:pt x="1075980" y="74168"/>
                    </a:lnTo>
                    <a:lnTo>
                      <a:pt x="1076498" y="70299"/>
                    </a:lnTo>
                    <a:lnTo>
                      <a:pt x="1077024" y="67876"/>
                    </a:lnTo>
                    <a:lnTo>
                      <a:pt x="1077541" y="67417"/>
                    </a:lnTo>
                    <a:lnTo>
                      <a:pt x="1078067" y="69114"/>
                    </a:lnTo>
                    <a:lnTo>
                      <a:pt x="1078585" y="72843"/>
                    </a:lnTo>
                    <a:lnTo>
                      <a:pt x="1079103" y="78151"/>
                    </a:lnTo>
                    <a:lnTo>
                      <a:pt x="1079629" y="84270"/>
                    </a:lnTo>
                    <a:lnTo>
                      <a:pt x="1080147" y="90256"/>
                    </a:lnTo>
                    <a:lnTo>
                      <a:pt x="1080673" y="95198"/>
                    </a:lnTo>
                    <a:lnTo>
                      <a:pt x="1081190" y="98420"/>
                    </a:lnTo>
                    <a:lnTo>
                      <a:pt x="1081708" y="99585"/>
                    </a:lnTo>
                    <a:lnTo>
                      <a:pt x="1082234" y="98714"/>
                    </a:lnTo>
                    <a:lnTo>
                      <a:pt x="1082752" y="96206"/>
                    </a:lnTo>
                    <a:lnTo>
                      <a:pt x="1083278" y="92795"/>
                    </a:lnTo>
                    <a:lnTo>
                      <a:pt x="1083796" y="89421"/>
                    </a:lnTo>
                    <a:lnTo>
                      <a:pt x="1084313" y="87015"/>
                    </a:lnTo>
                    <a:lnTo>
                      <a:pt x="1084840" y="86295"/>
                    </a:lnTo>
                    <a:lnTo>
                      <a:pt x="1085357" y="87657"/>
                    </a:lnTo>
                    <a:lnTo>
                      <a:pt x="1085883" y="91138"/>
                    </a:lnTo>
                    <a:lnTo>
                      <a:pt x="1086401" y="96399"/>
                    </a:lnTo>
                    <a:lnTo>
                      <a:pt x="1086919" y="102762"/>
                    </a:lnTo>
                    <a:lnTo>
                      <a:pt x="1087445" y="109326"/>
                    </a:lnTo>
                    <a:lnTo>
                      <a:pt x="1087962" y="115183"/>
                    </a:lnTo>
                    <a:lnTo>
                      <a:pt x="1088489" y="119612"/>
                    </a:lnTo>
                    <a:lnTo>
                      <a:pt x="1089006" y="122201"/>
                    </a:lnTo>
                    <a:lnTo>
                      <a:pt x="1089524" y="122886"/>
                    </a:lnTo>
                    <a:lnTo>
                      <a:pt x="1090050" y="121943"/>
                    </a:lnTo>
                    <a:lnTo>
                      <a:pt x="1090568" y="119942"/>
                    </a:lnTo>
                    <a:lnTo>
                      <a:pt x="1091094" y="117653"/>
                    </a:lnTo>
                    <a:lnTo>
                      <a:pt x="1091612" y="115881"/>
                    </a:lnTo>
                    <a:lnTo>
                      <a:pt x="1092129" y="115274"/>
                    </a:lnTo>
                    <a:lnTo>
                      <a:pt x="1092655" y="116199"/>
                    </a:lnTo>
                    <a:lnTo>
                      <a:pt x="1093173" y="118672"/>
                    </a:lnTo>
                    <a:lnTo>
                      <a:pt x="1093699" y="122394"/>
                    </a:lnTo>
                    <a:lnTo>
                      <a:pt x="1094217" y="126816"/>
                    </a:lnTo>
                    <a:lnTo>
                      <a:pt x="1094735" y="131267"/>
                    </a:lnTo>
                    <a:lnTo>
                      <a:pt x="1095261" y="135094"/>
                    </a:lnTo>
                    <a:lnTo>
                      <a:pt x="1095778" y="137813"/>
                    </a:lnTo>
                    <a:lnTo>
                      <a:pt x="1096304" y="139205"/>
                    </a:lnTo>
                    <a:lnTo>
                      <a:pt x="1096822" y="139339"/>
                    </a:lnTo>
                    <a:lnTo>
                      <a:pt x="1097340" y="138518"/>
                    </a:lnTo>
                    <a:lnTo>
                      <a:pt x="1097866" y="137199"/>
                    </a:lnTo>
                    <a:lnTo>
                      <a:pt x="1098384" y="135899"/>
                    </a:lnTo>
                    <a:lnTo>
                      <a:pt x="1098910" y="135096"/>
                    </a:lnTo>
                    <a:lnTo>
                      <a:pt x="1099427" y="135111"/>
                    </a:lnTo>
                    <a:lnTo>
                      <a:pt x="1099945" y="136012"/>
                    </a:lnTo>
                    <a:lnTo>
                      <a:pt x="1100471" y="137590"/>
                    </a:lnTo>
                    <a:lnTo>
                      <a:pt x="1100989" y="139434"/>
                    </a:lnTo>
                    <a:lnTo>
                      <a:pt x="1101515" y="141062"/>
                    </a:lnTo>
                    <a:lnTo>
                      <a:pt x="1102033" y="142049"/>
                    </a:lnTo>
                    <a:lnTo>
                      <a:pt x="1102550" y="142100"/>
                    </a:lnTo>
                    <a:lnTo>
                      <a:pt x="1103076" y="141123"/>
                    </a:lnTo>
                    <a:lnTo>
                      <a:pt x="1103594" y="139252"/>
                    </a:lnTo>
                    <a:lnTo>
                      <a:pt x="1104120" y="136843"/>
                    </a:lnTo>
                    <a:lnTo>
                      <a:pt x="1104638" y="134389"/>
                    </a:lnTo>
                    <a:lnTo>
                      <a:pt x="1105156" y="132379"/>
                    </a:lnTo>
                    <a:lnTo>
                      <a:pt x="1105682" y="131175"/>
                    </a:lnTo>
                    <a:lnTo>
                      <a:pt x="1106199" y="130934"/>
                    </a:lnTo>
                    <a:lnTo>
                      <a:pt x="1106725" y="131585"/>
                    </a:lnTo>
                    <a:lnTo>
                      <a:pt x="1107243" y="132817"/>
                    </a:lnTo>
                    <a:lnTo>
                      <a:pt x="1107761" y="134117"/>
                    </a:lnTo>
                    <a:lnTo>
                      <a:pt x="1108287" y="134875"/>
                    </a:lnTo>
                    <a:lnTo>
                      <a:pt x="1108805" y="134549"/>
                    </a:lnTo>
                    <a:lnTo>
                      <a:pt x="1109331" y="132814"/>
                    </a:lnTo>
                    <a:lnTo>
                      <a:pt x="1109849" y="129618"/>
                    </a:lnTo>
                    <a:lnTo>
                      <a:pt x="1110366" y="125174"/>
                    </a:lnTo>
                    <a:lnTo>
                      <a:pt x="1110892" y="119921"/>
                    </a:lnTo>
                    <a:lnTo>
                      <a:pt x="1111410" y="114489"/>
                    </a:lnTo>
                    <a:lnTo>
                      <a:pt x="1111936" y="109598"/>
                    </a:lnTo>
                    <a:lnTo>
                      <a:pt x="1112454" y="105890"/>
                    </a:lnTo>
                    <a:lnTo>
                      <a:pt x="1112971" y="103742"/>
                    </a:lnTo>
                    <a:lnTo>
                      <a:pt x="1113498" y="103190"/>
                    </a:lnTo>
                    <a:lnTo>
                      <a:pt x="1114015" y="103950"/>
                    </a:lnTo>
                    <a:lnTo>
                      <a:pt x="1114541" y="105493"/>
                    </a:lnTo>
                    <a:lnTo>
                      <a:pt x="1115059" y="107116"/>
                    </a:lnTo>
                    <a:lnTo>
                      <a:pt x="1115577" y="108042"/>
                    </a:lnTo>
                    <a:lnTo>
                      <a:pt x="1116103" y="107590"/>
                    </a:lnTo>
                    <a:lnTo>
                      <a:pt x="1116621" y="105352"/>
                    </a:lnTo>
                    <a:lnTo>
                      <a:pt x="1117147" y="101272"/>
                    </a:lnTo>
                    <a:lnTo>
                      <a:pt x="1117664" y="95617"/>
                    </a:lnTo>
                    <a:lnTo>
                      <a:pt x="1118182" y="88914"/>
                    </a:lnTo>
                    <a:lnTo>
                      <a:pt x="1118708" y="81892"/>
                    </a:lnTo>
                    <a:lnTo>
                      <a:pt x="1119226" y="75397"/>
                    </a:lnTo>
                    <a:lnTo>
                      <a:pt x="1119752" y="70210"/>
                    </a:lnTo>
                    <a:lnTo>
                      <a:pt x="1120270" y="66843"/>
                    </a:lnTo>
                    <a:lnTo>
                      <a:pt x="1120787" y="65430"/>
                    </a:lnTo>
                    <a:lnTo>
                      <a:pt x="1121313" y="65760"/>
                    </a:lnTo>
                    <a:lnTo>
                      <a:pt x="1121831" y="67361"/>
                    </a:lnTo>
                    <a:lnTo>
                      <a:pt x="1122357" y="69556"/>
                    </a:lnTo>
                    <a:lnTo>
                      <a:pt x="1122875" y="71540"/>
                    </a:lnTo>
                    <a:lnTo>
                      <a:pt x="1123393" y="72529"/>
                    </a:lnTo>
                    <a:lnTo>
                      <a:pt x="1123919" y="71954"/>
                    </a:lnTo>
                    <a:lnTo>
                      <a:pt x="1124436" y="69580"/>
                    </a:lnTo>
                    <a:lnTo>
                      <a:pt x="1124962" y="65504"/>
                    </a:lnTo>
                    <a:lnTo>
                      <a:pt x="1125480" y="60103"/>
                    </a:lnTo>
                    <a:lnTo>
                      <a:pt x="1125998" y="53993"/>
                    </a:lnTo>
                    <a:lnTo>
                      <a:pt x="1126524" y="47955"/>
                    </a:lnTo>
                    <a:lnTo>
                      <a:pt x="1127042" y="42787"/>
                    </a:lnTo>
                    <a:lnTo>
                      <a:pt x="1127568" y="39110"/>
                    </a:lnTo>
                    <a:lnTo>
                      <a:pt x="1128085" y="37249"/>
                    </a:lnTo>
                    <a:lnTo>
                      <a:pt x="1128603" y="37218"/>
                    </a:lnTo>
                    <a:lnTo>
                      <a:pt x="1129129" y="38771"/>
                    </a:lnTo>
                    <a:lnTo>
                      <a:pt x="1129647" y="41425"/>
                    </a:lnTo>
                    <a:lnTo>
                      <a:pt x="1130173" y="44506"/>
                    </a:lnTo>
                    <a:lnTo>
                      <a:pt x="1130691" y="47267"/>
                    </a:lnTo>
                    <a:lnTo>
                      <a:pt x="1131208" y="49064"/>
                    </a:lnTo>
                    <a:lnTo>
                      <a:pt x="1131735" y="49499"/>
                    </a:lnTo>
                    <a:lnTo>
                      <a:pt x="1132252" y="48464"/>
                    </a:lnTo>
                    <a:lnTo>
                      <a:pt x="1132778" y="46121"/>
                    </a:lnTo>
                    <a:lnTo>
                      <a:pt x="1133296" y="42863"/>
                    </a:lnTo>
                    <a:lnTo>
                      <a:pt x="1133814" y="39266"/>
                    </a:lnTo>
                    <a:lnTo>
                      <a:pt x="1134340" y="35988"/>
                    </a:lnTo>
                    <a:lnTo>
                      <a:pt x="1134857" y="33625"/>
                    </a:lnTo>
                    <a:lnTo>
                      <a:pt x="1135384" y="32584"/>
                    </a:lnTo>
                    <a:lnTo>
                      <a:pt x="1135901" y="33028"/>
                    </a:lnTo>
                    <a:lnTo>
                      <a:pt x="1136419" y="34871"/>
                    </a:lnTo>
                    <a:lnTo>
                      <a:pt x="1136945" y="37810"/>
                    </a:lnTo>
                    <a:lnTo>
                      <a:pt x="1137463" y="41365"/>
                    </a:lnTo>
                    <a:lnTo>
                      <a:pt x="1137989" y="44959"/>
                    </a:lnTo>
                    <a:lnTo>
                      <a:pt x="1138506" y="48057"/>
                    </a:lnTo>
                    <a:lnTo>
                      <a:pt x="1139024" y="50284"/>
                    </a:lnTo>
                    <a:lnTo>
                      <a:pt x="1139550" y="51498"/>
                    </a:lnTo>
                    <a:lnTo>
                      <a:pt x="1140068" y="51783"/>
                    </a:lnTo>
                    <a:lnTo>
                      <a:pt x="1140594" y="51408"/>
                    </a:lnTo>
                    <a:lnTo>
                      <a:pt x="1141112" y="50765"/>
                    </a:lnTo>
                    <a:lnTo>
                      <a:pt x="1141630" y="50299"/>
                    </a:lnTo>
                    <a:lnTo>
                      <a:pt x="1142156" y="50427"/>
                    </a:lnTo>
                    <a:lnTo>
                      <a:pt x="1142673" y="51431"/>
                    </a:lnTo>
                    <a:lnTo>
                      <a:pt x="1143199" y="53382"/>
                    </a:lnTo>
                    <a:lnTo>
                      <a:pt x="1143717" y="56134"/>
                    </a:lnTo>
                    <a:lnTo>
                      <a:pt x="1144235" y="59376"/>
                    </a:lnTo>
                    <a:lnTo>
                      <a:pt x="1144761" y="62721"/>
                    </a:lnTo>
                    <a:lnTo>
                      <a:pt x="1145279" y="65790"/>
                    </a:lnTo>
                    <a:lnTo>
                      <a:pt x="1145805" y="68280"/>
                    </a:lnTo>
                    <a:lnTo>
                      <a:pt x="1146322" y="70045"/>
                    </a:lnTo>
                    <a:lnTo>
                      <a:pt x="1146840" y="71137"/>
                    </a:lnTo>
                    <a:lnTo>
                      <a:pt x="1147366" y="71800"/>
                    </a:lnTo>
                    <a:lnTo>
                      <a:pt x="1147884" y="72395"/>
                    </a:lnTo>
                    <a:lnTo>
                      <a:pt x="1148410" y="73302"/>
                    </a:lnTo>
                    <a:lnTo>
                      <a:pt x="1148928" y="74831"/>
                    </a:lnTo>
                    <a:lnTo>
                      <a:pt x="1149445" y="77165"/>
                    </a:lnTo>
                    <a:lnTo>
                      <a:pt x="1149971" y="80307"/>
                    </a:lnTo>
                    <a:lnTo>
                      <a:pt x="1150489" y="84048"/>
                    </a:lnTo>
                    <a:lnTo>
                      <a:pt x="1151015" y="87976"/>
                    </a:lnTo>
                    <a:lnTo>
                      <a:pt x="1151533" y="91576"/>
                    </a:lnTo>
                    <a:lnTo>
                      <a:pt x="1152051" y="94373"/>
                    </a:lnTo>
                    <a:lnTo>
                      <a:pt x="1152577" y="96057"/>
                    </a:lnTo>
                    <a:lnTo>
                      <a:pt x="1153094" y="96543"/>
                    </a:lnTo>
                    <a:lnTo>
                      <a:pt x="1153621" y="95974"/>
                    </a:lnTo>
                    <a:lnTo>
                      <a:pt x="1154138" y="94710"/>
                    </a:lnTo>
                    <a:lnTo>
                      <a:pt x="1154656" y="93289"/>
                    </a:lnTo>
                    <a:lnTo>
                      <a:pt x="1155182" y="92335"/>
                    </a:lnTo>
                    <a:lnTo>
                      <a:pt x="1155700" y="92396"/>
                    </a:lnTo>
                    <a:lnTo>
                      <a:pt x="1156226" y="93803"/>
                    </a:lnTo>
                    <a:lnTo>
                      <a:pt x="1156743" y="96597"/>
                    </a:lnTo>
                    <a:lnTo>
                      <a:pt x="1157261" y="100534"/>
                    </a:lnTo>
                    <a:lnTo>
                      <a:pt x="1157787" y="105115"/>
                    </a:lnTo>
                    <a:lnTo>
                      <a:pt x="1158305" y="109644"/>
                    </a:lnTo>
                    <a:lnTo>
                      <a:pt x="1158831" y="113335"/>
                    </a:lnTo>
                    <a:lnTo>
                      <a:pt x="1159349" y="115513"/>
                    </a:lnTo>
                    <a:lnTo>
                      <a:pt x="1159866" y="115789"/>
                    </a:lnTo>
                    <a:lnTo>
                      <a:pt x="1160393" y="114139"/>
                    </a:lnTo>
                    <a:lnTo>
                      <a:pt x="1160910" y="110876"/>
                    </a:lnTo>
                    <a:lnTo>
                      <a:pt x="1161436" y="106580"/>
                    </a:lnTo>
                    <a:lnTo>
                      <a:pt x="1161954" y="102035"/>
                    </a:lnTo>
                    <a:lnTo>
                      <a:pt x="1162472" y="98113"/>
                    </a:lnTo>
                    <a:lnTo>
                      <a:pt x="1162998" y="95578"/>
                    </a:lnTo>
                    <a:lnTo>
                      <a:pt x="1163516" y="94888"/>
                    </a:lnTo>
                    <a:lnTo>
                      <a:pt x="1164042" y="96099"/>
                    </a:lnTo>
                    <a:lnTo>
                      <a:pt x="1164559" y="98898"/>
                    </a:lnTo>
                    <a:lnTo>
                      <a:pt x="1165077" y="102676"/>
                    </a:lnTo>
                    <a:lnTo>
                      <a:pt x="1165603" y="106608"/>
                    </a:lnTo>
                    <a:lnTo>
                      <a:pt x="1166121" y="109762"/>
                    </a:lnTo>
                    <a:lnTo>
                      <a:pt x="1166647" y="111305"/>
                    </a:lnTo>
                    <a:lnTo>
                      <a:pt x="1167165" y="110713"/>
                    </a:lnTo>
                    <a:lnTo>
                      <a:pt x="1167682" y="107879"/>
                    </a:lnTo>
                    <a:lnTo>
                      <a:pt x="1168208" y="103086"/>
                    </a:lnTo>
                    <a:lnTo>
                      <a:pt x="1168726" y="96927"/>
                    </a:lnTo>
                    <a:lnTo>
                      <a:pt x="1169252" y="90225"/>
                    </a:lnTo>
                    <a:lnTo>
                      <a:pt x="1169770" y="83922"/>
                    </a:lnTo>
                    <a:lnTo>
                      <a:pt x="1170288" y="78881"/>
                    </a:lnTo>
                    <a:lnTo>
                      <a:pt x="1170814" y="75667"/>
                    </a:lnTo>
                    <a:lnTo>
                      <a:pt x="1171331" y="74446"/>
                    </a:lnTo>
                    <a:lnTo>
                      <a:pt x="1171857" y="75001"/>
                    </a:lnTo>
                    <a:lnTo>
                      <a:pt x="1172375" y="76825"/>
                    </a:lnTo>
                    <a:lnTo>
                      <a:pt x="1172893" y="79185"/>
                    </a:lnTo>
                    <a:lnTo>
                      <a:pt x="1173419" y="81223"/>
                    </a:lnTo>
                    <a:lnTo>
                      <a:pt x="1173937" y="82119"/>
                    </a:lnTo>
                    <a:lnTo>
                      <a:pt x="1174463" y="81298"/>
                    </a:lnTo>
                    <a:lnTo>
                      <a:pt x="1174980" y="78545"/>
                    </a:lnTo>
                    <a:lnTo>
                      <a:pt x="1175498" y="74002"/>
                    </a:lnTo>
                    <a:lnTo>
                      <a:pt x="1176024" y="68104"/>
                    </a:lnTo>
                    <a:lnTo>
                      <a:pt x="1176542" y="61510"/>
                    </a:lnTo>
                    <a:lnTo>
                      <a:pt x="1177068" y="55005"/>
                    </a:lnTo>
                    <a:lnTo>
                      <a:pt x="1177586" y="49348"/>
                    </a:lnTo>
                    <a:lnTo>
                      <a:pt x="1178103" y="45092"/>
                    </a:lnTo>
                    <a:lnTo>
                      <a:pt x="1178630" y="42470"/>
                    </a:lnTo>
                    <a:lnTo>
                      <a:pt x="1179147" y="41399"/>
                    </a:lnTo>
                    <a:lnTo>
                      <a:pt x="1179673" y="41539"/>
                    </a:lnTo>
                    <a:lnTo>
                      <a:pt x="1180191" y="42372"/>
                    </a:lnTo>
                    <a:lnTo>
                      <a:pt x="1180709" y="43276"/>
                    </a:lnTo>
                    <a:lnTo>
                      <a:pt x="1181235" y="43634"/>
                    </a:lnTo>
                    <a:lnTo>
                      <a:pt x="1181752" y="42976"/>
                    </a:lnTo>
                    <a:lnTo>
                      <a:pt x="1182279" y="41084"/>
                    </a:lnTo>
                    <a:lnTo>
                      <a:pt x="1182796" y="38014"/>
                    </a:lnTo>
                    <a:lnTo>
                      <a:pt x="1183314" y="34044"/>
                    </a:lnTo>
                    <a:lnTo>
                      <a:pt x="1183840" y="29610"/>
                    </a:lnTo>
                    <a:lnTo>
                      <a:pt x="1184358" y="25230"/>
                    </a:lnTo>
                    <a:lnTo>
                      <a:pt x="1184884" y="21414"/>
                    </a:lnTo>
                    <a:lnTo>
                      <a:pt x="1185402" y="18549"/>
                    </a:lnTo>
                    <a:lnTo>
                      <a:pt x="1185919" y="16806"/>
                    </a:lnTo>
                    <a:lnTo>
                      <a:pt x="1186445" y="16113"/>
                    </a:lnTo>
                    <a:lnTo>
                      <a:pt x="1186963" y="16206"/>
                    </a:lnTo>
                    <a:lnTo>
                      <a:pt x="1187489" y="16711"/>
                    </a:lnTo>
                    <a:lnTo>
                      <a:pt x="1188007" y="17226"/>
                    </a:lnTo>
                    <a:lnTo>
                      <a:pt x="1188525" y="17399"/>
                    </a:lnTo>
                    <a:lnTo>
                      <a:pt x="1189051" y="16989"/>
                    </a:lnTo>
                    <a:lnTo>
                      <a:pt x="1189568" y="15925"/>
                    </a:lnTo>
                    <a:lnTo>
                      <a:pt x="1190094" y="14331"/>
                    </a:lnTo>
                    <a:lnTo>
                      <a:pt x="1190612" y="12483"/>
                    </a:lnTo>
                    <a:lnTo>
                      <a:pt x="1191130" y="10734"/>
                    </a:lnTo>
                    <a:lnTo>
                      <a:pt x="1191656" y="9426"/>
                    </a:lnTo>
                    <a:lnTo>
                      <a:pt x="1192174" y="8830"/>
                    </a:lnTo>
                    <a:lnTo>
                      <a:pt x="1192700" y="9096"/>
                    </a:lnTo>
                    <a:lnTo>
                      <a:pt x="1193217" y="10199"/>
                    </a:lnTo>
                    <a:lnTo>
                      <a:pt x="1193735" y="11926"/>
                    </a:lnTo>
                    <a:lnTo>
                      <a:pt x="1194261" y="13908"/>
                    </a:lnTo>
                    <a:lnTo>
                      <a:pt x="1194779" y="15728"/>
                    </a:lnTo>
                    <a:lnTo>
                      <a:pt x="1195305" y="17030"/>
                    </a:lnTo>
                    <a:lnTo>
                      <a:pt x="1195823" y="17606"/>
                    </a:lnTo>
                    <a:lnTo>
                      <a:pt x="1196340" y="17422"/>
                    </a:lnTo>
                    <a:lnTo>
                      <a:pt x="1196866" y="16627"/>
                    </a:lnTo>
                    <a:lnTo>
                      <a:pt x="1197384" y="15544"/>
                    </a:lnTo>
                    <a:lnTo>
                      <a:pt x="1197910" y="14624"/>
                    </a:lnTo>
                    <a:lnTo>
                      <a:pt x="1198428" y="14348"/>
                    </a:lnTo>
                    <a:lnTo>
                      <a:pt x="1198946" y="15108"/>
                    </a:lnTo>
                    <a:lnTo>
                      <a:pt x="1199472" y="17103"/>
                    </a:lnTo>
                    <a:lnTo>
                      <a:pt x="1199989" y="20310"/>
                    </a:lnTo>
                    <a:lnTo>
                      <a:pt x="1200516" y="24496"/>
                    </a:lnTo>
                    <a:lnTo>
                      <a:pt x="1201033" y="29232"/>
                    </a:lnTo>
                    <a:lnTo>
                      <a:pt x="1201551" y="33942"/>
                    </a:lnTo>
                    <a:lnTo>
                      <a:pt x="1202077" y="38009"/>
                    </a:lnTo>
                    <a:lnTo>
                      <a:pt x="1202595" y="40920"/>
                    </a:lnTo>
                    <a:lnTo>
                      <a:pt x="1203121" y="42408"/>
                    </a:lnTo>
                    <a:lnTo>
                      <a:pt x="1203638" y="42493"/>
                    </a:lnTo>
                    <a:lnTo>
                      <a:pt x="1204156" y="41467"/>
                    </a:lnTo>
                    <a:lnTo>
                      <a:pt x="1204682" y="39841"/>
                    </a:lnTo>
                    <a:lnTo>
                      <a:pt x="1205200" y="38293"/>
                    </a:lnTo>
                    <a:lnTo>
                      <a:pt x="1205726" y="37557"/>
                    </a:lnTo>
                    <a:lnTo>
                      <a:pt x="1206244" y="38234"/>
                    </a:lnTo>
                    <a:lnTo>
                      <a:pt x="1206762" y="40645"/>
                    </a:lnTo>
                    <a:lnTo>
                      <a:pt x="1207288" y="44766"/>
                    </a:lnTo>
                    <a:lnTo>
                      <a:pt x="1207805" y="50278"/>
                    </a:lnTo>
                    <a:lnTo>
                      <a:pt x="1208331" y="56624"/>
                    </a:lnTo>
                    <a:lnTo>
                      <a:pt x="1208849" y="63061"/>
                    </a:lnTo>
                    <a:lnTo>
                      <a:pt x="1209367" y="68762"/>
                    </a:lnTo>
                    <a:lnTo>
                      <a:pt x="1209893" y="72993"/>
                    </a:lnTo>
                    <a:lnTo>
                      <a:pt x="1210411" y="75302"/>
                    </a:lnTo>
                    <a:lnTo>
                      <a:pt x="1210937" y="75607"/>
                    </a:lnTo>
                    <a:lnTo>
                      <a:pt x="1211454" y="74178"/>
                    </a:lnTo>
                    <a:lnTo>
                      <a:pt x="1211972" y="71572"/>
                    </a:lnTo>
                    <a:lnTo>
                      <a:pt x="1212498" y="68578"/>
                    </a:lnTo>
                    <a:lnTo>
                      <a:pt x="1213016" y="66097"/>
                    </a:lnTo>
                    <a:lnTo>
                      <a:pt x="1213542" y="64932"/>
                    </a:lnTo>
                    <a:lnTo>
                      <a:pt x="1214060" y="65588"/>
                    </a:lnTo>
                    <a:lnTo>
                      <a:pt x="1214577" y="68179"/>
                    </a:lnTo>
                    <a:lnTo>
                      <a:pt x="1215103" y="72468"/>
                    </a:lnTo>
                    <a:lnTo>
                      <a:pt x="1215621" y="77930"/>
                    </a:lnTo>
                    <a:lnTo>
                      <a:pt x="1216147" y="83815"/>
                    </a:lnTo>
                    <a:lnTo>
                      <a:pt x="1216665" y="89231"/>
                    </a:lnTo>
                    <a:lnTo>
                      <a:pt x="1217183" y="93336"/>
                    </a:lnTo>
                    <a:lnTo>
                      <a:pt x="1217709" y="95545"/>
                    </a:lnTo>
                    <a:lnTo>
                      <a:pt x="1218226" y="95642"/>
                    </a:lnTo>
                    <a:lnTo>
                      <a:pt x="1218752" y="93773"/>
                    </a:lnTo>
                    <a:lnTo>
                      <a:pt x="1219270" y="90394"/>
                    </a:lnTo>
                    <a:lnTo>
                      <a:pt x="1219788" y="86209"/>
                    </a:lnTo>
                    <a:lnTo>
                      <a:pt x="1220314" y="82075"/>
                    </a:lnTo>
                    <a:lnTo>
                      <a:pt x="1220832" y="78816"/>
                    </a:lnTo>
                    <a:lnTo>
                      <a:pt x="1221358" y="77024"/>
                    </a:lnTo>
                    <a:lnTo>
                      <a:pt x="1221875" y="76941"/>
                    </a:lnTo>
                    <a:lnTo>
                      <a:pt x="1222393" y="78465"/>
                    </a:lnTo>
                    <a:lnTo>
                      <a:pt x="1222919" y="81203"/>
                    </a:lnTo>
                    <a:lnTo>
                      <a:pt x="1223437" y="84537"/>
                    </a:lnTo>
                    <a:lnTo>
                      <a:pt x="1223963" y="87712"/>
                    </a:lnTo>
                    <a:lnTo>
                      <a:pt x="1224481" y="89991"/>
                    </a:lnTo>
                    <a:lnTo>
                      <a:pt x="1224998" y="90830"/>
                    </a:lnTo>
                    <a:lnTo>
                      <a:pt x="1225524" y="89992"/>
                    </a:lnTo>
                    <a:lnTo>
                      <a:pt x="1226042" y="87552"/>
                    </a:lnTo>
                    <a:lnTo>
                      <a:pt x="1226568" y="83834"/>
                    </a:lnTo>
                    <a:lnTo>
                      <a:pt x="1227086" y="79361"/>
                    </a:lnTo>
                    <a:lnTo>
                      <a:pt x="1227604" y="74766"/>
                    </a:lnTo>
                    <a:lnTo>
                      <a:pt x="1228130" y="70684"/>
                    </a:lnTo>
                    <a:lnTo>
                      <a:pt x="1228648" y="67601"/>
                    </a:lnTo>
                    <a:lnTo>
                      <a:pt x="1229174" y="65735"/>
                    </a:lnTo>
                    <a:lnTo>
                      <a:pt x="1229691" y="65014"/>
                    </a:lnTo>
                    <a:lnTo>
                      <a:pt x="1230209" y="65125"/>
                    </a:lnTo>
                    <a:lnTo>
                      <a:pt x="1230735" y="65604"/>
                    </a:lnTo>
                    <a:lnTo>
                      <a:pt x="1231253" y="65930"/>
                    </a:lnTo>
                    <a:lnTo>
                      <a:pt x="1231779" y="65630"/>
                    </a:lnTo>
                    <a:lnTo>
                      <a:pt x="1232297" y="64382"/>
                    </a:lnTo>
                    <a:lnTo>
                      <a:pt x="1232814" y="62100"/>
                    </a:lnTo>
                    <a:lnTo>
                      <a:pt x="1233340" y="58929"/>
                    </a:lnTo>
                    <a:lnTo>
                      <a:pt x="1233858" y="55189"/>
                    </a:lnTo>
                    <a:lnTo>
                      <a:pt x="1234384" y="51283"/>
                    </a:lnTo>
                    <a:lnTo>
                      <a:pt x="1234902" y="47623"/>
                    </a:lnTo>
                    <a:lnTo>
                      <a:pt x="1235420" y="44563"/>
                    </a:lnTo>
                    <a:lnTo>
                      <a:pt x="1235946" y="42320"/>
                    </a:lnTo>
                    <a:lnTo>
                      <a:pt x="1236463" y="40904"/>
                    </a:lnTo>
                    <a:lnTo>
                      <a:pt x="1236989" y="40100"/>
                    </a:lnTo>
                    <a:lnTo>
                      <a:pt x="1237507" y="39529"/>
                    </a:lnTo>
                    <a:lnTo>
                      <a:pt x="1238025" y="38768"/>
                    </a:lnTo>
                    <a:lnTo>
                      <a:pt x="1238551" y="37453"/>
                    </a:lnTo>
                    <a:lnTo>
                      <a:pt x="1239069" y="35367"/>
                    </a:lnTo>
                    <a:lnTo>
                      <a:pt x="1239595" y="32475"/>
                    </a:lnTo>
                    <a:lnTo>
                      <a:pt x="1240112" y="28943"/>
                    </a:lnTo>
                    <a:lnTo>
                      <a:pt x="1240630" y="25120"/>
                    </a:lnTo>
                    <a:lnTo>
                      <a:pt x="1241156" y="21473"/>
                    </a:lnTo>
                    <a:lnTo>
                      <a:pt x="1241674" y="18471"/>
                    </a:lnTo>
                    <a:lnTo>
                      <a:pt x="1242200" y="16463"/>
                    </a:lnTo>
                    <a:lnTo>
                      <a:pt x="1242718" y="15606"/>
                    </a:lnTo>
                    <a:lnTo>
                      <a:pt x="1243235" y="15839"/>
                    </a:lnTo>
                    <a:lnTo>
                      <a:pt x="1243761" y="16883"/>
                    </a:lnTo>
                    <a:lnTo>
                      <a:pt x="1244279" y="18283"/>
                    </a:lnTo>
                    <a:lnTo>
                      <a:pt x="1244805" y="19474"/>
                    </a:lnTo>
                    <a:lnTo>
                      <a:pt x="1245323" y="19910"/>
                    </a:lnTo>
                    <a:lnTo>
                      <a:pt x="1245841" y="19213"/>
                    </a:lnTo>
                    <a:lnTo>
                      <a:pt x="1246367" y="17255"/>
                    </a:lnTo>
                    <a:lnTo>
                      <a:pt x="1246884" y="14179"/>
                    </a:lnTo>
                    <a:lnTo>
                      <a:pt x="1247411" y="10365"/>
                    </a:lnTo>
                    <a:lnTo>
                      <a:pt x="1247928" y="6385"/>
                    </a:lnTo>
                    <a:lnTo>
                      <a:pt x="1248446" y="2919"/>
                    </a:lnTo>
                    <a:lnTo>
                      <a:pt x="1248972" y="634"/>
                    </a:lnTo>
                    <a:lnTo>
                      <a:pt x="1249490" y="0"/>
                    </a:lnTo>
                    <a:lnTo>
                      <a:pt x="1250016" y="1171"/>
                    </a:lnTo>
                    <a:lnTo>
                      <a:pt x="1250533" y="3959"/>
                    </a:lnTo>
                    <a:lnTo>
                      <a:pt x="1251051" y="7904"/>
                    </a:lnTo>
                    <a:lnTo>
                      <a:pt x="1251577" y="12359"/>
                    </a:lnTo>
                    <a:lnTo>
                      <a:pt x="1252095" y="16573"/>
                    </a:lnTo>
                    <a:lnTo>
                      <a:pt x="1252621" y="19814"/>
                    </a:lnTo>
                    <a:lnTo>
                      <a:pt x="1253139" y="21538"/>
                    </a:lnTo>
                    <a:lnTo>
                      <a:pt x="1253657" y="21520"/>
                    </a:lnTo>
                    <a:lnTo>
                      <a:pt x="1254183" y="19893"/>
                    </a:lnTo>
                    <a:lnTo>
                      <a:pt x="1254700" y="17086"/>
                    </a:lnTo>
                    <a:lnTo>
                      <a:pt x="1255226" y="13762"/>
                    </a:lnTo>
                    <a:lnTo>
                      <a:pt x="1255744" y="10737"/>
                    </a:lnTo>
                    <a:lnTo>
                      <a:pt x="1256262" y="8847"/>
                    </a:lnTo>
                    <a:lnTo>
                      <a:pt x="1256788" y="8743"/>
                    </a:lnTo>
                    <a:lnTo>
                      <a:pt x="1257306" y="10716"/>
                    </a:lnTo>
                    <a:lnTo>
                      <a:pt x="1257832" y="14656"/>
                    </a:lnTo>
                    <a:lnTo>
                      <a:pt x="1258349" y="20133"/>
                    </a:lnTo>
                    <a:lnTo>
                      <a:pt x="1258867" y="26494"/>
                    </a:lnTo>
                    <a:lnTo>
                      <a:pt x="1259393" y="32934"/>
                    </a:lnTo>
                    <a:lnTo>
                      <a:pt x="1259911" y="38612"/>
                    </a:lnTo>
                    <a:lnTo>
                      <a:pt x="1260437" y="42825"/>
                    </a:lnTo>
                    <a:lnTo>
                      <a:pt x="1260955" y="45187"/>
                    </a:lnTo>
                    <a:lnTo>
                      <a:pt x="1261472" y="45688"/>
                    </a:lnTo>
                    <a:lnTo>
                      <a:pt x="1261998" y="44643"/>
                    </a:lnTo>
                    <a:lnTo>
                      <a:pt x="1262516" y="42628"/>
                    </a:lnTo>
                    <a:lnTo>
                      <a:pt x="1263042" y="40403"/>
                    </a:lnTo>
                    <a:lnTo>
                      <a:pt x="1263560" y="38804"/>
                    </a:lnTo>
                    <a:lnTo>
                      <a:pt x="1264078" y="38545"/>
                    </a:lnTo>
                    <a:lnTo>
                      <a:pt x="1264604" y="40045"/>
                    </a:lnTo>
                    <a:lnTo>
                      <a:pt x="1265121" y="43365"/>
                    </a:lnTo>
                    <a:lnTo>
                      <a:pt x="1265648" y="48247"/>
                    </a:lnTo>
                    <a:lnTo>
                      <a:pt x="1266165" y="54198"/>
                    </a:lnTo>
                    <a:lnTo>
                      <a:pt x="1266683" y="60541"/>
                    </a:lnTo>
                    <a:lnTo>
                      <a:pt x="1267209" y="66506"/>
                    </a:lnTo>
                    <a:lnTo>
                      <a:pt x="1267727" y="71392"/>
                    </a:lnTo>
                    <a:lnTo>
                      <a:pt x="1268253" y="74746"/>
                    </a:lnTo>
                    <a:lnTo>
                      <a:pt x="1268770" y="76444"/>
                    </a:lnTo>
                    <a:lnTo>
                      <a:pt x="1269288" y="76662"/>
                    </a:lnTo>
                    <a:lnTo>
                      <a:pt x="1269814" y="75803"/>
                    </a:lnTo>
                    <a:lnTo>
                      <a:pt x="1270332" y="74428"/>
                    </a:lnTo>
                    <a:lnTo>
                      <a:pt x="1270858" y="73177"/>
                    </a:lnTo>
                    <a:lnTo>
                      <a:pt x="1271376" y="72638"/>
                    </a:lnTo>
                    <a:lnTo>
                      <a:pt x="1271893" y="73212"/>
                    </a:lnTo>
                    <a:lnTo>
                      <a:pt x="1272419" y="75034"/>
                    </a:lnTo>
                    <a:lnTo>
                      <a:pt x="1272937" y="77974"/>
                    </a:lnTo>
                    <a:lnTo>
                      <a:pt x="1273463" y="81699"/>
                    </a:lnTo>
                    <a:lnTo>
                      <a:pt x="1273981" y="85732"/>
                    </a:lnTo>
                    <a:lnTo>
                      <a:pt x="1274499" y="89523"/>
                    </a:lnTo>
                    <a:lnTo>
                      <a:pt x="1275025" y="92567"/>
                    </a:lnTo>
                    <a:lnTo>
                      <a:pt x="1275543" y="94535"/>
                    </a:lnTo>
                    <a:lnTo>
                      <a:pt x="1276069" y="95352"/>
                    </a:lnTo>
                    <a:lnTo>
                      <a:pt x="1276586" y="95181"/>
                    </a:lnTo>
                    <a:lnTo>
                      <a:pt x="1277104" y="94341"/>
                    </a:lnTo>
                    <a:lnTo>
                      <a:pt x="1277630" y="93223"/>
                    </a:lnTo>
                    <a:lnTo>
                      <a:pt x="1278148" y="92225"/>
                    </a:lnTo>
                    <a:lnTo>
                      <a:pt x="1278674" y="91690"/>
                    </a:lnTo>
                    <a:lnTo>
                      <a:pt x="1279192" y="91823"/>
                    </a:lnTo>
                    <a:lnTo>
                      <a:pt x="1279709" y="92630"/>
                    </a:lnTo>
                    <a:lnTo>
                      <a:pt x="1280235" y="93912"/>
                    </a:lnTo>
                    <a:lnTo>
                      <a:pt x="1280753" y="95326"/>
                    </a:lnTo>
                    <a:lnTo>
                      <a:pt x="1281279" y="96488"/>
                    </a:lnTo>
                    <a:lnTo>
                      <a:pt x="1281797" y="97052"/>
                    </a:lnTo>
                    <a:lnTo>
                      <a:pt x="1282315" y="96787"/>
                    </a:lnTo>
                    <a:lnTo>
                      <a:pt x="1282841" y="95639"/>
                    </a:lnTo>
                    <a:lnTo>
                      <a:pt x="1283358" y="93758"/>
                    </a:lnTo>
                    <a:lnTo>
                      <a:pt x="1283884" y="91474"/>
                    </a:lnTo>
                    <a:lnTo>
                      <a:pt x="1284402" y="89212"/>
                    </a:lnTo>
                    <a:lnTo>
                      <a:pt x="1284920" y="87377"/>
                    </a:lnTo>
                    <a:lnTo>
                      <a:pt x="1285446" y="86271"/>
                    </a:lnTo>
                    <a:lnTo>
                      <a:pt x="1285964" y="86027"/>
                    </a:lnTo>
                    <a:lnTo>
                      <a:pt x="1286490" y="86579"/>
                    </a:lnTo>
                    <a:lnTo>
                      <a:pt x="1287007" y="87651"/>
                    </a:lnTo>
                    <a:lnTo>
                      <a:pt x="1287525" y="88786"/>
                    </a:lnTo>
                    <a:lnTo>
                      <a:pt x="1288051" y="89438"/>
                    </a:lnTo>
                    <a:lnTo>
                      <a:pt x="1288569" y="89108"/>
                    </a:lnTo>
                    <a:lnTo>
                      <a:pt x="1289095" y="87484"/>
                    </a:lnTo>
                    <a:lnTo>
                      <a:pt x="1289613" y="84512"/>
                    </a:lnTo>
                    <a:lnTo>
                      <a:pt x="1290130" y="80400"/>
                    </a:lnTo>
                    <a:lnTo>
                      <a:pt x="1290656" y="75585"/>
                    </a:lnTo>
                    <a:lnTo>
                      <a:pt x="1291174" y="70667"/>
                    </a:lnTo>
                    <a:lnTo>
                      <a:pt x="1291700" y="66324"/>
                    </a:lnTo>
                    <a:lnTo>
                      <a:pt x="1292218" y="63173"/>
                    </a:lnTo>
                    <a:lnTo>
                      <a:pt x="1292736" y="61614"/>
                    </a:lnTo>
                    <a:lnTo>
                      <a:pt x="1293262" y="61728"/>
                    </a:lnTo>
                    <a:lnTo>
                      <a:pt x="1293779" y="63258"/>
                    </a:lnTo>
                    <a:lnTo>
                      <a:pt x="1294306" y="65663"/>
                    </a:lnTo>
                    <a:lnTo>
                      <a:pt x="1294823" y="68201"/>
                    </a:lnTo>
                    <a:lnTo>
                      <a:pt x="1295341" y="70046"/>
                    </a:lnTo>
                    <a:lnTo>
                      <a:pt x="1295867" y="70461"/>
                    </a:lnTo>
                    <a:lnTo>
                      <a:pt x="1296385" y="68981"/>
                    </a:lnTo>
                    <a:lnTo>
                      <a:pt x="1296911" y="65529"/>
                    </a:lnTo>
                    <a:lnTo>
                      <a:pt x="1297429" y="60417"/>
                    </a:lnTo>
                    <a:lnTo>
                      <a:pt x="1297946" y="54258"/>
                    </a:lnTo>
                    <a:lnTo>
                      <a:pt x="1298472" y="47875"/>
                    </a:lnTo>
                    <a:lnTo>
                      <a:pt x="1298990" y="42196"/>
                    </a:lnTo>
                    <a:lnTo>
                      <a:pt x="1299516" y="38093"/>
                    </a:lnTo>
                    <a:lnTo>
                      <a:pt x="1300034" y="36166"/>
                    </a:lnTo>
                    <a:lnTo>
                      <a:pt x="1300552" y="36583"/>
                    </a:lnTo>
                    <a:lnTo>
                      <a:pt x="1301078" y="39067"/>
                    </a:lnTo>
                    <a:lnTo>
                      <a:pt x="1301595" y="42982"/>
                    </a:lnTo>
                    <a:lnTo>
                      <a:pt x="1302121" y="47454"/>
                    </a:lnTo>
                    <a:lnTo>
                      <a:pt x="1302639" y="51494"/>
                    </a:lnTo>
                    <a:lnTo>
                      <a:pt x="1303157" y="54169"/>
                    </a:lnTo>
                    <a:lnTo>
                      <a:pt x="1303683" y="54818"/>
                    </a:lnTo>
                    <a:lnTo>
                      <a:pt x="1304201" y="53214"/>
                    </a:lnTo>
                    <a:lnTo>
                      <a:pt x="1304727" y="49587"/>
                    </a:lnTo>
                    <a:lnTo>
                      <a:pt x="1305244" y="44534"/>
                    </a:lnTo>
                    <a:lnTo>
                      <a:pt x="1305762" y="38911"/>
                    </a:lnTo>
                    <a:lnTo>
                      <a:pt x="1306288" y="33727"/>
                    </a:lnTo>
                    <a:lnTo>
                      <a:pt x="1306806" y="29957"/>
                    </a:lnTo>
                    <a:lnTo>
                      <a:pt x="1307332" y="28326"/>
                    </a:lnTo>
                    <a:lnTo>
                      <a:pt x="1307850" y="29118"/>
                    </a:lnTo>
                    <a:lnTo>
                      <a:pt x="1308367" y="32158"/>
                    </a:lnTo>
                    <a:lnTo>
                      <a:pt x="1308893" y="36901"/>
                    </a:lnTo>
                    <a:lnTo>
                      <a:pt x="1309411" y="42562"/>
                    </a:lnTo>
                    <a:lnTo>
                      <a:pt x="1309937" y="48216"/>
                    </a:lnTo>
                    <a:lnTo>
                      <a:pt x="1310455" y="52943"/>
                    </a:lnTo>
                    <a:lnTo>
                      <a:pt x="1310973" y="56026"/>
                    </a:lnTo>
                    <a:lnTo>
                      <a:pt x="1311499" y="57125"/>
                    </a:lnTo>
                    <a:lnTo>
                      <a:pt x="1312016" y="56331"/>
                    </a:lnTo>
                    <a:lnTo>
                      <a:pt x="1312542" y="54095"/>
                    </a:lnTo>
                    <a:lnTo>
                      <a:pt x="1313060" y="51117"/>
                    </a:lnTo>
                    <a:lnTo>
                      <a:pt x="1313578" y="48238"/>
                    </a:lnTo>
                    <a:lnTo>
                      <a:pt x="1314104" y="46291"/>
                    </a:lnTo>
                    <a:lnTo>
                      <a:pt x="1314622" y="45919"/>
                    </a:lnTo>
                    <a:lnTo>
                      <a:pt x="1315148" y="47416"/>
                    </a:lnTo>
                    <a:lnTo>
                      <a:pt x="1315665" y="50694"/>
                    </a:lnTo>
                    <a:lnTo>
                      <a:pt x="1316183" y="55361"/>
                    </a:lnTo>
                    <a:lnTo>
                      <a:pt x="1316709" y="60836"/>
                    </a:lnTo>
                    <a:lnTo>
                      <a:pt x="1317227" y="66435"/>
                    </a:lnTo>
                    <a:lnTo>
                      <a:pt x="1317753" y="71477"/>
                    </a:lnTo>
                    <a:lnTo>
                      <a:pt x="1318271" y="75420"/>
                    </a:lnTo>
                    <a:lnTo>
                      <a:pt x="1318788" y="77997"/>
                    </a:lnTo>
                    <a:lnTo>
                      <a:pt x="1319314" y="79271"/>
                    </a:lnTo>
                    <a:lnTo>
                      <a:pt x="1319832" y="79579"/>
                    </a:lnTo>
                    <a:lnTo>
                      <a:pt x="1320358" y="79422"/>
                    </a:lnTo>
                    <a:lnTo>
                      <a:pt x="1320876" y="79356"/>
                    </a:lnTo>
                    <a:lnTo>
                      <a:pt x="1321394" y="79892"/>
                    </a:lnTo>
                    <a:lnTo>
                      <a:pt x="1321920" y="81399"/>
                    </a:lnTo>
                    <a:lnTo>
                      <a:pt x="1322438" y="84008"/>
                    </a:lnTo>
                    <a:lnTo>
                      <a:pt x="1322964" y="87576"/>
                    </a:lnTo>
                    <a:lnTo>
                      <a:pt x="1323481" y="91753"/>
                    </a:lnTo>
                    <a:lnTo>
                      <a:pt x="1323999" y="96082"/>
                    </a:lnTo>
                    <a:lnTo>
                      <a:pt x="1324525" y="100110"/>
                    </a:lnTo>
                    <a:lnTo>
                      <a:pt x="1325043" y="103467"/>
                    </a:lnTo>
                    <a:lnTo>
                      <a:pt x="1325569" y="105936"/>
                    </a:lnTo>
                    <a:lnTo>
                      <a:pt x="1326087" y="107512"/>
                    </a:lnTo>
                    <a:lnTo>
                      <a:pt x="1326604" y="108425"/>
                    </a:lnTo>
                    <a:lnTo>
                      <a:pt x="1327130" y="109073"/>
                    </a:lnTo>
                    <a:lnTo>
                      <a:pt x="1327648" y="109906"/>
                    </a:lnTo>
                    <a:lnTo>
                      <a:pt x="1328174" y="111306"/>
                    </a:lnTo>
                    <a:lnTo>
                      <a:pt x="1328692" y="113507"/>
                    </a:lnTo>
                    <a:lnTo>
                      <a:pt x="1329210" y="116564"/>
                    </a:lnTo>
                    <a:lnTo>
                      <a:pt x="1329736" y="120322"/>
                    </a:lnTo>
                    <a:lnTo>
                      <a:pt x="1330253" y="124424"/>
                    </a:lnTo>
                    <a:lnTo>
                      <a:pt x="1330779" y="128367"/>
                    </a:lnTo>
                    <a:lnTo>
                      <a:pt x="1331297" y="131621"/>
                    </a:lnTo>
                    <a:lnTo>
                      <a:pt x="1331815" y="133763"/>
                    </a:lnTo>
                    <a:lnTo>
                      <a:pt x="1332341" y="134587"/>
                    </a:lnTo>
                    <a:lnTo>
                      <a:pt x="1332859" y="134147"/>
                    </a:lnTo>
                    <a:lnTo>
                      <a:pt x="1333385" y="132755"/>
                    </a:lnTo>
                    <a:lnTo>
                      <a:pt x="1333902" y="130929"/>
                    </a:lnTo>
                    <a:lnTo>
                      <a:pt x="1334420" y="129304"/>
                    </a:lnTo>
                    <a:lnTo>
                      <a:pt x="1334946" y="128499"/>
                    </a:lnTo>
                    <a:lnTo>
                      <a:pt x="1335464" y="128978"/>
                    </a:lnTo>
                    <a:lnTo>
                      <a:pt x="1335990" y="130937"/>
                    </a:lnTo>
                    <a:lnTo>
                      <a:pt x="1336508" y="134260"/>
                    </a:lnTo>
                    <a:lnTo>
                      <a:pt x="1337025" y="138546"/>
                    </a:lnTo>
                    <a:lnTo>
                      <a:pt x="1337551" y="143168"/>
                    </a:lnTo>
                    <a:lnTo>
                      <a:pt x="1338069" y="147363"/>
                    </a:lnTo>
                    <a:lnTo>
                      <a:pt x="1338595" y="150359"/>
                    </a:lnTo>
                    <a:lnTo>
                      <a:pt x="1339113" y="151542"/>
                    </a:lnTo>
                    <a:lnTo>
                      <a:pt x="1339631" y="150623"/>
                    </a:lnTo>
                    <a:lnTo>
                      <a:pt x="1340157" y="147715"/>
                    </a:lnTo>
                    <a:lnTo>
                      <a:pt x="1340674" y="143307"/>
                    </a:lnTo>
                    <a:lnTo>
                      <a:pt x="1341200" y="138152"/>
                    </a:lnTo>
                    <a:lnTo>
                      <a:pt x="1341718" y="133151"/>
                    </a:lnTo>
                    <a:lnTo>
                      <a:pt x="1342236" y="129208"/>
                    </a:lnTo>
                    <a:lnTo>
                      <a:pt x="1342762" y="127060"/>
                    </a:lnTo>
                    <a:lnTo>
                      <a:pt x="1343280" y="127093"/>
                    </a:lnTo>
                    <a:lnTo>
                      <a:pt x="1343806" y="129252"/>
                    </a:lnTo>
                    <a:lnTo>
                      <a:pt x="1344324" y="133062"/>
                    </a:lnTo>
                    <a:lnTo>
                      <a:pt x="1344841" y="137746"/>
                    </a:lnTo>
                    <a:lnTo>
                      <a:pt x="1345367" y="142340"/>
                    </a:lnTo>
                    <a:lnTo>
                      <a:pt x="1345885" y="145832"/>
                    </a:lnTo>
                    <a:lnTo>
                      <a:pt x="1346411" y="147347"/>
                    </a:lnTo>
                    <a:lnTo>
                      <a:pt x="1346929" y="146368"/>
                    </a:lnTo>
                    <a:lnTo>
                      <a:pt x="1347446" y="142869"/>
                    </a:lnTo>
                    <a:lnTo>
                      <a:pt x="1347973" y="137290"/>
                    </a:lnTo>
                    <a:lnTo>
                      <a:pt x="1348490" y="130431"/>
                    </a:lnTo>
                    <a:lnTo>
                      <a:pt x="1349016" y="123307"/>
                    </a:lnTo>
                    <a:lnTo>
                      <a:pt x="1349534" y="117011"/>
                    </a:lnTo>
                    <a:lnTo>
                      <a:pt x="1350052" y="112521"/>
                    </a:lnTo>
                    <a:lnTo>
                      <a:pt x="1350578" y="110465"/>
                    </a:lnTo>
                    <a:lnTo>
                      <a:pt x="1351096" y="110969"/>
                    </a:lnTo>
                    <a:lnTo>
                      <a:pt x="1351622" y="113672"/>
                    </a:lnTo>
                    <a:lnTo>
                      <a:pt x="1352139" y="117838"/>
                    </a:lnTo>
                    <a:lnTo>
                      <a:pt x="1352657" y="122497"/>
                    </a:lnTo>
                    <a:lnTo>
                      <a:pt x="1353183" y="126576"/>
                    </a:lnTo>
                    <a:lnTo>
                      <a:pt x="1353701" y="129082"/>
                    </a:lnTo>
                    <a:lnTo>
                      <a:pt x="1354227" y="129340"/>
                    </a:lnTo>
                    <a:lnTo>
                      <a:pt x="1354745" y="127149"/>
                    </a:lnTo>
                    <a:lnTo>
                      <a:pt x="1355262" y="122789"/>
                    </a:lnTo>
                    <a:lnTo>
                      <a:pt x="1355788" y="116918"/>
                    </a:lnTo>
                    <a:lnTo>
                      <a:pt x="1356306" y="110445"/>
                    </a:lnTo>
                    <a:lnTo>
                      <a:pt x="1356832" y="104401"/>
                    </a:lnTo>
                    <a:lnTo>
                      <a:pt x="1357350" y="99760"/>
                    </a:lnTo>
                    <a:lnTo>
                      <a:pt x="1357868" y="97221"/>
                    </a:lnTo>
                    <a:lnTo>
                      <a:pt x="1358394" y="97032"/>
                    </a:lnTo>
                    <a:lnTo>
                      <a:pt x="1358911" y="98973"/>
                    </a:lnTo>
                    <a:lnTo>
                      <a:pt x="1359437" y="102471"/>
                    </a:lnTo>
                    <a:lnTo>
                      <a:pt x="1359955" y="106724"/>
                    </a:lnTo>
                    <a:lnTo>
                      <a:pt x="1360473" y="110836"/>
                    </a:lnTo>
                    <a:lnTo>
                      <a:pt x="1360999" y="113969"/>
                    </a:lnTo>
                    <a:lnTo>
                      <a:pt x="1361517" y="115524"/>
                    </a:lnTo>
                    <a:lnTo>
                      <a:pt x="1362043" y="115285"/>
                    </a:lnTo>
                    <a:lnTo>
                      <a:pt x="1362560" y="113438"/>
                    </a:lnTo>
                    <a:lnTo>
                      <a:pt x="1363078" y="110477"/>
                    </a:lnTo>
                    <a:lnTo>
                      <a:pt x="1363604" y="107077"/>
                    </a:lnTo>
                    <a:lnTo>
                      <a:pt x="1364122" y="103982"/>
                    </a:lnTo>
                    <a:lnTo>
                      <a:pt x="1364648" y="101881"/>
                    </a:lnTo>
                    <a:lnTo>
                      <a:pt x="1365166" y="101257"/>
                    </a:lnTo>
                    <a:lnTo>
                      <a:pt x="1365683" y="102262"/>
                    </a:lnTo>
                    <a:lnTo>
                      <a:pt x="1366210" y="104690"/>
                    </a:lnTo>
                    <a:lnTo>
                      <a:pt x="1366727" y="108064"/>
                    </a:lnTo>
                    <a:lnTo>
                      <a:pt x="1367253" y="111785"/>
                    </a:lnTo>
                    <a:lnTo>
                      <a:pt x="1367771" y="115258"/>
                    </a:lnTo>
                    <a:lnTo>
                      <a:pt x="1368289" y="117999"/>
                    </a:lnTo>
                    <a:lnTo>
                      <a:pt x="1368815" y="119738"/>
                    </a:lnTo>
                    <a:lnTo>
                      <a:pt x="1369333" y="120486"/>
                    </a:lnTo>
                    <a:lnTo>
                      <a:pt x="1369859" y="120528"/>
                    </a:lnTo>
                    <a:lnTo>
                      <a:pt x="1370376" y="120335"/>
                    </a:lnTo>
                    <a:lnTo>
                      <a:pt x="1370894" y="120421"/>
                    </a:lnTo>
                    <a:lnTo>
                      <a:pt x="1371420" y="121225"/>
                    </a:lnTo>
                    <a:lnTo>
                      <a:pt x="1371938" y="123031"/>
                    </a:lnTo>
                    <a:lnTo>
                      <a:pt x="1372464" y="125914"/>
                    </a:lnTo>
                    <a:lnTo>
                      <a:pt x="1372982" y="129698"/>
                    </a:lnTo>
                    <a:lnTo>
                      <a:pt x="1373499" y="133971"/>
                    </a:lnTo>
                    <a:lnTo>
                      <a:pt x="1374025" y="138178"/>
                    </a:lnTo>
                    <a:lnTo>
                      <a:pt x="1374543" y="141781"/>
                    </a:lnTo>
                    <a:lnTo>
                      <a:pt x="1375069" y="144399"/>
                    </a:lnTo>
                    <a:lnTo>
                      <a:pt x="1375587" y="145892"/>
                    </a:lnTo>
                    <a:lnTo>
                      <a:pt x="1376105" y="146395"/>
                    </a:lnTo>
                    <a:lnTo>
                      <a:pt x="1376631" y="146292"/>
                    </a:lnTo>
                    <a:lnTo>
                      <a:pt x="1377148" y="146156"/>
                    </a:lnTo>
                    <a:lnTo>
                      <a:pt x="1377674" y="146636"/>
                    </a:lnTo>
                    <a:lnTo>
                      <a:pt x="1378192" y="148296"/>
                    </a:lnTo>
                    <a:lnTo>
                      <a:pt x="1378710" y="151477"/>
                    </a:lnTo>
                    <a:lnTo>
                      <a:pt x="1379236" y="156203"/>
                    </a:lnTo>
                    <a:lnTo>
                      <a:pt x="1379754" y="162174"/>
                    </a:lnTo>
                    <a:lnTo>
                      <a:pt x="1380280" y="168816"/>
                    </a:lnTo>
                    <a:lnTo>
                      <a:pt x="1380797" y="175379"/>
                    </a:lnTo>
                    <a:lnTo>
                      <a:pt x="1381315" y="181064"/>
                    </a:lnTo>
                    <a:lnTo>
                      <a:pt x="1381841" y="185194"/>
                    </a:lnTo>
                    <a:lnTo>
                      <a:pt x="1382359" y="187365"/>
                    </a:lnTo>
                    <a:lnTo>
                      <a:pt x="1382885" y="187558"/>
                    </a:lnTo>
                    <a:lnTo>
                      <a:pt x="1383403" y="186153"/>
                    </a:lnTo>
                    <a:lnTo>
                      <a:pt x="1383920" y="183849"/>
                    </a:lnTo>
                    <a:lnTo>
                      <a:pt x="1384446" y="181538"/>
                    </a:lnTo>
                    <a:lnTo>
                      <a:pt x="1384964" y="180155"/>
                    </a:lnTo>
                    <a:lnTo>
                      <a:pt x="1385490" y="180510"/>
                    </a:lnTo>
                    <a:lnTo>
                      <a:pt x="1386008" y="183103"/>
                    </a:lnTo>
                    <a:lnTo>
                      <a:pt x="1386526" y="187984"/>
                    </a:lnTo>
                    <a:lnTo>
                      <a:pt x="1387052" y="194723"/>
                    </a:lnTo>
                    <a:lnTo>
                      <a:pt x="1387569" y="202511"/>
                    </a:lnTo>
                    <a:lnTo>
                      <a:pt x="1388095" y="210334"/>
                    </a:lnTo>
                    <a:lnTo>
                      <a:pt x="1388613" y="217137"/>
                    </a:lnTo>
                    <a:lnTo>
                      <a:pt x="1389131" y="221997"/>
                    </a:lnTo>
                    <a:lnTo>
                      <a:pt x="1389657" y="224292"/>
                    </a:lnTo>
                    <a:lnTo>
                      <a:pt x="1390175" y="223862"/>
                    </a:lnTo>
                    <a:lnTo>
                      <a:pt x="1390701" y="221063"/>
                    </a:lnTo>
                    <a:lnTo>
                      <a:pt x="1391219" y="216677"/>
                    </a:lnTo>
                    <a:lnTo>
                      <a:pt x="1391736" y="211751"/>
                    </a:lnTo>
                    <a:lnTo>
                      <a:pt x="1392262" y="207426"/>
                    </a:lnTo>
                    <a:lnTo>
                      <a:pt x="1392780" y="204759"/>
                    </a:lnTo>
                    <a:lnTo>
                      <a:pt x="1393306" y="204514"/>
                    </a:lnTo>
                    <a:lnTo>
                      <a:pt x="1393824" y="206959"/>
                    </a:lnTo>
                    <a:lnTo>
                      <a:pt x="1394341" y="211798"/>
                    </a:lnTo>
                    <a:lnTo>
                      <a:pt x="1394868" y="218269"/>
                    </a:lnTo>
                    <a:lnTo>
                      <a:pt x="1395385" y="225334"/>
                    </a:lnTo>
                    <a:lnTo>
                      <a:pt x="1395911" y="231860"/>
                    </a:lnTo>
                    <a:lnTo>
                      <a:pt x="1396429" y="236772"/>
                    </a:lnTo>
                    <a:lnTo>
                      <a:pt x="1396947" y="239240"/>
                    </a:lnTo>
                    <a:lnTo>
                      <a:pt x="1397473" y="238878"/>
                    </a:lnTo>
                    <a:lnTo>
                      <a:pt x="1397991" y="235848"/>
                    </a:lnTo>
                    <a:lnTo>
                      <a:pt x="1398517" y="230789"/>
                    </a:lnTo>
                    <a:lnTo>
                      <a:pt x="1399034" y="224661"/>
                    </a:lnTo>
                    <a:lnTo>
                      <a:pt x="1399552" y="218569"/>
                    </a:lnTo>
                    <a:lnTo>
                      <a:pt x="1400078" y="213604"/>
                    </a:lnTo>
                    <a:lnTo>
                      <a:pt x="1400596" y="210641"/>
                    </a:lnTo>
                    <a:lnTo>
                      <a:pt x="1401122" y="210127"/>
                    </a:lnTo>
                    <a:lnTo>
                      <a:pt x="1401640" y="211979"/>
                    </a:lnTo>
                    <a:lnTo>
                      <a:pt x="1402157" y="215657"/>
                    </a:lnTo>
                    <a:lnTo>
                      <a:pt x="1402683" y="220326"/>
                    </a:lnTo>
                    <a:lnTo>
                      <a:pt x="1403201" y="225014"/>
                    </a:lnTo>
                    <a:lnTo>
                      <a:pt x="1403727" y="228749"/>
                    </a:lnTo>
                    <a:lnTo>
                      <a:pt x="1404245" y="230726"/>
                    </a:lnTo>
                    <a:lnTo>
                      <a:pt x="1404763" y="230493"/>
                    </a:lnTo>
                    <a:lnTo>
                      <a:pt x="1405289" y="228072"/>
                    </a:lnTo>
                    <a:lnTo>
                      <a:pt x="1405806" y="223916"/>
                    </a:lnTo>
                    <a:lnTo>
                      <a:pt x="1406332" y="218754"/>
                    </a:lnTo>
                    <a:lnTo>
                      <a:pt x="1406850" y="213433"/>
                    </a:lnTo>
                    <a:lnTo>
                      <a:pt x="1407368" y="208787"/>
                    </a:lnTo>
                    <a:lnTo>
                      <a:pt x="1407894" y="205496"/>
                    </a:lnTo>
                    <a:lnTo>
                      <a:pt x="1408412" y="203939"/>
                    </a:lnTo>
                    <a:lnTo>
                      <a:pt x="1408938" y="204103"/>
                    </a:lnTo>
                    <a:lnTo>
                      <a:pt x="1409456" y="205614"/>
                    </a:lnTo>
                    <a:lnTo>
                      <a:pt x="1409973" y="207867"/>
                    </a:lnTo>
                    <a:lnTo>
                      <a:pt x="1410499" y="210175"/>
                    </a:lnTo>
                    <a:lnTo>
                      <a:pt x="1411017" y="211893"/>
                    </a:lnTo>
                    <a:lnTo>
                      <a:pt x="1411543" y="212531"/>
                    </a:lnTo>
                    <a:lnTo>
                      <a:pt x="1412061" y="211872"/>
                    </a:lnTo>
                    <a:lnTo>
                      <a:pt x="1412578" y="210034"/>
                    </a:lnTo>
                    <a:lnTo>
                      <a:pt x="1413105" y="207431"/>
                    </a:lnTo>
                    <a:lnTo>
                      <a:pt x="1413622" y="204625"/>
                    </a:lnTo>
                    <a:lnTo>
                      <a:pt x="1414148" y="202162"/>
                    </a:lnTo>
                    <a:lnTo>
                      <a:pt x="1414666" y="200474"/>
                    </a:lnTo>
                    <a:lnTo>
                      <a:pt x="1415184" y="199818"/>
                    </a:lnTo>
                    <a:lnTo>
                      <a:pt x="1415710" y="200228"/>
                    </a:lnTo>
                    <a:lnTo>
                      <a:pt x="1416227" y="201485"/>
                    </a:lnTo>
                    <a:lnTo>
                      <a:pt x="1416754" y="203151"/>
                    </a:lnTo>
                    <a:lnTo>
                      <a:pt x="1417271" y="204686"/>
                    </a:lnTo>
                    <a:lnTo>
                      <a:pt x="1417789" y="205607"/>
                    </a:lnTo>
                    <a:lnTo>
                      <a:pt x="1418315" y="205617"/>
                    </a:lnTo>
                    <a:lnTo>
                      <a:pt x="1418833" y="204666"/>
                    </a:lnTo>
                    <a:lnTo>
                      <a:pt x="1419359" y="202981"/>
                    </a:lnTo>
                    <a:lnTo>
                      <a:pt x="1419877" y="201024"/>
                    </a:lnTo>
                    <a:lnTo>
                      <a:pt x="1420394" y="199398"/>
                    </a:lnTo>
                    <a:lnTo>
                      <a:pt x="1420920" y="198698"/>
                    </a:lnTo>
                    <a:lnTo>
                      <a:pt x="1421438" y="199343"/>
                    </a:lnTo>
                    <a:lnTo>
                      <a:pt x="1421964" y="201481"/>
                    </a:lnTo>
                    <a:lnTo>
                      <a:pt x="1422482" y="204960"/>
                    </a:lnTo>
                    <a:lnTo>
                      <a:pt x="1423000" y="209359"/>
                    </a:lnTo>
                    <a:lnTo>
                      <a:pt x="1423526" y="214053"/>
                    </a:lnTo>
                    <a:lnTo>
                      <a:pt x="1424043" y="218302"/>
                    </a:lnTo>
                    <a:lnTo>
                      <a:pt x="1424569" y="221406"/>
                    </a:lnTo>
                    <a:lnTo>
                      <a:pt x="1425087" y="222867"/>
                    </a:lnTo>
                    <a:lnTo>
                      <a:pt x="1425605" y="222538"/>
                    </a:lnTo>
                    <a:lnTo>
                      <a:pt x="1426131" y="220684"/>
                    </a:lnTo>
                    <a:lnTo>
                      <a:pt x="1426649" y="217930"/>
                    </a:lnTo>
                    <a:lnTo>
                      <a:pt x="1427175" y="215137"/>
                    </a:lnTo>
                    <a:lnTo>
                      <a:pt x="1427692" y="213236"/>
                    </a:lnTo>
                    <a:lnTo>
                      <a:pt x="1428210" y="213053"/>
                    </a:lnTo>
                    <a:lnTo>
                      <a:pt x="1428736" y="215143"/>
                    </a:lnTo>
                    <a:lnTo>
                      <a:pt x="1429254" y="219659"/>
                    </a:lnTo>
                    <a:lnTo>
                      <a:pt x="1429780" y="226289"/>
                    </a:lnTo>
                    <a:lnTo>
                      <a:pt x="1430298" y="234301"/>
                    </a:lnTo>
                    <a:lnTo>
                      <a:pt x="1430815" y="242688"/>
                    </a:lnTo>
                    <a:lnTo>
                      <a:pt x="1431341" y="250352"/>
                    </a:lnTo>
                    <a:lnTo>
                      <a:pt x="1431859" y="256299"/>
                    </a:lnTo>
                    <a:lnTo>
                      <a:pt x="1432385" y="259826"/>
                    </a:lnTo>
                    <a:lnTo>
                      <a:pt x="1432903" y="260676"/>
                    </a:lnTo>
                    <a:lnTo>
                      <a:pt x="1433421" y="259127"/>
                    </a:lnTo>
                    <a:lnTo>
                      <a:pt x="1433947" y="255943"/>
                    </a:lnTo>
                    <a:lnTo>
                      <a:pt x="1434464" y="252203"/>
                    </a:lnTo>
                    <a:lnTo>
                      <a:pt x="1434991" y="249093"/>
                    </a:lnTo>
                    <a:lnTo>
                      <a:pt x="1435508" y="247717"/>
                    </a:lnTo>
                    <a:lnTo>
                      <a:pt x="1436026" y="248918"/>
                    </a:lnTo>
                    <a:lnTo>
                      <a:pt x="1436552" y="253098"/>
                    </a:lnTo>
                    <a:lnTo>
                      <a:pt x="1437070" y="260079"/>
                    </a:lnTo>
                    <a:lnTo>
                      <a:pt x="1437596" y="269115"/>
                    </a:lnTo>
                    <a:lnTo>
                      <a:pt x="1438114" y="279070"/>
                    </a:lnTo>
                    <a:lnTo>
                      <a:pt x="1438631" y="288661"/>
                    </a:lnTo>
                    <a:lnTo>
                      <a:pt x="1439157" y="296684"/>
                    </a:lnTo>
                    <a:lnTo>
                      <a:pt x="1439675" y="302202"/>
                    </a:lnTo>
                    <a:lnTo>
                      <a:pt x="1440201" y="304711"/>
                    </a:lnTo>
                    <a:lnTo>
                      <a:pt x="1440719" y="304271"/>
                    </a:lnTo>
                    <a:lnTo>
                      <a:pt x="1441237" y="301498"/>
                    </a:lnTo>
                    <a:lnTo>
                      <a:pt x="1441763" y="297409"/>
                    </a:lnTo>
                    <a:lnTo>
                      <a:pt x="1442280" y="293214"/>
                    </a:lnTo>
                    <a:lnTo>
                      <a:pt x="1442806" y="290124"/>
                    </a:lnTo>
                    <a:lnTo>
                      <a:pt x="1443324" y="289173"/>
                    </a:lnTo>
                    <a:lnTo>
                      <a:pt x="1443842" y="291005"/>
                    </a:lnTo>
                    <a:lnTo>
                      <a:pt x="1444368" y="295695"/>
                    </a:lnTo>
                    <a:lnTo>
                      <a:pt x="1444886" y="302711"/>
                    </a:lnTo>
                    <a:lnTo>
                      <a:pt x="1445412" y="311079"/>
                    </a:lnTo>
                    <a:lnTo>
                      <a:pt x="1445929" y="319630"/>
                    </a:lnTo>
                    <a:lnTo>
                      <a:pt x="1446447" y="327206"/>
                    </a:lnTo>
                    <a:lnTo>
                      <a:pt x="1446973" y="332818"/>
                    </a:lnTo>
                    <a:lnTo>
                      <a:pt x="1447491" y="335840"/>
                    </a:lnTo>
                    <a:lnTo>
                      <a:pt x="1448017" y="336124"/>
                    </a:lnTo>
                    <a:lnTo>
                      <a:pt x="1448535" y="334045"/>
                    </a:lnTo>
                    <a:lnTo>
                      <a:pt x="1449052" y="330396"/>
                    </a:lnTo>
                    <a:lnTo>
                      <a:pt x="1449578" y="326187"/>
                    </a:lnTo>
                    <a:lnTo>
                      <a:pt x="1450096" y="322447"/>
                    </a:lnTo>
                    <a:lnTo>
                      <a:pt x="1450622" y="320089"/>
                    </a:lnTo>
                    <a:lnTo>
                      <a:pt x="1451140" y="319732"/>
                    </a:lnTo>
                    <a:lnTo>
                      <a:pt x="1451658" y="321536"/>
                    </a:lnTo>
                    <a:lnTo>
                      <a:pt x="1452184" y="325177"/>
                    </a:lnTo>
                    <a:lnTo>
                      <a:pt x="1452701" y="329953"/>
                    </a:lnTo>
                    <a:lnTo>
                      <a:pt x="1453227" y="334997"/>
                    </a:lnTo>
                    <a:lnTo>
                      <a:pt x="1453745" y="339456"/>
                    </a:lnTo>
                    <a:lnTo>
                      <a:pt x="1454263" y="342604"/>
                    </a:lnTo>
                    <a:lnTo>
                      <a:pt x="1454789" y="343990"/>
                    </a:lnTo>
                    <a:lnTo>
                      <a:pt x="1455307" y="343506"/>
                    </a:lnTo>
                    <a:lnTo>
                      <a:pt x="1455833" y="341485"/>
                    </a:lnTo>
                    <a:lnTo>
                      <a:pt x="1456351" y="338546"/>
                    </a:lnTo>
                    <a:lnTo>
                      <a:pt x="1456868" y="335431"/>
                    </a:lnTo>
                    <a:lnTo>
                      <a:pt x="1457394" y="332809"/>
                    </a:lnTo>
                    <a:lnTo>
                      <a:pt x="1457912" y="331173"/>
                    </a:lnTo>
                    <a:lnTo>
                      <a:pt x="1458438" y="330763"/>
                    </a:lnTo>
                    <a:lnTo>
                      <a:pt x="1458956" y="331498"/>
                    </a:lnTo>
                    <a:lnTo>
                      <a:pt x="1459473" y="333010"/>
                    </a:lnTo>
                    <a:lnTo>
                      <a:pt x="1460000" y="334730"/>
                    </a:lnTo>
                    <a:lnTo>
                      <a:pt x="1460517" y="336049"/>
                    </a:lnTo>
                    <a:lnTo>
                      <a:pt x="1461043" y="336475"/>
                    </a:lnTo>
                    <a:lnTo>
                      <a:pt x="1461561" y="335749"/>
                    </a:lnTo>
                    <a:lnTo>
                      <a:pt x="1462079" y="333878"/>
                    </a:lnTo>
                    <a:lnTo>
                      <a:pt x="1462605" y="331156"/>
                    </a:lnTo>
                    <a:lnTo>
                      <a:pt x="1463122" y="328108"/>
                    </a:lnTo>
                    <a:lnTo>
                      <a:pt x="1463649" y="325428"/>
                    </a:lnTo>
                    <a:lnTo>
                      <a:pt x="1464166" y="323716"/>
                    </a:lnTo>
                    <a:lnTo>
                      <a:pt x="1464684" y="323323"/>
                    </a:lnTo>
                    <a:lnTo>
                      <a:pt x="1465210" y="324267"/>
                    </a:lnTo>
                    <a:lnTo>
                      <a:pt x="1465728" y="326254"/>
                    </a:lnTo>
                    <a:lnTo>
                      <a:pt x="1466254" y="328718"/>
                    </a:lnTo>
                    <a:lnTo>
                      <a:pt x="1466772" y="330939"/>
                    </a:lnTo>
                    <a:lnTo>
                      <a:pt x="1467289" y="332208"/>
                    </a:lnTo>
                    <a:lnTo>
                      <a:pt x="1467815" y="331958"/>
                    </a:lnTo>
                    <a:lnTo>
                      <a:pt x="1468333" y="329903"/>
                    </a:lnTo>
                    <a:lnTo>
                      <a:pt x="1468859" y="326187"/>
                    </a:lnTo>
                    <a:lnTo>
                      <a:pt x="1469377" y="321303"/>
                    </a:lnTo>
                    <a:lnTo>
                      <a:pt x="1469895" y="316078"/>
                    </a:lnTo>
                    <a:lnTo>
                      <a:pt x="1470421" y="311461"/>
                    </a:lnTo>
                    <a:lnTo>
                      <a:pt x="1470938" y="308377"/>
                    </a:lnTo>
                    <a:lnTo>
                      <a:pt x="1471464" y="307506"/>
                    </a:lnTo>
                    <a:lnTo>
                      <a:pt x="1471982" y="309113"/>
                    </a:lnTo>
                    <a:lnTo>
                      <a:pt x="1472500" y="312966"/>
                    </a:lnTo>
                    <a:lnTo>
                      <a:pt x="1473026" y="318365"/>
                    </a:lnTo>
                    <a:lnTo>
                      <a:pt x="1473544" y="324284"/>
                    </a:lnTo>
                    <a:lnTo>
                      <a:pt x="1474070" y="329586"/>
                    </a:lnTo>
                    <a:lnTo>
                      <a:pt x="1474587" y="333202"/>
                    </a:lnTo>
                    <a:lnTo>
                      <a:pt x="1475105" y="334387"/>
                    </a:lnTo>
                    <a:lnTo>
                      <a:pt x="1475631" y="332818"/>
                    </a:lnTo>
                    <a:lnTo>
                      <a:pt x="1476149" y="328759"/>
                    </a:lnTo>
                    <a:lnTo>
                      <a:pt x="1476675" y="322964"/>
                    </a:lnTo>
                    <a:lnTo>
                      <a:pt x="1477193" y="316614"/>
                    </a:lnTo>
                    <a:lnTo>
                      <a:pt x="1477710" y="311007"/>
                    </a:lnTo>
                    <a:lnTo>
                      <a:pt x="1478237" y="307344"/>
                    </a:lnTo>
                    <a:lnTo>
                      <a:pt x="1478754" y="306509"/>
                    </a:lnTo>
                    <a:lnTo>
                      <a:pt x="1479280" y="308912"/>
                    </a:lnTo>
                    <a:lnTo>
                      <a:pt x="1479798" y="314384"/>
                    </a:lnTo>
                    <a:lnTo>
                      <a:pt x="1480316" y="322171"/>
                    </a:lnTo>
                    <a:lnTo>
                      <a:pt x="1480842" y="331072"/>
                    </a:lnTo>
                    <a:lnTo>
                      <a:pt x="1481359" y="339682"/>
                    </a:lnTo>
                    <a:lnTo>
                      <a:pt x="1481886" y="346696"/>
                    </a:lnTo>
                    <a:lnTo>
                      <a:pt x="1482403" y="351105"/>
                    </a:lnTo>
                    <a:lnTo>
                      <a:pt x="1482921" y="352399"/>
                    </a:lnTo>
                    <a:lnTo>
                      <a:pt x="1483447" y="350645"/>
                    </a:lnTo>
                    <a:lnTo>
                      <a:pt x="1483965" y="346545"/>
                    </a:lnTo>
                    <a:lnTo>
                      <a:pt x="1484491" y="341251"/>
                    </a:lnTo>
                    <a:lnTo>
                      <a:pt x="1485008" y="336124"/>
                    </a:lnTo>
                    <a:lnTo>
                      <a:pt x="1485526" y="332467"/>
                    </a:lnTo>
                    <a:lnTo>
                      <a:pt x="1486052" y="331323"/>
                    </a:lnTo>
                    <a:lnTo>
                      <a:pt x="1486570" y="333310"/>
                    </a:lnTo>
                    <a:lnTo>
                      <a:pt x="1487096" y="338504"/>
                    </a:lnTo>
                    <a:lnTo>
                      <a:pt x="1487614" y="346395"/>
                    </a:lnTo>
                    <a:lnTo>
                      <a:pt x="1488132" y="355939"/>
                    </a:lnTo>
                    <a:lnTo>
                      <a:pt x="1488658" y="365834"/>
                    </a:lnTo>
                    <a:lnTo>
                      <a:pt x="1489175" y="374786"/>
                    </a:lnTo>
                    <a:lnTo>
                      <a:pt x="1489701" y="381733"/>
                    </a:lnTo>
                    <a:lnTo>
                      <a:pt x="1490219" y="385992"/>
                    </a:lnTo>
                    <a:lnTo>
                      <a:pt x="1490737" y="387370"/>
                    </a:lnTo>
                    <a:lnTo>
                      <a:pt x="1491263" y="386251"/>
                    </a:lnTo>
                    <a:lnTo>
                      <a:pt x="1491781" y="383512"/>
                    </a:lnTo>
                    <a:lnTo>
                      <a:pt x="1492307" y="380264"/>
                    </a:lnTo>
                    <a:lnTo>
                      <a:pt x="1492824" y="377642"/>
                    </a:lnTo>
                    <a:lnTo>
                      <a:pt x="1493342" y="376615"/>
                    </a:lnTo>
                    <a:lnTo>
                      <a:pt x="1493868" y="377859"/>
                    </a:lnTo>
                    <a:lnTo>
                      <a:pt x="1494386" y="381625"/>
                    </a:lnTo>
                    <a:lnTo>
                      <a:pt x="1494912" y="387679"/>
                    </a:lnTo>
                    <a:lnTo>
                      <a:pt x="1495430" y="395303"/>
                    </a:lnTo>
                    <a:lnTo>
                      <a:pt x="1495947" y="403553"/>
                    </a:lnTo>
                    <a:lnTo>
                      <a:pt x="1496473" y="411427"/>
                    </a:lnTo>
                    <a:lnTo>
                      <a:pt x="1496991" y="418082"/>
                    </a:lnTo>
                    <a:lnTo>
                      <a:pt x="1497517" y="422917"/>
                    </a:lnTo>
                    <a:lnTo>
                      <a:pt x="1498035" y="425681"/>
                    </a:lnTo>
                    <a:lnTo>
                      <a:pt x="1498553" y="426532"/>
                    </a:lnTo>
                    <a:lnTo>
                      <a:pt x="1499079" y="426023"/>
                    </a:lnTo>
                    <a:lnTo>
                      <a:pt x="1499596" y="424921"/>
                    </a:lnTo>
                    <a:lnTo>
                      <a:pt x="1500122" y="424036"/>
                    </a:lnTo>
                    <a:lnTo>
                      <a:pt x="1500640" y="424019"/>
                    </a:lnTo>
                    <a:lnTo>
                      <a:pt x="1501158" y="425297"/>
                    </a:lnTo>
                    <a:lnTo>
                      <a:pt x="1501684" y="428010"/>
                    </a:lnTo>
                    <a:lnTo>
                      <a:pt x="1502202" y="431952"/>
                    </a:lnTo>
                    <a:lnTo>
                      <a:pt x="1502728" y="436628"/>
                    </a:lnTo>
                    <a:lnTo>
                      <a:pt x="1503245" y="441404"/>
                    </a:lnTo>
                    <a:lnTo>
                      <a:pt x="1503763" y="445655"/>
                    </a:lnTo>
                    <a:lnTo>
                      <a:pt x="1504289" y="448928"/>
                    </a:lnTo>
                    <a:lnTo>
                      <a:pt x="1504807" y="451007"/>
                    </a:lnTo>
                    <a:lnTo>
                      <a:pt x="1505333" y="451917"/>
                    </a:lnTo>
                    <a:lnTo>
                      <a:pt x="1505851" y="451934"/>
                    </a:lnTo>
                    <a:lnTo>
                      <a:pt x="1506368" y="451575"/>
                    </a:lnTo>
                    <a:lnTo>
                      <a:pt x="1506895" y="451416"/>
                    </a:lnTo>
                    <a:lnTo>
                      <a:pt x="1507412" y="451984"/>
                    </a:lnTo>
                    <a:lnTo>
                      <a:pt x="1507938" y="453529"/>
                    </a:lnTo>
                    <a:lnTo>
                      <a:pt x="1508456" y="456017"/>
                    </a:lnTo>
                    <a:lnTo>
                      <a:pt x="1508974" y="459174"/>
                    </a:lnTo>
                    <a:lnTo>
                      <a:pt x="1509500" y="462480"/>
                    </a:lnTo>
                    <a:lnTo>
                      <a:pt x="1510018" y="465328"/>
                    </a:lnTo>
                    <a:lnTo>
                      <a:pt x="1510544" y="467098"/>
                    </a:lnTo>
                    <a:lnTo>
                      <a:pt x="1511061" y="467382"/>
                    </a:lnTo>
                    <a:lnTo>
                      <a:pt x="1511579" y="466079"/>
                    </a:lnTo>
                    <a:lnTo>
                      <a:pt x="1512105" y="463441"/>
                    </a:lnTo>
                    <a:lnTo>
                      <a:pt x="1512623" y="460017"/>
                    </a:lnTo>
                    <a:lnTo>
                      <a:pt x="1513149" y="456577"/>
                    </a:lnTo>
                    <a:lnTo>
                      <a:pt x="1513667" y="453938"/>
                    </a:lnTo>
                    <a:lnTo>
                      <a:pt x="1514184" y="452819"/>
                    </a:lnTo>
                    <a:lnTo>
                      <a:pt x="1514710" y="453637"/>
                    </a:lnTo>
                    <a:lnTo>
                      <a:pt x="1515228" y="456401"/>
                    </a:lnTo>
                    <a:lnTo>
                      <a:pt x="1515754" y="460668"/>
                    </a:lnTo>
                    <a:lnTo>
                      <a:pt x="1516272" y="465637"/>
                    </a:lnTo>
                    <a:lnTo>
                      <a:pt x="1516790" y="470263"/>
                    </a:lnTo>
                    <a:lnTo>
                      <a:pt x="1517316" y="473519"/>
                    </a:lnTo>
                    <a:lnTo>
                      <a:pt x="1517833" y="474546"/>
                    </a:lnTo>
                    <a:lnTo>
                      <a:pt x="1518359" y="472860"/>
                    </a:lnTo>
                    <a:lnTo>
                      <a:pt x="1518877" y="468476"/>
                    </a:lnTo>
                    <a:lnTo>
                      <a:pt x="1519395" y="461979"/>
                    </a:lnTo>
                    <a:lnTo>
                      <a:pt x="1519921" y="454406"/>
                    </a:lnTo>
                    <a:lnTo>
                      <a:pt x="1520439" y="447057"/>
                    </a:lnTo>
                    <a:lnTo>
                      <a:pt x="1520965" y="441237"/>
                    </a:lnTo>
                    <a:lnTo>
                      <a:pt x="1521482" y="437981"/>
                    </a:lnTo>
                    <a:lnTo>
                      <a:pt x="1522000" y="437864"/>
                    </a:lnTo>
                    <a:lnTo>
                      <a:pt x="1522526" y="440903"/>
                    </a:lnTo>
                    <a:lnTo>
                      <a:pt x="1523044" y="446456"/>
                    </a:lnTo>
                    <a:lnTo>
                      <a:pt x="1523570" y="453395"/>
                    </a:lnTo>
                    <a:lnTo>
                      <a:pt x="1524088" y="460259"/>
                    </a:lnTo>
                    <a:lnTo>
                      <a:pt x="1524605" y="465578"/>
                    </a:lnTo>
                    <a:lnTo>
                      <a:pt x="1525132" y="468167"/>
                    </a:lnTo>
                    <a:lnTo>
                      <a:pt x="1525649" y="467323"/>
                    </a:lnTo>
                    <a:lnTo>
                      <a:pt x="1526175" y="462990"/>
                    </a:lnTo>
                    <a:lnTo>
                      <a:pt x="1526693" y="455767"/>
                    </a:lnTo>
                    <a:lnTo>
                      <a:pt x="1527211" y="446865"/>
                    </a:lnTo>
                    <a:lnTo>
                      <a:pt x="1527737" y="437855"/>
                    </a:lnTo>
                    <a:lnTo>
                      <a:pt x="1528254" y="430332"/>
                    </a:lnTo>
                    <a:lnTo>
                      <a:pt x="1528781" y="425581"/>
                    </a:lnTo>
                    <a:lnTo>
                      <a:pt x="1529298" y="424411"/>
                    </a:lnTo>
                    <a:lnTo>
                      <a:pt x="1529816" y="426975"/>
                    </a:lnTo>
                    <a:lnTo>
                      <a:pt x="1530342" y="432745"/>
                    </a:lnTo>
                    <a:lnTo>
                      <a:pt x="1530860" y="440586"/>
                    </a:lnTo>
                    <a:lnTo>
                      <a:pt x="1531386" y="448953"/>
                    </a:lnTo>
                    <a:lnTo>
                      <a:pt x="1531903" y="456259"/>
                    </a:lnTo>
                    <a:lnTo>
                      <a:pt x="1532421" y="461186"/>
                    </a:lnTo>
                    <a:lnTo>
                      <a:pt x="1532947" y="462906"/>
                    </a:lnTo>
                    <a:lnTo>
                      <a:pt x="1533465" y="461219"/>
                    </a:lnTo>
                    <a:lnTo>
                      <a:pt x="1533991" y="456552"/>
                    </a:lnTo>
                    <a:lnTo>
                      <a:pt x="1534509" y="449930"/>
                    </a:lnTo>
                    <a:lnTo>
                      <a:pt x="1535027" y="442774"/>
                    </a:lnTo>
                    <a:lnTo>
                      <a:pt x="1535553" y="436561"/>
                    </a:lnTo>
                    <a:lnTo>
                      <a:pt x="1536070" y="432511"/>
                    </a:lnTo>
                    <a:lnTo>
                      <a:pt x="1536596" y="431459"/>
                    </a:lnTo>
                    <a:lnTo>
                      <a:pt x="1537114" y="433689"/>
                    </a:lnTo>
                    <a:lnTo>
                      <a:pt x="1537632" y="438882"/>
                    </a:lnTo>
                    <a:lnTo>
                      <a:pt x="1538158" y="446164"/>
                    </a:lnTo>
                    <a:lnTo>
                      <a:pt x="1538676" y="454280"/>
                    </a:lnTo>
                    <a:lnTo>
                      <a:pt x="1539202" y="461921"/>
                    </a:lnTo>
                    <a:lnTo>
                      <a:pt x="1539719" y="467991"/>
                    </a:lnTo>
                    <a:lnTo>
                      <a:pt x="1540237" y="471833"/>
                    </a:lnTo>
                    <a:lnTo>
                      <a:pt x="1540763" y="473202"/>
                    </a:lnTo>
                    <a:lnTo>
                      <a:pt x="1541281" y="472367"/>
                    </a:lnTo>
                    <a:lnTo>
                      <a:pt x="1541807" y="470012"/>
                    </a:lnTo>
                    <a:lnTo>
                      <a:pt x="1542325" y="467131"/>
                    </a:lnTo>
                    <a:lnTo>
                      <a:pt x="1542842" y="464752"/>
                    </a:lnTo>
                    <a:lnTo>
                      <a:pt x="1543368" y="463716"/>
                    </a:lnTo>
                    <a:lnTo>
                      <a:pt x="1543886" y="464551"/>
                    </a:lnTo>
                    <a:lnTo>
                      <a:pt x="1544412" y="467415"/>
                    </a:lnTo>
                    <a:lnTo>
                      <a:pt x="1544930" y="472075"/>
                    </a:lnTo>
                    <a:lnTo>
                      <a:pt x="1545448" y="477970"/>
                    </a:lnTo>
                    <a:lnTo>
                      <a:pt x="1545974" y="484291"/>
                    </a:lnTo>
                    <a:lnTo>
                      <a:pt x="1546491" y="490228"/>
                    </a:lnTo>
                    <a:lnTo>
                      <a:pt x="1547018" y="495180"/>
                    </a:lnTo>
                    <a:lnTo>
                      <a:pt x="1547535" y="498854"/>
                    </a:lnTo>
                    <a:lnTo>
                      <a:pt x="1548053" y="501276"/>
                    </a:lnTo>
                    <a:lnTo>
                      <a:pt x="1548579" y="502712"/>
                    </a:lnTo>
                    <a:lnTo>
                      <a:pt x="1549097" y="503664"/>
                    </a:lnTo>
                    <a:lnTo>
                      <a:pt x="1549623" y="504741"/>
                    </a:lnTo>
                    <a:lnTo>
                      <a:pt x="1550140" y="506503"/>
                    </a:lnTo>
                    <a:lnTo>
                      <a:pt x="1550658" y="509275"/>
                    </a:lnTo>
                    <a:lnTo>
                      <a:pt x="1551184" y="513083"/>
                    </a:lnTo>
                    <a:lnTo>
                      <a:pt x="1551702" y="517701"/>
                    </a:lnTo>
                    <a:lnTo>
                      <a:pt x="1552228" y="522702"/>
                    </a:lnTo>
                    <a:lnTo>
                      <a:pt x="1552746" y="527571"/>
                    </a:lnTo>
                    <a:lnTo>
                      <a:pt x="1553264" y="531796"/>
                    </a:lnTo>
                    <a:lnTo>
                      <a:pt x="1553789" y="534969"/>
                    </a:lnTo>
                    <a:lnTo>
                      <a:pt x="1554307" y="536965"/>
                    </a:lnTo>
                    <a:lnTo>
                      <a:pt x="1554833" y="537950"/>
                    </a:lnTo>
                    <a:lnTo>
                      <a:pt x="1555351" y="538326"/>
                    </a:lnTo>
                    <a:lnTo>
                      <a:pt x="1555869" y="538685"/>
                    </a:lnTo>
                    <a:lnTo>
                      <a:pt x="1556395" y="539653"/>
                    </a:lnTo>
                    <a:lnTo>
                      <a:pt x="1556913" y="541791"/>
                    </a:lnTo>
                    <a:lnTo>
                      <a:pt x="1557439" y="545448"/>
                    </a:lnTo>
                    <a:lnTo>
                      <a:pt x="1557956" y="550609"/>
                    </a:lnTo>
                    <a:lnTo>
                      <a:pt x="1558474" y="556880"/>
                    </a:lnTo>
                    <a:lnTo>
                      <a:pt x="1559000" y="563568"/>
                    </a:lnTo>
                    <a:lnTo>
                      <a:pt x="1559518" y="569840"/>
                    </a:lnTo>
                    <a:lnTo>
                      <a:pt x="1560044" y="574883"/>
                    </a:lnTo>
                    <a:lnTo>
                      <a:pt x="1560562" y="578073"/>
                    </a:lnTo>
                    <a:lnTo>
                      <a:pt x="1561079" y="579075"/>
                    </a:lnTo>
                    <a:lnTo>
                      <a:pt x="1561605" y="577956"/>
                    </a:lnTo>
                    <a:lnTo>
                      <a:pt x="1562123" y="575159"/>
                    </a:lnTo>
                    <a:lnTo>
                      <a:pt x="1562649" y="571484"/>
                    </a:lnTo>
                    <a:lnTo>
                      <a:pt x="1563167" y="567952"/>
                    </a:lnTo>
                    <a:lnTo>
                      <a:pt x="1563685" y="565597"/>
                    </a:lnTo>
                    <a:lnTo>
                      <a:pt x="1564211" y="565280"/>
                    </a:lnTo>
                    <a:lnTo>
                      <a:pt x="1564728" y="567485"/>
                    </a:lnTo>
                    <a:lnTo>
                      <a:pt x="1565254" y="572219"/>
                    </a:lnTo>
                    <a:lnTo>
                      <a:pt x="1565772" y="578966"/>
                    </a:lnTo>
                    <a:lnTo>
                      <a:pt x="1566290" y="586749"/>
                    </a:lnTo>
                    <a:lnTo>
                      <a:pt x="1566816" y="594331"/>
                    </a:lnTo>
                    <a:lnTo>
                      <a:pt x="1567334" y="600443"/>
                    </a:lnTo>
                    <a:lnTo>
                      <a:pt x="1567860" y="604050"/>
                    </a:lnTo>
                    <a:lnTo>
                      <a:pt x="1568377" y="604543"/>
                    </a:lnTo>
                    <a:lnTo>
                      <a:pt x="1568895" y="601813"/>
                    </a:lnTo>
                    <a:lnTo>
                      <a:pt x="1569421" y="596335"/>
                    </a:lnTo>
                    <a:lnTo>
                      <a:pt x="1569939" y="589087"/>
                    </a:lnTo>
                    <a:lnTo>
                      <a:pt x="1570465" y="581405"/>
                    </a:lnTo>
                    <a:lnTo>
                      <a:pt x="1570983" y="574733"/>
                    </a:lnTo>
                    <a:lnTo>
                      <a:pt x="1571500" y="570324"/>
                    </a:lnTo>
                    <a:lnTo>
                      <a:pt x="1572026" y="569013"/>
                    </a:lnTo>
                    <a:lnTo>
                      <a:pt x="1572544" y="571050"/>
                    </a:lnTo>
                    <a:lnTo>
                      <a:pt x="1573070" y="576102"/>
                    </a:lnTo>
                    <a:lnTo>
                      <a:pt x="1573588" y="583208"/>
                    </a:lnTo>
                    <a:lnTo>
                      <a:pt x="1574106" y="590999"/>
                    </a:lnTo>
                    <a:lnTo>
                      <a:pt x="1574632" y="597888"/>
                    </a:lnTo>
                    <a:lnTo>
                      <a:pt x="1575149" y="602481"/>
                    </a:lnTo>
                    <a:lnTo>
                      <a:pt x="1575676" y="603792"/>
                    </a:lnTo>
                    <a:lnTo>
                      <a:pt x="1576193" y="601454"/>
                    </a:lnTo>
                    <a:lnTo>
                      <a:pt x="1576711" y="595717"/>
                    </a:lnTo>
                    <a:lnTo>
                      <a:pt x="1577237" y="587500"/>
                    </a:lnTo>
                    <a:lnTo>
                      <a:pt x="1577755" y="578173"/>
                    </a:lnTo>
                    <a:lnTo>
                      <a:pt x="1578281" y="569305"/>
                    </a:lnTo>
                    <a:lnTo>
                      <a:pt x="1578799" y="562324"/>
                    </a:lnTo>
                    <a:lnTo>
                      <a:pt x="1579316" y="558258"/>
                    </a:lnTo>
                    <a:lnTo>
                      <a:pt x="1579842" y="557581"/>
                    </a:lnTo>
                    <a:lnTo>
                      <a:pt x="1580360" y="560195"/>
                    </a:lnTo>
                    <a:lnTo>
                      <a:pt x="1580886" y="565380"/>
                    </a:lnTo>
                    <a:lnTo>
                      <a:pt x="1581404" y="571894"/>
                    </a:lnTo>
                    <a:lnTo>
                      <a:pt x="1581922" y="578257"/>
                    </a:lnTo>
                    <a:lnTo>
                      <a:pt x="1582448" y="583041"/>
                    </a:lnTo>
                    <a:lnTo>
                      <a:pt x="1582965" y="585229"/>
                    </a:lnTo>
                    <a:lnTo>
                      <a:pt x="1583491" y="584319"/>
                    </a:lnTo>
                    <a:lnTo>
                      <a:pt x="1584009" y="580411"/>
                    </a:lnTo>
                    <a:lnTo>
                      <a:pt x="1584527" y="574190"/>
                    </a:lnTo>
                    <a:lnTo>
                      <a:pt x="1585053" y="566800"/>
                    </a:lnTo>
                    <a:lnTo>
                      <a:pt x="1585571" y="559560"/>
                    </a:lnTo>
                    <a:lnTo>
                      <a:pt x="1586097" y="553682"/>
                    </a:lnTo>
                    <a:lnTo>
                      <a:pt x="1586614" y="550041"/>
                    </a:lnTo>
                    <a:lnTo>
                      <a:pt x="1587132" y="548997"/>
                    </a:lnTo>
                    <a:lnTo>
                      <a:pt x="1587658" y="550492"/>
                    </a:lnTo>
                    <a:lnTo>
                      <a:pt x="1588176" y="553982"/>
                    </a:lnTo>
                    <a:lnTo>
                      <a:pt x="1588702" y="558550"/>
                    </a:lnTo>
                    <a:lnTo>
                      <a:pt x="1589220" y="563117"/>
                    </a:lnTo>
                    <a:lnTo>
                      <a:pt x="1589737" y="566691"/>
                    </a:lnTo>
                    <a:lnTo>
                      <a:pt x="1590263" y="568612"/>
                    </a:lnTo>
                    <a:lnTo>
                      <a:pt x="1590781" y="568654"/>
                    </a:lnTo>
                    <a:lnTo>
                      <a:pt x="1591307" y="567000"/>
                    </a:lnTo>
                    <a:lnTo>
                      <a:pt x="1591825" y="564211"/>
                    </a:lnTo>
                    <a:lnTo>
                      <a:pt x="1592343" y="561080"/>
                    </a:lnTo>
                    <a:lnTo>
                      <a:pt x="1592869" y="558483"/>
                    </a:lnTo>
                    <a:lnTo>
                      <a:pt x="1593386" y="557105"/>
                    </a:lnTo>
                    <a:lnTo>
                      <a:pt x="1593913" y="557314"/>
                    </a:lnTo>
                    <a:lnTo>
                      <a:pt x="1594430" y="559043"/>
                    </a:lnTo>
                    <a:lnTo>
                      <a:pt x="1594948" y="561907"/>
                    </a:lnTo>
                    <a:lnTo>
                      <a:pt x="1595474" y="565322"/>
                    </a:lnTo>
                    <a:lnTo>
                      <a:pt x="1595992" y="568612"/>
                    </a:lnTo>
                    <a:lnTo>
                      <a:pt x="1596518" y="571159"/>
                    </a:lnTo>
                    <a:lnTo>
                      <a:pt x="1597035" y="572595"/>
                    </a:lnTo>
                    <a:lnTo>
                      <a:pt x="1597553" y="572896"/>
                    </a:lnTo>
                    <a:lnTo>
                      <a:pt x="1598079" y="572395"/>
                    </a:lnTo>
                    <a:lnTo>
                      <a:pt x="1598597" y="571660"/>
                    </a:lnTo>
                    <a:lnTo>
                      <a:pt x="1599123" y="571359"/>
                    </a:lnTo>
                    <a:lnTo>
                      <a:pt x="1599641" y="572127"/>
                    </a:lnTo>
                    <a:lnTo>
                      <a:pt x="1600159" y="574424"/>
                    </a:lnTo>
                    <a:lnTo>
                      <a:pt x="1600684" y="578432"/>
                    </a:lnTo>
                    <a:lnTo>
                      <a:pt x="1601202" y="583876"/>
                    </a:lnTo>
                    <a:lnTo>
                      <a:pt x="1601728" y="590122"/>
                    </a:lnTo>
                    <a:lnTo>
                      <a:pt x="1602246" y="596310"/>
                    </a:lnTo>
                    <a:lnTo>
                      <a:pt x="1602764" y="601529"/>
                    </a:lnTo>
                    <a:lnTo>
                      <a:pt x="1603290" y="605086"/>
                    </a:lnTo>
                    <a:lnTo>
                      <a:pt x="1603808" y="606614"/>
                    </a:lnTo>
                    <a:lnTo>
                      <a:pt x="1604334" y="606171"/>
                    </a:lnTo>
                    <a:lnTo>
                      <a:pt x="1604851" y="604301"/>
                    </a:lnTo>
                    <a:lnTo>
                      <a:pt x="1605369" y="601871"/>
                    </a:lnTo>
                    <a:lnTo>
                      <a:pt x="1605895" y="599967"/>
                    </a:lnTo>
                    <a:lnTo>
                      <a:pt x="1606413" y="599600"/>
                    </a:lnTo>
                    <a:lnTo>
                      <a:pt x="1606939" y="601529"/>
                    </a:lnTo>
                    <a:lnTo>
                      <a:pt x="1607457" y="606130"/>
                    </a:lnTo>
                    <a:lnTo>
                      <a:pt x="1607974" y="613269"/>
                    </a:lnTo>
                    <a:lnTo>
                      <a:pt x="1608500" y="622312"/>
                    </a:lnTo>
                    <a:lnTo>
                      <a:pt x="1609018" y="632216"/>
                    </a:lnTo>
                    <a:lnTo>
                      <a:pt x="1609544" y="641677"/>
                    </a:lnTo>
                    <a:lnTo>
                      <a:pt x="1610062" y="649442"/>
                    </a:lnTo>
                    <a:lnTo>
                      <a:pt x="1610580" y="654553"/>
                    </a:lnTo>
                    <a:lnTo>
                      <a:pt x="1611106" y="656523"/>
                    </a:lnTo>
                    <a:lnTo>
                      <a:pt x="1611623" y="655471"/>
                    </a:lnTo>
                    <a:lnTo>
                      <a:pt x="1612149" y="652089"/>
                    </a:lnTo>
                    <a:lnTo>
                      <a:pt x="1612667" y="647530"/>
                    </a:lnTo>
                    <a:lnTo>
                      <a:pt x="1613185" y="643171"/>
                    </a:lnTo>
                    <a:lnTo>
                      <a:pt x="1613711" y="640407"/>
                    </a:lnTo>
                    <a:lnTo>
                      <a:pt x="1614229" y="640316"/>
                    </a:lnTo>
                    <a:lnTo>
                      <a:pt x="1614755" y="643472"/>
                    </a:lnTo>
                    <a:lnTo>
                      <a:pt x="1615272" y="649843"/>
                    </a:lnTo>
                    <a:lnTo>
                      <a:pt x="1615790" y="658795"/>
                    </a:lnTo>
                    <a:lnTo>
                      <a:pt x="1616316" y="669249"/>
                    </a:lnTo>
                    <a:lnTo>
                      <a:pt x="1616834" y="679787"/>
                    </a:lnTo>
                    <a:lnTo>
                      <a:pt x="1617360" y="688956"/>
                    </a:lnTo>
                    <a:lnTo>
                      <a:pt x="1617878" y="695494"/>
                    </a:lnTo>
                    <a:lnTo>
                      <a:pt x="1618395" y="698634"/>
                    </a:lnTo>
                    <a:lnTo>
                      <a:pt x="1618921" y="698216"/>
                    </a:lnTo>
                    <a:lnTo>
                      <a:pt x="1619439" y="694701"/>
                    </a:lnTo>
                    <a:lnTo>
                      <a:pt x="1619965" y="689089"/>
                    </a:lnTo>
                    <a:lnTo>
                      <a:pt x="1620483" y="682735"/>
                    </a:lnTo>
                    <a:lnTo>
                      <a:pt x="1621001" y="677149"/>
                    </a:lnTo>
                    <a:lnTo>
                      <a:pt x="1621527" y="673641"/>
                    </a:lnTo>
                    <a:lnTo>
                      <a:pt x="1622045" y="673065"/>
                    </a:lnTo>
                    <a:lnTo>
                      <a:pt x="1622571" y="675704"/>
                    </a:lnTo>
                    <a:lnTo>
                      <a:pt x="1623088" y="681240"/>
                    </a:lnTo>
                    <a:lnTo>
                      <a:pt x="1623606" y="688864"/>
                    </a:lnTo>
                    <a:lnTo>
                      <a:pt x="1624132" y="697390"/>
                    </a:lnTo>
                    <a:lnTo>
                      <a:pt x="1624650" y="705423"/>
                    </a:lnTo>
                    <a:lnTo>
                      <a:pt x="1625176" y="711669"/>
                    </a:lnTo>
                    <a:lnTo>
                      <a:pt x="1625694" y="715176"/>
                    </a:lnTo>
                    <a:lnTo>
                      <a:pt x="1626211" y="715493"/>
                    </a:lnTo>
                    <a:lnTo>
                      <a:pt x="1626737" y="712754"/>
                    </a:lnTo>
                    <a:lnTo>
                      <a:pt x="1627255" y="707585"/>
                    </a:lnTo>
                    <a:lnTo>
                      <a:pt x="1627781" y="701005"/>
                    </a:lnTo>
                    <a:lnTo>
                      <a:pt x="1628299" y="694300"/>
                    </a:lnTo>
                    <a:lnTo>
                      <a:pt x="1628816" y="688705"/>
                    </a:lnTo>
                    <a:lnTo>
                      <a:pt x="1629343" y="685165"/>
                    </a:lnTo>
                    <a:lnTo>
                      <a:pt x="1629860" y="684121"/>
                    </a:lnTo>
                    <a:lnTo>
                      <a:pt x="1630386" y="685540"/>
                    </a:lnTo>
                    <a:lnTo>
                      <a:pt x="1630904" y="688939"/>
                    </a:lnTo>
                    <a:lnTo>
                      <a:pt x="1631422" y="693507"/>
                    </a:lnTo>
                    <a:lnTo>
                      <a:pt x="1631948" y="698166"/>
                    </a:lnTo>
                    <a:lnTo>
                      <a:pt x="1632466" y="701874"/>
                    </a:lnTo>
                    <a:lnTo>
                      <a:pt x="1632992" y="703828"/>
                    </a:lnTo>
                    <a:lnTo>
                      <a:pt x="1633509" y="703636"/>
                    </a:lnTo>
                    <a:lnTo>
                      <a:pt x="1634027" y="701339"/>
                    </a:lnTo>
                    <a:lnTo>
                      <a:pt x="1634553" y="697306"/>
                    </a:lnTo>
                    <a:lnTo>
                      <a:pt x="1635071" y="692237"/>
                    </a:lnTo>
                    <a:lnTo>
                      <a:pt x="1635597" y="686968"/>
                    </a:lnTo>
                    <a:lnTo>
                      <a:pt x="1636115" y="682376"/>
                    </a:lnTo>
                    <a:lnTo>
                      <a:pt x="1636632" y="679086"/>
                    </a:lnTo>
                    <a:lnTo>
                      <a:pt x="1637158" y="677366"/>
                    </a:lnTo>
                    <a:lnTo>
                      <a:pt x="1637676" y="677082"/>
                    </a:lnTo>
                    <a:lnTo>
                      <a:pt x="1638202" y="677825"/>
                    </a:lnTo>
                    <a:lnTo>
                      <a:pt x="1638720" y="678986"/>
                    </a:lnTo>
                    <a:lnTo>
                      <a:pt x="1639238" y="679887"/>
                    </a:lnTo>
                    <a:lnTo>
                      <a:pt x="1639764" y="679938"/>
                    </a:lnTo>
                    <a:lnTo>
                      <a:pt x="1640281" y="678802"/>
                    </a:lnTo>
                    <a:lnTo>
                      <a:pt x="1640807" y="676522"/>
                    </a:lnTo>
                    <a:lnTo>
                      <a:pt x="1641325" y="673458"/>
                    </a:lnTo>
                    <a:lnTo>
                      <a:pt x="1641843" y="670126"/>
                    </a:lnTo>
                    <a:lnTo>
                      <a:pt x="1642369" y="667111"/>
                    </a:lnTo>
                    <a:lnTo>
                      <a:pt x="1642887" y="664966"/>
                    </a:lnTo>
                    <a:lnTo>
                      <a:pt x="1643413" y="664039"/>
                    </a:lnTo>
                    <a:lnTo>
                      <a:pt x="1643931" y="664423"/>
                    </a:lnTo>
                    <a:lnTo>
                      <a:pt x="1644448" y="665834"/>
                    </a:lnTo>
                    <a:lnTo>
                      <a:pt x="1644974" y="667654"/>
                    </a:lnTo>
                    <a:lnTo>
                      <a:pt x="1645492" y="669149"/>
                    </a:lnTo>
                    <a:lnTo>
                      <a:pt x="1646018" y="669633"/>
                    </a:lnTo>
                    <a:lnTo>
                      <a:pt x="1646536" y="668606"/>
                    </a:lnTo>
                    <a:lnTo>
                      <a:pt x="1647053" y="665926"/>
                    </a:lnTo>
                    <a:lnTo>
                      <a:pt x="1647579" y="661809"/>
                    </a:lnTo>
                    <a:lnTo>
                      <a:pt x="1648097" y="656899"/>
                    </a:lnTo>
                    <a:lnTo>
                      <a:pt x="1648623" y="652131"/>
                    </a:lnTo>
                    <a:lnTo>
                      <a:pt x="1649141" y="648490"/>
                    </a:lnTo>
                    <a:lnTo>
                      <a:pt x="1649659" y="646812"/>
                    </a:lnTo>
                    <a:lnTo>
                      <a:pt x="1650185" y="647580"/>
                    </a:lnTo>
                    <a:lnTo>
                      <a:pt x="1650703" y="650870"/>
                    </a:lnTo>
                    <a:lnTo>
                      <a:pt x="1651229" y="656240"/>
                    </a:lnTo>
                    <a:lnTo>
                      <a:pt x="1651746" y="662778"/>
                    </a:lnTo>
                    <a:lnTo>
                      <a:pt x="1652264" y="669266"/>
                    </a:lnTo>
                    <a:lnTo>
                      <a:pt x="1652790" y="674435"/>
                    </a:lnTo>
                    <a:lnTo>
                      <a:pt x="1653308" y="677274"/>
                    </a:lnTo>
                    <a:lnTo>
                      <a:pt x="1653834" y="677199"/>
                    </a:lnTo>
                    <a:lnTo>
                      <a:pt x="1654352" y="674226"/>
                    </a:lnTo>
                    <a:lnTo>
                      <a:pt x="1654869" y="668940"/>
                    </a:lnTo>
                    <a:lnTo>
                      <a:pt x="1655395" y="662460"/>
                    </a:lnTo>
                    <a:lnTo>
                      <a:pt x="1655913" y="656189"/>
                    </a:lnTo>
                    <a:lnTo>
                      <a:pt x="1656439" y="651630"/>
                    </a:lnTo>
                    <a:lnTo>
                      <a:pt x="1656957" y="649994"/>
                    </a:lnTo>
                    <a:lnTo>
                      <a:pt x="1657474" y="651998"/>
                    </a:lnTo>
                    <a:lnTo>
                      <a:pt x="1658001" y="657701"/>
                    </a:lnTo>
                    <a:lnTo>
                      <a:pt x="1658518" y="666427"/>
                    </a:lnTo>
                    <a:lnTo>
                      <a:pt x="1659044" y="676956"/>
                    </a:lnTo>
                    <a:lnTo>
                      <a:pt x="1659562" y="687678"/>
                    </a:lnTo>
                    <a:lnTo>
                      <a:pt x="1660080" y="696972"/>
                    </a:lnTo>
                    <a:lnTo>
                      <a:pt x="1660606" y="703460"/>
                    </a:lnTo>
                    <a:lnTo>
                      <a:pt x="1661124" y="706308"/>
                    </a:lnTo>
                    <a:lnTo>
                      <a:pt x="1661650" y="705397"/>
                    </a:lnTo>
                    <a:lnTo>
                      <a:pt x="1662167" y="701331"/>
                    </a:lnTo>
                    <a:lnTo>
                      <a:pt x="1662685" y="695294"/>
                    </a:lnTo>
                    <a:lnTo>
                      <a:pt x="1663211" y="688856"/>
                    </a:lnTo>
                    <a:lnTo>
                      <a:pt x="1663729" y="683703"/>
                    </a:lnTo>
                    <a:lnTo>
                      <a:pt x="1664255" y="681324"/>
                    </a:lnTo>
                    <a:lnTo>
                      <a:pt x="1664773" y="682668"/>
                    </a:lnTo>
                    <a:lnTo>
                      <a:pt x="1665290" y="687954"/>
                    </a:lnTo>
                    <a:lnTo>
                      <a:pt x="1665817" y="696663"/>
                    </a:lnTo>
                    <a:lnTo>
                      <a:pt x="1666334" y="707669"/>
                    </a:lnTo>
                    <a:lnTo>
                      <a:pt x="1666860" y="719476"/>
                    </a:lnTo>
                    <a:lnTo>
                      <a:pt x="1667378" y="730457"/>
                    </a:lnTo>
                    <a:lnTo>
                      <a:pt x="1667896" y="739149"/>
                    </a:lnTo>
                    <a:lnTo>
                      <a:pt x="1668422" y="744552"/>
                    </a:lnTo>
                    <a:lnTo>
                      <a:pt x="1668940" y="746305"/>
                    </a:lnTo>
                    <a:lnTo>
                      <a:pt x="1669465" y="744744"/>
                    </a:lnTo>
                    <a:lnTo>
                      <a:pt x="1669983" y="740803"/>
                    </a:lnTo>
                    <a:lnTo>
                      <a:pt x="1670501" y="735801"/>
                    </a:lnTo>
                    <a:lnTo>
                      <a:pt x="1671027" y="731200"/>
                    </a:lnTo>
                    <a:lnTo>
                      <a:pt x="1671545" y="728386"/>
                    </a:lnTo>
                    <a:lnTo>
                      <a:pt x="1672071" y="728311"/>
                    </a:lnTo>
                    <a:lnTo>
                      <a:pt x="1672588" y="731333"/>
                    </a:lnTo>
                    <a:lnTo>
                      <a:pt x="1673106" y="737204"/>
                    </a:lnTo>
                    <a:lnTo>
                      <a:pt x="1673632" y="745178"/>
                    </a:lnTo>
                    <a:lnTo>
                      <a:pt x="1674150" y="754196"/>
                    </a:lnTo>
                    <a:lnTo>
                      <a:pt x="1674676" y="763056"/>
                    </a:lnTo>
                    <a:lnTo>
                      <a:pt x="1675194" y="770563"/>
                    </a:lnTo>
                    <a:lnTo>
                      <a:pt x="1675712" y="775832"/>
                    </a:lnTo>
                    <a:lnTo>
                      <a:pt x="1676238" y="778445"/>
                    </a:lnTo>
                    <a:lnTo>
                      <a:pt x="1676755" y="778554"/>
                    </a:lnTo>
                    <a:lnTo>
                      <a:pt x="1677281" y="776725"/>
                    </a:lnTo>
                    <a:lnTo>
                      <a:pt x="1677799" y="773836"/>
                    </a:lnTo>
                    <a:lnTo>
                      <a:pt x="1678317" y="770855"/>
                    </a:lnTo>
                    <a:lnTo>
                      <a:pt x="1678843" y="768701"/>
                    </a:lnTo>
                    <a:lnTo>
                      <a:pt x="1679361" y="768033"/>
                    </a:lnTo>
                    <a:lnTo>
                      <a:pt x="1679887" y="769110"/>
                    </a:lnTo>
                    <a:lnTo>
                      <a:pt x="1680404" y="771765"/>
                    </a:lnTo>
                    <a:lnTo>
                      <a:pt x="1680922" y="775531"/>
                    </a:lnTo>
                    <a:lnTo>
                      <a:pt x="1681448" y="779765"/>
                    </a:lnTo>
                    <a:lnTo>
                      <a:pt x="1681966" y="783781"/>
                    </a:lnTo>
                    <a:lnTo>
                      <a:pt x="1682492" y="786929"/>
                    </a:lnTo>
                    <a:lnTo>
                      <a:pt x="1683010" y="788741"/>
                    </a:lnTo>
                    <a:lnTo>
                      <a:pt x="1683527" y="789109"/>
                    </a:lnTo>
                    <a:lnTo>
                      <a:pt x="1684053" y="788282"/>
                    </a:lnTo>
                    <a:lnTo>
                      <a:pt x="1684571" y="786737"/>
                    </a:lnTo>
                    <a:lnTo>
                      <a:pt x="1685097" y="785059"/>
                    </a:lnTo>
                    <a:lnTo>
                      <a:pt x="1685615" y="783756"/>
                    </a:lnTo>
                    <a:lnTo>
                      <a:pt x="1686133" y="783205"/>
                    </a:lnTo>
                    <a:lnTo>
                      <a:pt x="1686659" y="783564"/>
                    </a:lnTo>
                    <a:lnTo>
                      <a:pt x="1687176" y="784708"/>
                    </a:lnTo>
                    <a:lnTo>
                      <a:pt x="1687703" y="786236"/>
                    </a:lnTo>
                    <a:lnTo>
                      <a:pt x="1688220" y="787564"/>
                    </a:lnTo>
                    <a:lnTo>
                      <a:pt x="1688738" y="788123"/>
                    </a:lnTo>
                    <a:lnTo>
                      <a:pt x="1689264" y="787497"/>
                    </a:lnTo>
                    <a:lnTo>
                      <a:pt x="1689782" y="785493"/>
                    </a:lnTo>
                    <a:lnTo>
                      <a:pt x="1690308" y="782211"/>
                    </a:lnTo>
                    <a:lnTo>
                      <a:pt x="1690826" y="778086"/>
                    </a:lnTo>
                    <a:lnTo>
                      <a:pt x="1691343" y="773803"/>
                    </a:lnTo>
                    <a:lnTo>
                      <a:pt x="1691869" y="770145"/>
                    </a:lnTo>
                    <a:lnTo>
                      <a:pt x="1692387" y="767774"/>
                    </a:lnTo>
                    <a:lnTo>
                      <a:pt x="1692913" y="767072"/>
                    </a:lnTo>
                    <a:lnTo>
                      <a:pt x="1693431" y="768116"/>
                    </a:lnTo>
                    <a:lnTo>
                      <a:pt x="1693948" y="770605"/>
                    </a:lnTo>
                    <a:lnTo>
                      <a:pt x="1694474" y="773920"/>
                    </a:lnTo>
                    <a:lnTo>
                      <a:pt x="1694992" y="777159"/>
                    </a:lnTo>
                    <a:lnTo>
                      <a:pt x="1695518" y="779280"/>
                    </a:lnTo>
                    <a:lnTo>
                      <a:pt x="1696036" y="779414"/>
                    </a:lnTo>
                    <a:lnTo>
                      <a:pt x="1696554" y="777009"/>
                    </a:lnTo>
                    <a:lnTo>
                      <a:pt x="1697080" y="772024"/>
                    </a:lnTo>
                    <a:lnTo>
                      <a:pt x="1697598" y="764935"/>
                    </a:lnTo>
                    <a:lnTo>
                      <a:pt x="1698124" y="756668"/>
                    </a:lnTo>
                    <a:lnTo>
                      <a:pt x="1698641" y="748468"/>
                    </a:lnTo>
                    <a:lnTo>
                      <a:pt x="1699159" y="741604"/>
                    </a:lnTo>
                    <a:lnTo>
                      <a:pt x="1699685" y="737153"/>
                    </a:lnTo>
                    <a:lnTo>
                      <a:pt x="1700203" y="735767"/>
                    </a:lnTo>
                    <a:lnTo>
                      <a:pt x="1700729" y="737554"/>
                    </a:lnTo>
                    <a:lnTo>
                      <a:pt x="1701247" y="742030"/>
                    </a:lnTo>
                    <a:lnTo>
                      <a:pt x="1701764" y="748201"/>
                    </a:lnTo>
                    <a:lnTo>
                      <a:pt x="1702290" y="754689"/>
                    </a:lnTo>
                    <a:lnTo>
                      <a:pt x="1702808" y="759975"/>
                    </a:lnTo>
                    <a:lnTo>
                      <a:pt x="1703334" y="762714"/>
                    </a:lnTo>
                    <a:lnTo>
                      <a:pt x="1703852" y="762029"/>
                    </a:lnTo>
                    <a:lnTo>
                      <a:pt x="1704369" y="757695"/>
                    </a:lnTo>
                    <a:lnTo>
                      <a:pt x="1704896" y="750213"/>
                    </a:lnTo>
                    <a:lnTo>
                      <a:pt x="1705413" y="740711"/>
                    </a:lnTo>
                    <a:lnTo>
                      <a:pt x="1705939" y="730707"/>
                    </a:lnTo>
                    <a:lnTo>
                      <a:pt x="1706457" y="721881"/>
                    </a:lnTo>
                    <a:lnTo>
                      <a:pt x="1706975" y="715727"/>
                    </a:lnTo>
                    <a:lnTo>
                      <a:pt x="1707501" y="713280"/>
                    </a:lnTo>
                    <a:lnTo>
                      <a:pt x="1708019" y="714917"/>
                    </a:lnTo>
                    <a:lnTo>
                      <a:pt x="1708545" y="720244"/>
                    </a:lnTo>
                    <a:lnTo>
                      <a:pt x="1709062" y="728194"/>
                    </a:lnTo>
                    <a:lnTo>
                      <a:pt x="1709580" y="737220"/>
                    </a:lnTo>
                    <a:lnTo>
                      <a:pt x="1710106" y="745621"/>
                    </a:lnTo>
                    <a:lnTo>
                      <a:pt x="1710624" y="751808"/>
                    </a:lnTo>
                    <a:lnTo>
                      <a:pt x="1711150" y="754630"/>
                    </a:lnTo>
                    <a:lnTo>
                      <a:pt x="1711668" y="753620"/>
                    </a:lnTo>
                    <a:lnTo>
                      <a:pt x="1712185" y="749044"/>
                    </a:lnTo>
                    <a:lnTo>
                      <a:pt x="1712712" y="741863"/>
                    </a:lnTo>
                    <a:lnTo>
                      <a:pt x="1713229" y="733513"/>
                    </a:lnTo>
                    <a:lnTo>
                      <a:pt x="1713755" y="725638"/>
                    </a:lnTo>
                    <a:lnTo>
                      <a:pt x="1714273" y="719835"/>
                    </a:lnTo>
                    <a:lnTo>
                      <a:pt x="1714791" y="717313"/>
                    </a:lnTo>
                    <a:lnTo>
                      <a:pt x="1715317" y="718641"/>
                    </a:lnTo>
                    <a:lnTo>
                      <a:pt x="1715834" y="723634"/>
                    </a:lnTo>
                    <a:lnTo>
                      <a:pt x="1716360" y="731400"/>
                    </a:lnTo>
                    <a:lnTo>
                      <a:pt x="1716878" y="740627"/>
                    </a:lnTo>
                    <a:lnTo>
                      <a:pt x="1717396" y="749838"/>
                    </a:lnTo>
                    <a:lnTo>
                      <a:pt x="1717922" y="757637"/>
                    </a:lnTo>
                    <a:lnTo>
                      <a:pt x="1718440" y="762956"/>
                    </a:lnTo>
                    <a:lnTo>
                      <a:pt x="1718966" y="765235"/>
                    </a:lnTo>
                    <a:lnTo>
                      <a:pt x="1719484" y="764567"/>
                    </a:lnTo>
                    <a:lnTo>
                      <a:pt x="1720001" y="761620"/>
                    </a:lnTo>
                    <a:lnTo>
                      <a:pt x="1720527" y="757436"/>
                    </a:lnTo>
                    <a:lnTo>
                      <a:pt x="1721045" y="753253"/>
                    </a:lnTo>
                    <a:lnTo>
                      <a:pt x="1721571" y="750280"/>
                    </a:lnTo>
                    <a:lnTo>
                      <a:pt x="1722089" y="749453"/>
                    </a:lnTo>
                    <a:lnTo>
                      <a:pt x="1722607" y="751249"/>
                    </a:lnTo>
                    <a:lnTo>
                      <a:pt x="1723133" y="755549"/>
                    </a:lnTo>
                    <a:lnTo>
                      <a:pt x="1723650" y="761703"/>
                    </a:lnTo>
                    <a:lnTo>
                      <a:pt x="1724176" y="768801"/>
                    </a:lnTo>
                    <a:lnTo>
                      <a:pt x="1724694" y="775890"/>
                    </a:lnTo>
                    <a:lnTo>
                      <a:pt x="1725212" y="782094"/>
                    </a:lnTo>
                    <a:lnTo>
                      <a:pt x="1725738" y="786787"/>
                    </a:lnTo>
                    <a:lnTo>
                      <a:pt x="1726255" y="789710"/>
                    </a:lnTo>
                    <a:lnTo>
                      <a:pt x="1726782" y="791021"/>
                    </a:lnTo>
                    <a:lnTo>
                      <a:pt x="1727299" y="791238"/>
                    </a:lnTo>
                    <a:lnTo>
                      <a:pt x="1727817" y="791079"/>
                    </a:lnTo>
                    <a:lnTo>
                      <a:pt x="1728343" y="791230"/>
                    </a:lnTo>
                    <a:lnTo>
                      <a:pt x="1728861" y="792248"/>
                    </a:lnTo>
                    <a:lnTo>
                      <a:pt x="1729387" y="794453"/>
                    </a:lnTo>
                    <a:lnTo>
                      <a:pt x="1729905" y="797876"/>
                    </a:lnTo>
                    <a:lnTo>
                      <a:pt x="1730422" y="802169"/>
                    </a:lnTo>
                    <a:lnTo>
                      <a:pt x="1730948" y="806761"/>
                    </a:lnTo>
                    <a:lnTo>
                      <a:pt x="1731466" y="810995"/>
                    </a:lnTo>
                    <a:lnTo>
                      <a:pt x="1731992" y="814352"/>
                    </a:lnTo>
                    <a:lnTo>
                      <a:pt x="1732510" y="816548"/>
                    </a:lnTo>
                    <a:lnTo>
                      <a:pt x="1733028" y="817558"/>
                    </a:lnTo>
                    <a:lnTo>
                      <a:pt x="1733554" y="817641"/>
                    </a:lnTo>
                    <a:lnTo>
                      <a:pt x="1734071" y="817358"/>
                    </a:lnTo>
                    <a:lnTo>
                      <a:pt x="1734598" y="817399"/>
                    </a:lnTo>
                    <a:lnTo>
                      <a:pt x="1735115" y="818426"/>
                    </a:lnTo>
                    <a:lnTo>
                      <a:pt x="1735633" y="820848"/>
                    </a:lnTo>
                    <a:lnTo>
                      <a:pt x="1736159" y="824697"/>
                    </a:lnTo>
                    <a:lnTo>
                      <a:pt x="1736677" y="829683"/>
                    </a:lnTo>
                    <a:lnTo>
                      <a:pt x="1737203" y="835235"/>
                    </a:lnTo>
                    <a:lnTo>
                      <a:pt x="1737721" y="840588"/>
                    </a:lnTo>
                    <a:lnTo>
                      <a:pt x="1738238" y="844888"/>
                    </a:lnTo>
                    <a:lnTo>
                      <a:pt x="1738764" y="847418"/>
                    </a:lnTo>
                    <a:lnTo>
                      <a:pt x="1739282" y="847753"/>
                    </a:lnTo>
                    <a:lnTo>
                      <a:pt x="1739808" y="845882"/>
                    </a:lnTo>
                    <a:lnTo>
                      <a:pt x="1740326" y="842225"/>
                    </a:lnTo>
                    <a:lnTo>
                      <a:pt x="1740843" y="837565"/>
                    </a:lnTo>
                    <a:lnTo>
                      <a:pt x="1741369" y="832947"/>
                    </a:lnTo>
                    <a:lnTo>
                      <a:pt x="1741887" y="829482"/>
                    </a:lnTo>
                    <a:lnTo>
                      <a:pt x="1742413" y="828104"/>
                    </a:lnTo>
                    <a:lnTo>
                      <a:pt x="1742931" y="829332"/>
                    </a:lnTo>
                    <a:lnTo>
                      <a:pt x="1743449" y="833148"/>
                    </a:lnTo>
                    <a:lnTo>
                      <a:pt x="1743975" y="838993"/>
                    </a:lnTo>
                    <a:lnTo>
                      <a:pt x="1744493" y="845882"/>
                    </a:lnTo>
                    <a:lnTo>
                      <a:pt x="1745019" y="852604"/>
                    </a:lnTo>
                    <a:lnTo>
                      <a:pt x="1745536" y="857881"/>
                    </a:lnTo>
                    <a:lnTo>
                      <a:pt x="1746054" y="860620"/>
                    </a:lnTo>
                    <a:lnTo>
                      <a:pt x="1746580" y="860153"/>
                    </a:lnTo>
                    <a:lnTo>
                      <a:pt x="1747098" y="856353"/>
                    </a:lnTo>
                    <a:lnTo>
                      <a:pt x="1747624" y="849706"/>
                    </a:lnTo>
                    <a:lnTo>
                      <a:pt x="1748142" y="841223"/>
                    </a:lnTo>
                    <a:lnTo>
                      <a:pt x="1748659" y="832271"/>
                    </a:lnTo>
                    <a:lnTo>
                      <a:pt x="1749185" y="824355"/>
                    </a:lnTo>
                    <a:lnTo>
                      <a:pt x="1749703" y="818794"/>
                    </a:lnTo>
                    <a:lnTo>
                      <a:pt x="1750229" y="816489"/>
                    </a:lnTo>
                    <a:lnTo>
                      <a:pt x="1750747" y="817725"/>
                    </a:lnTo>
                    <a:lnTo>
                      <a:pt x="1751265" y="822100"/>
                    </a:lnTo>
                    <a:lnTo>
                      <a:pt x="1751791" y="828605"/>
                    </a:lnTo>
                    <a:lnTo>
                      <a:pt x="1752308" y="835828"/>
                    </a:lnTo>
                    <a:lnTo>
                      <a:pt x="1752834" y="842191"/>
                    </a:lnTo>
                    <a:lnTo>
                      <a:pt x="1753352" y="846249"/>
                    </a:lnTo>
                    <a:lnTo>
                      <a:pt x="1753870" y="846968"/>
                    </a:lnTo>
                    <a:lnTo>
                      <a:pt x="1754396" y="843878"/>
                    </a:lnTo>
                    <a:lnTo>
                      <a:pt x="1754914" y="837248"/>
                    </a:lnTo>
                    <a:lnTo>
                      <a:pt x="1755440" y="827979"/>
                    </a:lnTo>
                    <a:lnTo>
                      <a:pt x="1755957" y="817458"/>
                    </a:lnTo>
                    <a:lnTo>
                      <a:pt x="1756475" y="807270"/>
                    </a:lnTo>
                    <a:lnTo>
                      <a:pt x="1757001" y="798912"/>
                    </a:lnTo>
                    <a:lnTo>
                      <a:pt x="1757519" y="793584"/>
                    </a:lnTo>
                    <a:lnTo>
                      <a:pt x="1758045" y="791906"/>
                    </a:lnTo>
                    <a:lnTo>
                      <a:pt x="1758563" y="793818"/>
                    </a:lnTo>
                    <a:lnTo>
                      <a:pt x="1759080" y="798553"/>
                    </a:lnTo>
                    <a:lnTo>
                      <a:pt x="1759607" y="804832"/>
                    </a:lnTo>
                    <a:lnTo>
                      <a:pt x="1760124" y="811145"/>
                    </a:lnTo>
                    <a:lnTo>
                      <a:pt x="1760650" y="816013"/>
                    </a:lnTo>
                    <a:lnTo>
                      <a:pt x="1761168" y="818276"/>
                    </a:lnTo>
                    <a:lnTo>
                      <a:pt x="1761686" y="817257"/>
                    </a:lnTo>
                    <a:lnTo>
                      <a:pt x="1762212" y="812974"/>
                    </a:lnTo>
                    <a:lnTo>
                      <a:pt x="1762729" y="806060"/>
                    </a:lnTo>
                    <a:lnTo>
                      <a:pt x="1763255" y="797626"/>
                    </a:lnTo>
                    <a:lnTo>
                      <a:pt x="1763773" y="789017"/>
                    </a:lnTo>
                    <a:lnTo>
                      <a:pt x="1764291" y="781543"/>
                    </a:lnTo>
                    <a:lnTo>
                      <a:pt x="1764817" y="776266"/>
                    </a:lnTo>
                    <a:lnTo>
                      <a:pt x="1765335" y="773853"/>
                    </a:lnTo>
                    <a:lnTo>
                      <a:pt x="1765861" y="774396"/>
                    </a:lnTo>
                    <a:lnTo>
                      <a:pt x="1766379" y="777368"/>
                    </a:lnTo>
                    <a:lnTo>
                      <a:pt x="1766896" y="781827"/>
                    </a:lnTo>
                    <a:lnTo>
                      <a:pt x="1767422" y="786645"/>
                    </a:lnTo>
                    <a:lnTo>
                      <a:pt x="1767940" y="790720"/>
                    </a:lnTo>
                    <a:lnTo>
                      <a:pt x="1768466" y="793209"/>
                    </a:lnTo>
                    <a:lnTo>
                      <a:pt x="1768984" y="793609"/>
                    </a:lnTo>
                    <a:lnTo>
                      <a:pt x="1769502" y="791923"/>
                    </a:lnTo>
                    <a:lnTo>
                      <a:pt x="1770028" y="788641"/>
                    </a:lnTo>
                    <a:lnTo>
                      <a:pt x="1770545" y="784558"/>
                    </a:lnTo>
                    <a:lnTo>
                      <a:pt x="1771071" y="780591"/>
                    </a:lnTo>
                    <a:lnTo>
                      <a:pt x="1771589" y="777527"/>
                    </a:lnTo>
                    <a:lnTo>
                      <a:pt x="1772107" y="775907"/>
                    </a:lnTo>
                    <a:lnTo>
                      <a:pt x="1772633" y="775974"/>
                    </a:lnTo>
                    <a:lnTo>
                      <a:pt x="1773150" y="777594"/>
                    </a:lnTo>
                    <a:lnTo>
                      <a:pt x="1773677" y="780282"/>
                    </a:lnTo>
                    <a:lnTo>
                      <a:pt x="1774194" y="783330"/>
                    </a:lnTo>
                    <a:lnTo>
                      <a:pt x="1774712" y="786036"/>
                    </a:lnTo>
                    <a:lnTo>
                      <a:pt x="1775238" y="787906"/>
                    </a:lnTo>
                    <a:lnTo>
                      <a:pt x="1775756" y="788708"/>
                    </a:lnTo>
                    <a:lnTo>
                      <a:pt x="1776282" y="788524"/>
                    </a:lnTo>
                    <a:lnTo>
                      <a:pt x="1776800" y="787698"/>
                    </a:lnTo>
                    <a:lnTo>
                      <a:pt x="1777317" y="786829"/>
                    </a:lnTo>
                    <a:lnTo>
                      <a:pt x="1777843" y="786620"/>
                    </a:lnTo>
                    <a:lnTo>
                      <a:pt x="1778361" y="787622"/>
                    </a:lnTo>
                    <a:lnTo>
                      <a:pt x="1778887" y="790061"/>
                    </a:lnTo>
                    <a:lnTo>
                      <a:pt x="1779405" y="793810"/>
                    </a:lnTo>
                    <a:lnTo>
                      <a:pt x="1779923" y="798444"/>
                    </a:lnTo>
                    <a:lnTo>
                      <a:pt x="1780449" y="803321"/>
                    </a:lnTo>
                    <a:lnTo>
                      <a:pt x="1780966" y="807646"/>
                    </a:lnTo>
                    <a:lnTo>
                      <a:pt x="1781493" y="810719"/>
                    </a:lnTo>
                    <a:lnTo>
                      <a:pt x="1782010" y="812047"/>
                    </a:lnTo>
                    <a:lnTo>
                      <a:pt x="1782528" y="811579"/>
                    </a:lnTo>
                    <a:lnTo>
                      <a:pt x="1783054" y="809692"/>
                    </a:lnTo>
                    <a:lnTo>
                      <a:pt x="1783572" y="807103"/>
                    </a:lnTo>
                    <a:lnTo>
                      <a:pt x="1784098" y="804732"/>
                    </a:lnTo>
                    <a:lnTo>
                      <a:pt x="1784616" y="803571"/>
                    </a:lnTo>
                    <a:lnTo>
                      <a:pt x="1785133" y="804448"/>
                    </a:lnTo>
                    <a:lnTo>
                      <a:pt x="1785659" y="807847"/>
                    </a:lnTo>
                    <a:lnTo>
                      <a:pt x="1786177" y="813708"/>
                    </a:lnTo>
                    <a:lnTo>
                      <a:pt x="1786703" y="821458"/>
                    </a:lnTo>
                    <a:lnTo>
                      <a:pt x="1787221" y="830133"/>
                    </a:lnTo>
                    <a:lnTo>
                      <a:pt x="1787738" y="838542"/>
                    </a:lnTo>
                    <a:lnTo>
                      <a:pt x="1788265" y="845490"/>
                    </a:lnTo>
                    <a:lnTo>
                      <a:pt x="1788782" y="849974"/>
                    </a:lnTo>
                    <a:lnTo>
                      <a:pt x="1789308" y="851427"/>
                    </a:lnTo>
                    <a:lnTo>
                      <a:pt x="1789826" y="849865"/>
                    </a:lnTo>
                    <a:lnTo>
                      <a:pt x="1790344" y="845899"/>
                    </a:lnTo>
                    <a:lnTo>
                      <a:pt x="1790870" y="840630"/>
                    </a:lnTo>
                    <a:lnTo>
                      <a:pt x="1791388" y="835428"/>
                    </a:lnTo>
                    <a:lnTo>
                      <a:pt x="1791914" y="831662"/>
                    </a:lnTo>
                    <a:lnTo>
                      <a:pt x="1792431" y="830484"/>
                    </a:lnTo>
                    <a:lnTo>
                      <a:pt x="1792949" y="832572"/>
                    </a:lnTo>
                    <a:lnTo>
                      <a:pt x="1793475" y="837966"/>
                    </a:lnTo>
                    <a:lnTo>
                      <a:pt x="1793993" y="846099"/>
                    </a:lnTo>
                    <a:lnTo>
                      <a:pt x="1794519" y="855852"/>
                    </a:lnTo>
                    <a:lnTo>
                      <a:pt x="1795036" y="865806"/>
                    </a:lnTo>
                    <a:lnTo>
                      <a:pt x="1795554" y="874448"/>
                    </a:lnTo>
                    <a:lnTo>
                      <a:pt x="1796080" y="880469"/>
                    </a:lnTo>
                    <a:lnTo>
                      <a:pt x="1796598" y="883041"/>
                    </a:lnTo>
                    <a:lnTo>
                      <a:pt x="1797124" y="881922"/>
                    </a:lnTo>
                    <a:lnTo>
                      <a:pt x="1797642" y="877555"/>
                    </a:lnTo>
                    <a:lnTo>
                      <a:pt x="1798160" y="870974"/>
                    </a:lnTo>
                    <a:lnTo>
                      <a:pt x="1798686" y="863601"/>
                    </a:lnTo>
                    <a:lnTo>
                      <a:pt x="1799203" y="856954"/>
                    </a:lnTo>
                    <a:lnTo>
                      <a:pt x="1799729" y="852395"/>
                    </a:lnTo>
                    <a:lnTo>
                      <a:pt x="1800247" y="850867"/>
                    </a:lnTo>
                    <a:lnTo>
                      <a:pt x="1800765" y="852763"/>
                    </a:lnTo>
                    <a:lnTo>
                      <a:pt x="1801291" y="857823"/>
                    </a:lnTo>
                    <a:lnTo>
                      <a:pt x="1801809" y="865205"/>
                    </a:lnTo>
                    <a:lnTo>
                      <a:pt x="1802335" y="873597"/>
                    </a:lnTo>
                    <a:lnTo>
                      <a:pt x="1802852" y="881496"/>
                    </a:lnTo>
                    <a:lnTo>
                      <a:pt x="1803370" y="887550"/>
                    </a:lnTo>
                    <a:lnTo>
                      <a:pt x="1803896" y="890740"/>
                    </a:lnTo>
                    <a:lnTo>
                      <a:pt x="1804414" y="890564"/>
                    </a:lnTo>
                    <a:lnTo>
                      <a:pt x="1804940" y="887116"/>
                    </a:lnTo>
                    <a:lnTo>
                      <a:pt x="1805458" y="881070"/>
                    </a:lnTo>
                    <a:lnTo>
                      <a:pt x="1805976" y="873538"/>
                    </a:lnTo>
                    <a:lnTo>
                      <a:pt x="1806502" y="865847"/>
                    </a:lnTo>
                    <a:lnTo>
                      <a:pt x="1807019" y="859259"/>
                    </a:lnTo>
                    <a:lnTo>
                      <a:pt x="1807545" y="854792"/>
                    </a:lnTo>
                    <a:lnTo>
                      <a:pt x="1808063" y="853030"/>
                    </a:lnTo>
                    <a:lnTo>
                      <a:pt x="1808581" y="854057"/>
                    </a:lnTo>
                    <a:lnTo>
                      <a:pt x="1809107" y="857389"/>
                    </a:lnTo>
                    <a:lnTo>
                      <a:pt x="1809624" y="862048"/>
                    </a:lnTo>
                    <a:lnTo>
                      <a:pt x="1810151" y="866883"/>
                    </a:lnTo>
                    <a:lnTo>
                      <a:pt x="1810668" y="870757"/>
                    </a:lnTo>
                    <a:lnTo>
                      <a:pt x="1811186" y="872837"/>
                    </a:lnTo>
                    <a:lnTo>
                      <a:pt x="1811712" y="872620"/>
                    </a:lnTo>
                    <a:lnTo>
                      <a:pt x="1812230" y="870031"/>
                    </a:lnTo>
                    <a:lnTo>
                      <a:pt x="1812756" y="865430"/>
                    </a:lnTo>
                    <a:lnTo>
                      <a:pt x="1813274" y="859576"/>
                    </a:lnTo>
                    <a:lnTo>
                      <a:pt x="1813791" y="853389"/>
                    </a:lnTo>
                    <a:lnTo>
                      <a:pt x="1814317" y="847777"/>
                    </a:lnTo>
                    <a:lnTo>
                      <a:pt x="1814835" y="843435"/>
                    </a:lnTo>
                    <a:lnTo>
                      <a:pt x="1815361" y="840772"/>
                    </a:lnTo>
                    <a:lnTo>
                      <a:pt x="1815879" y="839820"/>
                    </a:lnTo>
                    <a:lnTo>
                      <a:pt x="1816397" y="840254"/>
                    </a:lnTo>
                    <a:lnTo>
                      <a:pt x="1816923" y="841406"/>
                    </a:lnTo>
                    <a:lnTo>
                      <a:pt x="1817440" y="842500"/>
                    </a:lnTo>
                    <a:lnTo>
                      <a:pt x="1817966" y="842893"/>
                    </a:lnTo>
                    <a:lnTo>
                      <a:pt x="1818484" y="842175"/>
                    </a:lnTo>
                    <a:lnTo>
                      <a:pt x="1819002" y="840237"/>
                    </a:lnTo>
                    <a:lnTo>
                      <a:pt x="1819528" y="837240"/>
                    </a:lnTo>
                    <a:lnTo>
                      <a:pt x="1820046" y="833591"/>
                    </a:lnTo>
                    <a:lnTo>
                      <a:pt x="1820572" y="829900"/>
                    </a:lnTo>
                    <a:lnTo>
                      <a:pt x="1821089" y="826777"/>
                    </a:lnTo>
                    <a:lnTo>
                      <a:pt x="1821607" y="824689"/>
                    </a:lnTo>
                    <a:lnTo>
                      <a:pt x="1822133" y="823779"/>
                    </a:lnTo>
                    <a:lnTo>
                      <a:pt x="1822651" y="823854"/>
                    </a:lnTo>
                    <a:lnTo>
                      <a:pt x="1823177" y="824514"/>
                    </a:lnTo>
                    <a:lnTo>
                      <a:pt x="1823695" y="825173"/>
                    </a:lnTo>
                    <a:lnTo>
                      <a:pt x="1824212" y="825190"/>
                    </a:lnTo>
                    <a:lnTo>
                      <a:pt x="1824738" y="824038"/>
                    </a:lnTo>
                    <a:lnTo>
                      <a:pt x="1825256" y="821466"/>
                    </a:lnTo>
                    <a:lnTo>
                      <a:pt x="1825782" y="817616"/>
                    </a:lnTo>
                    <a:lnTo>
                      <a:pt x="1826300" y="812949"/>
                    </a:lnTo>
                    <a:lnTo>
                      <a:pt x="1826818" y="808206"/>
                    </a:lnTo>
                    <a:lnTo>
                      <a:pt x="1827344" y="804198"/>
                    </a:lnTo>
                    <a:lnTo>
                      <a:pt x="1827861" y="801734"/>
                    </a:lnTo>
                    <a:lnTo>
                      <a:pt x="1828388" y="801400"/>
                    </a:lnTo>
                    <a:lnTo>
                      <a:pt x="1828905" y="803346"/>
                    </a:lnTo>
                    <a:lnTo>
                      <a:pt x="1829423" y="807195"/>
                    </a:lnTo>
                    <a:lnTo>
                      <a:pt x="1829949" y="812130"/>
                    </a:lnTo>
                    <a:lnTo>
                      <a:pt x="1830467" y="817074"/>
                    </a:lnTo>
                    <a:lnTo>
                      <a:pt x="1830993" y="820923"/>
                    </a:lnTo>
                    <a:lnTo>
                      <a:pt x="1831510" y="822769"/>
                    </a:lnTo>
                    <a:lnTo>
                      <a:pt x="1832028" y="822017"/>
                    </a:lnTo>
                    <a:lnTo>
                      <a:pt x="1832554" y="818585"/>
                    </a:lnTo>
                    <a:lnTo>
                      <a:pt x="1833072" y="812965"/>
                    </a:lnTo>
                    <a:lnTo>
                      <a:pt x="1833598" y="806127"/>
                    </a:lnTo>
                    <a:lnTo>
                      <a:pt x="1834116" y="799380"/>
                    </a:lnTo>
                    <a:lnTo>
                      <a:pt x="1834633" y="794077"/>
                    </a:lnTo>
                    <a:lnTo>
                      <a:pt x="1835160" y="791413"/>
                    </a:lnTo>
                    <a:lnTo>
                      <a:pt x="1835677" y="792157"/>
                    </a:lnTo>
                    <a:lnTo>
                      <a:pt x="1836203" y="796432"/>
                    </a:lnTo>
                    <a:lnTo>
                      <a:pt x="1836721" y="803655"/>
                    </a:lnTo>
                    <a:lnTo>
                      <a:pt x="1837239" y="812631"/>
                    </a:lnTo>
                    <a:lnTo>
                      <a:pt x="1837765" y="821842"/>
                    </a:lnTo>
                    <a:lnTo>
                      <a:pt x="1838283" y="829708"/>
                    </a:lnTo>
                    <a:lnTo>
                      <a:pt x="1838809" y="834935"/>
                    </a:lnTo>
                    <a:lnTo>
                      <a:pt x="1839326" y="836672"/>
                    </a:lnTo>
                    <a:lnTo>
                      <a:pt x="1839844" y="834743"/>
                    </a:lnTo>
                    <a:lnTo>
                      <a:pt x="1840370" y="829657"/>
                    </a:lnTo>
                    <a:lnTo>
                      <a:pt x="1840888" y="822568"/>
                    </a:lnTo>
                    <a:lnTo>
                      <a:pt x="1841414" y="815036"/>
                    </a:lnTo>
                    <a:lnTo>
                      <a:pt x="1841932" y="808723"/>
                    </a:lnTo>
                    <a:lnTo>
                      <a:pt x="1842449" y="805108"/>
                    </a:lnTo>
                    <a:lnTo>
                      <a:pt x="1842976" y="805141"/>
                    </a:lnTo>
                    <a:lnTo>
                      <a:pt x="1843493" y="809116"/>
                    </a:lnTo>
                    <a:lnTo>
                      <a:pt x="1844019" y="816573"/>
                    </a:lnTo>
                    <a:lnTo>
                      <a:pt x="1844537" y="826443"/>
                    </a:lnTo>
                    <a:lnTo>
                      <a:pt x="1845055" y="837173"/>
                    </a:lnTo>
                    <a:lnTo>
                      <a:pt x="1845581" y="847109"/>
                    </a:lnTo>
                    <a:lnTo>
                      <a:pt x="1846098" y="854750"/>
                    </a:lnTo>
                    <a:lnTo>
                      <a:pt x="1846624" y="859050"/>
                    </a:lnTo>
                    <a:lnTo>
                      <a:pt x="1847142" y="859627"/>
                    </a:lnTo>
                    <a:lnTo>
                      <a:pt x="1847660" y="856796"/>
                    </a:lnTo>
                    <a:lnTo>
                      <a:pt x="1848186" y="851485"/>
                    </a:lnTo>
                    <a:lnTo>
                      <a:pt x="1848704" y="845097"/>
                    </a:lnTo>
                    <a:lnTo>
                      <a:pt x="1849230" y="839177"/>
                    </a:lnTo>
                    <a:lnTo>
                      <a:pt x="1849747" y="835102"/>
                    </a:lnTo>
                    <a:lnTo>
                      <a:pt x="1850265" y="833824"/>
                    </a:lnTo>
                    <a:lnTo>
                      <a:pt x="1850791" y="835778"/>
                    </a:lnTo>
                    <a:lnTo>
                      <a:pt x="1851309" y="840788"/>
                    </a:lnTo>
                    <a:lnTo>
                      <a:pt x="1851835" y="848162"/>
                    </a:lnTo>
                    <a:lnTo>
                      <a:pt x="1852353" y="856771"/>
                    </a:lnTo>
                    <a:lnTo>
                      <a:pt x="1852871" y="865263"/>
                    </a:lnTo>
                    <a:lnTo>
                      <a:pt x="1853397" y="872336"/>
                    </a:lnTo>
                    <a:lnTo>
                      <a:pt x="1853914" y="877062"/>
                    </a:lnTo>
                    <a:lnTo>
                      <a:pt x="1854440" y="878999"/>
                    </a:lnTo>
                    <a:lnTo>
                      <a:pt x="1854958" y="878239"/>
                    </a:lnTo>
                    <a:lnTo>
                      <a:pt x="1855476" y="875367"/>
                    </a:lnTo>
                    <a:lnTo>
                      <a:pt x="1856002" y="871325"/>
                    </a:lnTo>
                    <a:lnTo>
                      <a:pt x="1856519" y="867209"/>
                    </a:lnTo>
                    <a:lnTo>
                      <a:pt x="1857046" y="863977"/>
                    </a:lnTo>
                    <a:lnTo>
                      <a:pt x="1857563" y="862324"/>
                    </a:lnTo>
                    <a:lnTo>
                      <a:pt x="1858081" y="862557"/>
                    </a:lnTo>
                    <a:lnTo>
                      <a:pt x="1858607" y="864628"/>
                    </a:lnTo>
                    <a:lnTo>
                      <a:pt x="1859125" y="868161"/>
                    </a:lnTo>
                    <a:lnTo>
                      <a:pt x="1859651" y="872503"/>
                    </a:lnTo>
                    <a:lnTo>
                      <a:pt x="1860169" y="876811"/>
                    </a:lnTo>
                    <a:lnTo>
                      <a:pt x="1860686" y="880310"/>
                    </a:lnTo>
                    <a:lnTo>
                      <a:pt x="1861212" y="882473"/>
                    </a:lnTo>
                    <a:lnTo>
                      <a:pt x="1861730" y="883124"/>
                    </a:lnTo>
                    <a:lnTo>
                      <a:pt x="1862256" y="882389"/>
                    </a:lnTo>
                    <a:lnTo>
                      <a:pt x="1862774" y="880653"/>
                    </a:lnTo>
                    <a:lnTo>
                      <a:pt x="1863292" y="878473"/>
                    </a:lnTo>
                    <a:lnTo>
                      <a:pt x="1863818" y="876461"/>
                    </a:lnTo>
                    <a:lnTo>
                      <a:pt x="1864335" y="875108"/>
                    </a:lnTo>
                    <a:lnTo>
                      <a:pt x="1864861" y="874649"/>
                    </a:lnTo>
                    <a:lnTo>
                      <a:pt x="1865379" y="875033"/>
                    </a:lnTo>
                    <a:lnTo>
                      <a:pt x="1865897" y="875976"/>
                    </a:lnTo>
                    <a:lnTo>
                      <a:pt x="1866423" y="877070"/>
                    </a:lnTo>
                    <a:lnTo>
                      <a:pt x="1866941" y="877822"/>
                    </a:lnTo>
                    <a:lnTo>
                      <a:pt x="1867467" y="877788"/>
                    </a:lnTo>
                    <a:lnTo>
                      <a:pt x="1867984" y="876678"/>
                    </a:lnTo>
                    <a:lnTo>
                      <a:pt x="1868502" y="874482"/>
                    </a:lnTo>
                    <a:lnTo>
                      <a:pt x="1869028" y="871517"/>
                    </a:lnTo>
                    <a:lnTo>
                      <a:pt x="1869546" y="868277"/>
                    </a:lnTo>
                    <a:lnTo>
                      <a:pt x="1870072" y="865313"/>
                    </a:lnTo>
                    <a:lnTo>
                      <a:pt x="1870590" y="863159"/>
                    </a:lnTo>
                    <a:lnTo>
                      <a:pt x="1871107" y="862215"/>
                    </a:lnTo>
                    <a:lnTo>
                      <a:pt x="1871633" y="862691"/>
                    </a:lnTo>
                    <a:lnTo>
                      <a:pt x="1872151" y="864411"/>
                    </a:lnTo>
                    <a:lnTo>
                      <a:pt x="1872677" y="866858"/>
                    </a:lnTo>
                    <a:lnTo>
                      <a:pt x="1873195" y="869271"/>
                    </a:lnTo>
                    <a:lnTo>
                      <a:pt x="1873713" y="870824"/>
                    </a:lnTo>
                    <a:lnTo>
                      <a:pt x="1874239" y="870791"/>
                    </a:lnTo>
                    <a:lnTo>
                      <a:pt x="1874757" y="868728"/>
                    </a:lnTo>
                    <a:lnTo>
                      <a:pt x="1875283" y="864545"/>
                    </a:lnTo>
                    <a:lnTo>
                      <a:pt x="1875800" y="858608"/>
                    </a:lnTo>
                    <a:lnTo>
                      <a:pt x="1876318" y="851677"/>
                    </a:lnTo>
                    <a:lnTo>
                      <a:pt x="1876844" y="844771"/>
                    </a:lnTo>
                    <a:lnTo>
                      <a:pt x="1877362" y="838901"/>
                    </a:lnTo>
                    <a:lnTo>
                      <a:pt x="1877888" y="834952"/>
                    </a:lnTo>
                    <a:lnTo>
                      <a:pt x="1878405" y="833524"/>
                    </a:lnTo>
                    <a:lnTo>
                      <a:pt x="1878923" y="834793"/>
                    </a:lnTo>
                    <a:lnTo>
                      <a:pt x="1879449" y="838417"/>
                    </a:lnTo>
                    <a:lnTo>
                      <a:pt x="1879967" y="843527"/>
                    </a:lnTo>
                    <a:lnTo>
                      <a:pt x="1880493" y="848888"/>
                    </a:lnTo>
                    <a:lnTo>
                      <a:pt x="1881011" y="853172"/>
                    </a:lnTo>
                    <a:lnTo>
                      <a:pt x="1881528" y="855201"/>
                    </a:lnTo>
                    <a:lnTo>
                      <a:pt x="1882055" y="854199"/>
                    </a:lnTo>
                    <a:lnTo>
                      <a:pt x="1882572" y="849949"/>
                    </a:lnTo>
                    <a:lnTo>
                      <a:pt x="1883098" y="842859"/>
                    </a:lnTo>
                    <a:lnTo>
                      <a:pt x="1883616" y="833908"/>
                    </a:lnTo>
                    <a:lnTo>
                      <a:pt x="1884134" y="824464"/>
                    </a:lnTo>
                    <a:lnTo>
                      <a:pt x="1884660" y="816013"/>
                    </a:lnTo>
                    <a:lnTo>
                      <a:pt x="1885178" y="809909"/>
                    </a:lnTo>
                    <a:lnTo>
                      <a:pt x="1885704" y="807112"/>
                    </a:lnTo>
                    <a:lnTo>
                      <a:pt x="1886221" y="807989"/>
                    </a:lnTo>
                    <a:lnTo>
                      <a:pt x="1886739" y="812256"/>
                    </a:lnTo>
                    <a:lnTo>
                      <a:pt x="1887265" y="818961"/>
                    </a:lnTo>
                    <a:lnTo>
                      <a:pt x="1887783" y="826701"/>
                    </a:lnTo>
                    <a:lnTo>
                      <a:pt x="1888309" y="833841"/>
                    </a:lnTo>
                    <a:lnTo>
                      <a:pt x="1888827" y="838884"/>
                    </a:lnTo>
                    <a:lnTo>
                      <a:pt x="1889344" y="840738"/>
                    </a:lnTo>
                    <a:lnTo>
                      <a:pt x="1889870" y="838901"/>
                    </a:lnTo>
                    <a:lnTo>
                      <a:pt x="1890388" y="833591"/>
                    </a:lnTo>
                    <a:lnTo>
                      <a:pt x="1890914" y="825683"/>
                    </a:lnTo>
                    <a:lnTo>
                      <a:pt x="1891432" y="816564"/>
                    </a:lnTo>
                    <a:lnTo>
                      <a:pt x="1891950" y="807855"/>
                    </a:lnTo>
                    <a:lnTo>
                      <a:pt x="1892476" y="801125"/>
                    </a:lnTo>
                    <a:lnTo>
                      <a:pt x="1892993" y="797526"/>
                    </a:lnTo>
                    <a:lnTo>
                      <a:pt x="1893519" y="797601"/>
                    </a:lnTo>
                    <a:lnTo>
                      <a:pt x="1894037" y="801225"/>
                    </a:lnTo>
                    <a:lnTo>
                      <a:pt x="1894555" y="807630"/>
                    </a:lnTo>
                    <a:lnTo>
                      <a:pt x="1895081" y="815579"/>
                    </a:lnTo>
                    <a:lnTo>
                      <a:pt x="1895599" y="823562"/>
                    </a:lnTo>
                    <a:lnTo>
                      <a:pt x="1896125" y="830150"/>
                    </a:lnTo>
                    <a:lnTo>
                      <a:pt x="1896642" y="834208"/>
                    </a:lnTo>
                    <a:lnTo>
                      <a:pt x="1897160" y="835152"/>
                    </a:lnTo>
                    <a:lnTo>
                      <a:pt x="1897686" y="833023"/>
                    </a:lnTo>
                    <a:lnTo>
                      <a:pt x="1898204" y="828430"/>
                    </a:lnTo>
                    <a:lnTo>
                      <a:pt x="1898730" y="822435"/>
                    </a:lnTo>
                    <a:lnTo>
                      <a:pt x="1899248" y="816381"/>
                    </a:lnTo>
                    <a:lnTo>
                      <a:pt x="1899766" y="811563"/>
                    </a:lnTo>
                    <a:lnTo>
                      <a:pt x="1900291" y="808957"/>
                    </a:lnTo>
                    <a:lnTo>
                      <a:pt x="1900809" y="809032"/>
                    </a:lnTo>
                    <a:lnTo>
                      <a:pt x="1901335" y="811696"/>
                    </a:lnTo>
                    <a:lnTo>
                      <a:pt x="1901853" y="816431"/>
                    </a:lnTo>
                    <a:lnTo>
                      <a:pt x="1902371" y="822376"/>
                    </a:lnTo>
                    <a:lnTo>
                      <a:pt x="1902897" y="828488"/>
                    </a:lnTo>
                    <a:lnTo>
                      <a:pt x="1903414" y="833757"/>
                    </a:lnTo>
                    <a:lnTo>
                      <a:pt x="1903941" y="837457"/>
                    </a:lnTo>
                    <a:lnTo>
                      <a:pt x="1904458" y="839252"/>
                    </a:lnTo>
                    <a:lnTo>
                      <a:pt x="1904976" y="839260"/>
                    </a:lnTo>
                    <a:lnTo>
                      <a:pt x="1905502" y="837924"/>
                    </a:lnTo>
                    <a:lnTo>
                      <a:pt x="1906020" y="835929"/>
                    </a:lnTo>
                    <a:lnTo>
                      <a:pt x="1906546" y="834058"/>
                    </a:lnTo>
                    <a:lnTo>
                      <a:pt x="1907064" y="833023"/>
                    </a:lnTo>
                    <a:lnTo>
                      <a:pt x="1907581" y="833248"/>
                    </a:lnTo>
                    <a:lnTo>
                      <a:pt x="1908107" y="834818"/>
                    </a:lnTo>
                    <a:lnTo>
                      <a:pt x="1908625" y="837448"/>
                    </a:lnTo>
                    <a:lnTo>
                      <a:pt x="1909151" y="840638"/>
                    </a:lnTo>
                    <a:lnTo>
                      <a:pt x="1909669" y="843828"/>
                    </a:lnTo>
                    <a:lnTo>
                      <a:pt x="1910187" y="846483"/>
                    </a:lnTo>
                    <a:lnTo>
                      <a:pt x="1910713" y="848203"/>
                    </a:lnTo>
                    <a:lnTo>
                      <a:pt x="1911230" y="848846"/>
                    </a:lnTo>
                    <a:lnTo>
                      <a:pt x="1911757" y="848638"/>
                    </a:lnTo>
                    <a:lnTo>
                      <a:pt x="1912274" y="848045"/>
                    </a:lnTo>
                    <a:lnTo>
                      <a:pt x="1912792" y="847636"/>
                    </a:lnTo>
                    <a:lnTo>
                      <a:pt x="1913318" y="847928"/>
                    </a:lnTo>
                    <a:lnTo>
                      <a:pt x="1913836" y="849272"/>
                    </a:lnTo>
                    <a:lnTo>
                      <a:pt x="1914362" y="851802"/>
                    </a:lnTo>
                    <a:lnTo>
                      <a:pt x="1914879" y="855360"/>
                    </a:lnTo>
                    <a:lnTo>
                      <a:pt x="1915397" y="859451"/>
                    </a:lnTo>
                    <a:lnTo>
                      <a:pt x="1915923" y="863376"/>
                    </a:lnTo>
                    <a:lnTo>
                      <a:pt x="1916441" y="866399"/>
                    </a:lnTo>
                    <a:lnTo>
                      <a:pt x="1916967" y="867943"/>
                    </a:lnTo>
                    <a:lnTo>
                      <a:pt x="1917485" y="867710"/>
                    </a:lnTo>
                    <a:lnTo>
                      <a:pt x="1918002" y="865722"/>
                    </a:lnTo>
                    <a:lnTo>
                      <a:pt x="1918528" y="862365"/>
                    </a:lnTo>
                    <a:lnTo>
                      <a:pt x="1919046" y="858391"/>
                    </a:lnTo>
                    <a:lnTo>
                      <a:pt x="1919572" y="854725"/>
                    </a:lnTo>
                    <a:lnTo>
                      <a:pt x="1920090" y="852303"/>
                    </a:lnTo>
                    <a:lnTo>
                      <a:pt x="1920608" y="851802"/>
                    </a:lnTo>
                    <a:lnTo>
                      <a:pt x="1921134" y="853531"/>
                    </a:lnTo>
                    <a:lnTo>
                      <a:pt x="1921652" y="857397"/>
                    </a:lnTo>
                    <a:lnTo>
                      <a:pt x="1922178" y="862883"/>
                    </a:lnTo>
                    <a:lnTo>
                      <a:pt x="1922695" y="869096"/>
                    </a:lnTo>
                    <a:lnTo>
                      <a:pt x="1923213" y="874882"/>
                    </a:lnTo>
                    <a:lnTo>
                      <a:pt x="1923739" y="879124"/>
                    </a:lnTo>
                    <a:lnTo>
                      <a:pt x="1924257" y="880953"/>
                    </a:lnTo>
                    <a:lnTo>
                      <a:pt x="1924783" y="879943"/>
                    </a:lnTo>
                    <a:lnTo>
                      <a:pt x="1925300" y="876143"/>
                    </a:lnTo>
                    <a:lnTo>
                      <a:pt x="1925818" y="870123"/>
                    </a:lnTo>
                    <a:lnTo>
                      <a:pt x="1926344" y="862858"/>
                    </a:lnTo>
                    <a:lnTo>
                      <a:pt x="1926862" y="855635"/>
                    </a:lnTo>
                    <a:lnTo>
                      <a:pt x="1927388" y="849732"/>
                    </a:lnTo>
                    <a:lnTo>
                      <a:pt x="1927906" y="846183"/>
                    </a:lnTo>
                    <a:lnTo>
                      <a:pt x="1928423" y="845598"/>
                    </a:lnTo>
                    <a:lnTo>
                      <a:pt x="1928950" y="848061"/>
                    </a:lnTo>
                    <a:lnTo>
                      <a:pt x="1929467" y="853088"/>
                    </a:lnTo>
                    <a:lnTo>
                      <a:pt x="1929993" y="859685"/>
                    </a:lnTo>
                    <a:lnTo>
                      <a:pt x="1930511" y="866532"/>
                    </a:lnTo>
                    <a:lnTo>
                      <a:pt x="1931029" y="872219"/>
                    </a:lnTo>
                    <a:lnTo>
                      <a:pt x="1931555" y="875559"/>
                    </a:lnTo>
                    <a:lnTo>
                      <a:pt x="1932073" y="875759"/>
                    </a:lnTo>
                    <a:lnTo>
                      <a:pt x="1932599" y="872611"/>
                    </a:lnTo>
                    <a:lnTo>
                      <a:pt x="1933116" y="866465"/>
                    </a:lnTo>
                    <a:lnTo>
                      <a:pt x="1933634" y="858249"/>
                    </a:lnTo>
                    <a:lnTo>
                      <a:pt x="1934160" y="849222"/>
                    </a:lnTo>
                    <a:lnTo>
                      <a:pt x="1934678" y="840830"/>
                    </a:lnTo>
                    <a:lnTo>
                      <a:pt x="1935204" y="834375"/>
                    </a:lnTo>
                    <a:lnTo>
                      <a:pt x="1935722" y="830802"/>
                    </a:lnTo>
                    <a:lnTo>
                      <a:pt x="1936239" y="830518"/>
                    </a:lnTo>
                    <a:lnTo>
                      <a:pt x="1936765" y="833306"/>
                    </a:lnTo>
                    <a:lnTo>
                      <a:pt x="1937283" y="838400"/>
                    </a:lnTo>
                    <a:lnTo>
                      <a:pt x="1937809" y="844613"/>
                    </a:lnTo>
                    <a:lnTo>
                      <a:pt x="1938327" y="850592"/>
                    </a:lnTo>
                    <a:lnTo>
                      <a:pt x="1938845" y="855009"/>
                    </a:lnTo>
                    <a:lnTo>
                      <a:pt x="1939371" y="856863"/>
                    </a:lnTo>
                    <a:lnTo>
                      <a:pt x="1939888" y="855627"/>
                    </a:lnTo>
                    <a:lnTo>
                      <a:pt x="1940414" y="851376"/>
                    </a:lnTo>
                    <a:lnTo>
                      <a:pt x="1940932" y="844746"/>
                    </a:lnTo>
                    <a:lnTo>
                      <a:pt x="1941450" y="836747"/>
                    </a:lnTo>
                    <a:lnTo>
                      <a:pt x="1941976" y="828664"/>
                    </a:lnTo>
                    <a:lnTo>
                      <a:pt x="1942494" y="821750"/>
                    </a:lnTo>
                    <a:lnTo>
                      <a:pt x="1943020" y="816999"/>
                    </a:lnTo>
                    <a:lnTo>
                      <a:pt x="1943538" y="814936"/>
                    </a:lnTo>
                    <a:lnTo>
                      <a:pt x="1944055" y="815571"/>
                    </a:lnTo>
                    <a:lnTo>
                      <a:pt x="1944581" y="818401"/>
                    </a:lnTo>
                    <a:lnTo>
                      <a:pt x="1945099" y="822593"/>
                    </a:lnTo>
                    <a:lnTo>
                      <a:pt x="1945625" y="827102"/>
                    </a:lnTo>
                    <a:lnTo>
                      <a:pt x="1946143" y="830860"/>
                    </a:lnTo>
                    <a:lnTo>
                      <a:pt x="1946661" y="832981"/>
                    </a:lnTo>
                    <a:lnTo>
                      <a:pt x="1947186" y="832964"/>
                    </a:lnTo>
                    <a:lnTo>
                      <a:pt x="1947704" y="830810"/>
                    </a:lnTo>
                    <a:lnTo>
                      <a:pt x="1948230" y="826935"/>
                    </a:lnTo>
                    <a:lnTo>
                      <a:pt x="1948748" y="822076"/>
                    </a:lnTo>
                    <a:lnTo>
                      <a:pt x="1949266" y="817099"/>
                    </a:lnTo>
                    <a:lnTo>
                      <a:pt x="1949792" y="812874"/>
                    </a:lnTo>
                    <a:lnTo>
                      <a:pt x="1950309" y="810034"/>
                    </a:lnTo>
                    <a:lnTo>
                      <a:pt x="1950836" y="808890"/>
                    </a:lnTo>
                    <a:lnTo>
                      <a:pt x="1951353" y="809300"/>
                    </a:lnTo>
                    <a:lnTo>
                      <a:pt x="1951871" y="810844"/>
                    </a:lnTo>
                    <a:lnTo>
                      <a:pt x="1952397" y="812924"/>
                    </a:lnTo>
                    <a:lnTo>
                      <a:pt x="1952915" y="814911"/>
                    </a:lnTo>
                    <a:lnTo>
                      <a:pt x="1953441" y="816222"/>
                    </a:lnTo>
                    <a:lnTo>
                      <a:pt x="1953959" y="816489"/>
                    </a:lnTo>
                    <a:lnTo>
                      <a:pt x="1954476" y="815637"/>
                    </a:lnTo>
                    <a:lnTo>
                      <a:pt x="1955002" y="813959"/>
                    </a:lnTo>
                    <a:lnTo>
                      <a:pt x="1955520" y="811997"/>
                    </a:lnTo>
                    <a:lnTo>
                      <a:pt x="1956046" y="810327"/>
                    </a:lnTo>
                    <a:lnTo>
                      <a:pt x="1956564" y="809467"/>
                    </a:lnTo>
                    <a:lnTo>
                      <a:pt x="1957081" y="809717"/>
                    </a:lnTo>
                    <a:lnTo>
                      <a:pt x="1957608" y="811153"/>
                    </a:lnTo>
                    <a:lnTo>
                      <a:pt x="1958125" y="813491"/>
                    </a:lnTo>
                    <a:lnTo>
                      <a:pt x="1958652" y="816189"/>
                    </a:lnTo>
                    <a:lnTo>
                      <a:pt x="1959169" y="818535"/>
                    </a:lnTo>
                    <a:lnTo>
                      <a:pt x="1959687" y="819879"/>
                    </a:lnTo>
                    <a:lnTo>
                      <a:pt x="1960213" y="819829"/>
                    </a:lnTo>
                    <a:lnTo>
                      <a:pt x="1960731" y="818268"/>
                    </a:lnTo>
                    <a:lnTo>
                      <a:pt x="1961257" y="815445"/>
                    </a:lnTo>
                    <a:lnTo>
                      <a:pt x="1961774" y="811938"/>
                    </a:lnTo>
                    <a:lnTo>
                      <a:pt x="1962292" y="808615"/>
                    </a:lnTo>
                    <a:lnTo>
                      <a:pt x="1962818" y="806385"/>
                    </a:lnTo>
                    <a:lnTo>
                      <a:pt x="1963336" y="806001"/>
                    </a:lnTo>
                    <a:lnTo>
                      <a:pt x="1963862" y="807822"/>
                    </a:lnTo>
                    <a:lnTo>
                      <a:pt x="1964380" y="811780"/>
                    </a:lnTo>
                    <a:lnTo>
                      <a:pt x="1964897" y="817433"/>
                    </a:lnTo>
                    <a:lnTo>
                      <a:pt x="1965423" y="823929"/>
                    </a:lnTo>
                    <a:lnTo>
                      <a:pt x="1965941" y="830184"/>
                    </a:lnTo>
                    <a:lnTo>
                      <a:pt x="1966467" y="835027"/>
                    </a:lnTo>
                    <a:lnTo>
                      <a:pt x="1966985" y="837515"/>
                    </a:lnTo>
                    <a:lnTo>
                      <a:pt x="1967503" y="837156"/>
                    </a:lnTo>
                    <a:lnTo>
                      <a:pt x="1968029" y="834025"/>
                    </a:lnTo>
                    <a:lnTo>
                      <a:pt x="1968547" y="828772"/>
                    </a:lnTo>
                    <a:lnTo>
                      <a:pt x="1969072" y="822476"/>
                    </a:lnTo>
                    <a:lnTo>
                      <a:pt x="1969590" y="816497"/>
                    </a:lnTo>
                    <a:lnTo>
                      <a:pt x="1970108" y="812197"/>
                    </a:lnTo>
                    <a:lnTo>
                      <a:pt x="1970634" y="810636"/>
                    </a:lnTo>
                    <a:lnTo>
                      <a:pt x="1971152" y="812339"/>
                    </a:lnTo>
                    <a:lnTo>
                      <a:pt x="1971678" y="817224"/>
                    </a:lnTo>
                    <a:lnTo>
                      <a:pt x="1972195" y="824664"/>
                    </a:lnTo>
                    <a:lnTo>
                      <a:pt x="1972713" y="833507"/>
                    </a:lnTo>
                    <a:lnTo>
                      <a:pt x="1973239" y="842341"/>
                    </a:lnTo>
                    <a:lnTo>
                      <a:pt x="1973757" y="849623"/>
                    </a:lnTo>
                    <a:lnTo>
                      <a:pt x="1974283" y="854115"/>
                    </a:lnTo>
                    <a:lnTo>
                      <a:pt x="1974801" y="855076"/>
                    </a:lnTo>
                    <a:lnTo>
                      <a:pt x="1975319" y="852445"/>
                    </a:lnTo>
                    <a:lnTo>
                      <a:pt x="1975845" y="846834"/>
                    </a:lnTo>
                    <a:lnTo>
                      <a:pt x="1976362" y="839402"/>
                    </a:lnTo>
                    <a:lnTo>
                      <a:pt x="1976888" y="831670"/>
                    </a:lnTo>
                    <a:lnTo>
                      <a:pt x="1977406" y="825182"/>
                    </a:lnTo>
                    <a:lnTo>
                      <a:pt x="1977924" y="821257"/>
                    </a:lnTo>
                    <a:lnTo>
                      <a:pt x="1978450" y="820698"/>
                    </a:lnTo>
                    <a:lnTo>
                      <a:pt x="1978968" y="823687"/>
                    </a:lnTo>
                    <a:lnTo>
                      <a:pt x="1979494" y="829741"/>
                    </a:lnTo>
                    <a:lnTo>
                      <a:pt x="1980011" y="837832"/>
                    </a:lnTo>
                    <a:lnTo>
                      <a:pt x="1980529" y="846550"/>
                    </a:lnTo>
                    <a:lnTo>
                      <a:pt x="1981055" y="854383"/>
                    </a:lnTo>
                    <a:lnTo>
                      <a:pt x="1981573" y="859977"/>
                    </a:lnTo>
                    <a:lnTo>
                      <a:pt x="1982099" y="862457"/>
                    </a:lnTo>
                    <a:lnTo>
                      <a:pt x="1982617" y="861489"/>
                    </a:lnTo>
                    <a:lnTo>
                      <a:pt x="1983134" y="857397"/>
                    </a:lnTo>
                    <a:lnTo>
                      <a:pt x="1983660" y="851034"/>
                    </a:lnTo>
                    <a:lnTo>
                      <a:pt x="1984178" y="843636"/>
                    </a:lnTo>
                    <a:lnTo>
                      <a:pt x="1984704" y="836588"/>
                    </a:lnTo>
                    <a:lnTo>
                      <a:pt x="1985222" y="831161"/>
                    </a:lnTo>
                    <a:lnTo>
                      <a:pt x="1985740" y="828305"/>
                    </a:lnTo>
                    <a:lnTo>
                      <a:pt x="1986266" y="828430"/>
                    </a:lnTo>
                    <a:lnTo>
                      <a:pt x="1986783" y="831353"/>
                    </a:lnTo>
                    <a:lnTo>
                      <a:pt x="1987309" y="836346"/>
                    </a:lnTo>
                    <a:lnTo>
                      <a:pt x="1987827" y="842350"/>
                    </a:lnTo>
                    <a:lnTo>
                      <a:pt x="1988345" y="848187"/>
                    </a:lnTo>
                    <a:lnTo>
                      <a:pt x="1988871" y="852771"/>
                    </a:lnTo>
                    <a:lnTo>
                      <a:pt x="1989389" y="855293"/>
                    </a:lnTo>
                    <a:lnTo>
                      <a:pt x="1989915" y="855360"/>
                    </a:lnTo>
                    <a:lnTo>
                      <a:pt x="1990433" y="853038"/>
                    </a:lnTo>
                    <a:lnTo>
                      <a:pt x="1990950" y="848821"/>
                    </a:lnTo>
                    <a:lnTo>
                      <a:pt x="1991476" y="843511"/>
                    </a:lnTo>
                    <a:lnTo>
                      <a:pt x="1991994" y="838058"/>
                    </a:lnTo>
                    <a:lnTo>
                      <a:pt x="1992520" y="833373"/>
                    </a:lnTo>
                    <a:lnTo>
                      <a:pt x="1993038" y="830200"/>
                    </a:lnTo>
                    <a:lnTo>
                      <a:pt x="1993555" y="828906"/>
                    </a:lnTo>
                    <a:lnTo>
                      <a:pt x="1994081" y="829407"/>
                    </a:lnTo>
                    <a:lnTo>
                      <a:pt x="1994599" y="831227"/>
                    </a:lnTo>
                    <a:lnTo>
                      <a:pt x="1995125" y="833666"/>
                    </a:lnTo>
                    <a:lnTo>
                      <a:pt x="1995643" y="835995"/>
                    </a:lnTo>
                    <a:lnTo>
                      <a:pt x="1996161" y="837607"/>
                    </a:lnTo>
                    <a:lnTo>
                      <a:pt x="1996687" y="838066"/>
                    </a:lnTo>
                    <a:lnTo>
                      <a:pt x="1997204" y="837198"/>
                    </a:lnTo>
                    <a:lnTo>
                      <a:pt x="1997731" y="835144"/>
                    </a:lnTo>
                    <a:lnTo>
                      <a:pt x="1998248" y="832338"/>
                    </a:lnTo>
                    <a:lnTo>
                      <a:pt x="1998766" y="829324"/>
                    </a:lnTo>
                    <a:lnTo>
                      <a:pt x="1999292" y="826660"/>
                    </a:lnTo>
                    <a:lnTo>
                      <a:pt x="1999810" y="824756"/>
                    </a:lnTo>
                    <a:lnTo>
                      <a:pt x="2000336" y="823837"/>
                    </a:lnTo>
                    <a:lnTo>
                      <a:pt x="2000854" y="823862"/>
                    </a:lnTo>
                    <a:lnTo>
                      <a:pt x="2001371" y="824522"/>
                    </a:lnTo>
                    <a:lnTo>
                      <a:pt x="2001897" y="825265"/>
                    </a:lnTo>
                    <a:lnTo>
                      <a:pt x="2002415" y="825524"/>
                    </a:lnTo>
                    <a:lnTo>
                      <a:pt x="2002941" y="824839"/>
                    </a:lnTo>
                    <a:lnTo>
                      <a:pt x="2003459" y="823019"/>
                    </a:lnTo>
                    <a:lnTo>
                      <a:pt x="2003976" y="820130"/>
                    </a:lnTo>
                    <a:lnTo>
                      <a:pt x="2004503" y="816481"/>
                    </a:lnTo>
                    <a:lnTo>
                      <a:pt x="2005020" y="812648"/>
                    </a:lnTo>
                    <a:lnTo>
                      <a:pt x="2005546" y="809366"/>
                    </a:lnTo>
                    <a:lnTo>
                      <a:pt x="2006064" y="807304"/>
                    </a:lnTo>
                    <a:lnTo>
                      <a:pt x="2006582" y="806895"/>
                    </a:lnTo>
                    <a:lnTo>
                      <a:pt x="2007108" y="808189"/>
                    </a:lnTo>
                    <a:lnTo>
                      <a:pt x="2007626" y="810878"/>
                    </a:lnTo>
                    <a:lnTo>
                      <a:pt x="2008152" y="814343"/>
                    </a:lnTo>
                    <a:lnTo>
                      <a:pt x="2008669" y="817775"/>
                    </a:lnTo>
                    <a:lnTo>
                      <a:pt x="2009187" y="820247"/>
                    </a:lnTo>
                    <a:lnTo>
                      <a:pt x="2009713" y="820948"/>
                    </a:lnTo>
                    <a:lnTo>
                      <a:pt x="2010231" y="819403"/>
                    </a:lnTo>
                    <a:lnTo>
                      <a:pt x="2010757" y="815579"/>
                    </a:lnTo>
                    <a:lnTo>
                      <a:pt x="2011275" y="809901"/>
                    </a:lnTo>
                    <a:lnTo>
                      <a:pt x="2011792" y="803204"/>
                    </a:lnTo>
                    <a:lnTo>
                      <a:pt x="2012319" y="796582"/>
                    </a:lnTo>
                    <a:lnTo>
                      <a:pt x="2012836" y="791271"/>
                    </a:lnTo>
                    <a:lnTo>
                      <a:pt x="2013362" y="788332"/>
                    </a:lnTo>
                    <a:lnTo>
                      <a:pt x="2013880" y="788382"/>
                    </a:lnTo>
                    <a:lnTo>
                      <a:pt x="2014398" y="791438"/>
                    </a:lnTo>
                    <a:lnTo>
                      <a:pt x="2014924" y="796933"/>
                    </a:lnTo>
                    <a:lnTo>
                      <a:pt x="2015442" y="803847"/>
                    </a:lnTo>
                    <a:lnTo>
                      <a:pt x="2015967" y="810861"/>
                    </a:lnTo>
                    <a:lnTo>
                      <a:pt x="2016485" y="816589"/>
                    </a:lnTo>
                    <a:lnTo>
                      <a:pt x="2017003" y="819829"/>
                    </a:lnTo>
                    <a:lnTo>
                      <a:pt x="2017529" y="819813"/>
                    </a:lnTo>
                    <a:lnTo>
                      <a:pt x="2018047" y="816414"/>
                    </a:lnTo>
                    <a:lnTo>
                      <a:pt x="2018573" y="810126"/>
                    </a:lnTo>
                    <a:lnTo>
                      <a:pt x="2019090" y="802018"/>
                    </a:lnTo>
                    <a:lnTo>
                      <a:pt x="2019608" y="793534"/>
                    </a:lnTo>
                    <a:lnTo>
                      <a:pt x="2020134" y="786261"/>
                    </a:lnTo>
                    <a:lnTo>
                      <a:pt x="2020652" y="781610"/>
                    </a:lnTo>
                    <a:lnTo>
                      <a:pt x="2021178" y="780491"/>
                    </a:lnTo>
                    <a:lnTo>
                      <a:pt x="2021696" y="783155"/>
                    </a:lnTo>
                    <a:lnTo>
                      <a:pt x="2022214" y="789125"/>
                    </a:lnTo>
                    <a:lnTo>
                      <a:pt x="2022740" y="797342"/>
                    </a:lnTo>
                    <a:lnTo>
                      <a:pt x="2023257" y="806327"/>
                    </a:lnTo>
                    <a:lnTo>
                      <a:pt x="2023783" y="814460"/>
                    </a:lnTo>
                    <a:lnTo>
                      <a:pt x="2024301" y="820280"/>
                    </a:lnTo>
                    <a:lnTo>
                      <a:pt x="2024819" y="822777"/>
                    </a:lnTo>
                    <a:lnTo>
                      <a:pt x="2025345" y="821566"/>
                    </a:lnTo>
                    <a:lnTo>
                      <a:pt x="2025863" y="816990"/>
                    </a:lnTo>
                    <a:lnTo>
                      <a:pt x="2026389" y="810009"/>
                    </a:lnTo>
                    <a:lnTo>
                      <a:pt x="2026906" y="802010"/>
                    </a:lnTo>
                    <a:lnTo>
                      <a:pt x="2027424" y="794561"/>
                    </a:lnTo>
                    <a:lnTo>
                      <a:pt x="2027950" y="789092"/>
                    </a:lnTo>
                    <a:lnTo>
                      <a:pt x="2028468" y="786645"/>
                    </a:lnTo>
                    <a:lnTo>
                      <a:pt x="2028994" y="787681"/>
                    </a:lnTo>
                    <a:lnTo>
                      <a:pt x="2029512" y="792006"/>
                    </a:lnTo>
                    <a:lnTo>
                      <a:pt x="2030029" y="798812"/>
                    </a:lnTo>
                    <a:lnTo>
                      <a:pt x="2030555" y="806853"/>
                    </a:lnTo>
                    <a:lnTo>
                      <a:pt x="2031073" y="814702"/>
                    </a:lnTo>
                    <a:lnTo>
                      <a:pt x="2031599" y="821015"/>
                    </a:lnTo>
                    <a:lnTo>
                      <a:pt x="2032117" y="824814"/>
                    </a:lnTo>
                    <a:lnTo>
                      <a:pt x="2032635" y="825641"/>
                    </a:lnTo>
                    <a:lnTo>
                      <a:pt x="2033161" y="823604"/>
                    </a:lnTo>
                    <a:lnTo>
                      <a:pt x="2033678" y="819387"/>
                    </a:lnTo>
                    <a:lnTo>
                      <a:pt x="2034204" y="814017"/>
                    </a:lnTo>
                    <a:lnTo>
                      <a:pt x="2034722" y="808665"/>
                    </a:lnTo>
                    <a:lnTo>
                      <a:pt x="2035240" y="804398"/>
                    </a:lnTo>
                    <a:lnTo>
                      <a:pt x="2035766" y="802043"/>
                    </a:lnTo>
                    <a:lnTo>
                      <a:pt x="2036284" y="802027"/>
                    </a:lnTo>
                    <a:lnTo>
                      <a:pt x="2036810" y="804281"/>
                    </a:lnTo>
                    <a:lnTo>
                      <a:pt x="2037328" y="808298"/>
                    </a:lnTo>
                    <a:lnTo>
                      <a:pt x="2037845" y="813224"/>
                    </a:lnTo>
                    <a:lnTo>
                      <a:pt x="2038371" y="818126"/>
                    </a:lnTo>
                    <a:lnTo>
                      <a:pt x="2038889" y="822151"/>
                    </a:lnTo>
                    <a:lnTo>
                      <a:pt x="2039415" y="824731"/>
                    </a:lnTo>
                    <a:lnTo>
                      <a:pt x="2039933" y="825583"/>
                    </a:lnTo>
                    <a:lnTo>
                      <a:pt x="2040450" y="824848"/>
                    </a:lnTo>
                    <a:lnTo>
                      <a:pt x="2040976" y="822961"/>
                    </a:lnTo>
                    <a:lnTo>
                      <a:pt x="2041494" y="820606"/>
                    </a:lnTo>
                    <a:lnTo>
                      <a:pt x="2042020" y="818451"/>
                    </a:lnTo>
                    <a:lnTo>
                      <a:pt x="2042538" y="817032"/>
                    </a:lnTo>
                    <a:lnTo>
                      <a:pt x="2043056" y="816656"/>
                    </a:lnTo>
                    <a:lnTo>
                      <a:pt x="2043582" y="817366"/>
                    </a:lnTo>
                    <a:lnTo>
                      <a:pt x="2044100" y="818936"/>
                    </a:lnTo>
                    <a:lnTo>
                      <a:pt x="2044626" y="820906"/>
                    </a:lnTo>
                    <a:lnTo>
                      <a:pt x="2045143" y="822710"/>
                    </a:lnTo>
                    <a:lnTo>
                      <a:pt x="2045661" y="823837"/>
                    </a:lnTo>
                    <a:lnTo>
                      <a:pt x="2046187" y="824013"/>
                    </a:lnTo>
                    <a:lnTo>
                      <a:pt x="2046705" y="823219"/>
                    </a:lnTo>
                    <a:lnTo>
                      <a:pt x="2047231" y="821675"/>
                    </a:lnTo>
                    <a:lnTo>
                      <a:pt x="2047749" y="819779"/>
                    </a:lnTo>
                    <a:lnTo>
                      <a:pt x="2048266" y="818067"/>
                    </a:lnTo>
                    <a:lnTo>
                      <a:pt x="2048792" y="817115"/>
                    </a:lnTo>
                    <a:lnTo>
                      <a:pt x="2049310" y="817324"/>
                    </a:lnTo>
                    <a:lnTo>
                      <a:pt x="2049836" y="818785"/>
                    </a:lnTo>
                    <a:lnTo>
                      <a:pt x="2050354" y="821274"/>
                    </a:lnTo>
                    <a:lnTo>
                      <a:pt x="2050871" y="824288"/>
                    </a:lnTo>
                    <a:lnTo>
                      <a:pt x="2051398" y="827186"/>
                    </a:lnTo>
                    <a:lnTo>
                      <a:pt x="2051915" y="829257"/>
                    </a:lnTo>
                    <a:lnTo>
                      <a:pt x="2052441" y="829858"/>
                    </a:lnTo>
                    <a:lnTo>
                      <a:pt x="2052959" y="828622"/>
                    </a:lnTo>
                    <a:lnTo>
                      <a:pt x="2053477" y="825558"/>
                    </a:lnTo>
                    <a:lnTo>
                      <a:pt x="2054003" y="821090"/>
                    </a:lnTo>
                    <a:lnTo>
                      <a:pt x="2054521" y="815946"/>
                    </a:lnTo>
                    <a:lnTo>
                      <a:pt x="2055047" y="810986"/>
                    </a:lnTo>
                    <a:lnTo>
                      <a:pt x="2055564" y="807120"/>
                    </a:lnTo>
                    <a:lnTo>
                      <a:pt x="2056082" y="805158"/>
                    </a:lnTo>
                    <a:lnTo>
                      <a:pt x="2056608" y="805550"/>
                    </a:lnTo>
                    <a:lnTo>
                      <a:pt x="2057126" y="808306"/>
                    </a:lnTo>
                    <a:lnTo>
                      <a:pt x="2057652" y="812882"/>
                    </a:lnTo>
                    <a:lnTo>
                      <a:pt x="2058170" y="818393"/>
                    </a:lnTo>
                    <a:lnTo>
                      <a:pt x="2058687" y="823729"/>
                    </a:lnTo>
                    <a:lnTo>
                      <a:pt x="2059214" y="827770"/>
                    </a:lnTo>
                    <a:lnTo>
                      <a:pt x="2059731" y="829549"/>
                    </a:lnTo>
                    <a:lnTo>
                      <a:pt x="2060257" y="828455"/>
                    </a:lnTo>
                    <a:lnTo>
                      <a:pt x="2060775" y="824439"/>
                    </a:lnTo>
                    <a:lnTo>
                      <a:pt x="2061293" y="818009"/>
                    </a:lnTo>
                    <a:lnTo>
                      <a:pt x="2061819" y="810168"/>
                    </a:lnTo>
                    <a:lnTo>
                      <a:pt x="2062336" y="802177"/>
                    </a:lnTo>
                    <a:lnTo>
                      <a:pt x="2062862" y="795355"/>
                    </a:lnTo>
                    <a:lnTo>
                      <a:pt x="2063380" y="790879"/>
                    </a:lnTo>
                    <a:lnTo>
                      <a:pt x="2063898" y="789526"/>
                    </a:lnTo>
                    <a:lnTo>
                      <a:pt x="2064424" y="791464"/>
                    </a:lnTo>
                    <a:lnTo>
                      <a:pt x="2064942" y="796240"/>
                    </a:lnTo>
                    <a:lnTo>
                      <a:pt x="2065468" y="802870"/>
                    </a:lnTo>
                    <a:lnTo>
                      <a:pt x="2065985" y="810018"/>
                    </a:lnTo>
                    <a:lnTo>
                      <a:pt x="2066503" y="816255"/>
                    </a:lnTo>
                    <a:lnTo>
                      <a:pt x="2067029" y="820280"/>
                    </a:lnTo>
                    <a:lnTo>
                      <a:pt x="2067547" y="821149"/>
                    </a:lnTo>
                    <a:lnTo>
                      <a:pt x="2068073" y="818527"/>
                    </a:lnTo>
                    <a:lnTo>
                      <a:pt x="2068591" y="812740"/>
                    </a:lnTo>
                    <a:lnTo>
                      <a:pt x="2069109" y="804699"/>
                    </a:lnTo>
                    <a:lnTo>
                      <a:pt x="2069635" y="795747"/>
                    </a:lnTo>
                    <a:lnTo>
                      <a:pt x="2070152" y="787380"/>
                    </a:lnTo>
                    <a:lnTo>
                      <a:pt x="2070678" y="780975"/>
                    </a:lnTo>
                    <a:lnTo>
                      <a:pt x="2071196" y="777569"/>
                    </a:lnTo>
                    <a:lnTo>
                      <a:pt x="2071714" y="777610"/>
                    </a:lnTo>
                    <a:lnTo>
                      <a:pt x="2072240" y="780900"/>
                    </a:lnTo>
                    <a:lnTo>
                      <a:pt x="2072757" y="786645"/>
                    </a:lnTo>
                    <a:lnTo>
                      <a:pt x="2073284" y="793643"/>
                    </a:lnTo>
                    <a:lnTo>
                      <a:pt x="2073801" y="800448"/>
                    </a:lnTo>
                    <a:lnTo>
                      <a:pt x="2074319" y="805717"/>
                    </a:lnTo>
                    <a:lnTo>
                      <a:pt x="2074845" y="808415"/>
                    </a:lnTo>
                    <a:lnTo>
                      <a:pt x="2075363" y="807997"/>
                    </a:lnTo>
                    <a:lnTo>
                      <a:pt x="2075889" y="804565"/>
                    </a:lnTo>
                    <a:lnTo>
                      <a:pt x="2076407" y="798753"/>
                    </a:lnTo>
                    <a:lnTo>
                      <a:pt x="2076924" y="791647"/>
                    </a:lnTo>
                    <a:lnTo>
                      <a:pt x="2077450" y="784516"/>
                    </a:lnTo>
                    <a:lnTo>
                      <a:pt x="2077968" y="778587"/>
                    </a:lnTo>
                    <a:lnTo>
                      <a:pt x="2078494" y="774813"/>
                    </a:lnTo>
                    <a:lnTo>
                      <a:pt x="2079012" y="773702"/>
                    </a:lnTo>
                    <a:lnTo>
                      <a:pt x="2079530" y="775264"/>
                    </a:lnTo>
                    <a:lnTo>
                      <a:pt x="2080056" y="778980"/>
                    </a:lnTo>
                    <a:lnTo>
                      <a:pt x="2080573" y="783923"/>
                    </a:lnTo>
                    <a:lnTo>
                      <a:pt x="2081100" y="789000"/>
                    </a:lnTo>
                    <a:lnTo>
                      <a:pt x="2081617" y="793192"/>
                    </a:lnTo>
                    <a:lnTo>
                      <a:pt x="2082135" y="795764"/>
                    </a:lnTo>
                    <a:lnTo>
                      <a:pt x="2082661" y="796340"/>
                    </a:lnTo>
                    <a:lnTo>
                      <a:pt x="2083179" y="794971"/>
                    </a:lnTo>
                    <a:lnTo>
                      <a:pt x="2083705" y="792106"/>
                    </a:lnTo>
                    <a:lnTo>
                      <a:pt x="2084223" y="788449"/>
                    </a:lnTo>
                    <a:lnTo>
                      <a:pt x="2084740" y="784833"/>
                    </a:lnTo>
                    <a:lnTo>
                      <a:pt x="2085266" y="781994"/>
                    </a:lnTo>
                    <a:lnTo>
                      <a:pt x="2085784" y="780424"/>
                    </a:lnTo>
                    <a:lnTo>
                      <a:pt x="2086310" y="780324"/>
                    </a:lnTo>
                    <a:lnTo>
                      <a:pt x="2086828" y="781577"/>
                    </a:lnTo>
                    <a:lnTo>
                      <a:pt x="2087345" y="783748"/>
                    </a:lnTo>
                    <a:lnTo>
                      <a:pt x="2087871" y="786203"/>
                    </a:lnTo>
                    <a:lnTo>
                      <a:pt x="2088389" y="788282"/>
                    </a:lnTo>
                    <a:lnTo>
                      <a:pt x="2088915" y="789509"/>
                    </a:lnTo>
                    <a:lnTo>
                      <a:pt x="2089433" y="789701"/>
                    </a:lnTo>
                    <a:lnTo>
                      <a:pt x="2089951" y="789000"/>
                    </a:lnTo>
                    <a:lnTo>
                      <a:pt x="2090477" y="787739"/>
                    </a:lnTo>
                    <a:lnTo>
                      <a:pt x="2090995" y="786412"/>
                    </a:lnTo>
                    <a:lnTo>
                      <a:pt x="2091521" y="785568"/>
                    </a:lnTo>
                    <a:lnTo>
                      <a:pt x="2092038" y="785652"/>
                    </a:lnTo>
                    <a:lnTo>
                      <a:pt x="2092556" y="786871"/>
                    </a:lnTo>
                    <a:lnTo>
                      <a:pt x="2093082" y="789125"/>
                    </a:lnTo>
                    <a:lnTo>
                      <a:pt x="2093600" y="792006"/>
                    </a:lnTo>
                    <a:lnTo>
                      <a:pt x="2094126" y="794962"/>
                    </a:lnTo>
                    <a:lnTo>
                      <a:pt x="2094644" y="797350"/>
                    </a:lnTo>
                    <a:lnTo>
                      <a:pt x="2095161" y="798595"/>
                    </a:lnTo>
                    <a:lnTo>
                      <a:pt x="2095687" y="798311"/>
                    </a:lnTo>
                    <a:lnTo>
                      <a:pt x="2096205" y="796449"/>
                    </a:lnTo>
                    <a:lnTo>
                      <a:pt x="2096731" y="793384"/>
                    </a:lnTo>
                    <a:lnTo>
                      <a:pt x="2097249" y="789793"/>
                    </a:lnTo>
                    <a:lnTo>
                      <a:pt x="2097767" y="786503"/>
                    </a:lnTo>
                    <a:lnTo>
                      <a:pt x="2098293" y="784324"/>
                    </a:lnTo>
                    <a:lnTo>
                      <a:pt x="2098810" y="783940"/>
                    </a:lnTo>
                    <a:lnTo>
                      <a:pt x="2099337" y="785727"/>
                    </a:lnTo>
                    <a:lnTo>
                      <a:pt x="2099854" y="789651"/>
                    </a:lnTo>
                    <a:lnTo>
                      <a:pt x="2100372" y="795154"/>
                    </a:lnTo>
                    <a:lnTo>
                      <a:pt x="2100898" y="801308"/>
                    </a:lnTo>
                    <a:lnTo>
                      <a:pt x="2101416" y="807012"/>
                    </a:lnTo>
                    <a:lnTo>
                      <a:pt x="2101942" y="811254"/>
                    </a:lnTo>
                    <a:lnTo>
                      <a:pt x="2102459" y="813241"/>
                    </a:lnTo>
                    <a:lnTo>
                      <a:pt x="2102977" y="812539"/>
                    </a:lnTo>
                    <a:lnTo>
                      <a:pt x="2103503" y="809241"/>
                    </a:lnTo>
                    <a:lnTo>
                      <a:pt x="2104021" y="803922"/>
                    </a:lnTo>
                    <a:lnTo>
                      <a:pt x="2104547" y="797601"/>
                    </a:lnTo>
                    <a:lnTo>
                      <a:pt x="2105065" y="791497"/>
                    </a:lnTo>
                    <a:lnTo>
                      <a:pt x="2105582" y="786829"/>
                    </a:lnTo>
                    <a:lnTo>
                      <a:pt x="2106109" y="784583"/>
                    </a:lnTo>
                    <a:lnTo>
                      <a:pt x="2106626" y="785384"/>
                    </a:lnTo>
                    <a:lnTo>
                      <a:pt x="2107152" y="789267"/>
                    </a:lnTo>
                    <a:lnTo>
                      <a:pt x="2107670" y="795639"/>
                    </a:lnTo>
                    <a:lnTo>
                      <a:pt x="2108188" y="803363"/>
                    </a:lnTo>
                    <a:lnTo>
                      <a:pt x="2108714" y="811070"/>
                    </a:lnTo>
                    <a:lnTo>
                      <a:pt x="2109232" y="817391"/>
                    </a:lnTo>
                    <a:lnTo>
                      <a:pt x="2109758" y="821224"/>
                    </a:lnTo>
                    <a:lnTo>
                      <a:pt x="2110275" y="821883"/>
                    </a:lnTo>
                    <a:lnTo>
                      <a:pt x="2110793" y="819236"/>
                    </a:lnTo>
                    <a:lnTo>
                      <a:pt x="2111319" y="813742"/>
                    </a:lnTo>
                    <a:lnTo>
                      <a:pt x="2111837" y="806419"/>
                    </a:lnTo>
                    <a:lnTo>
                      <a:pt x="2112363" y="798586"/>
                    </a:lnTo>
                    <a:lnTo>
                      <a:pt x="2112881" y="791664"/>
                    </a:lnTo>
                    <a:lnTo>
                      <a:pt x="2113398" y="786904"/>
                    </a:lnTo>
                    <a:lnTo>
                      <a:pt x="2113924" y="785192"/>
                    </a:lnTo>
                    <a:lnTo>
                      <a:pt x="2114442" y="786829"/>
                    </a:lnTo>
                    <a:lnTo>
                      <a:pt x="2114968" y="791480"/>
                    </a:lnTo>
                    <a:lnTo>
                      <a:pt x="2115486" y="798227"/>
                    </a:lnTo>
                    <a:lnTo>
                      <a:pt x="2116004" y="805767"/>
                    </a:lnTo>
                    <a:lnTo>
                      <a:pt x="2116530" y="812715"/>
                    </a:lnTo>
                    <a:lnTo>
                      <a:pt x="2117047" y="817783"/>
                    </a:lnTo>
                    <a:lnTo>
                      <a:pt x="2117573" y="820055"/>
                    </a:lnTo>
                    <a:lnTo>
                      <a:pt x="2118091" y="819120"/>
                    </a:lnTo>
                    <a:lnTo>
                      <a:pt x="2118609" y="815161"/>
                    </a:lnTo>
                    <a:lnTo>
                      <a:pt x="2119135" y="808915"/>
                    </a:lnTo>
                    <a:lnTo>
                      <a:pt x="2119653" y="801542"/>
                    </a:lnTo>
                    <a:lnTo>
                      <a:pt x="2120179" y="794319"/>
                    </a:lnTo>
                    <a:lnTo>
                      <a:pt x="2120696" y="788474"/>
                    </a:lnTo>
                    <a:lnTo>
                      <a:pt x="2121214" y="784925"/>
                    </a:lnTo>
                    <a:lnTo>
                      <a:pt x="2121740" y="784124"/>
                    </a:lnTo>
                    <a:lnTo>
                      <a:pt x="2122258" y="786011"/>
                    </a:lnTo>
                    <a:lnTo>
                      <a:pt x="2122784" y="790044"/>
                    </a:lnTo>
                    <a:lnTo>
                      <a:pt x="2123302" y="795296"/>
                    </a:lnTo>
                    <a:lnTo>
                      <a:pt x="2123819" y="800624"/>
                    </a:lnTo>
                    <a:lnTo>
                      <a:pt x="2124345" y="804924"/>
                    </a:lnTo>
                    <a:lnTo>
                      <a:pt x="2124863" y="807329"/>
                    </a:lnTo>
                    <a:lnTo>
                      <a:pt x="2125389" y="807379"/>
                    </a:lnTo>
                    <a:lnTo>
                      <a:pt x="2125907" y="805124"/>
                    </a:lnTo>
                    <a:lnTo>
                      <a:pt x="2126425" y="801024"/>
                    </a:lnTo>
                    <a:lnTo>
                      <a:pt x="2126951" y="795906"/>
                    </a:lnTo>
                    <a:lnTo>
                      <a:pt x="2127468" y="790712"/>
                    </a:lnTo>
                    <a:lnTo>
                      <a:pt x="2127995" y="786311"/>
                    </a:lnTo>
                    <a:lnTo>
                      <a:pt x="2128512" y="783322"/>
                    </a:lnTo>
                    <a:lnTo>
                      <a:pt x="2129030" y="782011"/>
                    </a:lnTo>
                    <a:lnTo>
                      <a:pt x="2129556" y="782328"/>
                    </a:lnTo>
                    <a:lnTo>
                      <a:pt x="2130074" y="783932"/>
                    </a:lnTo>
                    <a:lnTo>
                      <a:pt x="2130600" y="786211"/>
                    </a:lnTo>
                    <a:lnTo>
                      <a:pt x="2131118" y="788457"/>
                    </a:lnTo>
                    <a:lnTo>
                      <a:pt x="2131635" y="789977"/>
                    </a:lnTo>
                    <a:lnTo>
                      <a:pt x="2132161" y="790319"/>
                    </a:lnTo>
                    <a:lnTo>
                      <a:pt x="2132679" y="789384"/>
                    </a:lnTo>
                    <a:lnTo>
                      <a:pt x="2133205" y="787397"/>
                    </a:lnTo>
                    <a:lnTo>
                      <a:pt x="2133723" y="784792"/>
                    </a:lnTo>
                    <a:lnTo>
                      <a:pt x="2134240" y="782170"/>
                    </a:lnTo>
                    <a:lnTo>
                      <a:pt x="2134767" y="780115"/>
                    </a:lnTo>
                    <a:lnTo>
                      <a:pt x="2135284" y="779030"/>
                    </a:lnTo>
                    <a:lnTo>
                      <a:pt x="2135810" y="779030"/>
                    </a:lnTo>
                    <a:lnTo>
                      <a:pt x="2136328" y="779907"/>
                    </a:lnTo>
                    <a:lnTo>
                      <a:pt x="2136846" y="781234"/>
                    </a:lnTo>
                    <a:lnTo>
                      <a:pt x="2137372" y="782479"/>
                    </a:lnTo>
                    <a:lnTo>
                      <a:pt x="2137890" y="783096"/>
                    </a:lnTo>
                    <a:lnTo>
                      <a:pt x="2138416" y="782637"/>
                    </a:lnTo>
                    <a:lnTo>
                      <a:pt x="2138933" y="780875"/>
                    </a:lnTo>
                    <a:lnTo>
                      <a:pt x="2139451" y="777936"/>
                    </a:lnTo>
                    <a:lnTo>
                      <a:pt x="2139977" y="774287"/>
                    </a:lnTo>
                    <a:lnTo>
                      <a:pt x="2140495" y="770646"/>
                    </a:lnTo>
                    <a:lnTo>
                      <a:pt x="2141021" y="767740"/>
                    </a:lnTo>
                    <a:lnTo>
                      <a:pt x="2141539" y="766229"/>
                    </a:lnTo>
                    <a:lnTo>
                      <a:pt x="2142056" y="766521"/>
                    </a:lnTo>
                    <a:lnTo>
                      <a:pt x="2142582" y="768709"/>
                    </a:lnTo>
                    <a:lnTo>
                      <a:pt x="2143100" y="772467"/>
                    </a:lnTo>
                    <a:lnTo>
                      <a:pt x="2143626" y="777059"/>
                    </a:lnTo>
                    <a:lnTo>
                      <a:pt x="2144144" y="781476"/>
                    </a:lnTo>
                    <a:lnTo>
                      <a:pt x="2144662" y="784733"/>
                    </a:lnTo>
                    <a:lnTo>
                      <a:pt x="2145188" y="786011"/>
                    </a:lnTo>
                    <a:lnTo>
                      <a:pt x="2145706" y="784858"/>
                    </a:lnTo>
                    <a:lnTo>
                      <a:pt x="2146231" y="781276"/>
                    </a:lnTo>
                    <a:lnTo>
                      <a:pt x="2146749" y="775773"/>
                    </a:lnTo>
                    <a:lnTo>
                      <a:pt x="2147267" y="769335"/>
                    </a:lnTo>
                    <a:lnTo>
                      <a:pt x="2147793" y="763181"/>
                    </a:lnTo>
                    <a:lnTo>
                      <a:pt x="2148311" y="758497"/>
                    </a:lnTo>
                    <a:lnTo>
                      <a:pt x="2148837" y="756209"/>
                    </a:lnTo>
                    <a:lnTo>
                      <a:pt x="2149354" y="756868"/>
                    </a:lnTo>
                    <a:lnTo>
                      <a:pt x="2149872" y="760517"/>
                    </a:lnTo>
                    <a:lnTo>
                      <a:pt x="2150398" y="766647"/>
                    </a:lnTo>
                    <a:lnTo>
                      <a:pt x="2150916" y="774187"/>
                    </a:lnTo>
                    <a:lnTo>
                      <a:pt x="2151442" y="781752"/>
                    </a:lnTo>
                    <a:lnTo>
                      <a:pt x="2151960" y="787906"/>
                    </a:lnTo>
                    <a:lnTo>
                      <a:pt x="2152477" y="791480"/>
                    </a:lnTo>
                    <a:lnTo>
                      <a:pt x="2153004" y="791789"/>
                    </a:lnTo>
                    <a:lnTo>
                      <a:pt x="2153521" y="788750"/>
                    </a:lnTo>
                    <a:lnTo>
                      <a:pt x="2154047" y="782913"/>
                    </a:lnTo>
                    <a:lnTo>
                      <a:pt x="2154565" y="775406"/>
                    </a:lnTo>
                    <a:lnTo>
                      <a:pt x="2155083" y="767682"/>
                    </a:lnTo>
                    <a:lnTo>
                      <a:pt x="2155609" y="761236"/>
                    </a:lnTo>
                    <a:lnTo>
                      <a:pt x="2156127" y="757286"/>
                    </a:lnTo>
                    <a:lnTo>
                      <a:pt x="2156652" y="756626"/>
                    </a:lnTo>
                    <a:lnTo>
                      <a:pt x="2157170" y="759482"/>
                    </a:lnTo>
                    <a:lnTo>
                      <a:pt x="2157688" y="765444"/>
                    </a:lnTo>
                    <a:lnTo>
                      <a:pt x="2158214" y="773485"/>
                    </a:lnTo>
                    <a:lnTo>
                      <a:pt x="2158732" y="782170"/>
                    </a:lnTo>
                    <a:lnTo>
                      <a:pt x="2159258" y="789985"/>
                    </a:lnTo>
                    <a:lnTo>
                      <a:pt x="2159776" y="795588"/>
                    </a:lnTo>
                    <a:lnTo>
                      <a:pt x="2160293" y="798077"/>
                    </a:lnTo>
                    <a:lnTo>
                      <a:pt x="2160819" y="797142"/>
                    </a:lnTo>
                    <a:lnTo>
                      <a:pt x="2161337" y="793083"/>
                    </a:lnTo>
                    <a:lnTo>
                      <a:pt x="2161863" y="786804"/>
                    </a:lnTo>
                    <a:lnTo>
                      <a:pt x="2162381" y="779606"/>
                    </a:lnTo>
                    <a:lnTo>
                      <a:pt x="2162899" y="772926"/>
                    </a:lnTo>
                    <a:lnTo>
                      <a:pt x="2163425" y="768049"/>
                    </a:lnTo>
                    <a:lnTo>
                      <a:pt x="2163942" y="765878"/>
                    </a:lnTo>
                    <a:lnTo>
                      <a:pt x="2164468" y="766822"/>
                    </a:lnTo>
                    <a:lnTo>
                      <a:pt x="2164986" y="770671"/>
                    </a:lnTo>
                    <a:lnTo>
                      <a:pt x="2165504" y="776709"/>
                    </a:lnTo>
                    <a:lnTo>
                      <a:pt x="2166030" y="783831"/>
                    </a:lnTo>
                    <a:lnTo>
                      <a:pt x="2166548" y="790779"/>
                    </a:lnTo>
                    <a:lnTo>
                      <a:pt x="2167074" y="796398"/>
                    </a:lnTo>
                    <a:lnTo>
                      <a:pt x="2167592" y="799814"/>
                    </a:lnTo>
                    <a:lnTo>
                      <a:pt x="2168109" y="800615"/>
                    </a:lnTo>
                    <a:lnTo>
                      <a:pt x="2168635" y="798853"/>
                    </a:lnTo>
                    <a:lnTo>
                      <a:pt x="2169153" y="795079"/>
                    </a:lnTo>
                    <a:lnTo>
                      <a:pt x="2169679" y="790186"/>
                    </a:lnTo>
                    <a:lnTo>
                      <a:pt x="2170197" y="785226"/>
                    </a:lnTo>
                    <a:lnTo>
                      <a:pt x="2170714" y="781218"/>
                    </a:lnTo>
                    <a:lnTo>
                      <a:pt x="2171240" y="778896"/>
                    </a:lnTo>
                    <a:lnTo>
                      <a:pt x="2171758" y="778604"/>
                    </a:lnTo>
                    <a:lnTo>
                      <a:pt x="2172284" y="780249"/>
                    </a:lnTo>
                    <a:lnTo>
                      <a:pt x="2172802" y="783380"/>
                    </a:lnTo>
                    <a:lnTo>
                      <a:pt x="2173320" y="787313"/>
                    </a:lnTo>
                    <a:lnTo>
                      <a:pt x="2173846" y="791271"/>
                    </a:lnTo>
                    <a:lnTo>
                      <a:pt x="2174363" y="794495"/>
                    </a:lnTo>
                    <a:lnTo>
                      <a:pt x="2174890" y="796457"/>
                    </a:lnTo>
                    <a:lnTo>
                      <a:pt x="2175407" y="796933"/>
                    </a:lnTo>
                    <a:lnTo>
                      <a:pt x="2175925" y="796031"/>
                    </a:lnTo>
                    <a:lnTo>
                      <a:pt x="2176451" y="794119"/>
                    </a:lnTo>
                    <a:lnTo>
                      <a:pt x="2176969" y="791739"/>
                    </a:lnTo>
                    <a:lnTo>
                      <a:pt x="2177495" y="789501"/>
                    </a:lnTo>
                    <a:lnTo>
                      <a:pt x="2178013" y="787940"/>
                    </a:lnTo>
                    <a:lnTo>
                      <a:pt x="2178530" y="787363"/>
                    </a:lnTo>
                    <a:lnTo>
                      <a:pt x="2179056" y="787789"/>
                    </a:lnTo>
                    <a:lnTo>
                      <a:pt x="2179574" y="788917"/>
                    </a:lnTo>
                    <a:lnTo>
                      <a:pt x="2180100" y="790328"/>
                    </a:lnTo>
                    <a:lnTo>
                      <a:pt x="2180618" y="791522"/>
                    </a:lnTo>
                    <a:lnTo>
                      <a:pt x="2181135" y="792081"/>
                    </a:lnTo>
                    <a:lnTo>
                      <a:pt x="2181662" y="791697"/>
                    </a:lnTo>
                    <a:lnTo>
                      <a:pt x="2182179" y="790319"/>
                    </a:lnTo>
                    <a:lnTo>
                      <a:pt x="2182705" y="788173"/>
                    </a:lnTo>
                    <a:lnTo>
                      <a:pt x="2183223" y="785735"/>
                    </a:lnTo>
                    <a:lnTo>
                      <a:pt x="2183741" y="783581"/>
                    </a:lnTo>
                    <a:lnTo>
                      <a:pt x="2184267" y="782220"/>
                    </a:lnTo>
                    <a:lnTo>
                      <a:pt x="2184785" y="782019"/>
                    </a:lnTo>
                    <a:lnTo>
                      <a:pt x="2185311" y="783122"/>
                    </a:lnTo>
                    <a:lnTo>
                      <a:pt x="2185828" y="785359"/>
                    </a:lnTo>
                    <a:lnTo>
                      <a:pt x="2186346" y="788265"/>
                    </a:lnTo>
                    <a:lnTo>
                      <a:pt x="2186872" y="791121"/>
                    </a:lnTo>
                    <a:lnTo>
                      <a:pt x="2187390" y="793150"/>
                    </a:lnTo>
                    <a:lnTo>
                      <a:pt x="2187916" y="793710"/>
                    </a:lnTo>
                    <a:lnTo>
                      <a:pt x="2188434" y="792424"/>
                    </a:lnTo>
                    <a:lnTo>
                      <a:pt x="2188951" y="789226"/>
                    </a:lnTo>
                    <a:lnTo>
                      <a:pt x="2189477" y="784449"/>
                    </a:lnTo>
                    <a:lnTo>
                      <a:pt x="2189995" y="778804"/>
                    </a:lnTo>
                    <a:lnTo>
                      <a:pt x="2190521" y="773260"/>
                    </a:lnTo>
                    <a:lnTo>
                      <a:pt x="2191039" y="768859"/>
                    </a:lnTo>
                    <a:lnTo>
                      <a:pt x="2191557" y="766413"/>
                    </a:lnTo>
                    <a:lnTo>
                      <a:pt x="2192083" y="766388"/>
                    </a:lnTo>
                    <a:lnTo>
                      <a:pt x="2192601" y="768826"/>
                    </a:lnTo>
                    <a:lnTo>
                      <a:pt x="2193126" y="773302"/>
                    </a:lnTo>
                    <a:lnTo>
                      <a:pt x="2193644" y="778955"/>
                    </a:lnTo>
                    <a:lnTo>
                      <a:pt x="2194162" y="784608"/>
                    </a:lnTo>
                    <a:lnTo>
                      <a:pt x="2194688" y="789025"/>
                    </a:lnTo>
                    <a:lnTo>
                      <a:pt x="2195206" y="791171"/>
                    </a:lnTo>
                    <a:lnTo>
                      <a:pt x="2195732" y="790428"/>
                    </a:lnTo>
                    <a:lnTo>
                      <a:pt x="2196249" y="786704"/>
                    </a:lnTo>
                    <a:lnTo>
                      <a:pt x="2196767" y="780424"/>
                    </a:lnTo>
                    <a:lnTo>
                      <a:pt x="2197293" y="772550"/>
                    </a:lnTo>
                    <a:lnTo>
                      <a:pt x="2197811" y="764409"/>
                    </a:lnTo>
                    <a:lnTo>
                      <a:pt x="2198337" y="757436"/>
                    </a:lnTo>
                    <a:lnTo>
                      <a:pt x="2198855" y="752844"/>
                    </a:lnTo>
                    <a:lnTo>
                      <a:pt x="2199373" y="751391"/>
                    </a:lnTo>
                    <a:lnTo>
                      <a:pt x="2199899" y="753303"/>
                    </a:lnTo>
                    <a:lnTo>
                      <a:pt x="2200416" y="758196"/>
                    </a:lnTo>
                    <a:lnTo>
                      <a:pt x="2200942" y="765102"/>
                    </a:lnTo>
                    <a:lnTo>
                      <a:pt x="2201460" y="772650"/>
                    </a:lnTo>
                    <a:lnTo>
                      <a:pt x="2201978" y="779314"/>
                    </a:lnTo>
                    <a:lnTo>
                      <a:pt x="2202504" y="783764"/>
                    </a:lnTo>
                    <a:lnTo>
                      <a:pt x="2203021" y="785109"/>
                    </a:lnTo>
                    <a:lnTo>
                      <a:pt x="2203548" y="783013"/>
                    </a:lnTo>
                    <a:lnTo>
                      <a:pt x="2204065" y="777777"/>
                    </a:lnTo>
                    <a:lnTo>
                      <a:pt x="2204583" y="770296"/>
                    </a:lnTo>
                    <a:lnTo>
                      <a:pt x="2205109" y="761895"/>
                    </a:lnTo>
                    <a:lnTo>
                      <a:pt x="2205627" y="754079"/>
                    </a:lnTo>
                    <a:lnTo>
                      <a:pt x="2206153" y="748218"/>
                    </a:lnTo>
                    <a:lnTo>
                      <a:pt x="2206671" y="745287"/>
                    </a:lnTo>
                    <a:lnTo>
                      <a:pt x="2207188" y="745712"/>
                    </a:lnTo>
                    <a:lnTo>
                      <a:pt x="2207714" y="749320"/>
                    </a:lnTo>
                    <a:lnTo>
                      <a:pt x="2208232" y="755332"/>
                    </a:lnTo>
                    <a:lnTo>
                      <a:pt x="2208758" y="762530"/>
                    </a:lnTo>
                    <a:lnTo>
                      <a:pt x="2209276" y="769527"/>
                    </a:lnTo>
                    <a:lnTo>
                      <a:pt x="2209794" y="775014"/>
                    </a:lnTo>
                    <a:lnTo>
                      <a:pt x="2210320" y="778036"/>
                    </a:lnTo>
                    <a:lnTo>
                      <a:pt x="2210837" y="778120"/>
                    </a:lnTo>
                    <a:lnTo>
                      <a:pt x="2211363" y="775381"/>
                    </a:lnTo>
                    <a:lnTo>
                      <a:pt x="2211881" y="770446"/>
                    </a:lnTo>
                    <a:lnTo>
                      <a:pt x="2212399" y="764342"/>
                    </a:lnTo>
                    <a:lnTo>
                      <a:pt x="2212925" y="758271"/>
                    </a:lnTo>
                    <a:lnTo>
                      <a:pt x="2213443" y="753386"/>
                    </a:lnTo>
                    <a:lnTo>
                      <a:pt x="2213969" y="750539"/>
                    </a:lnTo>
                    <a:lnTo>
                      <a:pt x="2214487" y="750163"/>
                    </a:lnTo>
                    <a:lnTo>
                      <a:pt x="2215004" y="752167"/>
                    </a:lnTo>
                    <a:lnTo>
                      <a:pt x="2215530" y="756042"/>
                    </a:lnTo>
                    <a:lnTo>
                      <a:pt x="2216048" y="760968"/>
                    </a:lnTo>
                    <a:lnTo>
                      <a:pt x="2216574" y="765987"/>
                    </a:lnTo>
                    <a:lnTo>
                      <a:pt x="2217092" y="770187"/>
                    </a:lnTo>
                    <a:lnTo>
                      <a:pt x="2217609" y="772892"/>
                    </a:lnTo>
                    <a:lnTo>
                      <a:pt x="2218135" y="773778"/>
                    </a:lnTo>
                    <a:lnTo>
                      <a:pt x="2218653" y="772934"/>
                    </a:lnTo>
                    <a:lnTo>
                      <a:pt x="2219179" y="770805"/>
                    </a:lnTo>
                    <a:lnTo>
                      <a:pt x="2219697" y="768049"/>
                    </a:lnTo>
                    <a:lnTo>
                      <a:pt x="2220215" y="765402"/>
                    </a:lnTo>
                    <a:lnTo>
                      <a:pt x="2220741" y="763515"/>
                    </a:lnTo>
                    <a:lnTo>
                      <a:pt x="2221258" y="762814"/>
                    </a:lnTo>
                    <a:lnTo>
                      <a:pt x="2221785" y="763382"/>
                    </a:lnTo>
                    <a:lnTo>
                      <a:pt x="2222302" y="765010"/>
                    </a:lnTo>
                    <a:lnTo>
                      <a:pt x="2222820" y="767256"/>
                    </a:lnTo>
                    <a:lnTo>
                      <a:pt x="2223346" y="769577"/>
                    </a:lnTo>
                    <a:lnTo>
                      <a:pt x="2223864" y="771506"/>
                    </a:lnTo>
                    <a:lnTo>
                      <a:pt x="2224390" y="772667"/>
                    </a:lnTo>
                    <a:lnTo>
                      <a:pt x="2224908" y="772901"/>
                    </a:lnTo>
                    <a:lnTo>
                      <a:pt x="2225425" y="772300"/>
                    </a:lnTo>
                    <a:lnTo>
                      <a:pt x="2225951" y="771214"/>
                    </a:lnTo>
                    <a:lnTo>
                      <a:pt x="2226469" y="770179"/>
                    </a:lnTo>
                    <a:lnTo>
                      <a:pt x="2226995" y="769694"/>
                    </a:lnTo>
                    <a:lnTo>
                      <a:pt x="2227513" y="770137"/>
                    </a:lnTo>
                    <a:lnTo>
                      <a:pt x="2228030" y="771648"/>
                    </a:lnTo>
                    <a:lnTo>
                      <a:pt x="2228557" y="774120"/>
                    </a:lnTo>
                    <a:lnTo>
                      <a:pt x="2229074" y="777159"/>
                    </a:lnTo>
                    <a:lnTo>
                      <a:pt x="2229600" y="780191"/>
                    </a:lnTo>
                    <a:lnTo>
                      <a:pt x="2230118" y="782545"/>
                    </a:lnTo>
                    <a:lnTo>
                      <a:pt x="2230636" y="783664"/>
                    </a:lnTo>
                    <a:lnTo>
                      <a:pt x="2231162" y="783255"/>
                    </a:lnTo>
                    <a:lnTo>
                      <a:pt x="2231680" y="781351"/>
                    </a:lnTo>
                    <a:lnTo>
                      <a:pt x="2232206" y="778253"/>
                    </a:lnTo>
                    <a:lnTo>
                      <a:pt x="2232723" y="774579"/>
                    </a:lnTo>
                    <a:lnTo>
                      <a:pt x="2233241" y="771114"/>
                    </a:lnTo>
                    <a:lnTo>
                      <a:pt x="2233767" y="768726"/>
                    </a:lnTo>
                    <a:lnTo>
                      <a:pt x="2234285" y="768083"/>
                    </a:lnTo>
                    <a:lnTo>
                      <a:pt x="2234811" y="769494"/>
                    </a:lnTo>
                    <a:lnTo>
                      <a:pt x="2235329" y="772884"/>
                    </a:lnTo>
                    <a:lnTo>
                      <a:pt x="2235846" y="777786"/>
                    </a:lnTo>
                    <a:lnTo>
                      <a:pt x="2236373" y="783422"/>
                    </a:lnTo>
                    <a:lnTo>
                      <a:pt x="2236890" y="788808"/>
                    </a:lnTo>
                    <a:lnTo>
                      <a:pt x="2237416" y="792883"/>
                    </a:lnTo>
                    <a:lnTo>
                      <a:pt x="2237934" y="794787"/>
                    </a:lnTo>
                    <a:lnTo>
                      <a:pt x="2238452" y="794052"/>
                    </a:lnTo>
                    <a:lnTo>
                      <a:pt x="2238978" y="790737"/>
                    </a:lnTo>
                    <a:lnTo>
                      <a:pt x="2239495" y="785359"/>
                    </a:lnTo>
                    <a:lnTo>
                      <a:pt x="2240021" y="778846"/>
                    </a:lnTo>
                    <a:lnTo>
                      <a:pt x="2240539" y="772375"/>
                    </a:lnTo>
                    <a:lnTo>
                      <a:pt x="2241057" y="767181"/>
                    </a:lnTo>
                    <a:lnTo>
                      <a:pt x="2241583" y="764283"/>
                    </a:lnTo>
                    <a:lnTo>
                      <a:pt x="2242101" y="764233"/>
                    </a:lnTo>
                    <a:lnTo>
                      <a:pt x="2242627" y="767072"/>
                    </a:lnTo>
                    <a:lnTo>
                      <a:pt x="2243144" y="772316"/>
                    </a:lnTo>
                    <a:lnTo>
                      <a:pt x="2243662" y="779088"/>
                    </a:lnTo>
                    <a:lnTo>
                      <a:pt x="2244188" y="786153"/>
                    </a:lnTo>
                    <a:lnTo>
                      <a:pt x="2244706" y="792157"/>
                    </a:lnTo>
                    <a:lnTo>
                      <a:pt x="2245232" y="795889"/>
                    </a:lnTo>
                    <a:lnTo>
                      <a:pt x="2245750" y="796574"/>
                    </a:lnTo>
                    <a:lnTo>
                      <a:pt x="2246268" y="794002"/>
                    </a:lnTo>
                    <a:lnTo>
                      <a:pt x="2246794" y="788566"/>
                    </a:lnTo>
                    <a:lnTo>
                      <a:pt x="2247311" y="781168"/>
                    </a:lnTo>
                    <a:lnTo>
                      <a:pt x="2247837" y="773076"/>
                    </a:lnTo>
                    <a:lnTo>
                      <a:pt x="2248355" y="765703"/>
                    </a:lnTo>
                    <a:lnTo>
                      <a:pt x="2248873" y="760317"/>
                    </a:lnTo>
                    <a:lnTo>
                      <a:pt x="2249399" y="757787"/>
                    </a:lnTo>
                    <a:lnTo>
                      <a:pt x="2249916" y="758438"/>
                    </a:lnTo>
                    <a:lnTo>
                      <a:pt x="2250443" y="762021"/>
                    </a:lnTo>
                    <a:lnTo>
                      <a:pt x="2250960" y="767807"/>
                    </a:lnTo>
                    <a:lnTo>
                      <a:pt x="2251478" y="774629"/>
                    </a:lnTo>
                    <a:lnTo>
                      <a:pt x="2252004" y="781117"/>
                    </a:lnTo>
                    <a:lnTo>
                      <a:pt x="2252522" y="785986"/>
                    </a:lnTo>
                    <a:lnTo>
                      <a:pt x="2253048" y="788257"/>
                    </a:lnTo>
                    <a:lnTo>
                      <a:pt x="2253566" y="787489"/>
                    </a:lnTo>
                    <a:lnTo>
                      <a:pt x="2254083" y="783806"/>
                    </a:lnTo>
                    <a:lnTo>
                      <a:pt x="2254609" y="777844"/>
                    </a:lnTo>
                    <a:lnTo>
                      <a:pt x="2255127" y="770630"/>
                    </a:lnTo>
                    <a:lnTo>
                      <a:pt x="2255653" y="763423"/>
                    </a:lnTo>
                    <a:lnTo>
                      <a:pt x="2256171" y="757428"/>
                    </a:lnTo>
                    <a:lnTo>
                      <a:pt x="2256689" y="753587"/>
                    </a:lnTo>
                    <a:lnTo>
                      <a:pt x="2257215" y="752409"/>
                    </a:lnTo>
                    <a:lnTo>
                      <a:pt x="2257732" y="753837"/>
                    </a:lnTo>
                    <a:lnTo>
                      <a:pt x="2258258" y="757369"/>
                    </a:lnTo>
                    <a:lnTo>
                      <a:pt x="2258776" y="762112"/>
                    </a:lnTo>
                    <a:lnTo>
                      <a:pt x="2259294" y="767014"/>
                    </a:lnTo>
                    <a:lnTo>
                      <a:pt x="2259820" y="771030"/>
                    </a:lnTo>
                    <a:lnTo>
                      <a:pt x="2260338" y="773377"/>
                    </a:lnTo>
                    <a:lnTo>
                      <a:pt x="2260864" y="773652"/>
                    </a:lnTo>
                    <a:lnTo>
                      <a:pt x="2261382" y="771840"/>
                    </a:lnTo>
                    <a:lnTo>
                      <a:pt x="2261899" y="768367"/>
                    </a:lnTo>
                    <a:lnTo>
                      <a:pt x="2262425" y="763899"/>
                    </a:lnTo>
                    <a:lnTo>
                      <a:pt x="2262943" y="759298"/>
                    </a:lnTo>
                    <a:lnTo>
                      <a:pt x="2263469" y="755399"/>
                    </a:lnTo>
                    <a:lnTo>
                      <a:pt x="2263987" y="752827"/>
                    </a:lnTo>
                    <a:lnTo>
                      <a:pt x="2264504" y="751908"/>
                    </a:lnTo>
                    <a:lnTo>
                      <a:pt x="2265030" y="752551"/>
                    </a:lnTo>
                    <a:lnTo>
                      <a:pt x="2265548" y="754305"/>
                    </a:lnTo>
                    <a:lnTo>
                      <a:pt x="2266074" y="756559"/>
                    </a:lnTo>
                    <a:lnTo>
                      <a:pt x="2266592" y="758639"/>
                    </a:lnTo>
                    <a:lnTo>
                      <a:pt x="2267110" y="760042"/>
                    </a:lnTo>
                    <a:lnTo>
                      <a:pt x="2267636" y="760451"/>
                    </a:lnTo>
                    <a:lnTo>
                      <a:pt x="2268154" y="759808"/>
                    </a:lnTo>
                    <a:lnTo>
                      <a:pt x="2268680" y="758338"/>
                    </a:lnTo>
                    <a:lnTo>
                      <a:pt x="2269197" y="756476"/>
                    </a:lnTo>
                    <a:lnTo>
                      <a:pt x="2269715" y="754747"/>
                    </a:lnTo>
                    <a:lnTo>
                      <a:pt x="2270241" y="753637"/>
                    </a:lnTo>
                    <a:lnTo>
                      <a:pt x="2270759" y="753453"/>
                    </a:lnTo>
                    <a:lnTo>
                      <a:pt x="2271285" y="754288"/>
                    </a:lnTo>
                    <a:lnTo>
                      <a:pt x="2271803" y="755941"/>
                    </a:lnTo>
                    <a:lnTo>
                      <a:pt x="2272320" y="757987"/>
                    </a:lnTo>
                    <a:lnTo>
                      <a:pt x="2272846" y="759808"/>
                    </a:lnTo>
                    <a:lnTo>
                      <a:pt x="2273364" y="760818"/>
                    </a:lnTo>
                    <a:lnTo>
                      <a:pt x="2273890" y="760618"/>
                    </a:lnTo>
                    <a:lnTo>
                      <a:pt x="2274408" y="759123"/>
                    </a:lnTo>
                    <a:lnTo>
                      <a:pt x="2274925" y="756559"/>
                    </a:lnTo>
                    <a:lnTo>
                      <a:pt x="2275452" y="753403"/>
                    </a:lnTo>
                    <a:lnTo>
                      <a:pt x="2275969" y="750330"/>
                    </a:lnTo>
                    <a:lnTo>
                      <a:pt x="2276495" y="748101"/>
                    </a:lnTo>
                    <a:lnTo>
                      <a:pt x="2277013" y="747382"/>
                    </a:lnTo>
                    <a:lnTo>
                      <a:pt x="2277531" y="748543"/>
                    </a:lnTo>
                    <a:lnTo>
                      <a:pt x="2278057" y="751558"/>
                    </a:lnTo>
                    <a:lnTo>
                      <a:pt x="2278575" y="755983"/>
                    </a:lnTo>
                    <a:lnTo>
                      <a:pt x="2279101" y="761102"/>
                    </a:lnTo>
                    <a:lnTo>
                      <a:pt x="2279618" y="765979"/>
                    </a:lnTo>
                    <a:lnTo>
                      <a:pt x="2280136" y="769686"/>
                    </a:lnTo>
                    <a:lnTo>
                      <a:pt x="2280662" y="771415"/>
                    </a:lnTo>
                    <a:lnTo>
                      <a:pt x="2281180" y="770747"/>
                    </a:lnTo>
                    <a:lnTo>
                      <a:pt x="2281706" y="767740"/>
                    </a:lnTo>
                    <a:lnTo>
                      <a:pt x="2282224" y="762931"/>
                    </a:lnTo>
                    <a:lnTo>
                      <a:pt x="2282741" y="757194"/>
                    </a:lnTo>
                    <a:lnTo>
                      <a:pt x="2283268" y="751658"/>
                    </a:lnTo>
                    <a:lnTo>
                      <a:pt x="2283785" y="747491"/>
                    </a:lnTo>
                    <a:lnTo>
                      <a:pt x="2284311" y="745679"/>
                    </a:lnTo>
                    <a:lnTo>
                      <a:pt x="2284829" y="746765"/>
                    </a:lnTo>
                    <a:lnTo>
                      <a:pt x="2285347" y="750706"/>
                    </a:lnTo>
                    <a:lnTo>
                      <a:pt x="2285873" y="756868"/>
                    </a:lnTo>
                    <a:lnTo>
                      <a:pt x="2286390" y="764250"/>
                    </a:lnTo>
                    <a:lnTo>
                      <a:pt x="2286916" y="771598"/>
                    </a:lnTo>
                    <a:lnTo>
                      <a:pt x="2287434" y="777661"/>
                    </a:lnTo>
                    <a:lnTo>
                      <a:pt x="2287952" y="781343"/>
                    </a:lnTo>
                    <a:lnTo>
                      <a:pt x="2288478" y="781978"/>
                    </a:lnTo>
                    <a:lnTo>
                      <a:pt x="2288996" y="779481"/>
                    </a:lnTo>
                    <a:lnTo>
                      <a:pt x="2289522" y="774354"/>
                    </a:lnTo>
                    <a:lnTo>
                      <a:pt x="2290039" y="767565"/>
                    </a:lnTo>
                    <a:lnTo>
                      <a:pt x="2290557" y="760401"/>
                    </a:lnTo>
                    <a:lnTo>
                      <a:pt x="2291083" y="754271"/>
                    </a:lnTo>
                    <a:lnTo>
                      <a:pt x="2291601" y="750414"/>
                    </a:lnTo>
                    <a:lnTo>
                      <a:pt x="2292127" y="749620"/>
                    </a:lnTo>
                    <a:lnTo>
                      <a:pt x="2292645" y="752084"/>
                    </a:lnTo>
                    <a:lnTo>
                      <a:pt x="2293163" y="757344"/>
                    </a:lnTo>
                    <a:lnTo>
                      <a:pt x="2293689" y="764501"/>
                    </a:lnTo>
                    <a:lnTo>
                      <a:pt x="2294206" y="772308"/>
                    </a:lnTo>
                    <a:lnTo>
                      <a:pt x="2294732" y="779422"/>
                    </a:lnTo>
                    <a:lnTo>
                      <a:pt x="2295250" y="784608"/>
                    </a:lnTo>
                    <a:lnTo>
                      <a:pt x="2295768" y="786971"/>
                    </a:lnTo>
                    <a:lnTo>
                      <a:pt x="2296294" y="786194"/>
                    </a:lnTo>
                    <a:lnTo>
                      <a:pt x="2296811" y="782520"/>
                    </a:lnTo>
                    <a:lnTo>
                      <a:pt x="2297338" y="776734"/>
                    </a:lnTo>
                    <a:lnTo>
                      <a:pt x="2297855" y="769928"/>
                    </a:lnTo>
                    <a:lnTo>
                      <a:pt x="2298373" y="763407"/>
                    </a:lnTo>
                    <a:lnTo>
                      <a:pt x="2298899" y="758371"/>
                    </a:lnTo>
                    <a:lnTo>
                      <a:pt x="2299417" y="755699"/>
                    </a:lnTo>
                    <a:lnTo>
                      <a:pt x="2299943" y="755808"/>
                    </a:lnTo>
                    <a:lnTo>
                      <a:pt x="2300461" y="758563"/>
                    </a:lnTo>
                    <a:lnTo>
                      <a:pt x="2300978" y="763356"/>
                    </a:lnTo>
                    <a:lnTo>
                      <a:pt x="2301504" y="769252"/>
                    </a:lnTo>
                    <a:lnTo>
                      <a:pt x="2302022" y="775105"/>
                    </a:lnTo>
                    <a:lnTo>
                      <a:pt x="2302548" y="779857"/>
                    </a:lnTo>
                    <a:lnTo>
                      <a:pt x="2303066" y="782662"/>
                    </a:lnTo>
                    <a:lnTo>
                      <a:pt x="2303584" y="783113"/>
                    </a:lnTo>
                    <a:lnTo>
                      <a:pt x="2304110" y="781259"/>
                    </a:lnTo>
                    <a:lnTo>
                      <a:pt x="2304627" y="777594"/>
                    </a:lnTo>
                    <a:lnTo>
                      <a:pt x="2305154" y="772892"/>
                    </a:lnTo>
                    <a:lnTo>
                      <a:pt x="2305671" y="768049"/>
                    </a:lnTo>
                    <a:lnTo>
                      <a:pt x="2306189" y="763916"/>
                    </a:lnTo>
                    <a:lnTo>
                      <a:pt x="2306715" y="761177"/>
                    </a:lnTo>
                    <a:lnTo>
                      <a:pt x="2307233" y="760183"/>
                    </a:lnTo>
                    <a:lnTo>
                      <a:pt x="2307759" y="760918"/>
                    </a:lnTo>
                    <a:lnTo>
                      <a:pt x="2308276" y="763023"/>
                    </a:lnTo>
                    <a:lnTo>
                      <a:pt x="2308794" y="765862"/>
                    </a:lnTo>
                    <a:lnTo>
                      <a:pt x="2309320" y="768717"/>
                    </a:lnTo>
                    <a:lnTo>
                      <a:pt x="2309838" y="770922"/>
                    </a:lnTo>
                    <a:lnTo>
                      <a:pt x="2310364" y="772016"/>
                    </a:lnTo>
                    <a:lnTo>
                      <a:pt x="2310882" y="771832"/>
                    </a:lnTo>
                    <a:lnTo>
                      <a:pt x="2311399" y="770488"/>
                    </a:lnTo>
                    <a:lnTo>
                      <a:pt x="2311925" y="768375"/>
                    </a:lnTo>
                    <a:lnTo>
                      <a:pt x="2312443" y="766029"/>
                    </a:lnTo>
                    <a:lnTo>
                      <a:pt x="2312969" y="763949"/>
                    </a:lnTo>
                    <a:lnTo>
                      <a:pt x="2313487" y="762546"/>
                    </a:lnTo>
                    <a:lnTo>
                      <a:pt x="2314005" y="762004"/>
                    </a:lnTo>
                    <a:lnTo>
                      <a:pt x="2314531" y="762304"/>
                    </a:lnTo>
                    <a:lnTo>
                      <a:pt x="2315049" y="763190"/>
                    </a:lnTo>
                    <a:lnTo>
                      <a:pt x="2315575" y="764242"/>
                    </a:lnTo>
                    <a:lnTo>
                      <a:pt x="2316092" y="764926"/>
                    </a:lnTo>
                    <a:lnTo>
                      <a:pt x="2316610" y="764834"/>
                    </a:lnTo>
                    <a:lnTo>
                      <a:pt x="2317136" y="763732"/>
                    </a:lnTo>
                    <a:lnTo>
                      <a:pt x="2317654" y="761686"/>
                    </a:lnTo>
                    <a:lnTo>
                      <a:pt x="2318180" y="759014"/>
                    </a:lnTo>
                    <a:lnTo>
                      <a:pt x="2318697" y="756209"/>
                    </a:lnTo>
                    <a:lnTo>
                      <a:pt x="2319215" y="753854"/>
                    </a:lnTo>
                    <a:lnTo>
                      <a:pt x="2319741" y="752526"/>
                    </a:lnTo>
                    <a:lnTo>
                      <a:pt x="2320259" y="752593"/>
                    </a:lnTo>
                    <a:lnTo>
                      <a:pt x="2320785" y="754121"/>
                    </a:lnTo>
                    <a:lnTo>
                      <a:pt x="2321303" y="756835"/>
                    </a:lnTo>
                    <a:lnTo>
                      <a:pt x="2321820" y="760175"/>
                    </a:lnTo>
                    <a:lnTo>
                      <a:pt x="2322347" y="763415"/>
                    </a:lnTo>
                    <a:lnTo>
                      <a:pt x="2322864" y="765753"/>
                    </a:lnTo>
                    <a:lnTo>
                      <a:pt x="2323390" y="766513"/>
                    </a:lnTo>
                    <a:lnTo>
                      <a:pt x="2323908" y="765260"/>
                    </a:lnTo>
                    <a:lnTo>
                      <a:pt x="2324426" y="762004"/>
                    </a:lnTo>
                    <a:lnTo>
                      <a:pt x="2324952" y="757194"/>
                    </a:lnTo>
                    <a:lnTo>
                      <a:pt x="2325470" y="751608"/>
                    </a:lnTo>
                    <a:lnTo>
                      <a:pt x="2325996" y="746222"/>
                    </a:lnTo>
                    <a:lnTo>
                      <a:pt x="2326513" y="742022"/>
                    </a:lnTo>
                    <a:lnTo>
                      <a:pt x="2327031" y="739867"/>
                    </a:lnTo>
                    <a:lnTo>
                      <a:pt x="2327557" y="740285"/>
                    </a:lnTo>
                    <a:lnTo>
                      <a:pt x="2328075" y="743291"/>
                    </a:lnTo>
                    <a:lnTo>
                      <a:pt x="2328601" y="748376"/>
                    </a:lnTo>
                    <a:lnTo>
                      <a:pt x="2329119" y="754605"/>
                    </a:lnTo>
                    <a:lnTo>
                      <a:pt x="2329636" y="760793"/>
                    </a:lnTo>
                    <a:lnTo>
                      <a:pt x="2330163" y="765745"/>
                    </a:lnTo>
                    <a:lnTo>
                      <a:pt x="2330680" y="768450"/>
                    </a:lnTo>
                    <a:lnTo>
                      <a:pt x="2331206" y="768250"/>
                    </a:lnTo>
                    <a:lnTo>
                      <a:pt x="2331724" y="765068"/>
                    </a:lnTo>
                    <a:lnTo>
                      <a:pt x="2332242" y="759415"/>
                    </a:lnTo>
                    <a:lnTo>
                      <a:pt x="2332768" y="752284"/>
                    </a:lnTo>
                    <a:lnTo>
                      <a:pt x="2333285" y="744944"/>
                    </a:lnTo>
                    <a:lnTo>
                      <a:pt x="2333811" y="738732"/>
                    </a:lnTo>
                    <a:lnTo>
                      <a:pt x="2334329" y="734832"/>
                    </a:lnTo>
                    <a:lnTo>
                      <a:pt x="2334847" y="734014"/>
                    </a:lnTo>
                    <a:lnTo>
                      <a:pt x="2335373" y="736502"/>
                    </a:lnTo>
                    <a:lnTo>
                      <a:pt x="2335891" y="741846"/>
                    </a:lnTo>
                    <a:lnTo>
                      <a:pt x="2336417" y="749044"/>
                    </a:lnTo>
                    <a:lnTo>
                      <a:pt x="2336935" y="756802"/>
                    </a:lnTo>
                    <a:lnTo>
                      <a:pt x="2337452" y="763732"/>
                    </a:lnTo>
                    <a:lnTo>
                      <a:pt x="2337978" y="768584"/>
                    </a:lnTo>
                    <a:lnTo>
                      <a:pt x="2338496" y="770463"/>
                    </a:lnTo>
                    <a:lnTo>
                      <a:pt x="2339022" y="769060"/>
                    </a:lnTo>
                    <a:lnTo>
                      <a:pt x="2339540" y="764701"/>
                    </a:lnTo>
                    <a:lnTo>
                      <a:pt x="2340058" y="758255"/>
                    </a:lnTo>
                    <a:lnTo>
                      <a:pt x="2340584" y="750973"/>
                    </a:lnTo>
                    <a:lnTo>
                      <a:pt x="2341101" y="744201"/>
                    </a:lnTo>
                    <a:lnTo>
                      <a:pt x="2341627" y="739216"/>
                    </a:lnTo>
                    <a:lnTo>
                      <a:pt x="2342145" y="736953"/>
                    </a:lnTo>
                    <a:lnTo>
                      <a:pt x="2342663" y="737813"/>
                    </a:lnTo>
                    <a:lnTo>
                      <a:pt x="2343189" y="741571"/>
                    </a:lnTo>
                    <a:lnTo>
                      <a:pt x="2343706" y="747474"/>
                    </a:lnTo>
                    <a:lnTo>
                      <a:pt x="2344233" y="754422"/>
                    </a:lnTo>
                    <a:lnTo>
                      <a:pt x="2344750" y="761169"/>
                    </a:lnTo>
                    <a:lnTo>
                      <a:pt x="2345268" y="766538"/>
                    </a:lnTo>
                    <a:lnTo>
                      <a:pt x="2345794" y="769653"/>
                    </a:lnTo>
                    <a:lnTo>
                      <a:pt x="2346312" y="770062"/>
                    </a:lnTo>
                    <a:lnTo>
                      <a:pt x="2346838" y="767882"/>
                    </a:lnTo>
                    <a:lnTo>
                      <a:pt x="2347356" y="763716"/>
                    </a:lnTo>
                    <a:lnTo>
                      <a:pt x="2347873" y="758480"/>
                    </a:lnTo>
                    <a:lnTo>
                      <a:pt x="2348399" y="753253"/>
                    </a:lnTo>
                    <a:lnTo>
                      <a:pt x="2348917" y="749036"/>
                    </a:lnTo>
                    <a:lnTo>
                      <a:pt x="2349443" y="746614"/>
                    </a:lnTo>
                    <a:lnTo>
                      <a:pt x="2349961" y="746355"/>
                    </a:lnTo>
                    <a:lnTo>
                      <a:pt x="2350479" y="748218"/>
                    </a:lnTo>
                    <a:lnTo>
                      <a:pt x="2351005" y="751700"/>
                    </a:lnTo>
                    <a:lnTo>
                      <a:pt x="2351522" y="756058"/>
                    </a:lnTo>
                    <a:lnTo>
                      <a:pt x="2352049" y="760409"/>
                    </a:lnTo>
                    <a:lnTo>
                      <a:pt x="2352566" y="763974"/>
                    </a:lnTo>
                    <a:lnTo>
                      <a:pt x="2353084" y="766162"/>
                    </a:lnTo>
                    <a:lnTo>
                      <a:pt x="2353610" y="766738"/>
                    </a:lnTo>
                    <a:lnTo>
                      <a:pt x="2354128" y="765795"/>
                    </a:lnTo>
                    <a:lnTo>
                      <a:pt x="2354654" y="763757"/>
                    </a:lnTo>
                    <a:lnTo>
                      <a:pt x="2355171" y="761219"/>
                    </a:lnTo>
                    <a:lnTo>
                      <a:pt x="2355689" y="758822"/>
                    </a:lnTo>
                    <a:lnTo>
                      <a:pt x="2356215" y="757119"/>
                    </a:lnTo>
                    <a:lnTo>
                      <a:pt x="2356733" y="756434"/>
                    </a:lnTo>
                    <a:lnTo>
                      <a:pt x="2357259" y="756835"/>
                    </a:lnTo>
                    <a:lnTo>
                      <a:pt x="2357777" y="758129"/>
                    </a:lnTo>
                    <a:lnTo>
                      <a:pt x="2358294" y="759908"/>
                    </a:lnTo>
                    <a:lnTo>
                      <a:pt x="2358820" y="761645"/>
                    </a:lnTo>
                    <a:lnTo>
                      <a:pt x="2359338" y="762830"/>
                    </a:lnTo>
                    <a:lnTo>
                      <a:pt x="2359864" y="763123"/>
                    </a:lnTo>
                    <a:lnTo>
                      <a:pt x="2360382" y="762455"/>
                    </a:lnTo>
                    <a:lnTo>
                      <a:pt x="2360900" y="761018"/>
                    </a:lnTo>
                    <a:lnTo>
                      <a:pt x="2361426" y="759232"/>
                    </a:lnTo>
                    <a:lnTo>
                      <a:pt x="2361944" y="757578"/>
                    </a:lnTo>
                    <a:lnTo>
                      <a:pt x="2362470" y="756576"/>
                    </a:lnTo>
                    <a:lnTo>
                      <a:pt x="2362987" y="756593"/>
                    </a:lnTo>
                    <a:lnTo>
                      <a:pt x="2363505" y="757778"/>
                    </a:lnTo>
                    <a:lnTo>
                      <a:pt x="2364031" y="759958"/>
                    </a:lnTo>
                    <a:lnTo>
                      <a:pt x="2364549" y="762697"/>
                    </a:lnTo>
                    <a:lnTo>
                      <a:pt x="2365075" y="765402"/>
                    </a:lnTo>
                    <a:lnTo>
                      <a:pt x="2365592" y="767431"/>
                    </a:lnTo>
                    <a:lnTo>
                      <a:pt x="2366110" y="768208"/>
                    </a:lnTo>
                    <a:lnTo>
                      <a:pt x="2366636" y="767356"/>
                    </a:lnTo>
                    <a:lnTo>
                      <a:pt x="2367154" y="764826"/>
                    </a:lnTo>
                    <a:lnTo>
                      <a:pt x="2367680" y="760968"/>
                    </a:lnTo>
                    <a:lnTo>
                      <a:pt x="2368198" y="756443"/>
                    </a:lnTo>
                    <a:lnTo>
                      <a:pt x="2368716" y="752100"/>
                    </a:lnTo>
                    <a:lnTo>
                      <a:pt x="2369242" y="748794"/>
                    </a:lnTo>
                    <a:lnTo>
                      <a:pt x="2369759" y="747215"/>
                    </a:lnTo>
                    <a:lnTo>
                      <a:pt x="2370285" y="747808"/>
                    </a:lnTo>
                    <a:lnTo>
                      <a:pt x="2370803" y="750581"/>
                    </a:lnTo>
                    <a:lnTo>
                      <a:pt x="2371321" y="755090"/>
                    </a:lnTo>
                    <a:lnTo>
                      <a:pt x="2371847" y="760467"/>
                    </a:lnTo>
                    <a:lnTo>
                      <a:pt x="2372365" y="765661"/>
                    </a:lnTo>
                    <a:lnTo>
                      <a:pt x="2372891" y="769636"/>
                    </a:lnTo>
                    <a:lnTo>
                      <a:pt x="2373408" y="771531"/>
                    </a:lnTo>
                    <a:lnTo>
                      <a:pt x="2373926" y="770830"/>
                    </a:lnTo>
                    <a:lnTo>
                      <a:pt x="2374452" y="767482"/>
                    </a:lnTo>
                    <a:lnTo>
                      <a:pt x="2374970" y="761954"/>
                    </a:lnTo>
                    <a:lnTo>
                      <a:pt x="2375496" y="755148"/>
                    </a:lnTo>
                    <a:lnTo>
                      <a:pt x="2376014" y="748268"/>
                    </a:lnTo>
                    <a:lnTo>
                      <a:pt x="2376531" y="742514"/>
                    </a:lnTo>
                    <a:lnTo>
                      <a:pt x="2377057" y="738932"/>
                    </a:lnTo>
                    <a:lnTo>
                      <a:pt x="2377575" y="738214"/>
                    </a:lnTo>
                    <a:lnTo>
                      <a:pt x="2378101" y="740552"/>
                    </a:lnTo>
                    <a:lnTo>
                      <a:pt x="2378619" y="745529"/>
                    </a:lnTo>
                    <a:lnTo>
                      <a:pt x="2379137" y="752159"/>
                    </a:lnTo>
                    <a:lnTo>
                      <a:pt x="2379663" y="759156"/>
                    </a:lnTo>
                    <a:lnTo>
                      <a:pt x="2380180" y="765194"/>
                    </a:lnTo>
                    <a:lnTo>
                      <a:pt x="2380706" y="769135"/>
                    </a:lnTo>
                    <a:lnTo>
                      <a:pt x="2381224" y="770204"/>
                    </a:lnTo>
                    <a:lnTo>
                      <a:pt x="2381742" y="768108"/>
                    </a:lnTo>
                    <a:lnTo>
                      <a:pt x="2382268" y="763173"/>
                    </a:lnTo>
                    <a:lnTo>
                      <a:pt x="2382786" y="756259"/>
                    </a:lnTo>
                    <a:lnTo>
                      <a:pt x="2383312" y="748585"/>
                    </a:lnTo>
                    <a:lnTo>
                      <a:pt x="2383830" y="741504"/>
                    </a:lnTo>
                    <a:lnTo>
                      <a:pt x="2384347" y="736243"/>
                    </a:lnTo>
                    <a:lnTo>
                      <a:pt x="2384873" y="733721"/>
                    </a:lnTo>
                    <a:lnTo>
                      <a:pt x="2385391" y="734364"/>
                    </a:lnTo>
                    <a:lnTo>
                      <a:pt x="2385917" y="737980"/>
                    </a:lnTo>
                    <a:lnTo>
                      <a:pt x="2386435" y="743792"/>
                    </a:lnTo>
                    <a:lnTo>
                      <a:pt x="2386953" y="750622"/>
                    </a:lnTo>
                    <a:lnTo>
                      <a:pt x="2387478" y="757177"/>
                    </a:lnTo>
                    <a:lnTo>
                      <a:pt x="2387996" y="762263"/>
                    </a:lnTo>
                    <a:lnTo>
                      <a:pt x="2388522" y="764968"/>
                    </a:lnTo>
                    <a:lnTo>
                      <a:pt x="2389040" y="764826"/>
                    </a:lnTo>
                    <a:lnTo>
                      <a:pt x="2389558" y="761929"/>
                    </a:lnTo>
                    <a:lnTo>
                      <a:pt x="2390084" y="756877"/>
                    </a:lnTo>
                    <a:lnTo>
                      <a:pt x="2390601" y="750689"/>
                    </a:lnTo>
                    <a:lnTo>
                      <a:pt x="2391128" y="744527"/>
                    </a:lnTo>
                    <a:lnTo>
                      <a:pt x="2391645" y="739458"/>
                    </a:lnTo>
                    <a:lnTo>
                      <a:pt x="2392163" y="736360"/>
                    </a:lnTo>
                    <a:lnTo>
                      <a:pt x="2392689" y="735692"/>
                    </a:lnTo>
                    <a:lnTo>
                      <a:pt x="2393207" y="737446"/>
                    </a:lnTo>
                    <a:lnTo>
                      <a:pt x="2393733" y="741136"/>
                    </a:lnTo>
                    <a:lnTo>
                      <a:pt x="2394251" y="745946"/>
                    </a:lnTo>
                    <a:lnTo>
                      <a:pt x="2394768" y="750906"/>
                    </a:lnTo>
                    <a:lnTo>
                      <a:pt x="2395294" y="755073"/>
                    </a:lnTo>
                    <a:lnTo>
                      <a:pt x="2395812" y="757712"/>
                    </a:lnTo>
                    <a:lnTo>
                      <a:pt x="2396338" y="758430"/>
                    </a:lnTo>
                    <a:lnTo>
                      <a:pt x="2396856" y="757261"/>
                    </a:lnTo>
                    <a:lnTo>
                      <a:pt x="2397374" y="754605"/>
                    </a:lnTo>
                    <a:lnTo>
                      <a:pt x="2397900" y="751157"/>
                    </a:lnTo>
                    <a:lnTo>
                      <a:pt x="2398417" y="747708"/>
                    </a:lnTo>
                    <a:lnTo>
                      <a:pt x="2398944" y="744936"/>
                    </a:lnTo>
                    <a:lnTo>
                      <a:pt x="2399461" y="743308"/>
                    </a:lnTo>
                    <a:lnTo>
                      <a:pt x="2399979" y="743032"/>
                    </a:lnTo>
                    <a:lnTo>
                      <a:pt x="2400505" y="744017"/>
                    </a:lnTo>
                    <a:lnTo>
                      <a:pt x="2401023" y="745930"/>
                    </a:lnTo>
                    <a:lnTo>
                      <a:pt x="2401549" y="748243"/>
                    </a:lnTo>
                    <a:lnTo>
                      <a:pt x="2402066" y="750380"/>
                    </a:lnTo>
                    <a:lnTo>
                      <a:pt x="2402584" y="751850"/>
                    </a:lnTo>
                    <a:lnTo>
                      <a:pt x="2403110" y="752359"/>
                    </a:lnTo>
                    <a:lnTo>
                      <a:pt x="2403628" y="751892"/>
                    </a:lnTo>
                    <a:lnTo>
                      <a:pt x="2404154" y="750706"/>
                    </a:lnTo>
                    <a:lnTo>
                      <a:pt x="2404672" y="749236"/>
                    </a:lnTo>
                    <a:lnTo>
                      <a:pt x="2405189" y="748000"/>
                    </a:lnTo>
                    <a:lnTo>
                      <a:pt x="2405716" y="747441"/>
                    </a:lnTo>
                    <a:lnTo>
                      <a:pt x="2406233" y="747808"/>
                    </a:lnTo>
                    <a:lnTo>
                      <a:pt x="2406759" y="749094"/>
                    </a:lnTo>
                    <a:lnTo>
                      <a:pt x="2407277" y="751023"/>
                    </a:lnTo>
                    <a:lnTo>
                      <a:pt x="2407795" y="753144"/>
                    </a:lnTo>
                    <a:lnTo>
                      <a:pt x="2408321" y="754931"/>
                    </a:lnTo>
                    <a:lnTo>
                      <a:pt x="2408839" y="755900"/>
                    </a:lnTo>
                    <a:lnTo>
                      <a:pt x="2409365" y="755708"/>
                    </a:lnTo>
                    <a:lnTo>
                      <a:pt x="2409882" y="754213"/>
                    </a:lnTo>
                    <a:lnTo>
                      <a:pt x="2410400" y="751624"/>
                    </a:lnTo>
                    <a:lnTo>
                      <a:pt x="2410926" y="748418"/>
                    </a:lnTo>
                    <a:lnTo>
                      <a:pt x="2411444" y="745295"/>
                    </a:lnTo>
                    <a:lnTo>
                      <a:pt x="2411970" y="742974"/>
                    </a:lnTo>
                    <a:lnTo>
                      <a:pt x="2412487" y="742047"/>
                    </a:lnTo>
                    <a:lnTo>
                      <a:pt x="2413005" y="742865"/>
                    </a:lnTo>
                    <a:lnTo>
                      <a:pt x="2413531" y="745462"/>
                    </a:lnTo>
                    <a:lnTo>
                      <a:pt x="2414049" y="749478"/>
                    </a:lnTo>
                    <a:lnTo>
                      <a:pt x="2414575" y="754221"/>
                    </a:lnTo>
                    <a:lnTo>
                      <a:pt x="2415093" y="758764"/>
                    </a:lnTo>
                    <a:lnTo>
                      <a:pt x="2415611" y="762187"/>
                    </a:lnTo>
                    <a:lnTo>
                      <a:pt x="2416137" y="763749"/>
                    </a:lnTo>
                    <a:lnTo>
                      <a:pt x="2416654" y="763014"/>
                    </a:lnTo>
                    <a:lnTo>
                      <a:pt x="2417180" y="759991"/>
                    </a:lnTo>
                    <a:lnTo>
                      <a:pt x="2417698" y="755115"/>
                    </a:lnTo>
                    <a:lnTo>
                      <a:pt x="2418216" y="749253"/>
                    </a:lnTo>
                    <a:lnTo>
                      <a:pt x="2418742" y="743508"/>
                    </a:lnTo>
                    <a:lnTo>
                      <a:pt x="2419260" y="738957"/>
                    </a:lnTo>
                    <a:lnTo>
                      <a:pt x="2419786" y="736485"/>
                    </a:lnTo>
                    <a:lnTo>
                      <a:pt x="2420303" y="736594"/>
                    </a:lnTo>
                    <a:lnTo>
                      <a:pt x="2420821" y="739383"/>
                    </a:lnTo>
                    <a:lnTo>
                      <a:pt x="2421347" y="744460"/>
                    </a:lnTo>
                    <a:lnTo>
                      <a:pt x="2421865" y="750923"/>
                    </a:lnTo>
                    <a:lnTo>
                      <a:pt x="2422391" y="757561"/>
                    </a:lnTo>
                    <a:lnTo>
                      <a:pt x="2422909" y="763106"/>
                    </a:lnTo>
                    <a:lnTo>
                      <a:pt x="2423426" y="766471"/>
                    </a:lnTo>
                    <a:lnTo>
                      <a:pt x="2423952" y="767006"/>
                    </a:lnTo>
                    <a:lnTo>
                      <a:pt x="2424470" y="764525"/>
                    </a:lnTo>
                    <a:lnTo>
                      <a:pt x="2424996" y="759449"/>
                    </a:lnTo>
                    <a:lnTo>
                      <a:pt x="2425514" y="752660"/>
                    </a:lnTo>
                    <a:lnTo>
                      <a:pt x="2426032" y="745420"/>
                    </a:lnTo>
                    <a:lnTo>
                      <a:pt x="2426558" y="739016"/>
                    </a:lnTo>
                    <a:lnTo>
                      <a:pt x="2427075" y="734573"/>
                    </a:lnTo>
                    <a:lnTo>
                      <a:pt x="2427601" y="732836"/>
                    </a:lnTo>
                    <a:lnTo>
                      <a:pt x="2428119" y="734139"/>
                    </a:lnTo>
                    <a:lnTo>
                      <a:pt x="2428637" y="738231"/>
                    </a:lnTo>
                    <a:lnTo>
                      <a:pt x="2429163" y="744335"/>
                    </a:lnTo>
                    <a:lnTo>
                      <a:pt x="2429681" y="751265"/>
                    </a:lnTo>
                    <a:lnTo>
                      <a:pt x="2430207" y="757687"/>
                    </a:lnTo>
                    <a:lnTo>
                      <a:pt x="2430725" y="762430"/>
                    </a:lnTo>
                    <a:lnTo>
                      <a:pt x="2431242" y="764642"/>
                    </a:lnTo>
                    <a:lnTo>
                      <a:pt x="2431768" y="763941"/>
                    </a:lnTo>
                    <a:lnTo>
                      <a:pt x="2432286" y="760501"/>
                    </a:lnTo>
                    <a:lnTo>
                      <a:pt x="2432812" y="754973"/>
                    </a:lnTo>
                    <a:lnTo>
                      <a:pt x="2433330" y="748435"/>
                    </a:lnTo>
                    <a:lnTo>
                      <a:pt x="2433848" y="742088"/>
                    </a:lnTo>
                    <a:lnTo>
                      <a:pt x="2434373" y="737045"/>
                    </a:lnTo>
                    <a:lnTo>
                      <a:pt x="2434891" y="734131"/>
                    </a:lnTo>
                    <a:lnTo>
                      <a:pt x="2435417" y="733772"/>
                    </a:lnTo>
                    <a:lnTo>
                      <a:pt x="2435935" y="735909"/>
                    </a:lnTo>
                    <a:lnTo>
                      <a:pt x="2436453" y="740034"/>
                    </a:lnTo>
                    <a:lnTo>
                      <a:pt x="2436979" y="745236"/>
                    </a:lnTo>
                    <a:lnTo>
                      <a:pt x="2437497" y="750472"/>
                    </a:lnTo>
                    <a:lnTo>
                      <a:pt x="2438023" y="754764"/>
                    </a:lnTo>
                    <a:lnTo>
                      <a:pt x="2438540" y="757386"/>
                    </a:lnTo>
                    <a:lnTo>
                      <a:pt x="2439058" y="757937"/>
                    </a:lnTo>
                    <a:lnTo>
                      <a:pt x="2439584" y="756426"/>
                    </a:lnTo>
                    <a:lnTo>
                      <a:pt x="2440102" y="753261"/>
                    </a:lnTo>
                    <a:lnTo>
                      <a:pt x="2440628" y="749136"/>
                    </a:lnTo>
                    <a:lnTo>
                      <a:pt x="2441146" y="744936"/>
                    </a:lnTo>
                    <a:lnTo>
                      <a:pt x="2441663" y="741462"/>
                    </a:lnTo>
                    <a:lnTo>
                      <a:pt x="2442189" y="739299"/>
                    </a:lnTo>
                    <a:lnTo>
                      <a:pt x="2442707" y="738715"/>
                    </a:lnTo>
                    <a:lnTo>
                      <a:pt x="2443233" y="739642"/>
                    </a:lnTo>
                    <a:lnTo>
                      <a:pt x="2443751" y="741713"/>
                    </a:lnTo>
                    <a:lnTo>
                      <a:pt x="2444268" y="744360"/>
                    </a:lnTo>
                    <a:lnTo>
                      <a:pt x="2444795" y="746948"/>
                    </a:lnTo>
                    <a:lnTo>
                      <a:pt x="2445312" y="748936"/>
                    </a:lnTo>
                    <a:lnTo>
                      <a:pt x="2445839" y="749963"/>
                    </a:lnTo>
                    <a:lnTo>
                      <a:pt x="2446356" y="749929"/>
                    </a:lnTo>
                    <a:lnTo>
                      <a:pt x="2446874" y="748969"/>
                    </a:lnTo>
                    <a:lnTo>
                      <a:pt x="2447400" y="747433"/>
                    </a:lnTo>
                    <a:lnTo>
                      <a:pt x="2447918" y="745796"/>
                    </a:lnTo>
                    <a:lnTo>
                      <a:pt x="2448444" y="744552"/>
                    </a:lnTo>
                    <a:lnTo>
                      <a:pt x="2448961" y="744051"/>
                    </a:lnTo>
                    <a:lnTo>
                      <a:pt x="2449479" y="744443"/>
                    </a:lnTo>
                    <a:lnTo>
                      <a:pt x="2450005" y="745579"/>
                    </a:lnTo>
                    <a:lnTo>
                      <a:pt x="2450523" y="747107"/>
                    </a:lnTo>
                    <a:lnTo>
                      <a:pt x="2451049" y="748568"/>
                    </a:lnTo>
                    <a:lnTo>
                      <a:pt x="2451567" y="749503"/>
                    </a:lnTo>
                    <a:lnTo>
                      <a:pt x="2452084" y="749579"/>
                    </a:lnTo>
                    <a:lnTo>
                      <a:pt x="2452611" y="748643"/>
                    </a:lnTo>
                    <a:lnTo>
                      <a:pt x="2453128" y="746806"/>
                    </a:lnTo>
                    <a:lnTo>
                      <a:pt x="2453654" y="744410"/>
                    </a:lnTo>
                    <a:lnTo>
                      <a:pt x="2454172" y="742005"/>
                    </a:lnTo>
                    <a:lnTo>
                      <a:pt x="2454690" y="740201"/>
                    </a:lnTo>
                    <a:lnTo>
                      <a:pt x="2455216" y="739508"/>
                    </a:lnTo>
                    <a:lnTo>
                      <a:pt x="2455734" y="740235"/>
                    </a:lnTo>
                    <a:lnTo>
                      <a:pt x="2456259" y="742406"/>
                    </a:lnTo>
                    <a:lnTo>
                      <a:pt x="2456777" y="745737"/>
                    </a:lnTo>
                    <a:lnTo>
                      <a:pt x="2457295" y="749645"/>
                    </a:lnTo>
                    <a:lnTo>
                      <a:pt x="2457821" y="753336"/>
                    </a:lnTo>
                    <a:lnTo>
                      <a:pt x="2458339" y="756025"/>
                    </a:lnTo>
                    <a:lnTo>
                      <a:pt x="2458865" y="757085"/>
                    </a:lnTo>
                    <a:lnTo>
                      <a:pt x="2459383" y="756175"/>
                    </a:lnTo>
                    <a:lnTo>
                      <a:pt x="2459900" y="753328"/>
                    </a:lnTo>
                    <a:lnTo>
                      <a:pt x="2460426" y="748944"/>
                    </a:lnTo>
                    <a:lnTo>
                      <a:pt x="2460944" y="743775"/>
                    </a:lnTo>
                    <a:lnTo>
                      <a:pt x="2461470" y="738798"/>
                    </a:lnTo>
                    <a:lnTo>
                      <a:pt x="2461988" y="735041"/>
                    </a:lnTo>
                    <a:lnTo>
                      <a:pt x="2462506" y="733287"/>
                    </a:lnTo>
                    <a:lnTo>
                      <a:pt x="2463032" y="733955"/>
                    </a:lnTo>
                    <a:lnTo>
                      <a:pt x="2463549" y="737020"/>
                    </a:lnTo>
                    <a:lnTo>
                      <a:pt x="2464075" y="742022"/>
                    </a:lnTo>
                    <a:lnTo>
                      <a:pt x="2464593" y="748101"/>
                    </a:lnTo>
                    <a:lnTo>
                      <a:pt x="2465111" y="754138"/>
                    </a:lnTo>
                    <a:lnTo>
                      <a:pt x="2465637" y="758973"/>
                    </a:lnTo>
                    <a:lnTo>
                      <a:pt x="2466155" y="761628"/>
                    </a:lnTo>
                    <a:lnTo>
                      <a:pt x="2466681" y="761570"/>
                    </a:lnTo>
                    <a:lnTo>
                      <a:pt x="2467198" y="758705"/>
                    </a:lnTo>
                    <a:lnTo>
                      <a:pt x="2467716" y="753487"/>
                    </a:lnTo>
                    <a:lnTo>
                      <a:pt x="2468242" y="746781"/>
                    </a:lnTo>
                    <a:lnTo>
                      <a:pt x="2468760" y="739817"/>
                    </a:lnTo>
                    <a:lnTo>
                      <a:pt x="2469286" y="733880"/>
                    </a:lnTo>
                    <a:lnTo>
                      <a:pt x="2469804" y="730081"/>
                    </a:lnTo>
                    <a:lnTo>
                      <a:pt x="2470321" y="729087"/>
                    </a:lnTo>
                    <a:lnTo>
                      <a:pt x="2470847" y="731058"/>
                    </a:lnTo>
                    <a:lnTo>
                      <a:pt x="2471365" y="735650"/>
                    </a:lnTo>
                    <a:lnTo>
                      <a:pt x="2471891" y="742038"/>
                    </a:lnTo>
                    <a:lnTo>
                      <a:pt x="2472409" y="749028"/>
                    </a:lnTo>
                    <a:lnTo>
                      <a:pt x="2472927" y="755274"/>
                    </a:lnTo>
                    <a:lnTo>
                      <a:pt x="2473453" y="759599"/>
                    </a:lnTo>
                    <a:lnTo>
                      <a:pt x="2473970" y="761219"/>
                    </a:lnTo>
                    <a:lnTo>
                      <a:pt x="2474497" y="759841"/>
                    </a:lnTo>
                    <a:lnTo>
                      <a:pt x="2475014" y="755708"/>
                    </a:lnTo>
                    <a:lnTo>
                      <a:pt x="2475532" y="749562"/>
                    </a:lnTo>
                    <a:lnTo>
                      <a:pt x="2476058" y="742531"/>
                    </a:lnTo>
                    <a:lnTo>
                      <a:pt x="2476576" y="735909"/>
                    </a:lnTo>
                    <a:lnTo>
                      <a:pt x="2477102" y="730857"/>
                    </a:lnTo>
                    <a:lnTo>
                      <a:pt x="2477620" y="728210"/>
                    </a:lnTo>
                    <a:lnTo>
                      <a:pt x="2478137" y="728319"/>
                    </a:lnTo>
                    <a:lnTo>
                      <a:pt x="2478663" y="731091"/>
                    </a:lnTo>
                    <a:lnTo>
                      <a:pt x="2479181" y="735909"/>
                    </a:lnTo>
                    <a:lnTo>
                      <a:pt x="2479707" y="741788"/>
                    </a:lnTo>
                    <a:lnTo>
                      <a:pt x="2480225" y="747550"/>
                    </a:lnTo>
                    <a:lnTo>
                      <a:pt x="2480742" y="752092"/>
                    </a:lnTo>
                    <a:lnTo>
                      <a:pt x="2481268" y="754605"/>
                    </a:lnTo>
                    <a:lnTo>
                      <a:pt x="2481786" y="754722"/>
                    </a:lnTo>
                    <a:lnTo>
                      <a:pt x="2482312" y="752501"/>
                    </a:lnTo>
                    <a:lnTo>
                      <a:pt x="2482830" y="748435"/>
                    </a:lnTo>
                    <a:lnTo>
                      <a:pt x="2483348" y="743341"/>
                    </a:lnTo>
                    <a:lnTo>
                      <a:pt x="2483874" y="738206"/>
                    </a:lnTo>
                    <a:lnTo>
                      <a:pt x="2484392" y="733980"/>
                    </a:lnTo>
                    <a:lnTo>
                      <a:pt x="2484918" y="731350"/>
                    </a:lnTo>
                    <a:lnTo>
                      <a:pt x="2485435" y="730640"/>
                    </a:lnTo>
                    <a:lnTo>
                      <a:pt x="2485953" y="731818"/>
                    </a:lnTo>
                    <a:lnTo>
                      <a:pt x="2486479" y="734481"/>
                    </a:lnTo>
                    <a:lnTo>
                      <a:pt x="2486997" y="737955"/>
                    </a:lnTo>
                    <a:lnTo>
                      <a:pt x="2487523" y="741462"/>
                    </a:lnTo>
                    <a:lnTo>
                      <a:pt x="2488041" y="744260"/>
                    </a:lnTo>
                    <a:lnTo>
                      <a:pt x="2488558" y="745829"/>
                    </a:lnTo>
                    <a:lnTo>
                      <a:pt x="2489084" y="745988"/>
                    </a:lnTo>
                    <a:lnTo>
                      <a:pt x="2489602" y="744827"/>
                    </a:lnTo>
                    <a:lnTo>
                      <a:pt x="2490128" y="742731"/>
                    </a:lnTo>
                    <a:lnTo>
                      <a:pt x="2490646" y="740251"/>
                    </a:lnTo>
                    <a:lnTo>
                      <a:pt x="2491164" y="737988"/>
                    </a:lnTo>
                    <a:lnTo>
                      <a:pt x="2491690" y="736460"/>
                    </a:lnTo>
                    <a:lnTo>
                      <a:pt x="2492208" y="735959"/>
                    </a:lnTo>
                    <a:lnTo>
                      <a:pt x="2492733" y="736469"/>
                    </a:lnTo>
                    <a:lnTo>
                      <a:pt x="2493251" y="737746"/>
                    </a:lnTo>
                    <a:lnTo>
                      <a:pt x="2493769" y="739341"/>
                    </a:lnTo>
                    <a:lnTo>
                      <a:pt x="2494295" y="740777"/>
                    </a:lnTo>
                    <a:lnTo>
                      <a:pt x="2494813" y="741621"/>
                    </a:lnTo>
                    <a:lnTo>
                      <a:pt x="2495339" y="741596"/>
                    </a:lnTo>
                    <a:lnTo>
                      <a:pt x="2495856" y="740661"/>
                    </a:lnTo>
                    <a:lnTo>
                      <a:pt x="2496374" y="739016"/>
                    </a:lnTo>
                    <a:lnTo>
                      <a:pt x="2496900" y="737087"/>
                    </a:lnTo>
                    <a:lnTo>
                      <a:pt x="2497418" y="735408"/>
                    </a:lnTo>
                    <a:lnTo>
                      <a:pt x="2497944" y="734515"/>
                    </a:lnTo>
                    <a:lnTo>
                      <a:pt x="2498462" y="734765"/>
                    </a:lnTo>
                    <a:lnTo>
                      <a:pt x="2498979" y="736285"/>
                    </a:lnTo>
                    <a:lnTo>
                      <a:pt x="2499506" y="738882"/>
                    </a:lnTo>
                    <a:lnTo>
                      <a:pt x="2500023" y="742113"/>
                    </a:lnTo>
                    <a:lnTo>
                      <a:pt x="2500549" y="745303"/>
                    </a:lnTo>
                    <a:lnTo>
                      <a:pt x="2501067" y="747733"/>
                    </a:lnTo>
                    <a:lnTo>
                      <a:pt x="2501585" y="748794"/>
                    </a:lnTo>
                    <a:lnTo>
                      <a:pt x="2502111" y="748167"/>
                    </a:lnTo>
                    <a:lnTo>
                      <a:pt x="2502629" y="745871"/>
                    </a:lnTo>
                    <a:lnTo>
                      <a:pt x="2503154" y="742255"/>
                    </a:lnTo>
                    <a:lnTo>
                      <a:pt x="2503672" y="737963"/>
                    </a:lnTo>
                    <a:lnTo>
                      <a:pt x="2504190" y="733855"/>
                    </a:lnTo>
                    <a:lnTo>
                      <a:pt x="2504716" y="730824"/>
                    </a:lnTo>
                    <a:lnTo>
                      <a:pt x="2505234" y="729605"/>
                    </a:lnTo>
                    <a:lnTo>
                      <a:pt x="2505760" y="730590"/>
                    </a:lnTo>
                    <a:lnTo>
                      <a:pt x="2506278" y="733747"/>
                    </a:lnTo>
                    <a:lnTo>
                      <a:pt x="2506795" y="738623"/>
                    </a:lnTo>
                    <a:lnTo>
                      <a:pt x="2507321" y="744410"/>
                    </a:lnTo>
                    <a:lnTo>
                      <a:pt x="2507839" y="750080"/>
                    </a:lnTo>
                    <a:lnTo>
                      <a:pt x="2508365" y="754547"/>
                    </a:lnTo>
                    <a:lnTo>
                      <a:pt x="2508883" y="756918"/>
                    </a:lnTo>
                    <a:lnTo>
                      <a:pt x="2509401" y="756685"/>
                    </a:lnTo>
                    <a:lnTo>
                      <a:pt x="2509927" y="753846"/>
                    </a:lnTo>
                    <a:lnTo>
                      <a:pt x="2510444" y="748902"/>
                    </a:lnTo>
                    <a:lnTo>
                      <a:pt x="2510970" y="742723"/>
                    </a:lnTo>
                    <a:lnTo>
                      <a:pt x="2511488" y="736477"/>
                    </a:lnTo>
                    <a:lnTo>
                      <a:pt x="2512006" y="731375"/>
                    </a:lnTo>
                    <a:lnTo>
                      <a:pt x="2512532" y="728436"/>
                    </a:lnTo>
                    <a:lnTo>
                      <a:pt x="2513050" y="728260"/>
                    </a:lnTo>
                    <a:lnTo>
                      <a:pt x="2513576" y="730932"/>
                    </a:lnTo>
                    <a:lnTo>
                      <a:pt x="2514093" y="736009"/>
                    </a:lnTo>
                    <a:lnTo>
                      <a:pt x="2514611" y="742640"/>
                    </a:lnTo>
                    <a:lnTo>
                      <a:pt x="2515137" y="749670"/>
                    </a:lnTo>
                    <a:lnTo>
                      <a:pt x="2515655" y="755816"/>
                    </a:lnTo>
                    <a:lnTo>
                      <a:pt x="2516181" y="759925"/>
                    </a:lnTo>
                    <a:lnTo>
                      <a:pt x="2516699" y="761236"/>
                    </a:lnTo>
                    <a:lnTo>
                      <a:pt x="2517216" y="759540"/>
                    </a:lnTo>
                    <a:lnTo>
                      <a:pt x="2517742" y="755182"/>
                    </a:lnTo>
                    <a:lnTo>
                      <a:pt x="2518260" y="748977"/>
                    </a:lnTo>
                    <a:lnTo>
                      <a:pt x="2518786" y="742063"/>
                    </a:lnTo>
                    <a:lnTo>
                      <a:pt x="2519304" y="735742"/>
                    </a:lnTo>
                    <a:lnTo>
                      <a:pt x="2519822" y="731175"/>
                    </a:lnTo>
                    <a:lnTo>
                      <a:pt x="2520348" y="729145"/>
                    </a:lnTo>
                    <a:lnTo>
                      <a:pt x="2520865" y="729939"/>
                    </a:lnTo>
                    <a:lnTo>
                      <a:pt x="2521392" y="733346"/>
                    </a:lnTo>
                    <a:lnTo>
                      <a:pt x="2521909" y="738707"/>
                    </a:lnTo>
                    <a:lnTo>
                      <a:pt x="2522427" y="745028"/>
                    </a:lnTo>
                    <a:lnTo>
                      <a:pt x="2522953" y="751115"/>
                    </a:lnTo>
                    <a:lnTo>
                      <a:pt x="2523471" y="755833"/>
                    </a:lnTo>
                    <a:lnTo>
                      <a:pt x="2523997" y="758330"/>
                    </a:lnTo>
                    <a:lnTo>
                      <a:pt x="2524515" y="758213"/>
                    </a:lnTo>
                    <a:lnTo>
                      <a:pt x="2525032" y="755599"/>
                    </a:lnTo>
                    <a:lnTo>
                      <a:pt x="2525558" y="751040"/>
                    </a:lnTo>
                    <a:lnTo>
                      <a:pt x="2526076" y="745395"/>
                    </a:lnTo>
                    <a:lnTo>
                      <a:pt x="2526602" y="739725"/>
                    </a:lnTo>
                    <a:lnTo>
                      <a:pt x="2527120" y="735049"/>
                    </a:lnTo>
                    <a:lnTo>
                      <a:pt x="2527637" y="732143"/>
                    </a:lnTo>
                    <a:lnTo>
                      <a:pt x="2528164" y="731383"/>
                    </a:lnTo>
                    <a:lnTo>
                      <a:pt x="2528681" y="732711"/>
                    </a:lnTo>
                    <a:lnTo>
                      <a:pt x="2529207" y="735717"/>
                    </a:lnTo>
                    <a:lnTo>
                      <a:pt x="2529725" y="739700"/>
                    </a:lnTo>
                    <a:lnTo>
                      <a:pt x="2530243" y="743792"/>
                    </a:lnTo>
                    <a:lnTo>
                      <a:pt x="2530769" y="747165"/>
                    </a:lnTo>
                    <a:lnTo>
                      <a:pt x="2531287" y="749178"/>
                    </a:lnTo>
                    <a:lnTo>
                      <a:pt x="2531813" y="749520"/>
                    </a:lnTo>
                    <a:lnTo>
                      <a:pt x="2532330" y="748251"/>
                    </a:lnTo>
                    <a:lnTo>
                      <a:pt x="2532848" y="745687"/>
                    </a:lnTo>
                    <a:lnTo>
                      <a:pt x="2533374" y="742389"/>
                    </a:lnTo>
                    <a:lnTo>
                      <a:pt x="2533892" y="739016"/>
                    </a:lnTo>
                    <a:lnTo>
                      <a:pt x="2534418" y="736210"/>
                    </a:lnTo>
                    <a:lnTo>
                      <a:pt x="2534936" y="734456"/>
                    </a:lnTo>
                    <a:lnTo>
                      <a:pt x="2535453" y="733939"/>
                    </a:lnTo>
                    <a:lnTo>
                      <a:pt x="2535979" y="734523"/>
                    </a:lnTo>
                    <a:lnTo>
                      <a:pt x="2536497" y="735851"/>
                    </a:lnTo>
                    <a:lnTo>
                      <a:pt x="2537023" y="737412"/>
                    </a:lnTo>
                    <a:lnTo>
                      <a:pt x="2537541" y="738698"/>
                    </a:lnTo>
                    <a:lnTo>
                      <a:pt x="2538059" y="739325"/>
                    </a:lnTo>
                    <a:lnTo>
                      <a:pt x="2538585" y="739082"/>
                    </a:lnTo>
                    <a:lnTo>
                      <a:pt x="2539102" y="738039"/>
                    </a:lnTo>
                    <a:lnTo>
                      <a:pt x="2539628" y="736435"/>
                    </a:lnTo>
                    <a:lnTo>
                      <a:pt x="2540146" y="734698"/>
                    </a:lnTo>
                    <a:lnTo>
                      <a:pt x="2540664" y="733246"/>
                    </a:lnTo>
                    <a:lnTo>
                      <a:pt x="2541190" y="732477"/>
                    </a:lnTo>
                    <a:lnTo>
                      <a:pt x="2541708" y="732602"/>
                    </a:lnTo>
                    <a:lnTo>
                      <a:pt x="2542234" y="733655"/>
                    </a:lnTo>
                    <a:lnTo>
                      <a:pt x="2542751" y="735375"/>
                    </a:lnTo>
                    <a:lnTo>
                      <a:pt x="2543269" y="737320"/>
                    </a:lnTo>
                    <a:lnTo>
                      <a:pt x="2543795" y="738890"/>
                    </a:lnTo>
                    <a:lnTo>
                      <a:pt x="2544313" y="739542"/>
                    </a:lnTo>
                    <a:lnTo>
                      <a:pt x="2544839" y="738924"/>
                    </a:lnTo>
                    <a:lnTo>
                      <a:pt x="2545357" y="736970"/>
                    </a:lnTo>
                    <a:lnTo>
                      <a:pt x="2545874" y="733922"/>
                    </a:lnTo>
                    <a:lnTo>
                      <a:pt x="2546401" y="730290"/>
                    </a:lnTo>
                    <a:lnTo>
                      <a:pt x="2546918" y="726766"/>
                    </a:lnTo>
                    <a:lnTo>
                      <a:pt x="2547444" y="724069"/>
                    </a:lnTo>
                    <a:lnTo>
                      <a:pt x="2547962" y="722841"/>
                    </a:lnTo>
                    <a:lnTo>
                      <a:pt x="2548480" y="723451"/>
                    </a:lnTo>
                    <a:lnTo>
                      <a:pt x="2549006" y="725906"/>
                    </a:lnTo>
                    <a:lnTo>
                      <a:pt x="2549523" y="729830"/>
                    </a:lnTo>
                    <a:lnTo>
                      <a:pt x="2550049" y="734540"/>
                    </a:lnTo>
                    <a:lnTo>
                      <a:pt x="2550567" y="739132"/>
                    </a:lnTo>
                    <a:lnTo>
                      <a:pt x="2551085" y="742681"/>
                    </a:lnTo>
                    <a:lnTo>
                      <a:pt x="2551611" y="744393"/>
                    </a:lnTo>
                    <a:lnTo>
                      <a:pt x="2552129" y="743800"/>
                    </a:lnTo>
                    <a:lnTo>
                      <a:pt x="2552655" y="740894"/>
                    </a:lnTo>
                    <a:lnTo>
                      <a:pt x="2553173" y="736143"/>
                    </a:lnTo>
                    <a:lnTo>
                      <a:pt x="2553690" y="730365"/>
                    </a:lnTo>
                    <a:lnTo>
                      <a:pt x="2554216" y="724611"/>
                    </a:lnTo>
                    <a:lnTo>
                      <a:pt x="2554734" y="720002"/>
                    </a:lnTo>
                    <a:lnTo>
                      <a:pt x="2555260" y="717522"/>
                    </a:lnTo>
                    <a:lnTo>
                      <a:pt x="2555778" y="717739"/>
                    </a:lnTo>
                    <a:lnTo>
                      <a:pt x="2556296" y="720720"/>
                    </a:lnTo>
                    <a:lnTo>
                      <a:pt x="2556822" y="725956"/>
                    </a:lnTo>
                    <a:lnTo>
                      <a:pt x="2557339" y="732544"/>
                    </a:lnTo>
                    <a:lnTo>
                      <a:pt x="2557865" y="739341"/>
                    </a:lnTo>
                    <a:lnTo>
                      <a:pt x="2558383" y="745136"/>
                    </a:lnTo>
                    <a:lnTo>
                      <a:pt x="2558901" y="748860"/>
                    </a:lnTo>
                    <a:lnTo>
                      <a:pt x="2559427" y="749829"/>
                    </a:lnTo>
                    <a:lnTo>
                      <a:pt x="2559945" y="747858"/>
                    </a:lnTo>
                    <a:lnTo>
                      <a:pt x="2560471" y="743358"/>
                    </a:lnTo>
                    <a:lnTo>
                      <a:pt x="2560989" y="737178"/>
                    </a:lnTo>
                    <a:lnTo>
                      <a:pt x="2561506" y="730482"/>
                    </a:lnTo>
                    <a:lnTo>
                      <a:pt x="2562032" y="724561"/>
                    </a:lnTo>
                    <a:lnTo>
                      <a:pt x="2562550" y="720603"/>
                    </a:lnTo>
                    <a:lnTo>
                      <a:pt x="2563076" y="719417"/>
                    </a:lnTo>
                    <a:lnTo>
                      <a:pt x="2563594" y="721238"/>
                    </a:lnTo>
                    <a:lnTo>
                      <a:pt x="2564111" y="725722"/>
                    </a:lnTo>
                    <a:lnTo>
                      <a:pt x="2564637" y="732043"/>
                    </a:lnTo>
                    <a:lnTo>
                      <a:pt x="2565155" y="739116"/>
                    </a:lnTo>
                    <a:lnTo>
                      <a:pt x="2565681" y="745721"/>
                    </a:lnTo>
                    <a:lnTo>
                      <a:pt x="2566199" y="750714"/>
                    </a:lnTo>
                    <a:lnTo>
                      <a:pt x="2566717" y="753261"/>
                    </a:lnTo>
                    <a:lnTo>
                      <a:pt x="2567243" y="753027"/>
                    </a:lnTo>
                    <a:lnTo>
                      <a:pt x="2567760" y="750205"/>
                    </a:lnTo>
                    <a:lnTo>
                      <a:pt x="2568287" y="745454"/>
                    </a:lnTo>
                    <a:lnTo>
                      <a:pt x="2568804" y="739759"/>
                    </a:lnTo>
                    <a:lnTo>
                      <a:pt x="2569322" y="734239"/>
                    </a:lnTo>
                    <a:lnTo>
                      <a:pt x="2569848" y="729981"/>
                    </a:lnTo>
                    <a:lnTo>
                      <a:pt x="2570366" y="727801"/>
                    </a:lnTo>
                    <a:lnTo>
                      <a:pt x="2570892" y="728060"/>
                    </a:lnTo>
                    <a:lnTo>
                      <a:pt x="2571410" y="730615"/>
                    </a:lnTo>
                    <a:lnTo>
                      <a:pt x="2571927" y="734924"/>
                    </a:lnTo>
                    <a:lnTo>
                      <a:pt x="2572453" y="740159"/>
                    </a:lnTo>
                    <a:lnTo>
                      <a:pt x="2572971" y="745387"/>
                    </a:lnTo>
                    <a:lnTo>
                      <a:pt x="2573497" y="749679"/>
                    </a:lnTo>
                    <a:lnTo>
                      <a:pt x="2574015" y="752334"/>
                    </a:lnTo>
                    <a:lnTo>
                      <a:pt x="2574532" y="753011"/>
                    </a:lnTo>
                    <a:lnTo>
                      <a:pt x="2575059" y="751791"/>
                    </a:lnTo>
                    <a:lnTo>
                      <a:pt x="2575576" y="749136"/>
                    </a:lnTo>
                    <a:lnTo>
                      <a:pt x="2576102" y="745679"/>
                    </a:lnTo>
                    <a:lnTo>
                      <a:pt x="2576620" y="742189"/>
                    </a:lnTo>
                    <a:lnTo>
                      <a:pt x="2577138" y="739341"/>
                    </a:lnTo>
                    <a:lnTo>
                      <a:pt x="2577664" y="737679"/>
                    </a:lnTo>
                    <a:lnTo>
                      <a:pt x="2578182" y="737437"/>
                    </a:lnTo>
                    <a:lnTo>
                      <a:pt x="2578708" y="738531"/>
                    </a:lnTo>
                    <a:lnTo>
                      <a:pt x="2579225" y="740585"/>
                    </a:lnTo>
                    <a:lnTo>
                      <a:pt x="2579743" y="743091"/>
                    </a:lnTo>
                    <a:lnTo>
                      <a:pt x="2580269" y="745462"/>
                    </a:lnTo>
                    <a:lnTo>
                      <a:pt x="2580787" y="747182"/>
                    </a:lnTo>
                    <a:lnTo>
                      <a:pt x="2581313" y="747942"/>
                    </a:lnTo>
                    <a:lnTo>
                      <a:pt x="2581831" y="747666"/>
                    </a:lnTo>
                    <a:lnTo>
                      <a:pt x="2582348" y="746581"/>
                    </a:lnTo>
                    <a:lnTo>
                      <a:pt x="2582874" y="745053"/>
                    </a:lnTo>
                    <a:lnTo>
                      <a:pt x="2583392" y="743566"/>
                    </a:lnTo>
                    <a:lnTo>
                      <a:pt x="2583918" y="742498"/>
                    </a:lnTo>
                    <a:lnTo>
                      <a:pt x="2584436" y="742113"/>
                    </a:lnTo>
                    <a:lnTo>
                      <a:pt x="2584954" y="742489"/>
                    </a:lnTo>
                    <a:lnTo>
                      <a:pt x="2585480" y="743491"/>
                    </a:lnTo>
                    <a:lnTo>
                      <a:pt x="2585997" y="744819"/>
                    </a:lnTo>
                    <a:lnTo>
                      <a:pt x="2586523" y="746021"/>
                    </a:lnTo>
                    <a:lnTo>
                      <a:pt x="2587041" y="746648"/>
                    </a:lnTo>
                    <a:lnTo>
                      <a:pt x="2587559" y="746355"/>
                    </a:lnTo>
                    <a:lnTo>
                      <a:pt x="2588085" y="745011"/>
                    </a:lnTo>
                    <a:lnTo>
                      <a:pt x="2588603" y="742748"/>
                    </a:lnTo>
                    <a:lnTo>
                      <a:pt x="2589129" y="739934"/>
                    </a:lnTo>
                    <a:lnTo>
                      <a:pt x="2589646" y="737112"/>
                    </a:lnTo>
                    <a:lnTo>
                      <a:pt x="2590164" y="734882"/>
                    </a:lnTo>
                    <a:lnTo>
                      <a:pt x="2590690" y="733755"/>
                    </a:lnTo>
                    <a:lnTo>
                      <a:pt x="2591208" y="734039"/>
                    </a:lnTo>
                    <a:lnTo>
                      <a:pt x="2591734" y="735751"/>
                    </a:lnTo>
                    <a:lnTo>
                      <a:pt x="2592252" y="738590"/>
                    </a:lnTo>
                    <a:lnTo>
                      <a:pt x="2592770" y="741997"/>
                    </a:lnTo>
                    <a:lnTo>
                      <a:pt x="2593296" y="745236"/>
                    </a:lnTo>
                    <a:lnTo>
                      <a:pt x="2593813" y="747558"/>
                    </a:lnTo>
                    <a:lnTo>
                      <a:pt x="2594339" y="748301"/>
                    </a:lnTo>
                    <a:lnTo>
                      <a:pt x="2594857" y="747090"/>
                    </a:lnTo>
                    <a:lnTo>
                      <a:pt x="2595375" y="743934"/>
                    </a:lnTo>
                    <a:lnTo>
                      <a:pt x="2595901" y="739233"/>
                    </a:lnTo>
                    <a:lnTo>
                      <a:pt x="2596418" y="733721"/>
                    </a:lnTo>
                    <a:lnTo>
                      <a:pt x="2596945" y="728336"/>
                    </a:lnTo>
                    <a:lnTo>
                      <a:pt x="2597462" y="724010"/>
                    </a:lnTo>
                    <a:lnTo>
                      <a:pt x="2597980" y="721538"/>
                    </a:lnTo>
                    <a:lnTo>
                      <a:pt x="2598506" y="721438"/>
                    </a:lnTo>
                    <a:lnTo>
                      <a:pt x="2599024" y="723751"/>
                    </a:lnTo>
                    <a:lnTo>
                      <a:pt x="2599550" y="728060"/>
                    </a:lnTo>
                    <a:lnTo>
                      <a:pt x="2600068" y="733521"/>
                    </a:lnTo>
                    <a:lnTo>
                      <a:pt x="2600585" y="739074"/>
                    </a:lnTo>
                    <a:lnTo>
                      <a:pt x="2601111" y="743600"/>
                    </a:lnTo>
                    <a:lnTo>
                      <a:pt x="2601629" y="746130"/>
                    </a:lnTo>
                    <a:lnTo>
                      <a:pt x="2602155" y="746055"/>
                    </a:lnTo>
                    <a:lnTo>
                      <a:pt x="2602673" y="743216"/>
                    </a:lnTo>
                    <a:lnTo>
                      <a:pt x="2603191" y="738022"/>
                    </a:lnTo>
                    <a:lnTo>
                      <a:pt x="2603717" y="731333"/>
                    </a:lnTo>
                    <a:lnTo>
                      <a:pt x="2604234" y="724286"/>
                    </a:lnTo>
                    <a:lnTo>
                      <a:pt x="2604760" y="718073"/>
                    </a:lnTo>
                  </a:path>
                </a:pathLst>
              </a:custGeom>
              <a:noFill/>
              <a:ln w="22257" cap="flat">
                <a:solidFill>
                  <a:srgbClr val="7E2F8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6" name="任意多边形: 形状 1275">
                <a:extLst>
                  <a:ext uri="{FF2B5EF4-FFF2-40B4-BE49-F238E27FC236}">
                    <a16:creationId xmlns:a16="http://schemas.microsoft.com/office/drawing/2014/main" id="{4F8801BB-CE31-6B80-E324-E1B5470600F5}"/>
                  </a:ext>
                </a:extLst>
              </p:cNvPr>
              <p:cNvSpPr/>
              <p:nvPr/>
            </p:nvSpPr>
            <p:spPr>
              <a:xfrm>
                <a:off x="781179" y="654662"/>
                <a:ext cx="2604760" cy="1458260"/>
              </a:xfrm>
              <a:custGeom>
                <a:avLst/>
                <a:gdLst>
                  <a:gd name="connsiteX0" fmla="*/ 0 w 2604760"/>
                  <a:gd name="connsiteY0" fmla="*/ 1458260 h 1458260"/>
                  <a:gd name="connsiteX1" fmla="*/ 521 w 2604760"/>
                  <a:gd name="connsiteY1" fmla="*/ 1453559 h 1458260"/>
                  <a:gd name="connsiteX2" fmla="*/ 1042 w 2604760"/>
                  <a:gd name="connsiteY2" fmla="*/ 1440274 h 1458260"/>
                  <a:gd name="connsiteX3" fmla="*/ 1563 w 2604760"/>
                  <a:gd name="connsiteY3" fmla="*/ 1420759 h 1458260"/>
                  <a:gd name="connsiteX4" fmla="*/ 2084 w 2604760"/>
                  <a:gd name="connsiteY4" fmla="*/ 1398481 h 1458260"/>
                  <a:gd name="connsiteX5" fmla="*/ 2605 w 2604760"/>
                  <a:gd name="connsiteY5" fmla="*/ 1377346 h 1458260"/>
                  <a:gd name="connsiteX6" fmla="*/ 3126 w 2604760"/>
                  <a:gd name="connsiteY6" fmla="*/ 1360880 h 1458260"/>
                  <a:gd name="connsiteX7" fmla="*/ 3647 w 2604760"/>
                  <a:gd name="connsiteY7" fmla="*/ 1351627 h 1458260"/>
                  <a:gd name="connsiteX8" fmla="*/ 4168 w 2604760"/>
                  <a:gd name="connsiteY8" fmla="*/ 1350817 h 1458260"/>
                  <a:gd name="connsiteX9" fmla="*/ 4689 w 2604760"/>
                  <a:gd name="connsiteY9" fmla="*/ 1358216 h 1458260"/>
                  <a:gd name="connsiteX10" fmla="*/ 5211 w 2604760"/>
                  <a:gd name="connsiteY10" fmla="*/ 1372144 h 1458260"/>
                  <a:gd name="connsiteX11" fmla="*/ 5732 w 2604760"/>
                  <a:gd name="connsiteY11" fmla="*/ 1389646 h 1458260"/>
                  <a:gd name="connsiteX12" fmla="*/ 6253 w 2604760"/>
                  <a:gd name="connsiteY12" fmla="*/ 1407090 h 1458260"/>
                  <a:gd name="connsiteX13" fmla="*/ 6774 w 2604760"/>
                  <a:gd name="connsiteY13" fmla="*/ 1420868 h 1458260"/>
                  <a:gd name="connsiteX14" fmla="*/ 7295 w 2604760"/>
                  <a:gd name="connsiteY14" fmla="*/ 1428166 h 1458260"/>
                  <a:gd name="connsiteX15" fmla="*/ 7816 w 2604760"/>
                  <a:gd name="connsiteY15" fmla="*/ 1427414 h 1458260"/>
                  <a:gd name="connsiteX16" fmla="*/ 8337 w 2604760"/>
                  <a:gd name="connsiteY16" fmla="*/ 1418480 h 1458260"/>
                  <a:gd name="connsiteX17" fmla="*/ 8858 w 2604760"/>
                  <a:gd name="connsiteY17" fmla="*/ 1402681 h 1458260"/>
                  <a:gd name="connsiteX18" fmla="*/ 9379 w 2604760"/>
                  <a:gd name="connsiteY18" fmla="*/ 1382582 h 1458260"/>
                  <a:gd name="connsiteX19" fmla="*/ 9900 w 2604760"/>
                  <a:gd name="connsiteY19" fmla="*/ 1361406 h 1458260"/>
                  <a:gd name="connsiteX20" fmla="*/ 10421 w 2604760"/>
                  <a:gd name="connsiteY20" fmla="*/ 1342417 h 1458260"/>
                  <a:gd name="connsiteX21" fmla="*/ 10942 w 2604760"/>
                  <a:gd name="connsiteY21" fmla="*/ 1328238 h 1458260"/>
                  <a:gd name="connsiteX22" fmla="*/ 11463 w 2604760"/>
                  <a:gd name="connsiteY22" fmla="*/ 1320489 h 1458260"/>
                  <a:gd name="connsiteX23" fmla="*/ 11984 w 2604760"/>
                  <a:gd name="connsiteY23" fmla="*/ 1319521 h 1458260"/>
                  <a:gd name="connsiteX24" fmla="*/ 12505 w 2604760"/>
                  <a:gd name="connsiteY24" fmla="*/ 1324422 h 1458260"/>
                  <a:gd name="connsiteX25" fmla="*/ 13026 w 2604760"/>
                  <a:gd name="connsiteY25" fmla="*/ 1333182 h 1458260"/>
                  <a:gd name="connsiteX26" fmla="*/ 13547 w 2604760"/>
                  <a:gd name="connsiteY26" fmla="*/ 1343135 h 1458260"/>
                  <a:gd name="connsiteX27" fmla="*/ 14068 w 2604760"/>
                  <a:gd name="connsiteY27" fmla="*/ 1351577 h 1458260"/>
                  <a:gd name="connsiteX28" fmla="*/ 14590 w 2604760"/>
                  <a:gd name="connsiteY28" fmla="*/ 1356329 h 1458260"/>
                  <a:gd name="connsiteX29" fmla="*/ 15111 w 2604760"/>
                  <a:gd name="connsiteY29" fmla="*/ 1356103 h 1458260"/>
                  <a:gd name="connsiteX30" fmla="*/ 15632 w 2604760"/>
                  <a:gd name="connsiteY30" fmla="*/ 1350651 h 1458260"/>
                  <a:gd name="connsiteX31" fmla="*/ 16153 w 2604760"/>
                  <a:gd name="connsiteY31" fmla="*/ 1340697 h 1458260"/>
                  <a:gd name="connsiteX32" fmla="*/ 16674 w 2604760"/>
                  <a:gd name="connsiteY32" fmla="*/ 1327846 h 1458260"/>
                  <a:gd name="connsiteX33" fmla="*/ 17195 w 2604760"/>
                  <a:gd name="connsiteY33" fmla="*/ 1314210 h 1458260"/>
                  <a:gd name="connsiteX34" fmla="*/ 17716 w 2604760"/>
                  <a:gd name="connsiteY34" fmla="*/ 1301893 h 1458260"/>
                  <a:gd name="connsiteX35" fmla="*/ 18237 w 2604760"/>
                  <a:gd name="connsiteY35" fmla="*/ 1292541 h 1458260"/>
                  <a:gd name="connsiteX36" fmla="*/ 18758 w 2604760"/>
                  <a:gd name="connsiteY36" fmla="*/ 1286963 h 1458260"/>
                  <a:gd name="connsiteX37" fmla="*/ 19279 w 2604760"/>
                  <a:gd name="connsiteY37" fmla="*/ 1285009 h 1458260"/>
                  <a:gd name="connsiteX38" fmla="*/ 19800 w 2604760"/>
                  <a:gd name="connsiteY38" fmla="*/ 1285719 h 1458260"/>
                  <a:gd name="connsiteX39" fmla="*/ 20321 w 2604760"/>
                  <a:gd name="connsiteY39" fmla="*/ 1287598 h 1458260"/>
                  <a:gd name="connsiteX40" fmla="*/ 20842 w 2604760"/>
                  <a:gd name="connsiteY40" fmla="*/ 1289051 h 1458260"/>
                  <a:gd name="connsiteX41" fmla="*/ 21363 w 2604760"/>
                  <a:gd name="connsiteY41" fmla="*/ 1288783 h 1458260"/>
                  <a:gd name="connsiteX42" fmla="*/ 21884 w 2604760"/>
                  <a:gd name="connsiteY42" fmla="*/ 1286136 h 1458260"/>
                  <a:gd name="connsiteX43" fmla="*/ 22405 w 2604760"/>
                  <a:gd name="connsiteY43" fmla="*/ 1281202 h 1458260"/>
                  <a:gd name="connsiteX44" fmla="*/ 22926 w 2604760"/>
                  <a:gd name="connsiteY44" fmla="*/ 1274763 h 1458260"/>
                  <a:gd name="connsiteX45" fmla="*/ 23447 w 2604760"/>
                  <a:gd name="connsiteY45" fmla="*/ 1268058 h 1458260"/>
                  <a:gd name="connsiteX46" fmla="*/ 23969 w 2604760"/>
                  <a:gd name="connsiteY46" fmla="*/ 1262488 h 1458260"/>
                  <a:gd name="connsiteX47" fmla="*/ 24490 w 2604760"/>
                  <a:gd name="connsiteY47" fmla="*/ 1259299 h 1458260"/>
                  <a:gd name="connsiteX48" fmla="*/ 25011 w 2604760"/>
                  <a:gd name="connsiteY48" fmla="*/ 1259224 h 1458260"/>
                  <a:gd name="connsiteX49" fmla="*/ 25532 w 2604760"/>
                  <a:gd name="connsiteY49" fmla="*/ 1262255 h 1458260"/>
                  <a:gd name="connsiteX50" fmla="*/ 26053 w 2604760"/>
                  <a:gd name="connsiteY50" fmla="*/ 1267507 h 1458260"/>
                  <a:gd name="connsiteX51" fmla="*/ 26574 w 2604760"/>
                  <a:gd name="connsiteY51" fmla="*/ 1273369 h 1458260"/>
                  <a:gd name="connsiteX52" fmla="*/ 27095 w 2604760"/>
                  <a:gd name="connsiteY52" fmla="*/ 1277886 h 1458260"/>
                  <a:gd name="connsiteX53" fmla="*/ 27616 w 2604760"/>
                  <a:gd name="connsiteY53" fmla="*/ 1279281 h 1458260"/>
                  <a:gd name="connsiteX54" fmla="*/ 28137 w 2604760"/>
                  <a:gd name="connsiteY54" fmla="*/ 1276450 h 1458260"/>
                  <a:gd name="connsiteX55" fmla="*/ 28658 w 2604760"/>
                  <a:gd name="connsiteY55" fmla="*/ 1269227 h 1458260"/>
                  <a:gd name="connsiteX56" fmla="*/ 29179 w 2604760"/>
                  <a:gd name="connsiteY56" fmla="*/ 1258522 h 1458260"/>
                  <a:gd name="connsiteX57" fmla="*/ 29700 w 2604760"/>
                  <a:gd name="connsiteY57" fmla="*/ 1246147 h 1458260"/>
                  <a:gd name="connsiteX58" fmla="*/ 30221 w 2604760"/>
                  <a:gd name="connsiteY58" fmla="*/ 1234565 h 1458260"/>
                  <a:gd name="connsiteX59" fmla="*/ 30742 w 2604760"/>
                  <a:gd name="connsiteY59" fmla="*/ 1226340 h 1458260"/>
                  <a:gd name="connsiteX60" fmla="*/ 31263 w 2604760"/>
                  <a:gd name="connsiteY60" fmla="*/ 1223593 h 1458260"/>
                  <a:gd name="connsiteX61" fmla="*/ 31784 w 2604760"/>
                  <a:gd name="connsiteY61" fmla="*/ 1227509 h 1458260"/>
                  <a:gd name="connsiteX62" fmla="*/ 32305 w 2604760"/>
                  <a:gd name="connsiteY62" fmla="*/ 1237972 h 1458260"/>
                  <a:gd name="connsiteX63" fmla="*/ 32826 w 2604760"/>
                  <a:gd name="connsiteY63" fmla="*/ 1253596 h 1458260"/>
                  <a:gd name="connsiteX64" fmla="*/ 33348 w 2604760"/>
                  <a:gd name="connsiteY64" fmla="*/ 1271866 h 1458260"/>
                  <a:gd name="connsiteX65" fmla="*/ 33869 w 2604760"/>
                  <a:gd name="connsiteY65" fmla="*/ 1289585 h 1458260"/>
                  <a:gd name="connsiteX66" fmla="*/ 34390 w 2604760"/>
                  <a:gd name="connsiteY66" fmla="*/ 1303463 h 1458260"/>
                  <a:gd name="connsiteX67" fmla="*/ 34911 w 2604760"/>
                  <a:gd name="connsiteY67" fmla="*/ 1310820 h 1458260"/>
                  <a:gd name="connsiteX68" fmla="*/ 35432 w 2604760"/>
                  <a:gd name="connsiteY68" fmla="*/ 1310244 h 1458260"/>
                  <a:gd name="connsiteX69" fmla="*/ 35953 w 2604760"/>
                  <a:gd name="connsiteY69" fmla="*/ 1301860 h 1458260"/>
                  <a:gd name="connsiteX70" fmla="*/ 36474 w 2604760"/>
                  <a:gd name="connsiteY70" fmla="*/ 1287339 h 1458260"/>
                  <a:gd name="connsiteX71" fmla="*/ 36995 w 2604760"/>
                  <a:gd name="connsiteY71" fmla="*/ 1269611 h 1458260"/>
                  <a:gd name="connsiteX72" fmla="*/ 37516 w 2604760"/>
                  <a:gd name="connsiteY72" fmla="*/ 1252410 h 1458260"/>
                  <a:gd name="connsiteX73" fmla="*/ 38037 w 2604760"/>
                  <a:gd name="connsiteY73" fmla="*/ 1239584 h 1458260"/>
                  <a:gd name="connsiteX74" fmla="*/ 38558 w 2604760"/>
                  <a:gd name="connsiteY74" fmla="*/ 1234340 h 1458260"/>
                  <a:gd name="connsiteX75" fmla="*/ 39079 w 2604760"/>
                  <a:gd name="connsiteY75" fmla="*/ 1238440 h 1458260"/>
                  <a:gd name="connsiteX76" fmla="*/ 39600 w 2604760"/>
                  <a:gd name="connsiteY76" fmla="*/ 1251884 h 1458260"/>
                  <a:gd name="connsiteX77" fmla="*/ 40121 w 2604760"/>
                  <a:gd name="connsiteY77" fmla="*/ 1272935 h 1458260"/>
                  <a:gd name="connsiteX78" fmla="*/ 40642 w 2604760"/>
                  <a:gd name="connsiteY78" fmla="*/ 1298461 h 1458260"/>
                  <a:gd name="connsiteX79" fmla="*/ 41163 w 2604760"/>
                  <a:gd name="connsiteY79" fmla="*/ 1324472 h 1458260"/>
                  <a:gd name="connsiteX80" fmla="*/ 41684 w 2604760"/>
                  <a:gd name="connsiteY80" fmla="*/ 1346834 h 1458260"/>
                  <a:gd name="connsiteX81" fmla="*/ 42205 w 2604760"/>
                  <a:gd name="connsiteY81" fmla="*/ 1362032 h 1458260"/>
                  <a:gd name="connsiteX82" fmla="*/ 42727 w 2604760"/>
                  <a:gd name="connsiteY82" fmla="*/ 1367919 h 1458260"/>
                  <a:gd name="connsiteX83" fmla="*/ 43248 w 2604760"/>
                  <a:gd name="connsiteY83" fmla="*/ 1364111 h 1458260"/>
                  <a:gd name="connsiteX84" fmla="*/ 43769 w 2604760"/>
                  <a:gd name="connsiteY84" fmla="*/ 1351978 h 1458260"/>
                  <a:gd name="connsiteX85" fmla="*/ 44290 w 2604760"/>
                  <a:gd name="connsiteY85" fmla="*/ 1334384 h 1458260"/>
                  <a:gd name="connsiteX86" fmla="*/ 44811 w 2604760"/>
                  <a:gd name="connsiteY86" fmla="*/ 1315204 h 1458260"/>
                  <a:gd name="connsiteX87" fmla="*/ 45332 w 2604760"/>
                  <a:gd name="connsiteY87" fmla="*/ 1298712 h 1458260"/>
                  <a:gd name="connsiteX88" fmla="*/ 45853 w 2604760"/>
                  <a:gd name="connsiteY88" fmla="*/ 1288650 h 1458260"/>
                  <a:gd name="connsiteX89" fmla="*/ 46374 w 2604760"/>
                  <a:gd name="connsiteY89" fmla="*/ 1287481 h 1458260"/>
                  <a:gd name="connsiteX90" fmla="*/ 46895 w 2604760"/>
                  <a:gd name="connsiteY90" fmla="*/ 1295889 h 1458260"/>
                  <a:gd name="connsiteX91" fmla="*/ 47416 w 2604760"/>
                  <a:gd name="connsiteY91" fmla="*/ 1312824 h 1458260"/>
                  <a:gd name="connsiteX92" fmla="*/ 47937 w 2604760"/>
                  <a:gd name="connsiteY92" fmla="*/ 1335779 h 1458260"/>
                  <a:gd name="connsiteX93" fmla="*/ 48458 w 2604760"/>
                  <a:gd name="connsiteY93" fmla="*/ 1361180 h 1458260"/>
                  <a:gd name="connsiteX94" fmla="*/ 48979 w 2604760"/>
                  <a:gd name="connsiteY94" fmla="*/ 1385079 h 1458260"/>
                  <a:gd name="connsiteX95" fmla="*/ 49500 w 2604760"/>
                  <a:gd name="connsiteY95" fmla="*/ 1403816 h 1458260"/>
                  <a:gd name="connsiteX96" fmla="*/ 50021 w 2604760"/>
                  <a:gd name="connsiteY96" fmla="*/ 1414797 h 1458260"/>
                  <a:gd name="connsiteX97" fmla="*/ 50542 w 2604760"/>
                  <a:gd name="connsiteY97" fmla="*/ 1416951 h 1458260"/>
                  <a:gd name="connsiteX98" fmla="*/ 51063 w 2604760"/>
                  <a:gd name="connsiteY98" fmla="*/ 1410772 h 1458260"/>
                  <a:gd name="connsiteX99" fmla="*/ 51584 w 2604760"/>
                  <a:gd name="connsiteY99" fmla="*/ 1398147 h 1458260"/>
                  <a:gd name="connsiteX100" fmla="*/ 52106 w 2604760"/>
                  <a:gd name="connsiteY100" fmla="*/ 1382056 h 1458260"/>
                  <a:gd name="connsiteX101" fmla="*/ 52627 w 2604760"/>
                  <a:gd name="connsiteY101" fmla="*/ 1366015 h 1458260"/>
                  <a:gd name="connsiteX102" fmla="*/ 53148 w 2604760"/>
                  <a:gd name="connsiteY102" fmla="*/ 1353389 h 1458260"/>
                  <a:gd name="connsiteX103" fmla="*/ 53669 w 2604760"/>
                  <a:gd name="connsiteY103" fmla="*/ 1346701 h 1458260"/>
                  <a:gd name="connsiteX104" fmla="*/ 54190 w 2604760"/>
                  <a:gd name="connsiteY104" fmla="*/ 1347185 h 1458260"/>
                  <a:gd name="connsiteX105" fmla="*/ 54711 w 2604760"/>
                  <a:gd name="connsiteY105" fmla="*/ 1354692 h 1458260"/>
                  <a:gd name="connsiteX106" fmla="*/ 55232 w 2604760"/>
                  <a:gd name="connsiteY106" fmla="*/ 1367844 h 1458260"/>
                  <a:gd name="connsiteX107" fmla="*/ 55753 w 2604760"/>
                  <a:gd name="connsiteY107" fmla="*/ 1384302 h 1458260"/>
                  <a:gd name="connsiteX108" fmla="*/ 56274 w 2604760"/>
                  <a:gd name="connsiteY108" fmla="*/ 1401169 h 1458260"/>
                  <a:gd name="connsiteX109" fmla="*/ 56795 w 2604760"/>
                  <a:gd name="connsiteY109" fmla="*/ 1415574 h 1458260"/>
                  <a:gd name="connsiteX110" fmla="*/ 57316 w 2604760"/>
                  <a:gd name="connsiteY110" fmla="*/ 1425268 h 1458260"/>
                  <a:gd name="connsiteX111" fmla="*/ 57837 w 2604760"/>
                  <a:gd name="connsiteY111" fmla="*/ 1429051 h 1458260"/>
                  <a:gd name="connsiteX112" fmla="*/ 58358 w 2604760"/>
                  <a:gd name="connsiteY112" fmla="*/ 1426863 h 1458260"/>
                  <a:gd name="connsiteX113" fmla="*/ 58879 w 2604760"/>
                  <a:gd name="connsiteY113" fmla="*/ 1419674 h 1458260"/>
                  <a:gd name="connsiteX114" fmla="*/ 59400 w 2604760"/>
                  <a:gd name="connsiteY114" fmla="*/ 1409261 h 1458260"/>
                  <a:gd name="connsiteX115" fmla="*/ 59921 w 2604760"/>
                  <a:gd name="connsiteY115" fmla="*/ 1397821 h 1458260"/>
                  <a:gd name="connsiteX116" fmla="*/ 60442 w 2604760"/>
                  <a:gd name="connsiteY116" fmla="*/ 1387575 h 1458260"/>
                  <a:gd name="connsiteX117" fmla="*/ 60963 w 2604760"/>
                  <a:gd name="connsiteY117" fmla="*/ 1380260 h 1458260"/>
                  <a:gd name="connsiteX118" fmla="*/ 61485 w 2604760"/>
                  <a:gd name="connsiteY118" fmla="*/ 1376803 h 1458260"/>
                  <a:gd name="connsiteX119" fmla="*/ 62006 w 2604760"/>
                  <a:gd name="connsiteY119" fmla="*/ 1377229 h 1458260"/>
                  <a:gd name="connsiteX120" fmla="*/ 62527 w 2604760"/>
                  <a:gd name="connsiteY120" fmla="*/ 1380770 h 1458260"/>
                  <a:gd name="connsiteX121" fmla="*/ 63048 w 2604760"/>
                  <a:gd name="connsiteY121" fmla="*/ 1386047 h 1458260"/>
                  <a:gd name="connsiteX122" fmla="*/ 63569 w 2604760"/>
                  <a:gd name="connsiteY122" fmla="*/ 1391416 h 1458260"/>
                  <a:gd name="connsiteX123" fmla="*/ 64090 w 2604760"/>
                  <a:gd name="connsiteY123" fmla="*/ 1395299 h 1458260"/>
                  <a:gd name="connsiteX124" fmla="*/ 64611 w 2604760"/>
                  <a:gd name="connsiteY124" fmla="*/ 1396569 h 1458260"/>
                  <a:gd name="connsiteX125" fmla="*/ 65132 w 2604760"/>
                  <a:gd name="connsiteY125" fmla="*/ 1394832 h 1458260"/>
                  <a:gd name="connsiteX126" fmla="*/ 65653 w 2604760"/>
                  <a:gd name="connsiteY126" fmla="*/ 1390439 h 1458260"/>
                  <a:gd name="connsiteX127" fmla="*/ 66174 w 2604760"/>
                  <a:gd name="connsiteY127" fmla="*/ 1384327 h 1458260"/>
                  <a:gd name="connsiteX128" fmla="*/ 66695 w 2604760"/>
                  <a:gd name="connsiteY128" fmla="*/ 1377764 h 1458260"/>
                  <a:gd name="connsiteX129" fmla="*/ 67216 w 2604760"/>
                  <a:gd name="connsiteY129" fmla="*/ 1372010 h 1458260"/>
                  <a:gd name="connsiteX130" fmla="*/ 67737 w 2604760"/>
                  <a:gd name="connsiteY130" fmla="*/ 1368052 h 1458260"/>
                  <a:gd name="connsiteX131" fmla="*/ 68258 w 2604760"/>
                  <a:gd name="connsiteY131" fmla="*/ 1366290 h 1458260"/>
                  <a:gd name="connsiteX132" fmla="*/ 68779 w 2604760"/>
                  <a:gd name="connsiteY132" fmla="*/ 1366474 h 1458260"/>
                  <a:gd name="connsiteX133" fmla="*/ 69300 w 2604760"/>
                  <a:gd name="connsiteY133" fmla="*/ 1367702 h 1458260"/>
                  <a:gd name="connsiteX134" fmla="*/ 69821 w 2604760"/>
                  <a:gd name="connsiteY134" fmla="*/ 1368637 h 1458260"/>
                  <a:gd name="connsiteX135" fmla="*/ 70343 w 2604760"/>
                  <a:gd name="connsiteY135" fmla="*/ 1367885 h 1458260"/>
                  <a:gd name="connsiteX136" fmla="*/ 70864 w 2604760"/>
                  <a:gd name="connsiteY136" fmla="*/ 1364328 h 1458260"/>
                  <a:gd name="connsiteX137" fmla="*/ 71385 w 2604760"/>
                  <a:gd name="connsiteY137" fmla="*/ 1357448 h 1458260"/>
                  <a:gd name="connsiteX138" fmla="*/ 71906 w 2604760"/>
                  <a:gd name="connsiteY138" fmla="*/ 1347477 h 1458260"/>
                  <a:gd name="connsiteX139" fmla="*/ 72427 w 2604760"/>
                  <a:gd name="connsiteY139" fmla="*/ 1335470 h 1458260"/>
                  <a:gd name="connsiteX140" fmla="*/ 72948 w 2604760"/>
                  <a:gd name="connsiteY140" fmla="*/ 1323078 h 1458260"/>
                  <a:gd name="connsiteX141" fmla="*/ 73469 w 2604760"/>
                  <a:gd name="connsiteY141" fmla="*/ 1312298 h 1458260"/>
                  <a:gd name="connsiteX142" fmla="*/ 73990 w 2604760"/>
                  <a:gd name="connsiteY142" fmla="*/ 1304975 h 1458260"/>
                  <a:gd name="connsiteX143" fmla="*/ 74511 w 2604760"/>
                  <a:gd name="connsiteY143" fmla="*/ 1302378 h 1458260"/>
                  <a:gd name="connsiteX144" fmla="*/ 75032 w 2604760"/>
                  <a:gd name="connsiteY144" fmla="*/ 1304841 h 1458260"/>
                  <a:gd name="connsiteX145" fmla="*/ 75553 w 2604760"/>
                  <a:gd name="connsiteY145" fmla="*/ 1311621 h 1458260"/>
                  <a:gd name="connsiteX146" fmla="*/ 76074 w 2604760"/>
                  <a:gd name="connsiteY146" fmla="*/ 1320974 h 1458260"/>
                  <a:gd name="connsiteX147" fmla="*/ 76595 w 2604760"/>
                  <a:gd name="connsiteY147" fmla="*/ 1330443 h 1458260"/>
                  <a:gd name="connsiteX148" fmla="*/ 77116 w 2604760"/>
                  <a:gd name="connsiteY148" fmla="*/ 1337290 h 1458260"/>
                  <a:gd name="connsiteX149" fmla="*/ 77637 w 2604760"/>
                  <a:gd name="connsiteY149" fmla="*/ 1339085 h 1458260"/>
                  <a:gd name="connsiteX150" fmla="*/ 78158 w 2604760"/>
                  <a:gd name="connsiteY150" fmla="*/ 1334259 h 1458260"/>
                  <a:gd name="connsiteX151" fmla="*/ 78679 w 2604760"/>
                  <a:gd name="connsiteY151" fmla="*/ 1322535 h 1458260"/>
                  <a:gd name="connsiteX152" fmla="*/ 79200 w 2604760"/>
                  <a:gd name="connsiteY152" fmla="*/ 1305041 h 1458260"/>
                  <a:gd name="connsiteX153" fmla="*/ 79722 w 2604760"/>
                  <a:gd name="connsiteY153" fmla="*/ 1284099 h 1458260"/>
                  <a:gd name="connsiteX154" fmla="*/ 80243 w 2604760"/>
                  <a:gd name="connsiteY154" fmla="*/ 1262898 h 1458260"/>
                  <a:gd name="connsiteX155" fmla="*/ 80764 w 2604760"/>
                  <a:gd name="connsiteY155" fmla="*/ 1244903 h 1458260"/>
                  <a:gd name="connsiteX156" fmla="*/ 81285 w 2604760"/>
                  <a:gd name="connsiteY156" fmla="*/ 1233229 h 1458260"/>
                  <a:gd name="connsiteX157" fmla="*/ 81806 w 2604760"/>
                  <a:gd name="connsiteY157" fmla="*/ 1229914 h 1458260"/>
                  <a:gd name="connsiteX158" fmla="*/ 82327 w 2604760"/>
                  <a:gd name="connsiteY158" fmla="*/ 1235467 h 1458260"/>
                  <a:gd name="connsiteX159" fmla="*/ 82848 w 2604760"/>
                  <a:gd name="connsiteY159" fmla="*/ 1248669 h 1458260"/>
                  <a:gd name="connsiteX160" fmla="*/ 83369 w 2604760"/>
                  <a:gd name="connsiteY160" fmla="*/ 1266839 h 1458260"/>
                  <a:gd name="connsiteX161" fmla="*/ 83890 w 2604760"/>
                  <a:gd name="connsiteY161" fmla="*/ 1286303 h 1458260"/>
                  <a:gd name="connsiteX162" fmla="*/ 84411 w 2604760"/>
                  <a:gd name="connsiteY162" fmla="*/ 1303004 h 1458260"/>
                  <a:gd name="connsiteX163" fmla="*/ 84932 w 2604760"/>
                  <a:gd name="connsiteY163" fmla="*/ 1313258 h 1458260"/>
                  <a:gd name="connsiteX164" fmla="*/ 85453 w 2604760"/>
                  <a:gd name="connsiteY164" fmla="*/ 1314519 h 1458260"/>
                  <a:gd name="connsiteX165" fmla="*/ 85974 w 2604760"/>
                  <a:gd name="connsiteY165" fmla="*/ 1306002 h 1458260"/>
                  <a:gd name="connsiteX166" fmla="*/ 86495 w 2604760"/>
                  <a:gd name="connsiteY166" fmla="*/ 1288850 h 1458260"/>
                  <a:gd name="connsiteX167" fmla="*/ 87016 w 2604760"/>
                  <a:gd name="connsiteY167" fmla="*/ 1265870 h 1458260"/>
                  <a:gd name="connsiteX168" fmla="*/ 87537 w 2604760"/>
                  <a:gd name="connsiteY168" fmla="*/ 1241012 h 1458260"/>
                  <a:gd name="connsiteX169" fmla="*/ 88058 w 2604760"/>
                  <a:gd name="connsiteY169" fmla="*/ 1218717 h 1458260"/>
                  <a:gd name="connsiteX170" fmla="*/ 88579 w 2604760"/>
                  <a:gd name="connsiteY170" fmla="*/ 1203077 h 1458260"/>
                  <a:gd name="connsiteX171" fmla="*/ 89101 w 2604760"/>
                  <a:gd name="connsiteY171" fmla="*/ 1196981 h 1458260"/>
                  <a:gd name="connsiteX172" fmla="*/ 89622 w 2604760"/>
                  <a:gd name="connsiteY172" fmla="*/ 1201515 h 1458260"/>
                  <a:gd name="connsiteX173" fmla="*/ 90143 w 2604760"/>
                  <a:gd name="connsiteY173" fmla="*/ 1215761 h 1458260"/>
                  <a:gd name="connsiteX174" fmla="*/ 90664 w 2604760"/>
                  <a:gd name="connsiteY174" fmla="*/ 1237070 h 1458260"/>
                  <a:gd name="connsiteX175" fmla="*/ 91185 w 2604760"/>
                  <a:gd name="connsiteY175" fmla="*/ 1261612 h 1458260"/>
                  <a:gd name="connsiteX176" fmla="*/ 91706 w 2604760"/>
                  <a:gd name="connsiteY176" fmla="*/ 1284959 h 1458260"/>
                  <a:gd name="connsiteX177" fmla="*/ 92227 w 2604760"/>
                  <a:gd name="connsiteY177" fmla="*/ 1302912 h 1458260"/>
                  <a:gd name="connsiteX178" fmla="*/ 92748 w 2604760"/>
                  <a:gd name="connsiteY178" fmla="*/ 1312306 h 1458260"/>
                  <a:gd name="connsiteX179" fmla="*/ 93269 w 2604760"/>
                  <a:gd name="connsiteY179" fmla="*/ 1311713 h 1458260"/>
                  <a:gd name="connsiteX180" fmla="*/ 93790 w 2604760"/>
                  <a:gd name="connsiteY180" fmla="*/ 1301693 h 1458260"/>
                  <a:gd name="connsiteX181" fmla="*/ 94311 w 2604760"/>
                  <a:gd name="connsiteY181" fmla="*/ 1284575 h 1458260"/>
                  <a:gd name="connsiteX182" fmla="*/ 94832 w 2604760"/>
                  <a:gd name="connsiteY182" fmla="*/ 1263933 h 1458260"/>
                  <a:gd name="connsiteX183" fmla="*/ 95353 w 2604760"/>
                  <a:gd name="connsiteY183" fmla="*/ 1243976 h 1458260"/>
                  <a:gd name="connsiteX184" fmla="*/ 95874 w 2604760"/>
                  <a:gd name="connsiteY184" fmla="*/ 1228728 h 1458260"/>
                  <a:gd name="connsiteX185" fmla="*/ 96395 w 2604760"/>
                  <a:gd name="connsiteY185" fmla="*/ 1221247 h 1458260"/>
                  <a:gd name="connsiteX186" fmla="*/ 96916 w 2604760"/>
                  <a:gd name="connsiteY186" fmla="*/ 1222975 h 1458260"/>
                  <a:gd name="connsiteX187" fmla="*/ 97437 w 2604760"/>
                  <a:gd name="connsiteY187" fmla="*/ 1233605 h 1458260"/>
                  <a:gd name="connsiteX188" fmla="*/ 97958 w 2604760"/>
                  <a:gd name="connsiteY188" fmla="*/ 1251232 h 1458260"/>
                  <a:gd name="connsiteX189" fmla="*/ 98480 w 2604760"/>
                  <a:gd name="connsiteY189" fmla="*/ 1272876 h 1458260"/>
                  <a:gd name="connsiteX190" fmla="*/ 99001 w 2604760"/>
                  <a:gd name="connsiteY190" fmla="*/ 1294921 h 1458260"/>
                  <a:gd name="connsiteX191" fmla="*/ 99522 w 2604760"/>
                  <a:gd name="connsiteY191" fmla="*/ 1313834 h 1458260"/>
                  <a:gd name="connsiteX192" fmla="*/ 100043 w 2604760"/>
                  <a:gd name="connsiteY192" fmla="*/ 1326802 h 1458260"/>
                  <a:gd name="connsiteX193" fmla="*/ 100564 w 2604760"/>
                  <a:gd name="connsiteY193" fmla="*/ 1332347 h 1458260"/>
                  <a:gd name="connsiteX194" fmla="*/ 101085 w 2604760"/>
                  <a:gd name="connsiteY194" fmla="*/ 1330543 h 1458260"/>
                  <a:gd name="connsiteX195" fmla="*/ 101606 w 2604760"/>
                  <a:gd name="connsiteY195" fmla="*/ 1322844 h 1458260"/>
                  <a:gd name="connsiteX196" fmla="*/ 102127 w 2604760"/>
                  <a:gd name="connsiteY196" fmla="*/ 1311672 h 1458260"/>
                  <a:gd name="connsiteX197" fmla="*/ 102648 w 2604760"/>
                  <a:gd name="connsiteY197" fmla="*/ 1299931 h 1458260"/>
                  <a:gd name="connsiteX198" fmla="*/ 103169 w 2604760"/>
                  <a:gd name="connsiteY198" fmla="*/ 1290470 h 1458260"/>
                  <a:gd name="connsiteX199" fmla="*/ 103690 w 2604760"/>
                  <a:gd name="connsiteY199" fmla="*/ 1285527 h 1458260"/>
                  <a:gd name="connsiteX200" fmla="*/ 104211 w 2604760"/>
                  <a:gd name="connsiteY200" fmla="*/ 1286253 h 1458260"/>
                  <a:gd name="connsiteX201" fmla="*/ 104732 w 2604760"/>
                  <a:gd name="connsiteY201" fmla="*/ 1292549 h 1458260"/>
                  <a:gd name="connsiteX202" fmla="*/ 105253 w 2604760"/>
                  <a:gd name="connsiteY202" fmla="*/ 1303263 h 1458260"/>
                  <a:gd name="connsiteX203" fmla="*/ 105774 w 2604760"/>
                  <a:gd name="connsiteY203" fmla="*/ 1316490 h 1458260"/>
                  <a:gd name="connsiteX204" fmla="*/ 106295 w 2604760"/>
                  <a:gd name="connsiteY204" fmla="*/ 1330042 h 1458260"/>
                  <a:gd name="connsiteX205" fmla="*/ 106816 w 2604760"/>
                  <a:gd name="connsiteY205" fmla="*/ 1341858 h 1458260"/>
                  <a:gd name="connsiteX206" fmla="*/ 107337 w 2604760"/>
                  <a:gd name="connsiteY206" fmla="*/ 1350417 h 1458260"/>
                  <a:gd name="connsiteX207" fmla="*/ 107859 w 2604760"/>
                  <a:gd name="connsiteY207" fmla="*/ 1355059 h 1458260"/>
                  <a:gd name="connsiteX208" fmla="*/ 108380 w 2604760"/>
                  <a:gd name="connsiteY208" fmla="*/ 1356087 h 1458260"/>
                  <a:gd name="connsiteX209" fmla="*/ 108901 w 2604760"/>
                  <a:gd name="connsiteY209" fmla="*/ 1354475 h 1458260"/>
                  <a:gd name="connsiteX210" fmla="*/ 109422 w 2604760"/>
                  <a:gd name="connsiteY210" fmla="*/ 1351653 h 1458260"/>
                  <a:gd name="connsiteX211" fmla="*/ 109943 w 2604760"/>
                  <a:gd name="connsiteY211" fmla="*/ 1349072 h 1458260"/>
                  <a:gd name="connsiteX212" fmla="*/ 110464 w 2604760"/>
                  <a:gd name="connsiteY212" fmla="*/ 1348004 h 1458260"/>
                  <a:gd name="connsiteX213" fmla="*/ 110985 w 2604760"/>
                  <a:gd name="connsiteY213" fmla="*/ 1349214 h 1458260"/>
                  <a:gd name="connsiteX214" fmla="*/ 111506 w 2604760"/>
                  <a:gd name="connsiteY214" fmla="*/ 1352813 h 1458260"/>
                  <a:gd name="connsiteX215" fmla="*/ 112027 w 2604760"/>
                  <a:gd name="connsiteY215" fmla="*/ 1358191 h 1458260"/>
                  <a:gd name="connsiteX216" fmla="*/ 112548 w 2604760"/>
                  <a:gd name="connsiteY216" fmla="*/ 1364203 h 1458260"/>
                  <a:gd name="connsiteX217" fmla="*/ 113069 w 2604760"/>
                  <a:gd name="connsiteY217" fmla="*/ 1369472 h 1458260"/>
                  <a:gd name="connsiteX218" fmla="*/ 113590 w 2604760"/>
                  <a:gd name="connsiteY218" fmla="*/ 1372820 h 1458260"/>
                  <a:gd name="connsiteX219" fmla="*/ 114111 w 2604760"/>
                  <a:gd name="connsiteY219" fmla="*/ 1373580 h 1458260"/>
                  <a:gd name="connsiteX220" fmla="*/ 114632 w 2604760"/>
                  <a:gd name="connsiteY220" fmla="*/ 1371768 h 1458260"/>
                  <a:gd name="connsiteX221" fmla="*/ 115153 w 2604760"/>
                  <a:gd name="connsiteY221" fmla="*/ 1368103 h 1458260"/>
                  <a:gd name="connsiteX222" fmla="*/ 115674 w 2604760"/>
                  <a:gd name="connsiteY222" fmla="*/ 1363810 h 1458260"/>
                  <a:gd name="connsiteX223" fmla="*/ 116195 w 2604760"/>
                  <a:gd name="connsiteY223" fmla="*/ 1360353 h 1458260"/>
                  <a:gd name="connsiteX224" fmla="*/ 116716 w 2604760"/>
                  <a:gd name="connsiteY224" fmla="*/ 1359059 h 1458260"/>
                  <a:gd name="connsiteX225" fmla="*/ 117238 w 2604760"/>
                  <a:gd name="connsiteY225" fmla="*/ 1360821 h 1458260"/>
                  <a:gd name="connsiteX226" fmla="*/ 117759 w 2604760"/>
                  <a:gd name="connsiteY226" fmla="*/ 1365840 h 1458260"/>
                  <a:gd name="connsiteX227" fmla="*/ 118280 w 2604760"/>
                  <a:gd name="connsiteY227" fmla="*/ 1373605 h 1458260"/>
                  <a:gd name="connsiteX228" fmla="*/ 118801 w 2604760"/>
                  <a:gd name="connsiteY228" fmla="*/ 1382891 h 1458260"/>
                  <a:gd name="connsiteX229" fmla="*/ 119322 w 2604760"/>
                  <a:gd name="connsiteY229" fmla="*/ 1391934 h 1458260"/>
                  <a:gd name="connsiteX230" fmla="*/ 119843 w 2604760"/>
                  <a:gd name="connsiteY230" fmla="*/ 1398748 h 1458260"/>
                  <a:gd name="connsiteX231" fmla="*/ 120364 w 2604760"/>
                  <a:gd name="connsiteY231" fmla="*/ 1401537 h 1458260"/>
                  <a:gd name="connsiteX232" fmla="*/ 120885 w 2604760"/>
                  <a:gd name="connsiteY232" fmla="*/ 1399157 h 1458260"/>
                  <a:gd name="connsiteX233" fmla="*/ 121406 w 2604760"/>
                  <a:gd name="connsiteY233" fmla="*/ 1391441 h 1458260"/>
                  <a:gd name="connsiteX234" fmla="*/ 121927 w 2604760"/>
                  <a:gd name="connsiteY234" fmla="*/ 1379334 h 1458260"/>
                  <a:gd name="connsiteX235" fmla="*/ 122448 w 2604760"/>
                  <a:gd name="connsiteY235" fmla="*/ 1364696 h 1458260"/>
                  <a:gd name="connsiteX236" fmla="*/ 122969 w 2604760"/>
                  <a:gd name="connsiteY236" fmla="*/ 1349999 h 1458260"/>
                  <a:gd name="connsiteX237" fmla="*/ 123490 w 2604760"/>
                  <a:gd name="connsiteY237" fmla="*/ 1337824 h 1458260"/>
                  <a:gd name="connsiteX238" fmla="*/ 124011 w 2604760"/>
                  <a:gd name="connsiteY238" fmla="*/ 1330426 h 1458260"/>
                  <a:gd name="connsiteX239" fmla="*/ 124532 w 2604760"/>
                  <a:gd name="connsiteY239" fmla="*/ 1329266 h 1458260"/>
                  <a:gd name="connsiteX240" fmla="*/ 125053 w 2604760"/>
                  <a:gd name="connsiteY240" fmla="*/ 1334643 h 1458260"/>
                  <a:gd name="connsiteX241" fmla="*/ 125574 w 2604760"/>
                  <a:gd name="connsiteY241" fmla="*/ 1345548 h 1458260"/>
                  <a:gd name="connsiteX242" fmla="*/ 126095 w 2604760"/>
                  <a:gd name="connsiteY242" fmla="*/ 1359819 h 1458260"/>
                  <a:gd name="connsiteX243" fmla="*/ 126617 w 2604760"/>
                  <a:gd name="connsiteY243" fmla="*/ 1374532 h 1458260"/>
                  <a:gd name="connsiteX244" fmla="*/ 127138 w 2604760"/>
                  <a:gd name="connsiteY244" fmla="*/ 1386532 h 1458260"/>
                  <a:gd name="connsiteX245" fmla="*/ 127659 w 2604760"/>
                  <a:gd name="connsiteY245" fmla="*/ 1392970 h 1458260"/>
                  <a:gd name="connsiteX246" fmla="*/ 128180 w 2604760"/>
                  <a:gd name="connsiteY246" fmla="*/ 1391867 h 1458260"/>
                  <a:gd name="connsiteX247" fmla="*/ 128701 w 2604760"/>
                  <a:gd name="connsiteY247" fmla="*/ 1382582 h 1458260"/>
                  <a:gd name="connsiteX248" fmla="*/ 129222 w 2604760"/>
                  <a:gd name="connsiteY248" fmla="*/ 1365990 h 1458260"/>
                  <a:gd name="connsiteX249" fmla="*/ 129743 w 2604760"/>
                  <a:gd name="connsiteY249" fmla="*/ 1344346 h 1458260"/>
                  <a:gd name="connsiteX250" fmla="*/ 130264 w 2604760"/>
                  <a:gd name="connsiteY250" fmla="*/ 1320882 h 1458260"/>
                  <a:gd name="connsiteX251" fmla="*/ 130785 w 2604760"/>
                  <a:gd name="connsiteY251" fmla="*/ 1299238 h 1458260"/>
                  <a:gd name="connsiteX252" fmla="*/ 131306 w 2604760"/>
                  <a:gd name="connsiteY252" fmla="*/ 1282897 h 1458260"/>
                  <a:gd name="connsiteX253" fmla="*/ 131827 w 2604760"/>
                  <a:gd name="connsiteY253" fmla="*/ 1274471 h 1458260"/>
                  <a:gd name="connsiteX254" fmla="*/ 132348 w 2604760"/>
                  <a:gd name="connsiteY254" fmla="*/ 1275156 h 1458260"/>
                  <a:gd name="connsiteX255" fmla="*/ 132869 w 2604760"/>
                  <a:gd name="connsiteY255" fmla="*/ 1284333 h 1458260"/>
                  <a:gd name="connsiteX256" fmla="*/ 133390 w 2604760"/>
                  <a:gd name="connsiteY256" fmla="*/ 1299731 h 1458260"/>
                  <a:gd name="connsiteX257" fmla="*/ 133911 w 2604760"/>
                  <a:gd name="connsiteY257" fmla="*/ 1317943 h 1458260"/>
                  <a:gd name="connsiteX258" fmla="*/ 134432 w 2604760"/>
                  <a:gd name="connsiteY258" fmla="*/ 1335094 h 1458260"/>
                  <a:gd name="connsiteX259" fmla="*/ 134953 w 2604760"/>
                  <a:gd name="connsiteY259" fmla="*/ 1347444 h 1458260"/>
                  <a:gd name="connsiteX260" fmla="*/ 135474 w 2604760"/>
                  <a:gd name="connsiteY260" fmla="*/ 1352070 h 1458260"/>
                  <a:gd name="connsiteX261" fmla="*/ 135996 w 2604760"/>
                  <a:gd name="connsiteY261" fmla="*/ 1347444 h 1458260"/>
                  <a:gd name="connsiteX262" fmla="*/ 136517 w 2604760"/>
                  <a:gd name="connsiteY262" fmla="*/ 1333766 h 1458260"/>
                  <a:gd name="connsiteX263" fmla="*/ 137038 w 2604760"/>
                  <a:gd name="connsiteY263" fmla="*/ 1312899 h 1458260"/>
                  <a:gd name="connsiteX264" fmla="*/ 137559 w 2604760"/>
                  <a:gd name="connsiteY264" fmla="*/ 1288015 h 1458260"/>
                  <a:gd name="connsiteX265" fmla="*/ 138080 w 2604760"/>
                  <a:gd name="connsiteY265" fmla="*/ 1263031 h 1458260"/>
                  <a:gd name="connsiteX266" fmla="*/ 138601 w 2604760"/>
                  <a:gd name="connsiteY266" fmla="*/ 1241964 h 1458260"/>
                  <a:gd name="connsiteX267" fmla="*/ 139122 w 2604760"/>
                  <a:gd name="connsiteY267" fmla="*/ 1228152 h 1458260"/>
                  <a:gd name="connsiteX268" fmla="*/ 139643 w 2604760"/>
                  <a:gd name="connsiteY268" fmla="*/ 1223543 h 1458260"/>
                  <a:gd name="connsiteX269" fmla="*/ 140164 w 2604760"/>
                  <a:gd name="connsiteY269" fmla="*/ 1228244 h 1458260"/>
                  <a:gd name="connsiteX270" fmla="*/ 140685 w 2604760"/>
                  <a:gd name="connsiteY270" fmla="*/ 1240569 h 1458260"/>
                  <a:gd name="connsiteX271" fmla="*/ 141206 w 2604760"/>
                  <a:gd name="connsiteY271" fmla="*/ 1257537 h 1458260"/>
                  <a:gd name="connsiteX272" fmla="*/ 141727 w 2604760"/>
                  <a:gd name="connsiteY272" fmla="*/ 1275481 h 1458260"/>
                  <a:gd name="connsiteX273" fmla="*/ 142248 w 2604760"/>
                  <a:gd name="connsiteY273" fmla="*/ 1290679 h 1458260"/>
                  <a:gd name="connsiteX274" fmla="*/ 142769 w 2604760"/>
                  <a:gd name="connsiteY274" fmla="*/ 1299990 h 1458260"/>
                  <a:gd name="connsiteX275" fmla="*/ 143290 w 2604760"/>
                  <a:gd name="connsiteY275" fmla="*/ 1301468 h 1458260"/>
                  <a:gd name="connsiteX276" fmla="*/ 143811 w 2604760"/>
                  <a:gd name="connsiteY276" fmla="*/ 1294762 h 1458260"/>
                  <a:gd name="connsiteX277" fmla="*/ 144332 w 2604760"/>
                  <a:gd name="connsiteY277" fmla="*/ 1281101 h 1458260"/>
                  <a:gd name="connsiteX278" fmla="*/ 144853 w 2604760"/>
                  <a:gd name="connsiteY278" fmla="*/ 1262981 h 1458260"/>
                  <a:gd name="connsiteX279" fmla="*/ 145375 w 2604760"/>
                  <a:gd name="connsiteY279" fmla="*/ 1243609 h 1458260"/>
                  <a:gd name="connsiteX280" fmla="*/ 145896 w 2604760"/>
                  <a:gd name="connsiteY280" fmla="*/ 1226349 h 1458260"/>
                  <a:gd name="connsiteX281" fmla="*/ 146417 w 2604760"/>
                  <a:gd name="connsiteY281" fmla="*/ 1214082 h 1458260"/>
                  <a:gd name="connsiteX282" fmla="*/ 146938 w 2604760"/>
                  <a:gd name="connsiteY282" fmla="*/ 1208613 h 1458260"/>
                  <a:gd name="connsiteX283" fmla="*/ 147459 w 2604760"/>
                  <a:gd name="connsiteY283" fmla="*/ 1210308 h 1458260"/>
                  <a:gd name="connsiteX284" fmla="*/ 147980 w 2604760"/>
                  <a:gd name="connsiteY284" fmla="*/ 1218124 h 1458260"/>
                  <a:gd name="connsiteX285" fmla="*/ 148501 w 2604760"/>
                  <a:gd name="connsiteY285" fmla="*/ 1229981 h 1458260"/>
                  <a:gd name="connsiteX286" fmla="*/ 149022 w 2604760"/>
                  <a:gd name="connsiteY286" fmla="*/ 1243250 h 1458260"/>
                  <a:gd name="connsiteX287" fmla="*/ 149543 w 2604760"/>
                  <a:gd name="connsiteY287" fmla="*/ 1255241 h 1458260"/>
                  <a:gd name="connsiteX288" fmla="*/ 150064 w 2604760"/>
                  <a:gd name="connsiteY288" fmla="*/ 1263716 h 1458260"/>
                  <a:gd name="connsiteX289" fmla="*/ 150585 w 2604760"/>
                  <a:gd name="connsiteY289" fmla="*/ 1267348 h 1458260"/>
                  <a:gd name="connsiteX290" fmla="*/ 151106 w 2604760"/>
                  <a:gd name="connsiteY290" fmla="*/ 1265954 h 1458260"/>
                  <a:gd name="connsiteX291" fmla="*/ 151627 w 2604760"/>
                  <a:gd name="connsiteY291" fmla="*/ 1260526 h 1458260"/>
                  <a:gd name="connsiteX292" fmla="*/ 152148 w 2604760"/>
                  <a:gd name="connsiteY292" fmla="*/ 1252802 h 1458260"/>
                  <a:gd name="connsiteX293" fmla="*/ 152669 w 2604760"/>
                  <a:gd name="connsiteY293" fmla="*/ 1244811 h 1458260"/>
                  <a:gd name="connsiteX294" fmla="*/ 153190 w 2604760"/>
                  <a:gd name="connsiteY294" fmla="*/ 1238423 h 1458260"/>
                  <a:gd name="connsiteX295" fmla="*/ 153711 w 2604760"/>
                  <a:gd name="connsiteY295" fmla="*/ 1234983 h 1458260"/>
                  <a:gd name="connsiteX296" fmla="*/ 154232 w 2604760"/>
                  <a:gd name="connsiteY296" fmla="*/ 1235100 h 1458260"/>
                  <a:gd name="connsiteX297" fmla="*/ 154754 w 2604760"/>
                  <a:gd name="connsiteY297" fmla="*/ 1238515 h 1458260"/>
                  <a:gd name="connsiteX298" fmla="*/ 155275 w 2604760"/>
                  <a:gd name="connsiteY298" fmla="*/ 1244243 h 1458260"/>
                  <a:gd name="connsiteX299" fmla="*/ 155796 w 2604760"/>
                  <a:gd name="connsiteY299" fmla="*/ 1250840 h 1458260"/>
                  <a:gd name="connsiteX300" fmla="*/ 156317 w 2604760"/>
                  <a:gd name="connsiteY300" fmla="*/ 1256802 h 1458260"/>
                  <a:gd name="connsiteX301" fmla="*/ 156838 w 2604760"/>
                  <a:gd name="connsiteY301" fmla="*/ 1260960 h 1458260"/>
                  <a:gd name="connsiteX302" fmla="*/ 157359 w 2604760"/>
                  <a:gd name="connsiteY302" fmla="*/ 1262681 h 1458260"/>
                  <a:gd name="connsiteX303" fmla="*/ 157880 w 2604760"/>
                  <a:gd name="connsiteY303" fmla="*/ 1262113 h 1458260"/>
                  <a:gd name="connsiteX304" fmla="*/ 158401 w 2604760"/>
                  <a:gd name="connsiteY304" fmla="*/ 1260134 h 1458260"/>
                  <a:gd name="connsiteX305" fmla="*/ 158922 w 2604760"/>
                  <a:gd name="connsiteY305" fmla="*/ 1258138 h 1458260"/>
                  <a:gd name="connsiteX306" fmla="*/ 159443 w 2604760"/>
                  <a:gd name="connsiteY306" fmla="*/ 1257654 h 1458260"/>
                  <a:gd name="connsiteX307" fmla="*/ 159964 w 2604760"/>
                  <a:gd name="connsiteY307" fmla="*/ 1259808 h 1458260"/>
                  <a:gd name="connsiteX308" fmla="*/ 160485 w 2604760"/>
                  <a:gd name="connsiteY308" fmla="*/ 1265060 h 1458260"/>
                  <a:gd name="connsiteX309" fmla="*/ 161006 w 2604760"/>
                  <a:gd name="connsiteY309" fmla="*/ 1273052 h 1458260"/>
                  <a:gd name="connsiteX310" fmla="*/ 161527 w 2604760"/>
                  <a:gd name="connsiteY310" fmla="*/ 1282721 h 1458260"/>
                  <a:gd name="connsiteX311" fmla="*/ 162048 w 2604760"/>
                  <a:gd name="connsiteY311" fmla="*/ 1292508 h 1458260"/>
                  <a:gd name="connsiteX312" fmla="*/ 162569 w 2604760"/>
                  <a:gd name="connsiteY312" fmla="*/ 1300666 h 1458260"/>
                  <a:gd name="connsiteX313" fmla="*/ 163090 w 2604760"/>
                  <a:gd name="connsiteY313" fmla="*/ 1305626 h 1458260"/>
                  <a:gd name="connsiteX314" fmla="*/ 163611 w 2604760"/>
                  <a:gd name="connsiteY314" fmla="*/ 1306394 h 1458260"/>
                  <a:gd name="connsiteX315" fmla="*/ 164133 w 2604760"/>
                  <a:gd name="connsiteY315" fmla="*/ 1302812 h 1458260"/>
                  <a:gd name="connsiteX316" fmla="*/ 164654 w 2604760"/>
                  <a:gd name="connsiteY316" fmla="*/ 1295697 h 1458260"/>
                  <a:gd name="connsiteX317" fmla="*/ 165175 w 2604760"/>
                  <a:gd name="connsiteY317" fmla="*/ 1286763 h 1458260"/>
                  <a:gd name="connsiteX318" fmla="*/ 165696 w 2604760"/>
                  <a:gd name="connsiteY318" fmla="*/ 1278279 h 1458260"/>
                  <a:gd name="connsiteX319" fmla="*/ 166217 w 2604760"/>
                  <a:gd name="connsiteY319" fmla="*/ 1272626 h 1458260"/>
                  <a:gd name="connsiteX320" fmla="*/ 166738 w 2604760"/>
                  <a:gd name="connsiteY320" fmla="*/ 1271757 h 1458260"/>
                  <a:gd name="connsiteX321" fmla="*/ 167259 w 2604760"/>
                  <a:gd name="connsiteY321" fmla="*/ 1276784 h 1458260"/>
                  <a:gd name="connsiteX322" fmla="*/ 167780 w 2604760"/>
                  <a:gd name="connsiteY322" fmla="*/ 1287648 h 1458260"/>
                  <a:gd name="connsiteX323" fmla="*/ 168301 w 2604760"/>
                  <a:gd name="connsiteY323" fmla="*/ 1303071 h 1458260"/>
                  <a:gd name="connsiteX324" fmla="*/ 168822 w 2604760"/>
                  <a:gd name="connsiteY324" fmla="*/ 1320782 h 1458260"/>
                  <a:gd name="connsiteX325" fmla="*/ 169343 w 2604760"/>
                  <a:gd name="connsiteY325" fmla="*/ 1337925 h 1458260"/>
                  <a:gd name="connsiteX326" fmla="*/ 169864 w 2604760"/>
                  <a:gd name="connsiteY326" fmla="*/ 1351627 h 1458260"/>
                  <a:gd name="connsiteX327" fmla="*/ 170385 w 2604760"/>
                  <a:gd name="connsiteY327" fmla="*/ 1359502 h 1458260"/>
                  <a:gd name="connsiteX328" fmla="*/ 170906 w 2604760"/>
                  <a:gd name="connsiteY328" fmla="*/ 1360128 h 1458260"/>
                  <a:gd name="connsiteX329" fmla="*/ 171427 w 2604760"/>
                  <a:gd name="connsiteY329" fmla="*/ 1353398 h 1458260"/>
                  <a:gd name="connsiteX330" fmla="*/ 171948 w 2604760"/>
                  <a:gd name="connsiteY330" fmla="*/ 1340597 h 1458260"/>
                  <a:gd name="connsiteX331" fmla="*/ 172469 w 2604760"/>
                  <a:gd name="connsiteY331" fmla="*/ 1324239 h 1458260"/>
                  <a:gd name="connsiteX332" fmla="*/ 172990 w 2604760"/>
                  <a:gd name="connsiteY332" fmla="*/ 1307563 h 1458260"/>
                  <a:gd name="connsiteX333" fmla="*/ 173512 w 2604760"/>
                  <a:gd name="connsiteY333" fmla="*/ 1293886 h 1458260"/>
                  <a:gd name="connsiteX334" fmla="*/ 174033 w 2604760"/>
                  <a:gd name="connsiteY334" fmla="*/ 1286020 h 1458260"/>
                  <a:gd name="connsiteX335" fmla="*/ 174554 w 2604760"/>
                  <a:gd name="connsiteY335" fmla="*/ 1285777 h 1458260"/>
                  <a:gd name="connsiteX336" fmla="*/ 175075 w 2604760"/>
                  <a:gd name="connsiteY336" fmla="*/ 1293618 h 1458260"/>
                  <a:gd name="connsiteX337" fmla="*/ 175596 w 2604760"/>
                  <a:gd name="connsiteY337" fmla="*/ 1308498 h 1458260"/>
                  <a:gd name="connsiteX338" fmla="*/ 176117 w 2604760"/>
                  <a:gd name="connsiteY338" fmla="*/ 1327971 h 1458260"/>
                  <a:gd name="connsiteX339" fmla="*/ 176638 w 2604760"/>
                  <a:gd name="connsiteY339" fmla="*/ 1348630 h 1458260"/>
                  <a:gd name="connsiteX340" fmla="*/ 177159 w 2604760"/>
                  <a:gd name="connsiteY340" fmla="*/ 1366817 h 1458260"/>
                  <a:gd name="connsiteX341" fmla="*/ 177680 w 2604760"/>
                  <a:gd name="connsiteY341" fmla="*/ 1379284 h 1458260"/>
                  <a:gd name="connsiteX342" fmla="*/ 178201 w 2604760"/>
                  <a:gd name="connsiteY342" fmla="*/ 1383734 h 1458260"/>
                  <a:gd name="connsiteX343" fmla="*/ 178722 w 2604760"/>
                  <a:gd name="connsiteY343" fmla="*/ 1379284 h 1458260"/>
                  <a:gd name="connsiteX344" fmla="*/ 179243 w 2604760"/>
                  <a:gd name="connsiteY344" fmla="*/ 1366666 h 1458260"/>
                  <a:gd name="connsiteX345" fmla="*/ 179764 w 2604760"/>
                  <a:gd name="connsiteY345" fmla="*/ 1348129 h 1458260"/>
                  <a:gd name="connsiteX346" fmla="*/ 180285 w 2604760"/>
                  <a:gd name="connsiteY346" fmla="*/ 1326944 h 1458260"/>
                  <a:gd name="connsiteX347" fmla="*/ 180806 w 2604760"/>
                  <a:gd name="connsiteY347" fmla="*/ 1306762 h 1458260"/>
                  <a:gd name="connsiteX348" fmla="*/ 181327 w 2604760"/>
                  <a:gd name="connsiteY348" fmla="*/ 1290963 h 1458260"/>
                  <a:gd name="connsiteX349" fmla="*/ 181848 w 2604760"/>
                  <a:gd name="connsiteY349" fmla="*/ 1282170 h 1458260"/>
                  <a:gd name="connsiteX350" fmla="*/ 182369 w 2604760"/>
                  <a:gd name="connsiteY350" fmla="*/ 1281778 h 1458260"/>
                  <a:gd name="connsiteX351" fmla="*/ 182890 w 2604760"/>
                  <a:gd name="connsiteY351" fmla="*/ 1289627 h 1458260"/>
                  <a:gd name="connsiteX352" fmla="*/ 183412 w 2604760"/>
                  <a:gd name="connsiteY352" fmla="*/ 1303948 h 1458260"/>
                  <a:gd name="connsiteX353" fmla="*/ 183933 w 2604760"/>
                  <a:gd name="connsiteY353" fmla="*/ 1321775 h 1458260"/>
                  <a:gd name="connsiteX354" fmla="*/ 184454 w 2604760"/>
                  <a:gd name="connsiteY354" fmla="*/ 1339536 h 1458260"/>
                  <a:gd name="connsiteX355" fmla="*/ 184975 w 2604760"/>
                  <a:gd name="connsiteY355" fmla="*/ 1353765 h 1458260"/>
                  <a:gd name="connsiteX356" fmla="*/ 185496 w 2604760"/>
                  <a:gd name="connsiteY356" fmla="*/ 1361673 h 1458260"/>
                  <a:gd name="connsiteX357" fmla="*/ 186017 w 2604760"/>
                  <a:gd name="connsiteY357" fmla="*/ 1361589 h 1458260"/>
                  <a:gd name="connsiteX358" fmla="*/ 186538 w 2604760"/>
                  <a:gd name="connsiteY358" fmla="*/ 1353356 h 1458260"/>
                  <a:gd name="connsiteX359" fmla="*/ 187059 w 2604760"/>
                  <a:gd name="connsiteY359" fmla="*/ 1338334 h 1458260"/>
                  <a:gd name="connsiteX360" fmla="*/ 187580 w 2604760"/>
                  <a:gd name="connsiteY360" fmla="*/ 1319045 h 1458260"/>
                  <a:gd name="connsiteX361" fmla="*/ 188101 w 2604760"/>
                  <a:gd name="connsiteY361" fmla="*/ 1298645 h 1458260"/>
                  <a:gd name="connsiteX362" fmla="*/ 188622 w 2604760"/>
                  <a:gd name="connsiteY362" fmla="*/ 1280316 h 1458260"/>
                  <a:gd name="connsiteX363" fmla="*/ 189143 w 2604760"/>
                  <a:gd name="connsiteY363" fmla="*/ 1266789 h 1458260"/>
                  <a:gd name="connsiteX364" fmla="*/ 189664 w 2604760"/>
                  <a:gd name="connsiteY364" fmla="*/ 1259875 h 1458260"/>
                  <a:gd name="connsiteX365" fmla="*/ 190185 w 2604760"/>
                  <a:gd name="connsiteY365" fmla="*/ 1260075 h 1458260"/>
                  <a:gd name="connsiteX366" fmla="*/ 190706 w 2604760"/>
                  <a:gd name="connsiteY366" fmla="*/ 1266463 h 1458260"/>
                  <a:gd name="connsiteX367" fmla="*/ 191227 w 2604760"/>
                  <a:gd name="connsiteY367" fmla="*/ 1276951 h 1458260"/>
                  <a:gd name="connsiteX368" fmla="*/ 191748 w 2604760"/>
                  <a:gd name="connsiteY368" fmla="*/ 1288859 h 1458260"/>
                  <a:gd name="connsiteX369" fmla="*/ 192269 w 2604760"/>
                  <a:gd name="connsiteY369" fmla="*/ 1299422 h 1458260"/>
                  <a:gd name="connsiteX370" fmla="*/ 192791 w 2604760"/>
                  <a:gd name="connsiteY370" fmla="*/ 1306269 h 1458260"/>
                  <a:gd name="connsiteX371" fmla="*/ 193312 w 2604760"/>
                  <a:gd name="connsiteY371" fmla="*/ 1307814 h 1458260"/>
                  <a:gd name="connsiteX372" fmla="*/ 193833 w 2604760"/>
                  <a:gd name="connsiteY372" fmla="*/ 1303580 h 1458260"/>
                  <a:gd name="connsiteX373" fmla="*/ 194354 w 2604760"/>
                  <a:gd name="connsiteY373" fmla="*/ 1294270 h 1458260"/>
                  <a:gd name="connsiteX374" fmla="*/ 194875 w 2604760"/>
                  <a:gd name="connsiteY374" fmla="*/ 1281544 h 1458260"/>
                  <a:gd name="connsiteX375" fmla="*/ 195396 w 2604760"/>
                  <a:gd name="connsiteY375" fmla="*/ 1267591 h 1458260"/>
                  <a:gd name="connsiteX376" fmla="*/ 195917 w 2604760"/>
                  <a:gd name="connsiteY376" fmla="*/ 1254631 h 1458260"/>
                  <a:gd name="connsiteX377" fmla="*/ 196438 w 2604760"/>
                  <a:gd name="connsiteY377" fmla="*/ 1244502 h 1458260"/>
                  <a:gd name="connsiteX378" fmla="*/ 196959 w 2604760"/>
                  <a:gd name="connsiteY378" fmla="*/ 1238348 h 1458260"/>
                  <a:gd name="connsiteX379" fmla="*/ 197480 w 2604760"/>
                  <a:gd name="connsiteY379" fmla="*/ 1236402 h 1458260"/>
                  <a:gd name="connsiteX380" fmla="*/ 198001 w 2604760"/>
                  <a:gd name="connsiteY380" fmla="*/ 1237956 h 1458260"/>
                  <a:gd name="connsiteX381" fmla="*/ 198522 w 2604760"/>
                  <a:gd name="connsiteY381" fmla="*/ 1241588 h 1458260"/>
                  <a:gd name="connsiteX382" fmla="*/ 199043 w 2604760"/>
                  <a:gd name="connsiteY382" fmla="*/ 1245596 h 1458260"/>
                  <a:gd name="connsiteX383" fmla="*/ 199564 w 2604760"/>
                  <a:gd name="connsiteY383" fmla="*/ 1248418 h 1458260"/>
                  <a:gd name="connsiteX384" fmla="*/ 200085 w 2604760"/>
                  <a:gd name="connsiteY384" fmla="*/ 1248978 h 1458260"/>
                  <a:gd name="connsiteX385" fmla="*/ 200606 w 2604760"/>
                  <a:gd name="connsiteY385" fmla="*/ 1246807 h 1458260"/>
                  <a:gd name="connsiteX386" fmla="*/ 201127 w 2604760"/>
                  <a:gd name="connsiteY386" fmla="*/ 1242189 h 1458260"/>
                  <a:gd name="connsiteX387" fmla="*/ 201649 w 2604760"/>
                  <a:gd name="connsiteY387" fmla="*/ 1236077 h 1458260"/>
                  <a:gd name="connsiteX388" fmla="*/ 202170 w 2604760"/>
                  <a:gd name="connsiteY388" fmla="*/ 1229847 h 1458260"/>
                  <a:gd name="connsiteX389" fmla="*/ 202691 w 2604760"/>
                  <a:gd name="connsiteY389" fmla="*/ 1224887 h 1458260"/>
                  <a:gd name="connsiteX390" fmla="*/ 203212 w 2604760"/>
                  <a:gd name="connsiteY390" fmla="*/ 1222232 h 1458260"/>
                  <a:gd name="connsiteX391" fmla="*/ 203733 w 2604760"/>
                  <a:gd name="connsiteY391" fmla="*/ 1222232 h 1458260"/>
                  <a:gd name="connsiteX392" fmla="*/ 204254 w 2604760"/>
                  <a:gd name="connsiteY392" fmla="*/ 1224545 h 1458260"/>
                  <a:gd name="connsiteX393" fmla="*/ 204775 w 2604760"/>
                  <a:gd name="connsiteY393" fmla="*/ 1228161 h 1458260"/>
                  <a:gd name="connsiteX394" fmla="*/ 205296 w 2604760"/>
                  <a:gd name="connsiteY394" fmla="*/ 1231651 h 1458260"/>
                  <a:gd name="connsiteX395" fmla="*/ 205817 w 2604760"/>
                  <a:gd name="connsiteY395" fmla="*/ 1233463 h 1458260"/>
                  <a:gd name="connsiteX396" fmla="*/ 206338 w 2604760"/>
                  <a:gd name="connsiteY396" fmla="*/ 1232378 h 1458260"/>
                  <a:gd name="connsiteX397" fmla="*/ 206859 w 2604760"/>
                  <a:gd name="connsiteY397" fmla="*/ 1227835 h 1458260"/>
                  <a:gd name="connsiteX398" fmla="*/ 207380 w 2604760"/>
                  <a:gd name="connsiteY398" fmla="*/ 1220144 h 1458260"/>
                  <a:gd name="connsiteX399" fmla="*/ 207901 w 2604760"/>
                  <a:gd name="connsiteY399" fmla="*/ 1210458 h 1458260"/>
                  <a:gd name="connsiteX400" fmla="*/ 208422 w 2604760"/>
                  <a:gd name="connsiteY400" fmla="*/ 1200597 h 1458260"/>
                  <a:gd name="connsiteX401" fmla="*/ 208943 w 2604760"/>
                  <a:gd name="connsiteY401" fmla="*/ 1192630 h 1458260"/>
                  <a:gd name="connsiteX402" fmla="*/ 209464 w 2604760"/>
                  <a:gd name="connsiteY402" fmla="*/ 1188472 h 1458260"/>
                  <a:gd name="connsiteX403" fmla="*/ 209985 w 2604760"/>
                  <a:gd name="connsiteY403" fmla="*/ 1189407 h 1458260"/>
                  <a:gd name="connsiteX404" fmla="*/ 210506 w 2604760"/>
                  <a:gd name="connsiteY404" fmla="*/ 1195745 h 1458260"/>
                  <a:gd name="connsiteX405" fmla="*/ 211028 w 2604760"/>
                  <a:gd name="connsiteY405" fmla="*/ 1206642 h 1458260"/>
                  <a:gd name="connsiteX406" fmla="*/ 211549 w 2604760"/>
                  <a:gd name="connsiteY406" fmla="*/ 1220236 h 1458260"/>
                  <a:gd name="connsiteX407" fmla="*/ 212070 w 2604760"/>
                  <a:gd name="connsiteY407" fmla="*/ 1233947 h 1458260"/>
                  <a:gd name="connsiteX408" fmla="*/ 212591 w 2604760"/>
                  <a:gd name="connsiteY408" fmla="*/ 1245045 h 1458260"/>
                  <a:gd name="connsiteX409" fmla="*/ 213112 w 2604760"/>
                  <a:gd name="connsiteY409" fmla="*/ 1251132 h 1458260"/>
                  <a:gd name="connsiteX410" fmla="*/ 213633 w 2604760"/>
                  <a:gd name="connsiteY410" fmla="*/ 1250698 h 1458260"/>
                  <a:gd name="connsiteX411" fmla="*/ 214154 w 2604760"/>
                  <a:gd name="connsiteY411" fmla="*/ 1243450 h 1458260"/>
                  <a:gd name="connsiteX412" fmla="*/ 214675 w 2604760"/>
                  <a:gd name="connsiteY412" fmla="*/ 1230457 h 1458260"/>
                  <a:gd name="connsiteX413" fmla="*/ 215196 w 2604760"/>
                  <a:gd name="connsiteY413" fmla="*/ 1214057 h 1458260"/>
                  <a:gd name="connsiteX414" fmla="*/ 215717 w 2604760"/>
                  <a:gd name="connsiteY414" fmla="*/ 1197423 h 1458260"/>
                  <a:gd name="connsiteX415" fmla="*/ 216238 w 2604760"/>
                  <a:gd name="connsiteY415" fmla="*/ 1183954 h 1458260"/>
                  <a:gd name="connsiteX416" fmla="*/ 216759 w 2604760"/>
                  <a:gd name="connsiteY416" fmla="*/ 1176556 h 1458260"/>
                  <a:gd name="connsiteX417" fmla="*/ 217280 w 2604760"/>
                  <a:gd name="connsiteY417" fmla="*/ 1177082 h 1458260"/>
                  <a:gd name="connsiteX418" fmla="*/ 217801 w 2604760"/>
                  <a:gd name="connsiteY418" fmla="*/ 1185992 h 1458260"/>
                  <a:gd name="connsiteX419" fmla="*/ 218322 w 2604760"/>
                  <a:gd name="connsiteY419" fmla="*/ 1202150 h 1458260"/>
                  <a:gd name="connsiteX420" fmla="*/ 218843 w 2604760"/>
                  <a:gd name="connsiteY420" fmla="*/ 1222975 h 1458260"/>
                  <a:gd name="connsiteX421" fmla="*/ 219364 w 2604760"/>
                  <a:gd name="connsiteY421" fmla="*/ 1244928 h 1458260"/>
                  <a:gd name="connsiteX422" fmla="*/ 219885 w 2604760"/>
                  <a:gd name="connsiteY422" fmla="*/ 1264159 h 1458260"/>
                  <a:gd name="connsiteX423" fmla="*/ 220407 w 2604760"/>
                  <a:gd name="connsiteY423" fmla="*/ 1277319 h 1458260"/>
                  <a:gd name="connsiteX424" fmla="*/ 220928 w 2604760"/>
                  <a:gd name="connsiteY424" fmla="*/ 1282162 h 1458260"/>
                  <a:gd name="connsiteX425" fmla="*/ 221449 w 2604760"/>
                  <a:gd name="connsiteY425" fmla="*/ 1277928 h 1458260"/>
                  <a:gd name="connsiteX426" fmla="*/ 221970 w 2604760"/>
                  <a:gd name="connsiteY426" fmla="*/ 1265511 h 1458260"/>
                  <a:gd name="connsiteX427" fmla="*/ 222491 w 2604760"/>
                  <a:gd name="connsiteY427" fmla="*/ 1247400 h 1458260"/>
                  <a:gd name="connsiteX428" fmla="*/ 223012 w 2604760"/>
                  <a:gd name="connsiteY428" fmla="*/ 1227184 h 1458260"/>
                  <a:gd name="connsiteX429" fmla="*/ 223533 w 2604760"/>
                  <a:gd name="connsiteY429" fmla="*/ 1208888 h 1458260"/>
                  <a:gd name="connsiteX430" fmla="*/ 224054 w 2604760"/>
                  <a:gd name="connsiteY430" fmla="*/ 1196121 h 1458260"/>
                  <a:gd name="connsiteX431" fmla="*/ 224575 w 2604760"/>
                  <a:gd name="connsiteY431" fmla="*/ 1191478 h 1458260"/>
                  <a:gd name="connsiteX432" fmla="*/ 225096 w 2604760"/>
                  <a:gd name="connsiteY432" fmla="*/ 1196121 h 1458260"/>
                  <a:gd name="connsiteX433" fmla="*/ 225617 w 2604760"/>
                  <a:gd name="connsiteY433" fmla="*/ 1209498 h 1458260"/>
                  <a:gd name="connsiteX434" fmla="*/ 226138 w 2604760"/>
                  <a:gd name="connsiteY434" fmla="*/ 1229430 h 1458260"/>
                  <a:gd name="connsiteX435" fmla="*/ 226659 w 2604760"/>
                  <a:gd name="connsiteY435" fmla="*/ 1252443 h 1458260"/>
                  <a:gd name="connsiteX436" fmla="*/ 227180 w 2604760"/>
                  <a:gd name="connsiteY436" fmla="*/ 1274555 h 1458260"/>
                  <a:gd name="connsiteX437" fmla="*/ 227701 w 2604760"/>
                  <a:gd name="connsiteY437" fmla="*/ 1292057 h 1458260"/>
                  <a:gd name="connsiteX438" fmla="*/ 228222 w 2604760"/>
                  <a:gd name="connsiteY438" fmla="*/ 1302186 h 1458260"/>
                  <a:gd name="connsiteX439" fmla="*/ 228743 w 2604760"/>
                  <a:gd name="connsiteY439" fmla="*/ 1303530 h 1458260"/>
                  <a:gd name="connsiteX440" fmla="*/ 229264 w 2604760"/>
                  <a:gd name="connsiteY440" fmla="*/ 1296240 h 1458260"/>
                  <a:gd name="connsiteX441" fmla="*/ 229786 w 2604760"/>
                  <a:gd name="connsiteY441" fmla="*/ 1282053 h 1458260"/>
                  <a:gd name="connsiteX442" fmla="*/ 230307 w 2604760"/>
                  <a:gd name="connsiteY442" fmla="*/ 1263925 h 1458260"/>
                  <a:gd name="connsiteX443" fmla="*/ 230828 w 2604760"/>
                  <a:gd name="connsiteY443" fmla="*/ 1245454 h 1458260"/>
                  <a:gd name="connsiteX444" fmla="*/ 231349 w 2604760"/>
                  <a:gd name="connsiteY444" fmla="*/ 1230098 h 1458260"/>
                  <a:gd name="connsiteX445" fmla="*/ 231870 w 2604760"/>
                  <a:gd name="connsiteY445" fmla="*/ 1220637 h 1458260"/>
                  <a:gd name="connsiteX446" fmla="*/ 232391 w 2604760"/>
                  <a:gd name="connsiteY446" fmla="*/ 1218700 h 1458260"/>
                  <a:gd name="connsiteX447" fmla="*/ 232912 w 2604760"/>
                  <a:gd name="connsiteY447" fmla="*/ 1224562 h 1458260"/>
                  <a:gd name="connsiteX448" fmla="*/ 233433 w 2604760"/>
                  <a:gd name="connsiteY448" fmla="*/ 1236962 h 1458260"/>
                  <a:gd name="connsiteX449" fmla="*/ 233954 w 2604760"/>
                  <a:gd name="connsiteY449" fmla="*/ 1253420 h 1458260"/>
                  <a:gd name="connsiteX450" fmla="*/ 234475 w 2604760"/>
                  <a:gd name="connsiteY450" fmla="*/ 1270780 h 1458260"/>
                  <a:gd name="connsiteX451" fmla="*/ 234996 w 2604760"/>
                  <a:gd name="connsiteY451" fmla="*/ 1285953 h 1458260"/>
                  <a:gd name="connsiteX452" fmla="*/ 235517 w 2604760"/>
                  <a:gd name="connsiteY452" fmla="*/ 1296432 h 1458260"/>
                  <a:gd name="connsiteX453" fmla="*/ 236038 w 2604760"/>
                  <a:gd name="connsiteY453" fmla="*/ 1300674 h 1458260"/>
                  <a:gd name="connsiteX454" fmla="*/ 236559 w 2604760"/>
                  <a:gd name="connsiteY454" fmla="*/ 1298286 h 1458260"/>
                  <a:gd name="connsiteX455" fmla="*/ 237080 w 2604760"/>
                  <a:gd name="connsiteY455" fmla="*/ 1290120 h 1458260"/>
                  <a:gd name="connsiteX456" fmla="*/ 237601 w 2604760"/>
                  <a:gd name="connsiteY456" fmla="*/ 1278053 h 1458260"/>
                  <a:gd name="connsiteX457" fmla="*/ 238122 w 2604760"/>
                  <a:gd name="connsiteY457" fmla="*/ 1264593 h 1458260"/>
                  <a:gd name="connsiteX458" fmla="*/ 238643 w 2604760"/>
                  <a:gd name="connsiteY458" fmla="*/ 1252226 h 1458260"/>
                  <a:gd name="connsiteX459" fmla="*/ 239165 w 2604760"/>
                  <a:gd name="connsiteY459" fmla="*/ 1243007 h 1458260"/>
                  <a:gd name="connsiteX460" fmla="*/ 239686 w 2604760"/>
                  <a:gd name="connsiteY460" fmla="*/ 1238214 h 1458260"/>
                  <a:gd name="connsiteX461" fmla="*/ 240207 w 2604760"/>
                  <a:gd name="connsiteY461" fmla="*/ 1238239 h 1458260"/>
                  <a:gd name="connsiteX462" fmla="*/ 240728 w 2604760"/>
                  <a:gd name="connsiteY462" fmla="*/ 1242465 h 1458260"/>
                  <a:gd name="connsiteX463" fmla="*/ 241249 w 2604760"/>
                  <a:gd name="connsiteY463" fmla="*/ 1249445 h 1458260"/>
                  <a:gd name="connsiteX464" fmla="*/ 241770 w 2604760"/>
                  <a:gd name="connsiteY464" fmla="*/ 1257270 h 1458260"/>
                  <a:gd name="connsiteX465" fmla="*/ 242291 w 2604760"/>
                  <a:gd name="connsiteY465" fmla="*/ 1264050 h 1458260"/>
                  <a:gd name="connsiteX466" fmla="*/ 242812 w 2604760"/>
                  <a:gd name="connsiteY466" fmla="*/ 1268350 h 1458260"/>
                  <a:gd name="connsiteX467" fmla="*/ 243333 w 2604760"/>
                  <a:gd name="connsiteY467" fmla="*/ 1269344 h 1458260"/>
                  <a:gd name="connsiteX468" fmla="*/ 243854 w 2604760"/>
                  <a:gd name="connsiteY468" fmla="*/ 1266939 h 1458260"/>
                  <a:gd name="connsiteX469" fmla="*/ 244375 w 2604760"/>
                  <a:gd name="connsiteY469" fmla="*/ 1261812 h 1458260"/>
                  <a:gd name="connsiteX470" fmla="*/ 244896 w 2604760"/>
                  <a:gd name="connsiteY470" fmla="*/ 1255199 h 1458260"/>
                  <a:gd name="connsiteX471" fmla="*/ 245417 w 2604760"/>
                  <a:gd name="connsiteY471" fmla="*/ 1248619 h 1458260"/>
                  <a:gd name="connsiteX472" fmla="*/ 245938 w 2604760"/>
                  <a:gd name="connsiteY472" fmla="*/ 1243366 h 1458260"/>
                  <a:gd name="connsiteX473" fmla="*/ 246459 w 2604760"/>
                  <a:gd name="connsiteY473" fmla="*/ 1240193 h 1458260"/>
                  <a:gd name="connsiteX474" fmla="*/ 246980 w 2604760"/>
                  <a:gd name="connsiteY474" fmla="*/ 1239216 h 1458260"/>
                  <a:gd name="connsiteX475" fmla="*/ 247501 w 2604760"/>
                  <a:gd name="connsiteY475" fmla="*/ 1239935 h 1458260"/>
                  <a:gd name="connsiteX476" fmla="*/ 248022 w 2604760"/>
                  <a:gd name="connsiteY476" fmla="*/ 1241429 h 1458260"/>
                  <a:gd name="connsiteX477" fmla="*/ 248544 w 2604760"/>
                  <a:gd name="connsiteY477" fmla="*/ 1242490 h 1458260"/>
                  <a:gd name="connsiteX478" fmla="*/ 249065 w 2604760"/>
                  <a:gd name="connsiteY478" fmla="*/ 1241980 h 1458260"/>
                  <a:gd name="connsiteX479" fmla="*/ 249586 w 2604760"/>
                  <a:gd name="connsiteY479" fmla="*/ 1239125 h 1458260"/>
                  <a:gd name="connsiteX480" fmla="*/ 250107 w 2604760"/>
                  <a:gd name="connsiteY480" fmla="*/ 1233730 h 1458260"/>
                  <a:gd name="connsiteX481" fmla="*/ 250628 w 2604760"/>
                  <a:gd name="connsiteY481" fmla="*/ 1226307 h 1458260"/>
                  <a:gd name="connsiteX482" fmla="*/ 251149 w 2604760"/>
                  <a:gd name="connsiteY482" fmla="*/ 1217932 h 1458260"/>
                  <a:gd name="connsiteX483" fmla="*/ 251670 w 2604760"/>
                  <a:gd name="connsiteY483" fmla="*/ 1210091 h 1458260"/>
                  <a:gd name="connsiteX484" fmla="*/ 252191 w 2604760"/>
                  <a:gd name="connsiteY484" fmla="*/ 1204346 h 1458260"/>
                  <a:gd name="connsiteX485" fmla="*/ 252712 w 2604760"/>
                  <a:gd name="connsiteY485" fmla="*/ 1201958 h 1458260"/>
                  <a:gd name="connsiteX486" fmla="*/ 253233 w 2604760"/>
                  <a:gd name="connsiteY486" fmla="*/ 1203486 h 1458260"/>
                  <a:gd name="connsiteX487" fmla="*/ 253754 w 2604760"/>
                  <a:gd name="connsiteY487" fmla="*/ 1208579 h 1458260"/>
                  <a:gd name="connsiteX488" fmla="*/ 254275 w 2604760"/>
                  <a:gd name="connsiteY488" fmla="*/ 1215978 h 1458260"/>
                  <a:gd name="connsiteX489" fmla="*/ 254796 w 2604760"/>
                  <a:gd name="connsiteY489" fmla="*/ 1223768 h 1458260"/>
                  <a:gd name="connsiteX490" fmla="*/ 255317 w 2604760"/>
                  <a:gd name="connsiteY490" fmla="*/ 1229822 h 1458260"/>
                  <a:gd name="connsiteX491" fmla="*/ 255838 w 2604760"/>
                  <a:gd name="connsiteY491" fmla="*/ 1232185 h 1458260"/>
                  <a:gd name="connsiteX492" fmla="*/ 256359 w 2604760"/>
                  <a:gd name="connsiteY492" fmla="*/ 1229505 h 1458260"/>
                  <a:gd name="connsiteX493" fmla="*/ 256880 w 2604760"/>
                  <a:gd name="connsiteY493" fmla="*/ 1221339 h 1458260"/>
                  <a:gd name="connsiteX494" fmla="*/ 257401 w 2604760"/>
                  <a:gd name="connsiteY494" fmla="*/ 1208320 h 1458260"/>
                  <a:gd name="connsiteX495" fmla="*/ 257923 w 2604760"/>
                  <a:gd name="connsiteY495" fmla="*/ 1192146 h 1458260"/>
                  <a:gd name="connsiteX496" fmla="*/ 258444 w 2604760"/>
                  <a:gd name="connsiteY496" fmla="*/ 1175312 h 1458260"/>
                  <a:gd name="connsiteX497" fmla="*/ 258965 w 2604760"/>
                  <a:gd name="connsiteY497" fmla="*/ 1160641 h 1458260"/>
                  <a:gd name="connsiteX498" fmla="*/ 259486 w 2604760"/>
                  <a:gd name="connsiteY498" fmla="*/ 1150762 h 1458260"/>
                  <a:gd name="connsiteX499" fmla="*/ 260007 w 2604760"/>
                  <a:gd name="connsiteY499" fmla="*/ 1147506 h 1458260"/>
                  <a:gd name="connsiteX500" fmla="*/ 260528 w 2604760"/>
                  <a:gd name="connsiteY500" fmla="*/ 1151489 h 1458260"/>
                  <a:gd name="connsiteX501" fmla="*/ 261049 w 2604760"/>
                  <a:gd name="connsiteY501" fmla="*/ 1161985 h 1458260"/>
                  <a:gd name="connsiteX502" fmla="*/ 261570 w 2604760"/>
                  <a:gd name="connsiteY502" fmla="*/ 1176949 h 1458260"/>
                  <a:gd name="connsiteX503" fmla="*/ 262091 w 2604760"/>
                  <a:gd name="connsiteY503" fmla="*/ 1193348 h 1458260"/>
                  <a:gd name="connsiteX504" fmla="*/ 262612 w 2604760"/>
                  <a:gd name="connsiteY504" fmla="*/ 1207744 h 1458260"/>
                  <a:gd name="connsiteX505" fmla="*/ 263133 w 2604760"/>
                  <a:gd name="connsiteY505" fmla="*/ 1216971 h 1458260"/>
                  <a:gd name="connsiteX506" fmla="*/ 263654 w 2604760"/>
                  <a:gd name="connsiteY506" fmla="*/ 1218742 h 1458260"/>
                  <a:gd name="connsiteX507" fmla="*/ 264175 w 2604760"/>
                  <a:gd name="connsiteY507" fmla="*/ 1212145 h 1458260"/>
                  <a:gd name="connsiteX508" fmla="*/ 264696 w 2604760"/>
                  <a:gd name="connsiteY508" fmla="*/ 1197808 h 1458260"/>
                  <a:gd name="connsiteX509" fmla="*/ 265217 w 2604760"/>
                  <a:gd name="connsiteY509" fmla="*/ 1177867 h 1458260"/>
                  <a:gd name="connsiteX510" fmla="*/ 265738 w 2604760"/>
                  <a:gd name="connsiteY510" fmla="*/ 1155630 h 1458260"/>
                  <a:gd name="connsiteX511" fmla="*/ 266259 w 2604760"/>
                  <a:gd name="connsiteY511" fmla="*/ 1134955 h 1458260"/>
                  <a:gd name="connsiteX512" fmla="*/ 266780 w 2604760"/>
                  <a:gd name="connsiteY512" fmla="*/ 1119440 h 1458260"/>
                  <a:gd name="connsiteX513" fmla="*/ 267302 w 2604760"/>
                  <a:gd name="connsiteY513" fmla="*/ 1111767 h 1458260"/>
                  <a:gd name="connsiteX514" fmla="*/ 267823 w 2604760"/>
                  <a:gd name="connsiteY514" fmla="*/ 1113186 h 1458260"/>
                  <a:gd name="connsiteX515" fmla="*/ 268344 w 2604760"/>
                  <a:gd name="connsiteY515" fmla="*/ 1123382 h 1458260"/>
                  <a:gd name="connsiteX516" fmla="*/ 268865 w 2604760"/>
                  <a:gd name="connsiteY516" fmla="*/ 1140425 h 1458260"/>
                  <a:gd name="connsiteX517" fmla="*/ 269386 w 2604760"/>
                  <a:gd name="connsiteY517" fmla="*/ 1161083 h 1458260"/>
                  <a:gd name="connsiteX518" fmla="*/ 269907 w 2604760"/>
                  <a:gd name="connsiteY518" fmla="*/ 1181366 h 1458260"/>
                  <a:gd name="connsiteX519" fmla="*/ 270428 w 2604760"/>
                  <a:gd name="connsiteY519" fmla="*/ 1197357 h 1458260"/>
                  <a:gd name="connsiteX520" fmla="*/ 270949 w 2604760"/>
                  <a:gd name="connsiteY520" fmla="*/ 1205974 h 1458260"/>
                  <a:gd name="connsiteX521" fmla="*/ 271470 w 2604760"/>
                  <a:gd name="connsiteY521" fmla="*/ 1205565 h 1458260"/>
                  <a:gd name="connsiteX522" fmla="*/ 271991 w 2604760"/>
                  <a:gd name="connsiteY522" fmla="*/ 1196163 h 1458260"/>
                  <a:gd name="connsiteX523" fmla="*/ 272512 w 2604760"/>
                  <a:gd name="connsiteY523" fmla="*/ 1179479 h 1458260"/>
                  <a:gd name="connsiteX524" fmla="*/ 273033 w 2604760"/>
                  <a:gd name="connsiteY524" fmla="*/ 1158586 h 1458260"/>
                  <a:gd name="connsiteX525" fmla="*/ 273554 w 2604760"/>
                  <a:gd name="connsiteY525" fmla="*/ 1137343 h 1458260"/>
                  <a:gd name="connsiteX526" fmla="*/ 274075 w 2604760"/>
                  <a:gd name="connsiteY526" fmla="*/ 1119557 h 1458260"/>
                  <a:gd name="connsiteX527" fmla="*/ 274596 w 2604760"/>
                  <a:gd name="connsiteY527" fmla="*/ 1108259 h 1458260"/>
                  <a:gd name="connsiteX528" fmla="*/ 275117 w 2604760"/>
                  <a:gd name="connsiteY528" fmla="*/ 1105245 h 1458260"/>
                  <a:gd name="connsiteX529" fmla="*/ 275638 w 2604760"/>
                  <a:gd name="connsiteY529" fmla="*/ 1110823 h 1458260"/>
                  <a:gd name="connsiteX530" fmla="*/ 276159 w 2604760"/>
                  <a:gd name="connsiteY530" fmla="*/ 1123833 h 1458260"/>
                  <a:gd name="connsiteX531" fmla="*/ 276681 w 2604760"/>
                  <a:gd name="connsiteY531" fmla="*/ 1141702 h 1458260"/>
                  <a:gd name="connsiteX532" fmla="*/ 277202 w 2604760"/>
                  <a:gd name="connsiteY532" fmla="*/ 1160991 h 1458260"/>
                  <a:gd name="connsiteX533" fmla="*/ 277723 w 2604760"/>
                  <a:gd name="connsiteY533" fmla="*/ 1178101 h 1458260"/>
                  <a:gd name="connsiteX534" fmla="*/ 278244 w 2604760"/>
                  <a:gd name="connsiteY534" fmla="*/ 1190025 h 1458260"/>
                  <a:gd name="connsiteX535" fmla="*/ 278765 w 2604760"/>
                  <a:gd name="connsiteY535" fmla="*/ 1194927 h 1458260"/>
                  <a:gd name="connsiteX536" fmla="*/ 279286 w 2604760"/>
                  <a:gd name="connsiteY536" fmla="*/ 1192288 h 1458260"/>
                  <a:gd name="connsiteX537" fmla="*/ 279807 w 2604760"/>
                  <a:gd name="connsiteY537" fmla="*/ 1183028 h 1458260"/>
                  <a:gd name="connsiteX538" fmla="*/ 280328 w 2604760"/>
                  <a:gd name="connsiteY538" fmla="*/ 1169250 h 1458260"/>
                  <a:gd name="connsiteX539" fmla="*/ 280849 w 2604760"/>
                  <a:gd name="connsiteY539" fmla="*/ 1153852 h 1458260"/>
                  <a:gd name="connsiteX540" fmla="*/ 281370 w 2604760"/>
                  <a:gd name="connsiteY540" fmla="*/ 1139815 h 1458260"/>
                  <a:gd name="connsiteX541" fmla="*/ 281891 w 2604760"/>
                  <a:gd name="connsiteY541" fmla="*/ 1129644 h 1458260"/>
                  <a:gd name="connsiteX542" fmla="*/ 282412 w 2604760"/>
                  <a:gd name="connsiteY542" fmla="*/ 1124926 h 1458260"/>
                  <a:gd name="connsiteX543" fmla="*/ 282933 w 2604760"/>
                  <a:gd name="connsiteY543" fmla="*/ 1126187 h 1458260"/>
                  <a:gd name="connsiteX544" fmla="*/ 283454 w 2604760"/>
                  <a:gd name="connsiteY544" fmla="*/ 1132834 h 1458260"/>
                  <a:gd name="connsiteX545" fmla="*/ 283975 w 2604760"/>
                  <a:gd name="connsiteY545" fmla="*/ 1143280 h 1458260"/>
                  <a:gd name="connsiteX546" fmla="*/ 284496 w 2604760"/>
                  <a:gd name="connsiteY546" fmla="*/ 1155246 h 1458260"/>
                  <a:gd name="connsiteX547" fmla="*/ 285017 w 2604760"/>
                  <a:gd name="connsiteY547" fmla="*/ 1166386 h 1458260"/>
                  <a:gd name="connsiteX548" fmla="*/ 285538 w 2604760"/>
                  <a:gd name="connsiteY548" fmla="*/ 1174753 h 1458260"/>
                  <a:gd name="connsiteX549" fmla="*/ 286060 w 2604760"/>
                  <a:gd name="connsiteY549" fmla="*/ 1179195 h 1458260"/>
                  <a:gd name="connsiteX550" fmla="*/ 286581 w 2604760"/>
                  <a:gd name="connsiteY550" fmla="*/ 1179420 h 1458260"/>
                  <a:gd name="connsiteX551" fmla="*/ 287102 w 2604760"/>
                  <a:gd name="connsiteY551" fmla="*/ 1175938 h 1458260"/>
                  <a:gd name="connsiteX552" fmla="*/ 287623 w 2604760"/>
                  <a:gd name="connsiteY552" fmla="*/ 1169976 h 1458260"/>
                  <a:gd name="connsiteX553" fmla="*/ 288144 w 2604760"/>
                  <a:gd name="connsiteY553" fmla="*/ 1163196 h 1458260"/>
                  <a:gd name="connsiteX554" fmla="*/ 288665 w 2604760"/>
                  <a:gd name="connsiteY554" fmla="*/ 1157267 h 1458260"/>
                  <a:gd name="connsiteX555" fmla="*/ 289186 w 2604760"/>
                  <a:gd name="connsiteY555" fmla="*/ 1153468 h 1458260"/>
                  <a:gd name="connsiteX556" fmla="*/ 289707 w 2604760"/>
                  <a:gd name="connsiteY556" fmla="*/ 1152382 h 1458260"/>
                  <a:gd name="connsiteX557" fmla="*/ 290228 w 2604760"/>
                  <a:gd name="connsiteY557" fmla="*/ 1153860 h 1458260"/>
                  <a:gd name="connsiteX558" fmla="*/ 290749 w 2604760"/>
                  <a:gd name="connsiteY558" fmla="*/ 1157158 h 1458260"/>
                  <a:gd name="connsiteX559" fmla="*/ 291270 w 2604760"/>
                  <a:gd name="connsiteY559" fmla="*/ 1161125 h 1458260"/>
                  <a:gd name="connsiteX560" fmla="*/ 291791 w 2604760"/>
                  <a:gd name="connsiteY560" fmla="*/ 1164473 h 1458260"/>
                  <a:gd name="connsiteX561" fmla="*/ 292312 w 2604760"/>
                  <a:gd name="connsiteY561" fmla="*/ 1166185 h 1458260"/>
                  <a:gd name="connsiteX562" fmla="*/ 292833 w 2604760"/>
                  <a:gd name="connsiteY562" fmla="*/ 1165768 h 1458260"/>
                  <a:gd name="connsiteX563" fmla="*/ 293354 w 2604760"/>
                  <a:gd name="connsiteY563" fmla="*/ 1163363 h 1458260"/>
                  <a:gd name="connsiteX564" fmla="*/ 293875 w 2604760"/>
                  <a:gd name="connsiteY564" fmla="*/ 1159689 h 1458260"/>
                  <a:gd name="connsiteX565" fmla="*/ 294396 w 2604760"/>
                  <a:gd name="connsiteY565" fmla="*/ 1155772 h 1458260"/>
                  <a:gd name="connsiteX566" fmla="*/ 294917 w 2604760"/>
                  <a:gd name="connsiteY566" fmla="*/ 1152783 h 1458260"/>
                  <a:gd name="connsiteX567" fmla="*/ 295439 w 2604760"/>
                  <a:gd name="connsiteY567" fmla="*/ 1151789 h 1458260"/>
                  <a:gd name="connsiteX568" fmla="*/ 295960 w 2604760"/>
                  <a:gd name="connsiteY568" fmla="*/ 1153451 h 1458260"/>
                  <a:gd name="connsiteX569" fmla="*/ 296481 w 2604760"/>
                  <a:gd name="connsiteY569" fmla="*/ 1157793 h 1458260"/>
                  <a:gd name="connsiteX570" fmla="*/ 297002 w 2604760"/>
                  <a:gd name="connsiteY570" fmla="*/ 1164072 h 1458260"/>
                  <a:gd name="connsiteX571" fmla="*/ 297523 w 2604760"/>
                  <a:gd name="connsiteY571" fmla="*/ 1170903 h 1458260"/>
                  <a:gd name="connsiteX572" fmla="*/ 298044 w 2604760"/>
                  <a:gd name="connsiteY572" fmla="*/ 1176598 h 1458260"/>
                  <a:gd name="connsiteX573" fmla="*/ 298565 w 2604760"/>
                  <a:gd name="connsiteY573" fmla="*/ 1179537 h 1458260"/>
                  <a:gd name="connsiteX574" fmla="*/ 299086 w 2604760"/>
                  <a:gd name="connsiteY574" fmla="*/ 1178577 h 1458260"/>
                  <a:gd name="connsiteX575" fmla="*/ 299607 w 2604760"/>
                  <a:gd name="connsiteY575" fmla="*/ 1173291 h 1458260"/>
                  <a:gd name="connsiteX576" fmla="*/ 300128 w 2604760"/>
                  <a:gd name="connsiteY576" fmla="*/ 1164173 h 1458260"/>
                  <a:gd name="connsiteX577" fmla="*/ 300649 w 2604760"/>
                  <a:gd name="connsiteY577" fmla="*/ 1152566 h 1458260"/>
                  <a:gd name="connsiteX578" fmla="*/ 301170 w 2604760"/>
                  <a:gd name="connsiteY578" fmla="*/ 1140433 h 1458260"/>
                  <a:gd name="connsiteX579" fmla="*/ 301691 w 2604760"/>
                  <a:gd name="connsiteY579" fmla="*/ 1129978 h 1458260"/>
                  <a:gd name="connsiteX580" fmla="*/ 302212 w 2604760"/>
                  <a:gd name="connsiteY580" fmla="*/ 1123256 h 1458260"/>
                  <a:gd name="connsiteX581" fmla="*/ 302733 w 2604760"/>
                  <a:gd name="connsiteY581" fmla="*/ 1121712 h 1458260"/>
                  <a:gd name="connsiteX582" fmla="*/ 303254 w 2604760"/>
                  <a:gd name="connsiteY582" fmla="*/ 1125887 h 1458260"/>
                  <a:gd name="connsiteX583" fmla="*/ 303775 w 2604760"/>
                  <a:gd name="connsiteY583" fmla="*/ 1135214 h 1458260"/>
                  <a:gd name="connsiteX584" fmla="*/ 304296 w 2604760"/>
                  <a:gd name="connsiteY584" fmla="*/ 1148023 h 1458260"/>
                  <a:gd name="connsiteX585" fmla="*/ 304818 w 2604760"/>
                  <a:gd name="connsiteY585" fmla="*/ 1161826 h 1458260"/>
                  <a:gd name="connsiteX586" fmla="*/ 305339 w 2604760"/>
                  <a:gd name="connsiteY586" fmla="*/ 1173784 h 1458260"/>
                  <a:gd name="connsiteX587" fmla="*/ 305860 w 2604760"/>
                  <a:gd name="connsiteY587" fmla="*/ 1181249 h 1458260"/>
                  <a:gd name="connsiteX588" fmla="*/ 306381 w 2604760"/>
                  <a:gd name="connsiteY588" fmla="*/ 1182309 h 1458260"/>
                  <a:gd name="connsiteX589" fmla="*/ 306902 w 2604760"/>
                  <a:gd name="connsiteY589" fmla="*/ 1176222 h 1458260"/>
                  <a:gd name="connsiteX590" fmla="*/ 307423 w 2604760"/>
                  <a:gd name="connsiteY590" fmla="*/ 1163521 h 1458260"/>
                  <a:gd name="connsiteX591" fmla="*/ 307944 w 2604760"/>
                  <a:gd name="connsiteY591" fmla="*/ 1145986 h 1458260"/>
                  <a:gd name="connsiteX592" fmla="*/ 308465 w 2604760"/>
                  <a:gd name="connsiteY592" fmla="*/ 1126371 h 1458260"/>
                  <a:gd name="connsiteX593" fmla="*/ 308986 w 2604760"/>
                  <a:gd name="connsiteY593" fmla="*/ 1107959 h 1458260"/>
                  <a:gd name="connsiteX594" fmla="*/ 309507 w 2604760"/>
                  <a:gd name="connsiteY594" fmla="*/ 1093922 h 1458260"/>
                  <a:gd name="connsiteX595" fmla="*/ 310028 w 2604760"/>
                  <a:gd name="connsiteY595" fmla="*/ 1086699 h 1458260"/>
                  <a:gd name="connsiteX596" fmla="*/ 310549 w 2604760"/>
                  <a:gd name="connsiteY596" fmla="*/ 1087459 h 1458260"/>
                  <a:gd name="connsiteX597" fmla="*/ 311070 w 2604760"/>
                  <a:gd name="connsiteY597" fmla="*/ 1095909 h 1458260"/>
                  <a:gd name="connsiteX598" fmla="*/ 311591 w 2604760"/>
                  <a:gd name="connsiteY598" fmla="*/ 1110322 h 1458260"/>
                  <a:gd name="connsiteX599" fmla="*/ 312112 w 2604760"/>
                  <a:gd name="connsiteY599" fmla="*/ 1127883 h 1458260"/>
                  <a:gd name="connsiteX600" fmla="*/ 312633 w 2604760"/>
                  <a:gd name="connsiteY600" fmla="*/ 1145076 h 1458260"/>
                  <a:gd name="connsiteX601" fmla="*/ 313154 w 2604760"/>
                  <a:gd name="connsiteY601" fmla="*/ 1158419 h 1458260"/>
                  <a:gd name="connsiteX602" fmla="*/ 313675 w 2604760"/>
                  <a:gd name="connsiteY602" fmla="*/ 1165083 h 1458260"/>
                  <a:gd name="connsiteX603" fmla="*/ 314197 w 2604760"/>
                  <a:gd name="connsiteY603" fmla="*/ 1163471 h 1458260"/>
                  <a:gd name="connsiteX604" fmla="*/ 314718 w 2604760"/>
                  <a:gd name="connsiteY604" fmla="*/ 1153468 h 1458260"/>
                  <a:gd name="connsiteX605" fmla="*/ 315239 w 2604760"/>
                  <a:gd name="connsiteY605" fmla="*/ 1136467 h 1458260"/>
                  <a:gd name="connsiteX606" fmla="*/ 315760 w 2604760"/>
                  <a:gd name="connsiteY606" fmla="*/ 1115157 h 1458260"/>
                  <a:gd name="connsiteX607" fmla="*/ 316281 w 2604760"/>
                  <a:gd name="connsiteY607" fmla="*/ 1093070 h 1458260"/>
                  <a:gd name="connsiteX608" fmla="*/ 316802 w 2604760"/>
                  <a:gd name="connsiteY608" fmla="*/ 1073932 h 1458260"/>
                  <a:gd name="connsiteX609" fmla="*/ 317323 w 2604760"/>
                  <a:gd name="connsiteY609" fmla="*/ 1060847 h 1458260"/>
                  <a:gd name="connsiteX610" fmla="*/ 317844 w 2604760"/>
                  <a:gd name="connsiteY610" fmla="*/ 1055720 h 1458260"/>
                  <a:gd name="connsiteX611" fmla="*/ 318365 w 2604760"/>
                  <a:gd name="connsiteY611" fmla="*/ 1058968 h 1458260"/>
                  <a:gd name="connsiteX612" fmla="*/ 318886 w 2604760"/>
                  <a:gd name="connsiteY612" fmla="*/ 1069531 h 1458260"/>
                  <a:gd name="connsiteX613" fmla="*/ 319407 w 2604760"/>
                  <a:gd name="connsiteY613" fmla="*/ 1085054 h 1458260"/>
                  <a:gd name="connsiteX614" fmla="*/ 319928 w 2604760"/>
                  <a:gd name="connsiteY614" fmla="*/ 1102314 h 1458260"/>
                  <a:gd name="connsiteX615" fmla="*/ 320449 w 2604760"/>
                  <a:gd name="connsiteY615" fmla="*/ 1117754 h 1458260"/>
                  <a:gd name="connsiteX616" fmla="*/ 320970 w 2604760"/>
                  <a:gd name="connsiteY616" fmla="*/ 1128258 h 1458260"/>
                  <a:gd name="connsiteX617" fmla="*/ 321491 w 2604760"/>
                  <a:gd name="connsiteY617" fmla="*/ 1131732 h 1458260"/>
                  <a:gd name="connsiteX618" fmla="*/ 322012 w 2604760"/>
                  <a:gd name="connsiteY618" fmla="*/ 1127448 h 1458260"/>
                  <a:gd name="connsiteX619" fmla="*/ 322533 w 2604760"/>
                  <a:gd name="connsiteY619" fmla="*/ 1116075 h 1458260"/>
                  <a:gd name="connsiteX620" fmla="*/ 323055 w 2604760"/>
                  <a:gd name="connsiteY620" fmla="*/ 1099550 h 1458260"/>
                  <a:gd name="connsiteX621" fmla="*/ 323576 w 2604760"/>
                  <a:gd name="connsiteY621" fmla="*/ 1080762 h 1458260"/>
                  <a:gd name="connsiteX622" fmla="*/ 324097 w 2604760"/>
                  <a:gd name="connsiteY622" fmla="*/ 1062943 h 1458260"/>
                  <a:gd name="connsiteX623" fmla="*/ 324618 w 2604760"/>
                  <a:gd name="connsiteY623" fmla="*/ 1048973 h 1458260"/>
                  <a:gd name="connsiteX624" fmla="*/ 325139 w 2604760"/>
                  <a:gd name="connsiteY624" fmla="*/ 1040814 h 1458260"/>
                  <a:gd name="connsiteX625" fmla="*/ 325660 w 2604760"/>
                  <a:gd name="connsiteY625" fmla="*/ 1039261 h 1458260"/>
                  <a:gd name="connsiteX626" fmla="*/ 326181 w 2604760"/>
                  <a:gd name="connsiteY626" fmla="*/ 1043887 h 1458260"/>
                  <a:gd name="connsiteX627" fmla="*/ 326702 w 2604760"/>
                  <a:gd name="connsiteY627" fmla="*/ 1053215 h 1458260"/>
                  <a:gd name="connsiteX628" fmla="*/ 327223 w 2604760"/>
                  <a:gd name="connsiteY628" fmla="*/ 1064930 h 1458260"/>
                  <a:gd name="connsiteX629" fmla="*/ 327744 w 2604760"/>
                  <a:gd name="connsiteY629" fmla="*/ 1076353 h 1458260"/>
                  <a:gd name="connsiteX630" fmla="*/ 328265 w 2604760"/>
                  <a:gd name="connsiteY630" fmla="*/ 1085029 h 1458260"/>
                  <a:gd name="connsiteX631" fmla="*/ 328786 w 2604760"/>
                  <a:gd name="connsiteY631" fmla="*/ 1089313 h 1458260"/>
                  <a:gd name="connsiteX632" fmla="*/ 329307 w 2604760"/>
                  <a:gd name="connsiteY632" fmla="*/ 1088536 h 1458260"/>
                  <a:gd name="connsiteX633" fmla="*/ 329828 w 2604760"/>
                  <a:gd name="connsiteY633" fmla="*/ 1083050 h 1458260"/>
                  <a:gd name="connsiteX634" fmla="*/ 330349 w 2604760"/>
                  <a:gd name="connsiteY634" fmla="*/ 1074049 h 1458260"/>
                  <a:gd name="connsiteX635" fmla="*/ 330870 w 2604760"/>
                  <a:gd name="connsiteY635" fmla="*/ 1063352 h 1458260"/>
                  <a:gd name="connsiteX636" fmla="*/ 331391 w 2604760"/>
                  <a:gd name="connsiteY636" fmla="*/ 1052997 h 1458260"/>
                  <a:gd name="connsiteX637" fmla="*/ 331912 w 2604760"/>
                  <a:gd name="connsiteY637" fmla="*/ 1044747 h 1458260"/>
                  <a:gd name="connsiteX638" fmla="*/ 332434 w 2604760"/>
                  <a:gd name="connsiteY638" fmla="*/ 1039721 h 1458260"/>
                  <a:gd name="connsiteX639" fmla="*/ 332955 w 2604760"/>
                  <a:gd name="connsiteY639" fmla="*/ 1038201 h 1458260"/>
                  <a:gd name="connsiteX640" fmla="*/ 333476 w 2604760"/>
                  <a:gd name="connsiteY640" fmla="*/ 1039746 h 1458260"/>
                  <a:gd name="connsiteX641" fmla="*/ 333997 w 2604760"/>
                  <a:gd name="connsiteY641" fmla="*/ 1043319 h 1458260"/>
                  <a:gd name="connsiteX642" fmla="*/ 334519 w 2604760"/>
                  <a:gd name="connsiteY642" fmla="*/ 1047545 h 1458260"/>
                  <a:gd name="connsiteX643" fmla="*/ 335037 w 2604760"/>
                  <a:gd name="connsiteY643" fmla="*/ 1050985 h 1458260"/>
                  <a:gd name="connsiteX644" fmla="*/ 335563 w 2604760"/>
                  <a:gd name="connsiteY644" fmla="*/ 1052547 h 1458260"/>
                  <a:gd name="connsiteX645" fmla="*/ 336081 w 2604760"/>
                  <a:gd name="connsiteY645" fmla="*/ 1051778 h 1458260"/>
                  <a:gd name="connsiteX646" fmla="*/ 336599 w 2604760"/>
                  <a:gd name="connsiteY646" fmla="*/ 1048956 h 1458260"/>
                  <a:gd name="connsiteX647" fmla="*/ 337125 w 2604760"/>
                  <a:gd name="connsiteY647" fmla="*/ 1044889 h 1458260"/>
                  <a:gd name="connsiteX648" fmla="*/ 337642 w 2604760"/>
                  <a:gd name="connsiteY648" fmla="*/ 1040681 h 1458260"/>
                  <a:gd name="connsiteX649" fmla="*/ 338168 w 2604760"/>
                  <a:gd name="connsiteY649" fmla="*/ 1037466 h 1458260"/>
                  <a:gd name="connsiteX650" fmla="*/ 338686 w 2604760"/>
                  <a:gd name="connsiteY650" fmla="*/ 1036147 h 1458260"/>
                  <a:gd name="connsiteX651" fmla="*/ 339204 w 2604760"/>
                  <a:gd name="connsiteY651" fmla="*/ 1037149 h 1458260"/>
                  <a:gd name="connsiteX652" fmla="*/ 339730 w 2604760"/>
                  <a:gd name="connsiteY652" fmla="*/ 1040197 h 1458260"/>
                  <a:gd name="connsiteX653" fmla="*/ 340248 w 2604760"/>
                  <a:gd name="connsiteY653" fmla="*/ 1044405 h 1458260"/>
                  <a:gd name="connsiteX654" fmla="*/ 340774 w 2604760"/>
                  <a:gd name="connsiteY654" fmla="*/ 1048447 h 1458260"/>
                  <a:gd name="connsiteX655" fmla="*/ 341291 w 2604760"/>
                  <a:gd name="connsiteY655" fmla="*/ 1050952 h 1458260"/>
                  <a:gd name="connsiteX656" fmla="*/ 341809 w 2604760"/>
                  <a:gd name="connsiteY656" fmla="*/ 1050785 h 1458260"/>
                  <a:gd name="connsiteX657" fmla="*/ 342335 w 2604760"/>
                  <a:gd name="connsiteY657" fmla="*/ 1047369 h 1458260"/>
                  <a:gd name="connsiteX658" fmla="*/ 342853 w 2604760"/>
                  <a:gd name="connsiteY658" fmla="*/ 1040814 h 1458260"/>
                  <a:gd name="connsiteX659" fmla="*/ 343379 w 2604760"/>
                  <a:gd name="connsiteY659" fmla="*/ 1032030 h 1458260"/>
                  <a:gd name="connsiteX660" fmla="*/ 343897 w 2604760"/>
                  <a:gd name="connsiteY660" fmla="*/ 1022586 h 1458260"/>
                  <a:gd name="connsiteX661" fmla="*/ 344414 w 2604760"/>
                  <a:gd name="connsiteY661" fmla="*/ 1014336 h 1458260"/>
                  <a:gd name="connsiteX662" fmla="*/ 344940 w 2604760"/>
                  <a:gd name="connsiteY662" fmla="*/ 1009050 h 1458260"/>
                  <a:gd name="connsiteX663" fmla="*/ 345458 w 2604760"/>
                  <a:gd name="connsiteY663" fmla="*/ 1008031 h 1458260"/>
                  <a:gd name="connsiteX664" fmla="*/ 345984 w 2604760"/>
                  <a:gd name="connsiteY664" fmla="*/ 1011797 h 1458260"/>
                  <a:gd name="connsiteX665" fmla="*/ 346502 w 2604760"/>
                  <a:gd name="connsiteY665" fmla="*/ 1019947 h 1458260"/>
                  <a:gd name="connsiteX666" fmla="*/ 347020 w 2604760"/>
                  <a:gd name="connsiteY666" fmla="*/ 1031128 h 1458260"/>
                  <a:gd name="connsiteX667" fmla="*/ 347546 w 2604760"/>
                  <a:gd name="connsiteY667" fmla="*/ 1043236 h 1458260"/>
                  <a:gd name="connsiteX668" fmla="*/ 348063 w 2604760"/>
                  <a:gd name="connsiteY668" fmla="*/ 1053791 h 1458260"/>
                  <a:gd name="connsiteX669" fmla="*/ 348590 w 2604760"/>
                  <a:gd name="connsiteY669" fmla="*/ 1060488 h 1458260"/>
                  <a:gd name="connsiteX670" fmla="*/ 349107 w 2604760"/>
                  <a:gd name="connsiteY670" fmla="*/ 1061673 h 1458260"/>
                  <a:gd name="connsiteX671" fmla="*/ 349625 w 2604760"/>
                  <a:gd name="connsiteY671" fmla="*/ 1056680 h 1458260"/>
                  <a:gd name="connsiteX672" fmla="*/ 350151 w 2604760"/>
                  <a:gd name="connsiteY672" fmla="*/ 1046042 h 1458260"/>
                  <a:gd name="connsiteX673" fmla="*/ 350669 w 2604760"/>
                  <a:gd name="connsiteY673" fmla="*/ 1031395 h 1458260"/>
                  <a:gd name="connsiteX674" fmla="*/ 351195 w 2604760"/>
                  <a:gd name="connsiteY674" fmla="*/ 1015204 h 1458260"/>
                  <a:gd name="connsiteX675" fmla="*/ 351713 w 2604760"/>
                  <a:gd name="connsiteY675" fmla="*/ 1000341 h 1458260"/>
                  <a:gd name="connsiteX676" fmla="*/ 352230 w 2604760"/>
                  <a:gd name="connsiteY676" fmla="*/ 989544 h 1458260"/>
                  <a:gd name="connsiteX677" fmla="*/ 352756 w 2604760"/>
                  <a:gd name="connsiteY677" fmla="*/ 984876 h 1458260"/>
                  <a:gd name="connsiteX678" fmla="*/ 353274 w 2604760"/>
                  <a:gd name="connsiteY678" fmla="*/ 987323 h 1458260"/>
                  <a:gd name="connsiteX679" fmla="*/ 353800 w 2604760"/>
                  <a:gd name="connsiteY679" fmla="*/ 996550 h 1458260"/>
                  <a:gd name="connsiteX680" fmla="*/ 354318 w 2604760"/>
                  <a:gd name="connsiteY680" fmla="*/ 1010937 h 1458260"/>
                  <a:gd name="connsiteX681" fmla="*/ 354836 w 2604760"/>
                  <a:gd name="connsiteY681" fmla="*/ 1027888 h 1458260"/>
                  <a:gd name="connsiteX682" fmla="*/ 355362 w 2604760"/>
                  <a:gd name="connsiteY682" fmla="*/ 1044238 h 1458260"/>
                  <a:gd name="connsiteX683" fmla="*/ 355879 w 2604760"/>
                  <a:gd name="connsiteY683" fmla="*/ 1056864 h 1458260"/>
                  <a:gd name="connsiteX684" fmla="*/ 356405 w 2604760"/>
                  <a:gd name="connsiteY684" fmla="*/ 1063260 h 1458260"/>
                  <a:gd name="connsiteX685" fmla="*/ 356923 w 2604760"/>
                  <a:gd name="connsiteY685" fmla="*/ 1062049 h 1458260"/>
                  <a:gd name="connsiteX686" fmla="*/ 357441 w 2604760"/>
                  <a:gd name="connsiteY686" fmla="*/ 1053273 h 1458260"/>
                  <a:gd name="connsiteX687" fmla="*/ 357967 w 2604760"/>
                  <a:gd name="connsiteY687" fmla="*/ 1038359 h 1458260"/>
                  <a:gd name="connsiteX688" fmla="*/ 358485 w 2604760"/>
                  <a:gd name="connsiteY688" fmla="*/ 1019839 h 1458260"/>
                  <a:gd name="connsiteX689" fmla="*/ 359011 w 2604760"/>
                  <a:gd name="connsiteY689" fmla="*/ 1000900 h 1458260"/>
                  <a:gd name="connsiteX690" fmla="*/ 359528 w 2604760"/>
                  <a:gd name="connsiteY690" fmla="*/ 984843 h 1458260"/>
                  <a:gd name="connsiteX691" fmla="*/ 360046 w 2604760"/>
                  <a:gd name="connsiteY691" fmla="*/ 974455 h 1458260"/>
                  <a:gd name="connsiteX692" fmla="*/ 360572 w 2604760"/>
                  <a:gd name="connsiteY692" fmla="*/ 971441 h 1458260"/>
                  <a:gd name="connsiteX693" fmla="*/ 361090 w 2604760"/>
                  <a:gd name="connsiteY693" fmla="*/ 976108 h 1458260"/>
                  <a:gd name="connsiteX694" fmla="*/ 361616 w 2604760"/>
                  <a:gd name="connsiteY694" fmla="*/ 987398 h 1458260"/>
                  <a:gd name="connsiteX695" fmla="*/ 362134 w 2604760"/>
                  <a:gd name="connsiteY695" fmla="*/ 1003096 h 1458260"/>
                  <a:gd name="connsiteX696" fmla="*/ 362651 w 2604760"/>
                  <a:gd name="connsiteY696" fmla="*/ 1020239 h 1458260"/>
                  <a:gd name="connsiteX697" fmla="*/ 363177 w 2604760"/>
                  <a:gd name="connsiteY697" fmla="*/ 1035587 h 1458260"/>
                  <a:gd name="connsiteX698" fmla="*/ 363695 w 2604760"/>
                  <a:gd name="connsiteY698" fmla="*/ 1046209 h 1458260"/>
                  <a:gd name="connsiteX699" fmla="*/ 364221 w 2604760"/>
                  <a:gd name="connsiteY699" fmla="*/ 1050100 h 1458260"/>
                  <a:gd name="connsiteX700" fmla="*/ 364739 w 2604760"/>
                  <a:gd name="connsiteY700" fmla="*/ 1046551 h 1458260"/>
                  <a:gd name="connsiteX701" fmla="*/ 365257 w 2604760"/>
                  <a:gd name="connsiteY701" fmla="*/ 1036239 h 1458260"/>
                  <a:gd name="connsiteX702" fmla="*/ 365783 w 2604760"/>
                  <a:gd name="connsiteY702" fmla="*/ 1020999 h 1458260"/>
                  <a:gd name="connsiteX703" fmla="*/ 366300 w 2604760"/>
                  <a:gd name="connsiteY703" fmla="*/ 1003489 h 1458260"/>
                  <a:gd name="connsiteX704" fmla="*/ 366827 w 2604760"/>
                  <a:gd name="connsiteY704" fmla="*/ 986755 h 1458260"/>
                  <a:gd name="connsiteX705" fmla="*/ 367344 w 2604760"/>
                  <a:gd name="connsiteY705" fmla="*/ 973612 h 1458260"/>
                  <a:gd name="connsiteX706" fmla="*/ 367862 w 2604760"/>
                  <a:gd name="connsiteY706" fmla="*/ 966063 h 1458260"/>
                  <a:gd name="connsiteX707" fmla="*/ 368388 w 2604760"/>
                  <a:gd name="connsiteY707" fmla="*/ 964936 h 1458260"/>
                  <a:gd name="connsiteX708" fmla="*/ 368906 w 2604760"/>
                  <a:gd name="connsiteY708" fmla="*/ 969879 h 1458260"/>
                  <a:gd name="connsiteX709" fmla="*/ 369432 w 2604760"/>
                  <a:gd name="connsiteY709" fmla="*/ 979524 h 1458260"/>
                  <a:gd name="connsiteX710" fmla="*/ 369949 w 2604760"/>
                  <a:gd name="connsiteY710" fmla="*/ 991748 h 1458260"/>
                  <a:gd name="connsiteX711" fmla="*/ 370467 w 2604760"/>
                  <a:gd name="connsiteY711" fmla="*/ 1003990 h 1458260"/>
                  <a:gd name="connsiteX712" fmla="*/ 370993 w 2604760"/>
                  <a:gd name="connsiteY712" fmla="*/ 1013743 h 1458260"/>
                  <a:gd name="connsiteX713" fmla="*/ 371511 w 2604760"/>
                  <a:gd name="connsiteY713" fmla="*/ 1019104 h 1458260"/>
                  <a:gd name="connsiteX714" fmla="*/ 372037 w 2604760"/>
                  <a:gd name="connsiteY714" fmla="*/ 1019154 h 1458260"/>
                  <a:gd name="connsiteX715" fmla="*/ 372555 w 2604760"/>
                  <a:gd name="connsiteY715" fmla="*/ 1014035 h 1458260"/>
                  <a:gd name="connsiteX716" fmla="*/ 373072 w 2604760"/>
                  <a:gd name="connsiteY716" fmla="*/ 1004783 h 1458260"/>
                  <a:gd name="connsiteX717" fmla="*/ 373599 w 2604760"/>
                  <a:gd name="connsiteY717" fmla="*/ 993126 h 1458260"/>
                  <a:gd name="connsiteX718" fmla="*/ 374116 w 2604760"/>
                  <a:gd name="connsiteY718" fmla="*/ 981152 h 1458260"/>
                  <a:gd name="connsiteX719" fmla="*/ 374642 w 2604760"/>
                  <a:gd name="connsiteY719" fmla="*/ 970881 h 1458260"/>
                  <a:gd name="connsiteX720" fmla="*/ 375160 w 2604760"/>
                  <a:gd name="connsiteY720" fmla="*/ 963808 h 1458260"/>
                  <a:gd name="connsiteX721" fmla="*/ 375678 w 2604760"/>
                  <a:gd name="connsiteY721" fmla="*/ 960610 h 1458260"/>
                  <a:gd name="connsiteX722" fmla="*/ 376204 w 2604760"/>
                  <a:gd name="connsiteY722" fmla="*/ 961103 h 1458260"/>
                  <a:gd name="connsiteX723" fmla="*/ 376722 w 2604760"/>
                  <a:gd name="connsiteY723" fmla="*/ 964426 h 1458260"/>
                  <a:gd name="connsiteX724" fmla="*/ 377248 w 2604760"/>
                  <a:gd name="connsiteY724" fmla="*/ 969278 h 1458260"/>
                  <a:gd name="connsiteX725" fmla="*/ 377765 w 2604760"/>
                  <a:gd name="connsiteY725" fmla="*/ 974121 h 1458260"/>
                  <a:gd name="connsiteX726" fmla="*/ 378283 w 2604760"/>
                  <a:gd name="connsiteY726" fmla="*/ 977545 h 1458260"/>
                  <a:gd name="connsiteX727" fmla="*/ 378809 w 2604760"/>
                  <a:gd name="connsiteY727" fmla="*/ 978588 h 1458260"/>
                  <a:gd name="connsiteX728" fmla="*/ 379327 w 2604760"/>
                  <a:gd name="connsiteY728" fmla="*/ 976985 h 1458260"/>
                  <a:gd name="connsiteX729" fmla="*/ 379853 w 2604760"/>
                  <a:gd name="connsiteY729" fmla="*/ 973136 h 1458260"/>
                  <a:gd name="connsiteX730" fmla="*/ 380371 w 2604760"/>
                  <a:gd name="connsiteY730" fmla="*/ 967900 h 1458260"/>
                  <a:gd name="connsiteX731" fmla="*/ 380888 w 2604760"/>
                  <a:gd name="connsiteY731" fmla="*/ 962330 h 1458260"/>
                  <a:gd name="connsiteX732" fmla="*/ 381414 w 2604760"/>
                  <a:gd name="connsiteY732" fmla="*/ 957512 h 1458260"/>
                  <a:gd name="connsiteX733" fmla="*/ 381932 w 2604760"/>
                  <a:gd name="connsiteY733" fmla="*/ 954298 h 1458260"/>
                  <a:gd name="connsiteX734" fmla="*/ 382458 w 2604760"/>
                  <a:gd name="connsiteY734" fmla="*/ 953062 h 1458260"/>
                  <a:gd name="connsiteX735" fmla="*/ 382976 w 2604760"/>
                  <a:gd name="connsiteY735" fmla="*/ 953554 h 1458260"/>
                  <a:gd name="connsiteX736" fmla="*/ 383494 w 2604760"/>
                  <a:gd name="connsiteY736" fmla="*/ 954957 h 1458260"/>
                  <a:gd name="connsiteX737" fmla="*/ 384020 w 2604760"/>
                  <a:gd name="connsiteY737" fmla="*/ 956135 h 1458260"/>
                  <a:gd name="connsiteX738" fmla="*/ 384537 w 2604760"/>
                  <a:gd name="connsiteY738" fmla="*/ 955976 h 1458260"/>
                  <a:gd name="connsiteX739" fmla="*/ 385063 w 2604760"/>
                  <a:gd name="connsiteY739" fmla="*/ 953671 h 1458260"/>
                  <a:gd name="connsiteX740" fmla="*/ 385581 w 2604760"/>
                  <a:gd name="connsiteY740" fmla="*/ 948895 h 1458260"/>
                  <a:gd name="connsiteX741" fmla="*/ 386099 w 2604760"/>
                  <a:gd name="connsiteY741" fmla="*/ 941981 h 1458260"/>
                  <a:gd name="connsiteX742" fmla="*/ 386625 w 2604760"/>
                  <a:gd name="connsiteY742" fmla="*/ 933881 h 1458260"/>
                  <a:gd name="connsiteX743" fmla="*/ 387143 w 2604760"/>
                  <a:gd name="connsiteY743" fmla="*/ 925998 h 1458260"/>
                  <a:gd name="connsiteX744" fmla="*/ 387669 w 2604760"/>
                  <a:gd name="connsiteY744" fmla="*/ 919786 h 1458260"/>
                  <a:gd name="connsiteX745" fmla="*/ 388186 w 2604760"/>
                  <a:gd name="connsiteY745" fmla="*/ 916438 h 1458260"/>
                  <a:gd name="connsiteX746" fmla="*/ 388704 w 2604760"/>
                  <a:gd name="connsiteY746" fmla="*/ 916604 h 1458260"/>
                  <a:gd name="connsiteX747" fmla="*/ 389230 w 2604760"/>
                  <a:gd name="connsiteY747" fmla="*/ 920287 h 1458260"/>
                  <a:gd name="connsiteX748" fmla="*/ 389748 w 2604760"/>
                  <a:gd name="connsiteY748" fmla="*/ 926733 h 1458260"/>
                  <a:gd name="connsiteX749" fmla="*/ 390274 w 2604760"/>
                  <a:gd name="connsiteY749" fmla="*/ 934474 h 1458260"/>
                  <a:gd name="connsiteX750" fmla="*/ 390792 w 2604760"/>
                  <a:gd name="connsiteY750" fmla="*/ 941572 h 1458260"/>
                  <a:gd name="connsiteX751" fmla="*/ 391309 w 2604760"/>
                  <a:gd name="connsiteY751" fmla="*/ 946006 h 1458260"/>
                  <a:gd name="connsiteX752" fmla="*/ 391836 w 2604760"/>
                  <a:gd name="connsiteY752" fmla="*/ 946156 h 1458260"/>
                  <a:gd name="connsiteX753" fmla="*/ 392353 w 2604760"/>
                  <a:gd name="connsiteY753" fmla="*/ 941213 h 1458260"/>
                  <a:gd name="connsiteX754" fmla="*/ 392879 w 2604760"/>
                  <a:gd name="connsiteY754" fmla="*/ 931334 h 1458260"/>
                  <a:gd name="connsiteX755" fmla="*/ 393397 w 2604760"/>
                  <a:gd name="connsiteY755" fmla="*/ 917723 h 1458260"/>
                  <a:gd name="connsiteX756" fmla="*/ 393915 w 2604760"/>
                  <a:gd name="connsiteY756" fmla="*/ 902417 h 1458260"/>
                  <a:gd name="connsiteX757" fmla="*/ 394441 w 2604760"/>
                  <a:gd name="connsiteY757" fmla="*/ 887913 h 1458260"/>
                  <a:gd name="connsiteX758" fmla="*/ 394959 w 2604760"/>
                  <a:gd name="connsiteY758" fmla="*/ 876690 h 1458260"/>
                  <a:gd name="connsiteX759" fmla="*/ 395485 w 2604760"/>
                  <a:gd name="connsiteY759" fmla="*/ 870686 h 1458260"/>
                  <a:gd name="connsiteX760" fmla="*/ 396002 w 2604760"/>
                  <a:gd name="connsiteY760" fmla="*/ 870937 h 1458260"/>
                  <a:gd name="connsiteX761" fmla="*/ 396520 w 2604760"/>
                  <a:gd name="connsiteY761" fmla="*/ 877316 h 1458260"/>
                  <a:gd name="connsiteX762" fmla="*/ 397046 w 2604760"/>
                  <a:gd name="connsiteY762" fmla="*/ 888539 h 1458260"/>
                  <a:gd name="connsiteX763" fmla="*/ 397564 w 2604760"/>
                  <a:gd name="connsiteY763" fmla="*/ 902326 h 1458260"/>
                  <a:gd name="connsiteX764" fmla="*/ 398090 w 2604760"/>
                  <a:gd name="connsiteY764" fmla="*/ 915828 h 1458260"/>
                  <a:gd name="connsiteX765" fmla="*/ 398608 w 2604760"/>
                  <a:gd name="connsiteY765" fmla="*/ 926157 h 1458260"/>
                  <a:gd name="connsiteX766" fmla="*/ 399125 w 2604760"/>
                  <a:gd name="connsiteY766" fmla="*/ 930933 h 1458260"/>
                  <a:gd name="connsiteX767" fmla="*/ 399651 w 2604760"/>
                  <a:gd name="connsiteY767" fmla="*/ 928771 h 1458260"/>
                  <a:gd name="connsiteX768" fmla="*/ 400169 w 2604760"/>
                  <a:gd name="connsiteY768" fmla="*/ 919577 h 1458260"/>
                  <a:gd name="connsiteX769" fmla="*/ 400695 w 2604760"/>
                  <a:gd name="connsiteY769" fmla="*/ 904597 h 1458260"/>
                  <a:gd name="connsiteX770" fmla="*/ 401213 w 2604760"/>
                  <a:gd name="connsiteY770" fmla="*/ 886168 h 1458260"/>
                  <a:gd name="connsiteX771" fmla="*/ 401731 w 2604760"/>
                  <a:gd name="connsiteY771" fmla="*/ 867313 h 1458260"/>
                  <a:gd name="connsiteX772" fmla="*/ 402257 w 2604760"/>
                  <a:gd name="connsiteY772" fmla="*/ 851189 h 1458260"/>
                  <a:gd name="connsiteX773" fmla="*/ 402774 w 2604760"/>
                  <a:gd name="connsiteY773" fmla="*/ 840534 h 1458260"/>
                  <a:gd name="connsiteX774" fmla="*/ 403300 w 2604760"/>
                  <a:gd name="connsiteY774" fmla="*/ 837060 h 1458260"/>
                  <a:gd name="connsiteX775" fmla="*/ 403818 w 2604760"/>
                  <a:gd name="connsiteY775" fmla="*/ 841143 h 1458260"/>
                  <a:gd name="connsiteX776" fmla="*/ 404336 w 2604760"/>
                  <a:gd name="connsiteY776" fmla="*/ 851723 h 1458260"/>
                  <a:gd name="connsiteX777" fmla="*/ 404862 w 2604760"/>
                  <a:gd name="connsiteY777" fmla="*/ 866545 h 1458260"/>
                  <a:gd name="connsiteX778" fmla="*/ 405380 w 2604760"/>
                  <a:gd name="connsiteY778" fmla="*/ 882644 h 1458260"/>
                  <a:gd name="connsiteX779" fmla="*/ 405906 w 2604760"/>
                  <a:gd name="connsiteY779" fmla="*/ 896873 h 1458260"/>
                  <a:gd name="connsiteX780" fmla="*/ 406423 w 2604760"/>
                  <a:gd name="connsiteY780" fmla="*/ 906451 h 1458260"/>
                  <a:gd name="connsiteX781" fmla="*/ 406941 w 2604760"/>
                  <a:gd name="connsiteY781" fmla="*/ 909440 h 1458260"/>
                  <a:gd name="connsiteX782" fmla="*/ 407467 w 2604760"/>
                  <a:gd name="connsiteY782" fmla="*/ 905165 h 1458260"/>
                  <a:gd name="connsiteX783" fmla="*/ 407985 w 2604760"/>
                  <a:gd name="connsiteY783" fmla="*/ 894301 h 1458260"/>
                  <a:gd name="connsiteX784" fmla="*/ 408511 w 2604760"/>
                  <a:gd name="connsiteY784" fmla="*/ 878711 h 1458260"/>
                  <a:gd name="connsiteX785" fmla="*/ 409029 w 2604760"/>
                  <a:gd name="connsiteY785" fmla="*/ 861050 h 1458260"/>
                  <a:gd name="connsiteX786" fmla="*/ 409546 w 2604760"/>
                  <a:gd name="connsiteY786" fmla="*/ 844358 h 1458260"/>
                  <a:gd name="connsiteX787" fmla="*/ 410072 w 2604760"/>
                  <a:gd name="connsiteY787" fmla="*/ 831457 h 1458260"/>
                  <a:gd name="connsiteX788" fmla="*/ 410590 w 2604760"/>
                  <a:gd name="connsiteY788" fmla="*/ 824451 h 1458260"/>
                  <a:gd name="connsiteX789" fmla="*/ 411116 w 2604760"/>
                  <a:gd name="connsiteY789" fmla="*/ 824192 h 1458260"/>
                  <a:gd name="connsiteX790" fmla="*/ 411634 w 2604760"/>
                  <a:gd name="connsiteY790" fmla="*/ 830238 h 1458260"/>
                  <a:gd name="connsiteX791" fmla="*/ 412152 w 2604760"/>
                  <a:gd name="connsiteY791" fmla="*/ 841001 h 1458260"/>
                  <a:gd name="connsiteX792" fmla="*/ 412678 w 2604760"/>
                  <a:gd name="connsiteY792" fmla="*/ 854203 h 1458260"/>
                  <a:gd name="connsiteX793" fmla="*/ 413195 w 2604760"/>
                  <a:gd name="connsiteY793" fmla="*/ 867238 h 1458260"/>
                  <a:gd name="connsiteX794" fmla="*/ 413721 w 2604760"/>
                  <a:gd name="connsiteY794" fmla="*/ 877651 h 1458260"/>
                  <a:gd name="connsiteX795" fmla="*/ 414239 w 2604760"/>
                  <a:gd name="connsiteY795" fmla="*/ 883521 h 1458260"/>
                  <a:gd name="connsiteX796" fmla="*/ 414757 w 2604760"/>
                  <a:gd name="connsiteY796" fmla="*/ 883888 h 1458260"/>
                  <a:gd name="connsiteX797" fmla="*/ 415283 w 2604760"/>
                  <a:gd name="connsiteY797" fmla="*/ 878895 h 1458260"/>
                  <a:gd name="connsiteX798" fmla="*/ 415801 w 2604760"/>
                  <a:gd name="connsiteY798" fmla="*/ 869659 h 1458260"/>
                  <a:gd name="connsiteX799" fmla="*/ 416327 w 2604760"/>
                  <a:gd name="connsiteY799" fmla="*/ 857977 h 1458260"/>
                  <a:gd name="connsiteX800" fmla="*/ 416844 w 2604760"/>
                  <a:gd name="connsiteY800" fmla="*/ 845986 h 1458260"/>
                  <a:gd name="connsiteX801" fmla="*/ 417362 w 2604760"/>
                  <a:gd name="connsiteY801" fmla="*/ 835807 h 1458260"/>
                  <a:gd name="connsiteX802" fmla="*/ 417888 w 2604760"/>
                  <a:gd name="connsiteY802" fmla="*/ 829094 h 1458260"/>
                  <a:gd name="connsiteX803" fmla="*/ 418406 w 2604760"/>
                  <a:gd name="connsiteY803" fmla="*/ 826706 h 1458260"/>
                  <a:gd name="connsiteX804" fmla="*/ 418932 w 2604760"/>
                  <a:gd name="connsiteY804" fmla="*/ 828509 h 1458260"/>
                  <a:gd name="connsiteX805" fmla="*/ 419450 w 2604760"/>
                  <a:gd name="connsiteY805" fmla="*/ 833628 h 1458260"/>
                  <a:gd name="connsiteX806" fmla="*/ 419967 w 2604760"/>
                  <a:gd name="connsiteY806" fmla="*/ 840667 h 1458260"/>
                  <a:gd name="connsiteX807" fmla="*/ 420494 w 2604760"/>
                  <a:gd name="connsiteY807" fmla="*/ 848032 h 1458260"/>
                  <a:gd name="connsiteX808" fmla="*/ 421011 w 2604760"/>
                  <a:gd name="connsiteY808" fmla="*/ 854153 h 1458260"/>
                  <a:gd name="connsiteX809" fmla="*/ 421537 w 2604760"/>
                  <a:gd name="connsiteY809" fmla="*/ 857844 h 1458260"/>
                  <a:gd name="connsiteX810" fmla="*/ 422055 w 2604760"/>
                  <a:gd name="connsiteY810" fmla="*/ 858512 h 1458260"/>
                  <a:gd name="connsiteX811" fmla="*/ 422573 w 2604760"/>
                  <a:gd name="connsiteY811" fmla="*/ 856366 h 1458260"/>
                  <a:gd name="connsiteX812" fmla="*/ 423099 w 2604760"/>
                  <a:gd name="connsiteY812" fmla="*/ 852166 h 1458260"/>
                  <a:gd name="connsiteX813" fmla="*/ 423617 w 2604760"/>
                  <a:gd name="connsiteY813" fmla="*/ 847005 h 1458260"/>
                  <a:gd name="connsiteX814" fmla="*/ 424143 w 2604760"/>
                  <a:gd name="connsiteY814" fmla="*/ 842028 h 1458260"/>
                  <a:gd name="connsiteX815" fmla="*/ 424660 w 2604760"/>
                  <a:gd name="connsiteY815" fmla="*/ 838204 h 1458260"/>
                  <a:gd name="connsiteX816" fmla="*/ 425178 w 2604760"/>
                  <a:gd name="connsiteY816" fmla="*/ 836183 h 1458260"/>
                  <a:gd name="connsiteX817" fmla="*/ 425704 w 2604760"/>
                  <a:gd name="connsiteY817" fmla="*/ 836108 h 1458260"/>
                  <a:gd name="connsiteX818" fmla="*/ 426222 w 2604760"/>
                  <a:gd name="connsiteY818" fmla="*/ 837569 h 1458260"/>
                  <a:gd name="connsiteX819" fmla="*/ 426748 w 2604760"/>
                  <a:gd name="connsiteY819" fmla="*/ 839732 h 1458260"/>
                  <a:gd name="connsiteX820" fmla="*/ 427266 w 2604760"/>
                  <a:gd name="connsiteY820" fmla="*/ 841669 h 1458260"/>
                  <a:gd name="connsiteX821" fmla="*/ 427783 w 2604760"/>
                  <a:gd name="connsiteY821" fmla="*/ 842529 h 1458260"/>
                  <a:gd name="connsiteX822" fmla="*/ 428309 w 2604760"/>
                  <a:gd name="connsiteY822" fmla="*/ 841728 h 1458260"/>
                  <a:gd name="connsiteX823" fmla="*/ 428827 w 2604760"/>
                  <a:gd name="connsiteY823" fmla="*/ 839097 h 1458260"/>
                  <a:gd name="connsiteX824" fmla="*/ 429353 w 2604760"/>
                  <a:gd name="connsiteY824" fmla="*/ 834997 h 1458260"/>
                  <a:gd name="connsiteX825" fmla="*/ 429871 w 2604760"/>
                  <a:gd name="connsiteY825" fmla="*/ 830296 h 1458260"/>
                  <a:gd name="connsiteX826" fmla="*/ 430389 w 2604760"/>
                  <a:gd name="connsiteY826" fmla="*/ 826146 h 1458260"/>
                  <a:gd name="connsiteX827" fmla="*/ 430915 w 2604760"/>
                  <a:gd name="connsiteY827" fmla="*/ 823591 h 1458260"/>
                  <a:gd name="connsiteX828" fmla="*/ 431432 w 2604760"/>
                  <a:gd name="connsiteY828" fmla="*/ 823307 h 1458260"/>
                  <a:gd name="connsiteX829" fmla="*/ 431958 w 2604760"/>
                  <a:gd name="connsiteY829" fmla="*/ 825453 h 1458260"/>
                  <a:gd name="connsiteX830" fmla="*/ 432476 w 2604760"/>
                  <a:gd name="connsiteY830" fmla="*/ 829678 h 1458260"/>
                  <a:gd name="connsiteX831" fmla="*/ 432994 w 2604760"/>
                  <a:gd name="connsiteY831" fmla="*/ 835098 h 1458260"/>
                  <a:gd name="connsiteX832" fmla="*/ 433520 w 2604760"/>
                  <a:gd name="connsiteY832" fmla="*/ 840442 h 1458260"/>
                  <a:gd name="connsiteX833" fmla="*/ 434038 w 2604760"/>
                  <a:gd name="connsiteY833" fmla="*/ 844283 h 1458260"/>
                  <a:gd name="connsiteX834" fmla="*/ 434564 w 2604760"/>
                  <a:gd name="connsiteY834" fmla="*/ 845352 h 1458260"/>
                  <a:gd name="connsiteX835" fmla="*/ 435081 w 2604760"/>
                  <a:gd name="connsiteY835" fmla="*/ 842838 h 1458260"/>
                  <a:gd name="connsiteX836" fmla="*/ 435599 w 2604760"/>
                  <a:gd name="connsiteY836" fmla="*/ 836634 h 1458260"/>
                  <a:gd name="connsiteX837" fmla="*/ 436125 w 2604760"/>
                  <a:gd name="connsiteY837" fmla="*/ 827340 h 1458260"/>
                  <a:gd name="connsiteX838" fmla="*/ 436643 w 2604760"/>
                  <a:gd name="connsiteY838" fmla="*/ 816293 h 1458260"/>
                  <a:gd name="connsiteX839" fmla="*/ 437169 w 2604760"/>
                  <a:gd name="connsiteY839" fmla="*/ 805279 h 1458260"/>
                  <a:gd name="connsiteX840" fmla="*/ 437687 w 2604760"/>
                  <a:gd name="connsiteY840" fmla="*/ 796269 h 1458260"/>
                  <a:gd name="connsiteX841" fmla="*/ 438204 w 2604760"/>
                  <a:gd name="connsiteY841" fmla="*/ 790908 h 1458260"/>
                  <a:gd name="connsiteX842" fmla="*/ 438731 w 2604760"/>
                  <a:gd name="connsiteY842" fmla="*/ 790198 h 1458260"/>
                  <a:gd name="connsiteX843" fmla="*/ 439248 w 2604760"/>
                  <a:gd name="connsiteY843" fmla="*/ 794257 h 1458260"/>
                  <a:gd name="connsiteX844" fmla="*/ 439774 w 2604760"/>
                  <a:gd name="connsiteY844" fmla="*/ 802289 h 1458260"/>
                  <a:gd name="connsiteX845" fmla="*/ 440292 w 2604760"/>
                  <a:gd name="connsiteY845" fmla="*/ 812677 h 1458260"/>
                  <a:gd name="connsiteX846" fmla="*/ 440810 w 2604760"/>
                  <a:gd name="connsiteY846" fmla="*/ 823282 h 1458260"/>
                  <a:gd name="connsiteX847" fmla="*/ 441336 w 2604760"/>
                  <a:gd name="connsiteY847" fmla="*/ 831741 h 1458260"/>
                  <a:gd name="connsiteX848" fmla="*/ 441854 w 2604760"/>
                  <a:gd name="connsiteY848" fmla="*/ 836008 h 1458260"/>
                  <a:gd name="connsiteX849" fmla="*/ 442380 w 2604760"/>
                  <a:gd name="connsiteY849" fmla="*/ 834705 h 1458260"/>
                  <a:gd name="connsiteX850" fmla="*/ 442897 w 2604760"/>
                  <a:gd name="connsiteY850" fmla="*/ 827482 h 1458260"/>
                  <a:gd name="connsiteX851" fmla="*/ 443415 w 2604760"/>
                  <a:gd name="connsiteY851" fmla="*/ 815099 h 1458260"/>
                  <a:gd name="connsiteX852" fmla="*/ 443941 w 2604760"/>
                  <a:gd name="connsiteY852" fmla="*/ 799283 h 1458260"/>
                  <a:gd name="connsiteX853" fmla="*/ 444459 w 2604760"/>
                  <a:gd name="connsiteY853" fmla="*/ 782474 h 1458260"/>
                  <a:gd name="connsiteX854" fmla="*/ 444985 w 2604760"/>
                  <a:gd name="connsiteY854" fmla="*/ 767360 h 1458260"/>
                  <a:gd name="connsiteX855" fmla="*/ 445503 w 2604760"/>
                  <a:gd name="connsiteY855" fmla="*/ 756338 h 1458260"/>
                  <a:gd name="connsiteX856" fmla="*/ 446020 w 2604760"/>
                  <a:gd name="connsiteY856" fmla="*/ 751144 h 1458260"/>
                  <a:gd name="connsiteX857" fmla="*/ 446546 w 2604760"/>
                  <a:gd name="connsiteY857" fmla="*/ 752455 h 1458260"/>
                  <a:gd name="connsiteX858" fmla="*/ 447064 w 2604760"/>
                  <a:gd name="connsiteY858" fmla="*/ 759720 h 1458260"/>
                  <a:gd name="connsiteX859" fmla="*/ 447590 w 2604760"/>
                  <a:gd name="connsiteY859" fmla="*/ 771252 h 1458260"/>
                  <a:gd name="connsiteX860" fmla="*/ 448108 w 2604760"/>
                  <a:gd name="connsiteY860" fmla="*/ 784537 h 1458260"/>
                  <a:gd name="connsiteX861" fmla="*/ 448626 w 2604760"/>
                  <a:gd name="connsiteY861" fmla="*/ 796712 h 1458260"/>
                  <a:gd name="connsiteX862" fmla="*/ 449152 w 2604760"/>
                  <a:gd name="connsiteY862" fmla="*/ 805078 h 1458260"/>
                  <a:gd name="connsiteX863" fmla="*/ 449669 w 2604760"/>
                  <a:gd name="connsiteY863" fmla="*/ 807625 h 1458260"/>
                  <a:gd name="connsiteX864" fmla="*/ 450195 w 2604760"/>
                  <a:gd name="connsiteY864" fmla="*/ 803392 h 1458260"/>
                  <a:gd name="connsiteX865" fmla="*/ 450713 w 2604760"/>
                  <a:gd name="connsiteY865" fmla="*/ 792720 h 1458260"/>
                  <a:gd name="connsiteX866" fmla="*/ 451231 w 2604760"/>
                  <a:gd name="connsiteY866" fmla="*/ 777139 h 1458260"/>
                  <a:gd name="connsiteX867" fmla="*/ 451757 w 2604760"/>
                  <a:gd name="connsiteY867" fmla="*/ 759019 h 1458260"/>
                  <a:gd name="connsiteX868" fmla="*/ 452275 w 2604760"/>
                  <a:gd name="connsiteY868" fmla="*/ 741157 h 1458260"/>
                  <a:gd name="connsiteX869" fmla="*/ 452801 w 2604760"/>
                  <a:gd name="connsiteY869" fmla="*/ 726302 h 1458260"/>
                  <a:gd name="connsiteX870" fmla="*/ 453318 w 2604760"/>
                  <a:gd name="connsiteY870" fmla="*/ 716658 h 1458260"/>
                  <a:gd name="connsiteX871" fmla="*/ 453836 w 2604760"/>
                  <a:gd name="connsiteY871" fmla="*/ 713451 h 1458260"/>
                  <a:gd name="connsiteX872" fmla="*/ 454362 w 2604760"/>
                  <a:gd name="connsiteY872" fmla="*/ 716683 h 1458260"/>
                  <a:gd name="connsiteX873" fmla="*/ 454880 w 2604760"/>
                  <a:gd name="connsiteY873" fmla="*/ 725100 h 1458260"/>
                  <a:gd name="connsiteX874" fmla="*/ 455406 w 2604760"/>
                  <a:gd name="connsiteY874" fmla="*/ 736540 h 1458260"/>
                  <a:gd name="connsiteX875" fmla="*/ 455924 w 2604760"/>
                  <a:gd name="connsiteY875" fmla="*/ 748380 h 1458260"/>
                  <a:gd name="connsiteX876" fmla="*/ 456441 w 2604760"/>
                  <a:gd name="connsiteY876" fmla="*/ 758000 h 1458260"/>
                  <a:gd name="connsiteX877" fmla="*/ 456967 w 2604760"/>
                  <a:gd name="connsiteY877" fmla="*/ 763252 h 1458260"/>
                  <a:gd name="connsiteX878" fmla="*/ 457485 w 2604760"/>
                  <a:gd name="connsiteY878" fmla="*/ 762843 h 1458260"/>
                  <a:gd name="connsiteX879" fmla="*/ 458011 w 2604760"/>
                  <a:gd name="connsiteY879" fmla="*/ 756614 h 1458260"/>
                  <a:gd name="connsiteX880" fmla="*/ 458529 w 2604760"/>
                  <a:gd name="connsiteY880" fmla="*/ 745541 h 1458260"/>
                  <a:gd name="connsiteX881" fmla="*/ 459047 w 2604760"/>
                  <a:gd name="connsiteY881" fmla="*/ 731421 h 1458260"/>
                  <a:gd name="connsiteX882" fmla="*/ 459573 w 2604760"/>
                  <a:gd name="connsiteY882" fmla="*/ 716491 h 1458260"/>
                  <a:gd name="connsiteX883" fmla="*/ 460090 w 2604760"/>
                  <a:gd name="connsiteY883" fmla="*/ 703047 h 1458260"/>
                  <a:gd name="connsiteX884" fmla="*/ 460617 w 2604760"/>
                  <a:gd name="connsiteY884" fmla="*/ 693060 h 1458260"/>
                  <a:gd name="connsiteX885" fmla="*/ 461134 w 2604760"/>
                  <a:gd name="connsiteY885" fmla="*/ 687766 h 1458260"/>
                  <a:gd name="connsiteX886" fmla="*/ 461652 w 2604760"/>
                  <a:gd name="connsiteY886" fmla="*/ 687407 h 1458260"/>
                  <a:gd name="connsiteX887" fmla="*/ 462178 w 2604760"/>
                  <a:gd name="connsiteY887" fmla="*/ 691231 h 1458260"/>
                  <a:gd name="connsiteX888" fmla="*/ 462696 w 2604760"/>
                  <a:gd name="connsiteY888" fmla="*/ 697778 h 1458260"/>
                  <a:gd name="connsiteX889" fmla="*/ 463222 w 2604760"/>
                  <a:gd name="connsiteY889" fmla="*/ 705235 h 1458260"/>
                  <a:gd name="connsiteX890" fmla="*/ 463740 w 2604760"/>
                  <a:gd name="connsiteY890" fmla="*/ 711798 h 1458260"/>
                  <a:gd name="connsiteX891" fmla="*/ 464257 w 2604760"/>
                  <a:gd name="connsiteY891" fmla="*/ 715923 h 1458260"/>
                  <a:gd name="connsiteX892" fmla="*/ 464783 w 2604760"/>
                  <a:gd name="connsiteY892" fmla="*/ 716633 h 1458260"/>
                  <a:gd name="connsiteX893" fmla="*/ 465301 w 2604760"/>
                  <a:gd name="connsiteY893" fmla="*/ 713769 h 1458260"/>
                  <a:gd name="connsiteX894" fmla="*/ 465827 w 2604760"/>
                  <a:gd name="connsiteY894" fmla="*/ 707932 h 1458260"/>
                  <a:gd name="connsiteX895" fmla="*/ 466345 w 2604760"/>
                  <a:gd name="connsiteY895" fmla="*/ 700300 h 1458260"/>
                  <a:gd name="connsiteX896" fmla="*/ 466863 w 2604760"/>
                  <a:gd name="connsiteY896" fmla="*/ 692250 h 1458260"/>
                  <a:gd name="connsiteX897" fmla="*/ 467389 w 2604760"/>
                  <a:gd name="connsiteY897" fmla="*/ 685111 h 1458260"/>
                  <a:gd name="connsiteX898" fmla="*/ 467906 w 2604760"/>
                  <a:gd name="connsiteY898" fmla="*/ 679933 h 1458260"/>
                  <a:gd name="connsiteX899" fmla="*/ 468432 w 2604760"/>
                  <a:gd name="connsiteY899" fmla="*/ 677261 h 1458260"/>
                  <a:gd name="connsiteX900" fmla="*/ 468950 w 2604760"/>
                  <a:gd name="connsiteY900" fmla="*/ 677036 h 1458260"/>
                  <a:gd name="connsiteX901" fmla="*/ 469468 w 2604760"/>
                  <a:gd name="connsiteY901" fmla="*/ 678564 h 1458260"/>
                  <a:gd name="connsiteX902" fmla="*/ 469994 w 2604760"/>
                  <a:gd name="connsiteY902" fmla="*/ 680877 h 1458260"/>
                  <a:gd name="connsiteX903" fmla="*/ 470512 w 2604760"/>
                  <a:gd name="connsiteY903" fmla="*/ 682956 h 1458260"/>
                  <a:gd name="connsiteX904" fmla="*/ 471038 w 2604760"/>
                  <a:gd name="connsiteY904" fmla="*/ 683992 h 1458260"/>
                  <a:gd name="connsiteX905" fmla="*/ 471555 w 2604760"/>
                  <a:gd name="connsiteY905" fmla="*/ 683516 h 1458260"/>
                  <a:gd name="connsiteX906" fmla="*/ 472073 w 2604760"/>
                  <a:gd name="connsiteY906" fmla="*/ 681453 h 1458260"/>
                  <a:gd name="connsiteX907" fmla="*/ 472599 w 2604760"/>
                  <a:gd name="connsiteY907" fmla="*/ 678213 h 1458260"/>
                  <a:gd name="connsiteX908" fmla="*/ 473117 w 2604760"/>
                  <a:gd name="connsiteY908" fmla="*/ 674606 h 1458260"/>
                  <a:gd name="connsiteX909" fmla="*/ 473643 w 2604760"/>
                  <a:gd name="connsiteY909" fmla="*/ 671583 h 1458260"/>
                  <a:gd name="connsiteX910" fmla="*/ 474161 w 2604760"/>
                  <a:gd name="connsiteY910" fmla="*/ 669955 h 1458260"/>
                  <a:gd name="connsiteX911" fmla="*/ 474678 w 2604760"/>
                  <a:gd name="connsiteY911" fmla="*/ 670147 h 1458260"/>
                  <a:gd name="connsiteX912" fmla="*/ 475204 w 2604760"/>
                  <a:gd name="connsiteY912" fmla="*/ 672159 h 1458260"/>
                  <a:gd name="connsiteX913" fmla="*/ 475722 w 2604760"/>
                  <a:gd name="connsiteY913" fmla="*/ 675541 h 1458260"/>
                  <a:gd name="connsiteX914" fmla="*/ 476248 w 2604760"/>
                  <a:gd name="connsiteY914" fmla="*/ 679449 h 1458260"/>
                  <a:gd name="connsiteX915" fmla="*/ 476766 w 2604760"/>
                  <a:gd name="connsiteY915" fmla="*/ 682781 h 1458260"/>
                  <a:gd name="connsiteX916" fmla="*/ 477284 w 2604760"/>
                  <a:gd name="connsiteY916" fmla="*/ 684467 h 1458260"/>
                  <a:gd name="connsiteX917" fmla="*/ 477810 w 2604760"/>
                  <a:gd name="connsiteY917" fmla="*/ 683749 h 1458260"/>
                  <a:gd name="connsiteX918" fmla="*/ 478327 w 2604760"/>
                  <a:gd name="connsiteY918" fmla="*/ 680418 h 1458260"/>
                  <a:gd name="connsiteX919" fmla="*/ 478853 w 2604760"/>
                  <a:gd name="connsiteY919" fmla="*/ 674840 h 1458260"/>
                  <a:gd name="connsiteX920" fmla="*/ 479371 w 2604760"/>
                  <a:gd name="connsiteY920" fmla="*/ 667909 h 1458260"/>
                  <a:gd name="connsiteX921" fmla="*/ 479889 w 2604760"/>
                  <a:gd name="connsiteY921" fmla="*/ 660895 h 1458260"/>
                  <a:gd name="connsiteX922" fmla="*/ 480415 w 2604760"/>
                  <a:gd name="connsiteY922" fmla="*/ 655242 h 1458260"/>
                  <a:gd name="connsiteX923" fmla="*/ 480933 w 2604760"/>
                  <a:gd name="connsiteY923" fmla="*/ 652244 h 1458260"/>
                  <a:gd name="connsiteX924" fmla="*/ 481459 w 2604760"/>
                  <a:gd name="connsiteY924" fmla="*/ 652720 h 1458260"/>
                  <a:gd name="connsiteX925" fmla="*/ 481976 w 2604760"/>
                  <a:gd name="connsiteY925" fmla="*/ 656820 h 1458260"/>
                  <a:gd name="connsiteX926" fmla="*/ 482494 w 2604760"/>
                  <a:gd name="connsiteY926" fmla="*/ 663951 h 1458260"/>
                  <a:gd name="connsiteX927" fmla="*/ 483020 w 2604760"/>
                  <a:gd name="connsiteY927" fmla="*/ 672952 h 1458260"/>
                  <a:gd name="connsiteX928" fmla="*/ 483538 w 2604760"/>
                  <a:gd name="connsiteY928" fmla="*/ 682221 h 1458260"/>
                  <a:gd name="connsiteX929" fmla="*/ 484064 w 2604760"/>
                  <a:gd name="connsiteY929" fmla="*/ 689970 h 1458260"/>
                  <a:gd name="connsiteX930" fmla="*/ 484582 w 2604760"/>
                  <a:gd name="connsiteY930" fmla="*/ 694613 h 1458260"/>
                  <a:gd name="connsiteX931" fmla="*/ 485099 w 2604760"/>
                  <a:gd name="connsiteY931" fmla="*/ 695064 h 1458260"/>
                  <a:gd name="connsiteX932" fmla="*/ 485625 w 2604760"/>
                  <a:gd name="connsiteY932" fmla="*/ 690997 h 1458260"/>
                  <a:gd name="connsiteX933" fmla="*/ 486143 w 2604760"/>
                  <a:gd name="connsiteY933" fmla="*/ 682981 h 1458260"/>
                  <a:gd name="connsiteX934" fmla="*/ 486669 w 2604760"/>
                  <a:gd name="connsiteY934" fmla="*/ 672335 h 1458260"/>
                  <a:gd name="connsiteX935" fmla="*/ 487187 w 2604760"/>
                  <a:gd name="connsiteY935" fmla="*/ 660920 h 1458260"/>
                  <a:gd name="connsiteX936" fmla="*/ 487705 w 2604760"/>
                  <a:gd name="connsiteY936" fmla="*/ 650816 h 1458260"/>
                  <a:gd name="connsiteX937" fmla="*/ 488231 w 2604760"/>
                  <a:gd name="connsiteY937" fmla="*/ 643927 h 1458260"/>
                  <a:gd name="connsiteX938" fmla="*/ 488748 w 2604760"/>
                  <a:gd name="connsiteY938" fmla="*/ 641572 h 1458260"/>
                  <a:gd name="connsiteX939" fmla="*/ 489275 w 2604760"/>
                  <a:gd name="connsiteY939" fmla="*/ 644261 h 1458260"/>
                  <a:gd name="connsiteX940" fmla="*/ 489792 w 2604760"/>
                  <a:gd name="connsiteY940" fmla="*/ 651584 h 1458260"/>
                  <a:gd name="connsiteX941" fmla="*/ 490310 w 2604760"/>
                  <a:gd name="connsiteY941" fmla="*/ 662247 h 1458260"/>
                  <a:gd name="connsiteX942" fmla="*/ 490836 w 2604760"/>
                  <a:gd name="connsiteY942" fmla="*/ 674347 h 1458260"/>
                  <a:gd name="connsiteX943" fmla="*/ 491354 w 2604760"/>
                  <a:gd name="connsiteY943" fmla="*/ 685653 h 1458260"/>
                  <a:gd name="connsiteX944" fmla="*/ 491880 w 2604760"/>
                  <a:gd name="connsiteY944" fmla="*/ 694037 h 1458260"/>
                  <a:gd name="connsiteX945" fmla="*/ 492398 w 2604760"/>
                  <a:gd name="connsiteY945" fmla="*/ 697870 h 1458260"/>
                  <a:gd name="connsiteX946" fmla="*/ 492915 w 2604760"/>
                  <a:gd name="connsiteY946" fmla="*/ 696291 h 1458260"/>
                  <a:gd name="connsiteX947" fmla="*/ 493441 w 2604760"/>
                  <a:gd name="connsiteY947" fmla="*/ 689436 h 1458260"/>
                  <a:gd name="connsiteX948" fmla="*/ 493959 w 2604760"/>
                  <a:gd name="connsiteY948" fmla="*/ 678372 h 1458260"/>
                  <a:gd name="connsiteX949" fmla="*/ 494485 w 2604760"/>
                  <a:gd name="connsiteY949" fmla="*/ 664970 h 1458260"/>
                  <a:gd name="connsiteX950" fmla="*/ 495003 w 2604760"/>
                  <a:gd name="connsiteY950" fmla="*/ 651484 h 1458260"/>
                  <a:gd name="connsiteX951" fmla="*/ 495521 w 2604760"/>
                  <a:gd name="connsiteY951" fmla="*/ 640178 h 1458260"/>
                  <a:gd name="connsiteX952" fmla="*/ 496047 w 2604760"/>
                  <a:gd name="connsiteY952" fmla="*/ 632888 h 1458260"/>
                  <a:gd name="connsiteX953" fmla="*/ 496564 w 2604760"/>
                  <a:gd name="connsiteY953" fmla="*/ 630750 h 1458260"/>
                  <a:gd name="connsiteX954" fmla="*/ 497090 w 2604760"/>
                  <a:gd name="connsiteY954" fmla="*/ 633940 h 1458260"/>
                  <a:gd name="connsiteX955" fmla="*/ 497608 w 2604760"/>
                  <a:gd name="connsiteY955" fmla="*/ 641589 h 1458260"/>
                  <a:gd name="connsiteX956" fmla="*/ 498126 w 2604760"/>
                  <a:gd name="connsiteY956" fmla="*/ 652018 h 1458260"/>
                  <a:gd name="connsiteX957" fmla="*/ 498652 w 2604760"/>
                  <a:gd name="connsiteY957" fmla="*/ 663083 h 1458260"/>
                  <a:gd name="connsiteX958" fmla="*/ 499170 w 2604760"/>
                  <a:gd name="connsiteY958" fmla="*/ 672577 h 1458260"/>
                  <a:gd name="connsiteX959" fmla="*/ 499696 w 2604760"/>
                  <a:gd name="connsiteY959" fmla="*/ 678614 h 1458260"/>
                  <a:gd name="connsiteX960" fmla="*/ 500213 w 2604760"/>
                  <a:gd name="connsiteY960" fmla="*/ 679900 h 1458260"/>
                  <a:gd name="connsiteX961" fmla="*/ 500731 w 2604760"/>
                  <a:gd name="connsiteY961" fmla="*/ 676000 h 1458260"/>
                  <a:gd name="connsiteX962" fmla="*/ 501257 w 2604760"/>
                  <a:gd name="connsiteY962" fmla="*/ 667433 h 1458260"/>
                  <a:gd name="connsiteX963" fmla="*/ 501775 w 2604760"/>
                  <a:gd name="connsiteY963" fmla="*/ 655576 h 1458260"/>
                  <a:gd name="connsiteX964" fmla="*/ 502301 w 2604760"/>
                  <a:gd name="connsiteY964" fmla="*/ 642299 h 1458260"/>
                  <a:gd name="connsiteX965" fmla="*/ 502819 w 2604760"/>
                  <a:gd name="connsiteY965" fmla="*/ 629665 h 1458260"/>
                  <a:gd name="connsiteX966" fmla="*/ 503336 w 2604760"/>
                  <a:gd name="connsiteY966" fmla="*/ 619569 h 1458260"/>
                  <a:gd name="connsiteX967" fmla="*/ 503862 w 2604760"/>
                  <a:gd name="connsiteY967" fmla="*/ 613373 h 1458260"/>
                  <a:gd name="connsiteX968" fmla="*/ 504380 w 2604760"/>
                  <a:gd name="connsiteY968" fmla="*/ 611670 h 1458260"/>
                  <a:gd name="connsiteX969" fmla="*/ 504906 w 2604760"/>
                  <a:gd name="connsiteY969" fmla="*/ 614125 h 1458260"/>
                  <a:gd name="connsiteX970" fmla="*/ 505424 w 2604760"/>
                  <a:gd name="connsiteY970" fmla="*/ 619586 h 1458260"/>
                  <a:gd name="connsiteX971" fmla="*/ 505942 w 2604760"/>
                  <a:gd name="connsiteY971" fmla="*/ 626425 h 1458260"/>
                  <a:gd name="connsiteX972" fmla="*/ 506468 w 2604760"/>
                  <a:gd name="connsiteY972" fmla="*/ 632913 h 1458260"/>
                  <a:gd name="connsiteX973" fmla="*/ 506985 w 2604760"/>
                  <a:gd name="connsiteY973" fmla="*/ 637489 h 1458260"/>
                  <a:gd name="connsiteX974" fmla="*/ 507512 w 2604760"/>
                  <a:gd name="connsiteY974" fmla="*/ 638967 h 1458260"/>
                  <a:gd name="connsiteX975" fmla="*/ 508029 w 2604760"/>
                  <a:gd name="connsiteY975" fmla="*/ 636796 h 1458260"/>
                  <a:gd name="connsiteX976" fmla="*/ 508547 w 2604760"/>
                  <a:gd name="connsiteY976" fmla="*/ 631151 h 1458260"/>
                  <a:gd name="connsiteX977" fmla="*/ 509073 w 2604760"/>
                  <a:gd name="connsiteY977" fmla="*/ 622893 h 1458260"/>
                  <a:gd name="connsiteX978" fmla="*/ 509591 w 2604760"/>
                  <a:gd name="connsiteY978" fmla="*/ 613298 h 1458260"/>
                  <a:gd name="connsiteX979" fmla="*/ 510117 w 2604760"/>
                  <a:gd name="connsiteY979" fmla="*/ 603746 h 1458260"/>
                  <a:gd name="connsiteX980" fmla="*/ 510635 w 2604760"/>
                  <a:gd name="connsiteY980" fmla="*/ 595496 h 1458260"/>
                  <a:gd name="connsiteX981" fmla="*/ 511152 w 2604760"/>
                  <a:gd name="connsiteY981" fmla="*/ 589483 h 1458260"/>
                  <a:gd name="connsiteX982" fmla="*/ 511678 w 2604760"/>
                  <a:gd name="connsiteY982" fmla="*/ 586127 h 1458260"/>
                  <a:gd name="connsiteX983" fmla="*/ 512196 w 2604760"/>
                  <a:gd name="connsiteY983" fmla="*/ 585200 h 1458260"/>
                  <a:gd name="connsiteX984" fmla="*/ 512722 w 2604760"/>
                  <a:gd name="connsiteY984" fmla="*/ 585926 h 1458260"/>
                  <a:gd name="connsiteX985" fmla="*/ 513240 w 2604760"/>
                  <a:gd name="connsiteY985" fmla="*/ 587271 h 1458260"/>
                  <a:gd name="connsiteX986" fmla="*/ 513758 w 2604760"/>
                  <a:gd name="connsiteY986" fmla="*/ 588239 h 1458260"/>
                  <a:gd name="connsiteX987" fmla="*/ 514284 w 2604760"/>
                  <a:gd name="connsiteY987" fmla="*/ 588022 h 1458260"/>
                  <a:gd name="connsiteX988" fmla="*/ 514801 w 2604760"/>
                  <a:gd name="connsiteY988" fmla="*/ 586177 h 1458260"/>
                  <a:gd name="connsiteX989" fmla="*/ 515327 w 2604760"/>
                  <a:gd name="connsiteY989" fmla="*/ 582628 h 1458260"/>
                  <a:gd name="connsiteX990" fmla="*/ 515845 w 2604760"/>
                  <a:gd name="connsiteY990" fmla="*/ 577801 h 1458260"/>
                  <a:gd name="connsiteX991" fmla="*/ 516363 w 2604760"/>
                  <a:gd name="connsiteY991" fmla="*/ 572457 h 1458260"/>
                  <a:gd name="connsiteX992" fmla="*/ 516889 w 2604760"/>
                  <a:gd name="connsiteY992" fmla="*/ 567455 h 1458260"/>
                  <a:gd name="connsiteX993" fmla="*/ 517407 w 2604760"/>
                  <a:gd name="connsiteY993" fmla="*/ 563481 h 1458260"/>
                  <a:gd name="connsiteX994" fmla="*/ 517933 w 2604760"/>
                  <a:gd name="connsiteY994" fmla="*/ 560875 h 1458260"/>
                  <a:gd name="connsiteX995" fmla="*/ 518450 w 2604760"/>
                  <a:gd name="connsiteY995" fmla="*/ 559623 h 1458260"/>
                  <a:gd name="connsiteX996" fmla="*/ 518968 w 2604760"/>
                  <a:gd name="connsiteY996" fmla="*/ 559364 h 1458260"/>
                  <a:gd name="connsiteX997" fmla="*/ 519494 w 2604760"/>
                  <a:gd name="connsiteY997" fmla="*/ 559448 h 1458260"/>
                  <a:gd name="connsiteX998" fmla="*/ 520012 w 2604760"/>
                  <a:gd name="connsiteY998" fmla="*/ 559013 h 1458260"/>
                  <a:gd name="connsiteX999" fmla="*/ 520538 w 2604760"/>
                  <a:gd name="connsiteY999" fmla="*/ 557260 h 1458260"/>
                  <a:gd name="connsiteX1000" fmla="*/ 521056 w 2604760"/>
                  <a:gd name="connsiteY1000" fmla="*/ 553719 h 1458260"/>
                  <a:gd name="connsiteX1001" fmla="*/ 521573 w 2604760"/>
                  <a:gd name="connsiteY1001" fmla="*/ 548367 h 1458260"/>
                  <a:gd name="connsiteX1002" fmla="*/ 522099 w 2604760"/>
                  <a:gd name="connsiteY1002" fmla="*/ 541628 h 1458260"/>
                  <a:gd name="connsiteX1003" fmla="*/ 522617 w 2604760"/>
                  <a:gd name="connsiteY1003" fmla="*/ 534355 h 1458260"/>
                  <a:gd name="connsiteX1004" fmla="*/ 523143 w 2604760"/>
                  <a:gd name="connsiteY1004" fmla="*/ 527641 h 1458260"/>
                  <a:gd name="connsiteX1005" fmla="*/ 523661 w 2604760"/>
                  <a:gd name="connsiteY1005" fmla="*/ 522640 h 1458260"/>
                  <a:gd name="connsiteX1006" fmla="*/ 524179 w 2604760"/>
                  <a:gd name="connsiteY1006" fmla="*/ 520277 h 1458260"/>
                  <a:gd name="connsiteX1007" fmla="*/ 524705 w 2604760"/>
                  <a:gd name="connsiteY1007" fmla="*/ 520878 h 1458260"/>
                  <a:gd name="connsiteX1008" fmla="*/ 525222 w 2604760"/>
                  <a:gd name="connsiteY1008" fmla="*/ 524159 h 1458260"/>
                  <a:gd name="connsiteX1009" fmla="*/ 525748 w 2604760"/>
                  <a:gd name="connsiteY1009" fmla="*/ 529236 h 1458260"/>
                  <a:gd name="connsiteX1010" fmla="*/ 526266 w 2604760"/>
                  <a:gd name="connsiteY1010" fmla="*/ 534873 h 1458260"/>
                  <a:gd name="connsiteX1011" fmla="*/ 526784 w 2604760"/>
                  <a:gd name="connsiteY1011" fmla="*/ 539666 h 1458260"/>
                  <a:gd name="connsiteX1012" fmla="*/ 527310 w 2604760"/>
                  <a:gd name="connsiteY1012" fmla="*/ 542263 h 1458260"/>
                  <a:gd name="connsiteX1013" fmla="*/ 527828 w 2604760"/>
                  <a:gd name="connsiteY1013" fmla="*/ 541645 h 1458260"/>
                  <a:gd name="connsiteX1014" fmla="*/ 528354 w 2604760"/>
                  <a:gd name="connsiteY1014" fmla="*/ 537395 h 1458260"/>
                  <a:gd name="connsiteX1015" fmla="*/ 528871 w 2604760"/>
                  <a:gd name="connsiteY1015" fmla="*/ 529821 h 1458260"/>
                  <a:gd name="connsiteX1016" fmla="*/ 529389 w 2604760"/>
                  <a:gd name="connsiteY1016" fmla="*/ 519943 h 1458260"/>
                  <a:gd name="connsiteX1017" fmla="*/ 529915 w 2604760"/>
                  <a:gd name="connsiteY1017" fmla="*/ 509313 h 1458260"/>
                  <a:gd name="connsiteX1018" fmla="*/ 530433 w 2604760"/>
                  <a:gd name="connsiteY1018" fmla="*/ 499710 h 1458260"/>
                  <a:gd name="connsiteX1019" fmla="*/ 530959 w 2604760"/>
                  <a:gd name="connsiteY1019" fmla="*/ 492863 h 1458260"/>
                  <a:gd name="connsiteX1020" fmla="*/ 531477 w 2604760"/>
                  <a:gd name="connsiteY1020" fmla="*/ 490040 h 1458260"/>
                  <a:gd name="connsiteX1021" fmla="*/ 531994 w 2604760"/>
                  <a:gd name="connsiteY1021" fmla="*/ 491777 h 1458260"/>
                  <a:gd name="connsiteX1022" fmla="*/ 532521 w 2604760"/>
                  <a:gd name="connsiteY1022" fmla="*/ 497714 h 1458260"/>
                  <a:gd name="connsiteX1023" fmla="*/ 533038 w 2604760"/>
                  <a:gd name="connsiteY1023" fmla="*/ 506732 h 1458260"/>
                  <a:gd name="connsiteX1024" fmla="*/ 533564 w 2604760"/>
                  <a:gd name="connsiteY1024" fmla="*/ 517128 h 1458260"/>
                  <a:gd name="connsiteX1025" fmla="*/ 534082 w 2604760"/>
                  <a:gd name="connsiteY1025" fmla="*/ 526932 h 1458260"/>
                  <a:gd name="connsiteX1026" fmla="*/ 534600 w 2604760"/>
                  <a:gd name="connsiteY1026" fmla="*/ 534263 h 1458260"/>
                  <a:gd name="connsiteX1027" fmla="*/ 535126 w 2604760"/>
                  <a:gd name="connsiteY1027" fmla="*/ 537670 h 1458260"/>
                  <a:gd name="connsiteX1028" fmla="*/ 535644 w 2604760"/>
                  <a:gd name="connsiteY1028" fmla="*/ 536418 h 1458260"/>
                  <a:gd name="connsiteX1029" fmla="*/ 536170 w 2604760"/>
                  <a:gd name="connsiteY1029" fmla="*/ 530648 h 1458260"/>
                  <a:gd name="connsiteX1030" fmla="*/ 536687 w 2604760"/>
                  <a:gd name="connsiteY1030" fmla="*/ 521345 h 1458260"/>
                  <a:gd name="connsiteX1031" fmla="*/ 537205 w 2604760"/>
                  <a:gd name="connsiteY1031" fmla="*/ 510189 h 1458260"/>
                  <a:gd name="connsiteX1032" fmla="*/ 537731 w 2604760"/>
                  <a:gd name="connsiteY1032" fmla="*/ 499209 h 1458260"/>
                  <a:gd name="connsiteX1033" fmla="*/ 538249 w 2604760"/>
                  <a:gd name="connsiteY1033" fmla="*/ 490399 h 1458260"/>
                  <a:gd name="connsiteX1034" fmla="*/ 538775 w 2604760"/>
                  <a:gd name="connsiteY1034" fmla="*/ 485364 h 1458260"/>
                  <a:gd name="connsiteX1035" fmla="*/ 539293 w 2604760"/>
                  <a:gd name="connsiteY1035" fmla="*/ 485038 h 1458260"/>
                  <a:gd name="connsiteX1036" fmla="*/ 539810 w 2604760"/>
                  <a:gd name="connsiteY1036" fmla="*/ 489523 h 1458260"/>
                  <a:gd name="connsiteX1037" fmla="*/ 540336 w 2604760"/>
                  <a:gd name="connsiteY1037" fmla="*/ 498040 h 1458260"/>
                  <a:gd name="connsiteX1038" fmla="*/ 540854 w 2604760"/>
                  <a:gd name="connsiteY1038" fmla="*/ 509071 h 1458260"/>
                  <a:gd name="connsiteX1039" fmla="*/ 541380 w 2604760"/>
                  <a:gd name="connsiteY1039" fmla="*/ 520644 h 1458260"/>
                  <a:gd name="connsiteX1040" fmla="*/ 541898 w 2604760"/>
                  <a:gd name="connsiteY1040" fmla="*/ 530739 h 1458260"/>
                  <a:gd name="connsiteX1041" fmla="*/ 542416 w 2604760"/>
                  <a:gd name="connsiteY1041" fmla="*/ 537645 h 1458260"/>
                  <a:gd name="connsiteX1042" fmla="*/ 542942 w 2604760"/>
                  <a:gd name="connsiteY1042" fmla="*/ 540317 h 1458260"/>
                  <a:gd name="connsiteX1043" fmla="*/ 543459 w 2604760"/>
                  <a:gd name="connsiteY1043" fmla="*/ 538447 h 1458260"/>
                  <a:gd name="connsiteX1044" fmla="*/ 543985 w 2604760"/>
                  <a:gd name="connsiteY1044" fmla="*/ 532585 h 1458260"/>
                  <a:gd name="connsiteX1045" fmla="*/ 544503 w 2604760"/>
                  <a:gd name="connsiteY1045" fmla="*/ 523992 h 1458260"/>
                  <a:gd name="connsiteX1046" fmla="*/ 545021 w 2604760"/>
                  <a:gd name="connsiteY1046" fmla="*/ 514348 h 1458260"/>
                  <a:gd name="connsiteX1047" fmla="*/ 545547 w 2604760"/>
                  <a:gd name="connsiteY1047" fmla="*/ 505438 h 1458260"/>
                  <a:gd name="connsiteX1048" fmla="*/ 546065 w 2604760"/>
                  <a:gd name="connsiteY1048" fmla="*/ 498858 h 1458260"/>
                  <a:gd name="connsiteX1049" fmla="*/ 546591 w 2604760"/>
                  <a:gd name="connsiteY1049" fmla="*/ 495769 h 1458260"/>
                  <a:gd name="connsiteX1050" fmla="*/ 547108 w 2604760"/>
                  <a:gd name="connsiteY1050" fmla="*/ 496704 h 1458260"/>
                  <a:gd name="connsiteX1051" fmla="*/ 547626 w 2604760"/>
                  <a:gd name="connsiteY1051" fmla="*/ 501463 h 1458260"/>
                  <a:gd name="connsiteX1052" fmla="*/ 548152 w 2604760"/>
                  <a:gd name="connsiteY1052" fmla="*/ 509071 h 1458260"/>
                  <a:gd name="connsiteX1053" fmla="*/ 548670 w 2604760"/>
                  <a:gd name="connsiteY1053" fmla="*/ 518039 h 1458260"/>
                  <a:gd name="connsiteX1054" fmla="*/ 549196 w 2604760"/>
                  <a:gd name="connsiteY1054" fmla="*/ 526715 h 1458260"/>
                  <a:gd name="connsiteX1055" fmla="*/ 549714 w 2604760"/>
                  <a:gd name="connsiteY1055" fmla="*/ 533620 h 1458260"/>
                  <a:gd name="connsiteX1056" fmla="*/ 550231 w 2604760"/>
                  <a:gd name="connsiteY1056" fmla="*/ 537695 h 1458260"/>
                  <a:gd name="connsiteX1057" fmla="*/ 550757 w 2604760"/>
                  <a:gd name="connsiteY1057" fmla="*/ 538413 h 1458260"/>
                  <a:gd name="connsiteX1058" fmla="*/ 551275 w 2604760"/>
                  <a:gd name="connsiteY1058" fmla="*/ 535858 h 1458260"/>
                  <a:gd name="connsiteX1059" fmla="*/ 551801 w 2604760"/>
                  <a:gd name="connsiteY1059" fmla="*/ 530739 h 1458260"/>
                  <a:gd name="connsiteX1060" fmla="*/ 552319 w 2604760"/>
                  <a:gd name="connsiteY1060" fmla="*/ 524159 h 1458260"/>
                  <a:gd name="connsiteX1061" fmla="*/ 552837 w 2604760"/>
                  <a:gd name="connsiteY1061" fmla="*/ 517396 h 1458260"/>
                  <a:gd name="connsiteX1062" fmla="*/ 553363 w 2604760"/>
                  <a:gd name="connsiteY1062" fmla="*/ 511592 h 1458260"/>
                  <a:gd name="connsiteX1063" fmla="*/ 553880 w 2604760"/>
                  <a:gd name="connsiteY1063" fmla="*/ 507684 h 1458260"/>
                  <a:gd name="connsiteX1064" fmla="*/ 554407 w 2604760"/>
                  <a:gd name="connsiteY1064" fmla="*/ 506198 h 1458260"/>
                  <a:gd name="connsiteX1065" fmla="*/ 554924 w 2604760"/>
                  <a:gd name="connsiteY1065" fmla="*/ 507167 h 1458260"/>
                  <a:gd name="connsiteX1066" fmla="*/ 555442 w 2604760"/>
                  <a:gd name="connsiteY1066" fmla="*/ 510056 h 1458260"/>
                  <a:gd name="connsiteX1067" fmla="*/ 555968 w 2604760"/>
                  <a:gd name="connsiteY1067" fmla="*/ 513947 h 1458260"/>
                  <a:gd name="connsiteX1068" fmla="*/ 556486 w 2604760"/>
                  <a:gd name="connsiteY1068" fmla="*/ 517788 h 1458260"/>
                  <a:gd name="connsiteX1069" fmla="*/ 557012 w 2604760"/>
                  <a:gd name="connsiteY1069" fmla="*/ 520702 h 1458260"/>
                  <a:gd name="connsiteX1070" fmla="*/ 557530 w 2604760"/>
                  <a:gd name="connsiteY1070" fmla="*/ 522064 h 1458260"/>
                  <a:gd name="connsiteX1071" fmla="*/ 558047 w 2604760"/>
                  <a:gd name="connsiteY1071" fmla="*/ 521579 h 1458260"/>
                  <a:gd name="connsiteX1072" fmla="*/ 558573 w 2604760"/>
                  <a:gd name="connsiteY1072" fmla="*/ 519325 h 1458260"/>
                  <a:gd name="connsiteX1073" fmla="*/ 559091 w 2604760"/>
                  <a:gd name="connsiteY1073" fmla="*/ 515784 h 1458260"/>
                  <a:gd name="connsiteX1074" fmla="*/ 559617 w 2604760"/>
                  <a:gd name="connsiteY1074" fmla="*/ 511701 h 1458260"/>
                  <a:gd name="connsiteX1075" fmla="*/ 560135 w 2604760"/>
                  <a:gd name="connsiteY1075" fmla="*/ 507868 h 1458260"/>
                  <a:gd name="connsiteX1076" fmla="*/ 560653 w 2604760"/>
                  <a:gd name="connsiteY1076" fmla="*/ 504870 h 1458260"/>
                  <a:gd name="connsiteX1077" fmla="*/ 561179 w 2604760"/>
                  <a:gd name="connsiteY1077" fmla="*/ 503000 h 1458260"/>
                  <a:gd name="connsiteX1078" fmla="*/ 561696 w 2604760"/>
                  <a:gd name="connsiteY1078" fmla="*/ 502240 h 1458260"/>
                  <a:gd name="connsiteX1079" fmla="*/ 562222 w 2604760"/>
                  <a:gd name="connsiteY1079" fmla="*/ 502290 h 1458260"/>
                  <a:gd name="connsiteX1080" fmla="*/ 562740 w 2604760"/>
                  <a:gd name="connsiteY1080" fmla="*/ 502566 h 1458260"/>
                  <a:gd name="connsiteX1081" fmla="*/ 563258 w 2604760"/>
                  <a:gd name="connsiteY1081" fmla="*/ 502349 h 1458260"/>
                  <a:gd name="connsiteX1082" fmla="*/ 563784 w 2604760"/>
                  <a:gd name="connsiteY1082" fmla="*/ 501021 h 1458260"/>
                  <a:gd name="connsiteX1083" fmla="*/ 564302 w 2604760"/>
                  <a:gd name="connsiteY1083" fmla="*/ 498290 h 1458260"/>
                  <a:gd name="connsiteX1084" fmla="*/ 564828 w 2604760"/>
                  <a:gd name="connsiteY1084" fmla="*/ 494190 h 1458260"/>
                  <a:gd name="connsiteX1085" fmla="*/ 565345 w 2604760"/>
                  <a:gd name="connsiteY1085" fmla="*/ 489063 h 1458260"/>
                  <a:gd name="connsiteX1086" fmla="*/ 565863 w 2604760"/>
                  <a:gd name="connsiteY1086" fmla="*/ 483502 h 1458260"/>
                  <a:gd name="connsiteX1087" fmla="*/ 566389 w 2604760"/>
                  <a:gd name="connsiteY1087" fmla="*/ 478308 h 1458260"/>
                  <a:gd name="connsiteX1088" fmla="*/ 566907 w 2604760"/>
                  <a:gd name="connsiteY1088" fmla="*/ 474342 h 1458260"/>
                  <a:gd name="connsiteX1089" fmla="*/ 567433 w 2604760"/>
                  <a:gd name="connsiteY1089" fmla="*/ 472246 h 1458260"/>
                  <a:gd name="connsiteX1090" fmla="*/ 567951 w 2604760"/>
                  <a:gd name="connsiteY1090" fmla="*/ 472213 h 1458260"/>
                  <a:gd name="connsiteX1091" fmla="*/ 568468 w 2604760"/>
                  <a:gd name="connsiteY1091" fmla="*/ 473899 h 1458260"/>
                  <a:gd name="connsiteX1092" fmla="*/ 568994 w 2604760"/>
                  <a:gd name="connsiteY1092" fmla="*/ 476530 h 1458260"/>
                  <a:gd name="connsiteX1093" fmla="*/ 569512 w 2604760"/>
                  <a:gd name="connsiteY1093" fmla="*/ 479068 h 1458260"/>
                  <a:gd name="connsiteX1094" fmla="*/ 570038 w 2604760"/>
                  <a:gd name="connsiteY1094" fmla="*/ 480421 h 1458260"/>
                  <a:gd name="connsiteX1095" fmla="*/ 570556 w 2604760"/>
                  <a:gd name="connsiteY1095" fmla="*/ 479594 h 1458260"/>
                  <a:gd name="connsiteX1096" fmla="*/ 571074 w 2604760"/>
                  <a:gd name="connsiteY1096" fmla="*/ 475953 h 1458260"/>
                  <a:gd name="connsiteX1097" fmla="*/ 571600 w 2604760"/>
                  <a:gd name="connsiteY1097" fmla="*/ 469449 h 1458260"/>
                  <a:gd name="connsiteX1098" fmla="*/ 572117 w 2604760"/>
                  <a:gd name="connsiteY1098" fmla="*/ 460581 h 1458260"/>
                  <a:gd name="connsiteX1099" fmla="*/ 572644 w 2604760"/>
                  <a:gd name="connsiteY1099" fmla="*/ 450377 h 1458260"/>
                  <a:gd name="connsiteX1100" fmla="*/ 573161 w 2604760"/>
                  <a:gd name="connsiteY1100" fmla="*/ 440139 h 1458260"/>
                  <a:gd name="connsiteX1101" fmla="*/ 573679 w 2604760"/>
                  <a:gd name="connsiteY1101" fmla="*/ 431321 h 1458260"/>
                  <a:gd name="connsiteX1102" fmla="*/ 574205 w 2604760"/>
                  <a:gd name="connsiteY1102" fmla="*/ 425234 h 1458260"/>
                  <a:gd name="connsiteX1103" fmla="*/ 574723 w 2604760"/>
                  <a:gd name="connsiteY1103" fmla="*/ 422729 h 1458260"/>
                  <a:gd name="connsiteX1104" fmla="*/ 575249 w 2604760"/>
                  <a:gd name="connsiteY1104" fmla="*/ 423965 h 1458260"/>
                  <a:gd name="connsiteX1105" fmla="*/ 575766 w 2604760"/>
                  <a:gd name="connsiteY1105" fmla="*/ 428315 h 1458260"/>
                  <a:gd name="connsiteX1106" fmla="*/ 576284 w 2604760"/>
                  <a:gd name="connsiteY1106" fmla="*/ 434519 h 1458260"/>
                  <a:gd name="connsiteX1107" fmla="*/ 576810 w 2604760"/>
                  <a:gd name="connsiteY1107" fmla="*/ 440941 h 1458260"/>
                  <a:gd name="connsiteX1108" fmla="*/ 577328 w 2604760"/>
                  <a:gd name="connsiteY1108" fmla="*/ 445859 h 1458260"/>
                  <a:gd name="connsiteX1109" fmla="*/ 577854 w 2604760"/>
                  <a:gd name="connsiteY1109" fmla="*/ 447780 h 1458260"/>
                  <a:gd name="connsiteX1110" fmla="*/ 578372 w 2604760"/>
                  <a:gd name="connsiteY1110" fmla="*/ 445725 h 1458260"/>
                  <a:gd name="connsiteX1111" fmla="*/ 578889 w 2604760"/>
                  <a:gd name="connsiteY1111" fmla="*/ 439471 h 1458260"/>
                  <a:gd name="connsiteX1112" fmla="*/ 579416 w 2604760"/>
                  <a:gd name="connsiteY1112" fmla="*/ 429576 h 1458260"/>
                  <a:gd name="connsiteX1113" fmla="*/ 579933 w 2604760"/>
                  <a:gd name="connsiteY1113" fmla="*/ 417343 h 1458260"/>
                  <a:gd name="connsiteX1114" fmla="*/ 580459 w 2604760"/>
                  <a:gd name="connsiteY1114" fmla="*/ 404525 h 1458260"/>
                  <a:gd name="connsiteX1115" fmla="*/ 580977 w 2604760"/>
                  <a:gd name="connsiteY1115" fmla="*/ 393052 h 1458260"/>
                  <a:gd name="connsiteX1116" fmla="*/ 581495 w 2604760"/>
                  <a:gd name="connsiteY1116" fmla="*/ 384652 h 1458260"/>
                  <a:gd name="connsiteX1117" fmla="*/ 582021 w 2604760"/>
                  <a:gd name="connsiteY1117" fmla="*/ 380485 h 1458260"/>
                  <a:gd name="connsiteX1118" fmla="*/ 582539 w 2604760"/>
                  <a:gd name="connsiteY1118" fmla="*/ 380961 h 1458260"/>
                  <a:gd name="connsiteX1119" fmla="*/ 583065 w 2604760"/>
                  <a:gd name="connsiteY1119" fmla="*/ 385612 h 1458260"/>
                  <a:gd name="connsiteX1120" fmla="*/ 583582 w 2604760"/>
                  <a:gd name="connsiteY1120" fmla="*/ 393211 h 1458260"/>
                  <a:gd name="connsiteX1121" fmla="*/ 584100 w 2604760"/>
                  <a:gd name="connsiteY1121" fmla="*/ 402012 h 1458260"/>
                  <a:gd name="connsiteX1122" fmla="*/ 584626 w 2604760"/>
                  <a:gd name="connsiteY1122" fmla="*/ 410062 h 1458260"/>
                  <a:gd name="connsiteX1123" fmla="*/ 585144 w 2604760"/>
                  <a:gd name="connsiteY1123" fmla="*/ 415564 h 1458260"/>
                  <a:gd name="connsiteX1124" fmla="*/ 585670 w 2604760"/>
                  <a:gd name="connsiteY1124" fmla="*/ 417234 h 1458260"/>
                  <a:gd name="connsiteX1125" fmla="*/ 586188 w 2604760"/>
                  <a:gd name="connsiteY1125" fmla="*/ 414504 h 1458260"/>
                  <a:gd name="connsiteX1126" fmla="*/ 586705 w 2604760"/>
                  <a:gd name="connsiteY1126" fmla="*/ 407657 h 1458260"/>
                  <a:gd name="connsiteX1127" fmla="*/ 587231 w 2604760"/>
                  <a:gd name="connsiteY1127" fmla="*/ 397770 h 1458260"/>
                  <a:gd name="connsiteX1128" fmla="*/ 587749 w 2604760"/>
                  <a:gd name="connsiteY1128" fmla="*/ 386489 h 1458260"/>
                  <a:gd name="connsiteX1129" fmla="*/ 588275 w 2604760"/>
                  <a:gd name="connsiteY1129" fmla="*/ 375692 h 1458260"/>
                  <a:gd name="connsiteX1130" fmla="*/ 588793 w 2604760"/>
                  <a:gd name="connsiteY1130" fmla="*/ 367116 h 1458260"/>
                  <a:gd name="connsiteX1131" fmla="*/ 589311 w 2604760"/>
                  <a:gd name="connsiteY1131" fmla="*/ 362039 h 1458260"/>
                  <a:gd name="connsiteX1132" fmla="*/ 589837 w 2604760"/>
                  <a:gd name="connsiteY1132" fmla="*/ 361096 h 1458260"/>
                  <a:gd name="connsiteX1133" fmla="*/ 590354 w 2604760"/>
                  <a:gd name="connsiteY1133" fmla="*/ 364202 h 1458260"/>
                  <a:gd name="connsiteX1134" fmla="*/ 590880 w 2604760"/>
                  <a:gd name="connsiteY1134" fmla="*/ 370557 h 1458260"/>
                  <a:gd name="connsiteX1135" fmla="*/ 591398 w 2604760"/>
                  <a:gd name="connsiteY1135" fmla="*/ 378790 h 1458260"/>
                  <a:gd name="connsiteX1136" fmla="*/ 591916 w 2604760"/>
                  <a:gd name="connsiteY1136" fmla="*/ 387232 h 1458260"/>
                  <a:gd name="connsiteX1137" fmla="*/ 592442 w 2604760"/>
                  <a:gd name="connsiteY1137" fmla="*/ 394288 h 1458260"/>
                  <a:gd name="connsiteX1138" fmla="*/ 592960 w 2604760"/>
                  <a:gd name="connsiteY1138" fmla="*/ 398722 h 1458260"/>
                  <a:gd name="connsiteX1139" fmla="*/ 593486 w 2604760"/>
                  <a:gd name="connsiteY1139" fmla="*/ 399824 h 1458260"/>
                  <a:gd name="connsiteX1140" fmla="*/ 594003 w 2604760"/>
                  <a:gd name="connsiteY1140" fmla="*/ 397570 h 1458260"/>
                  <a:gd name="connsiteX1141" fmla="*/ 594521 w 2604760"/>
                  <a:gd name="connsiteY1141" fmla="*/ 392543 h 1458260"/>
                  <a:gd name="connsiteX1142" fmla="*/ 595047 w 2604760"/>
                  <a:gd name="connsiteY1142" fmla="*/ 385888 h 1458260"/>
                  <a:gd name="connsiteX1143" fmla="*/ 595565 w 2604760"/>
                  <a:gd name="connsiteY1143" fmla="*/ 378974 h 1458260"/>
                  <a:gd name="connsiteX1144" fmla="*/ 596091 w 2604760"/>
                  <a:gd name="connsiteY1144" fmla="*/ 373103 h 1458260"/>
                  <a:gd name="connsiteX1145" fmla="*/ 596609 w 2604760"/>
                  <a:gd name="connsiteY1145" fmla="*/ 369279 h 1458260"/>
                  <a:gd name="connsiteX1146" fmla="*/ 597126 w 2604760"/>
                  <a:gd name="connsiteY1146" fmla="*/ 368102 h 1458260"/>
                  <a:gd name="connsiteX1147" fmla="*/ 597652 w 2604760"/>
                  <a:gd name="connsiteY1147" fmla="*/ 369713 h 1458260"/>
                  <a:gd name="connsiteX1148" fmla="*/ 598170 w 2604760"/>
                  <a:gd name="connsiteY1148" fmla="*/ 373730 h 1458260"/>
                  <a:gd name="connsiteX1149" fmla="*/ 598696 w 2604760"/>
                  <a:gd name="connsiteY1149" fmla="*/ 379324 h 1458260"/>
                  <a:gd name="connsiteX1150" fmla="*/ 599214 w 2604760"/>
                  <a:gd name="connsiteY1150" fmla="*/ 385387 h 1458260"/>
                  <a:gd name="connsiteX1151" fmla="*/ 599732 w 2604760"/>
                  <a:gd name="connsiteY1151" fmla="*/ 390881 h 1458260"/>
                  <a:gd name="connsiteX1152" fmla="*/ 600258 w 2604760"/>
                  <a:gd name="connsiteY1152" fmla="*/ 394998 h 1458260"/>
                  <a:gd name="connsiteX1153" fmla="*/ 600776 w 2604760"/>
                  <a:gd name="connsiteY1153" fmla="*/ 397294 h 1458260"/>
                  <a:gd name="connsiteX1154" fmla="*/ 601301 w 2604760"/>
                  <a:gd name="connsiteY1154" fmla="*/ 397670 h 1458260"/>
                  <a:gd name="connsiteX1155" fmla="*/ 601819 w 2604760"/>
                  <a:gd name="connsiteY1155" fmla="*/ 396426 h 1458260"/>
                  <a:gd name="connsiteX1156" fmla="*/ 602337 w 2604760"/>
                  <a:gd name="connsiteY1156" fmla="*/ 394213 h 1458260"/>
                  <a:gd name="connsiteX1157" fmla="*/ 602863 w 2604760"/>
                  <a:gd name="connsiteY1157" fmla="*/ 391833 h 1458260"/>
                  <a:gd name="connsiteX1158" fmla="*/ 603381 w 2604760"/>
                  <a:gd name="connsiteY1158" fmla="*/ 390013 h 1458260"/>
                  <a:gd name="connsiteX1159" fmla="*/ 603907 w 2604760"/>
                  <a:gd name="connsiteY1159" fmla="*/ 389253 h 1458260"/>
                  <a:gd name="connsiteX1160" fmla="*/ 604425 w 2604760"/>
                  <a:gd name="connsiteY1160" fmla="*/ 389770 h 1458260"/>
                  <a:gd name="connsiteX1161" fmla="*/ 604942 w 2604760"/>
                  <a:gd name="connsiteY1161" fmla="*/ 391549 h 1458260"/>
                  <a:gd name="connsiteX1162" fmla="*/ 605468 w 2604760"/>
                  <a:gd name="connsiteY1162" fmla="*/ 394263 h 1458260"/>
                  <a:gd name="connsiteX1163" fmla="*/ 605986 w 2604760"/>
                  <a:gd name="connsiteY1163" fmla="*/ 397361 h 1458260"/>
                  <a:gd name="connsiteX1164" fmla="*/ 606512 w 2604760"/>
                  <a:gd name="connsiteY1164" fmla="*/ 400192 h 1458260"/>
                  <a:gd name="connsiteX1165" fmla="*/ 607030 w 2604760"/>
                  <a:gd name="connsiteY1165" fmla="*/ 402204 h 1458260"/>
                  <a:gd name="connsiteX1166" fmla="*/ 607547 w 2604760"/>
                  <a:gd name="connsiteY1166" fmla="*/ 403139 h 1458260"/>
                  <a:gd name="connsiteX1167" fmla="*/ 608074 w 2604760"/>
                  <a:gd name="connsiteY1167" fmla="*/ 403031 h 1458260"/>
                  <a:gd name="connsiteX1168" fmla="*/ 608591 w 2604760"/>
                  <a:gd name="connsiteY1168" fmla="*/ 402137 h 1458260"/>
                  <a:gd name="connsiteX1169" fmla="*/ 609117 w 2604760"/>
                  <a:gd name="connsiteY1169" fmla="*/ 400885 h 1458260"/>
                  <a:gd name="connsiteX1170" fmla="*/ 609635 w 2604760"/>
                  <a:gd name="connsiteY1170" fmla="*/ 399841 h 1458260"/>
                  <a:gd name="connsiteX1171" fmla="*/ 610153 w 2604760"/>
                  <a:gd name="connsiteY1171" fmla="*/ 399590 h 1458260"/>
                  <a:gd name="connsiteX1172" fmla="*/ 610679 w 2604760"/>
                  <a:gd name="connsiteY1172" fmla="*/ 400526 h 1458260"/>
                  <a:gd name="connsiteX1173" fmla="*/ 611197 w 2604760"/>
                  <a:gd name="connsiteY1173" fmla="*/ 402722 h 1458260"/>
                  <a:gd name="connsiteX1174" fmla="*/ 611723 w 2604760"/>
                  <a:gd name="connsiteY1174" fmla="*/ 405912 h 1458260"/>
                  <a:gd name="connsiteX1175" fmla="*/ 612240 w 2604760"/>
                  <a:gd name="connsiteY1175" fmla="*/ 409561 h 1458260"/>
                  <a:gd name="connsiteX1176" fmla="*/ 612758 w 2604760"/>
                  <a:gd name="connsiteY1176" fmla="*/ 413009 h 1458260"/>
                  <a:gd name="connsiteX1177" fmla="*/ 613284 w 2604760"/>
                  <a:gd name="connsiteY1177" fmla="*/ 415514 h 1458260"/>
                  <a:gd name="connsiteX1178" fmla="*/ 613802 w 2604760"/>
                  <a:gd name="connsiteY1178" fmla="*/ 416424 h 1458260"/>
                  <a:gd name="connsiteX1179" fmla="*/ 614328 w 2604760"/>
                  <a:gd name="connsiteY1179" fmla="*/ 415356 h 1458260"/>
                  <a:gd name="connsiteX1180" fmla="*/ 614846 w 2604760"/>
                  <a:gd name="connsiteY1180" fmla="*/ 412341 h 1458260"/>
                  <a:gd name="connsiteX1181" fmla="*/ 615363 w 2604760"/>
                  <a:gd name="connsiteY1181" fmla="*/ 407857 h 1458260"/>
                  <a:gd name="connsiteX1182" fmla="*/ 615889 w 2604760"/>
                  <a:gd name="connsiteY1182" fmla="*/ 402672 h 1458260"/>
                  <a:gd name="connsiteX1183" fmla="*/ 616407 w 2604760"/>
                  <a:gd name="connsiteY1183" fmla="*/ 397687 h 1458260"/>
                  <a:gd name="connsiteX1184" fmla="*/ 616933 w 2604760"/>
                  <a:gd name="connsiteY1184" fmla="*/ 393879 h 1458260"/>
                  <a:gd name="connsiteX1185" fmla="*/ 617451 w 2604760"/>
                  <a:gd name="connsiteY1185" fmla="*/ 392058 h 1458260"/>
                  <a:gd name="connsiteX1186" fmla="*/ 617969 w 2604760"/>
                  <a:gd name="connsiteY1186" fmla="*/ 392710 h 1458260"/>
                  <a:gd name="connsiteX1187" fmla="*/ 618495 w 2604760"/>
                  <a:gd name="connsiteY1187" fmla="*/ 395791 h 1458260"/>
                  <a:gd name="connsiteX1188" fmla="*/ 619012 w 2604760"/>
                  <a:gd name="connsiteY1188" fmla="*/ 400718 h 1458260"/>
                  <a:gd name="connsiteX1189" fmla="*/ 619538 w 2604760"/>
                  <a:gd name="connsiteY1189" fmla="*/ 406496 h 1458260"/>
                  <a:gd name="connsiteX1190" fmla="*/ 620056 w 2604760"/>
                  <a:gd name="connsiteY1190" fmla="*/ 411899 h 1458260"/>
                  <a:gd name="connsiteX1191" fmla="*/ 620574 w 2604760"/>
                  <a:gd name="connsiteY1191" fmla="*/ 415706 h 1458260"/>
                  <a:gd name="connsiteX1192" fmla="*/ 621100 w 2604760"/>
                  <a:gd name="connsiteY1192" fmla="*/ 416884 h 1458260"/>
                  <a:gd name="connsiteX1193" fmla="*/ 621618 w 2604760"/>
                  <a:gd name="connsiteY1193" fmla="*/ 414821 h 1458260"/>
                  <a:gd name="connsiteX1194" fmla="*/ 622144 w 2604760"/>
                  <a:gd name="connsiteY1194" fmla="*/ 409485 h 1458260"/>
                  <a:gd name="connsiteX1195" fmla="*/ 622661 w 2604760"/>
                  <a:gd name="connsiteY1195" fmla="*/ 401503 h 1458260"/>
                  <a:gd name="connsiteX1196" fmla="*/ 623179 w 2604760"/>
                  <a:gd name="connsiteY1196" fmla="*/ 391975 h 1458260"/>
                  <a:gd name="connsiteX1197" fmla="*/ 623705 w 2604760"/>
                  <a:gd name="connsiteY1197" fmla="*/ 382322 h 1458260"/>
                  <a:gd name="connsiteX1198" fmla="*/ 624223 w 2604760"/>
                  <a:gd name="connsiteY1198" fmla="*/ 374022 h 1458260"/>
                  <a:gd name="connsiteX1199" fmla="*/ 624749 w 2604760"/>
                  <a:gd name="connsiteY1199" fmla="*/ 368369 h 1458260"/>
                  <a:gd name="connsiteX1200" fmla="*/ 625267 w 2604760"/>
                  <a:gd name="connsiteY1200" fmla="*/ 366181 h 1458260"/>
                  <a:gd name="connsiteX1201" fmla="*/ 625784 w 2604760"/>
                  <a:gd name="connsiteY1201" fmla="*/ 367617 h 1458260"/>
                  <a:gd name="connsiteX1202" fmla="*/ 626311 w 2604760"/>
                  <a:gd name="connsiteY1202" fmla="*/ 372110 h 1458260"/>
                  <a:gd name="connsiteX1203" fmla="*/ 626828 w 2604760"/>
                  <a:gd name="connsiteY1203" fmla="*/ 378498 h 1458260"/>
                  <a:gd name="connsiteX1204" fmla="*/ 627354 w 2604760"/>
                  <a:gd name="connsiteY1204" fmla="*/ 385245 h 1458260"/>
                  <a:gd name="connsiteX1205" fmla="*/ 627872 w 2604760"/>
                  <a:gd name="connsiteY1205" fmla="*/ 390689 h 1458260"/>
                  <a:gd name="connsiteX1206" fmla="*/ 628390 w 2604760"/>
                  <a:gd name="connsiteY1206" fmla="*/ 393394 h 1458260"/>
                  <a:gd name="connsiteX1207" fmla="*/ 628916 w 2604760"/>
                  <a:gd name="connsiteY1207" fmla="*/ 392401 h 1458260"/>
                  <a:gd name="connsiteX1208" fmla="*/ 629434 w 2604760"/>
                  <a:gd name="connsiteY1208" fmla="*/ 387424 h 1458260"/>
                  <a:gd name="connsiteX1209" fmla="*/ 629960 w 2604760"/>
                  <a:gd name="connsiteY1209" fmla="*/ 378898 h 1458260"/>
                  <a:gd name="connsiteX1210" fmla="*/ 630477 w 2604760"/>
                  <a:gd name="connsiteY1210" fmla="*/ 367943 h 1458260"/>
                  <a:gd name="connsiteX1211" fmla="*/ 630995 w 2604760"/>
                  <a:gd name="connsiteY1211" fmla="*/ 356102 h 1458260"/>
                  <a:gd name="connsiteX1212" fmla="*/ 631521 w 2604760"/>
                  <a:gd name="connsiteY1212" fmla="*/ 345117 h 1458260"/>
                  <a:gd name="connsiteX1213" fmla="*/ 632039 w 2604760"/>
                  <a:gd name="connsiteY1213" fmla="*/ 336510 h 1458260"/>
                  <a:gd name="connsiteX1214" fmla="*/ 632565 w 2604760"/>
                  <a:gd name="connsiteY1214" fmla="*/ 331367 h 1458260"/>
                  <a:gd name="connsiteX1215" fmla="*/ 633083 w 2604760"/>
                  <a:gd name="connsiteY1215" fmla="*/ 330115 h 1458260"/>
                  <a:gd name="connsiteX1216" fmla="*/ 633600 w 2604760"/>
                  <a:gd name="connsiteY1216" fmla="*/ 332459 h 1458260"/>
                  <a:gd name="connsiteX1217" fmla="*/ 634126 w 2604760"/>
                  <a:gd name="connsiteY1217" fmla="*/ 337425 h 1458260"/>
                  <a:gd name="connsiteX1218" fmla="*/ 634644 w 2604760"/>
                  <a:gd name="connsiteY1218" fmla="*/ 343553 h 1458260"/>
                  <a:gd name="connsiteX1219" fmla="*/ 635170 w 2604760"/>
                  <a:gd name="connsiteY1219" fmla="*/ 349197 h 1458260"/>
                  <a:gd name="connsiteX1220" fmla="*/ 635688 w 2604760"/>
                  <a:gd name="connsiteY1220" fmla="*/ 352879 h 1458260"/>
                  <a:gd name="connsiteX1221" fmla="*/ 636206 w 2604760"/>
                  <a:gd name="connsiteY1221" fmla="*/ 353530 h 1458260"/>
                  <a:gd name="connsiteX1222" fmla="*/ 636732 w 2604760"/>
                  <a:gd name="connsiteY1222" fmla="*/ 350666 h 1458260"/>
                  <a:gd name="connsiteX1223" fmla="*/ 637249 w 2604760"/>
                  <a:gd name="connsiteY1223" fmla="*/ 344490 h 1458260"/>
                  <a:gd name="connsiteX1224" fmla="*/ 637775 w 2604760"/>
                  <a:gd name="connsiteY1224" fmla="*/ 335804 h 1458260"/>
                  <a:gd name="connsiteX1225" fmla="*/ 638293 w 2604760"/>
                  <a:gd name="connsiteY1225" fmla="*/ 325894 h 1458260"/>
                  <a:gd name="connsiteX1226" fmla="*/ 638811 w 2604760"/>
                  <a:gd name="connsiteY1226" fmla="*/ 316221 h 1458260"/>
                  <a:gd name="connsiteX1227" fmla="*/ 639337 w 2604760"/>
                  <a:gd name="connsiteY1227" fmla="*/ 308113 h 1458260"/>
                  <a:gd name="connsiteX1228" fmla="*/ 639855 w 2604760"/>
                  <a:gd name="connsiteY1228" fmla="*/ 302535 h 1458260"/>
                  <a:gd name="connsiteX1229" fmla="*/ 640381 w 2604760"/>
                  <a:gd name="connsiteY1229" fmla="*/ 299964 h 1458260"/>
                  <a:gd name="connsiteX1230" fmla="*/ 640898 w 2604760"/>
                  <a:gd name="connsiteY1230" fmla="*/ 300329 h 1458260"/>
                  <a:gd name="connsiteX1231" fmla="*/ 641416 w 2604760"/>
                  <a:gd name="connsiteY1231" fmla="*/ 303009 h 1458260"/>
                  <a:gd name="connsiteX1232" fmla="*/ 641942 w 2604760"/>
                  <a:gd name="connsiteY1232" fmla="*/ 306954 h 1458260"/>
                  <a:gd name="connsiteX1233" fmla="*/ 642460 w 2604760"/>
                  <a:gd name="connsiteY1233" fmla="*/ 310951 h 1458260"/>
                  <a:gd name="connsiteX1234" fmla="*/ 642986 w 2604760"/>
                  <a:gd name="connsiteY1234" fmla="*/ 313919 h 1458260"/>
                  <a:gd name="connsiteX1235" fmla="*/ 643504 w 2604760"/>
                  <a:gd name="connsiteY1235" fmla="*/ 315112 h 1458260"/>
                  <a:gd name="connsiteX1236" fmla="*/ 644021 w 2604760"/>
                  <a:gd name="connsiteY1236" fmla="*/ 314184 h 1458260"/>
                  <a:gd name="connsiteX1237" fmla="*/ 644547 w 2604760"/>
                  <a:gd name="connsiteY1237" fmla="*/ 311214 h 1458260"/>
                  <a:gd name="connsiteX1238" fmla="*/ 645065 w 2604760"/>
                  <a:gd name="connsiteY1238" fmla="*/ 306694 h 1458260"/>
                  <a:gd name="connsiteX1239" fmla="*/ 645591 w 2604760"/>
                  <a:gd name="connsiteY1239" fmla="*/ 301436 h 1458260"/>
                  <a:gd name="connsiteX1240" fmla="*/ 646109 w 2604760"/>
                  <a:gd name="connsiteY1240" fmla="*/ 296355 h 1458260"/>
                  <a:gd name="connsiteX1241" fmla="*/ 646627 w 2604760"/>
                  <a:gd name="connsiteY1241" fmla="*/ 292229 h 1458260"/>
                  <a:gd name="connsiteX1242" fmla="*/ 647153 w 2604760"/>
                  <a:gd name="connsiteY1242" fmla="*/ 289539 h 1458260"/>
                  <a:gd name="connsiteX1243" fmla="*/ 647671 w 2604760"/>
                  <a:gd name="connsiteY1243" fmla="*/ 288462 h 1458260"/>
                  <a:gd name="connsiteX1244" fmla="*/ 648197 w 2604760"/>
                  <a:gd name="connsiteY1244" fmla="*/ 288877 h 1458260"/>
                  <a:gd name="connsiteX1245" fmla="*/ 648714 w 2604760"/>
                  <a:gd name="connsiteY1245" fmla="*/ 290382 h 1458260"/>
                  <a:gd name="connsiteX1246" fmla="*/ 649232 w 2604760"/>
                  <a:gd name="connsiteY1246" fmla="*/ 292356 h 1458260"/>
                  <a:gd name="connsiteX1247" fmla="*/ 649758 w 2604760"/>
                  <a:gd name="connsiteY1247" fmla="*/ 294134 h 1458260"/>
                  <a:gd name="connsiteX1248" fmla="*/ 650276 w 2604760"/>
                  <a:gd name="connsiteY1248" fmla="*/ 295224 h 1458260"/>
                  <a:gd name="connsiteX1249" fmla="*/ 650802 w 2604760"/>
                  <a:gd name="connsiteY1249" fmla="*/ 295421 h 1458260"/>
                  <a:gd name="connsiteX1250" fmla="*/ 651320 w 2604760"/>
                  <a:gd name="connsiteY1250" fmla="*/ 294784 h 1458260"/>
                  <a:gd name="connsiteX1251" fmla="*/ 651837 w 2604760"/>
                  <a:gd name="connsiteY1251" fmla="*/ 293566 h 1458260"/>
                  <a:gd name="connsiteX1252" fmla="*/ 652363 w 2604760"/>
                  <a:gd name="connsiteY1252" fmla="*/ 292171 h 1458260"/>
                  <a:gd name="connsiteX1253" fmla="*/ 652881 w 2604760"/>
                  <a:gd name="connsiteY1253" fmla="*/ 291103 h 1458260"/>
                  <a:gd name="connsiteX1254" fmla="*/ 653407 w 2604760"/>
                  <a:gd name="connsiteY1254" fmla="*/ 290838 h 1458260"/>
                  <a:gd name="connsiteX1255" fmla="*/ 653925 w 2604760"/>
                  <a:gd name="connsiteY1255" fmla="*/ 291635 h 1458260"/>
                  <a:gd name="connsiteX1256" fmla="*/ 654442 w 2604760"/>
                  <a:gd name="connsiteY1256" fmla="*/ 293447 h 1458260"/>
                  <a:gd name="connsiteX1257" fmla="*/ 654969 w 2604760"/>
                  <a:gd name="connsiteY1257" fmla="*/ 295965 h 1458260"/>
                  <a:gd name="connsiteX1258" fmla="*/ 655486 w 2604760"/>
                  <a:gd name="connsiteY1258" fmla="*/ 298749 h 1458260"/>
                  <a:gd name="connsiteX1259" fmla="*/ 656012 w 2604760"/>
                  <a:gd name="connsiteY1259" fmla="*/ 301311 h 1458260"/>
                  <a:gd name="connsiteX1260" fmla="*/ 656530 w 2604760"/>
                  <a:gd name="connsiteY1260" fmla="*/ 303170 h 1458260"/>
                  <a:gd name="connsiteX1261" fmla="*/ 657048 w 2604760"/>
                  <a:gd name="connsiteY1261" fmla="*/ 303952 h 1458260"/>
                  <a:gd name="connsiteX1262" fmla="*/ 657574 w 2604760"/>
                  <a:gd name="connsiteY1262" fmla="*/ 303533 h 1458260"/>
                  <a:gd name="connsiteX1263" fmla="*/ 658092 w 2604760"/>
                  <a:gd name="connsiteY1263" fmla="*/ 302115 h 1458260"/>
                  <a:gd name="connsiteX1264" fmla="*/ 658618 w 2604760"/>
                  <a:gd name="connsiteY1264" fmla="*/ 300164 h 1458260"/>
                  <a:gd name="connsiteX1265" fmla="*/ 659135 w 2604760"/>
                  <a:gd name="connsiteY1265" fmla="*/ 298274 h 1458260"/>
                  <a:gd name="connsiteX1266" fmla="*/ 659653 w 2604760"/>
                  <a:gd name="connsiteY1266" fmla="*/ 297066 h 1458260"/>
                  <a:gd name="connsiteX1267" fmla="*/ 660179 w 2604760"/>
                  <a:gd name="connsiteY1267" fmla="*/ 297117 h 1458260"/>
                  <a:gd name="connsiteX1268" fmla="*/ 660697 w 2604760"/>
                  <a:gd name="connsiteY1268" fmla="*/ 298845 h 1458260"/>
                  <a:gd name="connsiteX1269" fmla="*/ 661223 w 2604760"/>
                  <a:gd name="connsiteY1269" fmla="*/ 302358 h 1458260"/>
                  <a:gd name="connsiteX1270" fmla="*/ 661741 w 2604760"/>
                  <a:gd name="connsiteY1270" fmla="*/ 307358 h 1458260"/>
                  <a:gd name="connsiteX1271" fmla="*/ 662258 w 2604760"/>
                  <a:gd name="connsiteY1271" fmla="*/ 313208 h 1458260"/>
                  <a:gd name="connsiteX1272" fmla="*/ 662784 w 2604760"/>
                  <a:gd name="connsiteY1272" fmla="*/ 319106 h 1458260"/>
                  <a:gd name="connsiteX1273" fmla="*/ 663302 w 2604760"/>
                  <a:gd name="connsiteY1273" fmla="*/ 324246 h 1458260"/>
                  <a:gd name="connsiteX1274" fmla="*/ 663828 w 2604760"/>
                  <a:gd name="connsiteY1274" fmla="*/ 327918 h 1458260"/>
                  <a:gd name="connsiteX1275" fmla="*/ 664346 w 2604760"/>
                  <a:gd name="connsiteY1275" fmla="*/ 329608 h 1458260"/>
                  <a:gd name="connsiteX1276" fmla="*/ 664864 w 2604760"/>
                  <a:gd name="connsiteY1276" fmla="*/ 329133 h 1458260"/>
                  <a:gd name="connsiteX1277" fmla="*/ 665390 w 2604760"/>
                  <a:gd name="connsiteY1277" fmla="*/ 326729 h 1458260"/>
                  <a:gd name="connsiteX1278" fmla="*/ 665907 w 2604760"/>
                  <a:gd name="connsiteY1278" fmla="*/ 323014 h 1458260"/>
                  <a:gd name="connsiteX1279" fmla="*/ 666433 w 2604760"/>
                  <a:gd name="connsiteY1279" fmla="*/ 318860 h 1458260"/>
                  <a:gd name="connsiteX1280" fmla="*/ 666951 w 2604760"/>
                  <a:gd name="connsiteY1280" fmla="*/ 315235 h 1458260"/>
                  <a:gd name="connsiteX1281" fmla="*/ 667469 w 2604760"/>
                  <a:gd name="connsiteY1281" fmla="*/ 313068 h 1458260"/>
                  <a:gd name="connsiteX1282" fmla="*/ 667995 w 2604760"/>
                  <a:gd name="connsiteY1282" fmla="*/ 313085 h 1458260"/>
                  <a:gd name="connsiteX1283" fmla="*/ 668513 w 2604760"/>
                  <a:gd name="connsiteY1283" fmla="*/ 315630 h 1458260"/>
                  <a:gd name="connsiteX1284" fmla="*/ 669039 w 2604760"/>
                  <a:gd name="connsiteY1284" fmla="*/ 320556 h 1458260"/>
                  <a:gd name="connsiteX1285" fmla="*/ 669557 w 2604760"/>
                  <a:gd name="connsiteY1285" fmla="*/ 327244 h 1458260"/>
                  <a:gd name="connsiteX1286" fmla="*/ 670074 w 2604760"/>
                  <a:gd name="connsiteY1286" fmla="*/ 334742 h 1458260"/>
                  <a:gd name="connsiteX1287" fmla="*/ 670600 w 2604760"/>
                  <a:gd name="connsiteY1287" fmla="*/ 341942 h 1458260"/>
                  <a:gd name="connsiteX1288" fmla="*/ 671118 w 2604760"/>
                  <a:gd name="connsiteY1288" fmla="*/ 347744 h 1458260"/>
                  <a:gd name="connsiteX1289" fmla="*/ 671644 w 2604760"/>
                  <a:gd name="connsiteY1289" fmla="*/ 351226 h 1458260"/>
                  <a:gd name="connsiteX1290" fmla="*/ 672162 w 2604760"/>
                  <a:gd name="connsiteY1290" fmla="*/ 351844 h 1458260"/>
                  <a:gd name="connsiteX1291" fmla="*/ 672679 w 2604760"/>
                  <a:gd name="connsiteY1291" fmla="*/ 349547 h 1458260"/>
                  <a:gd name="connsiteX1292" fmla="*/ 673206 w 2604760"/>
                  <a:gd name="connsiteY1292" fmla="*/ 344823 h 1458260"/>
                  <a:gd name="connsiteX1293" fmla="*/ 673723 w 2604760"/>
                  <a:gd name="connsiteY1293" fmla="*/ 338583 h 1458260"/>
                  <a:gd name="connsiteX1294" fmla="*/ 674249 w 2604760"/>
                  <a:gd name="connsiteY1294" fmla="*/ 332013 h 1458260"/>
                  <a:gd name="connsiteX1295" fmla="*/ 674767 w 2604760"/>
                  <a:gd name="connsiteY1295" fmla="*/ 326364 h 1458260"/>
                  <a:gd name="connsiteX1296" fmla="*/ 675285 w 2604760"/>
                  <a:gd name="connsiteY1296" fmla="*/ 322715 h 1458260"/>
                  <a:gd name="connsiteX1297" fmla="*/ 675811 w 2604760"/>
                  <a:gd name="connsiteY1297" fmla="*/ 321785 h 1458260"/>
                  <a:gd name="connsiteX1298" fmla="*/ 676328 w 2604760"/>
                  <a:gd name="connsiteY1298" fmla="*/ 323787 h 1458260"/>
                  <a:gd name="connsiteX1299" fmla="*/ 676855 w 2604760"/>
                  <a:gd name="connsiteY1299" fmla="*/ 328385 h 1458260"/>
                  <a:gd name="connsiteX1300" fmla="*/ 677372 w 2604760"/>
                  <a:gd name="connsiteY1300" fmla="*/ 334748 h 1458260"/>
                  <a:gd name="connsiteX1301" fmla="*/ 677890 w 2604760"/>
                  <a:gd name="connsiteY1301" fmla="*/ 341690 h 1458260"/>
                  <a:gd name="connsiteX1302" fmla="*/ 678416 w 2604760"/>
                  <a:gd name="connsiteY1302" fmla="*/ 347886 h 1458260"/>
                  <a:gd name="connsiteX1303" fmla="*/ 678934 w 2604760"/>
                  <a:gd name="connsiteY1303" fmla="*/ 352144 h 1458260"/>
                  <a:gd name="connsiteX1304" fmla="*/ 679460 w 2604760"/>
                  <a:gd name="connsiteY1304" fmla="*/ 353614 h 1458260"/>
                  <a:gd name="connsiteX1305" fmla="*/ 679978 w 2604760"/>
                  <a:gd name="connsiteY1305" fmla="*/ 351927 h 1458260"/>
                  <a:gd name="connsiteX1306" fmla="*/ 680495 w 2604760"/>
                  <a:gd name="connsiteY1306" fmla="*/ 347318 h 1458260"/>
                  <a:gd name="connsiteX1307" fmla="*/ 681021 w 2604760"/>
                  <a:gd name="connsiteY1307" fmla="*/ 340532 h 1458260"/>
                  <a:gd name="connsiteX1308" fmla="*/ 681539 w 2604760"/>
                  <a:gd name="connsiteY1308" fmla="*/ 332698 h 1458260"/>
                  <a:gd name="connsiteX1309" fmla="*/ 682065 w 2604760"/>
                  <a:gd name="connsiteY1309" fmla="*/ 325083 h 1458260"/>
                  <a:gd name="connsiteX1310" fmla="*/ 682583 w 2604760"/>
                  <a:gd name="connsiteY1310" fmla="*/ 318840 h 1458260"/>
                  <a:gd name="connsiteX1311" fmla="*/ 683101 w 2604760"/>
                  <a:gd name="connsiteY1311" fmla="*/ 314825 h 1458260"/>
                  <a:gd name="connsiteX1312" fmla="*/ 683627 w 2604760"/>
                  <a:gd name="connsiteY1312" fmla="*/ 313475 h 1458260"/>
                  <a:gd name="connsiteX1313" fmla="*/ 684144 w 2604760"/>
                  <a:gd name="connsiteY1313" fmla="*/ 314719 h 1458260"/>
                  <a:gd name="connsiteX1314" fmla="*/ 684670 w 2604760"/>
                  <a:gd name="connsiteY1314" fmla="*/ 317968 h 1458260"/>
                  <a:gd name="connsiteX1315" fmla="*/ 685188 w 2604760"/>
                  <a:gd name="connsiteY1315" fmla="*/ 322211 h 1458260"/>
                  <a:gd name="connsiteX1316" fmla="*/ 685706 w 2604760"/>
                  <a:gd name="connsiteY1316" fmla="*/ 326269 h 1458260"/>
                  <a:gd name="connsiteX1317" fmla="*/ 686232 w 2604760"/>
                  <a:gd name="connsiteY1317" fmla="*/ 329061 h 1458260"/>
                  <a:gd name="connsiteX1318" fmla="*/ 686750 w 2604760"/>
                  <a:gd name="connsiteY1318" fmla="*/ 329818 h 1458260"/>
                  <a:gd name="connsiteX1319" fmla="*/ 687276 w 2604760"/>
                  <a:gd name="connsiteY1319" fmla="*/ 328177 h 1458260"/>
                  <a:gd name="connsiteX1320" fmla="*/ 687793 w 2604760"/>
                  <a:gd name="connsiteY1320" fmla="*/ 324228 h 1458260"/>
                  <a:gd name="connsiteX1321" fmla="*/ 688311 w 2604760"/>
                  <a:gd name="connsiteY1321" fmla="*/ 318505 h 1458260"/>
                  <a:gd name="connsiteX1322" fmla="*/ 688837 w 2604760"/>
                  <a:gd name="connsiteY1322" fmla="*/ 311872 h 1458260"/>
                  <a:gd name="connsiteX1323" fmla="*/ 689355 w 2604760"/>
                  <a:gd name="connsiteY1323" fmla="*/ 305293 h 1458260"/>
                  <a:gd name="connsiteX1324" fmla="*/ 689881 w 2604760"/>
                  <a:gd name="connsiteY1324" fmla="*/ 299608 h 1458260"/>
                  <a:gd name="connsiteX1325" fmla="*/ 690399 w 2604760"/>
                  <a:gd name="connsiteY1325" fmla="*/ 295394 h 1458260"/>
                  <a:gd name="connsiteX1326" fmla="*/ 690916 w 2604760"/>
                  <a:gd name="connsiteY1326" fmla="*/ 292913 h 1458260"/>
                  <a:gd name="connsiteX1327" fmla="*/ 691442 w 2604760"/>
                  <a:gd name="connsiteY1327" fmla="*/ 292078 h 1458260"/>
                  <a:gd name="connsiteX1328" fmla="*/ 691960 w 2604760"/>
                  <a:gd name="connsiteY1328" fmla="*/ 292444 h 1458260"/>
                  <a:gd name="connsiteX1329" fmla="*/ 692486 w 2604760"/>
                  <a:gd name="connsiteY1329" fmla="*/ 293293 h 1458260"/>
                  <a:gd name="connsiteX1330" fmla="*/ 693004 w 2604760"/>
                  <a:gd name="connsiteY1330" fmla="*/ 293842 h 1458260"/>
                  <a:gd name="connsiteX1331" fmla="*/ 693522 w 2604760"/>
                  <a:gd name="connsiteY1331" fmla="*/ 293493 h 1458260"/>
                  <a:gd name="connsiteX1332" fmla="*/ 694048 w 2604760"/>
                  <a:gd name="connsiteY1332" fmla="*/ 291953 h 1458260"/>
                  <a:gd name="connsiteX1333" fmla="*/ 694565 w 2604760"/>
                  <a:gd name="connsiteY1333" fmla="*/ 289227 h 1458260"/>
                  <a:gd name="connsiteX1334" fmla="*/ 695092 w 2604760"/>
                  <a:gd name="connsiteY1334" fmla="*/ 285569 h 1458260"/>
                  <a:gd name="connsiteX1335" fmla="*/ 695609 w 2604760"/>
                  <a:gd name="connsiteY1335" fmla="*/ 281439 h 1458260"/>
                  <a:gd name="connsiteX1336" fmla="*/ 696127 w 2604760"/>
                  <a:gd name="connsiteY1336" fmla="*/ 277435 h 1458260"/>
                  <a:gd name="connsiteX1337" fmla="*/ 696653 w 2604760"/>
                  <a:gd name="connsiteY1337" fmla="*/ 274118 h 1458260"/>
                  <a:gd name="connsiteX1338" fmla="*/ 697171 w 2604760"/>
                  <a:gd name="connsiteY1338" fmla="*/ 271829 h 1458260"/>
                  <a:gd name="connsiteX1339" fmla="*/ 697697 w 2604760"/>
                  <a:gd name="connsiteY1339" fmla="*/ 270590 h 1458260"/>
                  <a:gd name="connsiteX1340" fmla="*/ 698215 w 2604760"/>
                  <a:gd name="connsiteY1340" fmla="*/ 270152 h 1458260"/>
                  <a:gd name="connsiteX1341" fmla="*/ 698732 w 2604760"/>
                  <a:gd name="connsiteY1341" fmla="*/ 270093 h 1458260"/>
                  <a:gd name="connsiteX1342" fmla="*/ 699258 w 2604760"/>
                  <a:gd name="connsiteY1342" fmla="*/ 269892 h 1458260"/>
                  <a:gd name="connsiteX1343" fmla="*/ 699776 w 2604760"/>
                  <a:gd name="connsiteY1343" fmla="*/ 269017 h 1458260"/>
                  <a:gd name="connsiteX1344" fmla="*/ 700302 w 2604760"/>
                  <a:gd name="connsiteY1344" fmla="*/ 267074 h 1458260"/>
                  <a:gd name="connsiteX1345" fmla="*/ 700820 w 2604760"/>
                  <a:gd name="connsiteY1345" fmla="*/ 263977 h 1458260"/>
                  <a:gd name="connsiteX1346" fmla="*/ 701338 w 2604760"/>
                  <a:gd name="connsiteY1346" fmla="*/ 259992 h 1458260"/>
                  <a:gd name="connsiteX1347" fmla="*/ 701864 w 2604760"/>
                  <a:gd name="connsiteY1347" fmla="*/ 255641 h 1458260"/>
                  <a:gd name="connsiteX1348" fmla="*/ 702381 w 2604760"/>
                  <a:gd name="connsiteY1348" fmla="*/ 251548 h 1458260"/>
                  <a:gd name="connsiteX1349" fmla="*/ 702907 w 2604760"/>
                  <a:gd name="connsiteY1349" fmla="*/ 248326 h 1458260"/>
                  <a:gd name="connsiteX1350" fmla="*/ 703425 w 2604760"/>
                  <a:gd name="connsiteY1350" fmla="*/ 246505 h 1458260"/>
                  <a:gd name="connsiteX1351" fmla="*/ 703943 w 2604760"/>
                  <a:gd name="connsiteY1351" fmla="*/ 246416 h 1458260"/>
                  <a:gd name="connsiteX1352" fmla="*/ 704469 w 2604760"/>
                  <a:gd name="connsiteY1352" fmla="*/ 248032 h 1458260"/>
                  <a:gd name="connsiteX1353" fmla="*/ 704987 w 2604760"/>
                  <a:gd name="connsiteY1353" fmla="*/ 250907 h 1458260"/>
                  <a:gd name="connsiteX1354" fmla="*/ 705513 w 2604760"/>
                  <a:gd name="connsiteY1354" fmla="*/ 254294 h 1458260"/>
                  <a:gd name="connsiteX1355" fmla="*/ 706030 w 2604760"/>
                  <a:gd name="connsiteY1355" fmla="*/ 257348 h 1458260"/>
                  <a:gd name="connsiteX1356" fmla="*/ 706548 w 2604760"/>
                  <a:gd name="connsiteY1356" fmla="*/ 259307 h 1458260"/>
                  <a:gd name="connsiteX1357" fmla="*/ 707074 w 2604760"/>
                  <a:gd name="connsiteY1357" fmla="*/ 259598 h 1458260"/>
                  <a:gd name="connsiteX1358" fmla="*/ 707592 w 2604760"/>
                  <a:gd name="connsiteY1358" fmla="*/ 257948 h 1458260"/>
                  <a:gd name="connsiteX1359" fmla="*/ 708118 w 2604760"/>
                  <a:gd name="connsiteY1359" fmla="*/ 254482 h 1458260"/>
                  <a:gd name="connsiteX1360" fmla="*/ 708636 w 2604760"/>
                  <a:gd name="connsiteY1360" fmla="*/ 249743 h 1458260"/>
                  <a:gd name="connsiteX1361" fmla="*/ 709153 w 2604760"/>
                  <a:gd name="connsiteY1361" fmla="*/ 244565 h 1458260"/>
                  <a:gd name="connsiteX1362" fmla="*/ 709679 w 2604760"/>
                  <a:gd name="connsiteY1362" fmla="*/ 239879 h 1458260"/>
                  <a:gd name="connsiteX1363" fmla="*/ 710197 w 2604760"/>
                  <a:gd name="connsiteY1363" fmla="*/ 236557 h 1458260"/>
                  <a:gd name="connsiteX1364" fmla="*/ 710723 w 2604760"/>
                  <a:gd name="connsiteY1364" fmla="*/ 235287 h 1458260"/>
                  <a:gd name="connsiteX1365" fmla="*/ 711241 w 2604760"/>
                  <a:gd name="connsiteY1365" fmla="*/ 236457 h 1458260"/>
                  <a:gd name="connsiteX1366" fmla="*/ 711759 w 2604760"/>
                  <a:gd name="connsiteY1366" fmla="*/ 240020 h 1458260"/>
                  <a:gd name="connsiteX1367" fmla="*/ 712285 w 2604760"/>
                  <a:gd name="connsiteY1367" fmla="*/ 245443 h 1458260"/>
                  <a:gd name="connsiteX1368" fmla="*/ 712802 w 2604760"/>
                  <a:gd name="connsiteY1368" fmla="*/ 251829 h 1458260"/>
                  <a:gd name="connsiteX1369" fmla="*/ 713328 w 2604760"/>
                  <a:gd name="connsiteY1369" fmla="*/ 258134 h 1458260"/>
                  <a:gd name="connsiteX1370" fmla="*/ 713846 w 2604760"/>
                  <a:gd name="connsiteY1370" fmla="*/ 263380 h 1458260"/>
                  <a:gd name="connsiteX1371" fmla="*/ 714364 w 2604760"/>
                  <a:gd name="connsiteY1371" fmla="*/ 266795 h 1458260"/>
                  <a:gd name="connsiteX1372" fmla="*/ 714890 w 2604760"/>
                  <a:gd name="connsiteY1372" fmla="*/ 267916 h 1458260"/>
                  <a:gd name="connsiteX1373" fmla="*/ 715408 w 2604760"/>
                  <a:gd name="connsiteY1373" fmla="*/ 266698 h 1458260"/>
                  <a:gd name="connsiteX1374" fmla="*/ 715934 w 2604760"/>
                  <a:gd name="connsiteY1374" fmla="*/ 263531 h 1458260"/>
                  <a:gd name="connsiteX1375" fmla="*/ 716452 w 2604760"/>
                  <a:gd name="connsiteY1375" fmla="*/ 259178 h 1458260"/>
                  <a:gd name="connsiteX1376" fmla="*/ 716969 w 2604760"/>
                  <a:gd name="connsiteY1376" fmla="*/ 254609 h 1458260"/>
                  <a:gd name="connsiteX1377" fmla="*/ 717495 w 2604760"/>
                  <a:gd name="connsiteY1377" fmla="*/ 250838 h 1458260"/>
                  <a:gd name="connsiteX1378" fmla="*/ 718013 w 2604760"/>
                  <a:gd name="connsiteY1378" fmla="*/ 248760 h 1458260"/>
                  <a:gd name="connsiteX1379" fmla="*/ 718539 w 2604760"/>
                  <a:gd name="connsiteY1379" fmla="*/ 248996 h 1458260"/>
                  <a:gd name="connsiteX1380" fmla="*/ 719057 w 2604760"/>
                  <a:gd name="connsiteY1380" fmla="*/ 251768 h 1458260"/>
                  <a:gd name="connsiteX1381" fmla="*/ 719574 w 2604760"/>
                  <a:gd name="connsiteY1381" fmla="*/ 256838 h 1458260"/>
                  <a:gd name="connsiteX1382" fmla="*/ 720101 w 2604760"/>
                  <a:gd name="connsiteY1382" fmla="*/ 263567 h 1458260"/>
                  <a:gd name="connsiteX1383" fmla="*/ 720618 w 2604760"/>
                  <a:gd name="connsiteY1383" fmla="*/ 271056 h 1458260"/>
                  <a:gd name="connsiteX1384" fmla="*/ 721144 w 2604760"/>
                  <a:gd name="connsiteY1384" fmla="*/ 278301 h 1458260"/>
                  <a:gd name="connsiteX1385" fmla="*/ 721662 w 2604760"/>
                  <a:gd name="connsiteY1385" fmla="*/ 284359 h 1458260"/>
                  <a:gd name="connsiteX1386" fmla="*/ 722180 w 2604760"/>
                  <a:gd name="connsiteY1386" fmla="*/ 288494 h 1458260"/>
                  <a:gd name="connsiteX1387" fmla="*/ 722706 w 2604760"/>
                  <a:gd name="connsiteY1387" fmla="*/ 290303 h 1458260"/>
                  <a:gd name="connsiteX1388" fmla="*/ 723223 w 2604760"/>
                  <a:gd name="connsiteY1388" fmla="*/ 289795 h 1458260"/>
                  <a:gd name="connsiteX1389" fmla="*/ 723750 w 2604760"/>
                  <a:gd name="connsiteY1389" fmla="*/ 287387 h 1458260"/>
                  <a:gd name="connsiteX1390" fmla="*/ 724267 w 2604760"/>
                  <a:gd name="connsiteY1390" fmla="*/ 283832 h 1458260"/>
                  <a:gd name="connsiteX1391" fmla="*/ 724785 w 2604760"/>
                  <a:gd name="connsiteY1391" fmla="*/ 280068 h 1458260"/>
                  <a:gd name="connsiteX1392" fmla="*/ 725311 w 2604760"/>
                  <a:gd name="connsiteY1392" fmla="*/ 277042 h 1458260"/>
                  <a:gd name="connsiteX1393" fmla="*/ 725829 w 2604760"/>
                  <a:gd name="connsiteY1393" fmla="*/ 275532 h 1458260"/>
                  <a:gd name="connsiteX1394" fmla="*/ 726355 w 2604760"/>
                  <a:gd name="connsiteY1394" fmla="*/ 276038 h 1458260"/>
                  <a:gd name="connsiteX1395" fmla="*/ 726873 w 2604760"/>
                  <a:gd name="connsiteY1395" fmla="*/ 278711 h 1458260"/>
                  <a:gd name="connsiteX1396" fmla="*/ 727390 w 2604760"/>
                  <a:gd name="connsiteY1396" fmla="*/ 283328 h 1458260"/>
                  <a:gd name="connsiteX1397" fmla="*/ 727916 w 2604760"/>
                  <a:gd name="connsiteY1397" fmla="*/ 289309 h 1458260"/>
                  <a:gd name="connsiteX1398" fmla="*/ 728434 w 2604760"/>
                  <a:gd name="connsiteY1398" fmla="*/ 295818 h 1458260"/>
                  <a:gd name="connsiteX1399" fmla="*/ 728960 w 2604760"/>
                  <a:gd name="connsiteY1399" fmla="*/ 301928 h 1458260"/>
                  <a:gd name="connsiteX1400" fmla="*/ 729478 w 2604760"/>
                  <a:gd name="connsiteY1400" fmla="*/ 306817 h 1458260"/>
                  <a:gd name="connsiteX1401" fmla="*/ 729996 w 2604760"/>
                  <a:gd name="connsiteY1401" fmla="*/ 309898 h 1458260"/>
                  <a:gd name="connsiteX1402" fmla="*/ 730522 w 2604760"/>
                  <a:gd name="connsiteY1402" fmla="*/ 310915 h 1458260"/>
                  <a:gd name="connsiteX1403" fmla="*/ 731039 w 2604760"/>
                  <a:gd name="connsiteY1403" fmla="*/ 309985 h 1458260"/>
                  <a:gd name="connsiteX1404" fmla="*/ 731565 w 2604760"/>
                  <a:gd name="connsiteY1404" fmla="*/ 307586 h 1458260"/>
                  <a:gd name="connsiteX1405" fmla="*/ 732083 w 2604760"/>
                  <a:gd name="connsiteY1405" fmla="*/ 304443 h 1458260"/>
                  <a:gd name="connsiteX1406" fmla="*/ 732601 w 2604760"/>
                  <a:gd name="connsiteY1406" fmla="*/ 301356 h 1458260"/>
                  <a:gd name="connsiteX1407" fmla="*/ 733127 w 2604760"/>
                  <a:gd name="connsiteY1407" fmla="*/ 299017 h 1458260"/>
                  <a:gd name="connsiteX1408" fmla="*/ 733645 w 2604760"/>
                  <a:gd name="connsiteY1408" fmla="*/ 297926 h 1458260"/>
                  <a:gd name="connsiteX1409" fmla="*/ 734171 w 2604760"/>
                  <a:gd name="connsiteY1409" fmla="*/ 298348 h 1458260"/>
                  <a:gd name="connsiteX1410" fmla="*/ 734688 w 2604760"/>
                  <a:gd name="connsiteY1410" fmla="*/ 300256 h 1458260"/>
                  <a:gd name="connsiteX1411" fmla="*/ 735206 w 2604760"/>
                  <a:gd name="connsiteY1411" fmla="*/ 303297 h 1458260"/>
                  <a:gd name="connsiteX1412" fmla="*/ 735732 w 2604760"/>
                  <a:gd name="connsiteY1412" fmla="*/ 306841 h 1458260"/>
                  <a:gd name="connsiteX1413" fmla="*/ 736250 w 2604760"/>
                  <a:gd name="connsiteY1413" fmla="*/ 310163 h 1458260"/>
                  <a:gd name="connsiteX1414" fmla="*/ 736776 w 2604760"/>
                  <a:gd name="connsiteY1414" fmla="*/ 312648 h 1458260"/>
                  <a:gd name="connsiteX1415" fmla="*/ 737294 w 2604760"/>
                  <a:gd name="connsiteY1415" fmla="*/ 313908 h 1458260"/>
                  <a:gd name="connsiteX1416" fmla="*/ 737811 w 2604760"/>
                  <a:gd name="connsiteY1416" fmla="*/ 313809 h 1458260"/>
                  <a:gd name="connsiteX1417" fmla="*/ 738338 w 2604760"/>
                  <a:gd name="connsiteY1417" fmla="*/ 312486 h 1458260"/>
                  <a:gd name="connsiteX1418" fmla="*/ 738855 w 2604760"/>
                  <a:gd name="connsiteY1418" fmla="*/ 310317 h 1458260"/>
                  <a:gd name="connsiteX1419" fmla="*/ 739381 w 2604760"/>
                  <a:gd name="connsiteY1419" fmla="*/ 307860 h 1458260"/>
                  <a:gd name="connsiteX1420" fmla="*/ 739899 w 2604760"/>
                  <a:gd name="connsiteY1420" fmla="*/ 305683 h 1458260"/>
                  <a:gd name="connsiteX1421" fmla="*/ 740417 w 2604760"/>
                  <a:gd name="connsiteY1421" fmla="*/ 304184 h 1458260"/>
                  <a:gd name="connsiteX1422" fmla="*/ 740943 w 2604760"/>
                  <a:gd name="connsiteY1422" fmla="*/ 303529 h 1458260"/>
                  <a:gd name="connsiteX1423" fmla="*/ 741460 w 2604760"/>
                  <a:gd name="connsiteY1423" fmla="*/ 303662 h 1458260"/>
                  <a:gd name="connsiteX1424" fmla="*/ 741987 w 2604760"/>
                  <a:gd name="connsiteY1424" fmla="*/ 304335 h 1458260"/>
                  <a:gd name="connsiteX1425" fmla="*/ 742504 w 2604760"/>
                  <a:gd name="connsiteY1425" fmla="*/ 305122 h 1458260"/>
                  <a:gd name="connsiteX1426" fmla="*/ 743022 w 2604760"/>
                  <a:gd name="connsiteY1426" fmla="*/ 305486 h 1458260"/>
                  <a:gd name="connsiteX1427" fmla="*/ 743548 w 2604760"/>
                  <a:gd name="connsiteY1427" fmla="*/ 304940 h 1458260"/>
                  <a:gd name="connsiteX1428" fmla="*/ 744066 w 2604760"/>
                  <a:gd name="connsiteY1428" fmla="*/ 303247 h 1458260"/>
                  <a:gd name="connsiteX1429" fmla="*/ 744592 w 2604760"/>
                  <a:gd name="connsiteY1429" fmla="*/ 300490 h 1458260"/>
                  <a:gd name="connsiteX1430" fmla="*/ 745109 w 2604760"/>
                  <a:gd name="connsiteY1430" fmla="*/ 297016 h 1458260"/>
                  <a:gd name="connsiteX1431" fmla="*/ 745627 w 2604760"/>
                  <a:gd name="connsiteY1431" fmla="*/ 293324 h 1458260"/>
                  <a:gd name="connsiteX1432" fmla="*/ 746153 w 2604760"/>
                  <a:gd name="connsiteY1432" fmla="*/ 289988 h 1458260"/>
                  <a:gd name="connsiteX1433" fmla="*/ 746671 w 2604760"/>
                  <a:gd name="connsiteY1433" fmla="*/ 287573 h 1458260"/>
                  <a:gd name="connsiteX1434" fmla="*/ 747197 w 2604760"/>
                  <a:gd name="connsiteY1434" fmla="*/ 286495 h 1458260"/>
                  <a:gd name="connsiteX1435" fmla="*/ 747715 w 2604760"/>
                  <a:gd name="connsiteY1435" fmla="*/ 286838 h 1458260"/>
                  <a:gd name="connsiteX1436" fmla="*/ 748233 w 2604760"/>
                  <a:gd name="connsiteY1436" fmla="*/ 288297 h 1458260"/>
                  <a:gd name="connsiteX1437" fmla="*/ 748759 w 2604760"/>
                  <a:gd name="connsiteY1437" fmla="*/ 290257 h 1458260"/>
                  <a:gd name="connsiteX1438" fmla="*/ 749276 w 2604760"/>
                  <a:gd name="connsiteY1438" fmla="*/ 291961 h 1458260"/>
                  <a:gd name="connsiteX1439" fmla="*/ 749802 w 2604760"/>
                  <a:gd name="connsiteY1439" fmla="*/ 292652 h 1458260"/>
                  <a:gd name="connsiteX1440" fmla="*/ 750320 w 2604760"/>
                  <a:gd name="connsiteY1440" fmla="*/ 291686 h 1458260"/>
                  <a:gd name="connsiteX1441" fmla="*/ 750838 w 2604760"/>
                  <a:gd name="connsiteY1441" fmla="*/ 288697 h 1458260"/>
                  <a:gd name="connsiteX1442" fmla="*/ 751364 w 2604760"/>
                  <a:gd name="connsiteY1442" fmla="*/ 283746 h 1458260"/>
                  <a:gd name="connsiteX1443" fmla="*/ 751882 w 2604760"/>
                  <a:gd name="connsiteY1443" fmla="*/ 277356 h 1458260"/>
                  <a:gd name="connsiteX1444" fmla="*/ 752408 w 2604760"/>
                  <a:gd name="connsiteY1444" fmla="*/ 270384 h 1458260"/>
                  <a:gd name="connsiteX1445" fmla="*/ 752925 w 2604760"/>
                  <a:gd name="connsiteY1445" fmla="*/ 263810 h 1458260"/>
                  <a:gd name="connsiteX1446" fmla="*/ 753443 w 2604760"/>
                  <a:gd name="connsiteY1446" fmla="*/ 258565 h 1458260"/>
                  <a:gd name="connsiteX1447" fmla="*/ 753969 w 2604760"/>
                  <a:gd name="connsiteY1447" fmla="*/ 255403 h 1458260"/>
                  <a:gd name="connsiteX1448" fmla="*/ 754487 w 2604760"/>
                  <a:gd name="connsiteY1448" fmla="*/ 254751 h 1458260"/>
                  <a:gd name="connsiteX1449" fmla="*/ 755013 w 2604760"/>
                  <a:gd name="connsiteY1449" fmla="*/ 256542 h 1458260"/>
                  <a:gd name="connsiteX1450" fmla="*/ 755531 w 2604760"/>
                  <a:gd name="connsiteY1450" fmla="*/ 260165 h 1458260"/>
                  <a:gd name="connsiteX1451" fmla="*/ 756048 w 2604760"/>
                  <a:gd name="connsiteY1451" fmla="*/ 264594 h 1458260"/>
                  <a:gd name="connsiteX1452" fmla="*/ 756574 w 2604760"/>
                  <a:gd name="connsiteY1452" fmla="*/ 268644 h 1458260"/>
                  <a:gd name="connsiteX1453" fmla="*/ 757092 w 2604760"/>
                  <a:gd name="connsiteY1453" fmla="*/ 271205 h 1458260"/>
                  <a:gd name="connsiteX1454" fmla="*/ 757618 w 2604760"/>
                  <a:gd name="connsiteY1454" fmla="*/ 271428 h 1458260"/>
                  <a:gd name="connsiteX1455" fmla="*/ 758136 w 2604760"/>
                  <a:gd name="connsiteY1455" fmla="*/ 268881 h 1458260"/>
                  <a:gd name="connsiteX1456" fmla="*/ 758654 w 2604760"/>
                  <a:gd name="connsiteY1456" fmla="*/ 263668 h 1458260"/>
                  <a:gd name="connsiteX1457" fmla="*/ 759180 w 2604760"/>
                  <a:gd name="connsiteY1457" fmla="*/ 256450 h 1458260"/>
                  <a:gd name="connsiteX1458" fmla="*/ 759697 w 2604760"/>
                  <a:gd name="connsiteY1458" fmla="*/ 248289 h 1458260"/>
                  <a:gd name="connsiteX1459" fmla="*/ 760224 w 2604760"/>
                  <a:gd name="connsiteY1459" fmla="*/ 240420 h 1458260"/>
                  <a:gd name="connsiteX1460" fmla="*/ 760741 w 2604760"/>
                  <a:gd name="connsiteY1460" fmla="*/ 234029 h 1458260"/>
                  <a:gd name="connsiteX1461" fmla="*/ 761259 w 2604760"/>
                  <a:gd name="connsiteY1461" fmla="*/ 230064 h 1458260"/>
                  <a:gd name="connsiteX1462" fmla="*/ 761785 w 2604760"/>
                  <a:gd name="connsiteY1462" fmla="*/ 229070 h 1458260"/>
                  <a:gd name="connsiteX1463" fmla="*/ 762303 w 2604760"/>
                  <a:gd name="connsiteY1463" fmla="*/ 231049 h 1458260"/>
                  <a:gd name="connsiteX1464" fmla="*/ 762829 w 2604760"/>
                  <a:gd name="connsiteY1464" fmla="*/ 235426 h 1458260"/>
                  <a:gd name="connsiteX1465" fmla="*/ 763346 w 2604760"/>
                  <a:gd name="connsiteY1465" fmla="*/ 241177 h 1458260"/>
                  <a:gd name="connsiteX1466" fmla="*/ 763864 w 2604760"/>
                  <a:gd name="connsiteY1466" fmla="*/ 247062 h 1458260"/>
                  <a:gd name="connsiteX1467" fmla="*/ 764390 w 2604760"/>
                  <a:gd name="connsiteY1467" fmla="*/ 251874 h 1458260"/>
                  <a:gd name="connsiteX1468" fmla="*/ 764908 w 2604760"/>
                  <a:gd name="connsiteY1468" fmla="*/ 254638 h 1458260"/>
                  <a:gd name="connsiteX1469" fmla="*/ 765434 w 2604760"/>
                  <a:gd name="connsiteY1469" fmla="*/ 254780 h 1458260"/>
                  <a:gd name="connsiteX1470" fmla="*/ 765952 w 2604760"/>
                  <a:gd name="connsiteY1470" fmla="*/ 252230 h 1458260"/>
                  <a:gd name="connsiteX1471" fmla="*/ 766469 w 2604760"/>
                  <a:gd name="connsiteY1471" fmla="*/ 247439 h 1458260"/>
                  <a:gd name="connsiteX1472" fmla="*/ 766996 w 2604760"/>
                  <a:gd name="connsiteY1472" fmla="*/ 241277 h 1458260"/>
                  <a:gd name="connsiteX1473" fmla="*/ 767513 w 2604760"/>
                  <a:gd name="connsiteY1473" fmla="*/ 234853 h 1458260"/>
                  <a:gd name="connsiteX1474" fmla="*/ 768039 w 2604760"/>
                  <a:gd name="connsiteY1474" fmla="*/ 229300 h 1458260"/>
                  <a:gd name="connsiteX1475" fmla="*/ 768557 w 2604760"/>
                  <a:gd name="connsiteY1475" fmla="*/ 225566 h 1458260"/>
                  <a:gd name="connsiteX1476" fmla="*/ 769075 w 2604760"/>
                  <a:gd name="connsiteY1476" fmla="*/ 224265 h 1458260"/>
                  <a:gd name="connsiteX1477" fmla="*/ 769601 w 2604760"/>
                  <a:gd name="connsiteY1477" fmla="*/ 225566 h 1458260"/>
                  <a:gd name="connsiteX1478" fmla="*/ 770119 w 2604760"/>
                  <a:gd name="connsiteY1478" fmla="*/ 229189 h 1458260"/>
                  <a:gd name="connsiteX1479" fmla="*/ 770645 w 2604760"/>
                  <a:gd name="connsiteY1479" fmla="*/ 234462 h 1458260"/>
                  <a:gd name="connsiteX1480" fmla="*/ 771162 w 2604760"/>
                  <a:gd name="connsiteY1480" fmla="*/ 240466 h 1458260"/>
                  <a:gd name="connsiteX1481" fmla="*/ 771680 w 2604760"/>
                  <a:gd name="connsiteY1481" fmla="*/ 246210 h 1458260"/>
                  <a:gd name="connsiteX1482" fmla="*/ 772206 w 2604760"/>
                  <a:gd name="connsiteY1482" fmla="*/ 250813 h 1458260"/>
                  <a:gd name="connsiteX1483" fmla="*/ 772724 w 2604760"/>
                  <a:gd name="connsiteY1483" fmla="*/ 253667 h 1458260"/>
                  <a:gd name="connsiteX1484" fmla="*/ 773250 w 2604760"/>
                  <a:gd name="connsiteY1484" fmla="*/ 254521 h 1458260"/>
                  <a:gd name="connsiteX1485" fmla="*/ 773768 w 2604760"/>
                  <a:gd name="connsiteY1485" fmla="*/ 253501 h 1458260"/>
                  <a:gd name="connsiteX1486" fmla="*/ 774285 w 2604760"/>
                  <a:gd name="connsiteY1486" fmla="*/ 251085 h 1458260"/>
                  <a:gd name="connsiteX1487" fmla="*/ 774811 w 2604760"/>
                  <a:gd name="connsiteY1487" fmla="*/ 248001 h 1458260"/>
                  <a:gd name="connsiteX1488" fmla="*/ 775329 w 2604760"/>
                  <a:gd name="connsiteY1488" fmla="*/ 245072 h 1458260"/>
                  <a:gd name="connsiteX1489" fmla="*/ 775855 w 2604760"/>
                  <a:gd name="connsiteY1489" fmla="*/ 243027 h 1458260"/>
                  <a:gd name="connsiteX1490" fmla="*/ 776373 w 2604760"/>
                  <a:gd name="connsiteY1490" fmla="*/ 242372 h 1458260"/>
                  <a:gd name="connsiteX1491" fmla="*/ 776891 w 2604760"/>
                  <a:gd name="connsiteY1491" fmla="*/ 243340 h 1458260"/>
                  <a:gd name="connsiteX1492" fmla="*/ 777417 w 2604760"/>
                  <a:gd name="connsiteY1492" fmla="*/ 245902 h 1458260"/>
                  <a:gd name="connsiteX1493" fmla="*/ 777934 w 2604760"/>
                  <a:gd name="connsiteY1493" fmla="*/ 249774 h 1458260"/>
                  <a:gd name="connsiteX1494" fmla="*/ 778460 w 2604760"/>
                  <a:gd name="connsiteY1494" fmla="*/ 254442 h 1458260"/>
                  <a:gd name="connsiteX1495" fmla="*/ 778978 w 2604760"/>
                  <a:gd name="connsiteY1495" fmla="*/ 259266 h 1458260"/>
                  <a:gd name="connsiteX1496" fmla="*/ 779496 w 2604760"/>
                  <a:gd name="connsiteY1496" fmla="*/ 263631 h 1458260"/>
                  <a:gd name="connsiteX1497" fmla="*/ 780022 w 2604760"/>
                  <a:gd name="connsiteY1497" fmla="*/ 267089 h 1458260"/>
                  <a:gd name="connsiteX1498" fmla="*/ 780540 w 2604760"/>
                  <a:gd name="connsiteY1498" fmla="*/ 269421 h 1458260"/>
                  <a:gd name="connsiteX1499" fmla="*/ 781066 w 2604760"/>
                  <a:gd name="connsiteY1499" fmla="*/ 270632 h 1458260"/>
                  <a:gd name="connsiteX1500" fmla="*/ 781583 w 2604760"/>
                  <a:gd name="connsiteY1500" fmla="*/ 270946 h 1458260"/>
                  <a:gd name="connsiteX1501" fmla="*/ 782101 w 2604760"/>
                  <a:gd name="connsiteY1501" fmla="*/ 270769 h 1458260"/>
                  <a:gd name="connsiteX1502" fmla="*/ 782627 w 2604760"/>
                  <a:gd name="connsiteY1502" fmla="*/ 270605 h 1458260"/>
                  <a:gd name="connsiteX1503" fmla="*/ 783145 w 2604760"/>
                  <a:gd name="connsiteY1503" fmla="*/ 270900 h 1458260"/>
                  <a:gd name="connsiteX1504" fmla="*/ 783671 w 2604760"/>
                  <a:gd name="connsiteY1504" fmla="*/ 271925 h 1458260"/>
                  <a:gd name="connsiteX1505" fmla="*/ 784189 w 2604760"/>
                  <a:gd name="connsiteY1505" fmla="*/ 273751 h 1458260"/>
                  <a:gd name="connsiteX1506" fmla="*/ 784706 w 2604760"/>
                  <a:gd name="connsiteY1506" fmla="*/ 276292 h 1458260"/>
                  <a:gd name="connsiteX1507" fmla="*/ 785233 w 2604760"/>
                  <a:gd name="connsiteY1507" fmla="*/ 279331 h 1458260"/>
                  <a:gd name="connsiteX1508" fmla="*/ 785750 w 2604760"/>
                  <a:gd name="connsiteY1508" fmla="*/ 282520 h 1458260"/>
                  <a:gd name="connsiteX1509" fmla="*/ 786276 w 2604760"/>
                  <a:gd name="connsiteY1509" fmla="*/ 285432 h 1458260"/>
                  <a:gd name="connsiteX1510" fmla="*/ 786794 w 2604760"/>
                  <a:gd name="connsiteY1510" fmla="*/ 287698 h 1458260"/>
                  <a:gd name="connsiteX1511" fmla="*/ 787312 w 2604760"/>
                  <a:gd name="connsiteY1511" fmla="*/ 289147 h 1458260"/>
                  <a:gd name="connsiteX1512" fmla="*/ 787838 w 2604760"/>
                  <a:gd name="connsiteY1512" fmla="*/ 289838 h 1458260"/>
                  <a:gd name="connsiteX1513" fmla="*/ 788355 w 2604760"/>
                  <a:gd name="connsiteY1513" fmla="*/ 290004 h 1458260"/>
                  <a:gd name="connsiteX1514" fmla="*/ 788882 w 2604760"/>
                  <a:gd name="connsiteY1514" fmla="*/ 289985 h 1458260"/>
                  <a:gd name="connsiteX1515" fmla="*/ 789399 w 2604760"/>
                  <a:gd name="connsiteY1515" fmla="*/ 290190 h 1458260"/>
                  <a:gd name="connsiteX1516" fmla="*/ 789917 w 2604760"/>
                  <a:gd name="connsiteY1516" fmla="*/ 291040 h 1458260"/>
                  <a:gd name="connsiteX1517" fmla="*/ 790443 w 2604760"/>
                  <a:gd name="connsiteY1517" fmla="*/ 292842 h 1458260"/>
                  <a:gd name="connsiteX1518" fmla="*/ 790961 w 2604760"/>
                  <a:gd name="connsiteY1518" fmla="*/ 295637 h 1458260"/>
                  <a:gd name="connsiteX1519" fmla="*/ 791487 w 2604760"/>
                  <a:gd name="connsiteY1519" fmla="*/ 299178 h 1458260"/>
                  <a:gd name="connsiteX1520" fmla="*/ 792005 w 2604760"/>
                  <a:gd name="connsiteY1520" fmla="*/ 303006 h 1458260"/>
                  <a:gd name="connsiteX1521" fmla="*/ 792522 w 2604760"/>
                  <a:gd name="connsiteY1521" fmla="*/ 306569 h 1458260"/>
                  <a:gd name="connsiteX1522" fmla="*/ 793048 w 2604760"/>
                  <a:gd name="connsiteY1522" fmla="*/ 309297 h 1458260"/>
                  <a:gd name="connsiteX1523" fmla="*/ 793566 w 2604760"/>
                  <a:gd name="connsiteY1523" fmla="*/ 310689 h 1458260"/>
                  <a:gd name="connsiteX1524" fmla="*/ 794092 w 2604760"/>
                  <a:gd name="connsiteY1524" fmla="*/ 310444 h 1458260"/>
                  <a:gd name="connsiteX1525" fmla="*/ 794610 w 2604760"/>
                  <a:gd name="connsiteY1525" fmla="*/ 308602 h 1458260"/>
                  <a:gd name="connsiteX1526" fmla="*/ 795128 w 2604760"/>
                  <a:gd name="connsiteY1526" fmla="*/ 305582 h 1458260"/>
                  <a:gd name="connsiteX1527" fmla="*/ 795654 w 2604760"/>
                  <a:gd name="connsiteY1527" fmla="*/ 302058 h 1458260"/>
                  <a:gd name="connsiteX1528" fmla="*/ 796171 w 2604760"/>
                  <a:gd name="connsiteY1528" fmla="*/ 298800 h 1458260"/>
                  <a:gd name="connsiteX1529" fmla="*/ 796697 w 2604760"/>
                  <a:gd name="connsiteY1529" fmla="*/ 296564 h 1458260"/>
                  <a:gd name="connsiteX1530" fmla="*/ 797215 w 2604760"/>
                  <a:gd name="connsiteY1530" fmla="*/ 295986 h 1458260"/>
                  <a:gd name="connsiteX1531" fmla="*/ 797733 w 2604760"/>
                  <a:gd name="connsiteY1531" fmla="*/ 297439 h 1458260"/>
                  <a:gd name="connsiteX1532" fmla="*/ 798259 w 2604760"/>
                  <a:gd name="connsiteY1532" fmla="*/ 300870 h 1458260"/>
                  <a:gd name="connsiteX1533" fmla="*/ 798777 w 2604760"/>
                  <a:gd name="connsiteY1533" fmla="*/ 305740 h 1458260"/>
                  <a:gd name="connsiteX1534" fmla="*/ 799303 w 2604760"/>
                  <a:gd name="connsiteY1534" fmla="*/ 311154 h 1458260"/>
                  <a:gd name="connsiteX1535" fmla="*/ 799820 w 2604760"/>
                  <a:gd name="connsiteY1535" fmla="*/ 316064 h 1458260"/>
                  <a:gd name="connsiteX1536" fmla="*/ 800338 w 2604760"/>
                  <a:gd name="connsiteY1536" fmla="*/ 319465 h 1458260"/>
                  <a:gd name="connsiteX1537" fmla="*/ 800864 w 2604760"/>
                  <a:gd name="connsiteY1537" fmla="*/ 320554 h 1458260"/>
                  <a:gd name="connsiteX1538" fmla="*/ 801382 w 2604760"/>
                  <a:gd name="connsiteY1538" fmla="*/ 318892 h 1458260"/>
                  <a:gd name="connsiteX1539" fmla="*/ 801908 w 2604760"/>
                  <a:gd name="connsiteY1539" fmla="*/ 314562 h 1458260"/>
                  <a:gd name="connsiteX1540" fmla="*/ 802426 w 2604760"/>
                  <a:gd name="connsiteY1540" fmla="*/ 308192 h 1458260"/>
                  <a:gd name="connsiteX1541" fmla="*/ 802943 w 2604760"/>
                  <a:gd name="connsiteY1541" fmla="*/ 300817 h 1458260"/>
                  <a:gd name="connsiteX1542" fmla="*/ 803469 w 2604760"/>
                  <a:gd name="connsiteY1542" fmla="*/ 293651 h 1458260"/>
                  <a:gd name="connsiteX1543" fmla="*/ 803987 w 2604760"/>
                  <a:gd name="connsiteY1543" fmla="*/ 287873 h 1458260"/>
                  <a:gd name="connsiteX1544" fmla="*/ 804513 w 2604760"/>
                  <a:gd name="connsiteY1544" fmla="*/ 284455 h 1458260"/>
                  <a:gd name="connsiteX1545" fmla="*/ 805031 w 2604760"/>
                  <a:gd name="connsiteY1545" fmla="*/ 283963 h 1458260"/>
                  <a:gd name="connsiteX1546" fmla="*/ 805549 w 2604760"/>
                  <a:gd name="connsiteY1546" fmla="*/ 286393 h 1458260"/>
                  <a:gd name="connsiteX1547" fmla="*/ 806075 w 2604760"/>
                  <a:gd name="connsiteY1547" fmla="*/ 291122 h 1458260"/>
                  <a:gd name="connsiteX1548" fmla="*/ 806592 w 2604760"/>
                  <a:gd name="connsiteY1548" fmla="*/ 297045 h 1458260"/>
                  <a:gd name="connsiteX1549" fmla="*/ 807119 w 2604760"/>
                  <a:gd name="connsiteY1549" fmla="*/ 302819 h 1458260"/>
                  <a:gd name="connsiteX1550" fmla="*/ 807636 w 2604760"/>
                  <a:gd name="connsiteY1550" fmla="*/ 307122 h 1458260"/>
                  <a:gd name="connsiteX1551" fmla="*/ 808154 w 2604760"/>
                  <a:gd name="connsiteY1551" fmla="*/ 308876 h 1458260"/>
                  <a:gd name="connsiteX1552" fmla="*/ 808680 w 2604760"/>
                  <a:gd name="connsiteY1552" fmla="*/ 307448 h 1458260"/>
                  <a:gd name="connsiteX1553" fmla="*/ 809198 w 2604760"/>
                  <a:gd name="connsiteY1553" fmla="*/ 302799 h 1458260"/>
                  <a:gd name="connsiteX1554" fmla="*/ 809724 w 2604760"/>
                  <a:gd name="connsiteY1554" fmla="*/ 295520 h 1458260"/>
                  <a:gd name="connsiteX1555" fmla="*/ 810241 w 2604760"/>
                  <a:gd name="connsiteY1555" fmla="*/ 286697 h 1458260"/>
                  <a:gd name="connsiteX1556" fmla="*/ 810759 w 2604760"/>
                  <a:gd name="connsiteY1556" fmla="*/ 277684 h 1458260"/>
                  <a:gd name="connsiteX1557" fmla="*/ 811285 w 2604760"/>
                  <a:gd name="connsiteY1557" fmla="*/ 269843 h 1458260"/>
                  <a:gd name="connsiteX1558" fmla="*/ 811803 w 2604760"/>
                  <a:gd name="connsiteY1558" fmla="*/ 264300 h 1458260"/>
                  <a:gd name="connsiteX1559" fmla="*/ 812329 w 2604760"/>
                  <a:gd name="connsiteY1559" fmla="*/ 261747 h 1458260"/>
                  <a:gd name="connsiteX1560" fmla="*/ 812847 w 2604760"/>
                  <a:gd name="connsiteY1560" fmla="*/ 262301 h 1458260"/>
                  <a:gd name="connsiteX1561" fmla="*/ 813365 w 2604760"/>
                  <a:gd name="connsiteY1561" fmla="*/ 265481 h 1458260"/>
                  <a:gd name="connsiteX1562" fmla="*/ 813890 w 2604760"/>
                  <a:gd name="connsiteY1562" fmla="*/ 270313 h 1458260"/>
                  <a:gd name="connsiteX1563" fmla="*/ 814408 w 2604760"/>
                  <a:gd name="connsiteY1563" fmla="*/ 275547 h 1458260"/>
                  <a:gd name="connsiteX1564" fmla="*/ 814934 w 2604760"/>
                  <a:gd name="connsiteY1564" fmla="*/ 279899 h 1458260"/>
                  <a:gd name="connsiteX1565" fmla="*/ 815452 w 2604760"/>
                  <a:gd name="connsiteY1565" fmla="*/ 282289 h 1458260"/>
                  <a:gd name="connsiteX1566" fmla="*/ 815970 w 2604760"/>
                  <a:gd name="connsiteY1566" fmla="*/ 282041 h 1458260"/>
                  <a:gd name="connsiteX1567" fmla="*/ 816496 w 2604760"/>
                  <a:gd name="connsiteY1567" fmla="*/ 278996 h 1458260"/>
                  <a:gd name="connsiteX1568" fmla="*/ 817014 w 2604760"/>
                  <a:gd name="connsiteY1568" fmla="*/ 273540 h 1458260"/>
                  <a:gd name="connsiteX1569" fmla="*/ 817540 w 2604760"/>
                  <a:gd name="connsiteY1569" fmla="*/ 266509 h 1458260"/>
                  <a:gd name="connsiteX1570" fmla="*/ 818057 w 2604760"/>
                  <a:gd name="connsiteY1570" fmla="*/ 259019 h 1458260"/>
                  <a:gd name="connsiteX1571" fmla="*/ 818575 w 2604760"/>
                  <a:gd name="connsiteY1571" fmla="*/ 252218 h 1458260"/>
                  <a:gd name="connsiteX1572" fmla="*/ 819101 w 2604760"/>
                  <a:gd name="connsiteY1572" fmla="*/ 247057 h 1458260"/>
                  <a:gd name="connsiteX1573" fmla="*/ 819619 w 2604760"/>
                  <a:gd name="connsiteY1573" fmla="*/ 244123 h 1458260"/>
                  <a:gd name="connsiteX1574" fmla="*/ 820145 w 2604760"/>
                  <a:gd name="connsiteY1574" fmla="*/ 243568 h 1458260"/>
                  <a:gd name="connsiteX1575" fmla="*/ 820663 w 2604760"/>
                  <a:gd name="connsiteY1575" fmla="*/ 245116 h 1458260"/>
                  <a:gd name="connsiteX1576" fmla="*/ 821180 w 2604760"/>
                  <a:gd name="connsiteY1576" fmla="*/ 248130 h 1458260"/>
                  <a:gd name="connsiteX1577" fmla="*/ 821706 w 2604760"/>
                  <a:gd name="connsiteY1577" fmla="*/ 251733 h 1458260"/>
                  <a:gd name="connsiteX1578" fmla="*/ 822224 w 2604760"/>
                  <a:gd name="connsiteY1578" fmla="*/ 254996 h 1458260"/>
                  <a:gd name="connsiteX1579" fmla="*/ 822750 w 2604760"/>
                  <a:gd name="connsiteY1579" fmla="*/ 257146 h 1458260"/>
                  <a:gd name="connsiteX1580" fmla="*/ 823268 w 2604760"/>
                  <a:gd name="connsiteY1580" fmla="*/ 257720 h 1458260"/>
                  <a:gd name="connsiteX1581" fmla="*/ 823786 w 2604760"/>
                  <a:gd name="connsiteY1581" fmla="*/ 256616 h 1458260"/>
                  <a:gd name="connsiteX1582" fmla="*/ 824312 w 2604760"/>
                  <a:gd name="connsiteY1582" fmla="*/ 254071 h 1458260"/>
                  <a:gd name="connsiteX1583" fmla="*/ 824829 w 2604760"/>
                  <a:gd name="connsiteY1583" fmla="*/ 250604 h 1458260"/>
                  <a:gd name="connsiteX1584" fmla="*/ 825355 w 2604760"/>
                  <a:gd name="connsiteY1584" fmla="*/ 246911 h 1458260"/>
                  <a:gd name="connsiteX1585" fmla="*/ 825873 w 2604760"/>
                  <a:gd name="connsiteY1585" fmla="*/ 243701 h 1458260"/>
                  <a:gd name="connsiteX1586" fmla="*/ 826391 w 2604760"/>
                  <a:gd name="connsiteY1586" fmla="*/ 241520 h 1458260"/>
                  <a:gd name="connsiteX1587" fmla="*/ 826917 w 2604760"/>
                  <a:gd name="connsiteY1587" fmla="*/ 240636 h 1458260"/>
                  <a:gd name="connsiteX1588" fmla="*/ 827435 w 2604760"/>
                  <a:gd name="connsiteY1588" fmla="*/ 241037 h 1458260"/>
                  <a:gd name="connsiteX1589" fmla="*/ 827961 w 2604760"/>
                  <a:gd name="connsiteY1589" fmla="*/ 242489 h 1458260"/>
                  <a:gd name="connsiteX1590" fmla="*/ 828478 w 2604760"/>
                  <a:gd name="connsiteY1590" fmla="*/ 244589 h 1458260"/>
                  <a:gd name="connsiteX1591" fmla="*/ 828996 w 2604760"/>
                  <a:gd name="connsiteY1591" fmla="*/ 246820 h 1458260"/>
                  <a:gd name="connsiteX1592" fmla="*/ 829522 w 2604760"/>
                  <a:gd name="connsiteY1592" fmla="*/ 248662 h 1458260"/>
                  <a:gd name="connsiteX1593" fmla="*/ 830040 w 2604760"/>
                  <a:gd name="connsiteY1593" fmla="*/ 249753 h 1458260"/>
                  <a:gd name="connsiteX1594" fmla="*/ 830566 w 2604760"/>
                  <a:gd name="connsiteY1594" fmla="*/ 249993 h 1458260"/>
                  <a:gd name="connsiteX1595" fmla="*/ 831084 w 2604760"/>
                  <a:gd name="connsiteY1595" fmla="*/ 249542 h 1458260"/>
                  <a:gd name="connsiteX1596" fmla="*/ 831601 w 2604760"/>
                  <a:gd name="connsiteY1596" fmla="*/ 248726 h 1458260"/>
                  <a:gd name="connsiteX1597" fmla="*/ 832127 w 2604760"/>
                  <a:gd name="connsiteY1597" fmla="*/ 247953 h 1458260"/>
                  <a:gd name="connsiteX1598" fmla="*/ 832645 w 2604760"/>
                  <a:gd name="connsiteY1598" fmla="*/ 247657 h 1458260"/>
                  <a:gd name="connsiteX1599" fmla="*/ 833171 w 2604760"/>
                  <a:gd name="connsiteY1599" fmla="*/ 248210 h 1458260"/>
                  <a:gd name="connsiteX1600" fmla="*/ 833689 w 2604760"/>
                  <a:gd name="connsiteY1600" fmla="*/ 249809 h 1458260"/>
                  <a:gd name="connsiteX1601" fmla="*/ 834207 w 2604760"/>
                  <a:gd name="connsiteY1601" fmla="*/ 252378 h 1458260"/>
                  <a:gd name="connsiteX1602" fmla="*/ 834733 w 2604760"/>
                  <a:gd name="connsiteY1602" fmla="*/ 255595 h 1458260"/>
                  <a:gd name="connsiteX1603" fmla="*/ 835250 w 2604760"/>
                  <a:gd name="connsiteY1603" fmla="*/ 259000 h 1458260"/>
                  <a:gd name="connsiteX1604" fmla="*/ 835777 w 2604760"/>
                  <a:gd name="connsiteY1604" fmla="*/ 262109 h 1458260"/>
                  <a:gd name="connsiteX1605" fmla="*/ 836294 w 2604760"/>
                  <a:gd name="connsiteY1605" fmla="*/ 264470 h 1458260"/>
                  <a:gd name="connsiteX1606" fmla="*/ 836812 w 2604760"/>
                  <a:gd name="connsiteY1606" fmla="*/ 265738 h 1458260"/>
                  <a:gd name="connsiteX1607" fmla="*/ 837338 w 2604760"/>
                  <a:gd name="connsiteY1607" fmla="*/ 265788 h 1458260"/>
                  <a:gd name="connsiteX1608" fmla="*/ 837856 w 2604760"/>
                  <a:gd name="connsiteY1608" fmla="*/ 264812 h 1458260"/>
                  <a:gd name="connsiteX1609" fmla="*/ 838382 w 2604760"/>
                  <a:gd name="connsiteY1609" fmla="*/ 263286 h 1458260"/>
                  <a:gd name="connsiteX1610" fmla="*/ 838900 w 2604760"/>
                  <a:gd name="connsiteY1610" fmla="*/ 261835 h 1458260"/>
                  <a:gd name="connsiteX1611" fmla="*/ 839417 w 2604760"/>
                  <a:gd name="connsiteY1611" fmla="*/ 261074 h 1458260"/>
                  <a:gd name="connsiteX1612" fmla="*/ 839943 w 2604760"/>
                  <a:gd name="connsiteY1612" fmla="*/ 261537 h 1458260"/>
                  <a:gd name="connsiteX1613" fmla="*/ 840461 w 2604760"/>
                  <a:gd name="connsiteY1613" fmla="*/ 263607 h 1458260"/>
                  <a:gd name="connsiteX1614" fmla="*/ 840987 w 2604760"/>
                  <a:gd name="connsiteY1614" fmla="*/ 267408 h 1458260"/>
                  <a:gd name="connsiteX1615" fmla="*/ 841505 w 2604760"/>
                  <a:gd name="connsiteY1615" fmla="*/ 272697 h 1458260"/>
                  <a:gd name="connsiteX1616" fmla="*/ 842023 w 2604760"/>
                  <a:gd name="connsiteY1616" fmla="*/ 278876 h 1458260"/>
                  <a:gd name="connsiteX1617" fmla="*/ 842549 w 2604760"/>
                  <a:gd name="connsiteY1617" fmla="*/ 285125 h 1458260"/>
                  <a:gd name="connsiteX1618" fmla="*/ 843066 w 2604760"/>
                  <a:gd name="connsiteY1618" fmla="*/ 290610 h 1458260"/>
                  <a:gd name="connsiteX1619" fmla="*/ 843592 w 2604760"/>
                  <a:gd name="connsiteY1619" fmla="*/ 294603 h 1458260"/>
                  <a:gd name="connsiteX1620" fmla="*/ 844110 w 2604760"/>
                  <a:gd name="connsiteY1620" fmla="*/ 296590 h 1458260"/>
                  <a:gd name="connsiteX1621" fmla="*/ 844628 w 2604760"/>
                  <a:gd name="connsiteY1621" fmla="*/ 296382 h 1458260"/>
                  <a:gd name="connsiteX1622" fmla="*/ 845154 w 2604760"/>
                  <a:gd name="connsiteY1622" fmla="*/ 294224 h 1458260"/>
                  <a:gd name="connsiteX1623" fmla="*/ 845672 w 2604760"/>
                  <a:gd name="connsiteY1623" fmla="*/ 290782 h 1458260"/>
                  <a:gd name="connsiteX1624" fmla="*/ 846198 w 2604760"/>
                  <a:gd name="connsiteY1624" fmla="*/ 286985 h 1458260"/>
                  <a:gd name="connsiteX1625" fmla="*/ 846715 w 2604760"/>
                  <a:gd name="connsiteY1625" fmla="*/ 283826 h 1458260"/>
                  <a:gd name="connsiteX1626" fmla="*/ 847233 w 2604760"/>
                  <a:gd name="connsiteY1626" fmla="*/ 282213 h 1458260"/>
                  <a:gd name="connsiteX1627" fmla="*/ 847759 w 2604760"/>
                  <a:gd name="connsiteY1627" fmla="*/ 282840 h 1458260"/>
                  <a:gd name="connsiteX1628" fmla="*/ 848277 w 2604760"/>
                  <a:gd name="connsiteY1628" fmla="*/ 286041 h 1458260"/>
                  <a:gd name="connsiteX1629" fmla="*/ 848803 w 2604760"/>
                  <a:gd name="connsiteY1629" fmla="*/ 291645 h 1458260"/>
                  <a:gd name="connsiteX1630" fmla="*/ 849321 w 2604760"/>
                  <a:gd name="connsiteY1630" fmla="*/ 298955 h 1458260"/>
                  <a:gd name="connsiteX1631" fmla="*/ 849838 w 2604760"/>
                  <a:gd name="connsiteY1631" fmla="*/ 306910 h 1458260"/>
                  <a:gd name="connsiteX1632" fmla="*/ 850364 w 2604760"/>
                  <a:gd name="connsiteY1632" fmla="*/ 314319 h 1458260"/>
                  <a:gd name="connsiteX1633" fmla="*/ 850882 w 2604760"/>
                  <a:gd name="connsiteY1633" fmla="*/ 320074 h 1458260"/>
                  <a:gd name="connsiteX1634" fmla="*/ 851408 w 2604760"/>
                  <a:gd name="connsiteY1634" fmla="*/ 323313 h 1458260"/>
                  <a:gd name="connsiteX1635" fmla="*/ 851926 w 2604760"/>
                  <a:gd name="connsiteY1635" fmla="*/ 323581 h 1458260"/>
                  <a:gd name="connsiteX1636" fmla="*/ 852444 w 2604760"/>
                  <a:gd name="connsiteY1636" fmla="*/ 320963 h 1458260"/>
                  <a:gd name="connsiteX1637" fmla="*/ 852970 w 2604760"/>
                  <a:gd name="connsiteY1637" fmla="*/ 316093 h 1458260"/>
                  <a:gd name="connsiteX1638" fmla="*/ 853487 w 2604760"/>
                  <a:gd name="connsiteY1638" fmla="*/ 310031 h 1458260"/>
                  <a:gd name="connsiteX1639" fmla="*/ 854014 w 2604760"/>
                  <a:gd name="connsiteY1639" fmla="*/ 304033 h 1458260"/>
                  <a:gd name="connsiteX1640" fmla="*/ 854531 w 2604760"/>
                  <a:gd name="connsiteY1640" fmla="*/ 299341 h 1458260"/>
                  <a:gd name="connsiteX1641" fmla="*/ 855049 w 2604760"/>
                  <a:gd name="connsiteY1641" fmla="*/ 296970 h 1458260"/>
                  <a:gd name="connsiteX1642" fmla="*/ 855575 w 2604760"/>
                  <a:gd name="connsiteY1642" fmla="*/ 297514 h 1458260"/>
                  <a:gd name="connsiteX1643" fmla="*/ 856093 w 2604760"/>
                  <a:gd name="connsiteY1643" fmla="*/ 300996 h 1458260"/>
                  <a:gd name="connsiteX1644" fmla="*/ 856619 w 2604760"/>
                  <a:gd name="connsiteY1644" fmla="*/ 306839 h 1458260"/>
                  <a:gd name="connsiteX1645" fmla="*/ 857136 w 2604760"/>
                  <a:gd name="connsiteY1645" fmla="*/ 314000 h 1458260"/>
                  <a:gd name="connsiteX1646" fmla="*/ 857654 w 2604760"/>
                  <a:gd name="connsiteY1646" fmla="*/ 321189 h 1458260"/>
                  <a:gd name="connsiteX1647" fmla="*/ 858180 w 2604760"/>
                  <a:gd name="connsiteY1647" fmla="*/ 327124 h 1458260"/>
                  <a:gd name="connsiteX1648" fmla="*/ 858698 w 2604760"/>
                  <a:gd name="connsiteY1648" fmla="*/ 330742 h 1458260"/>
                  <a:gd name="connsiteX1649" fmla="*/ 859224 w 2604760"/>
                  <a:gd name="connsiteY1649" fmla="*/ 331386 h 1458260"/>
                  <a:gd name="connsiteX1650" fmla="*/ 859742 w 2604760"/>
                  <a:gd name="connsiteY1650" fmla="*/ 328950 h 1458260"/>
                  <a:gd name="connsiteX1651" fmla="*/ 860260 w 2604760"/>
                  <a:gd name="connsiteY1651" fmla="*/ 323897 h 1458260"/>
                  <a:gd name="connsiteX1652" fmla="*/ 860786 w 2604760"/>
                  <a:gd name="connsiteY1652" fmla="*/ 317175 h 1458260"/>
                  <a:gd name="connsiteX1653" fmla="*/ 861303 w 2604760"/>
                  <a:gd name="connsiteY1653" fmla="*/ 310004 h 1458260"/>
                  <a:gd name="connsiteX1654" fmla="*/ 861829 w 2604760"/>
                  <a:gd name="connsiteY1654" fmla="*/ 303636 h 1458260"/>
                  <a:gd name="connsiteX1655" fmla="*/ 862347 w 2604760"/>
                  <a:gd name="connsiteY1655" fmla="*/ 299107 h 1458260"/>
                  <a:gd name="connsiteX1656" fmla="*/ 862865 w 2604760"/>
                  <a:gd name="connsiteY1656" fmla="*/ 297057 h 1458260"/>
                  <a:gd name="connsiteX1657" fmla="*/ 863391 w 2604760"/>
                  <a:gd name="connsiteY1657" fmla="*/ 297622 h 1458260"/>
                  <a:gd name="connsiteX1658" fmla="*/ 863909 w 2604760"/>
                  <a:gd name="connsiteY1658" fmla="*/ 300429 h 1458260"/>
                  <a:gd name="connsiteX1659" fmla="*/ 864435 w 2604760"/>
                  <a:gd name="connsiteY1659" fmla="*/ 304674 h 1458260"/>
                  <a:gd name="connsiteX1660" fmla="*/ 864952 w 2604760"/>
                  <a:gd name="connsiteY1660" fmla="*/ 309293 h 1458260"/>
                  <a:gd name="connsiteX1661" fmla="*/ 865470 w 2604760"/>
                  <a:gd name="connsiteY1661" fmla="*/ 313184 h 1458260"/>
                  <a:gd name="connsiteX1662" fmla="*/ 865996 w 2604760"/>
                  <a:gd name="connsiteY1662" fmla="*/ 315429 h 1458260"/>
                  <a:gd name="connsiteX1663" fmla="*/ 866514 w 2604760"/>
                  <a:gd name="connsiteY1663" fmla="*/ 315472 h 1458260"/>
                  <a:gd name="connsiteX1664" fmla="*/ 867040 w 2604760"/>
                  <a:gd name="connsiteY1664" fmla="*/ 313200 h 1458260"/>
                  <a:gd name="connsiteX1665" fmla="*/ 867558 w 2604760"/>
                  <a:gd name="connsiteY1665" fmla="*/ 308940 h 1458260"/>
                  <a:gd name="connsiteX1666" fmla="*/ 868075 w 2604760"/>
                  <a:gd name="connsiteY1666" fmla="*/ 303391 h 1458260"/>
                  <a:gd name="connsiteX1667" fmla="*/ 868601 w 2604760"/>
                  <a:gd name="connsiteY1667" fmla="*/ 297467 h 1458260"/>
                  <a:gd name="connsiteX1668" fmla="*/ 869119 w 2604760"/>
                  <a:gd name="connsiteY1668" fmla="*/ 292078 h 1458260"/>
                  <a:gd name="connsiteX1669" fmla="*/ 869645 w 2604760"/>
                  <a:gd name="connsiteY1669" fmla="*/ 287923 h 1458260"/>
                  <a:gd name="connsiteX1670" fmla="*/ 870163 w 2604760"/>
                  <a:gd name="connsiteY1670" fmla="*/ 285366 h 1458260"/>
                  <a:gd name="connsiteX1671" fmla="*/ 870681 w 2604760"/>
                  <a:gd name="connsiteY1671" fmla="*/ 284421 h 1458260"/>
                  <a:gd name="connsiteX1672" fmla="*/ 871207 w 2604760"/>
                  <a:gd name="connsiteY1672" fmla="*/ 284794 h 1458260"/>
                  <a:gd name="connsiteX1673" fmla="*/ 871724 w 2604760"/>
                  <a:gd name="connsiteY1673" fmla="*/ 285948 h 1458260"/>
                  <a:gd name="connsiteX1674" fmla="*/ 872250 w 2604760"/>
                  <a:gd name="connsiteY1674" fmla="*/ 287193 h 1458260"/>
                  <a:gd name="connsiteX1675" fmla="*/ 872768 w 2604760"/>
                  <a:gd name="connsiteY1675" fmla="*/ 287850 h 1458260"/>
                  <a:gd name="connsiteX1676" fmla="*/ 873286 w 2604760"/>
                  <a:gd name="connsiteY1676" fmla="*/ 287437 h 1458260"/>
                  <a:gd name="connsiteX1677" fmla="*/ 873812 w 2604760"/>
                  <a:gd name="connsiteY1677" fmla="*/ 285788 h 1458260"/>
                  <a:gd name="connsiteX1678" fmla="*/ 874330 w 2604760"/>
                  <a:gd name="connsiteY1678" fmla="*/ 283049 h 1458260"/>
                  <a:gd name="connsiteX1679" fmla="*/ 874856 w 2604760"/>
                  <a:gd name="connsiteY1679" fmla="*/ 279602 h 1458260"/>
                  <a:gd name="connsiteX1680" fmla="*/ 875373 w 2604760"/>
                  <a:gd name="connsiteY1680" fmla="*/ 275967 h 1458260"/>
                  <a:gd name="connsiteX1681" fmla="*/ 875891 w 2604760"/>
                  <a:gd name="connsiteY1681" fmla="*/ 272701 h 1458260"/>
                  <a:gd name="connsiteX1682" fmla="*/ 876417 w 2604760"/>
                  <a:gd name="connsiteY1682" fmla="*/ 270262 h 1458260"/>
                  <a:gd name="connsiteX1683" fmla="*/ 876935 w 2604760"/>
                  <a:gd name="connsiteY1683" fmla="*/ 268870 h 1458260"/>
                  <a:gd name="connsiteX1684" fmla="*/ 877461 w 2604760"/>
                  <a:gd name="connsiteY1684" fmla="*/ 268440 h 1458260"/>
                  <a:gd name="connsiteX1685" fmla="*/ 877979 w 2604760"/>
                  <a:gd name="connsiteY1685" fmla="*/ 268639 h 1458260"/>
                  <a:gd name="connsiteX1686" fmla="*/ 878496 w 2604760"/>
                  <a:gd name="connsiteY1686" fmla="*/ 269011 h 1458260"/>
                  <a:gd name="connsiteX1687" fmla="*/ 879022 w 2604760"/>
                  <a:gd name="connsiteY1687" fmla="*/ 269075 h 1458260"/>
                  <a:gd name="connsiteX1688" fmla="*/ 879540 w 2604760"/>
                  <a:gd name="connsiteY1688" fmla="*/ 268399 h 1458260"/>
                  <a:gd name="connsiteX1689" fmla="*/ 880066 w 2604760"/>
                  <a:gd name="connsiteY1689" fmla="*/ 266689 h 1458260"/>
                  <a:gd name="connsiteX1690" fmla="*/ 880584 w 2604760"/>
                  <a:gd name="connsiteY1690" fmla="*/ 263909 h 1458260"/>
                  <a:gd name="connsiteX1691" fmla="*/ 881102 w 2604760"/>
                  <a:gd name="connsiteY1691" fmla="*/ 260345 h 1458260"/>
                  <a:gd name="connsiteX1692" fmla="*/ 881628 w 2604760"/>
                  <a:gd name="connsiteY1692" fmla="*/ 256538 h 1458260"/>
                  <a:gd name="connsiteX1693" fmla="*/ 882146 w 2604760"/>
                  <a:gd name="connsiteY1693" fmla="*/ 253115 h 1458260"/>
                  <a:gd name="connsiteX1694" fmla="*/ 882672 w 2604760"/>
                  <a:gd name="connsiteY1694" fmla="*/ 250642 h 1458260"/>
                  <a:gd name="connsiteX1695" fmla="*/ 883189 w 2604760"/>
                  <a:gd name="connsiteY1695" fmla="*/ 249537 h 1458260"/>
                  <a:gd name="connsiteX1696" fmla="*/ 883707 w 2604760"/>
                  <a:gd name="connsiteY1696" fmla="*/ 250009 h 1458260"/>
                  <a:gd name="connsiteX1697" fmla="*/ 884233 w 2604760"/>
                  <a:gd name="connsiteY1697" fmla="*/ 251971 h 1458260"/>
                  <a:gd name="connsiteX1698" fmla="*/ 884751 w 2604760"/>
                  <a:gd name="connsiteY1698" fmla="*/ 254987 h 1458260"/>
                  <a:gd name="connsiteX1699" fmla="*/ 885277 w 2604760"/>
                  <a:gd name="connsiteY1699" fmla="*/ 258353 h 1458260"/>
                  <a:gd name="connsiteX1700" fmla="*/ 885795 w 2604760"/>
                  <a:gd name="connsiteY1700" fmla="*/ 261275 h 1458260"/>
                  <a:gd name="connsiteX1701" fmla="*/ 886312 w 2604760"/>
                  <a:gd name="connsiteY1701" fmla="*/ 263065 h 1458260"/>
                  <a:gd name="connsiteX1702" fmla="*/ 886838 w 2604760"/>
                  <a:gd name="connsiteY1702" fmla="*/ 263244 h 1458260"/>
                  <a:gd name="connsiteX1703" fmla="*/ 887356 w 2604760"/>
                  <a:gd name="connsiteY1703" fmla="*/ 261608 h 1458260"/>
                  <a:gd name="connsiteX1704" fmla="*/ 887882 w 2604760"/>
                  <a:gd name="connsiteY1704" fmla="*/ 258307 h 1458260"/>
                  <a:gd name="connsiteX1705" fmla="*/ 888400 w 2604760"/>
                  <a:gd name="connsiteY1705" fmla="*/ 253870 h 1458260"/>
                  <a:gd name="connsiteX1706" fmla="*/ 888918 w 2604760"/>
                  <a:gd name="connsiteY1706" fmla="*/ 249124 h 1458260"/>
                  <a:gd name="connsiteX1707" fmla="*/ 889444 w 2604760"/>
                  <a:gd name="connsiteY1707" fmla="*/ 244983 h 1458260"/>
                  <a:gd name="connsiteX1708" fmla="*/ 889961 w 2604760"/>
                  <a:gd name="connsiteY1708" fmla="*/ 242256 h 1458260"/>
                  <a:gd name="connsiteX1709" fmla="*/ 890487 w 2604760"/>
                  <a:gd name="connsiteY1709" fmla="*/ 241531 h 1458260"/>
                  <a:gd name="connsiteX1710" fmla="*/ 891005 w 2604760"/>
                  <a:gd name="connsiteY1710" fmla="*/ 243120 h 1458260"/>
                  <a:gd name="connsiteX1711" fmla="*/ 891523 w 2604760"/>
                  <a:gd name="connsiteY1711" fmla="*/ 246961 h 1458260"/>
                  <a:gd name="connsiteX1712" fmla="*/ 892049 w 2604760"/>
                  <a:gd name="connsiteY1712" fmla="*/ 252556 h 1458260"/>
                  <a:gd name="connsiteX1713" fmla="*/ 892567 w 2604760"/>
                  <a:gd name="connsiteY1713" fmla="*/ 259017 h 1458260"/>
                  <a:gd name="connsiteX1714" fmla="*/ 893093 w 2604760"/>
                  <a:gd name="connsiteY1714" fmla="*/ 265282 h 1458260"/>
                  <a:gd name="connsiteX1715" fmla="*/ 893610 w 2604760"/>
                  <a:gd name="connsiteY1715" fmla="*/ 270347 h 1458260"/>
                  <a:gd name="connsiteX1716" fmla="*/ 894128 w 2604760"/>
                  <a:gd name="connsiteY1716" fmla="*/ 273450 h 1458260"/>
                  <a:gd name="connsiteX1717" fmla="*/ 894654 w 2604760"/>
                  <a:gd name="connsiteY1717" fmla="*/ 274159 h 1458260"/>
                  <a:gd name="connsiteX1718" fmla="*/ 895172 w 2604760"/>
                  <a:gd name="connsiteY1718" fmla="*/ 272464 h 1458260"/>
                  <a:gd name="connsiteX1719" fmla="*/ 895698 w 2604760"/>
                  <a:gd name="connsiteY1719" fmla="*/ 268820 h 1458260"/>
                  <a:gd name="connsiteX1720" fmla="*/ 896216 w 2604760"/>
                  <a:gd name="connsiteY1720" fmla="*/ 264078 h 1458260"/>
                  <a:gd name="connsiteX1721" fmla="*/ 896733 w 2604760"/>
                  <a:gd name="connsiteY1721" fmla="*/ 259305 h 1458260"/>
                  <a:gd name="connsiteX1722" fmla="*/ 897259 w 2604760"/>
                  <a:gd name="connsiteY1722" fmla="*/ 255560 h 1458260"/>
                  <a:gd name="connsiteX1723" fmla="*/ 897777 w 2604760"/>
                  <a:gd name="connsiteY1723" fmla="*/ 253740 h 1458260"/>
                  <a:gd name="connsiteX1724" fmla="*/ 898303 w 2604760"/>
                  <a:gd name="connsiteY1724" fmla="*/ 254455 h 1458260"/>
                  <a:gd name="connsiteX1725" fmla="*/ 898821 w 2604760"/>
                  <a:gd name="connsiteY1725" fmla="*/ 257906 h 1458260"/>
                  <a:gd name="connsiteX1726" fmla="*/ 899339 w 2604760"/>
                  <a:gd name="connsiteY1726" fmla="*/ 263779 h 1458260"/>
                  <a:gd name="connsiteX1727" fmla="*/ 899865 w 2604760"/>
                  <a:gd name="connsiteY1727" fmla="*/ 271288 h 1458260"/>
                  <a:gd name="connsiteX1728" fmla="*/ 900382 w 2604760"/>
                  <a:gd name="connsiteY1728" fmla="*/ 279332 h 1458260"/>
                  <a:gd name="connsiteX1729" fmla="*/ 900908 w 2604760"/>
                  <a:gd name="connsiteY1729" fmla="*/ 286748 h 1458260"/>
                  <a:gd name="connsiteX1730" fmla="*/ 901426 w 2604760"/>
                  <a:gd name="connsiteY1730" fmla="*/ 292510 h 1458260"/>
                  <a:gd name="connsiteX1731" fmla="*/ 901944 w 2604760"/>
                  <a:gd name="connsiteY1731" fmla="*/ 295888 h 1458260"/>
                  <a:gd name="connsiteX1732" fmla="*/ 902470 w 2604760"/>
                  <a:gd name="connsiteY1732" fmla="*/ 296567 h 1458260"/>
                  <a:gd name="connsiteX1733" fmla="*/ 902988 w 2604760"/>
                  <a:gd name="connsiteY1733" fmla="*/ 294729 h 1458260"/>
                  <a:gd name="connsiteX1734" fmla="*/ 903514 w 2604760"/>
                  <a:gd name="connsiteY1734" fmla="*/ 291035 h 1458260"/>
                  <a:gd name="connsiteX1735" fmla="*/ 904032 w 2604760"/>
                  <a:gd name="connsiteY1735" fmla="*/ 286483 h 1458260"/>
                  <a:gd name="connsiteX1736" fmla="*/ 904549 w 2604760"/>
                  <a:gd name="connsiteY1736" fmla="*/ 282204 h 1458260"/>
                  <a:gd name="connsiteX1737" fmla="*/ 905075 w 2604760"/>
                  <a:gd name="connsiteY1737" fmla="*/ 279254 h 1458260"/>
                  <a:gd name="connsiteX1738" fmla="*/ 905593 w 2604760"/>
                  <a:gd name="connsiteY1738" fmla="*/ 278426 h 1458260"/>
                  <a:gd name="connsiteX1739" fmla="*/ 906119 w 2604760"/>
                  <a:gd name="connsiteY1739" fmla="*/ 280118 h 1458260"/>
                  <a:gd name="connsiteX1740" fmla="*/ 906637 w 2604760"/>
                  <a:gd name="connsiteY1740" fmla="*/ 284249 h 1458260"/>
                  <a:gd name="connsiteX1741" fmla="*/ 907154 w 2604760"/>
                  <a:gd name="connsiteY1741" fmla="*/ 290277 h 1458260"/>
                  <a:gd name="connsiteX1742" fmla="*/ 907681 w 2604760"/>
                  <a:gd name="connsiteY1742" fmla="*/ 297309 h 1458260"/>
                  <a:gd name="connsiteX1743" fmla="*/ 908198 w 2604760"/>
                  <a:gd name="connsiteY1743" fmla="*/ 304286 h 1458260"/>
                  <a:gd name="connsiteX1744" fmla="*/ 908724 w 2604760"/>
                  <a:gd name="connsiteY1744" fmla="*/ 310193 h 1458260"/>
                  <a:gd name="connsiteX1745" fmla="*/ 909242 w 2604760"/>
                  <a:gd name="connsiteY1745" fmla="*/ 314232 h 1458260"/>
                  <a:gd name="connsiteX1746" fmla="*/ 909760 w 2604760"/>
                  <a:gd name="connsiteY1746" fmla="*/ 315969 h 1458260"/>
                  <a:gd name="connsiteX1747" fmla="*/ 910286 w 2604760"/>
                  <a:gd name="connsiteY1747" fmla="*/ 315407 h 1458260"/>
                  <a:gd name="connsiteX1748" fmla="*/ 910804 w 2604760"/>
                  <a:gd name="connsiteY1748" fmla="*/ 312982 h 1458260"/>
                  <a:gd name="connsiteX1749" fmla="*/ 911330 w 2604760"/>
                  <a:gd name="connsiteY1749" fmla="*/ 309474 h 1458260"/>
                  <a:gd name="connsiteX1750" fmla="*/ 911847 w 2604760"/>
                  <a:gd name="connsiteY1750" fmla="*/ 305837 h 1458260"/>
                  <a:gd name="connsiteX1751" fmla="*/ 912365 w 2604760"/>
                  <a:gd name="connsiteY1751" fmla="*/ 302966 h 1458260"/>
                  <a:gd name="connsiteX1752" fmla="*/ 912891 w 2604760"/>
                  <a:gd name="connsiteY1752" fmla="*/ 301517 h 1458260"/>
                  <a:gd name="connsiteX1753" fmla="*/ 913409 w 2604760"/>
                  <a:gd name="connsiteY1753" fmla="*/ 301791 h 1458260"/>
                  <a:gd name="connsiteX1754" fmla="*/ 913935 w 2604760"/>
                  <a:gd name="connsiteY1754" fmla="*/ 303729 h 1458260"/>
                  <a:gd name="connsiteX1755" fmla="*/ 914453 w 2604760"/>
                  <a:gd name="connsiteY1755" fmla="*/ 306958 h 1458260"/>
                  <a:gd name="connsiteX1756" fmla="*/ 914970 w 2604760"/>
                  <a:gd name="connsiteY1756" fmla="*/ 310851 h 1458260"/>
                  <a:gd name="connsiteX1757" fmla="*/ 915496 w 2604760"/>
                  <a:gd name="connsiteY1757" fmla="*/ 314663 h 1458260"/>
                  <a:gd name="connsiteX1758" fmla="*/ 916014 w 2604760"/>
                  <a:gd name="connsiteY1758" fmla="*/ 317684 h 1458260"/>
                  <a:gd name="connsiteX1759" fmla="*/ 916540 w 2604760"/>
                  <a:gd name="connsiteY1759" fmla="*/ 319414 h 1458260"/>
                  <a:gd name="connsiteX1760" fmla="*/ 917058 w 2604760"/>
                  <a:gd name="connsiteY1760" fmla="*/ 319662 h 1458260"/>
                  <a:gd name="connsiteX1761" fmla="*/ 917576 w 2604760"/>
                  <a:gd name="connsiteY1761" fmla="*/ 318557 h 1458260"/>
                  <a:gd name="connsiteX1762" fmla="*/ 918102 w 2604760"/>
                  <a:gd name="connsiteY1762" fmla="*/ 316493 h 1458260"/>
                  <a:gd name="connsiteX1763" fmla="*/ 918619 w 2604760"/>
                  <a:gd name="connsiteY1763" fmla="*/ 314041 h 1458260"/>
                  <a:gd name="connsiteX1764" fmla="*/ 919145 w 2604760"/>
                  <a:gd name="connsiteY1764" fmla="*/ 311823 h 1458260"/>
                  <a:gd name="connsiteX1765" fmla="*/ 919663 w 2604760"/>
                  <a:gd name="connsiteY1765" fmla="*/ 310342 h 1458260"/>
                  <a:gd name="connsiteX1766" fmla="*/ 920181 w 2604760"/>
                  <a:gd name="connsiteY1766" fmla="*/ 309833 h 1458260"/>
                  <a:gd name="connsiteX1767" fmla="*/ 920707 w 2604760"/>
                  <a:gd name="connsiteY1767" fmla="*/ 310212 h 1458260"/>
                  <a:gd name="connsiteX1768" fmla="*/ 921225 w 2604760"/>
                  <a:gd name="connsiteY1768" fmla="*/ 311150 h 1458260"/>
                  <a:gd name="connsiteX1769" fmla="*/ 921751 w 2604760"/>
                  <a:gd name="connsiteY1769" fmla="*/ 312188 h 1458260"/>
                  <a:gd name="connsiteX1770" fmla="*/ 922268 w 2604760"/>
                  <a:gd name="connsiteY1770" fmla="*/ 312837 h 1458260"/>
                  <a:gd name="connsiteX1771" fmla="*/ 922786 w 2604760"/>
                  <a:gd name="connsiteY1771" fmla="*/ 312660 h 1458260"/>
                  <a:gd name="connsiteX1772" fmla="*/ 923312 w 2604760"/>
                  <a:gd name="connsiteY1772" fmla="*/ 311377 h 1458260"/>
                  <a:gd name="connsiteX1773" fmla="*/ 923830 w 2604760"/>
                  <a:gd name="connsiteY1773" fmla="*/ 308980 h 1458260"/>
                  <a:gd name="connsiteX1774" fmla="*/ 924356 w 2604760"/>
                  <a:gd name="connsiteY1774" fmla="*/ 305779 h 1458260"/>
                  <a:gd name="connsiteX1775" fmla="*/ 924874 w 2604760"/>
                  <a:gd name="connsiteY1775" fmla="*/ 302304 h 1458260"/>
                  <a:gd name="connsiteX1776" fmla="*/ 925391 w 2604760"/>
                  <a:gd name="connsiteY1776" fmla="*/ 299154 h 1458260"/>
                  <a:gd name="connsiteX1777" fmla="*/ 925917 w 2604760"/>
                  <a:gd name="connsiteY1777" fmla="*/ 296854 h 1458260"/>
                  <a:gd name="connsiteX1778" fmla="*/ 926435 w 2604760"/>
                  <a:gd name="connsiteY1778" fmla="*/ 295763 h 1458260"/>
                  <a:gd name="connsiteX1779" fmla="*/ 926961 w 2604760"/>
                  <a:gd name="connsiteY1779" fmla="*/ 295997 h 1458260"/>
                  <a:gd name="connsiteX1780" fmla="*/ 927479 w 2604760"/>
                  <a:gd name="connsiteY1780" fmla="*/ 297346 h 1458260"/>
                  <a:gd name="connsiteX1781" fmla="*/ 927997 w 2604760"/>
                  <a:gd name="connsiteY1781" fmla="*/ 299266 h 1458260"/>
                  <a:gd name="connsiteX1782" fmla="*/ 928523 w 2604760"/>
                  <a:gd name="connsiteY1782" fmla="*/ 301006 h 1458260"/>
                  <a:gd name="connsiteX1783" fmla="*/ 929041 w 2604760"/>
                  <a:gd name="connsiteY1783" fmla="*/ 301812 h 1458260"/>
                  <a:gd name="connsiteX1784" fmla="*/ 929567 w 2604760"/>
                  <a:gd name="connsiteY1784" fmla="*/ 301098 h 1458260"/>
                  <a:gd name="connsiteX1785" fmla="*/ 930084 w 2604760"/>
                  <a:gd name="connsiteY1785" fmla="*/ 298543 h 1458260"/>
                  <a:gd name="connsiteX1786" fmla="*/ 930602 w 2604760"/>
                  <a:gd name="connsiteY1786" fmla="*/ 294153 h 1458260"/>
                  <a:gd name="connsiteX1787" fmla="*/ 931128 w 2604760"/>
                  <a:gd name="connsiteY1787" fmla="*/ 288312 h 1458260"/>
                  <a:gd name="connsiteX1788" fmla="*/ 931646 w 2604760"/>
                  <a:gd name="connsiteY1788" fmla="*/ 281770 h 1458260"/>
                  <a:gd name="connsiteX1789" fmla="*/ 932172 w 2604760"/>
                  <a:gd name="connsiteY1789" fmla="*/ 275483 h 1458260"/>
                  <a:gd name="connsiteX1790" fmla="*/ 932690 w 2604760"/>
                  <a:gd name="connsiteY1790" fmla="*/ 270369 h 1458260"/>
                  <a:gd name="connsiteX1791" fmla="*/ 933207 w 2604760"/>
                  <a:gd name="connsiteY1791" fmla="*/ 267101 h 1458260"/>
                  <a:gd name="connsiteX1792" fmla="*/ 933733 w 2604760"/>
                  <a:gd name="connsiteY1792" fmla="*/ 266020 h 1458260"/>
                  <a:gd name="connsiteX1793" fmla="*/ 934251 w 2604760"/>
                  <a:gd name="connsiteY1793" fmla="*/ 267101 h 1458260"/>
                  <a:gd name="connsiteX1794" fmla="*/ 934777 w 2604760"/>
                  <a:gd name="connsiteY1794" fmla="*/ 269924 h 1458260"/>
                  <a:gd name="connsiteX1795" fmla="*/ 935295 w 2604760"/>
                  <a:gd name="connsiteY1795" fmla="*/ 273679 h 1458260"/>
                  <a:gd name="connsiteX1796" fmla="*/ 935813 w 2604760"/>
                  <a:gd name="connsiteY1796" fmla="*/ 277304 h 1458260"/>
                  <a:gd name="connsiteX1797" fmla="*/ 936339 w 2604760"/>
                  <a:gd name="connsiteY1797" fmla="*/ 279741 h 1458260"/>
                  <a:gd name="connsiteX1798" fmla="*/ 936856 w 2604760"/>
                  <a:gd name="connsiteY1798" fmla="*/ 280169 h 1458260"/>
                  <a:gd name="connsiteX1799" fmla="*/ 937382 w 2604760"/>
                  <a:gd name="connsiteY1799" fmla="*/ 278144 h 1458260"/>
                  <a:gd name="connsiteX1800" fmla="*/ 937900 w 2604760"/>
                  <a:gd name="connsiteY1800" fmla="*/ 273654 h 1458260"/>
                  <a:gd name="connsiteX1801" fmla="*/ 938418 w 2604760"/>
                  <a:gd name="connsiteY1801" fmla="*/ 267145 h 1458260"/>
                  <a:gd name="connsiteX1802" fmla="*/ 938944 w 2604760"/>
                  <a:gd name="connsiteY1802" fmla="*/ 259489 h 1458260"/>
                  <a:gd name="connsiteX1803" fmla="*/ 939462 w 2604760"/>
                  <a:gd name="connsiteY1803" fmla="*/ 251817 h 1458260"/>
                  <a:gd name="connsiteX1804" fmla="*/ 939988 w 2604760"/>
                  <a:gd name="connsiteY1804" fmla="*/ 245257 h 1458260"/>
                  <a:gd name="connsiteX1805" fmla="*/ 940505 w 2604760"/>
                  <a:gd name="connsiteY1805" fmla="*/ 240703 h 1458260"/>
                  <a:gd name="connsiteX1806" fmla="*/ 941023 w 2604760"/>
                  <a:gd name="connsiteY1806" fmla="*/ 238691 h 1458260"/>
                  <a:gd name="connsiteX1807" fmla="*/ 941549 w 2604760"/>
                  <a:gd name="connsiteY1807" fmla="*/ 239354 h 1458260"/>
                  <a:gd name="connsiteX1808" fmla="*/ 942067 w 2604760"/>
                  <a:gd name="connsiteY1808" fmla="*/ 242384 h 1458260"/>
                  <a:gd name="connsiteX1809" fmla="*/ 942593 w 2604760"/>
                  <a:gd name="connsiteY1809" fmla="*/ 247026 h 1458260"/>
                  <a:gd name="connsiteX1810" fmla="*/ 943111 w 2604760"/>
                  <a:gd name="connsiteY1810" fmla="*/ 252208 h 1458260"/>
                  <a:gd name="connsiteX1811" fmla="*/ 943628 w 2604760"/>
                  <a:gd name="connsiteY1811" fmla="*/ 256766 h 1458260"/>
                  <a:gd name="connsiteX1812" fmla="*/ 944154 w 2604760"/>
                  <a:gd name="connsiteY1812" fmla="*/ 259709 h 1458260"/>
                  <a:gd name="connsiteX1813" fmla="*/ 944672 w 2604760"/>
                  <a:gd name="connsiteY1813" fmla="*/ 260369 h 1458260"/>
                  <a:gd name="connsiteX1814" fmla="*/ 945198 w 2604760"/>
                  <a:gd name="connsiteY1814" fmla="*/ 258496 h 1458260"/>
                  <a:gd name="connsiteX1815" fmla="*/ 945716 w 2604760"/>
                  <a:gd name="connsiteY1815" fmla="*/ 254289 h 1458260"/>
                  <a:gd name="connsiteX1816" fmla="*/ 946234 w 2604760"/>
                  <a:gd name="connsiteY1816" fmla="*/ 248390 h 1458260"/>
                  <a:gd name="connsiteX1817" fmla="*/ 946760 w 2604760"/>
                  <a:gd name="connsiteY1817" fmla="*/ 241777 h 1458260"/>
                  <a:gd name="connsiteX1818" fmla="*/ 947277 w 2604760"/>
                  <a:gd name="connsiteY1818" fmla="*/ 235545 h 1458260"/>
                  <a:gd name="connsiteX1819" fmla="*/ 947803 w 2604760"/>
                  <a:gd name="connsiteY1819" fmla="*/ 230694 h 1458260"/>
                  <a:gd name="connsiteX1820" fmla="*/ 948321 w 2604760"/>
                  <a:gd name="connsiteY1820" fmla="*/ 227967 h 1458260"/>
                  <a:gd name="connsiteX1821" fmla="*/ 948839 w 2604760"/>
                  <a:gd name="connsiteY1821" fmla="*/ 227747 h 1458260"/>
                  <a:gd name="connsiteX1822" fmla="*/ 949365 w 2604760"/>
                  <a:gd name="connsiteY1822" fmla="*/ 229996 h 1458260"/>
                  <a:gd name="connsiteX1823" fmla="*/ 949883 w 2604760"/>
                  <a:gd name="connsiteY1823" fmla="*/ 234243 h 1458260"/>
                  <a:gd name="connsiteX1824" fmla="*/ 950409 w 2604760"/>
                  <a:gd name="connsiteY1824" fmla="*/ 239664 h 1458260"/>
                  <a:gd name="connsiteX1825" fmla="*/ 950927 w 2604760"/>
                  <a:gd name="connsiteY1825" fmla="*/ 245261 h 1458260"/>
                  <a:gd name="connsiteX1826" fmla="*/ 951444 w 2604760"/>
                  <a:gd name="connsiteY1826" fmla="*/ 250071 h 1458260"/>
                  <a:gd name="connsiteX1827" fmla="*/ 951970 w 2604760"/>
                  <a:gd name="connsiteY1827" fmla="*/ 253327 h 1458260"/>
                  <a:gd name="connsiteX1828" fmla="*/ 952488 w 2604760"/>
                  <a:gd name="connsiteY1828" fmla="*/ 254578 h 1458260"/>
                  <a:gd name="connsiteX1829" fmla="*/ 953014 w 2604760"/>
                  <a:gd name="connsiteY1829" fmla="*/ 253741 h 1458260"/>
                  <a:gd name="connsiteX1830" fmla="*/ 953532 w 2604760"/>
                  <a:gd name="connsiteY1830" fmla="*/ 251121 h 1458260"/>
                  <a:gd name="connsiteX1831" fmla="*/ 954049 w 2604760"/>
                  <a:gd name="connsiteY1831" fmla="*/ 247369 h 1458260"/>
                  <a:gd name="connsiteX1832" fmla="*/ 954576 w 2604760"/>
                  <a:gd name="connsiteY1832" fmla="*/ 243345 h 1458260"/>
                  <a:gd name="connsiteX1833" fmla="*/ 955093 w 2604760"/>
                  <a:gd name="connsiteY1833" fmla="*/ 239942 h 1458260"/>
                  <a:gd name="connsiteX1834" fmla="*/ 955619 w 2604760"/>
                  <a:gd name="connsiteY1834" fmla="*/ 237901 h 1458260"/>
                  <a:gd name="connsiteX1835" fmla="*/ 956137 w 2604760"/>
                  <a:gd name="connsiteY1835" fmla="*/ 237672 h 1458260"/>
                  <a:gd name="connsiteX1836" fmla="*/ 956655 w 2604760"/>
                  <a:gd name="connsiteY1836" fmla="*/ 239351 h 1458260"/>
                  <a:gd name="connsiteX1837" fmla="*/ 957181 w 2604760"/>
                  <a:gd name="connsiteY1837" fmla="*/ 242693 h 1458260"/>
                  <a:gd name="connsiteX1838" fmla="*/ 957699 w 2604760"/>
                  <a:gd name="connsiteY1838" fmla="*/ 247172 h 1458260"/>
                  <a:gd name="connsiteX1839" fmla="*/ 958225 w 2604760"/>
                  <a:gd name="connsiteY1839" fmla="*/ 252086 h 1458260"/>
                  <a:gd name="connsiteX1840" fmla="*/ 958742 w 2604760"/>
                  <a:gd name="connsiteY1840" fmla="*/ 256696 h 1458260"/>
                  <a:gd name="connsiteX1841" fmla="*/ 959260 w 2604760"/>
                  <a:gd name="connsiteY1841" fmla="*/ 260378 h 1458260"/>
                  <a:gd name="connsiteX1842" fmla="*/ 959786 w 2604760"/>
                  <a:gd name="connsiteY1842" fmla="*/ 262746 h 1458260"/>
                  <a:gd name="connsiteX1843" fmla="*/ 960304 w 2604760"/>
                  <a:gd name="connsiteY1843" fmla="*/ 263706 h 1458260"/>
                  <a:gd name="connsiteX1844" fmla="*/ 960830 w 2604760"/>
                  <a:gd name="connsiteY1844" fmla="*/ 263450 h 1458260"/>
                  <a:gd name="connsiteX1845" fmla="*/ 961348 w 2604760"/>
                  <a:gd name="connsiteY1845" fmla="*/ 262414 h 1458260"/>
                  <a:gd name="connsiteX1846" fmla="*/ 961865 w 2604760"/>
                  <a:gd name="connsiteY1846" fmla="*/ 261192 h 1458260"/>
                  <a:gd name="connsiteX1847" fmla="*/ 962391 w 2604760"/>
                  <a:gd name="connsiteY1847" fmla="*/ 260404 h 1458260"/>
                  <a:gd name="connsiteX1848" fmla="*/ 962909 w 2604760"/>
                  <a:gd name="connsiteY1848" fmla="*/ 260530 h 1458260"/>
                  <a:gd name="connsiteX1849" fmla="*/ 963435 w 2604760"/>
                  <a:gd name="connsiteY1849" fmla="*/ 261783 h 1458260"/>
                  <a:gd name="connsiteX1850" fmla="*/ 963953 w 2604760"/>
                  <a:gd name="connsiteY1850" fmla="*/ 264078 h 1458260"/>
                  <a:gd name="connsiteX1851" fmla="*/ 964471 w 2604760"/>
                  <a:gd name="connsiteY1851" fmla="*/ 267101 h 1458260"/>
                  <a:gd name="connsiteX1852" fmla="*/ 964997 w 2604760"/>
                  <a:gd name="connsiteY1852" fmla="*/ 270408 h 1458260"/>
                  <a:gd name="connsiteX1853" fmla="*/ 965514 w 2604760"/>
                  <a:gd name="connsiteY1853" fmla="*/ 273504 h 1458260"/>
                  <a:gd name="connsiteX1854" fmla="*/ 966040 w 2604760"/>
                  <a:gd name="connsiteY1854" fmla="*/ 275938 h 1458260"/>
                  <a:gd name="connsiteX1855" fmla="*/ 966558 w 2604760"/>
                  <a:gd name="connsiteY1855" fmla="*/ 277412 h 1458260"/>
                  <a:gd name="connsiteX1856" fmla="*/ 967076 w 2604760"/>
                  <a:gd name="connsiteY1856" fmla="*/ 277888 h 1458260"/>
                  <a:gd name="connsiteX1857" fmla="*/ 967602 w 2604760"/>
                  <a:gd name="connsiteY1857" fmla="*/ 277613 h 1458260"/>
                  <a:gd name="connsiteX1858" fmla="*/ 968120 w 2604760"/>
                  <a:gd name="connsiteY1858" fmla="*/ 277037 h 1458260"/>
                  <a:gd name="connsiteX1859" fmla="*/ 968646 w 2604760"/>
                  <a:gd name="connsiteY1859" fmla="*/ 276683 h 1458260"/>
                  <a:gd name="connsiteX1860" fmla="*/ 969163 w 2604760"/>
                  <a:gd name="connsiteY1860" fmla="*/ 277031 h 1458260"/>
                  <a:gd name="connsiteX1861" fmla="*/ 969681 w 2604760"/>
                  <a:gd name="connsiteY1861" fmla="*/ 278423 h 1458260"/>
                  <a:gd name="connsiteX1862" fmla="*/ 970207 w 2604760"/>
                  <a:gd name="connsiteY1862" fmla="*/ 280964 h 1458260"/>
                  <a:gd name="connsiteX1863" fmla="*/ 970725 w 2604760"/>
                  <a:gd name="connsiteY1863" fmla="*/ 284443 h 1458260"/>
                  <a:gd name="connsiteX1864" fmla="*/ 971251 w 2604760"/>
                  <a:gd name="connsiteY1864" fmla="*/ 288349 h 1458260"/>
                  <a:gd name="connsiteX1865" fmla="*/ 971769 w 2604760"/>
                  <a:gd name="connsiteY1865" fmla="*/ 292004 h 1458260"/>
                  <a:gd name="connsiteX1866" fmla="*/ 972286 w 2604760"/>
                  <a:gd name="connsiteY1866" fmla="*/ 294743 h 1458260"/>
                  <a:gd name="connsiteX1867" fmla="*/ 972813 w 2604760"/>
                  <a:gd name="connsiteY1867" fmla="*/ 296056 h 1458260"/>
                  <a:gd name="connsiteX1868" fmla="*/ 973330 w 2604760"/>
                  <a:gd name="connsiteY1868" fmla="*/ 295673 h 1458260"/>
                  <a:gd name="connsiteX1869" fmla="*/ 973856 w 2604760"/>
                  <a:gd name="connsiteY1869" fmla="*/ 293629 h 1458260"/>
                  <a:gd name="connsiteX1870" fmla="*/ 974374 w 2604760"/>
                  <a:gd name="connsiteY1870" fmla="*/ 290328 h 1458260"/>
                  <a:gd name="connsiteX1871" fmla="*/ 974892 w 2604760"/>
                  <a:gd name="connsiteY1871" fmla="*/ 286512 h 1458260"/>
                  <a:gd name="connsiteX1872" fmla="*/ 975418 w 2604760"/>
                  <a:gd name="connsiteY1872" fmla="*/ 283099 h 1458260"/>
                  <a:gd name="connsiteX1873" fmla="*/ 975936 w 2604760"/>
                  <a:gd name="connsiteY1873" fmla="*/ 280936 h 1458260"/>
                  <a:gd name="connsiteX1874" fmla="*/ 976462 w 2604760"/>
                  <a:gd name="connsiteY1874" fmla="*/ 280602 h 1458260"/>
                  <a:gd name="connsiteX1875" fmla="*/ 976979 w 2604760"/>
                  <a:gd name="connsiteY1875" fmla="*/ 282324 h 1458260"/>
                  <a:gd name="connsiteX1876" fmla="*/ 977497 w 2604760"/>
                  <a:gd name="connsiteY1876" fmla="*/ 285941 h 1458260"/>
                  <a:gd name="connsiteX1877" fmla="*/ 978023 w 2604760"/>
                  <a:gd name="connsiteY1877" fmla="*/ 290879 h 1458260"/>
                  <a:gd name="connsiteX1878" fmla="*/ 978541 w 2604760"/>
                  <a:gd name="connsiteY1878" fmla="*/ 296208 h 1458260"/>
                  <a:gd name="connsiteX1879" fmla="*/ 979067 w 2604760"/>
                  <a:gd name="connsiteY1879" fmla="*/ 300814 h 1458260"/>
                  <a:gd name="connsiteX1880" fmla="*/ 979585 w 2604760"/>
                  <a:gd name="connsiteY1880" fmla="*/ 303684 h 1458260"/>
                  <a:gd name="connsiteX1881" fmla="*/ 980102 w 2604760"/>
                  <a:gd name="connsiteY1881" fmla="*/ 304112 h 1458260"/>
                  <a:gd name="connsiteX1882" fmla="*/ 980628 w 2604760"/>
                  <a:gd name="connsiteY1882" fmla="*/ 301829 h 1458260"/>
                  <a:gd name="connsiteX1883" fmla="*/ 981146 w 2604760"/>
                  <a:gd name="connsiteY1883" fmla="*/ 297034 h 1458260"/>
                  <a:gd name="connsiteX1884" fmla="*/ 981672 w 2604760"/>
                  <a:gd name="connsiteY1884" fmla="*/ 290407 h 1458260"/>
                  <a:gd name="connsiteX1885" fmla="*/ 982190 w 2604760"/>
                  <a:gd name="connsiteY1885" fmla="*/ 283033 h 1458260"/>
                  <a:gd name="connsiteX1886" fmla="*/ 982708 w 2604760"/>
                  <a:gd name="connsiteY1886" fmla="*/ 276189 h 1458260"/>
                  <a:gd name="connsiteX1887" fmla="*/ 983234 w 2604760"/>
                  <a:gd name="connsiteY1887" fmla="*/ 271026 h 1458260"/>
                  <a:gd name="connsiteX1888" fmla="*/ 983751 w 2604760"/>
                  <a:gd name="connsiteY1888" fmla="*/ 268327 h 1458260"/>
                  <a:gd name="connsiteX1889" fmla="*/ 984277 w 2604760"/>
                  <a:gd name="connsiteY1889" fmla="*/ 268401 h 1458260"/>
                  <a:gd name="connsiteX1890" fmla="*/ 984795 w 2604760"/>
                  <a:gd name="connsiteY1890" fmla="*/ 271061 h 1458260"/>
                  <a:gd name="connsiteX1891" fmla="*/ 985313 w 2604760"/>
                  <a:gd name="connsiteY1891" fmla="*/ 275632 h 1458260"/>
                  <a:gd name="connsiteX1892" fmla="*/ 985839 w 2604760"/>
                  <a:gd name="connsiteY1892" fmla="*/ 281017 h 1458260"/>
                  <a:gd name="connsiteX1893" fmla="*/ 986357 w 2604760"/>
                  <a:gd name="connsiteY1893" fmla="*/ 285898 h 1458260"/>
                  <a:gd name="connsiteX1894" fmla="*/ 986883 w 2604760"/>
                  <a:gd name="connsiteY1894" fmla="*/ 289043 h 1458260"/>
                  <a:gd name="connsiteX1895" fmla="*/ 987400 w 2604760"/>
                  <a:gd name="connsiteY1895" fmla="*/ 289567 h 1458260"/>
                  <a:gd name="connsiteX1896" fmla="*/ 987918 w 2604760"/>
                  <a:gd name="connsiteY1896" fmla="*/ 287081 h 1458260"/>
                  <a:gd name="connsiteX1897" fmla="*/ 988444 w 2604760"/>
                  <a:gd name="connsiteY1897" fmla="*/ 281724 h 1458260"/>
                  <a:gd name="connsiteX1898" fmla="*/ 988962 w 2604760"/>
                  <a:gd name="connsiteY1898" fmla="*/ 274147 h 1458260"/>
                  <a:gd name="connsiteX1899" fmla="*/ 989488 w 2604760"/>
                  <a:gd name="connsiteY1899" fmla="*/ 265427 h 1458260"/>
                  <a:gd name="connsiteX1900" fmla="*/ 990006 w 2604760"/>
                  <a:gd name="connsiteY1900" fmla="*/ 256853 h 1458260"/>
                  <a:gd name="connsiteX1901" fmla="*/ 990523 w 2604760"/>
                  <a:gd name="connsiteY1901" fmla="*/ 249642 h 1458260"/>
                  <a:gd name="connsiteX1902" fmla="*/ 991049 w 2604760"/>
                  <a:gd name="connsiteY1902" fmla="*/ 244695 h 1458260"/>
                  <a:gd name="connsiteX1903" fmla="*/ 991567 w 2604760"/>
                  <a:gd name="connsiteY1903" fmla="*/ 242463 h 1458260"/>
                  <a:gd name="connsiteX1904" fmla="*/ 992093 w 2604760"/>
                  <a:gd name="connsiteY1904" fmla="*/ 242915 h 1458260"/>
                  <a:gd name="connsiteX1905" fmla="*/ 992611 w 2604760"/>
                  <a:gd name="connsiteY1905" fmla="*/ 245545 h 1458260"/>
                  <a:gd name="connsiteX1906" fmla="*/ 993129 w 2604760"/>
                  <a:gd name="connsiteY1906" fmla="*/ 249430 h 1458260"/>
                  <a:gd name="connsiteX1907" fmla="*/ 993655 w 2604760"/>
                  <a:gd name="connsiteY1907" fmla="*/ 253409 h 1458260"/>
                  <a:gd name="connsiteX1908" fmla="*/ 994172 w 2604760"/>
                  <a:gd name="connsiteY1908" fmla="*/ 256337 h 1458260"/>
                  <a:gd name="connsiteX1909" fmla="*/ 994698 w 2604760"/>
                  <a:gd name="connsiteY1909" fmla="*/ 257330 h 1458260"/>
                  <a:gd name="connsiteX1910" fmla="*/ 995216 w 2604760"/>
                  <a:gd name="connsiteY1910" fmla="*/ 255911 h 1458260"/>
                  <a:gd name="connsiteX1911" fmla="*/ 995734 w 2604760"/>
                  <a:gd name="connsiteY1911" fmla="*/ 252050 h 1458260"/>
                  <a:gd name="connsiteX1912" fmla="*/ 996260 w 2604760"/>
                  <a:gd name="connsiteY1912" fmla="*/ 246148 h 1458260"/>
                  <a:gd name="connsiteX1913" fmla="*/ 996778 w 2604760"/>
                  <a:gd name="connsiteY1913" fmla="*/ 238970 h 1458260"/>
                  <a:gd name="connsiteX1914" fmla="*/ 997304 w 2604760"/>
                  <a:gd name="connsiteY1914" fmla="*/ 231495 h 1458260"/>
                  <a:gd name="connsiteX1915" fmla="*/ 997822 w 2604760"/>
                  <a:gd name="connsiteY1915" fmla="*/ 224718 h 1458260"/>
                  <a:gd name="connsiteX1916" fmla="*/ 998339 w 2604760"/>
                  <a:gd name="connsiteY1916" fmla="*/ 219447 h 1458260"/>
                  <a:gd name="connsiteX1917" fmla="*/ 998865 w 2604760"/>
                  <a:gd name="connsiteY1917" fmla="*/ 216166 h 1458260"/>
                  <a:gd name="connsiteX1918" fmla="*/ 999383 w 2604760"/>
                  <a:gd name="connsiteY1918" fmla="*/ 214982 h 1458260"/>
                  <a:gd name="connsiteX1919" fmla="*/ 999909 w 2604760"/>
                  <a:gd name="connsiteY1919" fmla="*/ 215629 h 1458260"/>
                  <a:gd name="connsiteX1920" fmla="*/ 1000427 w 2604760"/>
                  <a:gd name="connsiteY1920" fmla="*/ 217532 h 1458260"/>
                  <a:gd name="connsiteX1921" fmla="*/ 1000944 w 2604760"/>
                  <a:gd name="connsiteY1921" fmla="*/ 219926 h 1458260"/>
                  <a:gd name="connsiteX1922" fmla="*/ 1001471 w 2604760"/>
                  <a:gd name="connsiteY1922" fmla="*/ 222009 h 1458260"/>
                  <a:gd name="connsiteX1923" fmla="*/ 1001988 w 2604760"/>
                  <a:gd name="connsiteY1923" fmla="*/ 223111 h 1458260"/>
                  <a:gd name="connsiteX1924" fmla="*/ 1002514 w 2604760"/>
                  <a:gd name="connsiteY1924" fmla="*/ 222814 h 1458260"/>
                  <a:gd name="connsiteX1925" fmla="*/ 1003032 w 2604760"/>
                  <a:gd name="connsiteY1925" fmla="*/ 221007 h 1458260"/>
                  <a:gd name="connsiteX1926" fmla="*/ 1003550 w 2604760"/>
                  <a:gd name="connsiteY1926" fmla="*/ 217879 h 1458260"/>
                  <a:gd name="connsiteX1927" fmla="*/ 1004076 w 2604760"/>
                  <a:gd name="connsiteY1927" fmla="*/ 213862 h 1458260"/>
                  <a:gd name="connsiteX1928" fmla="*/ 1004594 w 2604760"/>
                  <a:gd name="connsiteY1928" fmla="*/ 209540 h 1458260"/>
                  <a:gd name="connsiteX1929" fmla="*/ 1005120 w 2604760"/>
                  <a:gd name="connsiteY1929" fmla="*/ 205546 h 1458260"/>
                  <a:gd name="connsiteX1930" fmla="*/ 1005637 w 2604760"/>
                  <a:gd name="connsiteY1930" fmla="*/ 202424 h 1458260"/>
                  <a:gd name="connsiteX1931" fmla="*/ 1006155 w 2604760"/>
                  <a:gd name="connsiteY1931" fmla="*/ 200503 h 1458260"/>
                  <a:gd name="connsiteX1932" fmla="*/ 1006681 w 2604760"/>
                  <a:gd name="connsiteY1932" fmla="*/ 199836 h 1458260"/>
                  <a:gd name="connsiteX1933" fmla="*/ 1007199 w 2604760"/>
                  <a:gd name="connsiteY1933" fmla="*/ 200226 h 1458260"/>
                  <a:gd name="connsiteX1934" fmla="*/ 1007725 w 2604760"/>
                  <a:gd name="connsiteY1934" fmla="*/ 201311 h 1458260"/>
                  <a:gd name="connsiteX1935" fmla="*/ 1008243 w 2604760"/>
                  <a:gd name="connsiteY1935" fmla="*/ 202651 h 1458260"/>
                  <a:gd name="connsiteX1936" fmla="*/ 1008760 w 2604760"/>
                  <a:gd name="connsiteY1936" fmla="*/ 203805 h 1458260"/>
                  <a:gd name="connsiteX1937" fmla="*/ 1009286 w 2604760"/>
                  <a:gd name="connsiteY1937" fmla="*/ 204407 h 1458260"/>
                  <a:gd name="connsiteX1938" fmla="*/ 1009804 w 2604760"/>
                  <a:gd name="connsiteY1938" fmla="*/ 204257 h 1458260"/>
                  <a:gd name="connsiteX1939" fmla="*/ 1010330 w 2604760"/>
                  <a:gd name="connsiteY1939" fmla="*/ 203378 h 1458260"/>
                  <a:gd name="connsiteX1940" fmla="*/ 1010848 w 2604760"/>
                  <a:gd name="connsiteY1940" fmla="*/ 202003 h 1458260"/>
                  <a:gd name="connsiteX1941" fmla="*/ 1011366 w 2604760"/>
                  <a:gd name="connsiteY1941" fmla="*/ 200503 h 1458260"/>
                  <a:gd name="connsiteX1942" fmla="*/ 1011892 w 2604760"/>
                  <a:gd name="connsiteY1942" fmla="*/ 199284 h 1458260"/>
                  <a:gd name="connsiteX1943" fmla="*/ 1012409 w 2604760"/>
                  <a:gd name="connsiteY1943" fmla="*/ 198715 h 1458260"/>
                  <a:gd name="connsiteX1944" fmla="*/ 1012935 w 2604760"/>
                  <a:gd name="connsiteY1944" fmla="*/ 199052 h 1458260"/>
                  <a:gd name="connsiteX1945" fmla="*/ 1013453 w 2604760"/>
                  <a:gd name="connsiteY1945" fmla="*/ 200349 h 1458260"/>
                  <a:gd name="connsiteX1946" fmla="*/ 1013971 w 2604760"/>
                  <a:gd name="connsiteY1946" fmla="*/ 202417 h 1458260"/>
                  <a:gd name="connsiteX1947" fmla="*/ 1014497 w 2604760"/>
                  <a:gd name="connsiteY1947" fmla="*/ 204854 h 1458260"/>
                  <a:gd name="connsiteX1948" fmla="*/ 1015015 w 2604760"/>
                  <a:gd name="connsiteY1948" fmla="*/ 207174 h 1458260"/>
                  <a:gd name="connsiteX1949" fmla="*/ 1015541 w 2604760"/>
                  <a:gd name="connsiteY1949" fmla="*/ 208934 h 1458260"/>
                  <a:gd name="connsiteX1950" fmla="*/ 1016058 w 2604760"/>
                  <a:gd name="connsiteY1950" fmla="*/ 209819 h 1458260"/>
                  <a:gd name="connsiteX1951" fmla="*/ 1016576 w 2604760"/>
                  <a:gd name="connsiteY1951" fmla="*/ 209681 h 1458260"/>
                  <a:gd name="connsiteX1952" fmla="*/ 1017102 w 2604760"/>
                  <a:gd name="connsiteY1952" fmla="*/ 208585 h 1458260"/>
                  <a:gd name="connsiteX1953" fmla="*/ 1017620 w 2604760"/>
                  <a:gd name="connsiteY1953" fmla="*/ 206859 h 1458260"/>
                  <a:gd name="connsiteX1954" fmla="*/ 1018146 w 2604760"/>
                  <a:gd name="connsiteY1954" fmla="*/ 205055 h 1458260"/>
                  <a:gd name="connsiteX1955" fmla="*/ 1018664 w 2604760"/>
                  <a:gd name="connsiteY1955" fmla="*/ 203820 h 1458260"/>
                  <a:gd name="connsiteX1956" fmla="*/ 1019181 w 2604760"/>
                  <a:gd name="connsiteY1956" fmla="*/ 203723 h 1458260"/>
                  <a:gd name="connsiteX1957" fmla="*/ 1019708 w 2604760"/>
                  <a:gd name="connsiteY1957" fmla="*/ 205124 h 1458260"/>
                  <a:gd name="connsiteX1958" fmla="*/ 1020225 w 2604760"/>
                  <a:gd name="connsiteY1958" fmla="*/ 208135 h 1458260"/>
                  <a:gd name="connsiteX1959" fmla="*/ 1020751 w 2604760"/>
                  <a:gd name="connsiteY1959" fmla="*/ 212574 h 1458260"/>
                  <a:gd name="connsiteX1960" fmla="*/ 1021269 w 2604760"/>
                  <a:gd name="connsiteY1960" fmla="*/ 217947 h 1458260"/>
                  <a:gd name="connsiteX1961" fmla="*/ 1021787 w 2604760"/>
                  <a:gd name="connsiteY1961" fmla="*/ 223492 h 1458260"/>
                  <a:gd name="connsiteX1962" fmla="*/ 1022313 w 2604760"/>
                  <a:gd name="connsiteY1962" fmla="*/ 228341 h 1458260"/>
                  <a:gd name="connsiteX1963" fmla="*/ 1022830 w 2604760"/>
                  <a:gd name="connsiteY1963" fmla="*/ 231738 h 1458260"/>
                  <a:gd name="connsiteX1964" fmla="*/ 1023357 w 2604760"/>
                  <a:gd name="connsiteY1964" fmla="*/ 233202 h 1458260"/>
                  <a:gd name="connsiteX1965" fmla="*/ 1023874 w 2604760"/>
                  <a:gd name="connsiteY1965" fmla="*/ 232597 h 1458260"/>
                  <a:gd name="connsiteX1966" fmla="*/ 1024392 w 2604760"/>
                  <a:gd name="connsiteY1966" fmla="*/ 230162 h 1458260"/>
                  <a:gd name="connsiteX1967" fmla="*/ 1024918 w 2604760"/>
                  <a:gd name="connsiteY1967" fmla="*/ 226521 h 1458260"/>
                  <a:gd name="connsiteX1968" fmla="*/ 1025436 w 2604760"/>
                  <a:gd name="connsiteY1968" fmla="*/ 222618 h 1458260"/>
                  <a:gd name="connsiteX1969" fmla="*/ 1025962 w 2604760"/>
                  <a:gd name="connsiteY1969" fmla="*/ 219516 h 1458260"/>
                  <a:gd name="connsiteX1970" fmla="*/ 1026480 w 2604760"/>
                  <a:gd name="connsiteY1970" fmla="*/ 218130 h 1458260"/>
                  <a:gd name="connsiteX1971" fmla="*/ 1026997 w 2604760"/>
                  <a:gd name="connsiteY1971" fmla="*/ 219037 h 1458260"/>
                  <a:gd name="connsiteX1972" fmla="*/ 1027523 w 2604760"/>
                  <a:gd name="connsiteY1972" fmla="*/ 222399 h 1458260"/>
                  <a:gd name="connsiteX1973" fmla="*/ 1028041 w 2604760"/>
                  <a:gd name="connsiteY1973" fmla="*/ 227957 h 1458260"/>
                  <a:gd name="connsiteX1974" fmla="*/ 1028567 w 2604760"/>
                  <a:gd name="connsiteY1974" fmla="*/ 235021 h 1458260"/>
                  <a:gd name="connsiteX1975" fmla="*/ 1029085 w 2604760"/>
                  <a:gd name="connsiteY1975" fmla="*/ 242536 h 1458260"/>
                  <a:gd name="connsiteX1976" fmla="*/ 1029603 w 2604760"/>
                  <a:gd name="connsiteY1976" fmla="*/ 249275 h 1458260"/>
                  <a:gd name="connsiteX1977" fmla="*/ 1030129 w 2604760"/>
                  <a:gd name="connsiteY1977" fmla="*/ 254126 h 1458260"/>
                  <a:gd name="connsiteX1978" fmla="*/ 1030646 w 2604760"/>
                  <a:gd name="connsiteY1978" fmla="*/ 256339 h 1458260"/>
                  <a:gd name="connsiteX1979" fmla="*/ 1031172 w 2604760"/>
                  <a:gd name="connsiteY1979" fmla="*/ 255643 h 1458260"/>
                  <a:gd name="connsiteX1980" fmla="*/ 1031690 w 2604760"/>
                  <a:gd name="connsiteY1980" fmla="*/ 252280 h 1458260"/>
                  <a:gd name="connsiteX1981" fmla="*/ 1032208 w 2604760"/>
                  <a:gd name="connsiteY1981" fmla="*/ 246991 h 1458260"/>
                  <a:gd name="connsiteX1982" fmla="*/ 1032734 w 2604760"/>
                  <a:gd name="connsiteY1982" fmla="*/ 240921 h 1458260"/>
                  <a:gd name="connsiteX1983" fmla="*/ 1033252 w 2604760"/>
                  <a:gd name="connsiteY1983" fmla="*/ 235380 h 1458260"/>
                  <a:gd name="connsiteX1984" fmla="*/ 1033778 w 2604760"/>
                  <a:gd name="connsiteY1984" fmla="*/ 231545 h 1458260"/>
                  <a:gd name="connsiteX1985" fmla="*/ 1034295 w 2604760"/>
                  <a:gd name="connsiteY1985" fmla="*/ 230211 h 1458260"/>
                  <a:gd name="connsiteX1986" fmla="*/ 1034813 w 2604760"/>
                  <a:gd name="connsiteY1986" fmla="*/ 231687 h 1458260"/>
                  <a:gd name="connsiteX1987" fmla="*/ 1035339 w 2604760"/>
                  <a:gd name="connsiteY1987" fmla="*/ 235778 h 1458260"/>
                  <a:gd name="connsiteX1988" fmla="*/ 1035857 w 2604760"/>
                  <a:gd name="connsiteY1988" fmla="*/ 241796 h 1458260"/>
                  <a:gd name="connsiteX1989" fmla="*/ 1036383 w 2604760"/>
                  <a:gd name="connsiteY1989" fmla="*/ 248642 h 1458260"/>
                  <a:gd name="connsiteX1990" fmla="*/ 1036901 w 2604760"/>
                  <a:gd name="connsiteY1990" fmla="*/ 255011 h 1458260"/>
                  <a:gd name="connsiteX1991" fmla="*/ 1037418 w 2604760"/>
                  <a:gd name="connsiteY1991" fmla="*/ 259687 h 1458260"/>
                  <a:gd name="connsiteX1992" fmla="*/ 1037944 w 2604760"/>
                  <a:gd name="connsiteY1992" fmla="*/ 261803 h 1458260"/>
                  <a:gd name="connsiteX1993" fmla="*/ 1038462 w 2604760"/>
                  <a:gd name="connsiteY1993" fmla="*/ 260982 h 1458260"/>
                  <a:gd name="connsiteX1994" fmla="*/ 1038988 w 2604760"/>
                  <a:gd name="connsiteY1994" fmla="*/ 257370 h 1458260"/>
                  <a:gd name="connsiteX1995" fmla="*/ 1039506 w 2604760"/>
                  <a:gd name="connsiteY1995" fmla="*/ 251606 h 1458260"/>
                  <a:gd name="connsiteX1996" fmla="*/ 1040024 w 2604760"/>
                  <a:gd name="connsiteY1996" fmla="*/ 244722 h 1458260"/>
                  <a:gd name="connsiteX1997" fmla="*/ 1040550 w 2604760"/>
                  <a:gd name="connsiteY1997" fmla="*/ 237938 h 1458260"/>
                  <a:gd name="connsiteX1998" fmla="*/ 1041067 w 2604760"/>
                  <a:gd name="connsiteY1998" fmla="*/ 232387 h 1458260"/>
                  <a:gd name="connsiteX1999" fmla="*/ 1041594 w 2604760"/>
                  <a:gd name="connsiteY1999" fmla="*/ 228885 h 1458260"/>
                  <a:gd name="connsiteX2000" fmla="*/ 1042111 w 2604760"/>
                  <a:gd name="connsiteY2000" fmla="*/ 227800 h 1458260"/>
                  <a:gd name="connsiteX2001" fmla="*/ 1042629 w 2604760"/>
                  <a:gd name="connsiteY2001" fmla="*/ 229017 h 1458260"/>
                  <a:gd name="connsiteX2002" fmla="*/ 1043155 w 2604760"/>
                  <a:gd name="connsiteY2002" fmla="*/ 231989 h 1458260"/>
                  <a:gd name="connsiteX2003" fmla="*/ 1043673 w 2604760"/>
                  <a:gd name="connsiteY2003" fmla="*/ 235832 h 1458260"/>
                  <a:gd name="connsiteX2004" fmla="*/ 1044199 w 2604760"/>
                  <a:gd name="connsiteY2004" fmla="*/ 239508 h 1458260"/>
                  <a:gd name="connsiteX2005" fmla="*/ 1044717 w 2604760"/>
                  <a:gd name="connsiteY2005" fmla="*/ 242041 h 1458260"/>
                  <a:gd name="connsiteX2006" fmla="*/ 1045234 w 2604760"/>
                  <a:gd name="connsiteY2006" fmla="*/ 242732 h 1458260"/>
                  <a:gd name="connsiteX2007" fmla="*/ 1045760 w 2604760"/>
                  <a:gd name="connsiteY2007" fmla="*/ 241264 h 1458260"/>
                  <a:gd name="connsiteX2008" fmla="*/ 1046278 w 2604760"/>
                  <a:gd name="connsiteY2008" fmla="*/ 237731 h 1458260"/>
                  <a:gd name="connsiteX2009" fmla="*/ 1046804 w 2604760"/>
                  <a:gd name="connsiteY2009" fmla="*/ 232590 h 1458260"/>
                  <a:gd name="connsiteX2010" fmla="*/ 1047322 w 2604760"/>
                  <a:gd name="connsiteY2010" fmla="*/ 226561 h 1458260"/>
                  <a:gd name="connsiteX2011" fmla="*/ 1047839 w 2604760"/>
                  <a:gd name="connsiteY2011" fmla="*/ 220492 h 1458260"/>
                  <a:gd name="connsiteX2012" fmla="*/ 1048366 w 2604760"/>
                  <a:gd name="connsiteY2012" fmla="*/ 215182 h 1458260"/>
                  <a:gd name="connsiteX2013" fmla="*/ 1048883 w 2604760"/>
                  <a:gd name="connsiteY2013" fmla="*/ 211205 h 1458260"/>
                  <a:gd name="connsiteX2014" fmla="*/ 1049409 w 2604760"/>
                  <a:gd name="connsiteY2014" fmla="*/ 208791 h 1458260"/>
                  <a:gd name="connsiteX2015" fmla="*/ 1049927 w 2604760"/>
                  <a:gd name="connsiteY2015" fmla="*/ 207806 h 1458260"/>
                  <a:gd name="connsiteX2016" fmla="*/ 1050445 w 2604760"/>
                  <a:gd name="connsiteY2016" fmla="*/ 207827 h 1458260"/>
                  <a:gd name="connsiteX2017" fmla="*/ 1050971 w 2604760"/>
                  <a:gd name="connsiteY2017" fmla="*/ 208267 h 1458260"/>
                  <a:gd name="connsiteX2018" fmla="*/ 1051489 w 2604760"/>
                  <a:gd name="connsiteY2018" fmla="*/ 208509 h 1458260"/>
                  <a:gd name="connsiteX2019" fmla="*/ 1052015 w 2604760"/>
                  <a:gd name="connsiteY2019" fmla="*/ 208023 h 1458260"/>
                  <a:gd name="connsiteX2020" fmla="*/ 1052532 w 2604760"/>
                  <a:gd name="connsiteY2020" fmla="*/ 206470 h 1458260"/>
                  <a:gd name="connsiteX2021" fmla="*/ 1053050 w 2604760"/>
                  <a:gd name="connsiteY2021" fmla="*/ 203772 h 1458260"/>
                  <a:gd name="connsiteX2022" fmla="*/ 1053576 w 2604760"/>
                  <a:gd name="connsiteY2022" fmla="*/ 200112 h 1458260"/>
                  <a:gd name="connsiteX2023" fmla="*/ 1054094 w 2604760"/>
                  <a:gd name="connsiteY2023" fmla="*/ 195868 h 1458260"/>
                  <a:gd name="connsiteX2024" fmla="*/ 1054620 w 2604760"/>
                  <a:gd name="connsiteY2024" fmla="*/ 191515 h 1458260"/>
                  <a:gd name="connsiteX2025" fmla="*/ 1055138 w 2604760"/>
                  <a:gd name="connsiteY2025" fmla="*/ 187512 h 1458260"/>
                  <a:gd name="connsiteX2026" fmla="*/ 1055655 w 2604760"/>
                  <a:gd name="connsiteY2026" fmla="*/ 184232 h 1458260"/>
                  <a:gd name="connsiteX2027" fmla="*/ 1056181 w 2604760"/>
                  <a:gd name="connsiteY2027" fmla="*/ 181865 h 1458260"/>
                  <a:gd name="connsiteX2028" fmla="*/ 1056699 w 2604760"/>
                  <a:gd name="connsiteY2028" fmla="*/ 180366 h 1458260"/>
                  <a:gd name="connsiteX2029" fmla="*/ 1057225 w 2604760"/>
                  <a:gd name="connsiteY2029" fmla="*/ 179447 h 1458260"/>
                  <a:gd name="connsiteX2030" fmla="*/ 1057743 w 2604760"/>
                  <a:gd name="connsiteY2030" fmla="*/ 178669 h 1458260"/>
                  <a:gd name="connsiteX2031" fmla="*/ 1058261 w 2604760"/>
                  <a:gd name="connsiteY2031" fmla="*/ 177584 h 1458260"/>
                  <a:gd name="connsiteX2032" fmla="*/ 1058787 w 2604760"/>
                  <a:gd name="connsiteY2032" fmla="*/ 175854 h 1458260"/>
                  <a:gd name="connsiteX2033" fmla="*/ 1059304 w 2604760"/>
                  <a:gd name="connsiteY2033" fmla="*/ 173304 h 1458260"/>
                  <a:gd name="connsiteX2034" fmla="*/ 1059830 w 2604760"/>
                  <a:gd name="connsiteY2034" fmla="*/ 169946 h 1458260"/>
                  <a:gd name="connsiteX2035" fmla="*/ 1060348 w 2604760"/>
                  <a:gd name="connsiteY2035" fmla="*/ 165985 h 1458260"/>
                  <a:gd name="connsiteX2036" fmla="*/ 1060866 w 2604760"/>
                  <a:gd name="connsiteY2036" fmla="*/ 161814 h 1458260"/>
                  <a:gd name="connsiteX2037" fmla="*/ 1061392 w 2604760"/>
                  <a:gd name="connsiteY2037" fmla="*/ 157938 h 1458260"/>
                  <a:gd name="connsiteX2038" fmla="*/ 1061910 w 2604760"/>
                  <a:gd name="connsiteY2038" fmla="*/ 154837 h 1458260"/>
                  <a:gd name="connsiteX2039" fmla="*/ 1062436 w 2604760"/>
                  <a:gd name="connsiteY2039" fmla="*/ 152835 h 1458260"/>
                  <a:gd name="connsiteX2040" fmla="*/ 1062954 w 2604760"/>
                  <a:gd name="connsiteY2040" fmla="*/ 152051 h 1458260"/>
                  <a:gd name="connsiteX2041" fmla="*/ 1063471 w 2604760"/>
                  <a:gd name="connsiteY2041" fmla="*/ 152382 h 1458260"/>
                  <a:gd name="connsiteX2042" fmla="*/ 1063997 w 2604760"/>
                  <a:gd name="connsiteY2042" fmla="*/ 153524 h 1458260"/>
                  <a:gd name="connsiteX2043" fmla="*/ 1064515 w 2604760"/>
                  <a:gd name="connsiteY2043" fmla="*/ 154980 h 1458260"/>
                  <a:gd name="connsiteX2044" fmla="*/ 1065041 w 2604760"/>
                  <a:gd name="connsiteY2044" fmla="*/ 156140 h 1458260"/>
                  <a:gd name="connsiteX2045" fmla="*/ 1065559 w 2604760"/>
                  <a:gd name="connsiteY2045" fmla="*/ 156434 h 1458260"/>
                  <a:gd name="connsiteX2046" fmla="*/ 1066076 w 2604760"/>
                  <a:gd name="connsiteY2046" fmla="*/ 155478 h 1458260"/>
                  <a:gd name="connsiteX2047" fmla="*/ 1066603 w 2604760"/>
                  <a:gd name="connsiteY2047" fmla="*/ 153151 h 1458260"/>
                  <a:gd name="connsiteX2048" fmla="*/ 1067120 w 2604760"/>
                  <a:gd name="connsiteY2048" fmla="*/ 149591 h 1458260"/>
                  <a:gd name="connsiteX2049" fmla="*/ 1067646 w 2604760"/>
                  <a:gd name="connsiteY2049" fmla="*/ 145177 h 1458260"/>
                  <a:gd name="connsiteX2050" fmla="*/ 1068164 w 2604760"/>
                  <a:gd name="connsiteY2050" fmla="*/ 140520 h 1458260"/>
                  <a:gd name="connsiteX2051" fmla="*/ 1068682 w 2604760"/>
                  <a:gd name="connsiteY2051" fmla="*/ 136373 h 1458260"/>
                  <a:gd name="connsiteX2052" fmla="*/ 1069208 w 2604760"/>
                  <a:gd name="connsiteY2052" fmla="*/ 133456 h 1458260"/>
                  <a:gd name="connsiteX2053" fmla="*/ 1069725 w 2604760"/>
                  <a:gd name="connsiteY2053" fmla="*/ 132266 h 1458260"/>
                  <a:gd name="connsiteX2054" fmla="*/ 1070252 w 2604760"/>
                  <a:gd name="connsiteY2054" fmla="*/ 132979 h 1458260"/>
                  <a:gd name="connsiteX2055" fmla="*/ 1070769 w 2604760"/>
                  <a:gd name="connsiteY2055" fmla="*/ 135462 h 1458260"/>
                  <a:gd name="connsiteX2056" fmla="*/ 1071287 w 2604760"/>
                  <a:gd name="connsiteY2056" fmla="*/ 139315 h 1458260"/>
                  <a:gd name="connsiteX2057" fmla="*/ 1071813 w 2604760"/>
                  <a:gd name="connsiteY2057" fmla="*/ 143892 h 1458260"/>
                  <a:gd name="connsiteX2058" fmla="*/ 1072331 w 2604760"/>
                  <a:gd name="connsiteY2058" fmla="*/ 148369 h 1458260"/>
                  <a:gd name="connsiteX2059" fmla="*/ 1072857 w 2604760"/>
                  <a:gd name="connsiteY2059" fmla="*/ 151894 h 1458260"/>
                  <a:gd name="connsiteX2060" fmla="*/ 1073375 w 2604760"/>
                  <a:gd name="connsiteY2060" fmla="*/ 153798 h 1458260"/>
                  <a:gd name="connsiteX2061" fmla="*/ 1073892 w 2604760"/>
                  <a:gd name="connsiteY2061" fmla="*/ 153736 h 1458260"/>
                  <a:gd name="connsiteX2062" fmla="*/ 1074418 w 2604760"/>
                  <a:gd name="connsiteY2062" fmla="*/ 151718 h 1458260"/>
                  <a:gd name="connsiteX2063" fmla="*/ 1074936 w 2604760"/>
                  <a:gd name="connsiteY2063" fmla="*/ 148108 h 1458260"/>
                  <a:gd name="connsiteX2064" fmla="*/ 1075462 w 2604760"/>
                  <a:gd name="connsiteY2064" fmla="*/ 143599 h 1458260"/>
                  <a:gd name="connsiteX2065" fmla="*/ 1075980 w 2604760"/>
                  <a:gd name="connsiteY2065" fmla="*/ 139137 h 1458260"/>
                  <a:gd name="connsiteX2066" fmla="*/ 1076498 w 2604760"/>
                  <a:gd name="connsiteY2066" fmla="*/ 135711 h 1458260"/>
                  <a:gd name="connsiteX2067" fmla="*/ 1077024 w 2604760"/>
                  <a:gd name="connsiteY2067" fmla="*/ 134114 h 1458260"/>
                  <a:gd name="connsiteX2068" fmla="*/ 1077541 w 2604760"/>
                  <a:gd name="connsiteY2068" fmla="*/ 134788 h 1458260"/>
                  <a:gd name="connsiteX2069" fmla="*/ 1078067 w 2604760"/>
                  <a:gd name="connsiteY2069" fmla="*/ 137790 h 1458260"/>
                  <a:gd name="connsiteX2070" fmla="*/ 1078585 w 2604760"/>
                  <a:gd name="connsiteY2070" fmla="*/ 142816 h 1458260"/>
                  <a:gd name="connsiteX2071" fmla="*/ 1079103 w 2604760"/>
                  <a:gd name="connsiteY2071" fmla="*/ 149212 h 1458260"/>
                  <a:gd name="connsiteX2072" fmla="*/ 1079629 w 2604760"/>
                  <a:gd name="connsiteY2072" fmla="*/ 156037 h 1458260"/>
                  <a:gd name="connsiteX2073" fmla="*/ 1080147 w 2604760"/>
                  <a:gd name="connsiteY2073" fmla="*/ 162232 h 1458260"/>
                  <a:gd name="connsiteX2074" fmla="*/ 1080673 w 2604760"/>
                  <a:gd name="connsiteY2074" fmla="*/ 166867 h 1458260"/>
                  <a:gd name="connsiteX2075" fmla="*/ 1081190 w 2604760"/>
                  <a:gd name="connsiteY2075" fmla="*/ 169336 h 1458260"/>
                  <a:gd name="connsiteX2076" fmla="*/ 1081708 w 2604760"/>
                  <a:gd name="connsiteY2076" fmla="*/ 169435 h 1458260"/>
                  <a:gd name="connsiteX2077" fmla="*/ 1082234 w 2604760"/>
                  <a:gd name="connsiteY2077" fmla="*/ 167382 h 1458260"/>
                  <a:gd name="connsiteX2078" fmla="*/ 1082752 w 2604760"/>
                  <a:gd name="connsiteY2078" fmla="*/ 163790 h 1458260"/>
                  <a:gd name="connsiteX2079" fmla="*/ 1083278 w 2604760"/>
                  <a:gd name="connsiteY2079" fmla="*/ 159594 h 1458260"/>
                  <a:gd name="connsiteX2080" fmla="*/ 1083796 w 2604760"/>
                  <a:gd name="connsiteY2080" fmla="*/ 155856 h 1458260"/>
                  <a:gd name="connsiteX2081" fmla="*/ 1084313 w 2604760"/>
                  <a:gd name="connsiteY2081" fmla="*/ 153529 h 1458260"/>
                  <a:gd name="connsiteX2082" fmla="*/ 1084840 w 2604760"/>
                  <a:gd name="connsiteY2082" fmla="*/ 153263 h 1458260"/>
                  <a:gd name="connsiteX2083" fmla="*/ 1085357 w 2604760"/>
                  <a:gd name="connsiteY2083" fmla="*/ 155316 h 1458260"/>
                  <a:gd name="connsiteX2084" fmla="*/ 1085883 w 2604760"/>
                  <a:gd name="connsiteY2084" fmla="*/ 159529 h 1458260"/>
                  <a:gd name="connsiteX2085" fmla="*/ 1086401 w 2604760"/>
                  <a:gd name="connsiteY2085" fmla="*/ 165357 h 1458260"/>
                  <a:gd name="connsiteX2086" fmla="*/ 1086919 w 2604760"/>
                  <a:gd name="connsiteY2086" fmla="*/ 171927 h 1458260"/>
                  <a:gd name="connsiteX2087" fmla="*/ 1087445 w 2604760"/>
                  <a:gd name="connsiteY2087" fmla="*/ 178224 h 1458260"/>
                  <a:gd name="connsiteX2088" fmla="*/ 1087962 w 2604760"/>
                  <a:gd name="connsiteY2088" fmla="*/ 183307 h 1458260"/>
                  <a:gd name="connsiteX2089" fmla="*/ 1088489 w 2604760"/>
                  <a:gd name="connsiteY2089" fmla="*/ 186519 h 1458260"/>
                  <a:gd name="connsiteX2090" fmla="*/ 1089006 w 2604760"/>
                  <a:gd name="connsiteY2090" fmla="*/ 187583 h 1458260"/>
                  <a:gd name="connsiteX2091" fmla="*/ 1089524 w 2604760"/>
                  <a:gd name="connsiteY2091" fmla="*/ 186615 h 1458260"/>
                  <a:gd name="connsiteX2092" fmla="*/ 1090050 w 2604760"/>
                  <a:gd name="connsiteY2092" fmla="*/ 184078 h 1458260"/>
                  <a:gd name="connsiteX2093" fmla="*/ 1090568 w 2604760"/>
                  <a:gd name="connsiteY2093" fmla="*/ 180710 h 1458260"/>
                  <a:gd name="connsiteX2094" fmla="*/ 1091094 w 2604760"/>
                  <a:gd name="connsiteY2094" fmla="*/ 177385 h 1458260"/>
                  <a:gd name="connsiteX2095" fmla="*/ 1091612 w 2604760"/>
                  <a:gd name="connsiteY2095" fmla="*/ 174928 h 1458260"/>
                  <a:gd name="connsiteX2096" fmla="*/ 1092129 w 2604760"/>
                  <a:gd name="connsiteY2096" fmla="*/ 173931 h 1458260"/>
                  <a:gd name="connsiteX2097" fmla="*/ 1092655 w 2604760"/>
                  <a:gd name="connsiteY2097" fmla="*/ 174642 h 1458260"/>
                  <a:gd name="connsiteX2098" fmla="*/ 1093173 w 2604760"/>
                  <a:gd name="connsiteY2098" fmla="*/ 176936 h 1458260"/>
                  <a:gd name="connsiteX2099" fmla="*/ 1093699 w 2604760"/>
                  <a:gd name="connsiteY2099" fmla="*/ 180362 h 1458260"/>
                  <a:gd name="connsiteX2100" fmla="*/ 1094217 w 2604760"/>
                  <a:gd name="connsiteY2100" fmla="*/ 184255 h 1458260"/>
                  <a:gd name="connsiteX2101" fmla="*/ 1094735 w 2604760"/>
                  <a:gd name="connsiteY2101" fmla="*/ 187874 h 1458260"/>
                  <a:gd name="connsiteX2102" fmla="*/ 1095261 w 2604760"/>
                  <a:gd name="connsiteY2102" fmla="*/ 190565 h 1458260"/>
                  <a:gd name="connsiteX2103" fmla="*/ 1095778 w 2604760"/>
                  <a:gd name="connsiteY2103" fmla="*/ 191906 h 1458260"/>
                  <a:gd name="connsiteX2104" fmla="*/ 1096304 w 2604760"/>
                  <a:gd name="connsiteY2104" fmla="*/ 191781 h 1458260"/>
                  <a:gd name="connsiteX2105" fmla="*/ 1096822 w 2604760"/>
                  <a:gd name="connsiteY2105" fmla="*/ 190369 h 1458260"/>
                  <a:gd name="connsiteX2106" fmla="*/ 1097340 w 2604760"/>
                  <a:gd name="connsiteY2106" fmla="*/ 188076 h 1458260"/>
                  <a:gd name="connsiteX2107" fmla="*/ 1097866 w 2604760"/>
                  <a:gd name="connsiteY2107" fmla="*/ 185426 h 1458260"/>
                  <a:gd name="connsiteX2108" fmla="*/ 1098384 w 2604760"/>
                  <a:gd name="connsiteY2108" fmla="*/ 182970 h 1458260"/>
                  <a:gd name="connsiteX2109" fmla="*/ 1098910 w 2604760"/>
                  <a:gd name="connsiteY2109" fmla="*/ 181173 h 1458260"/>
                  <a:gd name="connsiteX2110" fmla="*/ 1099427 w 2604760"/>
                  <a:gd name="connsiteY2110" fmla="*/ 180304 h 1458260"/>
                  <a:gd name="connsiteX2111" fmla="*/ 1099945 w 2604760"/>
                  <a:gd name="connsiteY2111" fmla="*/ 180355 h 1458260"/>
                  <a:gd name="connsiteX2112" fmla="*/ 1100471 w 2604760"/>
                  <a:gd name="connsiteY2112" fmla="*/ 181041 h 1458260"/>
                  <a:gd name="connsiteX2113" fmla="*/ 1100989 w 2604760"/>
                  <a:gd name="connsiteY2113" fmla="*/ 181902 h 1458260"/>
                  <a:gd name="connsiteX2114" fmla="*/ 1101515 w 2604760"/>
                  <a:gd name="connsiteY2114" fmla="*/ 182441 h 1458260"/>
                  <a:gd name="connsiteX2115" fmla="*/ 1102033 w 2604760"/>
                  <a:gd name="connsiteY2115" fmla="*/ 182250 h 1458260"/>
                  <a:gd name="connsiteX2116" fmla="*/ 1102550 w 2604760"/>
                  <a:gd name="connsiteY2116" fmla="*/ 181083 h 1458260"/>
                  <a:gd name="connsiteX2117" fmla="*/ 1103076 w 2604760"/>
                  <a:gd name="connsiteY2117" fmla="*/ 178905 h 1458260"/>
                  <a:gd name="connsiteX2118" fmla="*/ 1103594 w 2604760"/>
                  <a:gd name="connsiteY2118" fmla="*/ 175916 h 1458260"/>
                  <a:gd name="connsiteX2119" fmla="*/ 1104120 w 2604760"/>
                  <a:gd name="connsiteY2119" fmla="*/ 172518 h 1458260"/>
                  <a:gd name="connsiteX2120" fmla="*/ 1104638 w 2604760"/>
                  <a:gd name="connsiteY2120" fmla="*/ 169214 h 1458260"/>
                  <a:gd name="connsiteX2121" fmla="*/ 1105156 w 2604760"/>
                  <a:gd name="connsiteY2121" fmla="*/ 166472 h 1458260"/>
                  <a:gd name="connsiteX2122" fmla="*/ 1105682 w 2604760"/>
                  <a:gd name="connsiteY2122" fmla="*/ 164603 h 1458260"/>
                  <a:gd name="connsiteX2123" fmla="*/ 1106199 w 2604760"/>
                  <a:gd name="connsiteY2123" fmla="*/ 163707 h 1458260"/>
                  <a:gd name="connsiteX2124" fmla="*/ 1106725 w 2604760"/>
                  <a:gd name="connsiteY2124" fmla="*/ 163656 h 1458260"/>
                  <a:gd name="connsiteX2125" fmla="*/ 1107243 w 2604760"/>
                  <a:gd name="connsiteY2125" fmla="*/ 164089 h 1458260"/>
                  <a:gd name="connsiteX2126" fmla="*/ 1107761 w 2604760"/>
                  <a:gd name="connsiteY2126" fmla="*/ 164467 h 1458260"/>
                  <a:gd name="connsiteX2127" fmla="*/ 1108287 w 2604760"/>
                  <a:gd name="connsiteY2127" fmla="*/ 164193 h 1458260"/>
                  <a:gd name="connsiteX2128" fmla="*/ 1108805 w 2604760"/>
                  <a:gd name="connsiteY2128" fmla="*/ 162777 h 1458260"/>
                  <a:gd name="connsiteX2129" fmla="*/ 1109331 w 2604760"/>
                  <a:gd name="connsiteY2129" fmla="*/ 159972 h 1458260"/>
                  <a:gd name="connsiteX2130" fmla="*/ 1109849 w 2604760"/>
                  <a:gd name="connsiteY2130" fmla="*/ 155804 h 1458260"/>
                  <a:gd name="connsiteX2131" fmla="*/ 1110366 w 2604760"/>
                  <a:gd name="connsiteY2131" fmla="*/ 150554 h 1458260"/>
                  <a:gd name="connsiteX2132" fmla="*/ 1110892 w 2604760"/>
                  <a:gd name="connsiteY2132" fmla="*/ 144710 h 1458260"/>
                  <a:gd name="connsiteX2133" fmla="*/ 1111410 w 2604760"/>
                  <a:gd name="connsiteY2133" fmla="*/ 138925 h 1458260"/>
                  <a:gd name="connsiteX2134" fmla="*/ 1111936 w 2604760"/>
                  <a:gd name="connsiteY2134" fmla="*/ 133906 h 1458260"/>
                  <a:gd name="connsiteX2135" fmla="*/ 1112454 w 2604760"/>
                  <a:gd name="connsiteY2135" fmla="*/ 130237 h 1458260"/>
                  <a:gd name="connsiteX2136" fmla="*/ 1112971 w 2604760"/>
                  <a:gd name="connsiteY2136" fmla="*/ 128213 h 1458260"/>
                  <a:gd name="connsiteX2137" fmla="*/ 1113498 w 2604760"/>
                  <a:gd name="connsiteY2137" fmla="*/ 127783 h 1458260"/>
                  <a:gd name="connsiteX2138" fmla="*/ 1114015 w 2604760"/>
                  <a:gd name="connsiteY2138" fmla="*/ 128594 h 1458260"/>
                  <a:gd name="connsiteX2139" fmla="*/ 1114541 w 2604760"/>
                  <a:gd name="connsiteY2139" fmla="*/ 130063 h 1458260"/>
                  <a:gd name="connsiteX2140" fmla="*/ 1115059 w 2604760"/>
                  <a:gd name="connsiteY2140" fmla="*/ 131456 h 1458260"/>
                  <a:gd name="connsiteX2141" fmla="*/ 1115577 w 2604760"/>
                  <a:gd name="connsiteY2141" fmla="*/ 131996 h 1458260"/>
                  <a:gd name="connsiteX2142" fmla="*/ 1116103 w 2604760"/>
                  <a:gd name="connsiteY2142" fmla="*/ 131045 h 1458260"/>
                  <a:gd name="connsiteX2143" fmla="*/ 1116621 w 2604760"/>
                  <a:gd name="connsiteY2143" fmla="*/ 128272 h 1458260"/>
                  <a:gd name="connsiteX2144" fmla="*/ 1117147 w 2604760"/>
                  <a:gd name="connsiteY2144" fmla="*/ 123698 h 1458260"/>
                  <a:gd name="connsiteX2145" fmla="*/ 1117664 w 2604760"/>
                  <a:gd name="connsiteY2145" fmla="*/ 117668 h 1458260"/>
                  <a:gd name="connsiteX2146" fmla="*/ 1118182 w 2604760"/>
                  <a:gd name="connsiteY2146" fmla="*/ 110771 h 1458260"/>
                  <a:gd name="connsiteX2147" fmla="*/ 1118708 w 2604760"/>
                  <a:gd name="connsiteY2147" fmla="*/ 103796 h 1458260"/>
                  <a:gd name="connsiteX2148" fmla="*/ 1119226 w 2604760"/>
                  <a:gd name="connsiteY2148" fmla="*/ 97616 h 1458260"/>
                  <a:gd name="connsiteX2149" fmla="*/ 1119752 w 2604760"/>
                  <a:gd name="connsiteY2149" fmla="*/ 92994 h 1458260"/>
                  <a:gd name="connsiteX2150" fmla="*/ 1120270 w 2604760"/>
                  <a:gd name="connsiteY2150" fmla="*/ 90382 h 1458260"/>
                  <a:gd name="connsiteX2151" fmla="*/ 1120787 w 2604760"/>
                  <a:gd name="connsiteY2151" fmla="*/ 89836 h 1458260"/>
                  <a:gd name="connsiteX2152" fmla="*/ 1121313 w 2604760"/>
                  <a:gd name="connsiteY2152" fmla="*/ 91066 h 1458260"/>
                  <a:gd name="connsiteX2153" fmla="*/ 1121831 w 2604760"/>
                  <a:gd name="connsiteY2153" fmla="*/ 93514 h 1458260"/>
                  <a:gd name="connsiteX2154" fmla="*/ 1122357 w 2604760"/>
                  <a:gd name="connsiteY2154" fmla="*/ 96420 h 1458260"/>
                  <a:gd name="connsiteX2155" fmla="*/ 1122875 w 2604760"/>
                  <a:gd name="connsiteY2155" fmla="*/ 98919 h 1458260"/>
                  <a:gd name="connsiteX2156" fmla="*/ 1123393 w 2604760"/>
                  <a:gd name="connsiteY2156" fmla="*/ 100206 h 1458260"/>
                  <a:gd name="connsiteX2157" fmla="*/ 1123919 w 2604760"/>
                  <a:gd name="connsiteY2157" fmla="*/ 99737 h 1458260"/>
                  <a:gd name="connsiteX2158" fmla="*/ 1124436 w 2604760"/>
                  <a:gd name="connsiteY2158" fmla="*/ 97335 h 1458260"/>
                  <a:gd name="connsiteX2159" fmla="*/ 1124962 w 2604760"/>
                  <a:gd name="connsiteY2159" fmla="*/ 93174 h 1458260"/>
                  <a:gd name="connsiteX2160" fmla="*/ 1125480 w 2604760"/>
                  <a:gd name="connsiteY2160" fmla="*/ 87729 h 1458260"/>
                  <a:gd name="connsiteX2161" fmla="*/ 1125998 w 2604760"/>
                  <a:gd name="connsiteY2161" fmla="*/ 81727 h 1458260"/>
                  <a:gd name="connsiteX2162" fmla="*/ 1126524 w 2604760"/>
                  <a:gd name="connsiteY2162" fmla="*/ 76042 h 1458260"/>
                  <a:gd name="connsiteX2163" fmla="*/ 1127042 w 2604760"/>
                  <a:gd name="connsiteY2163" fmla="*/ 71519 h 1458260"/>
                  <a:gd name="connsiteX2164" fmla="*/ 1127568 w 2604760"/>
                  <a:gd name="connsiteY2164" fmla="*/ 68772 h 1458260"/>
                  <a:gd name="connsiteX2165" fmla="*/ 1128085 w 2604760"/>
                  <a:gd name="connsiteY2165" fmla="*/ 68070 h 1458260"/>
                  <a:gd name="connsiteX2166" fmla="*/ 1128603 w 2604760"/>
                  <a:gd name="connsiteY2166" fmla="*/ 69347 h 1458260"/>
                  <a:gd name="connsiteX2167" fmla="*/ 1129129 w 2604760"/>
                  <a:gd name="connsiteY2167" fmla="*/ 72241 h 1458260"/>
                  <a:gd name="connsiteX2168" fmla="*/ 1129647 w 2604760"/>
                  <a:gd name="connsiteY2168" fmla="*/ 76142 h 1458260"/>
                  <a:gd name="connsiteX2169" fmla="*/ 1130173 w 2604760"/>
                  <a:gd name="connsiteY2169" fmla="*/ 80253 h 1458260"/>
                  <a:gd name="connsiteX2170" fmla="*/ 1130691 w 2604760"/>
                  <a:gd name="connsiteY2170" fmla="*/ 83750 h 1458260"/>
                  <a:gd name="connsiteX2171" fmla="*/ 1131208 w 2604760"/>
                  <a:gd name="connsiteY2171" fmla="*/ 85972 h 1458260"/>
                  <a:gd name="connsiteX2172" fmla="*/ 1131735 w 2604760"/>
                  <a:gd name="connsiteY2172" fmla="*/ 86556 h 1458260"/>
                  <a:gd name="connsiteX2173" fmla="*/ 1132252 w 2604760"/>
                  <a:gd name="connsiteY2173" fmla="*/ 85477 h 1458260"/>
                  <a:gd name="connsiteX2174" fmla="*/ 1132778 w 2604760"/>
                  <a:gd name="connsiteY2174" fmla="*/ 83010 h 1458260"/>
                  <a:gd name="connsiteX2175" fmla="*/ 1133296 w 2604760"/>
                  <a:gd name="connsiteY2175" fmla="*/ 79679 h 1458260"/>
                  <a:gd name="connsiteX2176" fmla="*/ 1133814 w 2604760"/>
                  <a:gd name="connsiteY2176" fmla="*/ 76183 h 1458260"/>
                  <a:gd name="connsiteX2177" fmla="*/ 1134340 w 2604760"/>
                  <a:gd name="connsiteY2177" fmla="*/ 73263 h 1458260"/>
                  <a:gd name="connsiteX2178" fmla="*/ 1134857 w 2604760"/>
                  <a:gd name="connsiteY2178" fmla="*/ 71533 h 1458260"/>
                  <a:gd name="connsiteX2179" fmla="*/ 1135384 w 2604760"/>
                  <a:gd name="connsiteY2179" fmla="*/ 71365 h 1458260"/>
                  <a:gd name="connsiteX2180" fmla="*/ 1135901 w 2604760"/>
                  <a:gd name="connsiteY2180" fmla="*/ 72835 h 1458260"/>
                  <a:gd name="connsiteX2181" fmla="*/ 1136419 w 2604760"/>
                  <a:gd name="connsiteY2181" fmla="*/ 75742 h 1458260"/>
                  <a:gd name="connsiteX2182" fmla="*/ 1136945 w 2604760"/>
                  <a:gd name="connsiteY2182" fmla="*/ 79653 h 1458260"/>
                  <a:gd name="connsiteX2183" fmla="*/ 1137463 w 2604760"/>
                  <a:gd name="connsiteY2183" fmla="*/ 83971 h 1458260"/>
                  <a:gd name="connsiteX2184" fmla="*/ 1137989 w 2604760"/>
                  <a:gd name="connsiteY2184" fmla="*/ 88047 h 1458260"/>
                  <a:gd name="connsiteX2185" fmla="*/ 1138506 w 2604760"/>
                  <a:gd name="connsiteY2185" fmla="*/ 91326 h 1458260"/>
                  <a:gd name="connsiteX2186" fmla="*/ 1139024 w 2604760"/>
                  <a:gd name="connsiteY2186" fmla="*/ 93474 h 1458260"/>
                  <a:gd name="connsiteX2187" fmla="*/ 1139550 w 2604760"/>
                  <a:gd name="connsiteY2187" fmla="*/ 94428 h 1458260"/>
                  <a:gd name="connsiteX2188" fmla="*/ 1140068 w 2604760"/>
                  <a:gd name="connsiteY2188" fmla="*/ 94375 h 1458260"/>
                  <a:gd name="connsiteX2189" fmla="*/ 1140594 w 2604760"/>
                  <a:gd name="connsiteY2189" fmla="*/ 93682 h 1458260"/>
                  <a:gd name="connsiteX2190" fmla="*/ 1141112 w 2604760"/>
                  <a:gd name="connsiteY2190" fmla="*/ 92825 h 1458260"/>
                  <a:gd name="connsiteX2191" fmla="*/ 1141630 w 2604760"/>
                  <a:gd name="connsiteY2191" fmla="*/ 92299 h 1458260"/>
                  <a:gd name="connsiteX2192" fmla="*/ 1142156 w 2604760"/>
                  <a:gd name="connsiteY2192" fmla="*/ 92521 h 1458260"/>
                  <a:gd name="connsiteX2193" fmla="*/ 1142673 w 2604760"/>
                  <a:gd name="connsiteY2193" fmla="*/ 93723 h 1458260"/>
                  <a:gd name="connsiteX2194" fmla="*/ 1143199 w 2604760"/>
                  <a:gd name="connsiteY2194" fmla="*/ 95898 h 1458260"/>
                  <a:gd name="connsiteX2195" fmla="*/ 1143717 w 2604760"/>
                  <a:gd name="connsiteY2195" fmla="*/ 98808 h 1458260"/>
                  <a:gd name="connsiteX2196" fmla="*/ 1144235 w 2604760"/>
                  <a:gd name="connsiteY2196" fmla="*/ 102069 h 1458260"/>
                  <a:gd name="connsiteX2197" fmla="*/ 1144761 w 2604760"/>
                  <a:gd name="connsiteY2197" fmla="*/ 105251 h 1458260"/>
                  <a:gd name="connsiteX2198" fmla="*/ 1145279 w 2604760"/>
                  <a:gd name="connsiteY2198" fmla="*/ 107965 h 1458260"/>
                  <a:gd name="connsiteX2199" fmla="*/ 1145805 w 2604760"/>
                  <a:gd name="connsiteY2199" fmla="*/ 109946 h 1458260"/>
                  <a:gd name="connsiteX2200" fmla="*/ 1146322 w 2604760"/>
                  <a:gd name="connsiteY2200" fmla="*/ 111108 h 1458260"/>
                  <a:gd name="connsiteX2201" fmla="*/ 1146840 w 2604760"/>
                  <a:gd name="connsiteY2201" fmla="*/ 111583 h 1458260"/>
                  <a:gd name="connsiteX2202" fmla="*/ 1147366 w 2604760"/>
                  <a:gd name="connsiteY2202" fmla="*/ 111675 h 1458260"/>
                  <a:gd name="connsiteX2203" fmla="*/ 1147884 w 2604760"/>
                  <a:gd name="connsiteY2203" fmla="*/ 111781 h 1458260"/>
                  <a:gd name="connsiteX2204" fmla="*/ 1148410 w 2604760"/>
                  <a:gd name="connsiteY2204" fmla="*/ 112278 h 1458260"/>
                  <a:gd name="connsiteX2205" fmla="*/ 1148928 w 2604760"/>
                  <a:gd name="connsiteY2205" fmla="*/ 113443 h 1458260"/>
                  <a:gd name="connsiteX2206" fmla="*/ 1149445 w 2604760"/>
                  <a:gd name="connsiteY2206" fmla="*/ 115400 h 1458260"/>
                  <a:gd name="connsiteX2207" fmla="*/ 1149971 w 2604760"/>
                  <a:gd name="connsiteY2207" fmla="*/ 118081 h 1458260"/>
                  <a:gd name="connsiteX2208" fmla="*/ 1150489 w 2604760"/>
                  <a:gd name="connsiteY2208" fmla="*/ 121200 h 1458260"/>
                  <a:gd name="connsiteX2209" fmla="*/ 1151015 w 2604760"/>
                  <a:gd name="connsiteY2209" fmla="*/ 124299 h 1458260"/>
                  <a:gd name="connsiteX2210" fmla="*/ 1151533 w 2604760"/>
                  <a:gd name="connsiteY2210" fmla="*/ 126863 h 1458260"/>
                  <a:gd name="connsiteX2211" fmla="*/ 1152051 w 2604760"/>
                  <a:gd name="connsiteY2211" fmla="*/ 128464 h 1458260"/>
                  <a:gd name="connsiteX2212" fmla="*/ 1152577 w 2604760"/>
                  <a:gd name="connsiteY2212" fmla="*/ 128877 h 1458260"/>
                  <a:gd name="connsiteX2213" fmla="*/ 1153094 w 2604760"/>
                  <a:gd name="connsiteY2213" fmla="*/ 128115 h 1458260"/>
                  <a:gd name="connsiteX2214" fmla="*/ 1153621 w 2604760"/>
                  <a:gd name="connsiteY2214" fmla="*/ 126412 h 1458260"/>
                  <a:gd name="connsiteX2215" fmla="*/ 1154138 w 2604760"/>
                  <a:gd name="connsiteY2215" fmla="*/ 124197 h 1458260"/>
                  <a:gd name="connsiteX2216" fmla="*/ 1154656 w 2604760"/>
                  <a:gd name="connsiteY2216" fmla="*/ 122044 h 1458260"/>
                  <a:gd name="connsiteX2217" fmla="*/ 1155182 w 2604760"/>
                  <a:gd name="connsiteY2217" fmla="*/ 120548 h 1458260"/>
                  <a:gd name="connsiteX2218" fmla="*/ 1155700 w 2604760"/>
                  <a:gd name="connsiteY2218" fmla="*/ 120184 h 1458260"/>
                  <a:gd name="connsiteX2219" fmla="*/ 1156226 w 2604760"/>
                  <a:gd name="connsiteY2219" fmla="*/ 121170 h 1458260"/>
                  <a:gd name="connsiteX2220" fmla="*/ 1156743 w 2604760"/>
                  <a:gd name="connsiteY2220" fmla="*/ 123431 h 1458260"/>
                  <a:gd name="connsiteX2221" fmla="*/ 1157261 w 2604760"/>
                  <a:gd name="connsiteY2221" fmla="*/ 126629 h 1458260"/>
                  <a:gd name="connsiteX2222" fmla="*/ 1157787 w 2604760"/>
                  <a:gd name="connsiteY2222" fmla="*/ 130203 h 1458260"/>
                  <a:gd name="connsiteX2223" fmla="*/ 1158305 w 2604760"/>
                  <a:gd name="connsiteY2223" fmla="*/ 133435 h 1458260"/>
                  <a:gd name="connsiteX2224" fmla="*/ 1158831 w 2604760"/>
                  <a:gd name="connsiteY2224" fmla="*/ 135585 h 1458260"/>
                  <a:gd name="connsiteX2225" fmla="*/ 1159349 w 2604760"/>
                  <a:gd name="connsiteY2225" fmla="*/ 136074 h 1458260"/>
                  <a:gd name="connsiteX2226" fmla="*/ 1159866 w 2604760"/>
                  <a:gd name="connsiteY2226" fmla="*/ 134649 h 1458260"/>
                  <a:gd name="connsiteX2227" fmla="*/ 1160393 w 2604760"/>
                  <a:gd name="connsiteY2227" fmla="*/ 131416 h 1458260"/>
                  <a:gd name="connsiteX2228" fmla="*/ 1160910 w 2604760"/>
                  <a:gd name="connsiteY2228" fmla="*/ 126791 h 1458260"/>
                  <a:gd name="connsiteX2229" fmla="*/ 1161436 w 2604760"/>
                  <a:gd name="connsiteY2229" fmla="*/ 121422 h 1458260"/>
                  <a:gd name="connsiteX2230" fmla="*/ 1161954 w 2604760"/>
                  <a:gd name="connsiteY2230" fmla="*/ 116116 h 1458260"/>
                  <a:gd name="connsiteX2231" fmla="*/ 1162472 w 2604760"/>
                  <a:gd name="connsiteY2231" fmla="*/ 111710 h 1458260"/>
                  <a:gd name="connsiteX2232" fmla="*/ 1162998 w 2604760"/>
                  <a:gd name="connsiteY2232" fmla="*/ 108873 h 1458260"/>
                  <a:gd name="connsiteX2233" fmla="*/ 1163516 w 2604760"/>
                  <a:gd name="connsiteY2233" fmla="*/ 107934 h 1458260"/>
                  <a:gd name="connsiteX2234" fmla="*/ 1164042 w 2604760"/>
                  <a:gd name="connsiteY2234" fmla="*/ 108820 h 1458260"/>
                  <a:gd name="connsiteX2235" fmla="*/ 1164559 w 2604760"/>
                  <a:gd name="connsiteY2235" fmla="*/ 111121 h 1458260"/>
                  <a:gd name="connsiteX2236" fmla="*/ 1165077 w 2604760"/>
                  <a:gd name="connsiteY2236" fmla="*/ 114170 h 1458260"/>
                  <a:gd name="connsiteX2237" fmla="*/ 1165603 w 2604760"/>
                  <a:gd name="connsiteY2237" fmla="*/ 117123 h 1458260"/>
                  <a:gd name="connsiteX2238" fmla="*/ 1166121 w 2604760"/>
                  <a:gd name="connsiteY2238" fmla="*/ 119078 h 1458260"/>
                  <a:gd name="connsiteX2239" fmla="*/ 1166647 w 2604760"/>
                  <a:gd name="connsiteY2239" fmla="*/ 119282 h 1458260"/>
                  <a:gd name="connsiteX2240" fmla="*/ 1167165 w 2604760"/>
                  <a:gd name="connsiteY2240" fmla="*/ 117326 h 1458260"/>
                  <a:gd name="connsiteX2241" fmla="*/ 1167682 w 2604760"/>
                  <a:gd name="connsiteY2241" fmla="*/ 113211 h 1458260"/>
                  <a:gd name="connsiteX2242" fmla="*/ 1168208 w 2604760"/>
                  <a:gd name="connsiteY2242" fmla="*/ 107311 h 1458260"/>
                  <a:gd name="connsiteX2243" fmla="*/ 1168726 w 2604760"/>
                  <a:gd name="connsiteY2243" fmla="*/ 100282 h 1458260"/>
                  <a:gd name="connsiteX2244" fmla="*/ 1169252 w 2604760"/>
                  <a:gd name="connsiteY2244" fmla="*/ 92988 h 1458260"/>
                  <a:gd name="connsiteX2245" fmla="*/ 1169770 w 2604760"/>
                  <a:gd name="connsiteY2245" fmla="*/ 86373 h 1458260"/>
                  <a:gd name="connsiteX2246" fmla="*/ 1170288 w 2604760"/>
                  <a:gd name="connsiteY2246" fmla="*/ 81246 h 1458260"/>
                  <a:gd name="connsiteX2247" fmla="*/ 1170814 w 2604760"/>
                  <a:gd name="connsiteY2247" fmla="*/ 78089 h 1458260"/>
                  <a:gd name="connsiteX2248" fmla="*/ 1171331 w 2604760"/>
                  <a:gd name="connsiteY2248" fmla="*/ 76973 h 1458260"/>
                  <a:gd name="connsiteX2249" fmla="*/ 1171857 w 2604760"/>
                  <a:gd name="connsiteY2249" fmla="*/ 77611 h 1458260"/>
                  <a:gd name="connsiteX2250" fmla="*/ 1172375 w 2604760"/>
                  <a:gd name="connsiteY2250" fmla="*/ 79434 h 1458260"/>
                  <a:gd name="connsiteX2251" fmla="*/ 1172893 w 2604760"/>
                  <a:gd name="connsiteY2251" fmla="*/ 81665 h 1458260"/>
                  <a:gd name="connsiteX2252" fmla="*/ 1173419 w 2604760"/>
                  <a:gd name="connsiteY2252" fmla="*/ 83428 h 1458260"/>
                  <a:gd name="connsiteX2253" fmla="*/ 1173937 w 2604760"/>
                  <a:gd name="connsiteY2253" fmla="*/ 83921 h 1458260"/>
                  <a:gd name="connsiteX2254" fmla="*/ 1174463 w 2604760"/>
                  <a:gd name="connsiteY2254" fmla="*/ 82616 h 1458260"/>
                  <a:gd name="connsiteX2255" fmla="*/ 1174980 w 2604760"/>
                  <a:gd name="connsiteY2255" fmla="*/ 79356 h 1458260"/>
                  <a:gd name="connsiteX2256" fmla="*/ 1175498 w 2604760"/>
                  <a:gd name="connsiteY2256" fmla="*/ 74344 h 1458260"/>
                  <a:gd name="connsiteX2257" fmla="*/ 1176024 w 2604760"/>
                  <a:gd name="connsiteY2257" fmla="*/ 68075 h 1458260"/>
                  <a:gd name="connsiteX2258" fmla="*/ 1176542 w 2604760"/>
                  <a:gd name="connsiteY2258" fmla="*/ 61268 h 1458260"/>
                  <a:gd name="connsiteX2259" fmla="*/ 1177068 w 2604760"/>
                  <a:gd name="connsiteY2259" fmla="*/ 54751 h 1458260"/>
                  <a:gd name="connsiteX2260" fmla="*/ 1177586 w 2604760"/>
                  <a:gd name="connsiteY2260" fmla="*/ 49297 h 1458260"/>
                  <a:gd name="connsiteX2261" fmla="*/ 1178103 w 2604760"/>
                  <a:gd name="connsiteY2261" fmla="*/ 45435 h 1458260"/>
                  <a:gd name="connsiteX2262" fmla="*/ 1178630 w 2604760"/>
                  <a:gd name="connsiteY2262" fmla="*/ 43362 h 1458260"/>
                  <a:gd name="connsiteX2263" fmla="*/ 1179147 w 2604760"/>
                  <a:gd name="connsiteY2263" fmla="*/ 42941 h 1458260"/>
                  <a:gd name="connsiteX2264" fmla="*/ 1179673 w 2604760"/>
                  <a:gd name="connsiteY2264" fmla="*/ 43777 h 1458260"/>
                  <a:gd name="connsiteX2265" fmla="*/ 1180191 w 2604760"/>
                  <a:gd name="connsiteY2265" fmla="*/ 45285 h 1458260"/>
                  <a:gd name="connsiteX2266" fmla="*/ 1180709 w 2604760"/>
                  <a:gd name="connsiteY2266" fmla="*/ 46781 h 1458260"/>
                  <a:gd name="connsiteX2267" fmla="*/ 1181235 w 2604760"/>
                  <a:gd name="connsiteY2267" fmla="*/ 47613 h 1458260"/>
                  <a:gd name="connsiteX2268" fmla="*/ 1181752 w 2604760"/>
                  <a:gd name="connsiteY2268" fmla="*/ 47307 h 1458260"/>
                  <a:gd name="connsiteX2269" fmla="*/ 1182279 w 2604760"/>
                  <a:gd name="connsiteY2269" fmla="*/ 45669 h 1458260"/>
                  <a:gd name="connsiteX2270" fmla="*/ 1182796 w 2604760"/>
                  <a:gd name="connsiteY2270" fmla="*/ 42795 h 1458260"/>
                  <a:gd name="connsiteX2271" fmla="*/ 1183314 w 2604760"/>
                  <a:gd name="connsiteY2271" fmla="*/ 39016 h 1458260"/>
                  <a:gd name="connsiteX2272" fmla="*/ 1183840 w 2604760"/>
                  <a:gd name="connsiteY2272" fmla="*/ 34828 h 1458260"/>
                  <a:gd name="connsiteX2273" fmla="*/ 1184358 w 2604760"/>
                  <a:gd name="connsiteY2273" fmla="*/ 30806 h 1458260"/>
                  <a:gd name="connsiteX2274" fmla="*/ 1184884 w 2604760"/>
                  <a:gd name="connsiteY2274" fmla="*/ 27499 h 1458260"/>
                  <a:gd name="connsiteX2275" fmla="*/ 1185402 w 2604760"/>
                  <a:gd name="connsiteY2275" fmla="*/ 25306 h 1458260"/>
                  <a:gd name="connsiteX2276" fmla="*/ 1185919 w 2604760"/>
                  <a:gd name="connsiteY2276" fmla="*/ 24377 h 1458260"/>
                  <a:gd name="connsiteX2277" fmla="*/ 1186445 w 2604760"/>
                  <a:gd name="connsiteY2277" fmla="*/ 24595 h 1458260"/>
                  <a:gd name="connsiteX2278" fmla="*/ 1186963 w 2604760"/>
                  <a:gd name="connsiteY2278" fmla="*/ 25633 h 1458260"/>
                  <a:gd name="connsiteX2279" fmla="*/ 1187489 w 2604760"/>
                  <a:gd name="connsiteY2279" fmla="*/ 27056 h 1458260"/>
                  <a:gd name="connsiteX2280" fmla="*/ 1188007 w 2604760"/>
                  <a:gd name="connsiteY2280" fmla="*/ 28406 h 1458260"/>
                  <a:gd name="connsiteX2281" fmla="*/ 1188525 w 2604760"/>
                  <a:gd name="connsiteY2281" fmla="*/ 29299 h 1458260"/>
                  <a:gd name="connsiteX2282" fmla="*/ 1189051 w 2604760"/>
                  <a:gd name="connsiteY2282" fmla="*/ 29489 h 1458260"/>
                  <a:gd name="connsiteX2283" fmla="*/ 1189568 w 2604760"/>
                  <a:gd name="connsiteY2283" fmla="*/ 28941 h 1458260"/>
                  <a:gd name="connsiteX2284" fmla="*/ 1190094 w 2604760"/>
                  <a:gd name="connsiteY2284" fmla="*/ 27826 h 1458260"/>
                  <a:gd name="connsiteX2285" fmla="*/ 1190612 w 2604760"/>
                  <a:gd name="connsiteY2285" fmla="*/ 26470 h 1458260"/>
                  <a:gd name="connsiteX2286" fmla="*/ 1191130 w 2604760"/>
                  <a:gd name="connsiteY2286" fmla="*/ 25268 h 1458260"/>
                  <a:gd name="connsiteX2287" fmla="*/ 1191656 w 2604760"/>
                  <a:gd name="connsiteY2287" fmla="*/ 24587 h 1458260"/>
                  <a:gd name="connsiteX2288" fmla="*/ 1192174 w 2604760"/>
                  <a:gd name="connsiteY2288" fmla="*/ 24704 h 1458260"/>
                  <a:gd name="connsiteX2289" fmla="*/ 1192700 w 2604760"/>
                  <a:gd name="connsiteY2289" fmla="*/ 25748 h 1458260"/>
                  <a:gd name="connsiteX2290" fmla="*/ 1193217 w 2604760"/>
                  <a:gd name="connsiteY2290" fmla="*/ 27647 h 1458260"/>
                  <a:gd name="connsiteX2291" fmla="*/ 1193735 w 2604760"/>
                  <a:gd name="connsiteY2291" fmla="*/ 30119 h 1458260"/>
                  <a:gd name="connsiteX2292" fmla="*/ 1194261 w 2604760"/>
                  <a:gd name="connsiteY2292" fmla="*/ 32737 h 1458260"/>
                  <a:gd name="connsiteX2293" fmla="*/ 1194779 w 2604760"/>
                  <a:gd name="connsiteY2293" fmla="*/ 35042 h 1458260"/>
                  <a:gd name="connsiteX2294" fmla="*/ 1195305 w 2604760"/>
                  <a:gd name="connsiteY2294" fmla="*/ 36673 h 1458260"/>
                  <a:gd name="connsiteX2295" fmla="*/ 1195823 w 2604760"/>
                  <a:gd name="connsiteY2295" fmla="*/ 37450 h 1458260"/>
                  <a:gd name="connsiteX2296" fmla="*/ 1196340 w 2604760"/>
                  <a:gd name="connsiteY2296" fmla="*/ 37392 h 1458260"/>
                  <a:gd name="connsiteX2297" fmla="*/ 1196866 w 2604760"/>
                  <a:gd name="connsiteY2297" fmla="*/ 36724 h 1458260"/>
                  <a:gd name="connsiteX2298" fmla="*/ 1197384 w 2604760"/>
                  <a:gd name="connsiteY2298" fmla="*/ 35846 h 1458260"/>
                  <a:gd name="connsiteX2299" fmla="*/ 1197910 w 2604760"/>
                  <a:gd name="connsiteY2299" fmla="*/ 35265 h 1458260"/>
                  <a:gd name="connsiteX2300" fmla="*/ 1198428 w 2604760"/>
                  <a:gd name="connsiteY2300" fmla="*/ 35481 h 1458260"/>
                  <a:gd name="connsiteX2301" fmla="*/ 1198946 w 2604760"/>
                  <a:gd name="connsiteY2301" fmla="*/ 36855 h 1458260"/>
                  <a:gd name="connsiteX2302" fmla="*/ 1199472 w 2604760"/>
                  <a:gd name="connsiteY2302" fmla="*/ 39519 h 1458260"/>
                  <a:gd name="connsiteX2303" fmla="*/ 1199989 w 2604760"/>
                  <a:gd name="connsiteY2303" fmla="*/ 43361 h 1458260"/>
                  <a:gd name="connsiteX2304" fmla="*/ 1200516 w 2604760"/>
                  <a:gd name="connsiteY2304" fmla="*/ 48047 h 1458260"/>
                  <a:gd name="connsiteX2305" fmla="*/ 1201033 w 2604760"/>
                  <a:gd name="connsiteY2305" fmla="*/ 53055 h 1458260"/>
                  <a:gd name="connsiteX2306" fmla="*/ 1201551 w 2604760"/>
                  <a:gd name="connsiteY2306" fmla="*/ 57748 h 1458260"/>
                  <a:gd name="connsiteX2307" fmla="*/ 1202077 w 2604760"/>
                  <a:gd name="connsiteY2307" fmla="*/ 61496 h 1458260"/>
                  <a:gd name="connsiteX2308" fmla="*/ 1202595 w 2604760"/>
                  <a:gd name="connsiteY2308" fmla="*/ 63841 h 1458260"/>
                  <a:gd name="connsiteX2309" fmla="*/ 1203121 w 2604760"/>
                  <a:gd name="connsiteY2309" fmla="*/ 64612 h 1458260"/>
                  <a:gd name="connsiteX2310" fmla="*/ 1203638 w 2604760"/>
                  <a:gd name="connsiteY2310" fmla="*/ 63953 h 1458260"/>
                  <a:gd name="connsiteX2311" fmla="*/ 1204156 w 2604760"/>
                  <a:gd name="connsiteY2311" fmla="*/ 62273 h 1458260"/>
                  <a:gd name="connsiteX2312" fmla="*/ 1204682 w 2604760"/>
                  <a:gd name="connsiteY2312" fmla="*/ 60190 h 1458260"/>
                  <a:gd name="connsiteX2313" fmla="*/ 1205200 w 2604760"/>
                  <a:gd name="connsiteY2313" fmla="*/ 58450 h 1458260"/>
                  <a:gd name="connsiteX2314" fmla="*/ 1205726 w 2604760"/>
                  <a:gd name="connsiteY2314" fmla="*/ 57788 h 1458260"/>
                  <a:gd name="connsiteX2315" fmla="*/ 1206244 w 2604760"/>
                  <a:gd name="connsiteY2315" fmla="*/ 58738 h 1458260"/>
                  <a:gd name="connsiteX2316" fmla="*/ 1206762 w 2604760"/>
                  <a:gd name="connsiteY2316" fmla="*/ 61495 h 1458260"/>
                  <a:gd name="connsiteX2317" fmla="*/ 1207288 w 2604760"/>
                  <a:gd name="connsiteY2317" fmla="*/ 65894 h 1458260"/>
                  <a:gd name="connsiteX2318" fmla="*/ 1207805 w 2604760"/>
                  <a:gd name="connsiteY2318" fmla="*/ 71477 h 1458260"/>
                  <a:gd name="connsiteX2319" fmla="*/ 1208331 w 2604760"/>
                  <a:gd name="connsiteY2319" fmla="*/ 77582 h 1458260"/>
                  <a:gd name="connsiteX2320" fmla="*/ 1208849 w 2604760"/>
                  <a:gd name="connsiteY2320" fmla="*/ 83402 h 1458260"/>
                  <a:gd name="connsiteX2321" fmla="*/ 1209367 w 2604760"/>
                  <a:gd name="connsiteY2321" fmla="*/ 88114 h 1458260"/>
                  <a:gd name="connsiteX2322" fmla="*/ 1209893 w 2604760"/>
                  <a:gd name="connsiteY2322" fmla="*/ 91063 h 1458260"/>
                  <a:gd name="connsiteX2323" fmla="*/ 1210411 w 2604760"/>
                  <a:gd name="connsiteY2323" fmla="*/ 91929 h 1458260"/>
                  <a:gd name="connsiteX2324" fmla="*/ 1210937 w 2604760"/>
                  <a:gd name="connsiteY2324" fmla="*/ 90778 h 1458260"/>
                  <a:gd name="connsiteX2325" fmla="*/ 1211454 w 2604760"/>
                  <a:gd name="connsiteY2325" fmla="*/ 88015 h 1458260"/>
                  <a:gd name="connsiteX2326" fmla="*/ 1211972 w 2604760"/>
                  <a:gd name="connsiteY2326" fmla="*/ 84312 h 1458260"/>
                  <a:gd name="connsiteX2327" fmla="*/ 1212498 w 2604760"/>
                  <a:gd name="connsiteY2327" fmla="*/ 80530 h 1458260"/>
                  <a:gd name="connsiteX2328" fmla="*/ 1213016 w 2604760"/>
                  <a:gd name="connsiteY2328" fmla="*/ 77576 h 1458260"/>
                  <a:gd name="connsiteX2329" fmla="*/ 1213542 w 2604760"/>
                  <a:gd name="connsiteY2329" fmla="*/ 76183 h 1458260"/>
                  <a:gd name="connsiteX2330" fmla="*/ 1214060 w 2604760"/>
                  <a:gd name="connsiteY2330" fmla="*/ 76730 h 1458260"/>
                  <a:gd name="connsiteX2331" fmla="*/ 1214577 w 2604760"/>
                  <a:gd name="connsiteY2331" fmla="*/ 79192 h 1458260"/>
                  <a:gd name="connsiteX2332" fmla="*/ 1215103 w 2604760"/>
                  <a:gd name="connsiteY2332" fmla="*/ 83202 h 1458260"/>
                  <a:gd name="connsiteX2333" fmla="*/ 1215621 w 2604760"/>
                  <a:gd name="connsiteY2333" fmla="*/ 88139 h 1458260"/>
                  <a:gd name="connsiteX2334" fmla="*/ 1216147 w 2604760"/>
                  <a:gd name="connsiteY2334" fmla="*/ 93186 h 1458260"/>
                  <a:gd name="connsiteX2335" fmla="*/ 1216665 w 2604760"/>
                  <a:gd name="connsiteY2335" fmla="*/ 97452 h 1458260"/>
                  <a:gd name="connsiteX2336" fmla="*/ 1217183 w 2604760"/>
                  <a:gd name="connsiteY2336" fmla="*/ 100154 h 1458260"/>
                  <a:gd name="connsiteX2337" fmla="*/ 1217709 w 2604760"/>
                  <a:gd name="connsiteY2337" fmla="*/ 100815 h 1458260"/>
                  <a:gd name="connsiteX2338" fmla="*/ 1218226 w 2604760"/>
                  <a:gd name="connsiteY2338" fmla="*/ 99341 h 1458260"/>
                  <a:gd name="connsiteX2339" fmla="*/ 1218752 w 2604760"/>
                  <a:gd name="connsiteY2339" fmla="*/ 95989 h 1458260"/>
                  <a:gd name="connsiteX2340" fmla="*/ 1219270 w 2604760"/>
                  <a:gd name="connsiteY2340" fmla="*/ 91307 h 1458260"/>
                  <a:gd name="connsiteX2341" fmla="*/ 1219788 w 2604760"/>
                  <a:gd name="connsiteY2341" fmla="*/ 86064 h 1458260"/>
                  <a:gd name="connsiteX2342" fmla="*/ 1220314 w 2604760"/>
                  <a:gd name="connsiteY2342" fmla="*/ 81136 h 1458260"/>
                  <a:gd name="connsiteX2343" fmla="*/ 1220832 w 2604760"/>
                  <a:gd name="connsiteY2343" fmla="*/ 77312 h 1458260"/>
                  <a:gd name="connsiteX2344" fmla="*/ 1221358 w 2604760"/>
                  <a:gd name="connsiteY2344" fmla="*/ 75107 h 1458260"/>
                  <a:gd name="connsiteX2345" fmla="*/ 1221875 w 2604760"/>
                  <a:gd name="connsiteY2345" fmla="*/ 74670 h 1458260"/>
                  <a:gd name="connsiteX2346" fmla="*/ 1222393 w 2604760"/>
                  <a:gd name="connsiteY2346" fmla="*/ 75817 h 1458260"/>
                  <a:gd name="connsiteX2347" fmla="*/ 1222919 w 2604760"/>
                  <a:gd name="connsiteY2347" fmla="*/ 78085 h 1458260"/>
                  <a:gd name="connsiteX2348" fmla="*/ 1223437 w 2604760"/>
                  <a:gd name="connsiteY2348" fmla="*/ 80805 h 1458260"/>
                  <a:gd name="connsiteX2349" fmla="*/ 1223963 w 2604760"/>
                  <a:gd name="connsiteY2349" fmla="*/ 83199 h 1458260"/>
                  <a:gd name="connsiteX2350" fmla="*/ 1224481 w 2604760"/>
                  <a:gd name="connsiteY2350" fmla="*/ 84551 h 1458260"/>
                  <a:gd name="connsiteX2351" fmla="*/ 1224998 w 2604760"/>
                  <a:gd name="connsiteY2351" fmla="*/ 84373 h 1458260"/>
                  <a:gd name="connsiteX2352" fmla="*/ 1225524 w 2604760"/>
                  <a:gd name="connsiteY2352" fmla="*/ 82495 h 1458260"/>
                  <a:gd name="connsiteX2353" fmla="*/ 1226042 w 2604760"/>
                  <a:gd name="connsiteY2353" fmla="*/ 79053 h 1458260"/>
                  <a:gd name="connsiteX2354" fmla="*/ 1226568 w 2604760"/>
                  <a:gd name="connsiteY2354" fmla="*/ 74430 h 1458260"/>
                  <a:gd name="connsiteX2355" fmla="*/ 1227086 w 2604760"/>
                  <a:gd name="connsiteY2355" fmla="*/ 69185 h 1458260"/>
                  <a:gd name="connsiteX2356" fmla="*/ 1227604 w 2604760"/>
                  <a:gd name="connsiteY2356" fmla="*/ 63980 h 1458260"/>
                  <a:gd name="connsiteX2357" fmla="*/ 1228130 w 2604760"/>
                  <a:gd name="connsiteY2357" fmla="*/ 59449 h 1458260"/>
                  <a:gd name="connsiteX2358" fmla="*/ 1228648 w 2604760"/>
                  <a:gd name="connsiteY2358" fmla="*/ 56052 h 1458260"/>
                  <a:gd name="connsiteX2359" fmla="*/ 1229174 w 2604760"/>
                  <a:gd name="connsiteY2359" fmla="*/ 53969 h 1458260"/>
                  <a:gd name="connsiteX2360" fmla="*/ 1229691 w 2604760"/>
                  <a:gd name="connsiteY2360" fmla="*/ 53087 h 1458260"/>
                  <a:gd name="connsiteX2361" fmla="*/ 1230209 w 2604760"/>
                  <a:gd name="connsiteY2361" fmla="*/ 53059 h 1458260"/>
                  <a:gd name="connsiteX2362" fmla="*/ 1230735 w 2604760"/>
                  <a:gd name="connsiteY2362" fmla="*/ 53389 h 1458260"/>
                  <a:gd name="connsiteX2363" fmla="*/ 1231253 w 2604760"/>
                  <a:gd name="connsiteY2363" fmla="*/ 53533 h 1458260"/>
                  <a:gd name="connsiteX2364" fmla="*/ 1231779 w 2604760"/>
                  <a:gd name="connsiteY2364" fmla="*/ 53011 h 1458260"/>
                  <a:gd name="connsiteX2365" fmla="*/ 1232297 w 2604760"/>
                  <a:gd name="connsiteY2365" fmla="*/ 51519 h 1458260"/>
                  <a:gd name="connsiteX2366" fmla="*/ 1232814 w 2604760"/>
                  <a:gd name="connsiteY2366" fmla="*/ 49003 h 1458260"/>
                  <a:gd name="connsiteX2367" fmla="*/ 1233340 w 2604760"/>
                  <a:gd name="connsiteY2367" fmla="*/ 45638 h 1458260"/>
                  <a:gd name="connsiteX2368" fmla="*/ 1233858 w 2604760"/>
                  <a:gd name="connsiteY2368" fmla="*/ 41770 h 1458260"/>
                  <a:gd name="connsiteX2369" fmla="*/ 1234384 w 2604760"/>
                  <a:gd name="connsiteY2369" fmla="*/ 37816 h 1458260"/>
                  <a:gd name="connsiteX2370" fmla="*/ 1234902 w 2604760"/>
                  <a:gd name="connsiteY2370" fmla="*/ 34200 h 1458260"/>
                  <a:gd name="connsiteX2371" fmla="*/ 1235420 w 2604760"/>
                  <a:gd name="connsiteY2371" fmla="*/ 31276 h 1458260"/>
                  <a:gd name="connsiteX2372" fmla="*/ 1235946 w 2604760"/>
                  <a:gd name="connsiteY2372" fmla="*/ 29248 h 1458260"/>
                  <a:gd name="connsiteX2373" fmla="*/ 1236463 w 2604760"/>
                  <a:gd name="connsiteY2373" fmla="*/ 28100 h 1458260"/>
                  <a:gd name="connsiteX2374" fmla="*/ 1236989 w 2604760"/>
                  <a:gd name="connsiteY2374" fmla="*/ 27588 h 1458260"/>
                  <a:gd name="connsiteX2375" fmla="*/ 1237507 w 2604760"/>
                  <a:gd name="connsiteY2375" fmla="*/ 27309 h 1458260"/>
                  <a:gd name="connsiteX2376" fmla="*/ 1238025 w 2604760"/>
                  <a:gd name="connsiteY2376" fmla="*/ 26824 h 1458260"/>
                  <a:gd name="connsiteX2377" fmla="*/ 1238551 w 2604760"/>
                  <a:gd name="connsiteY2377" fmla="*/ 25768 h 1458260"/>
                  <a:gd name="connsiteX2378" fmla="*/ 1239069 w 2604760"/>
                  <a:gd name="connsiteY2378" fmla="*/ 23936 h 1458260"/>
                  <a:gd name="connsiteX2379" fmla="*/ 1239595 w 2604760"/>
                  <a:gd name="connsiteY2379" fmla="*/ 21317 h 1458260"/>
                  <a:gd name="connsiteX2380" fmla="*/ 1240112 w 2604760"/>
                  <a:gd name="connsiteY2380" fmla="*/ 18115 h 1458260"/>
                  <a:gd name="connsiteX2381" fmla="*/ 1240630 w 2604760"/>
                  <a:gd name="connsiteY2381" fmla="*/ 14717 h 1458260"/>
                  <a:gd name="connsiteX2382" fmla="*/ 1241156 w 2604760"/>
                  <a:gd name="connsiteY2382" fmla="*/ 11617 h 1458260"/>
                  <a:gd name="connsiteX2383" fmla="*/ 1241674 w 2604760"/>
                  <a:gd name="connsiteY2383" fmla="*/ 9287 h 1458260"/>
                  <a:gd name="connsiteX2384" fmla="*/ 1242200 w 2604760"/>
                  <a:gd name="connsiteY2384" fmla="*/ 8062 h 1458260"/>
                  <a:gd name="connsiteX2385" fmla="*/ 1242718 w 2604760"/>
                  <a:gd name="connsiteY2385" fmla="*/ 8062 h 1458260"/>
                  <a:gd name="connsiteX2386" fmla="*/ 1243235 w 2604760"/>
                  <a:gd name="connsiteY2386" fmla="*/ 9177 h 1458260"/>
                  <a:gd name="connsiteX2387" fmla="*/ 1243761 w 2604760"/>
                  <a:gd name="connsiteY2387" fmla="*/ 11069 h 1458260"/>
                  <a:gd name="connsiteX2388" fmla="*/ 1244279 w 2604760"/>
                  <a:gd name="connsiteY2388" fmla="*/ 13220 h 1458260"/>
                  <a:gd name="connsiteX2389" fmla="*/ 1244805 w 2604760"/>
                  <a:gd name="connsiteY2389" fmla="*/ 15023 h 1458260"/>
                  <a:gd name="connsiteX2390" fmla="*/ 1245323 w 2604760"/>
                  <a:gd name="connsiteY2390" fmla="*/ 15921 h 1458260"/>
                  <a:gd name="connsiteX2391" fmla="*/ 1245841 w 2604760"/>
                  <a:gd name="connsiteY2391" fmla="*/ 15562 h 1458260"/>
                  <a:gd name="connsiteX2392" fmla="*/ 1246367 w 2604760"/>
                  <a:gd name="connsiteY2392" fmla="*/ 13870 h 1458260"/>
                  <a:gd name="connsiteX2393" fmla="*/ 1246884 w 2604760"/>
                  <a:gd name="connsiteY2393" fmla="*/ 11061 h 1458260"/>
                  <a:gd name="connsiteX2394" fmla="*/ 1247411 w 2604760"/>
                  <a:gd name="connsiteY2394" fmla="*/ 7592 h 1458260"/>
                  <a:gd name="connsiteX2395" fmla="*/ 1247928 w 2604760"/>
                  <a:gd name="connsiteY2395" fmla="*/ 4109 h 1458260"/>
                  <a:gd name="connsiteX2396" fmla="*/ 1248446 w 2604760"/>
                  <a:gd name="connsiteY2396" fmla="*/ 1352 h 1458260"/>
                  <a:gd name="connsiteX2397" fmla="*/ 1248972 w 2604760"/>
                  <a:gd name="connsiteY2397" fmla="*/ 0 h 1458260"/>
                  <a:gd name="connsiteX2398" fmla="*/ 1249490 w 2604760"/>
                  <a:gd name="connsiteY2398" fmla="*/ 488 h 1458260"/>
                  <a:gd name="connsiteX2399" fmla="*/ 1250016 w 2604760"/>
                  <a:gd name="connsiteY2399" fmla="*/ 2893 h 1458260"/>
                  <a:gd name="connsiteX2400" fmla="*/ 1250533 w 2604760"/>
                  <a:gd name="connsiteY2400" fmla="*/ 6923 h 1458260"/>
                  <a:gd name="connsiteX2401" fmla="*/ 1251051 w 2604760"/>
                  <a:gd name="connsiteY2401" fmla="*/ 12011 h 1458260"/>
                  <a:gd name="connsiteX2402" fmla="*/ 1251577 w 2604760"/>
                  <a:gd name="connsiteY2402" fmla="*/ 17406 h 1458260"/>
                  <a:gd name="connsiteX2403" fmla="*/ 1252095 w 2604760"/>
                  <a:gd name="connsiteY2403" fmla="*/ 22278 h 1458260"/>
                  <a:gd name="connsiteX2404" fmla="*/ 1252621 w 2604760"/>
                  <a:gd name="connsiteY2404" fmla="*/ 25872 h 1458260"/>
                  <a:gd name="connsiteX2405" fmla="*/ 1253139 w 2604760"/>
                  <a:gd name="connsiteY2405" fmla="*/ 27677 h 1458260"/>
                  <a:gd name="connsiteX2406" fmla="*/ 1253657 w 2604760"/>
                  <a:gd name="connsiteY2406" fmla="*/ 27560 h 1458260"/>
                  <a:gd name="connsiteX2407" fmla="*/ 1254183 w 2604760"/>
                  <a:gd name="connsiteY2407" fmla="*/ 25763 h 1458260"/>
                  <a:gd name="connsiteX2408" fmla="*/ 1254700 w 2604760"/>
                  <a:gd name="connsiteY2408" fmla="*/ 22835 h 1458260"/>
                  <a:gd name="connsiteX2409" fmla="*/ 1255226 w 2604760"/>
                  <a:gd name="connsiteY2409" fmla="*/ 19553 h 1458260"/>
                  <a:gd name="connsiteX2410" fmla="*/ 1255744 w 2604760"/>
                  <a:gd name="connsiteY2410" fmla="*/ 16824 h 1458260"/>
                  <a:gd name="connsiteX2411" fmla="*/ 1256262 w 2604760"/>
                  <a:gd name="connsiteY2411" fmla="*/ 15519 h 1458260"/>
                  <a:gd name="connsiteX2412" fmla="*/ 1256788 w 2604760"/>
                  <a:gd name="connsiteY2412" fmla="*/ 16253 h 1458260"/>
                  <a:gd name="connsiteX2413" fmla="*/ 1257306 w 2604760"/>
                  <a:gd name="connsiteY2413" fmla="*/ 19222 h 1458260"/>
                  <a:gd name="connsiteX2414" fmla="*/ 1257832 w 2604760"/>
                  <a:gd name="connsiteY2414" fmla="*/ 24192 h 1458260"/>
                  <a:gd name="connsiteX2415" fmla="*/ 1258349 w 2604760"/>
                  <a:gd name="connsiteY2415" fmla="*/ 30602 h 1458260"/>
                  <a:gd name="connsiteX2416" fmla="*/ 1258867 w 2604760"/>
                  <a:gd name="connsiteY2416" fmla="*/ 37672 h 1458260"/>
                  <a:gd name="connsiteX2417" fmla="*/ 1259393 w 2604760"/>
                  <a:gd name="connsiteY2417" fmla="*/ 44498 h 1458260"/>
                  <a:gd name="connsiteX2418" fmla="*/ 1259911 w 2604760"/>
                  <a:gd name="connsiteY2418" fmla="*/ 50195 h 1458260"/>
                  <a:gd name="connsiteX2419" fmla="*/ 1260437 w 2604760"/>
                  <a:gd name="connsiteY2419" fmla="*/ 54086 h 1458260"/>
                  <a:gd name="connsiteX2420" fmla="*/ 1260955 w 2604760"/>
                  <a:gd name="connsiteY2420" fmla="*/ 55872 h 1458260"/>
                  <a:gd name="connsiteX2421" fmla="*/ 1261472 w 2604760"/>
                  <a:gd name="connsiteY2421" fmla="*/ 55660 h 1458260"/>
                  <a:gd name="connsiteX2422" fmla="*/ 1261998 w 2604760"/>
                  <a:gd name="connsiteY2422" fmla="*/ 53894 h 1458260"/>
                  <a:gd name="connsiteX2423" fmla="*/ 1262516 w 2604760"/>
                  <a:gd name="connsiteY2423" fmla="*/ 51271 h 1458260"/>
                  <a:gd name="connsiteX2424" fmla="*/ 1263042 w 2604760"/>
                  <a:gd name="connsiteY2424" fmla="*/ 48657 h 1458260"/>
                  <a:gd name="connsiteX2425" fmla="*/ 1263560 w 2604760"/>
                  <a:gd name="connsiteY2425" fmla="*/ 46933 h 1458260"/>
                  <a:gd name="connsiteX2426" fmla="*/ 1264078 w 2604760"/>
                  <a:gd name="connsiteY2426" fmla="*/ 46799 h 1458260"/>
                  <a:gd name="connsiteX2427" fmla="*/ 1264604 w 2604760"/>
                  <a:gd name="connsiteY2427" fmla="*/ 48597 h 1458260"/>
                  <a:gd name="connsiteX2428" fmla="*/ 1265121 w 2604760"/>
                  <a:gd name="connsiteY2428" fmla="*/ 52278 h 1458260"/>
                  <a:gd name="connsiteX2429" fmla="*/ 1265648 w 2604760"/>
                  <a:gd name="connsiteY2429" fmla="*/ 57478 h 1458260"/>
                  <a:gd name="connsiteX2430" fmla="*/ 1266165 w 2604760"/>
                  <a:gd name="connsiteY2430" fmla="*/ 63594 h 1458260"/>
                  <a:gd name="connsiteX2431" fmla="*/ 1266683 w 2604760"/>
                  <a:gd name="connsiteY2431" fmla="*/ 69855 h 1458260"/>
                  <a:gd name="connsiteX2432" fmla="*/ 1267209 w 2604760"/>
                  <a:gd name="connsiteY2432" fmla="*/ 75440 h 1458260"/>
                  <a:gd name="connsiteX2433" fmla="*/ 1267727 w 2604760"/>
                  <a:gd name="connsiteY2433" fmla="*/ 79656 h 1458260"/>
                  <a:gd name="connsiteX2434" fmla="*/ 1268253 w 2604760"/>
                  <a:gd name="connsiteY2434" fmla="*/ 82111 h 1458260"/>
                  <a:gd name="connsiteX2435" fmla="*/ 1268770 w 2604760"/>
                  <a:gd name="connsiteY2435" fmla="*/ 82770 h 1458260"/>
                  <a:gd name="connsiteX2436" fmla="*/ 1269288 w 2604760"/>
                  <a:gd name="connsiteY2436" fmla="*/ 81908 h 1458260"/>
                  <a:gd name="connsiteX2437" fmla="*/ 1269814 w 2604760"/>
                  <a:gd name="connsiteY2437" fmla="*/ 80024 h 1458260"/>
                  <a:gd name="connsiteX2438" fmla="*/ 1270332 w 2604760"/>
                  <a:gd name="connsiteY2438" fmla="*/ 77759 h 1458260"/>
                  <a:gd name="connsiteX2439" fmla="*/ 1270858 w 2604760"/>
                  <a:gd name="connsiteY2439" fmla="*/ 75800 h 1458260"/>
                  <a:gd name="connsiteX2440" fmla="*/ 1271376 w 2604760"/>
                  <a:gd name="connsiteY2440" fmla="*/ 74735 h 1458260"/>
                  <a:gd name="connsiteX2441" fmla="*/ 1271893 w 2604760"/>
                  <a:gd name="connsiteY2441" fmla="*/ 74918 h 1458260"/>
                  <a:gd name="connsiteX2442" fmla="*/ 1272419 w 2604760"/>
                  <a:gd name="connsiteY2442" fmla="*/ 76416 h 1458260"/>
                  <a:gd name="connsiteX2443" fmla="*/ 1272937 w 2604760"/>
                  <a:gd name="connsiteY2443" fmla="*/ 79028 h 1458260"/>
                  <a:gd name="connsiteX2444" fmla="*/ 1273463 w 2604760"/>
                  <a:gd name="connsiteY2444" fmla="*/ 82358 h 1458260"/>
                  <a:gd name="connsiteX2445" fmla="*/ 1273981 w 2604760"/>
                  <a:gd name="connsiteY2445" fmla="*/ 85870 h 1458260"/>
                  <a:gd name="connsiteX2446" fmla="*/ 1274499 w 2604760"/>
                  <a:gd name="connsiteY2446" fmla="*/ 88981 h 1458260"/>
                  <a:gd name="connsiteX2447" fmla="*/ 1275025 w 2604760"/>
                  <a:gd name="connsiteY2447" fmla="*/ 91191 h 1458260"/>
                  <a:gd name="connsiteX2448" fmla="*/ 1275543 w 2604760"/>
                  <a:gd name="connsiteY2448" fmla="*/ 92207 h 1458260"/>
                  <a:gd name="connsiteX2449" fmla="*/ 1276069 w 2604760"/>
                  <a:gd name="connsiteY2449" fmla="*/ 92016 h 1458260"/>
                  <a:gd name="connsiteX2450" fmla="*/ 1276586 w 2604760"/>
                  <a:gd name="connsiteY2450" fmla="*/ 90841 h 1458260"/>
                  <a:gd name="connsiteX2451" fmla="*/ 1277104 w 2604760"/>
                  <a:gd name="connsiteY2451" fmla="*/ 89051 h 1458260"/>
                  <a:gd name="connsiteX2452" fmla="*/ 1277630 w 2604760"/>
                  <a:gd name="connsiteY2452" fmla="*/ 87075 h 1458260"/>
                  <a:gd name="connsiteX2453" fmla="*/ 1278148 w 2604760"/>
                  <a:gd name="connsiteY2453" fmla="*/ 85329 h 1458260"/>
                  <a:gd name="connsiteX2454" fmla="*/ 1278674 w 2604760"/>
                  <a:gd name="connsiteY2454" fmla="*/ 84148 h 1458260"/>
                  <a:gd name="connsiteX2455" fmla="*/ 1279192 w 2604760"/>
                  <a:gd name="connsiteY2455" fmla="*/ 83704 h 1458260"/>
                  <a:gd name="connsiteX2456" fmla="*/ 1279709 w 2604760"/>
                  <a:gd name="connsiteY2456" fmla="*/ 83953 h 1458260"/>
                  <a:gd name="connsiteX2457" fmla="*/ 1280235 w 2604760"/>
                  <a:gd name="connsiteY2457" fmla="*/ 84650 h 1458260"/>
                  <a:gd name="connsiteX2458" fmla="*/ 1280753 w 2604760"/>
                  <a:gd name="connsiteY2458" fmla="*/ 85422 h 1458260"/>
                  <a:gd name="connsiteX2459" fmla="*/ 1281279 w 2604760"/>
                  <a:gd name="connsiteY2459" fmla="*/ 85872 h 1458260"/>
                  <a:gd name="connsiteX2460" fmla="*/ 1281797 w 2604760"/>
                  <a:gd name="connsiteY2460" fmla="*/ 85662 h 1458260"/>
                  <a:gd name="connsiteX2461" fmla="*/ 1282315 w 2604760"/>
                  <a:gd name="connsiteY2461" fmla="*/ 84594 h 1458260"/>
                  <a:gd name="connsiteX2462" fmla="*/ 1282841 w 2604760"/>
                  <a:gd name="connsiteY2462" fmla="*/ 82660 h 1458260"/>
                  <a:gd name="connsiteX2463" fmla="*/ 1283358 w 2604760"/>
                  <a:gd name="connsiteY2463" fmla="*/ 80068 h 1458260"/>
                  <a:gd name="connsiteX2464" fmla="*/ 1283884 w 2604760"/>
                  <a:gd name="connsiteY2464" fmla="*/ 77194 h 1458260"/>
                  <a:gd name="connsiteX2465" fmla="*/ 1284402 w 2604760"/>
                  <a:gd name="connsiteY2465" fmla="*/ 74489 h 1458260"/>
                  <a:gd name="connsiteX2466" fmla="*/ 1284920 w 2604760"/>
                  <a:gd name="connsiteY2466" fmla="*/ 72359 h 1458260"/>
                  <a:gd name="connsiteX2467" fmla="*/ 1285446 w 2604760"/>
                  <a:gd name="connsiteY2467" fmla="*/ 71076 h 1458260"/>
                  <a:gd name="connsiteX2468" fmla="*/ 1285964 w 2604760"/>
                  <a:gd name="connsiteY2468" fmla="*/ 70727 h 1458260"/>
                  <a:gd name="connsiteX2469" fmla="*/ 1286490 w 2604760"/>
                  <a:gd name="connsiteY2469" fmla="*/ 71184 h 1458260"/>
                  <a:gd name="connsiteX2470" fmla="*/ 1287007 w 2604760"/>
                  <a:gd name="connsiteY2470" fmla="*/ 72107 h 1458260"/>
                  <a:gd name="connsiteX2471" fmla="*/ 1287525 w 2604760"/>
                  <a:gd name="connsiteY2471" fmla="*/ 72977 h 1458260"/>
                  <a:gd name="connsiteX2472" fmla="*/ 1288051 w 2604760"/>
                  <a:gd name="connsiteY2472" fmla="*/ 73220 h 1458260"/>
                  <a:gd name="connsiteX2473" fmla="*/ 1288569 w 2604760"/>
                  <a:gd name="connsiteY2473" fmla="*/ 72348 h 1458260"/>
                  <a:gd name="connsiteX2474" fmla="*/ 1289095 w 2604760"/>
                  <a:gd name="connsiteY2474" fmla="*/ 70100 h 1458260"/>
                  <a:gd name="connsiteX2475" fmla="*/ 1289613 w 2604760"/>
                  <a:gd name="connsiteY2475" fmla="*/ 66500 h 1458260"/>
                  <a:gd name="connsiteX2476" fmla="*/ 1290130 w 2604760"/>
                  <a:gd name="connsiteY2476" fmla="*/ 61848 h 1458260"/>
                  <a:gd name="connsiteX2477" fmla="*/ 1290656 w 2604760"/>
                  <a:gd name="connsiteY2477" fmla="*/ 56666 h 1458260"/>
                  <a:gd name="connsiteX2478" fmla="*/ 1291174 w 2604760"/>
                  <a:gd name="connsiteY2478" fmla="*/ 51627 h 1458260"/>
                  <a:gd name="connsiteX2479" fmla="*/ 1291700 w 2604760"/>
                  <a:gd name="connsiteY2479" fmla="*/ 47449 h 1458260"/>
                  <a:gd name="connsiteX2480" fmla="*/ 1292218 w 2604760"/>
                  <a:gd name="connsiteY2480" fmla="*/ 44732 h 1458260"/>
                  <a:gd name="connsiteX2481" fmla="*/ 1292736 w 2604760"/>
                  <a:gd name="connsiteY2481" fmla="*/ 43818 h 1458260"/>
                  <a:gd name="connsiteX2482" fmla="*/ 1293262 w 2604760"/>
                  <a:gd name="connsiteY2482" fmla="*/ 44690 h 1458260"/>
                  <a:gd name="connsiteX2483" fmla="*/ 1293779 w 2604760"/>
                  <a:gd name="connsiteY2483" fmla="*/ 46980 h 1458260"/>
                  <a:gd name="connsiteX2484" fmla="*/ 1294306 w 2604760"/>
                  <a:gd name="connsiteY2484" fmla="*/ 50036 h 1458260"/>
                  <a:gd name="connsiteX2485" fmla="*/ 1294823 w 2604760"/>
                  <a:gd name="connsiteY2485" fmla="*/ 53017 h 1458260"/>
                  <a:gd name="connsiteX2486" fmla="*/ 1295341 w 2604760"/>
                  <a:gd name="connsiteY2486" fmla="*/ 55042 h 1458260"/>
                  <a:gd name="connsiteX2487" fmla="*/ 1295867 w 2604760"/>
                  <a:gd name="connsiteY2487" fmla="*/ 55373 h 1458260"/>
                  <a:gd name="connsiteX2488" fmla="*/ 1296385 w 2604760"/>
                  <a:gd name="connsiteY2488" fmla="*/ 53614 h 1458260"/>
                  <a:gd name="connsiteX2489" fmla="*/ 1296911 w 2604760"/>
                  <a:gd name="connsiteY2489" fmla="*/ 49798 h 1458260"/>
                  <a:gd name="connsiteX2490" fmla="*/ 1297429 w 2604760"/>
                  <a:gd name="connsiteY2490" fmla="*/ 44370 h 1458260"/>
                  <a:gd name="connsiteX2491" fmla="*/ 1297946 w 2604760"/>
                  <a:gd name="connsiteY2491" fmla="*/ 38071 h 1458260"/>
                  <a:gd name="connsiteX2492" fmla="*/ 1298472 w 2604760"/>
                  <a:gd name="connsiteY2492" fmla="*/ 31839 h 1458260"/>
                  <a:gd name="connsiteX2493" fmla="*/ 1298990 w 2604760"/>
                  <a:gd name="connsiteY2493" fmla="*/ 26672 h 1458260"/>
                  <a:gd name="connsiteX2494" fmla="*/ 1299516 w 2604760"/>
                  <a:gd name="connsiteY2494" fmla="*/ 23449 h 1458260"/>
                  <a:gd name="connsiteX2495" fmla="*/ 1300034 w 2604760"/>
                  <a:gd name="connsiteY2495" fmla="*/ 22703 h 1458260"/>
                  <a:gd name="connsiteX2496" fmla="*/ 1300552 w 2604760"/>
                  <a:gd name="connsiteY2496" fmla="*/ 24485 h 1458260"/>
                  <a:gd name="connsiteX2497" fmla="*/ 1301078 w 2604760"/>
                  <a:gd name="connsiteY2497" fmla="*/ 28373 h 1458260"/>
                  <a:gd name="connsiteX2498" fmla="*/ 1301595 w 2604760"/>
                  <a:gd name="connsiteY2498" fmla="*/ 33587 h 1458260"/>
                  <a:gd name="connsiteX2499" fmla="*/ 1302121 w 2604760"/>
                  <a:gd name="connsiteY2499" fmla="*/ 39128 h 1458260"/>
                  <a:gd name="connsiteX2500" fmla="*/ 1302639 w 2604760"/>
                  <a:gd name="connsiteY2500" fmla="*/ 43916 h 1458260"/>
                  <a:gd name="connsiteX2501" fmla="*/ 1303157 w 2604760"/>
                  <a:gd name="connsiteY2501" fmla="*/ 46992 h 1458260"/>
                  <a:gd name="connsiteX2502" fmla="*/ 1303683 w 2604760"/>
                  <a:gd name="connsiteY2502" fmla="*/ 47742 h 1458260"/>
                  <a:gd name="connsiteX2503" fmla="*/ 1304201 w 2604760"/>
                  <a:gd name="connsiteY2503" fmla="*/ 46047 h 1458260"/>
                  <a:gd name="connsiteX2504" fmla="*/ 1304727 w 2604760"/>
                  <a:gd name="connsiteY2504" fmla="*/ 42270 h 1458260"/>
                  <a:gd name="connsiteX2505" fmla="*/ 1305244 w 2604760"/>
                  <a:gd name="connsiteY2505" fmla="*/ 37149 h 1458260"/>
                  <a:gd name="connsiteX2506" fmla="*/ 1305762 w 2604760"/>
                  <a:gd name="connsiteY2506" fmla="*/ 31675 h 1458260"/>
                  <a:gd name="connsiteX2507" fmla="*/ 1306288 w 2604760"/>
                  <a:gd name="connsiteY2507" fmla="*/ 26952 h 1458260"/>
                  <a:gd name="connsiteX2508" fmla="*/ 1306806 w 2604760"/>
                  <a:gd name="connsiteY2508" fmla="*/ 23994 h 1458260"/>
                  <a:gd name="connsiteX2509" fmla="*/ 1307332 w 2604760"/>
                  <a:gd name="connsiteY2509" fmla="*/ 23483 h 1458260"/>
                  <a:gd name="connsiteX2510" fmla="*/ 1307850 w 2604760"/>
                  <a:gd name="connsiteY2510" fmla="*/ 25601 h 1458260"/>
                  <a:gd name="connsiteX2511" fmla="*/ 1308367 w 2604760"/>
                  <a:gd name="connsiteY2511" fmla="*/ 30044 h 1458260"/>
                  <a:gd name="connsiteX2512" fmla="*/ 1308893 w 2604760"/>
                  <a:gd name="connsiteY2512" fmla="*/ 36139 h 1458260"/>
                  <a:gd name="connsiteX2513" fmla="*/ 1309411 w 2604760"/>
                  <a:gd name="connsiteY2513" fmla="*/ 42979 h 1458260"/>
                  <a:gd name="connsiteX2514" fmla="*/ 1309937 w 2604760"/>
                  <a:gd name="connsiteY2514" fmla="*/ 49539 h 1458260"/>
                  <a:gd name="connsiteX2515" fmla="*/ 1310455 w 2604760"/>
                  <a:gd name="connsiteY2515" fmla="*/ 54850 h 1458260"/>
                  <a:gd name="connsiteX2516" fmla="*/ 1310973 w 2604760"/>
                  <a:gd name="connsiteY2516" fmla="*/ 58212 h 1458260"/>
                  <a:gd name="connsiteX2517" fmla="*/ 1311499 w 2604760"/>
                  <a:gd name="connsiteY2517" fmla="*/ 59356 h 1458260"/>
                  <a:gd name="connsiteX2518" fmla="*/ 1312016 w 2604760"/>
                  <a:gd name="connsiteY2518" fmla="*/ 58469 h 1458260"/>
                  <a:gd name="connsiteX2519" fmla="*/ 1312542 w 2604760"/>
                  <a:gd name="connsiteY2519" fmla="*/ 56111 h 1458260"/>
                  <a:gd name="connsiteX2520" fmla="*/ 1313060 w 2604760"/>
                  <a:gd name="connsiteY2520" fmla="*/ 53091 h 1458260"/>
                  <a:gd name="connsiteX2521" fmla="*/ 1313578 w 2604760"/>
                  <a:gd name="connsiteY2521" fmla="*/ 50340 h 1458260"/>
                  <a:gd name="connsiteX2522" fmla="*/ 1314104 w 2604760"/>
                  <a:gd name="connsiteY2522" fmla="*/ 48745 h 1458260"/>
                  <a:gd name="connsiteX2523" fmla="*/ 1314622 w 2604760"/>
                  <a:gd name="connsiteY2523" fmla="*/ 48938 h 1458260"/>
                  <a:gd name="connsiteX2524" fmla="*/ 1315148 w 2604760"/>
                  <a:gd name="connsiteY2524" fmla="*/ 51158 h 1458260"/>
                  <a:gd name="connsiteX2525" fmla="*/ 1315665 w 2604760"/>
                  <a:gd name="connsiteY2525" fmla="*/ 55234 h 1458260"/>
                  <a:gd name="connsiteX2526" fmla="*/ 1316183 w 2604760"/>
                  <a:gd name="connsiteY2526" fmla="*/ 60688 h 1458260"/>
                  <a:gd name="connsiteX2527" fmla="*/ 1316709 w 2604760"/>
                  <a:gd name="connsiteY2527" fmla="*/ 66853 h 1458260"/>
                  <a:gd name="connsiteX2528" fmla="*/ 1317227 w 2604760"/>
                  <a:gd name="connsiteY2528" fmla="*/ 72974 h 1458260"/>
                  <a:gd name="connsiteX2529" fmla="*/ 1317753 w 2604760"/>
                  <a:gd name="connsiteY2529" fmla="*/ 78324 h 1458260"/>
                  <a:gd name="connsiteX2530" fmla="*/ 1318271 w 2604760"/>
                  <a:gd name="connsiteY2530" fmla="*/ 82357 h 1458260"/>
                  <a:gd name="connsiteX2531" fmla="*/ 1318788 w 2604760"/>
                  <a:gd name="connsiteY2531" fmla="*/ 84839 h 1458260"/>
                  <a:gd name="connsiteX2532" fmla="*/ 1319314 w 2604760"/>
                  <a:gd name="connsiteY2532" fmla="*/ 85893 h 1458260"/>
                  <a:gd name="connsiteX2533" fmla="*/ 1319832 w 2604760"/>
                  <a:gd name="connsiteY2533" fmla="*/ 85917 h 1458260"/>
                  <a:gd name="connsiteX2534" fmla="*/ 1320358 w 2604760"/>
                  <a:gd name="connsiteY2534" fmla="*/ 85473 h 1458260"/>
                  <a:gd name="connsiteX2535" fmla="*/ 1320876 w 2604760"/>
                  <a:gd name="connsiteY2535" fmla="*/ 85169 h 1458260"/>
                  <a:gd name="connsiteX2536" fmla="*/ 1321394 w 2604760"/>
                  <a:gd name="connsiteY2536" fmla="*/ 85557 h 1458260"/>
                  <a:gd name="connsiteX2537" fmla="*/ 1321920 w 2604760"/>
                  <a:gd name="connsiteY2537" fmla="*/ 87010 h 1458260"/>
                  <a:gd name="connsiteX2538" fmla="*/ 1322438 w 2604760"/>
                  <a:gd name="connsiteY2538" fmla="*/ 89634 h 1458260"/>
                  <a:gd name="connsiteX2539" fmla="*/ 1322964 w 2604760"/>
                  <a:gd name="connsiteY2539" fmla="*/ 93239 h 1458260"/>
                  <a:gd name="connsiteX2540" fmla="*/ 1323481 w 2604760"/>
                  <a:gd name="connsiteY2540" fmla="*/ 97422 h 1458260"/>
                  <a:gd name="connsiteX2541" fmla="*/ 1323999 w 2604760"/>
                  <a:gd name="connsiteY2541" fmla="*/ 101684 h 1458260"/>
                  <a:gd name="connsiteX2542" fmla="*/ 1324525 w 2604760"/>
                  <a:gd name="connsiteY2542" fmla="*/ 105533 h 1458260"/>
                  <a:gd name="connsiteX2543" fmla="*/ 1325043 w 2604760"/>
                  <a:gd name="connsiteY2543" fmla="*/ 108585 h 1458260"/>
                  <a:gd name="connsiteX2544" fmla="*/ 1325569 w 2604760"/>
                  <a:gd name="connsiteY2544" fmla="*/ 110631 h 1458260"/>
                  <a:gd name="connsiteX2545" fmla="*/ 1326087 w 2604760"/>
                  <a:gd name="connsiteY2545" fmla="*/ 111705 h 1458260"/>
                  <a:gd name="connsiteX2546" fmla="*/ 1326604 w 2604760"/>
                  <a:gd name="connsiteY2546" fmla="*/ 112085 h 1458260"/>
                  <a:gd name="connsiteX2547" fmla="*/ 1327130 w 2604760"/>
                  <a:gd name="connsiteY2547" fmla="*/ 112217 h 1458260"/>
                  <a:gd name="connsiteX2548" fmla="*/ 1327648 w 2604760"/>
                  <a:gd name="connsiteY2548" fmla="*/ 112584 h 1458260"/>
                  <a:gd name="connsiteX2549" fmla="*/ 1328174 w 2604760"/>
                  <a:gd name="connsiteY2549" fmla="*/ 113582 h 1458260"/>
                  <a:gd name="connsiteX2550" fmla="*/ 1328692 w 2604760"/>
                  <a:gd name="connsiteY2550" fmla="*/ 115450 h 1458260"/>
                  <a:gd name="connsiteX2551" fmla="*/ 1329210 w 2604760"/>
                  <a:gd name="connsiteY2551" fmla="*/ 118219 h 1458260"/>
                  <a:gd name="connsiteX2552" fmla="*/ 1329736 w 2604760"/>
                  <a:gd name="connsiteY2552" fmla="*/ 121691 h 1458260"/>
                  <a:gd name="connsiteX2553" fmla="*/ 1330253 w 2604760"/>
                  <a:gd name="connsiteY2553" fmla="*/ 125452 h 1458260"/>
                  <a:gd name="connsiteX2554" fmla="*/ 1330779 w 2604760"/>
                  <a:gd name="connsiteY2554" fmla="*/ 128941 h 1458260"/>
                  <a:gd name="connsiteX2555" fmla="*/ 1331297 w 2604760"/>
                  <a:gd name="connsiteY2555" fmla="*/ 131589 h 1458260"/>
                  <a:gd name="connsiteX2556" fmla="*/ 1331815 w 2604760"/>
                  <a:gd name="connsiteY2556" fmla="*/ 132962 h 1458260"/>
                  <a:gd name="connsiteX2557" fmla="*/ 1332341 w 2604760"/>
                  <a:gd name="connsiteY2557" fmla="*/ 132878 h 1458260"/>
                  <a:gd name="connsiteX2558" fmla="*/ 1332859 w 2604760"/>
                  <a:gd name="connsiteY2558" fmla="*/ 131449 h 1458260"/>
                  <a:gd name="connsiteX2559" fmla="*/ 1333385 w 2604760"/>
                  <a:gd name="connsiteY2559" fmla="*/ 129068 h 1458260"/>
                  <a:gd name="connsiteX2560" fmla="*/ 1333902 w 2604760"/>
                  <a:gd name="connsiteY2560" fmla="*/ 126345 h 1458260"/>
                  <a:gd name="connsiteX2561" fmla="*/ 1334420 w 2604760"/>
                  <a:gd name="connsiteY2561" fmla="*/ 123996 h 1458260"/>
                  <a:gd name="connsiteX2562" fmla="*/ 1334946 w 2604760"/>
                  <a:gd name="connsiteY2562" fmla="*/ 122693 h 1458260"/>
                  <a:gd name="connsiteX2563" fmla="*/ 1335464 w 2604760"/>
                  <a:gd name="connsiteY2563" fmla="*/ 122904 h 1458260"/>
                  <a:gd name="connsiteX2564" fmla="*/ 1335990 w 2604760"/>
                  <a:gd name="connsiteY2564" fmla="*/ 124787 h 1458260"/>
                  <a:gd name="connsiteX2565" fmla="*/ 1336508 w 2604760"/>
                  <a:gd name="connsiteY2565" fmla="*/ 128145 h 1458260"/>
                  <a:gd name="connsiteX2566" fmla="*/ 1337025 w 2604760"/>
                  <a:gd name="connsiteY2566" fmla="*/ 132472 h 1458260"/>
                  <a:gd name="connsiteX2567" fmla="*/ 1337551 w 2604760"/>
                  <a:gd name="connsiteY2567" fmla="*/ 137023 h 1458260"/>
                  <a:gd name="connsiteX2568" fmla="*/ 1338069 w 2604760"/>
                  <a:gd name="connsiteY2568" fmla="*/ 140928 h 1458260"/>
                  <a:gd name="connsiteX2569" fmla="*/ 1338595 w 2604760"/>
                  <a:gd name="connsiteY2569" fmla="*/ 143341 h 1458260"/>
                  <a:gd name="connsiteX2570" fmla="*/ 1339113 w 2604760"/>
                  <a:gd name="connsiteY2570" fmla="*/ 143639 h 1458260"/>
                  <a:gd name="connsiteX2571" fmla="*/ 1339631 w 2604760"/>
                  <a:gd name="connsiteY2571" fmla="*/ 141585 h 1458260"/>
                  <a:gd name="connsiteX2572" fmla="*/ 1340157 w 2604760"/>
                  <a:gd name="connsiteY2572" fmla="*/ 137407 h 1458260"/>
                  <a:gd name="connsiteX2573" fmla="*/ 1340674 w 2604760"/>
                  <a:gd name="connsiteY2573" fmla="*/ 131735 h 1458260"/>
                  <a:gd name="connsiteX2574" fmla="*/ 1341200 w 2604760"/>
                  <a:gd name="connsiteY2574" fmla="*/ 125484 h 1458260"/>
                  <a:gd name="connsiteX2575" fmla="*/ 1341718 w 2604760"/>
                  <a:gd name="connsiteY2575" fmla="*/ 119701 h 1458260"/>
                  <a:gd name="connsiteX2576" fmla="*/ 1342236 w 2604760"/>
                  <a:gd name="connsiteY2576" fmla="*/ 115390 h 1458260"/>
                  <a:gd name="connsiteX2577" fmla="*/ 1342762 w 2604760"/>
                  <a:gd name="connsiteY2577" fmla="*/ 113315 h 1458260"/>
                  <a:gd name="connsiteX2578" fmla="*/ 1343280 w 2604760"/>
                  <a:gd name="connsiteY2578" fmla="*/ 113796 h 1458260"/>
                  <a:gd name="connsiteX2579" fmla="*/ 1343806 w 2604760"/>
                  <a:gd name="connsiteY2579" fmla="*/ 116645 h 1458260"/>
                  <a:gd name="connsiteX2580" fmla="*/ 1344324 w 2604760"/>
                  <a:gd name="connsiteY2580" fmla="*/ 121218 h 1458260"/>
                  <a:gd name="connsiteX2581" fmla="*/ 1344841 w 2604760"/>
                  <a:gd name="connsiteY2581" fmla="*/ 126551 h 1458260"/>
                  <a:gd name="connsiteX2582" fmla="*/ 1345367 w 2604760"/>
                  <a:gd name="connsiteY2582" fmla="*/ 131514 h 1458260"/>
                  <a:gd name="connsiteX2583" fmla="*/ 1345885 w 2604760"/>
                  <a:gd name="connsiteY2583" fmla="*/ 134977 h 1458260"/>
                  <a:gd name="connsiteX2584" fmla="*/ 1346411 w 2604760"/>
                  <a:gd name="connsiteY2584" fmla="*/ 136032 h 1458260"/>
                  <a:gd name="connsiteX2585" fmla="*/ 1346929 w 2604760"/>
                  <a:gd name="connsiteY2585" fmla="*/ 134225 h 1458260"/>
                  <a:gd name="connsiteX2586" fmla="*/ 1347446 w 2604760"/>
                  <a:gd name="connsiteY2586" fmla="*/ 129668 h 1458260"/>
                  <a:gd name="connsiteX2587" fmla="*/ 1347973 w 2604760"/>
                  <a:gd name="connsiteY2587" fmla="*/ 122988 h 1458260"/>
                  <a:gd name="connsiteX2588" fmla="*/ 1348490 w 2604760"/>
                  <a:gd name="connsiteY2588" fmla="*/ 115183 h 1458260"/>
                  <a:gd name="connsiteX2589" fmla="*/ 1349016 w 2604760"/>
                  <a:gd name="connsiteY2589" fmla="*/ 107459 h 1458260"/>
                  <a:gd name="connsiteX2590" fmla="*/ 1349534 w 2604760"/>
                  <a:gd name="connsiteY2590" fmla="*/ 101049 h 1458260"/>
                  <a:gd name="connsiteX2591" fmla="*/ 1350052 w 2604760"/>
                  <a:gd name="connsiteY2591" fmla="*/ 96977 h 1458260"/>
                  <a:gd name="connsiteX2592" fmla="*/ 1350578 w 2604760"/>
                  <a:gd name="connsiteY2592" fmla="*/ 95812 h 1458260"/>
                  <a:gd name="connsiteX2593" fmla="*/ 1351096 w 2604760"/>
                  <a:gd name="connsiteY2593" fmla="*/ 97536 h 1458260"/>
                  <a:gd name="connsiteX2594" fmla="*/ 1351622 w 2604760"/>
                  <a:gd name="connsiteY2594" fmla="*/ 101594 h 1458260"/>
                  <a:gd name="connsiteX2595" fmla="*/ 1352139 w 2604760"/>
                  <a:gd name="connsiteY2595" fmla="*/ 107051 h 1458260"/>
                  <a:gd name="connsiteX2596" fmla="*/ 1352657 w 2604760"/>
                  <a:gd name="connsiteY2596" fmla="*/ 112749 h 1458260"/>
                  <a:gd name="connsiteX2597" fmla="*/ 1353183 w 2604760"/>
                  <a:gd name="connsiteY2597" fmla="*/ 117481 h 1458260"/>
                  <a:gd name="connsiteX2598" fmla="*/ 1353701 w 2604760"/>
                  <a:gd name="connsiteY2598" fmla="*/ 120204 h 1458260"/>
                  <a:gd name="connsiteX2599" fmla="*/ 1354227 w 2604760"/>
                  <a:gd name="connsiteY2599" fmla="*/ 120291 h 1458260"/>
                  <a:gd name="connsiteX2600" fmla="*/ 1354745 w 2604760"/>
                  <a:gd name="connsiteY2600" fmla="*/ 117666 h 1458260"/>
                  <a:gd name="connsiteX2601" fmla="*/ 1355262 w 2604760"/>
                  <a:gd name="connsiteY2601" fmla="*/ 112778 h 1458260"/>
                  <a:gd name="connsiteX2602" fmla="*/ 1355788 w 2604760"/>
                  <a:gd name="connsiteY2602" fmla="*/ 106467 h 1458260"/>
                  <a:gd name="connsiteX2603" fmla="*/ 1356306 w 2604760"/>
                  <a:gd name="connsiteY2603" fmla="*/ 99806 h 1458260"/>
                  <a:gd name="connsiteX2604" fmla="*/ 1356832 w 2604760"/>
                  <a:gd name="connsiteY2604" fmla="*/ 93952 h 1458260"/>
                  <a:gd name="connsiteX2605" fmla="*/ 1357350 w 2604760"/>
                  <a:gd name="connsiteY2605" fmla="*/ 89931 h 1458260"/>
                  <a:gd name="connsiteX2606" fmla="*/ 1357868 w 2604760"/>
                  <a:gd name="connsiteY2606" fmla="*/ 88397 h 1458260"/>
                  <a:gd name="connsiteX2607" fmla="*/ 1358394 w 2604760"/>
                  <a:gd name="connsiteY2607" fmla="*/ 89486 h 1458260"/>
                  <a:gd name="connsiteX2608" fmla="*/ 1358911 w 2604760"/>
                  <a:gd name="connsiteY2608" fmla="*/ 92838 h 1458260"/>
                  <a:gd name="connsiteX2609" fmla="*/ 1359437 w 2604760"/>
                  <a:gd name="connsiteY2609" fmla="*/ 97724 h 1458260"/>
                  <a:gd name="connsiteX2610" fmla="*/ 1359955 w 2604760"/>
                  <a:gd name="connsiteY2610" fmla="*/ 103207 h 1458260"/>
                  <a:gd name="connsiteX2611" fmla="*/ 1360473 w 2604760"/>
                  <a:gd name="connsiteY2611" fmla="*/ 108289 h 1458260"/>
                  <a:gd name="connsiteX2612" fmla="*/ 1360999 w 2604760"/>
                  <a:gd name="connsiteY2612" fmla="*/ 112090 h 1458260"/>
                  <a:gd name="connsiteX2613" fmla="*/ 1361517 w 2604760"/>
                  <a:gd name="connsiteY2613" fmla="*/ 114042 h 1458260"/>
                  <a:gd name="connsiteX2614" fmla="*/ 1362043 w 2604760"/>
                  <a:gd name="connsiteY2614" fmla="*/ 114015 h 1458260"/>
                  <a:gd name="connsiteX2615" fmla="*/ 1362560 w 2604760"/>
                  <a:gd name="connsiteY2615" fmla="*/ 112303 h 1458260"/>
                  <a:gd name="connsiteX2616" fmla="*/ 1363078 w 2604760"/>
                  <a:gd name="connsiteY2616" fmla="*/ 109503 h 1458260"/>
                  <a:gd name="connsiteX2617" fmla="*/ 1363604 w 2604760"/>
                  <a:gd name="connsiteY2617" fmla="*/ 106376 h 1458260"/>
                  <a:gd name="connsiteX2618" fmla="*/ 1364122 w 2604760"/>
                  <a:gd name="connsiteY2618" fmla="*/ 103723 h 1458260"/>
                  <a:gd name="connsiteX2619" fmla="*/ 1364648 w 2604760"/>
                  <a:gd name="connsiteY2619" fmla="*/ 102255 h 1458260"/>
                  <a:gd name="connsiteX2620" fmla="*/ 1365166 w 2604760"/>
                  <a:gd name="connsiteY2620" fmla="*/ 102428 h 1458260"/>
                  <a:gd name="connsiteX2621" fmla="*/ 1365683 w 2604760"/>
                  <a:gd name="connsiteY2621" fmla="*/ 104334 h 1458260"/>
                  <a:gd name="connsiteX2622" fmla="*/ 1366210 w 2604760"/>
                  <a:gd name="connsiteY2622" fmla="*/ 107692 h 1458260"/>
                  <a:gd name="connsiteX2623" fmla="*/ 1366727 w 2604760"/>
                  <a:gd name="connsiteY2623" fmla="*/ 111959 h 1458260"/>
                  <a:gd name="connsiteX2624" fmla="*/ 1367253 w 2604760"/>
                  <a:gd name="connsiteY2624" fmla="*/ 116488 h 1458260"/>
                  <a:gd name="connsiteX2625" fmla="*/ 1367771 w 2604760"/>
                  <a:gd name="connsiteY2625" fmla="*/ 120649 h 1458260"/>
                  <a:gd name="connsiteX2626" fmla="*/ 1368289 w 2604760"/>
                  <a:gd name="connsiteY2626" fmla="*/ 123959 h 1458260"/>
                  <a:gd name="connsiteX2627" fmla="*/ 1368815 w 2604760"/>
                  <a:gd name="connsiteY2627" fmla="*/ 126171 h 1458260"/>
                  <a:gd name="connsiteX2628" fmla="*/ 1369333 w 2604760"/>
                  <a:gd name="connsiteY2628" fmla="*/ 127346 h 1458260"/>
                  <a:gd name="connsiteX2629" fmla="*/ 1369859 w 2604760"/>
                  <a:gd name="connsiteY2629" fmla="*/ 127819 h 1458260"/>
                  <a:gd name="connsiteX2630" fmla="*/ 1370376 w 2604760"/>
                  <a:gd name="connsiteY2630" fmla="*/ 128087 h 1458260"/>
                  <a:gd name="connsiteX2631" fmla="*/ 1370894 w 2604760"/>
                  <a:gd name="connsiteY2631" fmla="*/ 128666 h 1458260"/>
                  <a:gd name="connsiteX2632" fmla="*/ 1371420 w 2604760"/>
                  <a:gd name="connsiteY2632" fmla="*/ 129981 h 1458260"/>
                  <a:gd name="connsiteX2633" fmla="*/ 1371938 w 2604760"/>
                  <a:gd name="connsiteY2633" fmla="*/ 132292 h 1458260"/>
                  <a:gd name="connsiteX2634" fmla="*/ 1372464 w 2604760"/>
                  <a:gd name="connsiteY2634" fmla="*/ 135644 h 1458260"/>
                  <a:gd name="connsiteX2635" fmla="*/ 1372982 w 2604760"/>
                  <a:gd name="connsiteY2635" fmla="*/ 139825 h 1458260"/>
                  <a:gd name="connsiteX2636" fmla="*/ 1373499 w 2604760"/>
                  <a:gd name="connsiteY2636" fmla="*/ 144392 h 1458260"/>
                  <a:gd name="connsiteX2637" fmla="*/ 1374025 w 2604760"/>
                  <a:gd name="connsiteY2637" fmla="*/ 148781 h 1458260"/>
                  <a:gd name="connsiteX2638" fmla="*/ 1374543 w 2604760"/>
                  <a:gd name="connsiteY2638" fmla="*/ 152462 h 1458260"/>
                  <a:gd name="connsiteX2639" fmla="*/ 1375069 w 2604760"/>
                  <a:gd name="connsiteY2639" fmla="*/ 155083 h 1458260"/>
                  <a:gd name="connsiteX2640" fmla="*/ 1375587 w 2604760"/>
                  <a:gd name="connsiteY2640" fmla="*/ 156545 h 1458260"/>
                  <a:gd name="connsiteX2641" fmla="*/ 1376105 w 2604760"/>
                  <a:gd name="connsiteY2641" fmla="*/ 157026 h 1458260"/>
                  <a:gd name="connsiteX2642" fmla="*/ 1376631 w 2604760"/>
                  <a:gd name="connsiteY2642" fmla="*/ 156955 h 1458260"/>
                  <a:gd name="connsiteX2643" fmla="*/ 1377148 w 2604760"/>
                  <a:gd name="connsiteY2643" fmla="*/ 156940 h 1458260"/>
                  <a:gd name="connsiteX2644" fmla="*/ 1377674 w 2604760"/>
                  <a:gd name="connsiteY2644" fmla="*/ 157636 h 1458260"/>
                  <a:gd name="connsiteX2645" fmla="*/ 1378192 w 2604760"/>
                  <a:gd name="connsiteY2645" fmla="*/ 159592 h 1458260"/>
                  <a:gd name="connsiteX2646" fmla="*/ 1378710 w 2604760"/>
                  <a:gd name="connsiteY2646" fmla="*/ 163109 h 1458260"/>
                  <a:gd name="connsiteX2647" fmla="*/ 1379236 w 2604760"/>
                  <a:gd name="connsiteY2647" fmla="*/ 168156 h 1458260"/>
                  <a:gd name="connsiteX2648" fmla="*/ 1379754 w 2604760"/>
                  <a:gd name="connsiteY2648" fmla="*/ 174377 h 1458260"/>
                  <a:gd name="connsiteX2649" fmla="*/ 1380280 w 2604760"/>
                  <a:gd name="connsiteY2649" fmla="*/ 181141 h 1458260"/>
                  <a:gd name="connsiteX2650" fmla="*/ 1380797 w 2604760"/>
                  <a:gd name="connsiteY2650" fmla="*/ 187648 h 1458260"/>
                  <a:gd name="connsiteX2651" fmla="*/ 1381315 w 2604760"/>
                  <a:gd name="connsiteY2651" fmla="*/ 193074 h 1458260"/>
                  <a:gd name="connsiteX2652" fmla="*/ 1381841 w 2604760"/>
                  <a:gd name="connsiteY2652" fmla="*/ 196739 h 1458260"/>
                  <a:gd name="connsiteX2653" fmla="*/ 1382359 w 2604760"/>
                  <a:gd name="connsiteY2653" fmla="*/ 198274 h 1458260"/>
                  <a:gd name="connsiteX2654" fmla="*/ 1382885 w 2604760"/>
                  <a:gd name="connsiteY2654" fmla="*/ 197722 h 1458260"/>
                  <a:gd name="connsiteX2655" fmla="*/ 1383403 w 2604760"/>
                  <a:gd name="connsiteY2655" fmla="*/ 195539 h 1458260"/>
                  <a:gd name="connsiteX2656" fmla="*/ 1383920 w 2604760"/>
                  <a:gd name="connsiteY2656" fmla="*/ 192501 h 1458260"/>
                  <a:gd name="connsiteX2657" fmla="*/ 1384446 w 2604760"/>
                  <a:gd name="connsiteY2657" fmla="*/ 189578 h 1458260"/>
                  <a:gd name="connsiteX2658" fmla="*/ 1384964 w 2604760"/>
                  <a:gd name="connsiteY2658" fmla="*/ 187770 h 1458260"/>
                  <a:gd name="connsiteX2659" fmla="*/ 1385490 w 2604760"/>
                  <a:gd name="connsiteY2659" fmla="*/ 187926 h 1458260"/>
                  <a:gd name="connsiteX2660" fmla="*/ 1386008 w 2604760"/>
                  <a:gd name="connsiteY2660" fmla="*/ 190539 h 1458260"/>
                  <a:gd name="connsiteX2661" fmla="*/ 1386526 w 2604760"/>
                  <a:gd name="connsiteY2661" fmla="*/ 195608 h 1458260"/>
                  <a:gd name="connsiteX2662" fmla="*/ 1387052 w 2604760"/>
                  <a:gd name="connsiteY2662" fmla="*/ 202614 h 1458260"/>
                  <a:gd name="connsiteX2663" fmla="*/ 1387569 w 2604760"/>
                  <a:gd name="connsiteY2663" fmla="*/ 210637 h 1458260"/>
                  <a:gd name="connsiteX2664" fmla="*/ 1388095 w 2604760"/>
                  <a:gd name="connsiteY2664" fmla="*/ 218547 h 1458260"/>
                  <a:gd name="connsiteX2665" fmla="*/ 1388613 w 2604760"/>
                  <a:gd name="connsiteY2665" fmla="*/ 225184 h 1458260"/>
                  <a:gd name="connsiteX2666" fmla="*/ 1389131 w 2604760"/>
                  <a:gd name="connsiteY2666" fmla="*/ 229551 h 1458260"/>
                  <a:gd name="connsiteX2667" fmla="*/ 1389657 w 2604760"/>
                  <a:gd name="connsiteY2667" fmla="*/ 231015 h 1458260"/>
                  <a:gd name="connsiteX2668" fmla="*/ 1390175 w 2604760"/>
                  <a:gd name="connsiteY2668" fmla="*/ 229467 h 1458260"/>
                  <a:gd name="connsiteX2669" fmla="*/ 1390701 w 2604760"/>
                  <a:gd name="connsiteY2669" fmla="*/ 225362 h 1458260"/>
                  <a:gd name="connsiteX2670" fmla="*/ 1391219 w 2604760"/>
                  <a:gd name="connsiteY2670" fmla="*/ 219617 h 1458260"/>
                  <a:gd name="connsiteX2671" fmla="*/ 1391736 w 2604760"/>
                  <a:gd name="connsiteY2671" fmla="*/ 213430 h 1458260"/>
                  <a:gd name="connsiteX2672" fmla="*/ 1392262 w 2604760"/>
                  <a:gd name="connsiteY2672" fmla="*/ 208095 h 1458260"/>
                  <a:gd name="connsiteX2673" fmla="*/ 1392780 w 2604760"/>
                  <a:gd name="connsiteY2673" fmla="*/ 204794 h 1458260"/>
                  <a:gd name="connsiteX2674" fmla="*/ 1393306 w 2604760"/>
                  <a:gd name="connsiteY2674" fmla="*/ 204345 h 1458260"/>
                  <a:gd name="connsiteX2675" fmla="*/ 1393824 w 2604760"/>
                  <a:gd name="connsiteY2675" fmla="*/ 206984 h 1458260"/>
                  <a:gd name="connsiteX2676" fmla="*/ 1394341 w 2604760"/>
                  <a:gd name="connsiteY2676" fmla="*/ 212306 h 1458260"/>
                  <a:gd name="connsiteX2677" fmla="*/ 1394868 w 2604760"/>
                  <a:gd name="connsiteY2677" fmla="*/ 219394 h 1458260"/>
                  <a:gd name="connsiteX2678" fmla="*/ 1395385 w 2604760"/>
                  <a:gd name="connsiteY2678" fmla="*/ 227026 h 1458260"/>
                  <a:gd name="connsiteX2679" fmla="*/ 1395911 w 2604760"/>
                  <a:gd name="connsiteY2679" fmla="*/ 233886 h 1458260"/>
                  <a:gd name="connsiteX2680" fmla="*/ 1396429 w 2604760"/>
                  <a:gd name="connsiteY2680" fmla="*/ 238752 h 1458260"/>
                  <a:gd name="connsiteX2681" fmla="*/ 1396947 w 2604760"/>
                  <a:gd name="connsiteY2681" fmla="*/ 240723 h 1458260"/>
                  <a:gd name="connsiteX2682" fmla="*/ 1397473 w 2604760"/>
                  <a:gd name="connsiteY2682" fmla="*/ 239440 h 1458260"/>
                  <a:gd name="connsiteX2683" fmla="*/ 1397991 w 2604760"/>
                  <a:gd name="connsiteY2683" fmla="*/ 235174 h 1458260"/>
                  <a:gd name="connsiteX2684" fmla="*/ 1398517 w 2604760"/>
                  <a:gd name="connsiteY2684" fmla="*/ 228732 h 1458260"/>
                  <a:gd name="connsiteX2685" fmla="*/ 1399034 w 2604760"/>
                  <a:gd name="connsiteY2685" fmla="*/ 221272 h 1458260"/>
                  <a:gd name="connsiteX2686" fmla="*/ 1399552 w 2604760"/>
                  <a:gd name="connsiteY2686" fmla="*/ 214105 h 1458260"/>
                  <a:gd name="connsiteX2687" fmla="*/ 1400078 w 2604760"/>
                  <a:gd name="connsiteY2687" fmla="*/ 208493 h 1458260"/>
                  <a:gd name="connsiteX2688" fmla="*/ 1400596 w 2604760"/>
                  <a:gd name="connsiteY2688" fmla="*/ 205393 h 1458260"/>
                  <a:gd name="connsiteX2689" fmla="*/ 1401122 w 2604760"/>
                  <a:gd name="connsiteY2689" fmla="*/ 205232 h 1458260"/>
                  <a:gd name="connsiteX2690" fmla="*/ 1401640 w 2604760"/>
                  <a:gd name="connsiteY2690" fmla="*/ 207821 h 1458260"/>
                  <a:gd name="connsiteX2691" fmla="*/ 1402157 w 2604760"/>
                  <a:gd name="connsiteY2691" fmla="*/ 212455 h 1458260"/>
                  <a:gd name="connsiteX2692" fmla="*/ 1402683 w 2604760"/>
                  <a:gd name="connsiteY2692" fmla="*/ 218109 h 1458260"/>
                  <a:gd name="connsiteX2693" fmla="*/ 1403201 w 2604760"/>
                  <a:gd name="connsiteY2693" fmla="*/ 223616 h 1458260"/>
                  <a:gd name="connsiteX2694" fmla="*/ 1403727 w 2604760"/>
                  <a:gd name="connsiteY2694" fmla="*/ 227847 h 1458260"/>
                  <a:gd name="connsiteX2695" fmla="*/ 1404245 w 2604760"/>
                  <a:gd name="connsiteY2695" fmla="*/ 229913 h 1458260"/>
                  <a:gd name="connsiteX2696" fmla="*/ 1404763 w 2604760"/>
                  <a:gd name="connsiteY2696" fmla="*/ 229383 h 1458260"/>
                  <a:gd name="connsiteX2697" fmla="*/ 1405289 w 2604760"/>
                  <a:gd name="connsiteY2697" fmla="*/ 226380 h 1458260"/>
                  <a:gd name="connsiteX2698" fmla="*/ 1405806 w 2604760"/>
                  <a:gd name="connsiteY2698" fmla="*/ 221511 h 1458260"/>
                  <a:gd name="connsiteX2699" fmla="*/ 1406332 w 2604760"/>
                  <a:gd name="connsiteY2699" fmla="*/ 215680 h 1458260"/>
                  <a:gd name="connsiteX2700" fmla="*/ 1406850 w 2604760"/>
                  <a:gd name="connsiteY2700" fmla="*/ 209900 h 1458260"/>
                  <a:gd name="connsiteX2701" fmla="*/ 1407368 w 2604760"/>
                  <a:gd name="connsiteY2701" fmla="*/ 205127 h 1458260"/>
                  <a:gd name="connsiteX2702" fmla="*/ 1407894 w 2604760"/>
                  <a:gd name="connsiteY2702" fmla="*/ 202094 h 1458260"/>
                  <a:gd name="connsiteX2703" fmla="*/ 1408412 w 2604760"/>
                  <a:gd name="connsiteY2703" fmla="*/ 201149 h 1458260"/>
                  <a:gd name="connsiteX2704" fmla="*/ 1408938 w 2604760"/>
                  <a:gd name="connsiteY2704" fmla="*/ 202180 h 1458260"/>
                  <a:gd name="connsiteX2705" fmla="*/ 1409456 w 2604760"/>
                  <a:gd name="connsiteY2705" fmla="*/ 204684 h 1458260"/>
                  <a:gd name="connsiteX2706" fmla="*/ 1409973 w 2604760"/>
                  <a:gd name="connsiteY2706" fmla="*/ 207929 h 1458260"/>
                  <a:gd name="connsiteX2707" fmla="*/ 1410499 w 2604760"/>
                  <a:gd name="connsiteY2707" fmla="*/ 211116 h 1458260"/>
                  <a:gd name="connsiteX2708" fmla="*/ 1411017 w 2604760"/>
                  <a:gd name="connsiteY2708" fmla="*/ 213525 h 1458260"/>
                  <a:gd name="connsiteX2709" fmla="*/ 1411543 w 2604760"/>
                  <a:gd name="connsiteY2709" fmla="*/ 214642 h 1458260"/>
                  <a:gd name="connsiteX2710" fmla="*/ 1412061 w 2604760"/>
                  <a:gd name="connsiteY2710" fmla="*/ 214294 h 1458260"/>
                  <a:gd name="connsiteX2711" fmla="*/ 1412578 w 2604760"/>
                  <a:gd name="connsiteY2711" fmla="*/ 212693 h 1458260"/>
                  <a:gd name="connsiteX2712" fmla="*/ 1413105 w 2604760"/>
                  <a:gd name="connsiteY2712" fmla="*/ 210354 h 1458260"/>
                  <a:gd name="connsiteX2713" fmla="*/ 1413622 w 2604760"/>
                  <a:gd name="connsiteY2713" fmla="*/ 207921 h 1458260"/>
                  <a:gd name="connsiteX2714" fmla="*/ 1414148 w 2604760"/>
                  <a:gd name="connsiteY2714" fmla="*/ 205988 h 1458260"/>
                  <a:gd name="connsiteX2715" fmla="*/ 1414666 w 2604760"/>
                  <a:gd name="connsiteY2715" fmla="*/ 204991 h 1458260"/>
                  <a:gd name="connsiteX2716" fmla="*/ 1415184 w 2604760"/>
                  <a:gd name="connsiteY2716" fmla="*/ 205151 h 1458260"/>
                  <a:gd name="connsiteX2717" fmla="*/ 1415710 w 2604760"/>
                  <a:gd name="connsiteY2717" fmla="*/ 206431 h 1458260"/>
                  <a:gd name="connsiteX2718" fmla="*/ 1416227 w 2604760"/>
                  <a:gd name="connsiteY2718" fmla="*/ 208522 h 1458260"/>
                  <a:gd name="connsiteX2719" fmla="*/ 1416754 w 2604760"/>
                  <a:gd name="connsiteY2719" fmla="*/ 210911 h 1458260"/>
                  <a:gd name="connsiteX2720" fmla="*/ 1417271 w 2604760"/>
                  <a:gd name="connsiteY2720" fmla="*/ 213026 h 1458260"/>
                  <a:gd name="connsiteX2721" fmla="*/ 1417789 w 2604760"/>
                  <a:gd name="connsiteY2721" fmla="*/ 214393 h 1458260"/>
                  <a:gd name="connsiteX2722" fmla="*/ 1418315 w 2604760"/>
                  <a:gd name="connsiteY2722" fmla="*/ 214768 h 1458260"/>
                  <a:gd name="connsiteX2723" fmla="*/ 1418833 w 2604760"/>
                  <a:gd name="connsiteY2723" fmla="*/ 214186 h 1458260"/>
                  <a:gd name="connsiteX2724" fmla="*/ 1419359 w 2604760"/>
                  <a:gd name="connsiteY2724" fmla="*/ 212969 h 1458260"/>
                  <a:gd name="connsiteX2725" fmla="*/ 1419877 w 2604760"/>
                  <a:gd name="connsiteY2725" fmla="*/ 211671 h 1458260"/>
                  <a:gd name="connsiteX2726" fmla="*/ 1420394 w 2604760"/>
                  <a:gd name="connsiteY2726" fmla="*/ 210943 h 1458260"/>
                  <a:gd name="connsiteX2727" fmla="*/ 1420920 w 2604760"/>
                  <a:gd name="connsiteY2727" fmla="*/ 211368 h 1458260"/>
                  <a:gd name="connsiteX2728" fmla="*/ 1421438 w 2604760"/>
                  <a:gd name="connsiteY2728" fmla="*/ 213292 h 1458260"/>
                  <a:gd name="connsiteX2729" fmla="*/ 1421964 w 2604760"/>
                  <a:gd name="connsiteY2729" fmla="*/ 216747 h 1458260"/>
                  <a:gd name="connsiteX2730" fmla="*/ 1422482 w 2604760"/>
                  <a:gd name="connsiteY2730" fmla="*/ 221451 h 1458260"/>
                  <a:gd name="connsiteX2731" fmla="*/ 1423000 w 2604760"/>
                  <a:gd name="connsiteY2731" fmla="*/ 226864 h 1458260"/>
                  <a:gd name="connsiteX2732" fmla="*/ 1423526 w 2604760"/>
                  <a:gd name="connsiteY2732" fmla="*/ 232266 h 1458260"/>
                  <a:gd name="connsiteX2733" fmla="*/ 1424043 w 2604760"/>
                  <a:gd name="connsiteY2733" fmla="*/ 236882 h 1458260"/>
                  <a:gd name="connsiteX2734" fmla="*/ 1424569 w 2604760"/>
                  <a:gd name="connsiteY2734" fmla="*/ 240034 h 1458260"/>
                  <a:gd name="connsiteX2735" fmla="*/ 1425087 w 2604760"/>
                  <a:gd name="connsiteY2735" fmla="*/ 241317 h 1458260"/>
                  <a:gd name="connsiteX2736" fmla="*/ 1425605 w 2604760"/>
                  <a:gd name="connsiteY2736" fmla="*/ 240732 h 1458260"/>
                  <a:gd name="connsiteX2737" fmla="*/ 1426131 w 2604760"/>
                  <a:gd name="connsiteY2737" fmla="*/ 238703 h 1458260"/>
                  <a:gd name="connsiteX2738" fmla="*/ 1426649 w 2604760"/>
                  <a:gd name="connsiteY2738" fmla="*/ 236006 h 1458260"/>
                  <a:gd name="connsiteX2739" fmla="*/ 1427175 w 2604760"/>
                  <a:gd name="connsiteY2739" fmla="*/ 233604 h 1458260"/>
                  <a:gd name="connsiteX2740" fmla="*/ 1427692 w 2604760"/>
                  <a:gd name="connsiteY2740" fmla="*/ 232459 h 1458260"/>
                  <a:gd name="connsiteX2741" fmla="*/ 1428210 w 2604760"/>
                  <a:gd name="connsiteY2741" fmla="*/ 233354 h 1458260"/>
                  <a:gd name="connsiteX2742" fmla="*/ 1428736 w 2604760"/>
                  <a:gd name="connsiteY2742" fmla="*/ 236731 h 1458260"/>
                  <a:gd name="connsiteX2743" fmla="*/ 1429254 w 2604760"/>
                  <a:gd name="connsiteY2743" fmla="*/ 242586 h 1458260"/>
                  <a:gd name="connsiteX2744" fmla="*/ 1429780 w 2604760"/>
                  <a:gd name="connsiteY2744" fmla="*/ 250437 h 1458260"/>
                  <a:gd name="connsiteX2745" fmla="*/ 1430298 w 2604760"/>
                  <a:gd name="connsiteY2745" fmla="*/ 259402 h 1458260"/>
                  <a:gd name="connsiteX2746" fmla="*/ 1430815 w 2604760"/>
                  <a:gd name="connsiteY2746" fmla="*/ 268364 h 1458260"/>
                  <a:gd name="connsiteX2747" fmla="*/ 1431341 w 2604760"/>
                  <a:gd name="connsiteY2747" fmla="*/ 276176 h 1458260"/>
                  <a:gd name="connsiteX2748" fmla="*/ 1431859 w 2604760"/>
                  <a:gd name="connsiteY2748" fmla="*/ 281864 h 1458260"/>
                  <a:gd name="connsiteX2749" fmla="*/ 1432385 w 2604760"/>
                  <a:gd name="connsiteY2749" fmla="*/ 284804 h 1458260"/>
                  <a:gd name="connsiteX2750" fmla="*/ 1432903 w 2604760"/>
                  <a:gd name="connsiteY2750" fmla="*/ 284883 h 1458260"/>
                  <a:gd name="connsiteX2751" fmla="*/ 1433421 w 2604760"/>
                  <a:gd name="connsiteY2751" fmla="*/ 282548 h 1458260"/>
                  <a:gd name="connsiteX2752" fmla="*/ 1433947 w 2604760"/>
                  <a:gd name="connsiteY2752" fmla="*/ 278722 h 1458260"/>
                  <a:gd name="connsiteX2753" fmla="*/ 1434464 w 2604760"/>
                  <a:gd name="connsiteY2753" fmla="*/ 274603 h 1458260"/>
                  <a:gd name="connsiteX2754" fmla="*/ 1434991 w 2604760"/>
                  <a:gd name="connsiteY2754" fmla="*/ 271441 h 1458260"/>
                  <a:gd name="connsiteX2755" fmla="*/ 1435508 w 2604760"/>
                  <a:gd name="connsiteY2755" fmla="*/ 270348 h 1458260"/>
                  <a:gd name="connsiteX2756" fmla="*/ 1436026 w 2604760"/>
                  <a:gd name="connsiteY2756" fmla="*/ 272119 h 1458260"/>
                  <a:gd name="connsiteX2757" fmla="*/ 1436552 w 2604760"/>
                  <a:gd name="connsiteY2757" fmla="*/ 277052 h 1458260"/>
                  <a:gd name="connsiteX2758" fmla="*/ 1437070 w 2604760"/>
                  <a:gd name="connsiteY2758" fmla="*/ 284830 h 1458260"/>
                  <a:gd name="connsiteX2759" fmla="*/ 1437596 w 2604760"/>
                  <a:gd name="connsiteY2759" fmla="*/ 294561 h 1458260"/>
                  <a:gd name="connsiteX2760" fmla="*/ 1438114 w 2604760"/>
                  <a:gd name="connsiteY2760" fmla="*/ 304983 h 1458260"/>
                  <a:gd name="connsiteX2761" fmla="*/ 1438631 w 2604760"/>
                  <a:gd name="connsiteY2761" fmla="*/ 314723 h 1458260"/>
                  <a:gd name="connsiteX2762" fmla="*/ 1439157 w 2604760"/>
                  <a:gd name="connsiteY2762" fmla="*/ 322528 h 1458260"/>
                  <a:gd name="connsiteX2763" fmla="*/ 1439675 w 2604760"/>
                  <a:gd name="connsiteY2763" fmla="*/ 327459 h 1458260"/>
                  <a:gd name="connsiteX2764" fmla="*/ 1440201 w 2604760"/>
                  <a:gd name="connsiteY2764" fmla="*/ 329074 h 1458260"/>
                  <a:gd name="connsiteX2765" fmla="*/ 1440719 w 2604760"/>
                  <a:gd name="connsiteY2765" fmla="*/ 327540 h 1458260"/>
                  <a:gd name="connsiteX2766" fmla="*/ 1441237 w 2604760"/>
                  <a:gd name="connsiteY2766" fmla="*/ 323604 h 1458260"/>
                  <a:gd name="connsiteX2767" fmla="*/ 1441763 w 2604760"/>
                  <a:gd name="connsiteY2767" fmla="*/ 318409 h 1458260"/>
                  <a:gd name="connsiteX2768" fmla="*/ 1442280 w 2604760"/>
                  <a:gd name="connsiteY2768" fmla="*/ 313281 h 1458260"/>
                  <a:gd name="connsiteX2769" fmla="*/ 1442806 w 2604760"/>
                  <a:gd name="connsiteY2769" fmla="*/ 309527 h 1458260"/>
                  <a:gd name="connsiteX2770" fmla="*/ 1443324 w 2604760"/>
                  <a:gd name="connsiteY2770" fmla="*/ 308242 h 1458260"/>
                  <a:gd name="connsiteX2771" fmla="*/ 1443842 w 2604760"/>
                  <a:gd name="connsiteY2771" fmla="*/ 310063 h 1458260"/>
                  <a:gd name="connsiteX2772" fmla="*/ 1444368 w 2604760"/>
                  <a:gd name="connsiteY2772" fmla="*/ 314994 h 1458260"/>
                  <a:gd name="connsiteX2773" fmla="*/ 1444886 w 2604760"/>
                  <a:gd name="connsiteY2773" fmla="*/ 322389 h 1458260"/>
                  <a:gd name="connsiteX2774" fmla="*/ 1445412 w 2604760"/>
                  <a:gd name="connsiteY2774" fmla="*/ 331147 h 1458260"/>
                  <a:gd name="connsiteX2775" fmla="*/ 1445929 w 2604760"/>
                  <a:gd name="connsiteY2775" fmla="*/ 339967 h 1458260"/>
                  <a:gd name="connsiteX2776" fmla="*/ 1446447 w 2604760"/>
                  <a:gd name="connsiteY2776" fmla="*/ 347576 h 1458260"/>
                  <a:gd name="connsiteX2777" fmla="*/ 1446973 w 2604760"/>
                  <a:gd name="connsiteY2777" fmla="*/ 352904 h 1458260"/>
                  <a:gd name="connsiteX2778" fmla="*/ 1447491 w 2604760"/>
                  <a:gd name="connsiteY2778" fmla="*/ 355301 h 1458260"/>
                  <a:gd name="connsiteX2779" fmla="*/ 1448017 w 2604760"/>
                  <a:gd name="connsiteY2779" fmla="*/ 354641 h 1458260"/>
                  <a:gd name="connsiteX2780" fmla="*/ 1448535 w 2604760"/>
                  <a:gd name="connsiteY2780" fmla="*/ 351401 h 1458260"/>
                  <a:gd name="connsiteX2781" fmla="*/ 1449052 w 2604760"/>
                  <a:gd name="connsiteY2781" fmla="*/ 346494 h 1458260"/>
                  <a:gd name="connsiteX2782" fmla="*/ 1449578 w 2604760"/>
                  <a:gd name="connsiteY2782" fmla="*/ 341064 h 1458260"/>
                  <a:gd name="connsiteX2783" fmla="*/ 1450096 w 2604760"/>
                  <a:gd name="connsiteY2783" fmla="*/ 336292 h 1458260"/>
                  <a:gd name="connsiteX2784" fmla="*/ 1450622 w 2604760"/>
                  <a:gd name="connsiteY2784" fmla="*/ 333203 h 1458260"/>
                  <a:gd name="connsiteX2785" fmla="*/ 1451140 w 2604760"/>
                  <a:gd name="connsiteY2785" fmla="*/ 332466 h 1458260"/>
                  <a:gd name="connsiteX2786" fmla="*/ 1451658 w 2604760"/>
                  <a:gd name="connsiteY2786" fmla="*/ 334221 h 1458260"/>
                  <a:gd name="connsiteX2787" fmla="*/ 1452184 w 2604760"/>
                  <a:gd name="connsiteY2787" fmla="*/ 338057 h 1458260"/>
                  <a:gd name="connsiteX2788" fmla="*/ 1452701 w 2604760"/>
                  <a:gd name="connsiteY2788" fmla="*/ 343161 h 1458260"/>
                  <a:gd name="connsiteX2789" fmla="*/ 1453227 w 2604760"/>
                  <a:gd name="connsiteY2789" fmla="*/ 348537 h 1458260"/>
                  <a:gd name="connsiteX2790" fmla="*/ 1453745 w 2604760"/>
                  <a:gd name="connsiteY2790" fmla="*/ 353221 h 1458260"/>
                  <a:gd name="connsiteX2791" fmla="*/ 1454263 w 2604760"/>
                  <a:gd name="connsiteY2791" fmla="*/ 356386 h 1458260"/>
                  <a:gd name="connsiteX2792" fmla="*/ 1454789 w 2604760"/>
                  <a:gd name="connsiteY2792" fmla="*/ 357530 h 1458260"/>
                  <a:gd name="connsiteX2793" fmla="*/ 1455307 w 2604760"/>
                  <a:gd name="connsiteY2793" fmla="*/ 356595 h 1458260"/>
                  <a:gd name="connsiteX2794" fmla="*/ 1455833 w 2604760"/>
                  <a:gd name="connsiteY2794" fmla="*/ 353956 h 1458260"/>
                  <a:gd name="connsiteX2795" fmla="*/ 1456351 w 2604760"/>
                  <a:gd name="connsiteY2795" fmla="*/ 350349 h 1458260"/>
                  <a:gd name="connsiteX2796" fmla="*/ 1456868 w 2604760"/>
                  <a:gd name="connsiteY2796" fmla="*/ 346619 h 1458260"/>
                  <a:gd name="connsiteX2797" fmla="*/ 1457394 w 2604760"/>
                  <a:gd name="connsiteY2797" fmla="*/ 343533 h 1458260"/>
                  <a:gd name="connsiteX2798" fmla="*/ 1457912 w 2604760"/>
                  <a:gd name="connsiteY2798" fmla="*/ 341649 h 1458260"/>
                  <a:gd name="connsiteX2799" fmla="*/ 1458438 w 2604760"/>
                  <a:gd name="connsiteY2799" fmla="*/ 341213 h 1458260"/>
                  <a:gd name="connsiteX2800" fmla="*/ 1458956 w 2604760"/>
                  <a:gd name="connsiteY2800" fmla="*/ 342113 h 1458260"/>
                  <a:gd name="connsiteX2801" fmla="*/ 1459473 w 2604760"/>
                  <a:gd name="connsiteY2801" fmla="*/ 343897 h 1458260"/>
                  <a:gd name="connsiteX2802" fmla="*/ 1460000 w 2604760"/>
                  <a:gd name="connsiteY2802" fmla="*/ 345899 h 1458260"/>
                  <a:gd name="connsiteX2803" fmla="*/ 1460517 w 2604760"/>
                  <a:gd name="connsiteY2803" fmla="*/ 347444 h 1458260"/>
                  <a:gd name="connsiteX2804" fmla="*/ 1461043 w 2604760"/>
                  <a:gd name="connsiteY2804" fmla="*/ 348003 h 1458260"/>
                  <a:gd name="connsiteX2805" fmla="*/ 1461561 w 2604760"/>
                  <a:gd name="connsiteY2805" fmla="*/ 347316 h 1458260"/>
                  <a:gd name="connsiteX2806" fmla="*/ 1462079 w 2604760"/>
                  <a:gd name="connsiteY2806" fmla="*/ 345424 h 1458260"/>
                  <a:gd name="connsiteX2807" fmla="*/ 1462605 w 2604760"/>
                  <a:gd name="connsiteY2807" fmla="*/ 342698 h 1458260"/>
                  <a:gd name="connsiteX2808" fmla="*/ 1463122 w 2604760"/>
                  <a:gd name="connsiteY2808" fmla="*/ 339783 h 1458260"/>
                  <a:gd name="connsiteX2809" fmla="*/ 1463649 w 2604760"/>
                  <a:gd name="connsiteY2809" fmla="*/ 337427 h 1458260"/>
                  <a:gd name="connsiteX2810" fmla="*/ 1464166 w 2604760"/>
                  <a:gd name="connsiteY2810" fmla="*/ 336271 h 1458260"/>
                  <a:gd name="connsiteX2811" fmla="*/ 1464684 w 2604760"/>
                  <a:gd name="connsiteY2811" fmla="*/ 336645 h 1458260"/>
                  <a:gd name="connsiteX2812" fmla="*/ 1465210 w 2604760"/>
                  <a:gd name="connsiteY2812" fmla="*/ 338491 h 1458260"/>
                  <a:gd name="connsiteX2813" fmla="*/ 1465728 w 2604760"/>
                  <a:gd name="connsiteY2813" fmla="*/ 341392 h 1458260"/>
                  <a:gd name="connsiteX2814" fmla="*/ 1466254 w 2604760"/>
                  <a:gd name="connsiteY2814" fmla="*/ 344662 h 1458260"/>
                  <a:gd name="connsiteX2815" fmla="*/ 1466772 w 2604760"/>
                  <a:gd name="connsiteY2815" fmla="*/ 347481 h 1458260"/>
                  <a:gd name="connsiteX2816" fmla="*/ 1467289 w 2604760"/>
                  <a:gd name="connsiteY2816" fmla="*/ 349055 h 1458260"/>
                  <a:gd name="connsiteX2817" fmla="*/ 1467815 w 2604760"/>
                  <a:gd name="connsiteY2817" fmla="*/ 348804 h 1458260"/>
                  <a:gd name="connsiteX2818" fmla="*/ 1468333 w 2604760"/>
                  <a:gd name="connsiteY2818" fmla="*/ 346553 h 1458260"/>
                  <a:gd name="connsiteX2819" fmla="*/ 1468859 w 2604760"/>
                  <a:gd name="connsiteY2819" fmla="*/ 342561 h 1458260"/>
                  <a:gd name="connsiteX2820" fmla="*/ 1469377 w 2604760"/>
                  <a:gd name="connsiteY2820" fmla="*/ 337520 h 1458260"/>
                  <a:gd name="connsiteX2821" fmla="*/ 1469895 w 2604760"/>
                  <a:gd name="connsiteY2821" fmla="*/ 332422 h 1458260"/>
                  <a:gd name="connsiteX2822" fmla="*/ 1470421 w 2604760"/>
                  <a:gd name="connsiteY2822" fmla="*/ 328374 h 1458260"/>
                  <a:gd name="connsiteX2823" fmla="*/ 1470938 w 2604760"/>
                  <a:gd name="connsiteY2823" fmla="*/ 326365 h 1458260"/>
                  <a:gd name="connsiteX2824" fmla="*/ 1471464 w 2604760"/>
                  <a:gd name="connsiteY2824" fmla="*/ 327042 h 1458260"/>
                  <a:gd name="connsiteX2825" fmla="*/ 1471982 w 2604760"/>
                  <a:gd name="connsiteY2825" fmla="*/ 330528 h 1458260"/>
                  <a:gd name="connsiteX2826" fmla="*/ 1472500 w 2604760"/>
                  <a:gd name="connsiteY2826" fmla="*/ 336378 h 1458260"/>
                  <a:gd name="connsiteX2827" fmla="*/ 1473026 w 2604760"/>
                  <a:gd name="connsiteY2827" fmla="*/ 343646 h 1458260"/>
                  <a:gd name="connsiteX2828" fmla="*/ 1473544 w 2604760"/>
                  <a:gd name="connsiteY2828" fmla="*/ 351084 h 1458260"/>
                  <a:gd name="connsiteX2829" fmla="*/ 1474070 w 2604760"/>
                  <a:gd name="connsiteY2829" fmla="*/ 357363 h 1458260"/>
                  <a:gd name="connsiteX2830" fmla="*/ 1474587 w 2604760"/>
                  <a:gd name="connsiteY2830" fmla="*/ 361388 h 1458260"/>
                  <a:gd name="connsiteX2831" fmla="*/ 1475105 w 2604760"/>
                  <a:gd name="connsiteY2831" fmla="*/ 362423 h 1458260"/>
                  <a:gd name="connsiteX2832" fmla="*/ 1475631 w 2604760"/>
                  <a:gd name="connsiteY2832" fmla="*/ 360336 h 1458260"/>
                  <a:gd name="connsiteX2833" fmla="*/ 1476149 w 2604760"/>
                  <a:gd name="connsiteY2833" fmla="*/ 355593 h 1458260"/>
                  <a:gd name="connsiteX2834" fmla="*/ 1476675 w 2604760"/>
                  <a:gd name="connsiteY2834" fmla="*/ 349272 h 1458260"/>
                  <a:gd name="connsiteX2835" fmla="*/ 1477193 w 2604760"/>
                  <a:gd name="connsiteY2835" fmla="*/ 342770 h 1458260"/>
                  <a:gd name="connsiteX2836" fmla="*/ 1477710 w 2604760"/>
                  <a:gd name="connsiteY2836" fmla="*/ 337595 h 1458260"/>
                  <a:gd name="connsiteX2837" fmla="*/ 1478237 w 2604760"/>
                  <a:gd name="connsiteY2837" fmla="*/ 335018 h 1458260"/>
                  <a:gd name="connsiteX2838" fmla="*/ 1478754 w 2604760"/>
                  <a:gd name="connsiteY2838" fmla="*/ 335876 h 1458260"/>
                  <a:gd name="connsiteX2839" fmla="*/ 1479280 w 2604760"/>
                  <a:gd name="connsiteY2839" fmla="*/ 340410 h 1458260"/>
                  <a:gd name="connsiteX2840" fmla="*/ 1479798 w 2604760"/>
                  <a:gd name="connsiteY2840" fmla="*/ 348195 h 1458260"/>
                  <a:gd name="connsiteX2841" fmla="*/ 1480316 w 2604760"/>
                  <a:gd name="connsiteY2841" fmla="*/ 358165 h 1458260"/>
                  <a:gd name="connsiteX2842" fmla="*/ 1480842 w 2604760"/>
                  <a:gd name="connsiteY2842" fmla="*/ 368853 h 1458260"/>
                  <a:gd name="connsiteX2843" fmla="*/ 1481359 w 2604760"/>
                  <a:gd name="connsiteY2843" fmla="*/ 378656 h 1458260"/>
                  <a:gd name="connsiteX2844" fmla="*/ 1481886 w 2604760"/>
                  <a:gd name="connsiteY2844" fmla="*/ 386188 h 1458260"/>
                  <a:gd name="connsiteX2845" fmla="*/ 1482403 w 2604760"/>
                  <a:gd name="connsiteY2845" fmla="*/ 390472 h 1458260"/>
                  <a:gd name="connsiteX2846" fmla="*/ 1482921 w 2604760"/>
                  <a:gd name="connsiteY2846" fmla="*/ 391140 h 1458260"/>
                  <a:gd name="connsiteX2847" fmla="*/ 1483447 w 2604760"/>
                  <a:gd name="connsiteY2847" fmla="*/ 388501 h 1458260"/>
                  <a:gd name="connsiteX2848" fmla="*/ 1483965 w 2604760"/>
                  <a:gd name="connsiteY2848" fmla="*/ 383533 h 1458260"/>
                  <a:gd name="connsiteX2849" fmla="*/ 1484491 w 2604760"/>
                  <a:gd name="connsiteY2849" fmla="*/ 377629 h 1458260"/>
                  <a:gd name="connsiteX2850" fmla="*/ 1485008 w 2604760"/>
                  <a:gd name="connsiteY2850" fmla="*/ 372352 h 1458260"/>
                  <a:gd name="connsiteX2851" fmla="*/ 1485526 w 2604760"/>
                  <a:gd name="connsiteY2851" fmla="*/ 369095 h 1458260"/>
                  <a:gd name="connsiteX2852" fmla="*/ 1486052 w 2604760"/>
                  <a:gd name="connsiteY2852" fmla="*/ 368887 h 1458260"/>
                  <a:gd name="connsiteX2853" fmla="*/ 1486570 w 2604760"/>
                  <a:gd name="connsiteY2853" fmla="*/ 372252 h 1458260"/>
                  <a:gd name="connsiteX2854" fmla="*/ 1487096 w 2604760"/>
                  <a:gd name="connsiteY2854" fmla="*/ 379065 h 1458260"/>
                  <a:gd name="connsiteX2855" fmla="*/ 1487614 w 2604760"/>
                  <a:gd name="connsiteY2855" fmla="*/ 388585 h 1458260"/>
                  <a:gd name="connsiteX2856" fmla="*/ 1488132 w 2604760"/>
                  <a:gd name="connsiteY2856" fmla="*/ 399524 h 1458260"/>
                  <a:gd name="connsiteX2857" fmla="*/ 1488658 w 2604760"/>
                  <a:gd name="connsiteY2857" fmla="*/ 410404 h 1458260"/>
                  <a:gd name="connsiteX2858" fmla="*/ 1489175 w 2604760"/>
                  <a:gd name="connsiteY2858" fmla="*/ 419840 h 1458260"/>
                  <a:gd name="connsiteX2859" fmla="*/ 1489701 w 2604760"/>
                  <a:gd name="connsiteY2859" fmla="*/ 426745 h 1458260"/>
                  <a:gd name="connsiteX2860" fmla="*/ 1490219 w 2604760"/>
                  <a:gd name="connsiteY2860" fmla="*/ 430503 h 1458260"/>
                  <a:gd name="connsiteX2861" fmla="*/ 1490737 w 2604760"/>
                  <a:gd name="connsiteY2861" fmla="*/ 431054 h 1458260"/>
                  <a:gd name="connsiteX2862" fmla="*/ 1491263 w 2604760"/>
                  <a:gd name="connsiteY2862" fmla="*/ 428967 h 1458260"/>
                  <a:gd name="connsiteX2863" fmla="*/ 1491781 w 2604760"/>
                  <a:gd name="connsiteY2863" fmla="*/ 425309 h 1458260"/>
                  <a:gd name="connsiteX2864" fmla="*/ 1492307 w 2604760"/>
                  <a:gd name="connsiteY2864" fmla="*/ 421318 h 1458260"/>
                  <a:gd name="connsiteX2865" fmla="*/ 1492824 w 2604760"/>
                  <a:gd name="connsiteY2865" fmla="*/ 418245 h 1458260"/>
                  <a:gd name="connsiteX2866" fmla="*/ 1493342 w 2604760"/>
                  <a:gd name="connsiteY2866" fmla="*/ 417084 h 1458260"/>
                  <a:gd name="connsiteX2867" fmla="*/ 1493868 w 2604760"/>
                  <a:gd name="connsiteY2867" fmla="*/ 418512 h 1458260"/>
                  <a:gd name="connsiteX2868" fmla="*/ 1494386 w 2604760"/>
                  <a:gd name="connsiteY2868" fmla="*/ 422712 h 1458260"/>
                  <a:gd name="connsiteX2869" fmla="*/ 1494912 w 2604760"/>
                  <a:gd name="connsiteY2869" fmla="*/ 429309 h 1458260"/>
                  <a:gd name="connsiteX2870" fmla="*/ 1495430 w 2604760"/>
                  <a:gd name="connsiteY2870" fmla="*/ 437475 h 1458260"/>
                  <a:gd name="connsiteX2871" fmla="*/ 1495947 w 2604760"/>
                  <a:gd name="connsiteY2871" fmla="*/ 446135 h 1458260"/>
                  <a:gd name="connsiteX2872" fmla="*/ 1496473 w 2604760"/>
                  <a:gd name="connsiteY2872" fmla="*/ 454193 h 1458260"/>
                  <a:gd name="connsiteX2873" fmla="*/ 1496991 w 2604760"/>
                  <a:gd name="connsiteY2873" fmla="*/ 460756 h 1458260"/>
                  <a:gd name="connsiteX2874" fmla="*/ 1497517 w 2604760"/>
                  <a:gd name="connsiteY2874" fmla="*/ 465207 h 1458260"/>
                  <a:gd name="connsiteX2875" fmla="*/ 1498035 w 2604760"/>
                  <a:gd name="connsiteY2875" fmla="*/ 467328 h 1458260"/>
                  <a:gd name="connsiteX2876" fmla="*/ 1498553 w 2604760"/>
                  <a:gd name="connsiteY2876" fmla="*/ 467361 h 1458260"/>
                  <a:gd name="connsiteX2877" fmla="*/ 1499079 w 2604760"/>
                  <a:gd name="connsiteY2877" fmla="*/ 465950 h 1458260"/>
                  <a:gd name="connsiteX2878" fmla="*/ 1499596 w 2604760"/>
                  <a:gd name="connsiteY2878" fmla="*/ 463954 h 1458260"/>
                  <a:gd name="connsiteX2879" fmla="*/ 1500122 w 2604760"/>
                  <a:gd name="connsiteY2879" fmla="*/ 462242 h 1458260"/>
                  <a:gd name="connsiteX2880" fmla="*/ 1500640 w 2604760"/>
                  <a:gd name="connsiteY2880" fmla="*/ 461516 h 1458260"/>
                  <a:gd name="connsiteX2881" fmla="*/ 1501158 w 2604760"/>
                  <a:gd name="connsiteY2881" fmla="*/ 462226 h 1458260"/>
                  <a:gd name="connsiteX2882" fmla="*/ 1501684 w 2604760"/>
                  <a:gd name="connsiteY2882" fmla="*/ 464522 h 1458260"/>
                  <a:gd name="connsiteX2883" fmla="*/ 1502202 w 2604760"/>
                  <a:gd name="connsiteY2883" fmla="*/ 468154 h 1458260"/>
                  <a:gd name="connsiteX2884" fmla="*/ 1502728 w 2604760"/>
                  <a:gd name="connsiteY2884" fmla="*/ 472580 h 1458260"/>
                  <a:gd name="connsiteX2885" fmla="*/ 1503245 w 2604760"/>
                  <a:gd name="connsiteY2885" fmla="*/ 477089 h 1458260"/>
                  <a:gd name="connsiteX2886" fmla="*/ 1503763 w 2604760"/>
                  <a:gd name="connsiteY2886" fmla="*/ 481030 h 1458260"/>
                  <a:gd name="connsiteX2887" fmla="*/ 1504289 w 2604760"/>
                  <a:gd name="connsiteY2887" fmla="*/ 483928 h 1458260"/>
                  <a:gd name="connsiteX2888" fmla="*/ 1504807 w 2604760"/>
                  <a:gd name="connsiteY2888" fmla="*/ 485531 h 1458260"/>
                  <a:gd name="connsiteX2889" fmla="*/ 1505333 w 2604760"/>
                  <a:gd name="connsiteY2889" fmla="*/ 485890 h 1458260"/>
                  <a:gd name="connsiteX2890" fmla="*/ 1505851 w 2604760"/>
                  <a:gd name="connsiteY2890" fmla="*/ 485339 h 1458260"/>
                  <a:gd name="connsiteX2891" fmla="*/ 1506368 w 2604760"/>
                  <a:gd name="connsiteY2891" fmla="*/ 484429 h 1458260"/>
                  <a:gd name="connsiteX2892" fmla="*/ 1506895 w 2604760"/>
                  <a:gd name="connsiteY2892" fmla="*/ 483803 h 1458260"/>
                  <a:gd name="connsiteX2893" fmla="*/ 1507412 w 2604760"/>
                  <a:gd name="connsiteY2893" fmla="*/ 483978 h 1458260"/>
                  <a:gd name="connsiteX2894" fmla="*/ 1507938 w 2604760"/>
                  <a:gd name="connsiteY2894" fmla="*/ 485189 h 1458260"/>
                  <a:gd name="connsiteX2895" fmla="*/ 1508456 w 2604760"/>
                  <a:gd name="connsiteY2895" fmla="*/ 487393 h 1458260"/>
                  <a:gd name="connsiteX2896" fmla="*/ 1508974 w 2604760"/>
                  <a:gd name="connsiteY2896" fmla="*/ 490249 h 1458260"/>
                  <a:gd name="connsiteX2897" fmla="*/ 1509500 w 2604760"/>
                  <a:gd name="connsiteY2897" fmla="*/ 493188 h 1458260"/>
                  <a:gd name="connsiteX2898" fmla="*/ 1510018 w 2604760"/>
                  <a:gd name="connsiteY2898" fmla="*/ 495543 h 1458260"/>
                  <a:gd name="connsiteX2899" fmla="*/ 1510544 w 2604760"/>
                  <a:gd name="connsiteY2899" fmla="*/ 496687 h 1458260"/>
                  <a:gd name="connsiteX2900" fmla="*/ 1511061 w 2604760"/>
                  <a:gd name="connsiteY2900" fmla="*/ 496219 h 1458260"/>
                  <a:gd name="connsiteX2901" fmla="*/ 1511579 w 2604760"/>
                  <a:gd name="connsiteY2901" fmla="*/ 494107 h 1458260"/>
                  <a:gd name="connsiteX2902" fmla="*/ 1512105 w 2604760"/>
                  <a:gd name="connsiteY2902" fmla="*/ 490683 h 1458260"/>
                  <a:gd name="connsiteX2903" fmla="*/ 1512623 w 2604760"/>
                  <a:gd name="connsiteY2903" fmla="*/ 486608 h 1458260"/>
                  <a:gd name="connsiteX2904" fmla="*/ 1513149 w 2604760"/>
                  <a:gd name="connsiteY2904" fmla="*/ 482776 h 1458260"/>
                  <a:gd name="connsiteX2905" fmla="*/ 1513667 w 2604760"/>
                  <a:gd name="connsiteY2905" fmla="*/ 480070 h 1458260"/>
                  <a:gd name="connsiteX2906" fmla="*/ 1514184 w 2604760"/>
                  <a:gd name="connsiteY2906" fmla="*/ 479260 h 1458260"/>
                  <a:gd name="connsiteX2907" fmla="*/ 1514710 w 2604760"/>
                  <a:gd name="connsiteY2907" fmla="*/ 480705 h 1458260"/>
                  <a:gd name="connsiteX2908" fmla="*/ 1515228 w 2604760"/>
                  <a:gd name="connsiteY2908" fmla="*/ 484312 h 1458260"/>
                  <a:gd name="connsiteX2909" fmla="*/ 1515754 w 2604760"/>
                  <a:gd name="connsiteY2909" fmla="*/ 489464 h 1458260"/>
                  <a:gd name="connsiteX2910" fmla="*/ 1516272 w 2604760"/>
                  <a:gd name="connsiteY2910" fmla="*/ 495176 h 1458260"/>
                  <a:gd name="connsiteX2911" fmla="*/ 1516790 w 2604760"/>
                  <a:gd name="connsiteY2911" fmla="*/ 500236 h 1458260"/>
                  <a:gd name="connsiteX2912" fmla="*/ 1517316 w 2604760"/>
                  <a:gd name="connsiteY2912" fmla="*/ 503493 h 1458260"/>
                  <a:gd name="connsiteX2913" fmla="*/ 1517833 w 2604760"/>
                  <a:gd name="connsiteY2913" fmla="*/ 504060 h 1458260"/>
                  <a:gd name="connsiteX2914" fmla="*/ 1518359 w 2604760"/>
                  <a:gd name="connsiteY2914" fmla="*/ 501505 h 1458260"/>
                  <a:gd name="connsiteX2915" fmla="*/ 1518877 w 2604760"/>
                  <a:gd name="connsiteY2915" fmla="*/ 496027 h 1458260"/>
                  <a:gd name="connsiteX2916" fmla="*/ 1519395 w 2604760"/>
                  <a:gd name="connsiteY2916" fmla="*/ 488420 h 1458260"/>
                  <a:gd name="connsiteX2917" fmla="*/ 1519921 w 2604760"/>
                  <a:gd name="connsiteY2917" fmla="*/ 479987 h 1458260"/>
                  <a:gd name="connsiteX2918" fmla="*/ 1520439 w 2604760"/>
                  <a:gd name="connsiteY2918" fmla="*/ 472271 h 1458260"/>
                  <a:gd name="connsiteX2919" fmla="*/ 1520965 w 2604760"/>
                  <a:gd name="connsiteY2919" fmla="*/ 466726 h 1458260"/>
                  <a:gd name="connsiteX2920" fmla="*/ 1521482 w 2604760"/>
                  <a:gd name="connsiteY2920" fmla="*/ 464438 h 1458260"/>
                  <a:gd name="connsiteX2921" fmla="*/ 1522000 w 2604760"/>
                  <a:gd name="connsiteY2921" fmla="*/ 465941 h 1458260"/>
                  <a:gd name="connsiteX2922" fmla="*/ 1522526 w 2604760"/>
                  <a:gd name="connsiteY2922" fmla="*/ 471018 h 1458260"/>
                  <a:gd name="connsiteX2923" fmla="*/ 1523044 w 2604760"/>
                  <a:gd name="connsiteY2923" fmla="*/ 478776 h 1458260"/>
                  <a:gd name="connsiteX2924" fmla="*/ 1523570 w 2604760"/>
                  <a:gd name="connsiteY2924" fmla="*/ 487744 h 1458260"/>
                  <a:gd name="connsiteX2925" fmla="*/ 1524088 w 2604760"/>
                  <a:gd name="connsiteY2925" fmla="*/ 496161 h 1458260"/>
                  <a:gd name="connsiteX2926" fmla="*/ 1524605 w 2604760"/>
                  <a:gd name="connsiteY2926" fmla="*/ 502374 h 1458260"/>
                  <a:gd name="connsiteX2927" fmla="*/ 1525132 w 2604760"/>
                  <a:gd name="connsiteY2927" fmla="*/ 505112 h 1458260"/>
                  <a:gd name="connsiteX2928" fmla="*/ 1525649 w 2604760"/>
                  <a:gd name="connsiteY2928" fmla="*/ 503743 h 1458260"/>
                  <a:gd name="connsiteX2929" fmla="*/ 1526175 w 2604760"/>
                  <a:gd name="connsiteY2929" fmla="*/ 498416 h 1458260"/>
                  <a:gd name="connsiteX2930" fmla="*/ 1526693 w 2604760"/>
                  <a:gd name="connsiteY2930" fmla="*/ 490049 h 1458260"/>
                  <a:gd name="connsiteX2931" fmla="*/ 1527211 w 2604760"/>
                  <a:gd name="connsiteY2931" fmla="*/ 480220 h 1458260"/>
                  <a:gd name="connsiteX2932" fmla="*/ 1527737 w 2604760"/>
                  <a:gd name="connsiteY2932" fmla="*/ 470793 h 1458260"/>
                  <a:gd name="connsiteX2933" fmla="*/ 1528254 w 2604760"/>
                  <a:gd name="connsiteY2933" fmla="*/ 463587 h 1458260"/>
                  <a:gd name="connsiteX2934" fmla="*/ 1528781 w 2604760"/>
                  <a:gd name="connsiteY2934" fmla="*/ 459979 h 1458260"/>
                  <a:gd name="connsiteX2935" fmla="*/ 1529298 w 2604760"/>
                  <a:gd name="connsiteY2935" fmla="*/ 460723 h 1458260"/>
                  <a:gd name="connsiteX2936" fmla="*/ 1529816 w 2604760"/>
                  <a:gd name="connsiteY2936" fmla="*/ 465766 h 1458260"/>
                  <a:gd name="connsiteX2937" fmla="*/ 1530342 w 2604760"/>
                  <a:gd name="connsiteY2937" fmla="*/ 474292 h 1458260"/>
                  <a:gd name="connsiteX2938" fmla="*/ 1530860 w 2604760"/>
                  <a:gd name="connsiteY2938" fmla="*/ 484788 h 1458260"/>
                  <a:gd name="connsiteX2939" fmla="*/ 1531386 w 2604760"/>
                  <a:gd name="connsiteY2939" fmla="*/ 495368 h 1458260"/>
                  <a:gd name="connsiteX2940" fmla="*/ 1531903 w 2604760"/>
                  <a:gd name="connsiteY2940" fmla="*/ 504219 h 1458260"/>
                  <a:gd name="connsiteX2941" fmla="*/ 1532421 w 2604760"/>
                  <a:gd name="connsiteY2941" fmla="*/ 509931 h 1458260"/>
                  <a:gd name="connsiteX2942" fmla="*/ 1532947 w 2604760"/>
                  <a:gd name="connsiteY2942" fmla="*/ 511718 h 1458260"/>
                  <a:gd name="connsiteX2943" fmla="*/ 1533465 w 2604760"/>
                  <a:gd name="connsiteY2943" fmla="*/ 509530 h 1458260"/>
                  <a:gd name="connsiteX2944" fmla="*/ 1533991 w 2604760"/>
                  <a:gd name="connsiteY2944" fmla="*/ 504102 h 1458260"/>
                  <a:gd name="connsiteX2945" fmla="*/ 1534509 w 2604760"/>
                  <a:gd name="connsiteY2945" fmla="*/ 496762 h 1458260"/>
                  <a:gd name="connsiteX2946" fmla="*/ 1535027 w 2604760"/>
                  <a:gd name="connsiteY2946" fmla="*/ 489214 h 1458260"/>
                  <a:gd name="connsiteX2947" fmla="*/ 1535553 w 2604760"/>
                  <a:gd name="connsiteY2947" fmla="*/ 483143 h 1458260"/>
                  <a:gd name="connsiteX2948" fmla="*/ 1536070 w 2604760"/>
                  <a:gd name="connsiteY2948" fmla="*/ 479878 h 1458260"/>
                  <a:gd name="connsiteX2949" fmla="*/ 1536596 w 2604760"/>
                  <a:gd name="connsiteY2949" fmla="*/ 480220 h 1458260"/>
                  <a:gd name="connsiteX2950" fmla="*/ 1537114 w 2604760"/>
                  <a:gd name="connsiteY2950" fmla="*/ 484337 h 1458260"/>
                  <a:gd name="connsiteX2951" fmla="*/ 1537632 w 2604760"/>
                  <a:gd name="connsiteY2951" fmla="*/ 491677 h 1458260"/>
                  <a:gd name="connsiteX2952" fmla="*/ 1538158 w 2604760"/>
                  <a:gd name="connsiteY2952" fmla="*/ 501104 h 1458260"/>
                  <a:gd name="connsiteX2953" fmla="*/ 1538676 w 2604760"/>
                  <a:gd name="connsiteY2953" fmla="*/ 511108 h 1458260"/>
                  <a:gd name="connsiteX2954" fmla="*/ 1539202 w 2604760"/>
                  <a:gd name="connsiteY2954" fmla="*/ 520201 h 1458260"/>
                  <a:gd name="connsiteX2955" fmla="*/ 1539719 w 2604760"/>
                  <a:gd name="connsiteY2955" fmla="*/ 527224 h 1458260"/>
                  <a:gd name="connsiteX2956" fmla="*/ 1540237 w 2604760"/>
                  <a:gd name="connsiteY2956" fmla="*/ 531491 h 1458260"/>
                  <a:gd name="connsiteX2957" fmla="*/ 1540763 w 2604760"/>
                  <a:gd name="connsiteY2957" fmla="*/ 532869 h 1458260"/>
                  <a:gd name="connsiteX2958" fmla="*/ 1541281 w 2604760"/>
                  <a:gd name="connsiteY2958" fmla="*/ 531775 h 1458260"/>
                  <a:gd name="connsiteX2959" fmla="*/ 1541807 w 2604760"/>
                  <a:gd name="connsiteY2959" fmla="*/ 529086 h 1458260"/>
                  <a:gd name="connsiteX2960" fmla="*/ 1542325 w 2604760"/>
                  <a:gd name="connsiteY2960" fmla="*/ 525955 h 1458260"/>
                  <a:gd name="connsiteX2961" fmla="*/ 1542842 w 2604760"/>
                  <a:gd name="connsiteY2961" fmla="*/ 523541 h 1458260"/>
                  <a:gd name="connsiteX2962" fmla="*/ 1543368 w 2604760"/>
                  <a:gd name="connsiteY2962" fmla="*/ 522740 h 1458260"/>
                  <a:gd name="connsiteX2963" fmla="*/ 1543886 w 2604760"/>
                  <a:gd name="connsiteY2963" fmla="*/ 524084 h 1458260"/>
                  <a:gd name="connsiteX2964" fmla="*/ 1544412 w 2604760"/>
                  <a:gd name="connsiteY2964" fmla="*/ 527667 h 1458260"/>
                  <a:gd name="connsiteX2965" fmla="*/ 1544930 w 2604760"/>
                  <a:gd name="connsiteY2965" fmla="*/ 533178 h 1458260"/>
                  <a:gd name="connsiteX2966" fmla="*/ 1545448 w 2604760"/>
                  <a:gd name="connsiteY2966" fmla="*/ 539916 h 1458260"/>
                  <a:gd name="connsiteX2967" fmla="*/ 1545974 w 2604760"/>
                  <a:gd name="connsiteY2967" fmla="*/ 546964 h 1458260"/>
                  <a:gd name="connsiteX2968" fmla="*/ 1546491 w 2604760"/>
                  <a:gd name="connsiteY2968" fmla="*/ 553460 h 1458260"/>
                  <a:gd name="connsiteX2969" fmla="*/ 1547018 w 2604760"/>
                  <a:gd name="connsiteY2969" fmla="*/ 558780 h 1458260"/>
                  <a:gd name="connsiteX2970" fmla="*/ 1547535 w 2604760"/>
                  <a:gd name="connsiteY2970" fmla="*/ 562646 h 1458260"/>
                  <a:gd name="connsiteX2971" fmla="*/ 1548053 w 2604760"/>
                  <a:gd name="connsiteY2971" fmla="*/ 565101 h 1458260"/>
                  <a:gd name="connsiteX2972" fmla="*/ 1548579 w 2604760"/>
                  <a:gd name="connsiteY2972" fmla="*/ 566462 h 1458260"/>
                  <a:gd name="connsiteX2973" fmla="*/ 1549097 w 2604760"/>
                  <a:gd name="connsiteY2973" fmla="*/ 567297 h 1458260"/>
                  <a:gd name="connsiteX2974" fmla="*/ 1549623 w 2604760"/>
                  <a:gd name="connsiteY2974" fmla="*/ 568274 h 1458260"/>
                  <a:gd name="connsiteX2975" fmla="*/ 1550140 w 2604760"/>
                  <a:gd name="connsiteY2975" fmla="*/ 569952 h 1458260"/>
                  <a:gd name="connsiteX2976" fmla="*/ 1550658 w 2604760"/>
                  <a:gd name="connsiteY2976" fmla="*/ 572658 h 1458260"/>
                  <a:gd name="connsiteX2977" fmla="*/ 1551184 w 2604760"/>
                  <a:gd name="connsiteY2977" fmla="*/ 576390 h 1458260"/>
                  <a:gd name="connsiteX2978" fmla="*/ 1551702 w 2604760"/>
                  <a:gd name="connsiteY2978" fmla="*/ 580858 h 1458260"/>
                  <a:gd name="connsiteX2979" fmla="*/ 1552228 w 2604760"/>
                  <a:gd name="connsiteY2979" fmla="*/ 585609 h 1458260"/>
                  <a:gd name="connsiteX2980" fmla="*/ 1552746 w 2604760"/>
                  <a:gd name="connsiteY2980" fmla="*/ 590093 h 1458260"/>
                  <a:gd name="connsiteX2981" fmla="*/ 1553264 w 2604760"/>
                  <a:gd name="connsiteY2981" fmla="*/ 593792 h 1458260"/>
                  <a:gd name="connsiteX2982" fmla="*/ 1553789 w 2604760"/>
                  <a:gd name="connsiteY2982" fmla="*/ 596347 h 1458260"/>
                  <a:gd name="connsiteX2983" fmla="*/ 1554307 w 2604760"/>
                  <a:gd name="connsiteY2983" fmla="*/ 597667 h 1458260"/>
                  <a:gd name="connsiteX2984" fmla="*/ 1554833 w 2604760"/>
                  <a:gd name="connsiteY2984" fmla="*/ 597976 h 1458260"/>
                  <a:gd name="connsiteX2985" fmla="*/ 1555351 w 2604760"/>
                  <a:gd name="connsiteY2985" fmla="*/ 597767 h 1458260"/>
                  <a:gd name="connsiteX2986" fmla="*/ 1555869 w 2604760"/>
                  <a:gd name="connsiteY2986" fmla="*/ 597675 h 1458260"/>
                  <a:gd name="connsiteX2987" fmla="*/ 1556395 w 2604760"/>
                  <a:gd name="connsiteY2987" fmla="*/ 598351 h 1458260"/>
                  <a:gd name="connsiteX2988" fmla="*/ 1556913 w 2604760"/>
                  <a:gd name="connsiteY2988" fmla="*/ 600389 h 1458260"/>
                  <a:gd name="connsiteX2989" fmla="*/ 1557439 w 2604760"/>
                  <a:gd name="connsiteY2989" fmla="*/ 604080 h 1458260"/>
                  <a:gd name="connsiteX2990" fmla="*/ 1557956 w 2604760"/>
                  <a:gd name="connsiteY2990" fmla="*/ 609349 h 1458260"/>
                  <a:gd name="connsiteX2991" fmla="*/ 1558474 w 2604760"/>
                  <a:gd name="connsiteY2991" fmla="*/ 615686 h 1458260"/>
                  <a:gd name="connsiteX2992" fmla="*/ 1559000 w 2604760"/>
                  <a:gd name="connsiteY2992" fmla="*/ 622258 h 1458260"/>
                  <a:gd name="connsiteX2993" fmla="*/ 1559518 w 2604760"/>
                  <a:gd name="connsiteY2993" fmla="*/ 628137 h 1458260"/>
                  <a:gd name="connsiteX2994" fmla="*/ 1560044 w 2604760"/>
                  <a:gd name="connsiteY2994" fmla="*/ 632445 h 1458260"/>
                  <a:gd name="connsiteX2995" fmla="*/ 1560562 w 2604760"/>
                  <a:gd name="connsiteY2995" fmla="*/ 634550 h 1458260"/>
                  <a:gd name="connsiteX2996" fmla="*/ 1561079 w 2604760"/>
                  <a:gd name="connsiteY2996" fmla="*/ 634157 h 1458260"/>
                  <a:gd name="connsiteX2997" fmla="*/ 1561605 w 2604760"/>
                  <a:gd name="connsiteY2997" fmla="*/ 631435 h 1458260"/>
                  <a:gd name="connsiteX2998" fmla="*/ 1562123 w 2604760"/>
                  <a:gd name="connsiteY2998" fmla="*/ 626984 h 1458260"/>
                  <a:gd name="connsiteX2999" fmla="*/ 1562649 w 2604760"/>
                  <a:gd name="connsiteY2999" fmla="*/ 621807 h 1458260"/>
                  <a:gd name="connsiteX3000" fmla="*/ 1563167 w 2604760"/>
                  <a:gd name="connsiteY3000" fmla="*/ 617064 h 1458260"/>
                  <a:gd name="connsiteX3001" fmla="*/ 1563685 w 2604760"/>
                  <a:gd name="connsiteY3001" fmla="*/ 613958 h 1458260"/>
                  <a:gd name="connsiteX3002" fmla="*/ 1564211 w 2604760"/>
                  <a:gd name="connsiteY3002" fmla="*/ 613407 h 1458260"/>
                  <a:gd name="connsiteX3003" fmla="*/ 1564728 w 2604760"/>
                  <a:gd name="connsiteY3003" fmla="*/ 615879 h 1458260"/>
                  <a:gd name="connsiteX3004" fmla="*/ 1565254 w 2604760"/>
                  <a:gd name="connsiteY3004" fmla="*/ 621273 h 1458260"/>
                  <a:gd name="connsiteX3005" fmla="*/ 1565772 w 2604760"/>
                  <a:gd name="connsiteY3005" fmla="*/ 628855 h 1458260"/>
                  <a:gd name="connsiteX3006" fmla="*/ 1566290 w 2604760"/>
                  <a:gd name="connsiteY3006" fmla="*/ 637422 h 1458260"/>
                  <a:gd name="connsiteX3007" fmla="*/ 1566816 w 2604760"/>
                  <a:gd name="connsiteY3007" fmla="*/ 645472 h 1458260"/>
                  <a:gd name="connsiteX3008" fmla="*/ 1567334 w 2604760"/>
                  <a:gd name="connsiteY3008" fmla="*/ 651551 h 1458260"/>
                  <a:gd name="connsiteX3009" fmla="*/ 1567860 w 2604760"/>
                  <a:gd name="connsiteY3009" fmla="*/ 654507 h 1458260"/>
                  <a:gd name="connsiteX3010" fmla="*/ 1568377 w 2604760"/>
                  <a:gd name="connsiteY3010" fmla="*/ 653697 h 1458260"/>
                  <a:gd name="connsiteX3011" fmla="*/ 1568895 w 2604760"/>
                  <a:gd name="connsiteY3011" fmla="*/ 649146 h 1458260"/>
                  <a:gd name="connsiteX3012" fmla="*/ 1569421 w 2604760"/>
                  <a:gd name="connsiteY3012" fmla="*/ 641556 h 1458260"/>
                  <a:gd name="connsiteX3013" fmla="*/ 1569939 w 2604760"/>
                  <a:gd name="connsiteY3013" fmla="*/ 632212 h 1458260"/>
                  <a:gd name="connsiteX3014" fmla="*/ 1570465 w 2604760"/>
                  <a:gd name="connsiteY3014" fmla="*/ 622776 h 1458260"/>
                  <a:gd name="connsiteX3015" fmla="*/ 1570983 w 2604760"/>
                  <a:gd name="connsiteY3015" fmla="*/ 614977 h 1458260"/>
                  <a:gd name="connsiteX3016" fmla="*/ 1571500 w 2604760"/>
                  <a:gd name="connsiteY3016" fmla="*/ 610234 h 1458260"/>
                  <a:gd name="connsiteX3017" fmla="*/ 1572026 w 2604760"/>
                  <a:gd name="connsiteY3017" fmla="*/ 609424 h 1458260"/>
                  <a:gd name="connsiteX3018" fmla="*/ 1572544 w 2604760"/>
                  <a:gd name="connsiteY3018" fmla="*/ 612697 h 1458260"/>
                  <a:gd name="connsiteX3019" fmla="*/ 1573070 w 2604760"/>
                  <a:gd name="connsiteY3019" fmla="*/ 619486 h 1458260"/>
                  <a:gd name="connsiteX3020" fmla="*/ 1573588 w 2604760"/>
                  <a:gd name="connsiteY3020" fmla="*/ 628487 h 1458260"/>
                  <a:gd name="connsiteX3021" fmla="*/ 1574106 w 2604760"/>
                  <a:gd name="connsiteY3021" fmla="*/ 637973 h 1458260"/>
                  <a:gd name="connsiteX3022" fmla="*/ 1574632 w 2604760"/>
                  <a:gd name="connsiteY3022" fmla="*/ 646023 h 1458260"/>
                  <a:gd name="connsiteX3023" fmla="*/ 1575149 w 2604760"/>
                  <a:gd name="connsiteY3023" fmla="*/ 651025 h 1458260"/>
                  <a:gd name="connsiteX3024" fmla="*/ 1575676 w 2604760"/>
                  <a:gd name="connsiteY3024" fmla="*/ 651918 h 1458260"/>
                  <a:gd name="connsiteX3025" fmla="*/ 1576193 w 2604760"/>
                  <a:gd name="connsiteY3025" fmla="*/ 648411 h 1458260"/>
                  <a:gd name="connsiteX3026" fmla="*/ 1576711 w 2604760"/>
                  <a:gd name="connsiteY3026" fmla="*/ 641005 h 1458260"/>
                  <a:gd name="connsiteX3027" fmla="*/ 1577237 w 2604760"/>
                  <a:gd name="connsiteY3027" fmla="*/ 630967 h 1458260"/>
                  <a:gd name="connsiteX3028" fmla="*/ 1577755 w 2604760"/>
                  <a:gd name="connsiteY3028" fmla="*/ 620045 h 1458260"/>
                  <a:gd name="connsiteX3029" fmla="*/ 1578281 w 2604760"/>
                  <a:gd name="connsiteY3029" fmla="*/ 610159 h 1458260"/>
                  <a:gd name="connsiteX3030" fmla="*/ 1578799 w 2604760"/>
                  <a:gd name="connsiteY3030" fmla="*/ 602969 h 1458260"/>
                  <a:gd name="connsiteX3031" fmla="*/ 1579316 w 2604760"/>
                  <a:gd name="connsiteY3031" fmla="*/ 599587 h 1458260"/>
                  <a:gd name="connsiteX3032" fmla="*/ 1579842 w 2604760"/>
                  <a:gd name="connsiteY3032" fmla="*/ 600422 h 1458260"/>
                  <a:gd name="connsiteX3033" fmla="*/ 1580360 w 2604760"/>
                  <a:gd name="connsiteY3033" fmla="*/ 605165 h 1458260"/>
                  <a:gd name="connsiteX3034" fmla="*/ 1580886 w 2604760"/>
                  <a:gd name="connsiteY3034" fmla="*/ 612781 h 1458260"/>
                  <a:gd name="connsiteX3035" fmla="*/ 1581404 w 2604760"/>
                  <a:gd name="connsiteY3035" fmla="*/ 621665 h 1458260"/>
                  <a:gd name="connsiteX3036" fmla="*/ 1581922 w 2604760"/>
                  <a:gd name="connsiteY3036" fmla="*/ 629991 h 1458260"/>
                  <a:gd name="connsiteX3037" fmla="*/ 1582448 w 2604760"/>
                  <a:gd name="connsiteY3037" fmla="*/ 636136 h 1458260"/>
                  <a:gd name="connsiteX3038" fmla="*/ 1582965 w 2604760"/>
                  <a:gd name="connsiteY3038" fmla="*/ 638950 h 1458260"/>
                  <a:gd name="connsiteX3039" fmla="*/ 1583491 w 2604760"/>
                  <a:gd name="connsiteY3039" fmla="*/ 638007 h 1458260"/>
                  <a:gd name="connsiteX3040" fmla="*/ 1584009 w 2604760"/>
                  <a:gd name="connsiteY3040" fmla="*/ 633581 h 1458260"/>
                  <a:gd name="connsiteX3041" fmla="*/ 1584527 w 2604760"/>
                  <a:gd name="connsiteY3041" fmla="*/ 626625 h 1458260"/>
                  <a:gd name="connsiteX3042" fmla="*/ 1585053 w 2604760"/>
                  <a:gd name="connsiteY3042" fmla="*/ 618584 h 1458260"/>
                  <a:gd name="connsiteX3043" fmla="*/ 1585571 w 2604760"/>
                  <a:gd name="connsiteY3043" fmla="*/ 611052 h 1458260"/>
                  <a:gd name="connsiteX3044" fmla="*/ 1586097 w 2604760"/>
                  <a:gd name="connsiteY3044" fmla="*/ 605416 h 1458260"/>
                  <a:gd name="connsiteX3045" fmla="*/ 1586614 w 2604760"/>
                  <a:gd name="connsiteY3045" fmla="*/ 602585 h 1458260"/>
                  <a:gd name="connsiteX3046" fmla="*/ 1587132 w 2604760"/>
                  <a:gd name="connsiteY3046" fmla="*/ 602919 h 1458260"/>
                  <a:gd name="connsiteX3047" fmla="*/ 1587658 w 2604760"/>
                  <a:gd name="connsiteY3047" fmla="*/ 606209 h 1458260"/>
                  <a:gd name="connsiteX3048" fmla="*/ 1588176 w 2604760"/>
                  <a:gd name="connsiteY3048" fmla="*/ 611712 h 1458260"/>
                  <a:gd name="connsiteX3049" fmla="*/ 1588702 w 2604760"/>
                  <a:gd name="connsiteY3049" fmla="*/ 618275 h 1458260"/>
                  <a:gd name="connsiteX3050" fmla="*/ 1589220 w 2604760"/>
                  <a:gd name="connsiteY3050" fmla="*/ 624621 h 1458260"/>
                  <a:gd name="connsiteX3051" fmla="*/ 1589737 w 2604760"/>
                  <a:gd name="connsiteY3051" fmla="*/ 629656 h 1458260"/>
                  <a:gd name="connsiteX3052" fmla="*/ 1590263 w 2604760"/>
                  <a:gd name="connsiteY3052" fmla="*/ 632688 h 1458260"/>
                  <a:gd name="connsiteX3053" fmla="*/ 1590781 w 2604760"/>
                  <a:gd name="connsiteY3053" fmla="*/ 633539 h 1458260"/>
                  <a:gd name="connsiteX3054" fmla="*/ 1591307 w 2604760"/>
                  <a:gd name="connsiteY3054" fmla="*/ 632479 h 1458260"/>
                  <a:gd name="connsiteX3055" fmla="*/ 1591825 w 2604760"/>
                  <a:gd name="connsiteY3055" fmla="*/ 630191 h 1458260"/>
                  <a:gd name="connsiteX3056" fmla="*/ 1592343 w 2604760"/>
                  <a:gd name="connsiteY3056" fmla="*/ 627602 h 1458260"/>
                  <a:gd name="connsiteX3057" fmla="*/ 1592869 w 2604760"/>
                  <a:gd name="connsiteY3057" fmla="*/ 625682 h 1458260"/>
                  <a:gd name="connsiteX3058" fmla="*/ 1593386 w 2604760"/>
                  <a:gd name="connsiteY3058" fmla="*/ 625147 h 1458260"/>
                  <a:gd name="connsiteX3059" fmla="*/ 1593913 w 2604760"/>
                  <a:gd name="connsiteY3059" fmla="*/ 626316 h 1458260"/>
                  <a:gd name="connsiteX3060" fmla="*/ 1594430 w 2604760"/>
                  <a:gd name="connsiteY3060" fmla="*/ 629072 h 1458260"/>
                  <a:gd name="connsiteX3061" fmla="*/ 1594948 w 2604760"/>
                  <a:gd name="connsiteY3061" fmla="*/ 632972 h 1458260"/>
                  <a:gd name="connsiteX3062" fmla="*/ 1595474 w 2604760"/>
                  <a:gd name="connsiteY3062" fmla="*/ 637339 h 1458260"/>
                  <a:gd name="connsiteX3063" fmla="*/ 1595992 w 2604760"/>
                  <a:gd name="connsiteY3063" fmla="*/ 641455 h 1458260"/>
                  <a:gd name="connsiteX3064" fmla="*/ 1596518 w 2604760"/>
                  <a:gd name="connsiteY3064" fmla="*/ 644704 h 1458260"/>
                  <a:gd name="connsiteX3065" fmla="*/ 1597035 w 2604760"/>
                  <a:gd name="connsiteY3065" fmla="*/ 646758 h 1458260"/>
                  <a:gd name="connsiteX3066" fmla="*/ 1597553 w 2604760"/>
                  <a:gd name="connsiteY3066" fmla="*/ 647676 h 1458260"/>
                  <a:gd name="connsiteX3067" fmla="*/ 1598079 w 2604760"/>
                  <a:gd name="connsiteY3067" fmla="*/ 647885 h 1458260"/>
                  <a:gd name="connsiteX3068" fmla="*/ 1598597 w 2604760"/>
                  <a:gd name="connsiteY3068" fmla="*/ 648002 h 1458260"/>
                  <a:gd name="connsiteX3069" fmla="*/ 1599123 w 2604760"/>
                  <a:gd name="connsiteY3069" fmla="*/ 648712 h 1458260"/>
                  <a:gd name="connsiteX3070" fmla="*/ 1599641 w 2604760"/>
                  <a:gd name="connsiteY3070" fmla="*/ 650641 h 1458260"/>
                  <a:gd name="connsiteX3071" fmla="*/ 1600159 w 2604760"/>
                  <a:gd name="connsiteY3071" fmla="*/ 654181 h 1458260"/>
                  <a:gd name="connsiteX3072" fmla="*/ 1600684 w 2604760"/>
                  <a:gd name="connsiteY3072" fmla="*/ 659400 h 1458260"/>
                  <a:gd name="connsiteX3073" fmla="*/ 1601202 w 2604760"/>
                  <a:gd name="connsiteY3073" fmla="*/ 665897 h 1458260"/>
                  <a:gd name="connsiteX3074" fmla="*/ 1601728 w 2604760"/>
                  <a:gd name="connsiteY3074" fmla="*/ 672919 h 1458260"/>
                  <a:gd name="connsiteX3075" fmla="*/ 1602246 w 2604760"/>
                  <a:gd name="connsiteY3075" fmla="*/ 679491 h 1458260"/>
                  <a:gd name="connsiteX3076" fmla="*/ 1602764 w 2604760"/>
                  <a:gd name="connsiteY3076" fmla="*/ 684726 h 1458260"/>
                  <a:gd name="connsiteX3077" fmla="*/ 1603290 w 2604760"/>
                  <a:gd name="connsiteY3077" fmla="*/ 687950 h 1458260"/>
                  <a:gd name="connsiteX3078" fmla="*/ 1603808 w 2604760"/>
                  <a:gd name="connsiteY3078" fmla="*/ 688910 h 1458260"/>
                  <a:gd name="connsiteX3079" fmla="*/ 1604334 w 2604760"/>
                  <a:gd name="connsiteY3079" fmla="*/ 687824 h 1458260"/>
                  <a:gd name="connsiteX3080" fmla="*/ 1604851 w 2604760"/>
                  <a:gd name="connsiteY3080" fmla="*/ 685386 h 1458260"/>
                  <a:gd name="connsiteX3081" fmla="*/ 1605369 w 2604760"/>
                  <a:gd name="connsiteY3081" fmla="*/ 682639 h 1458260"/>
                  <a:gd name="connsiteX3082" fmla="*/ 1605895 w 2604760"/>
                  <a:gd name="connsiteY3082" fmla="*/ 680743 h 1458260"/>
                  <a:gd name="connsiteX3083" fmla="*/ 1606413 w 2604760"/>
                  <a:gd name="connsiteY3083" fmla="*/ 680760 h 1458260"/>
                  <a:gd name="connsiteX3084" fmla="*/ 1606939 w 2604760"/>
                  <a:gd name="connsiteY3084" fmla="*/ 683407 h 1458260"/>
                  <a:gd name="connsiteX3085" fmla="*/ 1607457 w 2604760"/>
                  <a:gd name="connsiteY3085" fmla="*/ 688968 h 1458260"/>
                  <a:gd name="connsiteX3086" fmla="*/ 1607974 w 2604760"/>
                  <a:gd name="connsiteY3086" fmla="*/ 697168 h 1458260"/>
                  <a:gd name="connsiteX3087" fmla="*/ 1608500 w 2604760"/>
                  <a:gd name="connsiteY3087" fmla="*/ 707180 h 1458260"/>
                  <a:gd name="connsiteX3088" fmla="*/ 1609018 w 2604760"/>
                  <a:gd name="connsiteY3088" fmla="*/ 717768 h 1458260"/>
                  <a:gd name="connsiteX3089" fmla="*/ 1609544 w 2604760"/>
                  <a:gd name="connsiteY3089" fmla="*/ 727496 h 1458260"/>
                  <a:gd name="connsiteX3090" fmla="*/ 1610062 w 2604760"/>
                  <a:gd name="connsiteY3090" fmla="*/ 735020 h 1458260"/>
                  <a:gd name="connsiteX3091" fmla="*/ 1610580 w 2604760"/>
                  <a:gd name="connsiteY3091" fmla="*/ 739362 h 1458260"/>
                  <a:gd name="connsiteX3092" fmla="*/ 1611106 w 2604760"/>
                  <a:gd name="connsiteY3092" fmla="*/ 740105 h 1458260"/>
                  <a:gd name="connsiteX3093" fmla="*/ 1611623 w 2604760"/>
                  <a:gd name="connsiteY3093" fmla="*/ 737508 h 1458260"/>
                  <a:gd name="connsiteX3094" fmla="*/ 1612149 w 2604760"/>
                  <a:gd name="connsiteY3094" fmla="*/ 732440 h 1458260"/>
                  <a:gd name="connsiteX3095" fmla="*/ 1612667 w 2604760"/>
                  <a:gd name="connsiteY3095" fmla="*/ 726244 h 1458260"/>
                  <a:gd name="connsiteX3096" fmla="*/ 1613185 w 2604760"/>
                  <a:gd name="connsiteY3096" fmla="*/ 720507 h 1458260"/>
                  <a:gd name="connsiteX3097" fmla="*/ 1613711 w 2604760"/>
                  <a:gd name="connsiteY3097" fmla="*/ 716766 h 1458260"/>
                  <a:gd name="connsiteX3098" fmla="*/ 1614229 w 2604760"/>
                  <a:gd name="connsiteY3098" fmla="*/ 716190 h 1458260"/>
                  <a:gd name="connsiteX3099" fmla="*/ 1614755 w 2604760"/>
                  <a:gd name="connsiteY3099" fmla="*/ 719355 h 1458260"/>
                  <a:gd name="connsiteX3100" fmla="*/ 1615272 w 2604760"/>
                  <a:gd name="connsiteY3100" fmla="*/ 726160 h 1458260"/>
                  <a:gd name="connsiteX3101" fmla="*/ 1615790 w 2604760"/>
                  <a:gd name="connsiteY3101" fmla="*/ 735822 h 1458260"/>
                  <a:gd name="connsiteX3102" fmla="*/ 1616316 w 2604760"/>
                  <a:gd name="connsiteY3102" fmla="*/ 747028 h 1458260"/>
                  <a:gd name="connsiteX3103" fmla="*/ 1616834 w 2604760"/>
                  <a:gd name="connsiteY3103" fmla="*/ 758159 h 1458260"/>
                  <a:gd name="connsiteX3104" fmla="*/ 1617360 w 2604760"/>
                  <a:gd name="connsiteY3104" fmla="*/ 767519 h 1458260"/>
                  <a:gd name="connsiteX3105" fmla="*/ 1617878 w 2604760"/>
                  <a:gd name="connsiteY3105" fmla="*/ 773715 h 1458260"/>
                  <a:gd name="connsiteX3106" fmla="*/ 1618395 w 2604760"/>
                  <a:gd name="connsiteY3106" fmla="*/ 775886 h 1458260"/>
                  <a:gd name="connsiteX3107" fmla="*/ 1618921 w 2604760"/>
                  <a:gd name="connsiteY3107" fmla="*/ 773890 h 1458260"/>
                  <a:gd name="connsiteX3108" fmla="*/ 1619439 w 2604760"/>
                  <a:gd name="connsiteY3108" fmla="*/ 768304 h 1458260"/>
                  <a:gd name="connsiteX3109" fmla="*/ 1619965 w 2604760"/>
                  <a:gd name="connsiteY3109" fmla="*/ 760338 h 1458260"/>
                  <a:gd name="connsiteX3110" fmla="*/ 1620483 w 2604760"/>
                  <a:gd name="connsiteY3110" fmla="*/ 751637 h 1458260"/>
                  <a:gd name="connsiteX3111" fmla="*/ 1621001 w 2604760"/>
                  <a:gd name="connsiteY3111" fmla="*/ 743971 h 1458260"/>
                  <a:gd name="connsiteX3112" fmla="*/ 1621527 w 2604760"/>
                  <a:gd name="connsiteY3112" fmla="*/ 738903 h 1458260"/>
                  <a:gd name="connsiteX3113" fmla="*/ 1622045 w 2604760"/>
                  <a:gd name="connsiteY3113" fmla="*/ 737425 h 1458260"/>
                  <a:gd name="connsiteX3114" fmla="*/ 1622571 w 2604760"/>
                  <a:gd name="connsiteY3114" fmla="*/ 739846 h 1458260"/>
                  <a:gd name="connsiteX3115" fmla="*/ 1623088 w 2604760"/>
                  <a:gd name="connsiteY3115" fmla="*/ 745800 h 1458260"/>
                  <a:gd name="connsiteX3116" fmla="*/ 1623606 w 2604760"/>
                  <a:gd name="connsiteY3116" fmla="*/ 754276 h 1458260"/>
                  <a:gd name="connsiteX3117" fmla="*/ 1624132 w 2604760"/>
                  <a:gd name="connsiteY3117" fmla="*/ 763812 h 1458260"/>
                  <a:gd name="connsiteX3118" fmla="*/ 1624650 w 2604760"/>
                  <a:gd name="connsiteY3118" fmla="*/ 772713 h 1458260"/>
                  <a:gd name="connsiteX3119" fmla="*/ 1625176 w 2604760"/>
                  <a:gd name="connsiteY3119" fmla="*/ 779418 h 1458260"/>
                  <a:gd name="connsiteX3120" fmla="*/ 1625694 w 2604760"/>
                  <a:gd name="connsiteY3120" fmla="*/ 782758 h 1458260"/>
                  <a:gd name="connsiteX3121" fmla="*/ 1626211 w 2604760"/>
                  <a:gd name="connsiteY3121" fmla="*/ 782241 h 1458260"/>
                  <a:gd name="connsiteX3122" fmla="*/ 1626737 w 2604760"/>
                  <a:gd name="connsiteY3122" fmla="*/ 778015 h 1458260"/>
                  <a:gd name="connsiteX3123" fmla="*/ 1627255 w 2604760"/>
                  <a:gd name="connsiteY3123" fmla="*/ 770876 h 1458260"/>
                  <a:gd name="connsiteX3124" fmla="*/ 1627781 w 2604760"/>
                  <a:gd name="connsiteY3124" fmla="*/ 762150 h 1458260"/>
                  <a:gd name="connsiteX3125" fmla="*/ 1628299 w 2604760"/>
                  <a:gd name="connsiteY3125" fmla="*/ 753415 h 1458260"/>
                  <a:gd name="connsiteX3126" fmla="*/ 1628816 w 2604760"/>
                  <a:gd name="connsiteY3126" fmla="*/ 746193 h 1458260"/>
                  <a:gd name="connsiteX3127" fmla="*/ 1629343 w 2604760"/>
                  <a:gd name="connsiteY3127" fmla="*/ 741617 h 1458260"/>
                  <a:gd name="connsiteX3128" fmla="*/ 1629860 w 2604760"/>
                  <a:gd name="connsiteY3128" fmla="*/ 740230 h 1458260"/>
                  <a:gd name="connsiteX3129" fmla="*/ 1630386 w 2604760"/>
                  <a:gd name="connsiteY3129" fmla="*/ 741976 h 1458260"/>
                  <a:gd name="connsiteX3130" fmla="*/ 1630904 w 2604760"/>
                  <a:gd name="connsiteY3130" fmla="*/ 746234 h 1458260"/>
                  <a:gd name="connsiteX3131" fmla="*/ 1631422 w 2604760"/>
                  <a:gd name="connsiteY3131" fmla="*/ 751937 h 1458260"/>
                  <a:gd name="connsiteX3132" fmla="*/ 1631948 w 2604760"/>
                  <a:gd name="connsiteY3132" fmla="*/ 757774 h 1458260"/>
                  <a:gd name="connsiteX3133" fmla="*/ 1632466 w 2604760"/>
                  <a:gd name="connsiteY3133" fmla="*/ 762417 h 1458260"/>
                  <a:gd name="connsiteX3134" fmla="*/ 1632992 w 2604760"/>
                  <a:gd name="connsiteY3134" fmla="*/ 764922 h 1458260"/>
                  <a:gd name="connsiteX3135" fmla="*/ 1633509 w 2604760"/>
                  <a:gd name="connsiteY3135" fmla="*/ 764830 h 1458260"/>
                  <a:gd name="connsiteX3136" fmla="*/ 1634027 w 2604760"/>
                  <a:gd name="connsiteY3136" fmla="*/ 762192 h 1458260"/>
                  <a:gd name="connsiteX3137" fmla="*/ 1634553 w 2604760"/>
                  <a:gd name="connsiteY3137" fmla="*/ 757515 h 1458260"/>
                  <a:gd name="connsiteX3138" fmla="*/ 1635071 w 2604760"/>
                  <a:gd name="connsiteY3138" fmla="*/ 751662 h 1458260"/>
                  <a:gd name="connsiteX3139" fmla="*/ 1635597 w 2604760"/>
                  <a:gd name="connsiteY3139" fmla="*/ 745717 h 1458260"/>
                  <a:gd name="connsiteX3140" fmla="*/ 1636115 w 2604760"/>
                  <a:gd name="connsiteY3140" fmla="*/ 740690 h 1458260"/>
                  <a:gd name="connsiteX3141" fmla="*/ 1636632 w 2604760"/>
                  <a:gd name="connsiteY3141" fmla="*/ 737308 h 1458260"/>
                  <a:gd name="connsiteX3142" fmla="*/ 1637158 w 2604760"/>
                  <a:gd name="connsiteY3142" fmla="*/ 735855 h 1458260"/>
                  <a:gd name="connsiteX3143" fmla="*/ 1637676 w 2604760"/>
                  <a:gd name="connsiteY3143" fmla="*/ 736147 h 1458260"/>
                  <a:gd name="connsiteX3144" fmla="*/ 1638202 w 2604760"/>
                  <a:gd name="connsiteY3144" fmla="*/ 737675 h 1458260"/>
                  <a:gd name="connsiteX3145" fmla="*/ 1638720 w 2604760"/>
                  <a:gd name="connsiteY3145" fmla="*/ 739713 h 1458260"/>
                  <a:gd name="connsiteX3146" fmla="*/ 1639238 w 2604760"/>
                  <a:gd name="connsiteY3146" fmla="*/ 741441 h 1458260"/>
                  <a:gd name="connsiteX3147" fmla="*/ 1639764 w 2604760"/>
                  <a:gd name="connsiteY3147" fmla="*/ 742210 h 1458260"/>
                  <a:gd name="connsiteX3148" fmla="*/ 1640281 w 2604760"/>
                  <a:gd name="connsiteY3148" fmla="*/ 741692 h 1458260"/>
                  <a:gd name="connsiteX3149" fmla="*/ 1640807 w 2604760"/>
                  <a:gd name="connsiteY3149" fmla="*/ 739997 h 1458260"/>
                  <a:gd name="connsiteX3150" fmla="*/ 1641325 w 2604760"/>
                  <a:gd name="connsiteY3150" fmla="*/ 737558 h 1458260"/>
                  <a:gd name="connsiteX3151" fmla="*/ 1641843 w 2604760"/>
                  <a:gd name="connsiteY3151" fmla="*/ 735003 h 1458260"/>
                  <a:gd name="connsiteX3152" fmla="*/ 1642369 w 2604760"/>
                  <a:gd name="connsiteY3152" fmla="*/ 732966 h 1458260"/>
                  <a:gd name="connsiteX3153" fmla="*/ 1642887 w 2604760"/>
                  <a:gd name="connsiteY3153" fmla="*/ 732022 h 1458260"/>
                  <a:gd name="connsiteX3154" fmla="*/ 1643413 w 2604760"/>
                  <a:gd name="connsiteY3154" fmla="*/ 732490 h 1458260"/>
                  <a:gd name="connsiteX3155" fmla="*/ 1643931 w 2604760"/>
                  <a:gd name="connsiteY3155" fmla="*/ 734327 h 1458260"/>
                  <a:gd name="connsiteX3156" fmla="*/ 1644448 w 2604760"/>
                  <a:gd name="connsiteY3156" fmla="*/ 737082 h 1458260"/>
                  <a:gd name="connsiteX3157" fmla="*/ 1644974 w 2604760"/>
                  <a:gd name="connsiteY3157" fmla="*/ 740013 h 1458260"/>
                  <a:gd name="connsiteX3158" fmla="*/ 1645492 w 2604760"/>
                  <a:gd name="connsiteY3158" fmla="*/ 742268 h 1458260"/>
                  <a:gd name="connsiteX3159" fmla="*/ 1646018 w 2604760"/>
                  <a:gd name="connsiteY3159" fmla="*/ 743145 h 1458260"/>
                  <a:gd name="connsiteX3160" fmla="*/ 1646536 w 2604760"/>
                  <a:gd name="connsiteY3160" fmla="*/ 742218 h 1458260"/>
                  <a:gd name="connsiteX3161" fmla="*/ 1647053 w 2604760"/>
                  <a:gd name="connsiteY3161" fmla="*/ 739479 h 1458260"/>
                  <a:gd name="connsiteX3162" fmla="*/ 1647579 w 2604760"/>
                  <a:gd name="connsiteY3162" fmla="*/ 735371 h 1458260"/>
                  <a:gd name="connsiteX3163" fmla="*/ 1648097 w 2604760"/>
                  <a:gd name="connsiteY3163" fmla="*/ 730778 h 1458260"/>
                  <a:gd name="connsiteX3164" fmla="*/ 1648623 w 2604760"/>
                  <a:gd name="connsiteY3164" fmla="*/ 726820 h 1458260"/>
                  <a:gd name="connsiteX3165" fmla="*/ 1649141 w 2604760"/>
                  <a:gd name="connsiteY3165" fmla="*/ 724582 h 1458260"/>
                  <a:gd name="connsiteX3166" fmla="*/ 1649659 w 2604760"/>
                  <a:gd name="connsiteY3166" fmla="*/ 724874 h 1458260"/>
                  <a:gd name="connsiteX3167" fmla="*/ 1650185 w 2604760"/>
                  <a:gd name="connsiteY3167" fmla="*/ 728089 h 1458260"/>
                  <a:gd name="connsiteX3168" fmla="*/ 1650703 w 2604760"/>
                  <a:gd name="connsiteY3168" fmla="*/ 734051 h 1458260"/>
                  <a:gd name="connsiteX3169" fmla="*/ 1651229 w 2604760"/>
                  <a:gd name="connsiteY3169" fmla="*/ 742034 h 1458260"/>
                  <a:gd name="connsiteX3170" fmla="*/ 1651746 w 2604760"/>
                  <a:gd name="connsiteY3170" fmla="*/ 750802 h 1458260"/>
                  <a:gd name="connsiteX3171" fmla="*/ 1652264 w 2604760"/>
                  <a:gd name="connsiteY3171" fmla="*/ 758885 h 1458260"/>
                  <a:gd name="connsiteX3172" fmla="*/ 1652790 w 2604760"/>
                  <a:gd name="connsiteY3172" fmla="*/ 764897 h 1458260"/>
                  <a:gd name="connsiteX3173" fmla="*/ 1653308 w 2604760"/>
                  <a:gd name="connsiteY3173" fmla="*/ 767828 h 1458260"/>
                  <a:gd name="connsiteX3174" fmla="*/ 1653834 w 2604760"/>
                  <a:gd name="connsiteY3174" fmla="*/ 767252 h 1458260"/>
                  <a:gd name="connsiteX3175" fmla="*/ 1654352 w 2604760"/>
                  <a:gd name="connsiteY3175" fmla="*/ 763444 h 1458260"/>
                  <a:gd name="connsiteX3176" fmla="*/ 1654869 w 2604760"/>
                  <a:gd name="connsiteY3176" fmla="*/ 757332 h 1458260"/>
                  <a:gd name="connsiteX3177" fmla="*/ 1655395 w 2604760"/>
                  <a:gd name="connsiteY3177" fmla="*/ 750368 h 1458260"/>
                  <a:gd name="connsiteX3178" fmla="*/ 1655913 w 2604760"/>
                  <a:gd name="connsiteY3178" fmla="*/ 744214 h 1458260"/>
                  <a:gd name="connsiteX3179" fmla="*/ 1656439 w 2604760"/>
                  <a:gd name="connsiteY3179" fmla="*/ 740506 h 1458260"/>
                  <a:gd name="connsiteX3180" fmla="*/ 1656957 w 2604760"/>
                  <a:gd name="connsiteY3180" fmla="*/ 740473 h 1458260"/>
                  <a:gd name="connsiteX3181" fmla="*/ 1657474 w 2604760"/>
                  <a:gd name="connsiteY3181" fmla="*/ 744690 h 1458260"/>
                  <a:gd name="connsiteX3182" fmla="*/ 1658001 w 2604760"/>
                  <a:gd name="connsiteY3182" fmla="*/ 752948 h 1458260"/>
                  <a:gd name="connsiteX3183" fmla="*/ 1658518 w 2604760"/>
                  <a:gd name="connsiteY3183" fmla="*/ 764263 h 1458260"/>
                  <a:gd name="connsiteX3184" fmla="*/ 1659044 w 2604760"/>
                  <a:gd name="connsiteY3184" fmla="*/ 777047 h 1458260"/>
                  <a:gd name="connsiteX3185" fmla="*/ 1659562 w 2604760"/>
                  <a:gd name="connsiteY3185" fmla="*/ 789439 h 1458260"/>
                  <a:gd name="connsiteX3186" fmla="*/ 1660080 w 2604760"/>
                  <a:gd name="connsiteY3186" fmla="*/ 799626 h 1458260"/>
                  <a:gd name="connsiteX3187" fmla="*/ 1660606 w 2604760"/>
                  <a:gd name="connsiteY3187" fmla="*/ 806189 h 1458260"/>
                  <a:gd name="connsiteX3188" fmla="*/ 1661124 w 2604760"/>
                  <a:gd name="connsiteY3188" fmla="*/ 808419 h 1458260"/>
                  <a:gd name="connsiteX3189" fmla="*/ 1661650 w 2604760"/>
                  <a:gd name="connsiteY3189" fmla="*/ 806390 h 1458260"/>
                  <a:gd name="connsiteX3190" fmla="*/ 1662167 w 2604760"/>
                  <a:gd name="connsiteY3190" fmla="*/ 800970 h 1458260"/>
                  <a:gd name="connsiteX3191" fmla="*/ 1662685 w 2604760"/>
                  <a:gd name="connsiteY3191" fmla="*/ 793655 h 1458260"/>
                  <a:gd name="connsiteX3192" fmla="*/ 1663211 w 2604760"/>
                  <a:gd name="connsiteY3192" fmla="*/ 786282 h 1458260"/>
                  <a:gd name="connsiteX3193" fmla="*/ 1663729 w 2604760"/>
                  <a:gd name="connsiteY3193" fmla="*/ 780712 h 1458260"/>
                  <a:gd name="connsiteX3194" fmla="*/ 1664255 w 2604760"/>
                  <a:gd name="connsiteY3194" fmla="*/ 778508 h 1458260"/>
                  <a:gd name="connsiteX3195" fmla="*/ 1664773 w 2604760"/>
                  <a:gd name="connsiteY3195" fmla="*/ 780587 h 1458260"/>
                  <a:gd name="connsiteX3196" fmla="*/ 1665290 w 2604760"/>
                  <a:gd name="connsiteY3196" fmla="*/ 787034 h 1458260"/>
                  <a:gd name="connsiteX3197" fmla="*/ 1665817 w 2604760"/>
                  <a:gd name="connsiteY3197" fmla="*/ 797112 h 1458260"/>
                  <a:gd name="connsiteX3198" fmla="*/ 1666334 w 2604760"/>
                  <a:gd name="connsiteY3198" fmla="*/ 809479 h 1458260"/>
                  <a:gd name="connsiteX3199" fmla="*/ 1666860 w 2604760"/>
                  <a:gd name="connsiteY3199" fmla="*/ 822414 h 1458260"/>
                  <a:gd name="connsiteX3200" fmla="*/ 1667378 w 2604760"/>
                  <a:gd name="connsiteY3200" fmla="*/ 834112 h 1458260"/>
                  <a:gd name="connsiteX3201" fmla="*/ 1667896 w 2604760"/>
                  <a:gd name="connsiteY3201" fmla="*/ 842989 h 1458260"/>
                  <a:gd name="connsiteX3202" fmla="*/ 1668422 w 2604760"/>
                  <a:gd name="connsiteY3202" fmla="*/ 847999 h 1458260"/>
                  <a:gd name="connsiteX3203" fmla="*/ 1668940 w 2604760"/>
                  <a:gd name="connsiteY3203" fmla="*/ 848826 h 1458260"/>
                  <a:gd name="connsiteX3204" fmla="*/ 1669465 w 2604760"/>
                  <a:gd name="connsiteY3204" fmla="*/ 845928 h 1458260"/>
                  <a:gd name="connsiteX3205" fmla="*/ 1669983 w 2604760"/>
                  <a:gd name="connsiteY3205" fmla="*/ 840400 h 1458260"/>
                  <a:gd name="connsiteX3206" fmla="*/ 1670501 w 2604760"/>
                  <a:gd name="connsiteY3206" fmla="*/ 833737 h 1458260"/>
                  <a:gd name="connsiteX3207" fmla="*/ 1671027 w 2604760"/>
                  <a:gd name="connsiteY3207" fmla="*/ 827608 h 1458260"/>
                  <a:gd name="connsiteX3208" fmla="*/ 1671545 w 2604760"/>
                  <a:gd name="connsiteY3208" fmla="*/ 823541 h 1458260"/>
                  <a:gd name="connsiteX3209" fmla="*/ 1672071 w 2604760"/>
                  <a:gd name="connsiteY3209" fmla="*/ 822572 h 1458260"/>
                  <a:gd name="connsiteX3210" fmla="*/ 1672588 w 2604760"/>
                  <a:gd name="connsiteY3210" fmla="*/ 825086 h 1458260"/>
                  <a:gd name="connsiteX3211" fmla="*/ 1673106 w 2604760"/>
                  <a:gd name="connsiteY3211" fmla="*/ 830789 h 1458260"/>
                  <a:gd name="connsiteX3212" fmla="*/ 1673632 w 2604760"/>
                  <a:gd name="connsiteY3212" fmla="*/ 838872 h 1458260"/>
                  <a:gd name="connsiteX3213" fmla="*/ 1674150 w 2604760"/>
                  <a:gd name="connsiteY3213" fmla="*/ 848149 h 1458260"/>
                  <a:gd name="connsiteX3214" fmla="*/ 1674676 w 2604760"/>
                  <a:gd name="connsiteY3214" fmla="*/ 857251 h 1458260"/>
                  <a:gd name="connsiteX3215" fmla="*/ 1675194 w 2604760"/>
                  <a:gd name="connsiteY3215" fmla="*/ 864841 h 1458260"/>
                  <a:gd name="connsiteX3216" fmla="*/ 1675712 w 2604760"/>
                  <a:gd name="connsiteY3216" fmla="*/ 869876 h 1458260"/>
                  <a:gd name="connsiteX3217" fmla="*/ 1676238 w 2604760"/>
                  <a:gd name="connsiteY3217" fmla="*/ 871889 h 1458260"/>
                  <a:gd name="connsiteX3218" fmla="*/ 1676755 w 2604760"/>
                  <a:gd name="connsiteY3218" fmla="*/ 870995 h 1458260"/>
                  <a:gd name="connsiteX3219" fmla="*/ 1677281 w 2604760"/>
                  <a:gd name="connsiteY3219" fmla="*/ 867822 h 1458260"/>
                  <a:gd name="connsiteX3220" fmla="*/ 1677799 w 2604760"/>
                  <a:gd name="connsiteY3220" fmla="*/ 863330 h 1458260"/>
                  <a:gd name="connsiteX3221" fmla="*/ 1678317 w 2604760"/>
                  <a:gd name="connsiteY3221" fmla="*/ 858637 h 1458260"/>
                  <a:gd name="connsiteX3222" fmla="*/ 1678843 w 2604760"/>
                  <a:gd name="connsiteY3222" fmla="*/ 854821 h 1458260"/>
                  <a:gd name="connsiteX3223" fmla="*/ 1679361 w 2604760"/>
                  <a:gd name="connsiteY3223" fmla="*/ 852667 h 1458260"/>
                  <a:gd name="connsiteX3224" fmla="*/ 1679887 w 2604760"/>
                  <a:gd name="connsiteY3224" fmla="*/ 852516 h 1458260"/>
                  <a:gd name="connsiteX3225" fmla="*/ 1680404 w 2604760"/>
                  <a:gd name="connsiteY3225" fmla="*/ 854220 h 1458260"/>
                  <a:gd name="connsiteX3226" fmla="*/ 1680922 w 2604760"/>
                  <a:gd name="connsiteY3226" fmla="*/ 857309 h 1458260"/>
                  <a:gd name="connsiteX3227" fmla="*/ 1681448 w 2604760"/>
                  <a:gd name="connsiteY3227" fmla="*/ 861100 h 1458260"/>
                  <a:gd name="connsiteX3228" fmla="*/ 1681966 w 2604760"/>
                  <a:gd name="connsiteY3228" fmla="*/ 864791 h 1458260"/>
                  <a:gd name="connsiteX3229" fmla="*/ 1682492 w 2604760"/>
                  <a:gd name="connsiteY3229" fmla="*/ 867605 h 1458260"/>
                  <a:gd name="connsiteX3230" fmla="*/ 1683010 w 2604760"/>
                  <a:gd name="connsiteY3230" fmla="*/ 868991 h 1458260"/>
                  <a:gd name="connsiteX3231" fmla="*/ 1683527 w 2604760"/>
                  <a:gd name="connsiteY3231" fmla="*/ 868799 h 1458260"/>
                  <a:gd name="connsiteX3232" fmla="*/ 1684053 w 2604760"/>
                  <a:gd name="connsiteY3232" fmla="*/ 867263 h 1458260"/>
                  <a:gd name="connsiteX3233" fmla="*/ 1684571 w 2604760"/>
                  <a:gd name="connsiteY3233" fmla="*/ 864925 h 1458260"/>
                  <a:gd name="connsiteX3234" fmla="*/ 1685097 w 2604760"/>
                  <a:gd name="connsiteY3234" fmla="*/ 862403 h 1458260"/>
                  <a:gd name="connsiteX3235" fmla="*/ 1685615 w 2604760"/>
                  <a:gd name="connsiteY3235" fmla="*/ 860290 h 1458260"/>
                  <a:gd name="connsiteX3236" fmla="*/ 1686133 w 2604760"/>
                  <a:gd name="connsiteY3236" fmla="*/ 859046 h 1458260"/>
                  <a:gd name="connsiteX3237" fmla="*/ 1686659 w 2604760"/>
                  <a:gd name="connsiteY3237" fmla="*/ 858846 h 1458260"/>
                  <a:gd name="connsiteX3238" fmla="*/ 1687176 w 2604760"/>
                  <a:gd name="connsiteY3238" fmla="*/ 859547 h 1458260"/>
                  <a:gd name="connsiteX3239" fmla="*/ 1687703 w 2604760"/>
                  <a:gd name="connsiteY3239" fmla="*/ 860674 h 1458260"/>
                  <a:gd name="connsiteX3240" fmla="*/ 1688220 w 2604760"/>
                  <a:gd name="connsiteY3240" fmla="*/ 861568 h 1458260"/>
                  <a:gd name="connsiteX3241" fmla="*/ 1688738 w 2604760"/>
                  <a:gd name="connsiteY3241" fmla="*/ 861585 h 1458260"/>
                  <a:gd name="connsiteX3242" fmla="*/ 1689264 w 2604760"/>
                  <a:gd name="connsiteY3242" fmla="*/ 860265 h 1458260"/>
                  <a:gd name="connsiteX3243" fmla="*/ 1689782 w 2604760"/>
                  <a:gd name="connsiteY3243" fmla="*/ 857410 h 1458260"/>
                  <a:gd name="connsiteX3244" fmla="*/ 1690308 w 2604760"/>
                  <a:gd name="connsiteY3244" fmla="*/ 853201 h 1458260"/>
                  <a:gd name="connsiteX3245" fmla="*/ 1690826 w 2604760"/>
                  <a:gd name="connsiteY3245" fmla="*/ 848182 h 1458260"/>
                  <a:gd name="connsiteX3246" fmla="*/ 1691343 w 2604760"/>
                  <a:gd name="connsiteY3246" fmla="*/ 843231 h 1458260"/>
                  <a:gd name="connsiteX3247" fmla="*/ 1691869 w 2604760"/>
                  <a:gd name="connsiteY3247" fmla="*/ 839273 h 1458260"/>
                  <a:gd name="connsiteX3248" fmla="*/ 1692387 w 2604760"/>
                  <a:gd name="connsiteY3248" fmla="*/ 837060 h 1458260"/>
                  <a:gd name="connsiteX3249" fmla="*/ 1692913 w 2604760"/>
                  <a:gd name="connsiteY3249" fmla="*/ 837010 h 1458260"/>
                  <a:gd name="connsiteX3250" fmla="*/ 1693431 w 2604760"/>
                  <a:gd name="connsiteY3250" fmla="*/ 839131 h 1458260"/>
                  <a:gd name="connsiteX3251" fmla="*/ 1693948 w 2604760"/>
                  <a:gd name="connsiteY3251" fmla="*/ 842980 h 1458260"/>
                  <a:gd name="connsiteX3252" fmla="*/ 1694474 w 2604760"/>
                  <a:gd name="connsiteY3252" fmla="*/ 847698 h 1458260"/>
                  <a:gd name="connsiteX3253" fmla="*/ 1694992 w 2604760"/>
                  <a:gd name="connsiteY3253" fmla="*/ 852099 h 1458260"/>
                  <a:gd name="connsiteX3254" fmla="*/ 1695518 w 2604760"/>
                  <a:gd name="connsiteY3254" fmla="*/ 854921 h 1458260"/>
                  <a:gd name="connsiteX3255" fmla="*/ 1696036 w 2604760"/>
                  <a:gd name="connsiteY3255" fmla="*/ 855113 h 1458260"/>
                  <a:gd name="connsiteX3256" fmla="*/ 1696554 w 2604760"/>
                  <a:gd name="connsiteY3256" fmla="*/ 852124 h 1458260"/>
                  <a:gd name="connsiteX3257" fmla="*/ 1697080 w 2604760"/>
                  <a:gd name="connsiteY3257" fmla="*/ 846037 h 1458260"/>
                  <a:gd name="connsiteX3258" fmla="*/ 1697598 w 2604760"/>
                  <a:gd name="connsiteY3258" fmla="*/ 837561 h 1458260"/>
                  <a:gd name="connsiteX3259" fmla="*/ 1698124 w 2604760"/>
                  <a:gd name="connsiteY3259" fmla="*/ 828000 h 1458260"/>
                  <a:gd name="connsiteX3260" fmla="*/ 1698641 w 2604760"/>
                  <a:gd name="connsiteY3260" fmla="*/ 818932 h 1458260"/>
                  <a:gd name="connsiteX3261" fmla="*/ 1699159 w 2604760"/>
                  <a:gd name="connsiteY3261" fmla="*/ 811959 h 1458260"/>
                  <a:gd name="connsiteX3262" fmla="*/ 1699685 w 2604760"/>
                  <a:gd name="connsiteY3262" fmla="*/ 808327 h 1458260"/>
                  <a:gd name="connsiteX3263" fmla="*/ 1700203 w 2604760"/>
                  <a:gd name="connsiteY3263" fmla="*/ 808711 h 1458260"/>
                  <a:gd name="connsiteX3264" fmla="*/ 1700729 w 2604760"/>
                  <a:gd name="connsiteY3264" fmla="*/ 813045 h 1458260"/>
                  <a:gd name="connsiteX3265" fmla="*/ 1701247 w 2604760"/>
                  <a:gd name="connsiteY3265" fmla="*/ 820560 h 1458260"/>
                  <a:gd name="connsiteX3266" fmla="*/ 1701764 w 2604760"/>
                  <a:gd name="connsiteY3266" fmla="*/ 829837 h 1458260"/>
                  <a:gd name="connsiteX3267" fmla="*/ 1702290 w 2604760"/>
                  <a:gd name="connsiteY3267" fmla="*/ 839064 h 1458260"/>
                  <a:gd name="connsiteX3268" fmla="*/ 1702808 w 2604760"/>
                  <a:gd name="connsiteY3268" fmla="*/ 846337 h 1458260"/>
                  <a:gd name="connsiteX3269" fmla="*/ 1703334 w 2604760"/>
                  <a:gd name="connsiteY3269" fmla="*/ 850086 h 1458260"/>
                  <a:gd name="connsiteX3270" fmla="*/ 1703852 w 2604760"/>
                  <a:gd name="connsiteY3270" fmla="*/ 849393 h 1458260"/>
                  <a:gd name="connsiteX3271" fmla="*/ 1704369 w 2604760"/>
                  <a:gd name="connsiteY3271" fmla="*/ 844199 h 1458260"/>
                  <a:gd name="connsiteX3272" fmla="*/ 1704896 w 2604760"/>
                  <a:gd name="connsiteY3272" fmla="*/ 835357 h 1458260"/>
                  <a:gd name="connsiteX3273" fmla="*/ 1705413 w 2604760"/>
                  <a:gd name="connsiteY3273" fmla="*/ 824418 h 1458260"/>
                  <a:gd name="connsiteX3274" fmla="*/ 1705939 w 2604760"/>
                  <a:gd name="connsiteY3274" fmla="*/ 813395 h 1458260"/>
                  <a:gd name="connsiteX3275" fmla="*/ 1706457 w 2604760"/>
                  <a:gd name="connsiteY3275" fmla="*/ 804344 h 1458260"/>
                  <a:gd name="connsiteX3276" fmla="*/ 1706975 w 2604760"/>
                  <a:gd name="connsiteY3276" fmla="*/ 799000 h 1458260"/>
                  <a:gd name="connsiteX3277" fmla="*/ 1707501 w 2604760"/>
                  <a:gd name="connsiteY3277" fmla="*/ 798448 h 1458260"/>
                  <a:gd name="connsiteX3278" fmla="*/ 1708019 w 2604760"/>
                  <a:gd name="connsiteY3278" fmla="*/ 802899 h 1458260"/>
                  <a:gd name="connsiteX3279" fmla="*/ 1708545 w 2604760"/>
                  <a:gd name="connsiteY3279" fmla="*/ 811625 h 1458260"/>
                  <a:gd name="connsiteX3280" fmla="*/ 1709062 w 2604760"/>
                  <a:gd name="connsiteY3280" fmla="*/ 823123 h 1458260"/>
                  <a:gd name="connsiteX3281" fmla="*/ 1709580 w 2604760"/>
                  <a:gd name="connsiteY3281" fmla="*/ 835398 h 1458260"/>
                  <a:gd name="connsiteX3282" fmla="*/ 1710106 w 2604760"/>
                  <a:gd name="connsiteY3282" fmla="*/ 846354 h 1458260"/>
                  <a:gd name="connsiteX3283" fmla="*/ 1710624 w 2604760"/>
                  <a:gd name="connsiteY3283" fmla="*/ 854170 h 1458260"/>
                  <a:gd name="connsiteX3284" fmla="*/ 1711150 w 2604760"/>
                  <a:gd name="connsiteY3284" fmla="*/ 857627 h 1458260"/>
                  <a:gd name="connsiteX3285" fmla="*/ 1711668 w 2604760"/>
                  <a:gd name="connsiteY3285" fmla="*/ 856357 h 1458260"/>
                  <a:gd name="connsiteX3286" fmla="*/ 1712185 w 2604760"/>
                  <a:gd name="connsiteY3286" fmla="*/ 850930 h 1458260"/>
                  <a:gd name="connsiteX3287" fmla="*/ 1712712 w 2604760"/>
                  <a:gd name="connsiteY3287" fmla="*/ 842655 h 1458260"/>
                  <a:gd name="connsiteX3288" fmla="*/ 1713229 w 2604760"/>
                  <a:gd name="connsiteY3288" fmla="*/ 833369 h 1458260"/>
                  <a:gd name="connsiteX3289" fmla="*/ 1713755 w 2604760"/>
                  <a:gd name="connsiteY3289" fmla="*/ 825061 h 1458260"/>
                  <a:gd name="connsiteX3290" fmla="*/ 1714273 w 2604760"/>
                  <a:gd name="connsiteY3290" fmla="*/ 819541 h 1458260"/>
                  <a:gd name="connsiteX3291" fmla="*/ 1714791 w 2604760"/>
                  <a:gd name="connsiteY3291" fmla="*/ 818097 h 1458260"/>
                  <a:gd name="connsiteX3292" fmla="*/ 1715317 w 2604760"/>
                  <a:gd name="connsiteY3292" fmla="*/ 821211 h 1458260"/>
                  <a:gd name="connsiteX3293" fmla="*/ 1715834 w 2604760"/>
                  <a:gd name="connsiteY3293" fmla="*/ 828468 h 1458260"/>
                  <a:gd name="connsiteX3294" fmla="*/ 1716360 w 2604760"/>
                  <a:gd name="connsiteY3294" fmla="*/ 838680 h 1458260"/>
                  <a:gd name="connsiteX3295" fmla="*/ 1716878 w 2604760"/>
                  <a:gd name="connsiteY3295" fmla="*/ 850245 h 1458260"/>
                  <a:gd name="connsiteX3296" fmla="*/ 1717396 w 2604760"/>
                  <a:gd name="connsiteY3296" fmla="*/ 861418 h 1458260"/>
                  <a:gd name="connsiteX3297" fmla="*/ 1717922 w 2604760"/>
                  <a:gd name="connsiteY3297" fmla="*/ 870636 h 1458260"/>
                  <a:gd name="connsiteX3298" fmla="*/ 1718440 w 2604760"/>
                  <a:gd name="connsiteY3298" fmla="*/ 876732 h 1458260"/>
                  <a:gd name="connsiteX3299" fmla="*/ 1718966 w 2604760"/>
                  <a:gd name="connsiteY3299" fmla="*/ 879212 h 1458260"/>
                  <a:gd name="connsiteX3300" fmla="*/ 1719484 w 2604760"/>
                  <a:gd name="connsiteY3300" fmla="*/ 878277 h 1458260"/>
                  <a:gd name="connsiteX3301" fmla="*/ 1720001 w 2604760"/>
                  <a:gd name="connsiteY3301" fmla="*/ 874770 h 1458260"/>
                  <a:gd name="connsiteX3302" fmla="*/ 1720527 w 2604760"/>
                  <a:gd name="connsiteY3302" fmla="*/ 869943 h 1458260"/>
                  <a:gd name="connsiteX3303" fmla="*/ 1721045 w 2604760"/>
                  <a:gd name="connsiteY3303" fmla="*/ 865200 h 1458260"/>
                  <a:gd name="connsiteX3304" fmla="*/ 1721571 w 2604760"/>
                  <a:gd name="connsiteY3304" fmla="*/ 861894 h 1458260"/>
                  <a:gd name="connsiteX3305" fmla="*/ 1722089 w 2604760"/>
                  <a:gd name="connsiteY3305" fmla="*/ 861042 h 1458260"/>
                  <a:gd name="connsiteX3306" fmla="*/ 1722607 w 2604760"/>
                  <a:gd name="connsiteY3306" fmla="*/ 863096 h 1458260"/>
                  <a:gd name="connsiteX3307" fmla="*/ 1723133 w 2604760"/>
                  <a:gd name="connsiteY3307" fmla="*/ 867872 h 1458260"/>
                  <a:gd name="connsiteX3308" fmla="*/ 1723650 w 2604760"/>
                  <a:gd name="connsiteY3308" fmla="*/ 874611 h 1458260"/>
                  <a:gd name="connsiteX3309" fmla="*/ 1724176 w 2604760"/>
                  <a:gd name="connsiteY3309" fmla="*/ 882318 h 1458260"/>
                  <a:gd name="connsiteX3310" fmla="*/ 1724694 w 2604760"/>
                  <a:gd name="connsiteY3310" fmla="*/ 889942 h 1458260"/>
                  <a:gd name="connsiteX3311" fmla="*/ 1725212 w 2604760"/>
                  <a:gd name="connsiteY3311" fmla="*/ 896539 h 1458260"/>
                  <a:gd name="connsiteX3312" fmla="*/ 1725738 w 2604760"/>
                  <a:gd name="connsiteY3312" fmla="*/ 901440 h 1458260"/>
                  <a:gd name="connsiteX3313" fmla="*/ 1726255 w 2604760"/>
                  <a:gd name="connsiteY3313" fmla="*/ 904371 h 1458260"/>
                  <a:gd name="connsiteX3314" fmla="*/ 1726782 w 2604760"/>
                  <a:gd name="connsiteY3314" fmla="*/ 905507 h 1458260"/>
                  <a:gd name="connsiteX3315" fmla="*/ 1727299 w 2604760"/>
                  <a:gd name="connsiteY3315" fmla="*/ 905398 h 1458260"/>
                  <a:gd name="connsiteX3316" fmla="*/ 1727817 w 2604760"/>
                  <a:gd name="connsiteY3316" fmla="*/ 904780 h 1458260"/>
                  <a:gd name="connsiteX3317" fmla="*/ 1728343 w 2604760"/>
                  <a:gd name="connsiteY3317" fmla="*/ 904371 h 1458260"/>
                  <a:gd name="connsiteX3318" fmla="*/ 1728861 w 2604760"/>
                  <a:gd name="connsiteY3318" fmla="*/ 904747 h 1458260"/>
                  <a:gd name="connsiteX3319" fmla="*/ 1729387 w 2604760"/>
                  <a:gd name="connsiteY3319" fmla="*/ 906275 h 1458260"/>
                  <a:gd name="connsiteX3320" fmla="*/ 1729905 w 2604760"/>
                  <a:gd name="connsiteY3320" fmla="*/ 908981 h 1458260"/>
                  <a:gd name="connsiteX3321" fmla="*/ 1730422 w 2604760"/>
                  <a:gd name="connsiteY3321" fmla="*/ 912521 h 1458260"/>
                  <a:gd name="connsiteX3322" fmla="*/ 1730948 w 2604760"/>
                  <a:gd name="connsiteY3322" fmla="*/ 916321 h 1458260"/>
                  <a:gd name="connsiteX3323" fmla="*/ 1731466 w 2604760"/>
                  <a:gd name="connsiteY3323" fmla="*/ 919727 h 1458260"/>
                  <a:gd name="connsiteX3324" fmla="*/ 1731992 w 2604760"/>
                  <a:gd name="connsiteY3324" fmla="*/ 922241 h 1458260"/>
                  <a:gd name="connsiteX3325" fmla="*/ 1732510 w 2604760"/>
                  <a:gd name="connsiteY3325" fmla="*/ 923577 h 1458260"/>
                  <a:gd name="connsiteX3326" fmla="*/ 1733028 w 2604760"/>
                  <a:gd name="connsiteY3326" fmla="*/ 923727 h 1458260"/>
                  <a:gd name="connsiteX3327" fmla="*/ 1733554 w 2604760"/>
                  <a:gd name="connsiteY3327" fmla="*/ 922984 h 1458260"/>
                  <a:gd name="connsiteX3328" fmla="*/ 1734071 w 2604760"/>
                  <a:gd name="connsiteY3328" fmla="*/ 921924 h 1458260"/>
                  <a:gd name="connsiteX3329" fmla="*/ 1734598 w 2604760"/>
                  <a:gd name="connsiteY3329" fmla="*/ 921281 h 1458260"/>
                  <a:gd name="connsiteX3330" fmla="*/ 1735115 w 2604760"/>
                  <a:gd name="connsiteY3330" fmla="*/ 921715 h 1458260"/>
                  <a:gd name="connsiteX3331" fmla="*/ 1735633 w 2604760"/>
                  <a:gd name="connsiteY3331" fmla="*/ 923610 h 1458260"/>
                  <a:gd name="connsiteX3332" fmla="*/ 1736159 w 2604760"/>
                  <a:gd name="connsiteY3332" fmla="*/ 926967 h 1458260"/>
                  <a:gd name="connsiteX3333" fmla="*/ 1736677 w 2604760"/>
                  <a:gd name="connsiteY3333" fmla="*/ 931460 h 1458260"/>
                  <a:gd name="connsiteX3334" fmla="*/ 1737203 w 2604760"/>
                  <a:gd name="connsiteY3334" fmla="*/ 936470 h 1458260"/>
                  <a:gd name="connsiteX3335" fmla="*/ 1737721 w 2604760"/>
                  <a:gd name="connsiteY3335" fmla="*/ 941154 h 1458260"/>
                  <a:gd name="connsiteX3336" fmla="*/ 1738238 w 2604760"/>
                  <a:gd name="connsiteY3336" fmla="*/ 944586 h 1458260"/>
                  <a:gd name="connsiteX3337" fmla="*/ 1738764 w 2604760"/>
                  <a:gd name="connsiteY3337" fmla="*/ 946006 h 1458260"/>
                  <a:gd name="connsiteX3338" fmla="*/ 1739282 w 2604760"/>
                  <a:gd name="connsiteY3338" fmla="*/ 944962 h 1458260"/>
                  <a:gd name="connsiteX3339" fmla="*/ 1739808 w 2604760"/>
                  <a:gd name="connsiteY3339" fmla="*/ 941480 h 1458260"/>
                  <a:gd name="connsiteX3340" fmla="*/ 1740326 w 2604760"/>
                  <a:gd name="connsiteY3340" fmla="*/ 936044 h 1458260"/>
                  <a:gd name="connsiteX3341" fmla="*/ 1740843 w 2604760"/>
                  <a:gd name="connsiteY3341" fmla="*/ 929564 h 1458260"/>
                  <a:gd name="connsiteX3342" fmla="*/ 1741369 w 2604760"/>
                  <a:gd name="connsiteY3342" fmla="*/ 923243 h 1458260"/>
                  <a:gd name="connsiteX3343" fmla="*/ 1741887 w 2604760"/>
                  <a:gd name="connsiteY3343" fmla="*/ 918375 h 1458260"/>
                  <a:gd name="connsiteX3344" fmla="*/ 1742413 w 2604760"/>
                  <a:gd name="connsiteY3344" fmla="*/ 916028 h 1458260"/>
                  <a:gd name="connsiteX3345" fmla="*/ 1742931 w 2604760"/>
                  <a:gd name="connsiteY3345" fmla="*/ 916780 h 1458260"/>
                  <a:gd name="connsiteX3346" fmla="*/ 1743449 w 2604760"/>
                  <a:gd name="connsiteY3346" fmla="*/ 920588 h 1458260"/>
                  <a:gd name="connsiteX3347" fmla="*/ 1743975 w 2604760"/>
                  <a:gd name="connsiteY3347" fmla="*/ 926817 h 1458260"/>
                  <a:gd name="connsiteX3348" fmla="*/ 1744493 w 2604760"/>
                  <a:gd name="connsiteY3348" fmla="*/ 934307 h 1458260"/>
                  <a:gd name="connsiteX3349" fmla="*/ 1745019 w 2604760"/>
                  <a:gd name="connsiteY3349" fmla="*/ 941614 h 1458260"/>
                  <a:gd name="connsiteX3350" fmla="*/ 1745536 w 2604760"/>
                  <a:gd name="connsiteY3350" fmla="*/ 947200 h 1458260"/>
                  <a:gd name="connsiteX3351" fmla="*/ 1746054 w 2604760"/>
                  <a:gd name="connsiteY3351" fmla="*/ 949763 h 1458260"/>
                  <a:gd name="connsiteX3352" fmla="*/ 1746580 w 2604760"/>
                  <a:gd name="connsiteY3352" fmla="*/ 948494 h 1458260"/>
                  <a:gd name="connsiteX3353" fmla="*/ 1747098 w 2604760"/>
                  <a:gd name="connsiteY3353" fmla="*/ 943250 h 1458260"/>
                  <a:gd name="connsiteX3354" fmla="*/ 1747624 w 2604760"/>
                  <a:gd name="connsiteY3354" fmla="*/ 934624 h 1458260"/>
                  <a:gd name="connsiteX3355" fmla="*/ 1748142 w 2604760"/>
                  <a:gd name="connsiteY3355" fmla="*/ 923853 h 1458260"/>
                  <a:gd name="connsiteX3356" fmla="*/ 1748659 w 2604760"/>
                  <a:gd name="connsiteY3356" fmla="*/ 912638 h 1458260"/>
                  <a:gd name="connsiteX3357" fmla="*/ 1749185 w 2604760"/>
                  <a:gd name="connsiteY3357" fmla="*/ 902818 h 1458260"/>
                  <a:gd name="connsiteX3358" fmla="*/ 1749703 w 2604760"/>
                  <a:gd name="connsiteY3358" fmla="*/ 896021 h 1458260"/>
                  <a:gd name="connsiteX3359" fmla="*/ 1750229 w 2604760"/>
                  <a:gd name="connsiteY3359" fmla="*/ 893357 h 1458260"/>
                  <a:gd name="connsiteX3360" fmla="*/ 1750747 w 2604760"/>
                  <a:gd name="connsiteY3360" fmla="*/ 895144 h 1458260"/>
                  <a:gd name="connsiteX3361" fmla="*/ 1751265 w 2604760"/>
                  <a:gd name="connsiteY3361" fmla="*/ 900889 h 1458260"/>
                  <a:gd name="connsiteX3362" fmla="*/ 1751791 w 2604760"/>
                  <a:gd name="connsiteY3362" fmla="*/ 909306 h 1458260"/>
                  <a:gd name="connsiteX3363" fmla="*/ 1752308 w 2604760"/>
                  <a:gd name="connsiteY3363" fmla="*/ 918617 h 1458260"/>
                  <a:gd name="connsiteX3364" fmla="*/ 1752834 w 2604760"/>
                  <a:gd name="connsiteY3364" fmla="*/ 926842 h 1458260"/>
                  <a:gd name="connsiteX3365" fmla="*/ 1753352 w 2604760"/>
                  <a:gd name="connsiteY3365" fmla="*/ 932178 h 1458260"/>
                  <a:gd name="connsiteX3366" fmla="*/ 1753870 w 2604760"/>
                  <a:gd name="connsiteY3366" fmla="*/ 933330 h 1458260"/>
                  <a:gd name="connsiteX3367" fmla="*/ 1754396 w 2604760"/>
                  <a:gd name="connsiteY3367" fmla="*/ 929781 h 1458260"/>
                  <a:gd name="connsiteX3368" fmla="*/ 1754914 w 2604760"/>
                  <a:gd name="connsiteY3368" fmla="*/ 921874 h 1458260"/>
                  <a:gd name="connsiteX3369" fmla="*/ 1755440 w 2604760"/>
                  <a:gd name="connsiteY3369" fmla="*/ 910801 h 1458260"/>
                  <a:gd name="connsiteX3370" fmla="*/ 1755957 w 2604760"/>
                  <a:gd name="connsiteY3370" fmla="*/ 898326 h 1458260"/>
                  <a:gd name="connsiteX3371" fmla="*/ 1756475 w 2604760"/>
                  <a:gd name="connsiteY3371" fmla="*/ 886443 h 1458260"/>
                  <a:gd name="connsiteX3372" fmla="*/ 1757001 w 2604760"/>
                  <a:gd name="connsiteY3372" fmla="*/ 877058 h 1458260"/>
                  <a:gd name="connsiteX3373" fmla="*/ 1757519 w 2604760"/>
                  <a:gd name="connsiteY3373" fmla="*/ 871613 h 1458260"/>
                  <a:gd name="connsiteX3374" fmla="*/ 1758045 w 2604760"/>
                  <a:gd name="connsiteY3374" fmla="*/ 870854 h 1458260"/>
                  <a:gd name="connsiteX3375" fmla="*/ 1758563 w 2604760"/>
                  <a:gd name="connsiteY3375" fmla="*/ 874603 h 1458260"/>
                  <a:gd name="connsiteX3376" fmla="*/ 1759080 w 2604760"/>
                  <a:gd name="connsiteY3376" fmla="*/ 881842 h 1458260"/>
                  <a:gd name="connsiteX3377" fmla="*/ 1759607 w 2604760"/>
                  <a:gd name="connsiteY3377" fmla="*/ 890927 h 1458260"/>
                  <a:gd name="connsiteX3378" fmla="*/ 1760124 w 2604760"/>
                  <a:gd name="connsiteY3378" fmla="*/ 899929 h 1458260"/>
                  <a:gd name="connsiteX3379" fmla="*/ 1760650 w 2604760"/>
                  <a:gd name="connsiteY3379" fmla="*/ 907027 h 1458260"/>
                  <a:gd name="connsiteX3380" fmla="*/ 1761168 w 2604760"/>
                  <a:gd name="connsiteY3380" fmla="*/ 910784 h 1458260"/>
                  <a:gd name="connsiteX3381" fmla="*/ 1761686 w 2604760"/>
                  <a:gd name="connsiteY3381" fmla="*/ 910459 h 1458260"/>
                  <a:gd name="connsiteX3382" fmla="*/ 1762212 w 2604760"/>
                  <a:gd name="connsiteY3382" fmla="*/ 906108 h 1458260"/>
                  <a:gd name="connsiteX3383" fmla="*/ 1762729 w 2604760"/>
                  <a:gd name="connsiteY3383" fmla="*/ 898610 h 1458260"/>
                  <a:gd name="connsiteX3384" fmla="*/ 1763255 w 2604760"/>
                  <a:gd name="connsiteY3384" fmla="*/ 889358 h 1458260"/>
                  <a:gd name="connsiteX3385" fmla="*/ 1763773 w 2604760"/>
                  <a:gd name="connsiteY3385" fmla="*/ 880039 h 1458260"/>
                  <a:gd name="connsiteX3386" fmla="*/ 1764291 w 2604760"/>
                  <a:gd name="connsiteY3386" fmla="*/ 872240 h 1458260"/>
                  <a:gd name="connsiteX3387" fmla="*/ 1764817 w 2604760"/>
                  <a:gd name="connsiteY3387" fmla="*/ 867255 h 1458260"/>
                  <a:gd name="connsiteX3388" fmla="*/ 1765335 w 2604760"/>
                  <a:gd name="connsiteY3388" fmla="*/ 865810 h 1458260"/>
                  <a:gd name="connsiteX3389" fmla="*/ 1765861 w 2604760"/>
                  <a:gd name="connsiteY3389" fmla="*/ 867939 h 1458260"/>
                  <a:gd name="connsiteX3390" fmla="*/ 1766379 w 2604760"/>
                  <a:gd name="connsiteY3390" fmla="*/ 872958 h 1458260"/>
                  <a:gd name="connsiteX3391" fmla="*/ 1766896 w 2604760"/>
                  <a:gd name="connsiteY3391" fmla="*/ 879671 h 1458260"/>
                  <a:gd name="connsiteX3392" fmla="*/ 1767422 w 2604760"/>
                  <a:gd name="connsiteY3392" fmla="*/ 886711 h 1458260"/>
                  <a:gd name="connsiteX3393" fmla="*/ 1767940 w 2604760"/>
                  <a:gd name="connsiteY3393" fmla="*/ 892790 h 1458260"/>
                  <a:gd name="connsiteX3394" fmla="*/ 1768466 w 2604760"/>
                  <a:gd name="connsiteY3394" fmla="*/ 896915 h 1458260"/>
                  <a:gd name="connsiteX3395" fmla="*/ 1768984 w 2604760"/>
                  <a:gd name="connsiteY3395" fmla="*/ 898543 h 1458260"/>
                  <a:gd name="connsiteX3396" fmla="*/ 1769502 w 2604760"/>
                  <a:gd name="connsiteY3396" fmla="*/ 897725 h 1458260"/>
                  <a:gd name="connsiteX3397" fmla="*/ 1770028 w 2604760"/>
                  <a:gd name="connsiteY3397" fmla="*/ 895036 h 1458260"/>
                  <a:gd name="connsiteX3398" fmla="*/ 1770545 w 2604760"/>
                  <a:gd name="connsiteY3398" fmla="*/ 891445 h 1458260"/>
                  <a:gd name="connsiteX3399" fmla="*/ 1771071 w 2604760"/>
                  <a:gd name="connsiteY3399" fmla="*/ 887963 h 1458260"/>
                  <a:gd name="connsiteX3400" fmla="*/ 1771589 w 2604760"/>
                  <a:gd name="connsiteY3400" fmla="*/ 885466 h 1458260"/>
                  <a:gd name="connsiteX3401" fmla="*/ 1772107 w 2604760"/>
                  <a:gd name="connsiteY3401" fmla="*/ 884556 h 1458260"/>
                  <a:gd name="connsiteX3402" fmla="*/ 1772633 w 2604760"/>
                  <a:gd name="connsiteY3402" fmla="*/ 885458 h 1458260"/>
                  <a:gd name="connsiteX3403" fmla="*/ 1773150 w 2604760"/>
                  <a:gd name="connsiteY3403" fmla="*/ 887997 h 1458260"/>
                  <a:gd name="connsiteX3404" fmla="*/ 1773677 w 2604760"/>
                  <a:gd name="connsiteY3404" fmla="*/ 891595 h 1458260"/>
                  <a:gd name="connsiteX3405" fmla="*/ 1774194 w 2604760"/>
                  <a:gd name="connsiteY3405" fmla="*/ 895512 h 1458260"/>
                  <a:gd name="connsiteX3406" fmla="*/ 1774712 w 2604760"/>
                  <a:gd name="connsiteY3406" fmla="*/ 899019 h 1458260"/>
                  <a:gd name="connsiteX3407" fmla="*/ 1775238 w 2604760"/>
                  <a:gd name="connsiteY3407" fmla="*/ 901641 h 1458260"/>
                  <a:gd name="connsiteX3408" fmla="*/ 1775756 w 2604760"/>
                  <a:gd name="connsiteY3408" fmla="*/ 903169 h 1458260"/>
                  <a:gd name="connsiteX3409" fmla="*/ 1776282 w 2604760"/>
                  <a:gd name="connsiteY3409" fmla="*/ 903728 h 1458260"/>
                  <a:gd name="connsiteX3410" fmla="*/ 1776800 w 2604760"/>
                  <a:gd name="connsiteY3410" fmla="*/ 903720 h 1458260"/>
                  <a:gd name="connsiteX3411" fmla="*/ 1777317 w 2604760"/>
                  <a:gd name="connsiteY3411" fmla="*/ 903812 h 1458260"/>
                  <a:gd name="connsiteX3412" fmla="*/ 1777843 w 2604760"/>
                  <a:gd name="connsiteY3412" fmla="*/ 904672 h 1458260"/>
                  <a:gd name="connsiteX3413" fmla="*/ 1778361 w 2604760"/>
                  <a:gd name="connsiteY3413" fmla="*/ 906801 h 1458260"/>
                  <a:gd name="connsiteX3414" fmla="*/ 1778887 w 2604760"/>
                  <a:gd name="connsiteY3414" fmla="*/ 910317 h 1458260"/>
                  <a:gd name="connsiteX3415" fmla="*/ 1779405 w 2604760"/>
                  <a:gd name="connsiteY3415" fmla="*/ 914984 h 1458260"/>
                  <a:gd name="connsiteX3416" fmla="*/ 1779923 w 2604760"/>
                  <a:gd name="connsiteY3416" fmla="*/ 920270 h 1458260"/>
                  <a:gd name="connsiteX3417" fmla="*/ 1780449 w 2604760"/>
                  <a:gd name="connsiteY3417" fmla="*/ 925439 h 1458260"/>
                  <a:gd name="connsiteX3418" fmla="*/ 1780966 w 2604760"/>
                  <a:gd name="connsiteY3418" fmla="*/ 929706 h 1458260"/>
                  <a:gd name="connsiteX3419" fmla="*/ 1781493 w 2604760"/>
                  <a:gd name="connsiteY3419" fmla="*/ 932361 h 1458260"/>
                  <a:gd name="connsiteX3420" fmla="*/ 1782010 w 2604760"/>
                  <a:gd name="connsiteY3420" fmla="*/ 933038 h 1458260"/>
                  <a:gd name="connsiteX3421" fmla="*/ 1782528 w 2604760"/>
                  <a:gd name="connsiteY3421" fmla="*/ 931827 h 1458260"/>
                  <a:gd name="connsiteX3422" fmla="*/ 1783054 w 2604760"/>
                  <a:gd name="connsiteY3422" fmla="*/ 929247 h 1458260"/>
                  <a:gd name="connsiteX3423" fmla="*/ 1783572 w 2604760"/>
                  <a:gd name="connsiteY3423" fmla="*/ 926166 h 1458260"/>
                  <a:gd name="connsiteX3424" fmla="*/ 1784098 w 2604760"/>
                  <a:gd name="connsiteY3424" fmla="*/ 923610 h 1458260"/>
                  <a:gd name="connsiteX3425" fmla="*/ 1784616 w 2604760"/>
                  <a:gd name="connsiteY3425" fmla="*/ 922625 h 1458260"/>
                  <a:gd name="connsiteX3426" fmla="*/ 1785133 w 2604760"/>
                  <a:gd name="connsiteY3426" fmla="*/ 924028 h 1458260"/>
                  <a:gd name="connsiteX3427" fmla="*/ 1785659 w 2604760"/>
                  <a:gd name="connsiteY3427" fmla="*/ 928186 h 1458260"/>
                  <a:gd name="connsiteX3428" fmla="*/ 1786177 w 2604760"/>
                  <a:gd name="connsiteY3428" fmla="*/ 934891 h 1458260"/>
                  <a:gd name="connsiteX3429" fmla="*/ 1786703 w 2604760"/>
                  <a:gd name="connsiteY3429" fmla="*/ 943384 h 1458260"/>
                  <a:gd name="connsiteX3430" fmla="*/ 1787221 w 2604760"/>
                  <a:gd name="connsiteY3430" fmla="*/ 952544 h 1458260"/>
                  <a:gd name="connsiteX3431" fmla="*/ 1787738 w 2604760"/>
                  <a:gd name="connsiteY3431" fmla="*/ 961053 h 1458260"/>
                  <a:gd name="connsiteX3432" fmla="*/ 1788265 w 2604760"/>
                  <a:gd name="connsiteY3432" fmla="*/ 967624 h 1458260"/>
                  <a:gd name="connsiteX3433" fmla="*/ 1788782 w 2604760"/>
                  <a:gd name="connsiteY3433" fmla="*/ 971240 h 1458260"/>
                  <a:gd name="connsiteX3434" fmla="*/ 1789308 w 2604760"/>
                  <a:gd name="connsiteY3434" fmla="*/ 971390 h 1458260"/>
                  <a:gd name="connsiteX3435" fmla="*/ 1789826 w 2604760"/>
                  <a:gd name="connsiteY3435" fmla="*/ 968217 h 1458260"/>
                  <a:gd name="connsiteX3436" fmla="*/ 1790344 w 2604760"/>
                  <a:gd name="connsiteY3436" fmla="*/ 962489 h 1458260"/>
                  <a:gd name="connsiteX3437" fmla="*/ 1790870 w 2604760"/>
                  <a:gd name="connsiteY3437" fmla="*/ 955475 h 1458260"/>
                  <a:gd name="connsiteX3438" fmla="*/ 1791388 w 2604760"/>
                  <a:gd name="connsiteY3438" fmla="*/ 948728 h 1458260"/>
                  <a:gd name="connsiteX3439" fmla="*/ 1791914 w 2604760"/>
                  <a:gd name="connsiteY3439" fmla="*/ 943768 h 1458260"/>
                  <a:gd name="connsiteX3440" fmla="*/ 1792431 w 2604760"/>
                  <a:gd name="connsiteY3440" fmla="*/ 941814 h 1458260"/>
                  <a:gd name="connsiteX3441" fmla="*/ 1792949 w 2604760"/>
                  <a:gd name="connsiteY3441" fmla="*/ 943559 h 1458260"/>
                  <a:gd name="connsiteX3442" fmla="*/ 1793475 w 2604760"/>
                  <a:gd name="connsiteY3442" fmla="*/ 948987 h 1458260"/>
                  <a:gd name="connsiteX3443" fmla="*/ 1793993 w 2604760"/>
                  <a:gd name="connsiteY3443" fmla="*/ 957412 h 1458260"/>
                  <a:gd name="connsiteX3444" fmla="*/ 1794519 w 2604760"/>
                  <a:gd name="connsiteY3444" fmla="*/ 967549 h 1458260"/>
                  <a:gd name="connsiteX3445" fmla="*/ 1795036 w 2604760"/>
                  <a:gd name="connsiteY3445" fmla="*/ 977795 h 1458260"/>
                  <a:gd name="connsiteX3446" fmla="*/ 1795554 w 2604760"/>
                  <a:gd name="connsiteY3446" fmla="*/ 986446 h 1458260"/>
                  <a:gd name="connsiteX3447" fmla="*/ 1796080 w 2604760"/>
                  <a:gd name="connsiteY3447" fmla="*/ 992057 h 1458260"/>
                  <a:gd name="connsiteX3448" fmla="*/ 1796598 w 2604760"/>
                  <a:gd name="connsiteY3448" fmla="*/ 993686 h 1458260"/>
                  <a:gd name="connsiteX3449" fmla="*/ 1797124 w 2604760"/>
                  <a:gd name="connsiteY3449" fmla="*/ 991089 h 1458260"/>
                  <a:gd name="connsiteX3450" fmla="*/ 1797642 w 2604760"/>
                  <a:gd name="connsiteY3450" fmla="*/ 984784 h 1458260"/>
                  <a:gd name="connsiteX3451" fmla="*/ 1798160 w 2604760"/>
                  <a:gd name="connsiteY3451" fmla="*/ 975958 h 1458260"/>
                  <a:gd name="connsiteX3452" fmla="*/ 1798686 w 2604760"/>
                  <a:gd name="connsiteY3452" fmla="*/ 966238 h 1458260"/>
                  <a:gd name="connsiteX3453" fmla="*/ 1799203 w 2604760"/>
                  <a:gd name="connsiteY3453" fmla="*/ 957362 h 1458260"/>
                  <a:gd name="connsiteX3454" fmla="*/ 1799729 w 2604760"/>
                  <a:gd name="connsiteY3454" fmla="*/ 950924 h 1458260"/>
                  <a:gd name="connsiteX3455" fmla="*/ 1800247 w 2604760"/>
                  <a:gd name="connsiteY3455" fmla="*/ 948035 h 1458260"/>
                  <a:gd name="connsiteX3456" fmla="*/ 1800765 w 2604760"/>
                  <a:gd name="connsiteY3456" fmla="*/ 949187 h 1458260"/>
                  <a:gd name="connsiteX3457" fmla="*/ 1801291 w 2604760"/>
                  <a:gd name="connsiteY3457" fmla="*/ 954105 h 1458260"/>
                  <a:gd name="connsiteX3458" fmla="*/ 1801809 w 2604760"/>
                  <a:gd name="connsiteY3458" fmla="*/ 961829 h 1458260"/>
                  <a:gd name="connsiteX3459" fmla="*/ 1802335 w 2604760"/>
                  <a:gd name="connsiteY3459" fmla="*/ 970839 h 1458260"/>
                  <a:gd name="connsiteX3460" fmla="*/ 1802852 w 2604760"/>
                  <a:gd name="connsiteY3460" fmla="*/ 979407 h 1458260"/>
                  <a:gd name="connsiteX3461" fmla="*/ 1803370 w 2604760"/>
                  <a:gd name="connsiteY3461" fmla="*/ 985895 h 1458260"/>
                  <a:gd name="connsiteX3462" fmla="*/ 1803896 w 2604760"/>
                  <a:gd name="connsiteY3462" fmla="*/ 989076 h 1458260"/>
                  <a:gd name="connsiteX3463" fmla="*/ 1804414 w 2604760"/>
                  <a:gd name="connsiteY3463" fmla="*/ 988308 h 1458260"/>
                  <a:gd name="connsiteX3464" fmla="*/ 1804940 w 2604760"/>
                  <a:gd name="connsiteY3464" fmla="*/ 983657 h 1458260"/>
                  <a:gd name="connsiteX3465" fmla="*/ 1805458 w 2604760"/>
                  <a:gd name="connsiteY3465" fmla="*/ 975891 h 1458260"/>
                  <a:gd name="connsiteX3466" fmla="*/ 1805976 w 2604760"/>
                  <a:gd name="connsiteY3466" fmla="*/ 966313 h 1458260"/>
                  <a:gd name="connsiteX3467" fmla="*/ 1806502 w 2604760"/>
                  <a:gd name="connsiteY3467" fmla="*/ 956494 h 1458260"/>
                  <a:gd name="connsiteX3468" fmla="*/ 1807019 w 2604760"/>
                  <a:gd name="connsiteY3468" fmla="*/ 947976 h 1458260"/>
                  <a:gd name="connsiteX3469" fmla="*/ 1807545 w 2604760"/>
                  <a:gd name="connsiteY3469" fmla="*/ 942006 h 1458260"/>
                  <a:gd name="connsiteX3470" fmla="*/ 1808063 w 2604760"/>
                  <a:gd name="connsiteY3470" fmla="*/ 939359 h 1458260"/>
                  <a:gd name="connsiteX3471" fmla="*/ 1808581 w 2604760"/>
                  <a:gd name="connsiteY3471" fmla="*/ 940169 h 1458260"/>
                  <a:gd name="connsiteX3472" fmla="*/ 1809107 w 2604760"/>
                  <a:gd name="connsiteY3472" fmla="*/ 943868 h 1458260"/>
                  <a:gd name="connsiteX3473" fmla="*/ 1809624 w 2604760"/>
                  <a:gd name="connsiteY3473" fmla="*/ 949329 h 1458260"/>
                  <a:gd name="connsiteX3474" fmla="*/ 1810151 w 2604760"/>
                  <a:gd name="connsiteY3474" fmla="*/ 955166 h 1458260"/>
                  <a:gd name="connsiteX3475" fmla="*/ 1810668 w 2604760"/>
                  <a:gd name="connsiteY3475" fmla="*/ 960026 h 1458260"/>
                  <a:gd name="connsiteX3476" fmla="*/ 1811186 w 2604760"/>
                  <a:gd name="connsiteY3476" fmla="*/ 962848 h 1458260"/>
                  <a:gd name="connsiteX3477" fmla="*/ 1811712 w 2604760"/>
                  <a:gd name="connsiteY3477" fmla="*/ 962982 h 1458260"/>
                  <a:gd name="connsiteX3478" fmla="*/ 1812230 w 2604760"/>
                  <a:gd name="connsiteY3478" fmla="*/ 960301 h 1458260"/>
                  <a:gd name="connsiteX3479" fmla="*/ 1812756 w 2604760"/>
                  <a:gd name="connsiteY3479" fmla="*/ 955216 h 1458260"/>
                  <a:gd name="connsiteX3480" fmla="*/ 1813274 w 2604760"/>
                  <a:gd name="connsiteY3480" fmla="*/ 948619 h 1458260"/>
                  <a:gd name="connsiteX3481" fmla="*/ 1813791 w 2604760"/>
                  <a:gd name="connsiteY3481" fmla="*/ 941597 h 1458260"/>
                  <a:gd name="connsiteX3482" fmla="*/ 1814317 w 2604760"/>
                  <a:gd name="connsiteY3482" fmla="*/ 935226 h 1458260"/>
                  <a:gd name="connsiteX3483" fmla="*/ 1814835 w 2604760"/>
                  <a:gd name="connsiteY3483" fmla="*/ 930357 h 1458260"/>
                  <a:gd name="connsiteX3484" fmla="*/ 1815361 w 2604760"/>
                  <a:gd name="connsiteY3484" fmla="*/ 927518 h 1458260"/>
                  <a:gd name="connsiteX3485" fmla="*/ 1815879 w 2604760"/>
                  <a:gd name="connsiteY3485" fmla="*/ 926758 h 1458260"/>
                  <a:gd name="connsiteX3486" fmla="*/ 1816397 w 2604760"/>
                  <a:gd name="connsiteY3486" fmla="*/ 927685 h 1458260"/>
                  <a:gd name="connsiteX3487" fmla="*/ 1816923 w 2604760"/>
                  <a:gd name="connsiteY3487" fmla="*/ 929522 h 1458260"/>
                  <a:gd name="connsiteX3488" fmla="*/ 1817440 w 2604760"/>
                  <a:gd name="connsiteY3488" fmla="*/ 931410 h 1458260"/>
                  <a:gd name="connsiteX3489" fmla="*/ 1817966 w 2604760"/>
                  <a:gd name="connsiteY3489" fmla="*/ 932587 h 1458260"/>
                  <a:gd name="connsiteX3490" fmla="*/ 1818484 w 2604760"/>
                  <a:gd name="connsiteY3490" fmla="*/ 932629 h 1458260"/>
                  <a:gd name="connsiteX3491" fmla="*/ 1819002 w 2604760"/>
                  <a:gd name="connsiteY3491" fmla="*/ 931384 h 1458260"/>
                  <a:gd name="connsiteX3492" fmla="*/ 1819528 w 2604760"/>
                  <a:gd name="connsiteY3492" fmla="*/ 929038 h 1458260"/>
                  <a:gd name="connsiteX3493" fmla="*/ 1820046 w 2604760"/>
                  <a:gd name="connsiteY3493" fmla="*/ 926065 h 1458260"/>
                  <a:gd name="connsiteX3494" fmla="*/ 1820572 w 2604760"/>
                  <a:gd name="connsiteY3494" fmla="*/ 923134 h 1458260"/>
                  <a:gd name="connsiteX3495" fmla="*/ 1821089 w 2604760"/>
                  <a:gd name="connsiteY3495" fmla="*/ 920905 h 1458260"/>
                  <a:gd name="connsiteX3496" fmla="*/ 1821607 w 2604760"/>
                  <a:gd name="connsiteY3496" fmla="*/ 919828 h 1458260"/>
                  <a:gd name="connsiteX3497" fmla="*/ 1822133 w 2604760"/>
                  <a:gd name="connsiteY3497" fmla="*/ 919986 h 1458260"/>
                  <a:gd name="connsiteX3498" fmla="*/ 1822651 w 2604760"/>
                  <a:gd name="connsiteY3498" fmla="*/ 921114 h 1458260"/>
                  <a:gd name="connsiteX3499" fmla="*/ 1823177 w 2604760"/>
                  <a:gd name="connsiteY3499" fmla="*/ 922700 h 1458260"/>
                  <a:gd name="connsiteX3500" fmla="*/ 1823695 w 2604760"/>
                  <a:gd name="connsiteY3500" fmla="*/ 924078 h 1458260"/>
                  <a:gd name="connsiteX3501" fmla="*/ 1824212 w 2604760"/>
                  <a:gd name="connsiteY3501" fmla="*/ 924546 h 1458260"/>
                  <a:gd name="connsiteX3502" fmla="*/ 1824738 w 2604760"/>
                  <a:gd name="connsiteY3502" fmla="*/ 923594 h 1458260"/>
                  <a:gd name="connsiteX3503" fmla="*/ 1825256 w 2604760"/>
                  <a:gd name="connsiteY3503" fmla="*/ 921072 h 1458260"/>
                  <a:gd name="connsiteX3504" fmla="*/ 1825782 w 2604760"/>
                  <a:gd name="connsiteY3504" fmla="*/ 917264 h 1458260"/>
                  <a:gd name="connsiteX3505" fmla="*/ 1826300 w 2604760"/>
                  <a:gd name="connsiteY3505" fmla="*/ 912822 h 1458260"/>
                  <a:gd name="connsiteX3506" fmla="*/ 1826818 w 2604760"/>
                  <a:gd name="connsiteY3506" fmla="*/ 908630 h 1458260"/>
                  <a:gd name="connsiteX3507" fmla="*/ 1827344 w 2604760"/>
                  <a:gd name="connsiteY3507" fmla="*/ 905632 h 1458260"/>
                  <a:gd name="connsiteX3508" fmla="*/ 1827861 w 2604760"/>
                  <a:gd name="connsiteY3508" fmla="*/ 904689 h 1458260"/>
                  <a:gd name="connsiteX3509" fmla="*/ 1828388 w 2604760"/>
                  <a:gd name="connsiteY3509" fmla="*/ 906342 h 1458260"/>
                  <a:gd name="connsiteX3510" fmla="*/ 1828905 w 2604760"/>
                  <a:gd name="connsiteY3510" fmla="*/ 910551 h 1458260"/>
                  <a:gd name="connsiteX3511" fmla="*/ 1829423 w 2604760"/>
                  <a:gd name="connsiteY3511" fmla="*/ 916696 h 1458260"/>
                  <a:gd name="connsiteX3512" fmla="*/ 1829949 w 2604760"/>
                  <a:gd name="connsiteY3512" fmla="*/ 923694 h 1458260"/>
                  <a:gd name="connsiteX3513" fmla="*/ 1830467 w 2604760"/>
                  <a:gd name="connsiteY3513" fmla="*/ 930240 h 1458260"/>
                  <a:gd name="connsiteX3514" fmla="*/ 1830993 w 2604760"/>
                  <a:gd name="connsiteY3514" fmla="*/ 935084 h 1458260"/>
                  <a:gd name="connsiteX3515" fmla="*/ 1831510 w 2604760"/>
                  <a:gd name="connsiteY3515" fmla="*/ 937238 h 1458260"/>
                  <a:gd name="connsiteX3516" fmla="*/ 1832028 w 2604760"/>
                  <a:gd name="connsiteY3516" fmla="*/ 936194 h 1458260"/>
                  <a:gd name="connsiteX3517" fmla="*/ 1832554 w 2604760"/>
                  <a:gd name="connsiteY3517" fmla="*/ 932061 h 1458260"/>
                  <a:gd name="connsiteX3518" fmla="*/ 1833072 w 2604760"/>
                  <a:gd name="connsiteY3518" fmla="*/ 925598 h 1458260"/>
                  <a:gd name="connsiteX3519" fmla="*/ 1833598 w 2604760"/>
                  <a:gd name="connsiteY3519" fmla="*/ 918074 h 1458260"/>
                  <a:gd name="connsiteX3520" fmla="*/ 1834116 w 2604760"/>
                  <a:gd name="connsiteY3520" fmla="*/ 911060 h 1458260"/>
                  <a:gd name="connsiteX3521" fmla="*/ 1834633 w 2604760"/>
                  <a:gd name="connsiteY3521" fmla="*/ 906117 h 1458260"/>
                  <a:gd name="connsiteX3522" fmla="*/ 1835160 w 2604760"/>
                  <a:gd name="connsiteY3522" fmla="*/ 904547 h 1458260"/>
                  <a:gd name="connsiteX3523" fmla="*/ 1835677 w 2604760"/>
                  <a:gd name="connsiteY3523" fmla="*/ 907035 h 1458260"/>
                  <a:gd name="connsiteX3524" fmla="*/ 1836203 w 2604760"/>
                  <a:gd name="connsiteY3524" fmla="*/ 913523 h 1458260"/>
                  <a:gd name="connsiteX3525" fmla="*/ 1836721 w 2604760"/>
                  <a:gd name="connsiteY3525" fmla="*/ 923109 h 1458260"/>
                  <a:gd name="connsiteX3526" fmla="*/ 1837239 w 2604760"/>
                  <a:gd name="connsiteY3526" fmla="*/ 934299 h 1458260"/>
                  <a:gd name="connsiteX3527" fmla="*/ 1837765 w 2604760"/>
                  <a:gd name="connsiteY3527" fmla="*/ 945271 h 1458260"/>
                  <a:gd name="connsiteX3528" fmla="*/ 1838283 w 2604760"/>
                  <a:gd name="connsiteY3528" fmla="*/ 954247 h 1458260"/>
                  <a:gd name="connsiteX3529" fmla="*/ 1838809 w 2604760"/>
                  <a:gd name="connsiteY3529" fmla="*/ 959809 h 1458260"/>
                  <a:gd name="connsiteX3530" fmla="*/ 1839326 w 2604760"/>
                  <a:gd name="connsiteY3530" fmla="*/ 961145 h 1458260"/>
                  <a:gd name="connsiteX3531" fmla="*/ 1839844 w 2604760"/>
                  <a:gd name="connsiteY3531" fmla="*/ 958205 h 1458260"/>
                  <a:gd name="connsiteX3532" fmla="*/ 1840370 w 2604760"/>
                  <a:gd name="connsiteY3532" fmla="*/ 951767 h 1458260"/>
                  <a:gd name="connsiteX3533" fmla="*/ 1840888 w 2604760"/>
                  <a:gd name="connsiteY3533" fmla="*/ 943258 h 1458260"/>
                  <a:gd name="connsiteX3534" fmla="*/ 1841414 w 2604760"/>
                  <a:gd name="connsiteY3534" fmla="*/ 934507 h 1458260"/>
                  <a:gd name="connsiteX3535" fmla="*/ 1841932 w 2604760"/>
                  <a:gd name="connsiteY3535" fmla="*/ 927435 h 1458260"/>
                  <a:gd name="connsiteX3536" fmla="*/ 1842449 w 2604760"/>
                  <a:gd name="connsiteY3536" fmla="*/ 923619 h 1458260"/>
                  <a:gd name="connsiteX3537" fmla="*/ 1842976 w 2604760"/>
                  <a:gd name="connsiteY3537" fmla="*/ 924078 h 1458260"/>
                  <a:gd name="connsiteX3538" fmla="*/ 1843493 w 2604760"/>
                  <a:gd name="connsiteY3538" fmla="*/ 928988 h 1458260"/>
                  <a:gd name="connsiteX3539" fmla="*/ 1844019 w 2604760"/>
                  <a:gd name="connsiteY3539" fmla="*/ 937731 h 1458260"/>
                  <a:gd name="connsiteX3540" fmla="*/ 1844537 w 2604760"/>
                  <a:gd name="connsiteY3540" fmla="*/ 948970 h 1458260"/>
                  <a:gd name="connsiteX3541" fmla="*/ 1845055 w 2604760"/>
                  <a:gd name="connsiteY3541" fmla="*/ 960944 h 1458260"/>
                  <a:gd name="connsiteX3542" fmla="*/ 1845581 w 2604760"/>
                  <a:gd name="connsiteY3542" fmla="*/ 971758 h 1458260"/>
                  <a:gd name="connsiteX3543" fmla="*/ 1846098 w 2604760"/>
                  <a:gd name="connsiteY3543" fmla="*/ 979757 h 1458260"/>
                  <a:gd name="connsiteX3544" fmla="*/ 1846624 w 2604760"/>
                  <a:gd name="connsiteY3544" fmla="*/ 983824 h 1458260"/>
                  <a:gd name="connsiteX3545" fmla="*/ 1847142 w 2604760"/>
                  <a:gd name="connsiteY3545" fmla="*/ 983582 h 1458260"/>
                  <a:gd name="connsiteX3546" fmla="*/ 1847660 w 2604760"/>
                  <a:gd name="connsiteY3546" fmla="*/ 979457 h 1458260"/>
                  <a:gd name="connsiteX3547" fmla="*/ 1848186 w 2604760"/>
                  <a:gd name="connsiteY3547" fmla="*/ 972543 h 1458260"/>
                  <a:gd name="connsiteX3548" fmla="*/ 1848704 w 2604760"/>
                  <a:gd name="connsiteY3548" fmla="*/ 964443 h 1458260"/>
                  <a:gd name="connsiteX3549" fmla="*/ 1849230 w 2604760"/>
                  <a:gd name="connsiteY3549" fmla="*/ 956894 h 1458260"/>
                  <a:gd name="connsiteX3550" fmla="*/ 1849747 w 2604760"/>
                  <a:gd name="connsiteY3550" fmla="*/ 951433 h 1458260"/>
                  <a:gd name="connsiteX3551" fmla="*/ 1850265 w 2604760"/>
                  <a:gd name="connsiteY3551" fmla="*/ 949137 h 1458260"/>
                  <a:gd name="connsiteX3552" fmla="*/ 1850791 w 2604760"/>
                  <a:gd name="connsiteY3552" fmla="*/ 950473 h 1458260"/>
                  <a:gd name="connsiteX3553" fmla="*/ 1851309 w 2604760"/>
                  <a:gd name="connsiteY3553" fmla="*/ 955283 h 1458260"/>
                  <a:gd name="connsiteX3554" fmla="*/ 1851835 w 2604760"/>
                  <a:gd name="connsiteY3554" fmla="*/ 962790 h 1458260"/>
                  <a:gd name="connsiteX3555" fmla="*/ 1852353 w 2604760"/>
                  <a:gd name="connsiteY3555" fmla="*/ 971708 h 1458260"/>
                  <a:gd name="connsiteX3556" fmla="*/ 1852871 w 2604760"/>
                  <a:gd name="connsiteY3556" fmla="*/ 980517 h 1458260"/>
                  <a:gd name="connsiteX3557" fmla="*/ 1853397 w 2604760"/>
                  <a:gd name="connsiteY3557" fmla="*/ 987757 h 1458260"/>
                  <a:gd name="connsiteX3558" fmla="*/ 1853914 w 2604760"/>
                  <a:gd name="connsiteY3558" fmla="*/ 992375 h 1458260"/>
                  <a:gd name="connsiteX3559" fmla="*/ 1854440 w 2604760"/>
                  <a:gd name="connsiteY3559" fmla="*/ 993828 h 1458260"/>
                  <a:gd name="connsiteX3560" fmla="*/ 1854958 w 2604760"/>
                  <a:gd name="connsiteY3560" fmla="*/ 992183 h 1458260"/>
                  <a:gd name="connsiteX3561" fmla="*/ 1855476 w 2604760"/>
                  <a:gd name="connsiteY3561" fmla="*/ 988058 h 1458260"/>
                  <a:gd name="connsiteX3562" fmla="*/ 1856002 w 2604760"/>
                  <a:gd name="connsiteY3562" fmla="*/ 982505 h 1458260"/>
                  <a:gd name="connsiteX3563" fmla="*/ 1856519 w 2604760"/>
                  <a:gd name="connsiteY3563" fmla="*/ 976726 h 1458260"/>
                  <a:gd name="connsiteX3564" fmla="*/ 1857046 w 2604760"/>
                  <a:gd name="connsiteY3564" fmla="*/ 971825 h 1458260"/>
                  <a:gd name="connsiteX3565" fmla="*/ 1857563 w 2604760"/>
                  <a:gd name="connsiteY3565" fmla="*/ 968601 h 1458260"/>
                  <a:gd name="connsiteX3566" fmla="*/ 1858081 w 2604760"/>
                  <a:gd name="connsiteY3566" fmla="*/ 967499 h 1458260"/>
                  <a:gd name="connsiteX3567" fmla="*/ 1858607 w 2604760"/>
                  <a:gd name="connsiteY3567" fmla="*/ 968535 h 1458260"/>
                  <a:gd name="connsiteX3568" fmla="*/ 1859125 w 2604760"/>
                  <a:gd name="connsiteY3568" fmla="*/ 971349 h 1458260"/>
                  <a:gd name="connsiteX3569" fmla="*/ 1859651 w 2604760"/>
                  <a:gd name="connsiteY3569" fmla="*/ 975223 h 1458260"/>
                  <a:gd name="connsiteX3570" fmla="*/ 1860169 w 2604760"/>
                  <a:gd name="connsiteY3570" fmla="*/ 979223 h 1458260"/>
                  <a:gd name="connsiteX3571" fmla="*/ 1860686 w 2604760"/>
                  <a:gd name="connsiteY3571" fmla="*/ 982463 h 1458260"/>
                  <a:gd name="connsiteX3572" fmla="*/ 1861212 w 2604760"/>
                  <a:gd name="connsiteY3572" fmla="*/ 984333 h 1458260"/>
                  <a:gd name="connsiteX3573" fmla="*/ 1861730 w 2604760"/>
                  <a:gd name="connsiteY3573" fmla="*/ 984575 h 1458260"/>
                  <a:gd name="connsiteX3574" fmla="*/ 1862256 w 2604760"/>
                  <a:gd name="connsiteY3574" fmla="*/ 983290 h 1458260"/>
                  <a:gd name="connsiteX3575" fmla="*/ 1862774 w 2604760"/>
                  <a:gd name="connsiteY3575" fmla="*/ 980860 h 1458260"/>
                  <a:gd name="connsiteX3576" fmla="*/ 1863292 w 2604760"/>
                  <a:gd name="connsiteY3576" fmla="*/ 977879 h 1458260"/>
                  <a:gd name="connsiteX3577" fmla="*/ 1863818 w 2604760"/>
                  <a:gd name="connsiteY3577" fmla="*/ 975023 h 1458260"/>
                  <a:gd name="connsiteX3578" fmla="*/ 1864335 w 2604760"/>
                  <a:gd name="connsiteY3578" fmla="*/ 972843 h 1458260"/>
                  <a:gd name="connsiteX3579" fmla="*/ 1864861 w 2604760"/>
                  <a:gd name="connsiteY3579" fmla="*/ 971599 h 1458260"/>
                  <a:gd name="connsiteX3580" fmla="*/ 1865379 w 2604760"/>
                  <a:gd name="connsiteY3580" fmla="*/ 971273 h 1458260"/>
                  <a:gd name="connsiteX3581" fmla="*/ 1865897 w 2604760"/>
                  <a:gd name="connsiteY3581" fmla="*/ 971566 h 1458260"/>
                  <a:gd name="connsiteX3582" fmla="*/ 1866423 w 2604760"/>
                  <a:gd name="connsiteY3582" fmla="*/ 972050 h 1458260"/>
                  <a:gd name="connsiteX3583" fmla="*/ 1866941 w 2604760"/>
                  <a:gd name="connsiteY3583" fmla="*/ 972192 h 1458260"/>
                  <a:gd name="connsiteX3584" fmla="*/ 1867467 w 2604760"/>
                  <a:gd name="connsiteY3584" fmla="*/ 971482 h 1458260"/>
                  <a:gd name="connsiteX3585" fmla="*/ 1867984 w 2604760"/>
                  <a:gd name="connsiteY3585" fmla="*/ 969629 h 1458260"/>
                  <a:gd name="connsiteX3586" fmla="*/ 1868502 w 2604760"/>
                  <a:gd name="connsiteY3586" fmla="*/ 966673 h 1458260"/>
                  <a:gd name="connsiteX3587" fmla="*/ 1869028 w 2604760"/>
                  <a:gd name="connsiteY3587" fmla="*/ 962998 h 1458260"/>
                  <a:gd name="connsiteX3588" fmla="*/ 1869546 w 2604760"/>
                  <a:gd name="connsiteY3588" fmla="*/ 959182 h 1458260"/>
                  <a:gd name="connsiteX3589" fmla="*/ 1870072 w 2604760"/>
                  <a:gd name="connsiteY3589" fmla="*/ 955867 h 1458260"/>
                  <a:gd name="connsiteX3590" fmla="*/ 1870590 w 2604760"/>
                  <a:gd name="connsiteY3590" fmla="*/ 953663 h 1458260"/>
                  <a:gd name="connsiteX3591" fmla="*/ 1871107 w 2604760"/>
                  <a:gd name="connsiteY3591" fmla="*/ 953037 h 1458260"/>
                  <a:gd name="connsiteX3592" fmla="*/ 1871633 w 2604760"/>
                  <a:gd name="connsiteY3592" fmla="*/ 954147 h 1458260"/>
                  <a:gd name="connsiteX3593" fmla="*/ 1872151 w 2604760"/>
                  <a:gd name="connsiteY3593" fmla="*/ 956727 h 1458260"/>
                  <a:gd name="connsiteX3594" fmla="*/ 1872677 w 2604760"/>
                  <a:gd name="connsiteY3594" fmla="*/ 960059 h 1458260"/>
                  <a:gd name="connsiteX3595" fmla="*/ 1873195 w 2604760"/>
                  <a:gd name="connsiteY3595" fmla="*/ 963207 h 1458260"/>
                  <a:gd name="connsiteX3596" fmla="*/ 1873713 w 2604760"/>
                  <a:gd name="connsiteY3596" fmla="*/ 965161 h 1458260"/>
                  <a:gd name="connsiteX3597" fmla="*/ 1874239 w 2604760"/>
                  <a:gd name="connsiteY3597" fmla="*/ 965094 h 1458260"/>
                  <a:gd name="connsiteX3598" fmla="*/ 1874757 w 2604760"/>
                  <a:gd name="connsiteY3598" fmla="*/ 962489 h 1458260"/>
                  <a:gd name="connsiteX3599" fmla="*/ 1875283 w 2604760"/>
                  <a:gd name="connsiteY3599" fmla="*/ 957345 h 1458260"/>
                  <a:gd name="connsiteX3600" fmla="*/ 1875800 w 2604760"/>
                  <a:gd name="connsiteY3600" fmla="*/ 950206 h 1458260"/>
                  <a:gd name="connsiteX3601" fmla="*/ 1876318 w 2604760"/>
                  <a:gd name="connsiteY3601" fmla="*/ 942081 h 1458260"/>
                  <a:gd name="connsiteX3602" fmla="*/ 1876844 w 2604760"/>
                  <a:gd name="connsiteY3602" fmla="*/ 934249 h 1458260"/>
                  <a:gd name="connsiteX3603" fmla="*/ 1877362 w 2604760"/>
                  <a:gd name="connsiteY3603" fmla="*/ 927986 h 1458260"/>
                  <a:gd name="connsiteX3604" fmla="*/ 1877888 w 2604760"/>
                  <a:gd name="connsiteY3604" fmla="*/ 924345 h 1458260"/>
                  <a:gd name="connsiteX3605" fmla="*/ 1878405 w 2604760"/>
                  <a:gd name="connsiteY3605" fmla="*/ 924011 h 1458260"/>
                  <a:gd name="connsiteX3606" fmla="*/ 1878923 w 2604760"/>
                  <a:gd name="connsiteY3606" fmla="*/ 927076 h 1458260"/>
                  <a:gd name="connsiteX3607" fmla="*/ 1879449 w 2604760"/>
                  <a:gd name="connsiteY3607" fmla="*/ 932979 h 1458260"/>
                  <a:gd name="connsiteX3608" fmla="*/ 1879967 w 2604760"/>
                  <a:gd name="connsiteY3608" fmla="*/ 940511 h 1458260"/>
                  <a:gd name="connsiteX3609" fmla="*/ 1880493 w 2604760"/>
                  <a:gd name="connsiteY3609" fmla="*/ 948076 h 1458260"/>
                  <a:gd name="connsiteX3610" fmla="*/ 1881011 w 2604760"/>
                  <a:gd name="connsiteY3610" fmla="*/ 954030 h 1458260"/>
                  <a:gd name="connsiteX3611" fmla="*/ 1881528 w 2604760"/>
                  <a:gd name="connsiteY3611" fmla="*/ 956961 h 1458260"/>
                  <a:gd name="connsiteX3612" fmla="*/ 1882055 w 2604760"/>
                  <a:gd name="connsiteY3612" fmla="*/ 956018 h 1458260"/>
                  <a:gd name="connsiteX3613" fmla="*/ 1882572 w 2604760"/>
                  <a:gd name="connsiteY3613" fmla="*/ 951058 h 1458260"/>
                  <a:gd name="connsiteX3614" fmla="*/ 1883098 w 2604760"/>
                  <a:gd name="connsiteY3614" fmla="*/ 942732 h 1458260"/>
                  <a:gd name="connsiteX3615" fmla="*/ 1883616 w 2604760"/>
                  <a:gd name="connsiteY3615" fmla="*/ 932353 h 1458260"/>
                  <a:gd name="connsiteX3616" fmla="*/ 1884134 w 2604760"/>
                  <a:gd name="connsiteY3616" fmla="*/ 921681 h 1458260"/>
                  <a:gd name="connsiteX3617" fmla="*/ 1884660 w 2604760"/>
                  <a:gd name="connsiteY3617" fmla="*/ 912563 h 1458260"/>
                  <a:gd name="connsiteX3618" fmla="*/ 1885178 w 2604760"/>
                  <a:gd name="connsiteY3618" fmla="*/ 906593 h 1458260"/>
                  <a:gd name="connsiteX3619" fmla="*/ 1885704 w 2604760"/>
                  <a:gd name="connsiteY3619" fmla="*/ 904864 h 1458260"/>
                  <a:gd name="connsiteX3620" fmla="*/ 1886221 w 2604760"/>
                  <a:gd name="connsiteY3620" fmla="*/ 907686 h 1458260"/>
                  <a:gd name="connsiteX3621" fmla="*/ 1886739 w 2604760"/>
                  <a:gd name="connsiteY3621" fmla="*/ 914534 h 1458260"/>
                  <a:gd name="connsiteX3622" fmla="*/ 1887265 w 2604760"/>
                  <a:gd name="connsiteY3622" fmla="*/ 924128 h 1458260"/>
                  <a:gd name="connsiteX3623" fmla="*/ 1887783 w 2604760"/>
                  <a:gd name="connsiteY3623" fmla="*/ 934649 h 1458260"/>
                  <a:gd name="connsiteX3624" fmla="*/ 1888309 w 2604760"/>
                  <a:gd name="connsiteY3624" fmla="*/ 944118 h 1458260"/>
                  <a:gd name="connsiteX3625" fmla="*/ 1888827 w 2604760"/>
                  <a:gd name="connsiteY3625" fmla="*/ 950749 h 1458260"/>
                  <a:gd name="connsiteX3626" fmla="*/ 1889344 w 2604760"/>
                  <a:gd name="connsiteY3626" fmla="*/ 953321 h 1458260"/>
                  <a:gd name="connsiteX3627" fmla="*/ 1889870 w 2604760"/>
                  <a:gd name="connsiteY3627" fmla="*/ 951358 h 1458260"/>
                  <a:gd name="connsiteX3628" fmla="*/ 1890388 w 2604760"/>
                  <a:gd name="connsiteY3628" fmla="*/ 945263 h 1458260"/>
                  <a:gd name="connsiteX3629" fmla="*/ 1890914 w 2604760"/>
                  <a:gd name="connsiteY3629" fmla="*/ 936202 h 1458260"/>
                  <a:gd name="connsiteX3630" fmla="*/ 1891432 w 2604760"/>
                  <a:gd name="connsiteY3630" fmla="*/ 925907 h 1458260"/>
                  <a:gd name="connsiteX3631" fmla="*/ 1891950 w 2604760"/>
                  <a:gd name="connsiteY3631" fmla="*/ 916337 h 1458260"/>
                  <a:gd name="connsiteX3632" fmla="*/ 1892476 w 2604760"/>
                  <a:gd name="connsiteY3632" fmla="*/ 909306 h 1458260"/>
                  <a:gd name="connsiteX3633" fmla="*/ 1892993 w 2604760"/>
                  <a:gd name="connsiteY3633" fmla="*/ 906108 h 1458260"/>
                  <a:gd name="connsiteX3634" fmla="*/ 1893519 w 2604760"/>
                  <a:gd name="connsiteY3634" fmla="*/ 907286 h 1458260"/>
                  <a:gd name="connsiteX3635" fmla="*/ 1894037 w 2604760"/>
                  <a:gd name="connsiteY3635" fmla="*/ 912588 h 1458260"/>
                  <a:gd name="connsiteX3636" fmla="*/ 1894555 w 2604760"/>
                  <a:gd name="connsiteY3636" fmla="*/ 921022 h 1458260"/>
                  <a:gd name="connsiteX3637" fmla="*/ 1895081 w 2604760"/>
                  <a:gd name="connsiteY3637" fmla="*/ 931075 h 1458260"/>
                  <a:gd name="connsiteX3638" fmla="*/ 1895599 w 2604760"/>
                  <a:gd name="connsiteY3638" fmla="*/ 940979 h 1458260"/>
                  <a:gd name="connsiteX3639" fmla="*/ 1896125 w 2604760"/>
                  <a:gd name="connsiteY3639" fmla="*/ 949045 h 1458260"/>
                  <a:gd name="connsiteX3640" fmla="*/ 1896642 w 2604760"/>
                  <a:gd name="connsiteY3640" fmla="*/ 954022 h 1458260"/>
                  <a:gd name="connsiteX3641" fmla="*/ 1897160 w 2604760"/>
                  <a:gd name="connsiteY3641" fmla="*/ 955291 h 1458260"/>
                  <a:gd name="connsiteX3642" fmla="*/ 1897686 w 2604760"/>
                  <a:gd name="connsiteY3642" fmla="*/ 952945 h 1458260"/>
                  <a:gd name="connsiteX3643" fmla="*/ 1898204 w 2604760"/>
                  <a:gd name="connsiteY3643" fmla="*/ 947743 h 1458260"/>
                  <a:gd name="connsiteX3644" fmla="*/ 1898730 w 2604760"/>
                  <a:gd name="connsiteY3644" fmla="*/ 940962 h 1458260"/>
                  <a:gd name="connsiteX3645" fmla="*/ 1899248 w 2604760"/>
                  <a:gd name="connsiteY3645" fmla="*/ 934132 h 1458260"/>
                  <a:gd name="connsiteX3646" fmla="*/ 1899766 w 2604760"/>
                  <a:gd name="connsiteY3646" fmla="*/ 928704 h 1458260"/>
                  <a:gd name="connsiteX3647" fmla="*/ 1900291 w 2604760"/>
                  <a:gd name="connsiteY3647" fmla="*/ 925765 h 1458260"/>
                  <a:gd name="connsiteX3648" fmla="*/ 1900809 w 2604760"/>
                  <a:gd name="connsiteY3648" fmla="*/ 925815 h 1458260"/>
                  <a:gd name="connsiteX3649" fmla="*/ 1901335 w 2604760"/>
                  <a:gd name="connsiteY3649" fmla="*/ 928762 h 1458260"/>
                  <a:gd name="connsiteX3650" fmla="*/ 1901853 w 2604760"/>
                  <a:gd name="connsiteY3650" fmla="*/ 934023 h 1458260"/>
                  <a:gd name="connsiteX3651" fmla="*/ 1902371 w 2604760"/>
                  <a:gd name="connsiteY3651" fmla="*/ 940636 h 1458260"/>
                  <a:gd name="connsiteX3652" fmla="*/ 1902897 w 2604760"/>
                  <a:gd name="connsiteY3652" fmla="*/ 947434 h 1458260"/>
                  <a:gd name="connsiteX3653" fmla="*/ 1903414 w 2604760"/>
                  <a:gd name="connsiteY3653" fmla="*/ 953287 h 1458260"/>
                  <a:gd name="connsiteX3654" fmla="*/ 1903941 w 2604760"/>
                  <a:gd name="connsiteY3654" fmla="*/ 957387 h 1458260"/>
                  <a:gd name="connsiteX3655" fmla="*/ 1904458 w 2604760"/>
                  <a:gd name="connsiteY3655" fmla="*/ 959366 h 1458260"/>
                  <a:gd name="connsiteX3656" fmla="*/ 1904976 w 2604760"/>
                  <a:gd name="connsiteY3656" fmla="*/ 959333 h 1458260"/>
                  <a:gd name="connsiteX3657" fmla="*/ 1905502 w 2604760"/>
                  <a:gd name="connsiteY3657" fmla="*/ 957738 h 1458260"/>
                  <a:gd name="connsiteX3658" fmla="*/ 1906020 w 2604760"/>
                  <a:gd name="connsiteY3658" fmla="*/ 955325 h 1458260"/>
                  <a:gd name="connsiteX3659" fmla="*/ 1906546 w 2604760"/>
                  <a:gd name="connsiteY3659" fmla="*/ 952928 h 1458260"/>
                  <a:gd name="connsiteX3660" fmla="*/ 1907064 w 2604760"/>
                  <a:gd name="connsiteY3660" fmla="*/ 951316 h 1458260"/>
                  <a:gd name="connsiteX3661" fmla="*/ 1907581 w 2604760"/>
                  <a:gd name="connsiteY3661" fmla="*/ 950949 h 1458260"/>
                  <a:gd name="connsiteX3662" fmla="*/ 1908107 w 2604760"/>
                  <a:gd name="connsiteY3662" fmla="*/ 951901 h 1458260"/>
                  <a:gd name="connsiteX3663" fmla="*/ 1908625 w 2604760"/>
                  <a:gd name="connsiteY3663" fmla="*/ 953913 h 1458260"/>
                  <a:gd name="connsiteX3664" fmla="*/ 1909151 w 2604760"/>
                  <a:gd name="connsiteY3664" fmla="*/ 956510 h 1458260"/>
                  <a:gd name="connsiteX3665" fmla="*/ 1909669 w 2604760"/>
                  <a:gd name="connsiteY3665" fmla="*/ 959132 h 1458260"/>
                  <a:gd name="connsiteX3666" fmla="*/ 1910187 w 2604760"/>
                  <a:gd name="connsiteY3666" fmla="*/ 961212 h 1458260"/>
                  <a:gd name="connsiteX3667" fmla="*/ 1910713 w 2604760"/>
                  <a:gd name="connsiteY3667" fmla="*/ 962347 h 1458260"/>
                  <a:gd name="connsiteX3668" fmla="*/ 1911230 w 2604760"/>
                  <a:gd name="connsiteY3668" fmla="*/ 962414 h 1458260"/>
                  <a:gd name="connsiteX3669" fmla="*/ 1911757 w 2604760"/>
                  <a:gd name="connsiteY3669" fmla="*/ 961654 h 1458260"/>
                  <a:gd name="connsiteX3670" fmla="*/ 1912274 w 2604760"/>
                  <a:gd name="connsiteY3670" fmla="*/ 960560 h 1458260"/>
                  <a:gd name="connsiteX3671" fmla="*/ 1912792 w 2604760"/>
                  <a:gd name="connsiteY3671" fmla="*/ 959717 h 1458260"/>
                  <a:gd name="connsiteX3672" fmla="*/ 1913318 w 2604760"/>
                  <a:gd name="connsiteY3672" fmla="*/ 959625 h 1458260"/>
                  <a:gd name="connsiteX3673" fmla="*/ 1913836 w 2604760"/>
                  <a:gd name="connsiteY3673" fmla="*/ 960652 h 1458260"/>
                  <a:gd name="connsiteX3674" fmla="*/ 1914362 w 2604760"/>
                  <a:gd name="connsiteY3674" fmla="*/ 962923 h 1458260"/>
                  <a:gd name="connsiteX3675" fmla="*/ 1914879 w 2604760"/>
                  <a:gd name="connsiteY3675" fmla="*/ 966238 h 1458260"/>
                  <a:gd name="connsiteX3676" fmla="*/ 1915397 w 2604760"/>
                  <a:gd name="connsiteY3676" fmla="*/ 970021 h 1458260"/>
                  <a:gd name="connsiteX3677" fmla="*/ 1915923 w 2604760"/>
                  <a:gd name="connsiteY3677" fmla="*/ 973495 h 1458260"/>
                  <a:gd name="connsiteX3678" fmla="*/ 1916441 w 2604760"/>
                  <a:gd name="connsiteY3678" fmla="*/ 975883 h 1458260"/>
                  <a:gd name="connsiteX3679" fmla="*/ 1916967 w 2604760"/>
                  <a:gd name="connsiteY3679" fmla="*/ 976568 h 1458260"/>
                  <a:gd name="connsiteX3680" fmla="*/ 1917485 w 2604760"/>
                  <a:gd name="connsiteY3680" fmla="*/ 975232 h 1458260"/>
                  <a:gd name="connsiteX3681" fmla="*/ 1918002 w 2604760"/>
                  <a:gd name="connsiteY3681" fmla="*/ 971925 h 1458260"/>
                  <a:gd name="connsiteX3682" fmla="*/ 1918528 w 2604760"/>
                  <a:gd name="connsiteY3682" fmla="*/ 967123 h 1458260"/>
                  <a:gd name="connsiteX3683" fmla="*/ 1919046 w 2604760"/>
                  <a:gd name="connsiteY3683" fmla="*/ 961679 h 1458260"/>
                  <a:gd name="connsiteX3684" fmla="*/ 1919572 w 2604760"/>
                  <a:gd name="connsiteY3684" fmla="*/ 956694 h 1458260"/>
                  <a:gd name="connsiteX3685" fmla="*/ 1920090 w 2604760"/>
                  <a:gd name="connsiteY3685" fmla="*/ 953204 h 1458260"/>
                  <a:gd name="connsiteX3686" fmla="*/ 1920608 w 2604760"/>
                  <a:gd name="connsiteY3686" fmla="*/ 951976 h 1458260"/>
                  <a:gd name="connsiteX3687" fmla="*/ 1921134 w 2604760"/>
                  <a:gd name="connsiteY3687" fmla="*/ 953404 h 1458260"/>
                  <a:gd name="connsiteX3688" fmla="*/ 1921652 w 2604760"/>
                  <a:gd name="connsiteY3688" fmla="*/ 957395 h 1458260"/>
                  <a:gd name="connsiteX3689" fmla="*/ 1922178 w 2604760"/>
                  <a:gd name="connsiteY3689" fmla="*/ 963341 h 1458260"/>
                  <a:gd name="connsiteX3690" fmla="*/ 1922695 w 2604760"/>
                  <a:gd name="connsiteY3690" fmla="*/ 970180 h 1458260"/>
                  <a:gd name="connsiteX3691" fmla="*/ 1923213 w 2604760"/>
                  <a:gd name="connsiteY3691" fmla="*/ 976551 h 1458260"/>
                  <a:gd name="connsiteX3692" fmla="*/ 1923739 w 2604760"/>
                  <a:gd name="connsiteY3692" fmla="*/ 981118 h 1458260"/>
                  <a:gd name="connsiteX3693" fmla="*/ 1924257 w 2604760"/>
                  <a:gd name="connsiteY3693" fmla="*/ 982847 h 1458260"/>
                  <a:gd name="connsiteX3694" fmla="*/ 1924783 w 2604760"/>
                  <a:gd name="connsiteY3694" fmla="*/ 981185 h 1458260"/>
                  <a:gd name="connsiteX3695" fmla="*/ 1925300 w 2604760"/>
                  <a:gd name="connsiteY3695" fmla="*/ 976167 h 1458260"/>
                  <a:gd name="connsiteX3696" fmla="*/ 1925818 w 2604760"/>
                  <a:gd name="connsiteY3696" fmla="*/ 968451 h 1458260"/>
                  <a:gd name="connsiteX3697" fmla="*/ 1926344 w 2604760"/>
                  <a:gd name="connsiteY3697" fmla="*/ 959241 h 1458260"/>
                  <a:gd name="connsiteX3698" fmla="*/ 1926862 w 2604760"/>
                  <a:gd name="connsiteY3698" fmla="*/ 950047 h 1458260"/>
                  <a:gd name="connsiteX3699" fmla="*/ 1927388 w 2604760"/>
                  <a:gd name="connsiteY3699" fmla="*/ 942448 h 1458260"/>
                  <a:gd name="connsiteX3700" fmla="*/ 1927906 w 2604760"/>
                  <a:gd name="connsiteY3700" fmla="*/ 937731 h 1458260"/>
                  <a:gd name="connsiteX3701" fmla="*/ 1928423 w 2604760"/>
                  <a:gd name="connsiteY3701" fmla="*/ 936687 h 1458260"/>
                  <a:gd name="connsiteX3702" fmla="*/ 1928950 w 2604760"/>
                  <a:gd name="connsiteY3702" fmla="*/ 939476 h 1458260"/>
                  <a:gd name="connsiteX3703" fmla="*/ 1929467 w 2604760"/>
                  <a:gd name="connsiteY3703" fmla="*/ 945521 h 1458260"/>
                  <a:gd name="connsiteX3704" fmla="*/ 1929993 w 2604760"/>
                  <a:gd name="connsiteY3704" fmla="*/ 953646 h 1458260"/>
                  <a:gd name="connsiteX3705" fmla="*/ 1930511 w 2604760"/>
                  <a:gd name="connsiteY3705" fmla="*/ 962197 h 1458260"/>
                  <a:gd name="connsiteX3706" fmla="*/ 1931029 w 2604760"/>
                  <a:gd name="connsiteY3706" fmla="*/ 969445 h 1458260"/>
                  <a:gd name="connsiteX3707" fmla="*/ 1931555 w 2604760"/>
                  <a:gd name="connsiteY3707" fmla="*/ 973879 h 1458260"/>
                  <a:gd name="connsiteX3708" fmla="*/ 1932073 w 2604760"/>
                  <a:gd name="connsiteY3708" fmla="*/ 974480 h 1458260"/>
                  <a:gd name="connsiteX3709" fmla="*/ 1932599 w 2604760"/>
                  <a:gd name="connsiteY3709" fmla="*/ 970931 h 1458260"/>
                  <a:gd name="connsiteX3710" fmla="*/ 1933116 w 2604760"/>
                  <a:gd name="connsiteY3710" fmla="*/ 963650 h 1458260"/>
                  <a:gd name="connsiteX3711" fmla="*/ 1933634 w 2604760"/>
                  <a:gd name="connsiteY3711" fmla="*/ 953746 h 1458260"/>
                  <a:gd name="connsiteX3712" fmla="*/ 1934160 w 2604760"/>
                  <a:gd name="connsiteY3712" fmla="*/ 942799 h 1458260"/>
                  <a:gd name="connsiteX3713" fmla="*/ 1934678 w 2604760"/>
                  <a:gd name="connsiteY3713" fmla="*/ 932620 h 1458260"/>
                  <a:gd name="connsiteX3714" fmla="*/ 1935204 w 2604760"/>
                  <a:gd name="connsiteY3714" fmla="*/ 924846 h 1458260"/>
                  <a:gd name="connsiteX3715" fmla="*/ 1935722 w 2604760"/>
                  <a:gd name="connsiteY3715" fmla="*/ 920688 h 1458260"/>
                  <a:gd name="connsiteX3716" fmla="*/ 1936239 w 2604760"/>
                  <a:gd name="connsiteY3716" fmla="*/ 920671 h 1458260"/>
                  <a:gd name="connsiteX3717" fmla="*/ 1936765 w 2604760"/>
                  <a:gd name="connsiteY3717" fmla="*/ 924562 h 1458260"/>
                  <a:gd name="connsiteX3718" fmla="*/ 1937283 w 2604760"/>
                  <a:gd name="connsiteY3718" fmla="*/ 931426 h 1458260"/>
                  <a:gd name="connsiteX3719" fmla="*/ 1937809 w 2604760"/>
                  <a:gd name="connsiteY3719" fmla="*/ 939785 h 1458260"/>
                  <a:gd name="connsiteX3720" fmla="*/ 1938327 w 2604760"/>
                  <a:gd name="connsiteY3720" fmla="*/ 947935 h 1458260"/>
                  <a:gd name="connsiteX3721" fmla="*/ 1938845 w 2604760"/>
                  <a:gd name="connsiteY3721" fmla="*/ 954214 h 1458260"/>
                  <a:gd name="connsiteX3722" fmla="*/ 1939371 w 2604760"/>
                  <a:gd name="connsiteY3722" fmla="*/ 957345 h 1458260"/>
                  <a:gd name="connsiteX3723" fmla="*/ 1939888 w 2604760"/>
                  <a:gd name="connsiteY3723" fmla="*/ 956677 h 1458260"/>
                  <a:gd name="connsiteX3724" fmla="*/ 1940414 w 2604760"/>
                  <a:gd name="connsiteY3724" fmla="*/ 952260 h 1458260"/>
                  <a:gd name="connsiteX3725" fmla="*/ 1940932 w 2604760"/>
                  <a:gd name="connsiteY3725" fmla="*/ 944862 h 1458260"/>
                  <a:gd name="connsiteX3726" fmla="*/ 1941450 w 2604760"/>
                  <a:gd name="connsiteY3726" fmla="*/ 935752 h 1458260"/>
                  <a:gd name="connsiteX3727" fmla="*/ 1941976 w 2604760"/>
                  <a:gd name="connsiteY3727" fmla="*/ 926508 h 1458260"/>
                  <a:gd name="connsiteX3728" fmla="*/ 1942494 w 2604760"/>
                  <a:gd name="connsiteY3728" fmla="*/ 918684 h 1458260"/>
                  <a:gd name="connsiteX3729" fmla="*/ 1943020 w 2604760"/>
                  <a:gd name="connsiteY3729" fmla="*/ 913490 h 1458260"/>
                  <a:gd name="connsiteX3730" fmla="*/ 1943538 w 2604760"/>
                  <a:gd name="connsiteY3730" fmla="*/ 911586 h 1458260"/>
                  <a:gd name="connsiteX3731" fmla="*/ 1944055 w 2604760"/>
                  <a:gd name="connsiteY3731" fmla="*/ 912972 h 1458260"/>
                  <a:gd name="connsiteX3732" fmla="*/ 1944581 w 2604760"/>
                  <a:gd name="connsiteY3732" fmla="*/ 917080 h 1458260"/>
                  <a:gd name="connsiteX3733" fmla="*/ 1945099 w 2604760"/>
                  <a:gd name="connsiteY3733" fmla="*/ 922892 h 1458260"/>
                  <a:gd name="connsiteX3734" fmla="*/ 1945625 w 2604760"/>
                  <a:gd name="connsiteY3734" fmla="*/ 929155 h 1458260"/>
                  <a:gd name="connsiteX3735" fmla="*/ 1946143 w 2604760"/>
                  <a:gd name="connsiteY3735" fmla="*/ 934558 h 1458260"/>
                  <a:gd name="connsiteX3736" fmla="*/ 1946661 w 2604760"/>
                  <a:gd name="connsiteY3736" fmla="*/ 938031 h 1458260"/>
                  <a:gd name="connsiteX3737" fmla="*/ 1947186 w 2604760"/>
                  <a:gd name="connsiteY3737" fmla="*/ 938983 h 1458260"/>
                  <a:gd name="connsiteX3738" fmla="*/ 1947704 w 2604760"/>
                  <a:gd name="connsiteY3738" fmla="*/ 937380 h 1458260"/>
                  <a:gd name="connsiteX3739" fmla="*/ 1948230 w 2604760"/>
                  <a:gd name="connsiteY3739" fmla="*/ 933706 h 1458260"/>
                  <a:gd name="connsiteX3740" fmla="*/ 1948748 w 2604760"/>
                  <a:gd name="connsiteY3740" fmla="*/ 928796 h 1458260"/>
                  <a:gd name="connsiteX3741" fmla="*/ 1949266 w 2604760"/>
                  <a:gd name="connsiteY3741" fmla="*/ 923686 h 1458260"/>
                  <a:gd name="connsiteX3742" fmla="*/ 1949792 w 2604760"/>
                  <a:gd name="connsiteY3742" fmla="*/ 919352 h 1458260"/>
                  <a:gd name="connsiteX3743" fmla="*/ 1950309 w 2604760"/>
                  <a:gd name="connsiteY3743" fmla="*/ 916546 h 1458260"/>
                  <a:gd name="connsiteX3744" fmla="*/ 1950836 w 2604760"/>
                  <a:gd name="connsiteY3744" fmla="*/ 915594 h 1458260"/>
                  <a:gd name="connsiteX3745" fmla="*/ 1951353 w 2604760"/>
                  <a:gd name="connsiteY3745" fmla="*/ 916371 h 1458260"/>
                  <a:gd name="connsiteX3746" fmla="*/ 1951871 w 2604760"/>
                  <a:gd name="connsiteY3746" fmla="*/ 918408 h 1458260"/>
                  <a:gd name="connsiteX3747" fmla="*/ 1952397 w 2604760"/>
                  <a:gd name="connsiteY3747" fmla="*/ 921080 h 1458260"/>
                  <a:gd name="connsiteX3748" fmla="*/ 1952915 w 2604760"/>
                  <a:gd name="connsiteY3748" fmla="*/ 923686 h 1458260"/>
                  <a:gd name="connsiteX3749" fmla="*/ 1953441 w 2604760"/>
                  <a:gd name="connsiteY3749" fmla="*/ 925598 h 1458260"/>
                  <a:gd name="connsiteX3750" fmla="*/ 1953959 w 2604760"/>
                  <a:gd name="connsiteY3750" fmla="*/ 926416 h 1458260"/>
                  <a:gd name="connsiteX3751" fmla="*/ 1954476 w 2604760"/>
                  <a:gd name="connsiteY3751" fmla="*/ 926082 h 1458260"/>
                  <a:gd name="connsiteX3752" fmla="*/ 1955002 w 2604760"/>
                  <a:gd name="connsiteY3752" fmla="*/ 924913 h 1458260"/>
                  <a:gd name="connsiteX3753" fmla="*/ 1955520 w 2604760"/>
                  <a:gd name="connsiteY3753" fmla="*/ 923468 h 1458260"/>
                  <a:gd name="connsiteX3754" fmla="*/ 1956046 w 2604760"/>
                  <a:gd name="connsiteY3754" fmla="*/ 922366 h 1458260"/>
                  <a:gd name="connsiteX3755" fmla="*/ 1956564 w 2604760"/>
                  <a:gd name="connsiteY3755" fmla="*/ 922082 h 1458260"/>
                  <a:gd name="connsiteX3756" fmla="*/ 1957081 w 2604760"/>
                  <a:gd name="connsiteY3756" fmla="*/ 922926 h 1458260"/>
                  <a:gd name="connsiteX3757" fmla="*/ 1957608 w 2604760"/>
                  <a:gd name="connsiteY3757" fmla="*/ 924905 h 1458260"/>
                  <a:gd name="connsiteX3758" fmla="*/ 1958125 w 2604760"/>
                  <a:gd name="connsiteY3758" fmla="*/ 927685 h 1458260"/>
                  <a:gd name="connsiteX3759" fmla="*/ 1958652 w 2604760"/>
                  <a:gd name="connsiteY3759" fmla="*/ 930625 h 1458260"/>
                  <a:gd name="connsiteX3760" fmla="*/ 1959169 w 2604760"/>
                  <a:gd name="connsiteY3760" fmla="*/ 932988 h 1458260"/>
                  <a:gd name="connsiteX3761" fmla="*/ 1959687 w 2604760"/>
                  <a:gd name="connsiteY3761" fmla="*/ 934123 h 1458260"/>
                  <a:gd name="connsiteX3762" fmla="*/ 1960213 w 2604760"/>
                  <a:gd name="connsiteY3762" fmla="*/ 933656 h 1458260"/>
                  <a:gd name="connsiteX3763" fmla="*/ 1960731 w 2604760"/>
                  <a:gd name="connsiteY3763" fmla="*/ 931551 h 1458260"/>
                  <a:gd name="connsiteX3764" fmla="*/ 1961257 w 2604760"/>
                  <a:gd name="connsiteY3764" fmla="*/ 928136 h 1458260"/>
                  <a:gd name="connsiteX3765" fmla="*/ 1961774 w 2604760"/>
                  <a:gd name="connsiteY3765" fmla="*/ 924136 h 1458260"/>
                  <a:gd name="connsiteX3766" fmla="*/ 1962292 w 2604760"/>
                  <a:gd name="connsiteY3766" fmla="*/ 920529 h 1458260"/>
                  <a:gd name="connsiteX3767" fmla="*/ 1962818 w 2604760"/>
                  <a:gd name="connsiteY3767" fmla="*/ 918300 h 1458260"/>
                  <a:gd name="connsiteX3768" fmla="*/ 1963336 w 2604760"/>
                  <a:gd name="connsiteY3768" fmla="*/ 918191 h 1458260"/>
                  <a:gd name="connsiteX3769" fmla="*/ 1963862 w 2604760"/>
                  <a:gd name="connsiteY3769" fmla="*/ 920546 h 1458260"/>
                  <a:gd name="connsiteX3770" fmla="*/ 1964380 w 2604760"/>
                  <a:gd name="connsiteY3770" fmla="*/ 925214 h 1458260"/>
                  <a:gd name="connsiteX3771" fmla="*/ 1964897 w 2604760"/>
                  <a:gd name="connsiteY3771" fmla="*/ 931635 h 1458260"/>
                  <a:gd name="connsiteX3772" fmla="*/ 1965423 w 2604760"/>
                  <a:gd name="connsiteY3772" fmla="*/ 938833 h 1458260"/>
                  <a:gd name="connsiteX3773" fmla="*/ 1965941 w 2604760"/>
                  <a:gd name="connsiteY3773" fmla="*/ 945546 h 1458260"/>
                  <a:gd name="connsiteX3774" fmla="*/ 1966467 w 2604760"/>
                  <a:gd name="connsiteY3774" fmla="*/ 950490 h 1458260"/>
                  <a:gd name="connsiteX3775" fmla="*/ 1966985 w 2604760"/>
                  <a:gd name="connsiteY3775" fmla="*/ 952661 h 1458260"/>
                  <a:gd name="connsiteX3776" fmla="*/ 1967503 w 2604760"/>
                  <a:gd name="connsiteY3776" fmla="*/ 951559 h 1458260"/>
                  <a:gd name="connsiteX3777" fmla="*/ 1968029 w 2604760"/>
                  <a:gd name="connsiteY3777" fmla="*/ 947342 h 1458260"/>
                  <a:gd name="connsiteX3778" fmla="*/ 1968547 w 2604760"/>
                  <a:gd name="connsiteY3778" fmla="*/ 940753 h 1458260"/>
                  <a:gd name="connsiteX3779" fmla="*/ 1969072 w 2604760"/>
                  <a:gd name="connsiteY3779" fmla="*/ 933046 h 1458260"/>
                  <a:gd name="connsiteX3780" fmla="*/ 1969590 w 2604760"/>
                  <a:gd name="connsiteY3780" fmla="*/ 925773 h 1458260"/>
                  <a:gd name="connsiteX3781" fmla="*/ 1970108 w 2604760"/>
                  <a:gd name="connsiteY3781" fmla="*/ 920462 h 1458260"/>
                  <a:gd name="connsiteX3782" fmla="*/ 1970634 w 2604760"/>
                  <a:gd name="connsiteY3782" fmla="*/ 918274 h 1458260"/>
                  <a:gd name="connsiteX3783" fmla="*/ 1971152 w 2604760"/>
                  <a:gd name="connsiteY3783" fmla="*/ 919769 h 1458260"/>
                  <a:gd name="connsiteX3784" fmla="*/ 1971678 w 2604760"/>
                  <a:gd name="connsiteY3784" fmla="*/ 924880 h 1458260"/>
                  <a:gd name="connsiteX3785" fmla="*/ 1972195 w 2604760"/>
                  <a:gd name="connsiteY3785" fmla="*/ 932879 h 1458260"/>
                  <a:gd name="connsiteX3786" fmla="*/ 1972713 w 2604760"/>
                  <a:gd name="connsiteY3786" fmla="*/ 942507 h 1458260"/>
                  <a:gd name="connsiteX3787" fmla="*/ 1973239 w 2604760"/>
                  <a:gd name="connsiteY3787" fmla="*/ 952110 h 1458260"/>
                  <a:gd name="connsiteX3788" fmla="*/ 1973757 w 2604760"/>
                  <a:gd name="connsiteY3788" fmla="*/ 959976 h 1458260"/>
                  <a:gd name="connsiteX3789" fmla="*/ 1974283 w 2604760"/>
                  <a:gd name="connsiteY3789" fmla="*/ 964669 h 1458260"/>
                  <a:gd name="connsiteX3790" fmla="*/ 1974801 w 2604760"/>
                  <a:gd name="connsiteY3790" fmla="*/ 965336 h 1458260"/>
                  <a:gd name="connsiteX3791" fmla="*/ 1975319 w 2604760"/>
                  <a:gd name="connsiteY3791" fmla="*/ 961888 h 1458260"/>
                  <a:gd name="connsiteX3792" fmla="*/ 1975845 w 2604760"/>
                  <a:gd name="connsiteY3792" fmla="*/ 954957 h 1458260"/>
                  <a:gd name="connsiteX3793" fmla="*/ 1976362 w 2604760"/>
                  <a:gd name="connsiteY3793" fmla="*/ 945855 h 1458260"/>
                  <a:gd name="connsiteX3794" fmla="*/ 1976888 w 2604760"/>
                  <a:gd name="connsiteY3794" fmla="*/ 936269 h 1458260"/>
                  <a:gd name="connsiteX3795" fmla="*/ 1977406 w 2604760"/>
                  <a:gd name="connsiteY3795" fmla="*/ 928003 h 1458260"/>
                  <a:gd name="connsiteX3796" fmla="*/ 1977924 w 2604760"/>
                  <a:gd name="connsiteY3796" fmla="*/ 922567 h 1458260"/>
                  <a:gd name="connsiteX3797" fmla="*/ 1978450 w 2604760"/>
                  <a:gd name="connsiteY3797" fmla="*/ 920963 h 1458260"/>
                  <a:gd name="connsiteX3798" fmla="*/ 1978968 w 2604760"/>
                  <a:gd name="connsiteY3798" fmla="*/ 923468 h 1458260"/>
                  <a:gd name="connsiteX3799" fmla="*/ 1979494 w 2604760"/>
                  <a:gd name="connsiteY3799" fmla="*/ 929631 h 1458260"/>
                  <a:gd name="connsiteX3800" fmla="*/ 1980011 w 2604760"/>
                  <a:gd name="connsiteY3800" fmla="*/ 938323 h 1458260"/>
                  <a:gd name="connsiteX3801" fmla="*/ 1980529 w 2604760"/>
                  <a:gd name="connsiteY3801" fmla="*/ 947960 h 1458260"/>
                  <a:gd name="connsiteX3802" fmla="*/ 1981055 w 2604760"/>
                  <a:gd name="connsiteY3802" fmla="*/ 956794 h 1458260"/>
                  <a:gd name="connsiteX3803" fmla="*/ 1981573 w 2604760"/>
                  <a:gd name="connsiteY3803" fmla="*/ 963241 h 1458260"/>
                  <a:gd name="connsiteX3804" fmla="*/ 1982099 w 2604760"/>
                  <a:gd name="connsiteY3804" fmla="*/ 966180 h 1458260"/>
                  <a:gd name="connsiteX3805" fmla="*/ 1982617 w 2604760"/>
                  <a:gd name="connsiteY3805" fmla="*/ 965144 h 1458260"/>
                  <a:gd name="connsiteX3806" fmla="*/ 1983134 w 2604760"/>
                  <a:gd name="connsiteY3806" fmla="*/ 960393 h 1458260"/>
                  <a:gd name="connsiteX3807" fmla="*/ 1983660 w 2604760"/>
                  <a:gd name="connsiteY3807" fmla="*/ 952820 h 1458260"/>
                  <a:gd name="connsiteX3808" fmla="*/ 1984178 w 2604760"/>
                  <a:gd name="connsiteY3808" fmla="*/ 943818 h 1458260"/>
                  <a:gd name="connsiteX3809" fmla="*/ 1984704 w 2604760"/>
                  <a:gd name="connsiteY3809" fmla="*/ 934992 h 1458260"/>
                  <a:gd name="connsiteX3810" fmla="*/ 1985222 w 2604760"/>
                  <a:gd name="connsiteY3810" fmla="*/ 927877 h 1458260"/>
                  <a:gd name="connsiteX3811" fmla="*/ 1985740 w 2604760"/>
                  <a:gd name="connsiteY3811" fmla="*/ 923669 h 1458260"/>
                  <a:gd name="connsiteX3812" fmla="*/ 1986266 w 2604760"/>
                  <a:gd name="connsiteY3812" fmla="*/ 922934 h 1458260"/>
                  <a:gd name="connsiteX3813" fmla="*/ 1986783 w 2604760"/>
                  <a:gd name="connsiteY3813" fmla="*/ 925589 h 1458260"/>
                  <a:gd name="connsiteX3814" fmla="*/ 1987309 w 2604760"/>
                  <a:gd name="connsiteY3814" fmla="*/ 930883 h 1458260"/>
                  <a:gd name="connsiteX3815" fmla="*/ 1987827 w 2604760"/>
                  <a:gd name="connsiteY3815" fmla="*/ 937639 h 1458260"/>
                  <a:gd name="connsiteX3816" fmla="*/ 1988345 w 2604760"/>
                  <a:gd name="connsiteY3816" fmla="*/ 944494 h 1458260"/>
                  <a:gd name="connsiteX3817" fmla="*/ 1988871 w 2604760"/>
                  <a:gd name="connsiteY3817" fmla="*/ 950147 h 1458260"/>
                  <a:gd name="connsiteX3818" fmla="*/ 1989389 w 2604760"/>
                  <a:gd name="connsiteY3818" fmla="*/ 953571 h 1458260"/>
                  <a:gd name="connsiteX3819" fmla="*/ 1989915 w 2604760"/>
                  <a:gd name="connsiteY3819" fmla="*/ 954172 h 1458260"/>
                  <a:gd name="connsiteX3820" fmla="*/ 1990433 w 2604760"/>
                  <a:gd name="connsiteY3820" fmla="*/ 951943 h 1458260"/>
                  <a:gd name="connsiteX3821" fmla="*/ 1990950 w 2604760"/>
                  <a:gd name="connsiteY3821" fmla="*/ 947375 h 1458260"/>
                  <a:gd name="connsiteX3822" fmla="*/ 1991476 w 2604760"/>
                  <a:gd name="connsiteY3822" fmla="*/ 941338 h 1458260"/>
                  <a:gd name="connsiteX3823" fmla="*/ 1991994 w 2604760"/>
                  <a:gd name="connsiteY3823" fmla="*/ 934925 h 1458260"/>
                  <a:gd name="connsiteX3824" fmla="*/ 1992520 w 2604760"/>
                  <a:gd name="connsiteY3824" fmla="*/ 929272 h 1458260"/>
                  <a:gd name="connsiteX3825" fmla="*/ 1993038 w 2604760"/>
                  <a:gd name="connsiteY3825" fmla="*/ 925264 h 1458260"/>
                  <a:gd name="connsiteX3826" fmla="*/ 1993555 w 2604760"/>
                  <a:gd name="connsiteY3826" fmla="*/ 923410 h 1458260"/>
                  <a:gd name="connsiteX3827" fmla="*/ 1994081 w 2604760"/>
                  <a:gd name="connsiteY3827" fmla="*/ 923694 h 1458260"/>
                  <a:gd name="connsiteX3828" fmla="*/ 1994599 w 2604760"/>
                  <a:gd name="connsiteY3828" fmla="*/ 925623 h 1458260"/>
                  <a:gd name="connsiteX3829" fmla="*/ 1995125 w 2604760"/>
                  <a:gd name="connsiteY3829" fmla="*/ 928462 h 1458260"/>
                  <a:gd name="connsiteX3830" fmla="*/ 1995643 w 2604760"/>
                  <a:gd name="connsiteY3830" fmla="*/ 931393 h 1458260"/>
                  <a:gd name="connsiteX3831" fmla="*/ 1996161 w 2604760"/>
                  <a:gd name="connsiteY3831" fmla="*/ 933681 h 1458260"/>
                  <a:gd name="connsiteX3832" fmla="*/ 1996687 w 2604760"/>
                  <a:gd name="connsiteY3832" fmla="*/ 934775 h 1458260"/>
                  <a:gd name="connsiteX3833" fmla="*/ 1997204 w 2604760"/>
                  <a:gd name="connsiteY3833" fmla="*/ 934432 h 1458260"/>
                  <a:gd name="connsiteX3834" fmla="*/ 1997731 w 2604760"/>
                  <a:gd name="connsiteY3834" fmla="*/ 932779 h 1458260"/>
                  <a:gd name="connsiteX3835" fmla="*/ 1998248 w 2604760"/>
                  <a:gd name="connsiteY3835" fmla="*/ 930249 h 1458260"/>
                  <a:gd name="connsiteX3836" fmla="*/ 1998766 w 2604760"/>
                  <a:gd name="connsiteY3836" fmla="*/ 927443 h 1458260"/>
                  <a:gd name="connsiteX3837" fmla="*/ 1999292 w 2604760"/>
                  <a:gd name="connsiteY3837" fmla="*/ 924946 h 1458260"/>
                  <a:gd name="connsiteX3838" fmla="*/ 1999810 w 2604760"/>
                  <a:gd name="connsiteY3838" fmla="*/ 923243 h 1458260"/>
                  <a:gd name="connsiteX3839" fmla="*/ 2000336 w 2604760"/>
                  <a:gd name="connsiteY3839" fmla="*/ 922583 h 1458260"/>
                  <a:gd name="connsiteX3840" fmla="*/ 2000854 w 2604760"/>
                  <a:gd name="connsiteY3840" fmla="*/ 922917 h 1458260"/>
                  <a:gd name="connsiteX3841" fmla="*/ 2001371 w 2604760"/>
                  <a:gd name="connsiteY3841" fmla="*/ 923894 h 1458260"/>
                  <a:gd name="connsiteX3842" fmla="*/ 2001897 w 2604760"/>
                  <a:gd name="connsiteY3842" fmla="*/ 924913 h 1458260"/>
                  <a:gd name="connsiteX3843" fmla="*/ 2002415 w 2604760"/>
                  <a:gd name="connsiteY3843" fmla="*/ 925330 h 1458260"/>
                  <a:gd name="connsiteX3844" fmla="*/ 2002941 w 2604760"/>
                  <a:gd name="connsiteY3844" fmla="*/ 924713 h 1458260"/>
                  <a:gd name="connsiteX3845" fmla="*/ 2003459 w 2604760"/>
                  <a:gd name="connsiteY3845" fmla="*/ 922850 h 1458260"/>
                  <a:gd name="connsiteX3846" fmla="*/ 2003976 w 2604760"/>
                  <a:gd name="connsiteY3846" fmla="*/ 919853 h 1458260"/>
                  <a:gd name="connsiteX3847" fmla="*/ 2004503 w 2604760"/>
                  <a:gd name="connsiteY3847" fmla="*/ 916112 h 1458260"/>
                  <a:gd name="connsiteX3848" fmla="*/ 2005020 w 2604760"/>
                  <a:gd name="connsiteY3848" fmla="*/ 912312 h 1458260"/>
                  <a:gd name="connsiteX3849" fmla="*/ 2005546 w 2604760"/>
                  <a:gd name="connsiteY3849" fmla="*/ 909290 h 1458260"/>
                  <a:gd name="connsiteX3850" fmla="*/ 2006064 w 2604760"/>
                  <a:gd name="connsiteY3850" fmla="*/ 907778 h 1458260"/>
                  <a:gd name="connsiteX3851" fmla="*/ 2006582 w 2604760"/>
                  <a:gd name="connsiteY3851" fmla="*/ 908213 h 1458260"/>
                  <a:gd name="connsiteX3852" fmla="*/ 2007108 w 2604760"/>
                  <a:gd name="connsiteY3852" fmla="*/ 910592 h 1458260"/>
                  <a:gd name="connsiteX3853" fmla="*/ 2007626 w 2604760"/>
                  <a:gd name="connsiteY3853" fmla="*/ 914509 h 1458260"/>
                  <a:gd name="connsiteX3854" fmla="*/ 2008152 w 2604760"/>
                  <a:gd name="connsiteY3854" fmla="*/ 919201 h 1458260"/>
                  <a:gd name="connsiteX3855" fmla="*/ 2008669 w 2604760"/>
                  <a:gd name="connsiteY3855" fmla="*/ 923686 h 1458260"/>
                  <a:gd name="connsiteX3856" fmla="*/ 2009187 w 2604760"/>
                  <a:gd name="connsiteY3856" fmla="*/ 926875 h 1458260"/>
                  <a:gd name="connsiteX3857" fmla="*/ 2009713 w 2604760"/>
                  <a:gd name="connsiteY3857" fmla="*/ 927861 h 1458260"/>
                  <a:gd name="connsiteX3858" fmla="*/ 2010231 w 2604760"/>
                  <a:gd name="connsiteY3858" fmla="*/ 926140 h 1458260"/>
                  <a:gd name="connsiteX3859" fmla="*/ 2010757 w 2604760"/>
                  <a:gd name="connsiteY3859" fmla="*/ 921765 h 1458260"/>
                  <a:gd name="connsiteX3860" fmla="*/ 2011275 w 2604760"/>
                  <a:gd name="connsiteY3860" fmla="*/ 915277 h 1458260"/>
                  <a:gd name="connsiteX3861" fmla="*/ 2011792 w 2604760"/>
                  <a:gd name="connsiteY3861" fmla="*/ 907695 h 1458260"/>
                  <a:gd name="connsiteX3862" fmla="*/ 2012319 w 2604760"/>
                  <a:gd name="connsiteY3862" fmla="*/ 900355 h 1458260"/>
                  <a:gd name="connsiteX3863" fmla="*/ 2012836 w 2604760"/>
                  <a:gd name="connsiteY3863" fmla="*/ 894685 h 1458260"/>
                  <a:gd name="connsiteX3864" fmla="*/ 2013362 w 2604760"/>
                  <a:gd name="connsiteY3864" fmla="*/ 891888 h 1458260"/>
                  <a:gd name="connsiteX3865" fmla="*/ 2013880 w 2604760"/>
                  <a:gd name="connsiteY3865" fmla="*/ 892606 h 1458260"/>
                  <a:gd name="connsiteX3866" fmla="*/ 2014398 w 2604760"/>
                  <a:gd name="connsiteY3866" fmla="*/ 896798 h 1458260"/>
                  <a:gd name="connsiteX3867" fmla="*/ 2014924 w 2604760"/>
                  <a:gd name="connsiteY3867" fmla="*/ 903753 h 1458260"/>
                  <a:gd name="connsiteX3868" fmla="*/ 2015442 w 2604760"/>
                  <a:gd name="connsiteY3868" fmla="*/ 912262 h 1458260"/>
                  <a:gd name="connsiteX3869" fmla="*/ 2015967 w 2604760"/>
                  <a:gd name="connsiteY3869" fmla="*/ 920763 h 1458260"/>
                  <a:gd name="connsiteX3870" fmla="*/ 2016485 w 2604760"/>
                  <a:gd name="connsiteY3870" fmla="*/ 927644 h 1458260"/>
                  <a:gd name="connsiteX3871" fmla="*/ 2017003 w 2604760"/>
                  <a:gd name="connsiteY3871" fmla="*/ 931501 h 1458260"/>
                  <a:gd name="connsiteX3872" fmla="*/ 2017529 w 2604760"/>
                  <a:gd name="connsiteY3872" fmla="*/ 931510 h 1458260"/>
                  <a:gd name="connsiteX3873" fmla="*/ 2018047 w 2604760"/>
                  <a:gd name="connsiteY3873" fmla="*/ 927543 h 1458260"/>
                  <a:gd name="connsiteX3874" fmla="*/ 2018573 w 2604760"/>
                  <a:gd name="connsiteY3874" fmla="*/ 920228 h 1458260"/>
                  <a:gd name="connsiteX3875" fmla="*/ 2019090 w 2604760"/>
                  <a:gd name="connsiteY3875" fmla="*/ 910826 h 1458260"/>
                  <a:gd name="connsiteX3876" fmla="*/ 2019608 w 2604760"/>
                  <a:gd name="connsiteY3876" fmla="*/ 901023 h 1458260"/>
                  <a:gd name="connsiteX3877" fmla="*/ 2020134 w 2604760"/>
                  <a:gd name="connsiteY3877" fmla="*/ 892656 h 1458260"/>
                  <a:gd name="connsiteX3878" fmla="*/ 2020652 w 2604760"/>
                  <a:gd name="connsiteY3878" fmla="*/ 887337 h 1458260"/>
                  <a:gd name="connsiteX3879" fmla="*/ 2021178 w 2604760"/>
                  <a:gd name="connsiteY3879" fmla="*/ 886084 h 1458260"/>
                  <a:gd name="connsiteX3880" fmla="*/ 2021696 w 2604760"/>
                  <a:gd name="connsiteY3880" fmla="*/ 889157 h 1458260"/>
                  <a:gd name="connsiteX3881" fmla="*/ 2022214 w 2604760"/>
                  <a:gd name="connsiteY3881" fmla="*/ 896030 h 1458260"/>
                  <a:gd name="connsiteX3882" fmla="*/ 2022740 w 2604760"/>
                  <a:gd name="connsiteY3882" fmla="*/ 905474 h 1458260"/>
                  <a:gd name="connsiteX3883" fmla="*/ 2023257 w 2604760"/>
                  <a:gd name="connsiteY3883" fmla="*/ 915803 h 1458260"/>
                  <a:gd name="connsiteX3884" fmla="*/ 2023783 w 2604760"/>
                  <a:gd name="connsiteY3884" fmla="*/ 925155 h 1458260"/>
                  <a:gd name="connsiteX3885" fmla="*/ 2024301 w 2604760"/>
                  <a:gd name="connsiteY3885" fmla="*/ 931852 h 1458260"/>
                  <a:gd name="connsiteX3886" fmla="*/ 2024819 w 2604760"/>
                  <a:gd name="connsiteY3886" fmla="*/ 934716 h 1458260"/>
                  <a:gd name="connsiteX3887" fmla="*/ 2025345 w 2604760"/>
                  <a:gd name="connsiteY3887" fmla="*/ 933330 h 1458260"/>
                  <a:gd name="connsiteX3888" fmla="*/ 2025863 w 2604760"/>
                  <a:gd name="connsiteY3888" fmla="*/ 928036 h 1458260"/>
                  <a:gd name="connsiteX3889" fmla="*/ 2026389 w 2604760"/>
                  <a:gd name="connsiteY3889" fmla="*/ 919911 h 1458260"/>
                  <a:gd name="connsiteX3890" fmla="*/ 2026906 w 2604760"/>
                  <a:gd name="connsiteY3890" fmla="*/ 910525 h 1458260"/>
                  <a:gd name="connsiteX3891" fmla="*/ 2027424 w 2604760"/>
                  <a:gd name="connsiteY3891" fmla="*/ 901641 h 1458260"/>
                  <a:gd name="connsiteX3892" fmla="*/ 2027950 w 2604760"/>
                  <a:gd name="connsiteY3892" fmla="*/ 894911 h 1458260"/>
                  <a:gd name="connsiteX3893" fmla="*/ 2028468 w 2604760"/>
                  <a:gd name="connsiteY3893" fmla="*/ 891545 h 1458260"/>
                  <a:gd name="connsiteX3894" fmla="*/ 2028994 w 2604760"/>
                  <a:gd name="connsiteY3894" fmla="*/ 892113 h 1458260"/>
                  <a:gd name="connsiteX3895" fmla="*/ 2029512 w 2604760"/>
                  <a:gd name="connsiteY3895" fmla="*/ 896447 h 1458260"/>
                  <a:gd name="connsiteX3896" fmla="*/ 2030029 w 2604760"/>
                  <a:gd name="connsiteY3896" fmla="*/ 903695 h 1458260"/>
                  <a:gd name="connsiteX3897" fmla="*/ 2030555 w 2604760"/>
                  <a:gd name="connsiteY3897" fmla="*/ 912463 h 1458260"/>
                  <a:gd name="connsiteX3898" fmla="*/ 2031073 w 2604760"/>
                  <a:gd name="connsiteY3898" fmla="*/ 921164 h 1458260"/>
                  <a:gd name="connsiteX3899" fmla="*/ 2031599 w 2604760"/>
                  <a:gd name="connsiteY3899" fmla="*/ 928270 h 1458260"/>
                  <a:gd name="connsiteX3900" fmla="*/ 2032117 w 2604760"/>
                  <a:gd name="connsiteY3900" fmla="*/ 932637 h 1458260"/>
                  <a:gd name="connsiteX3901" fmla="*/ 2032635 w 2604760"/>
                  <a:gd name="connsiteY3901" fmla="*/ 933664 h 1458260"/>
                  <a:gd name="connsiteX3902" fmla="*/ 2033161 w 2604760"/>
                  <a:gd name="connsiteY3902" fmla="*/ 931426 h 1458260"/>
                  <a:gd name="connsiteX3903" fmla="*/ 2033678 w 2604760"/>
                  <a:gd name="connsiteY3903" fmla="*/ 926591 h 1458260"/>
                  <a:gd name="connsiteX3904" fmla="*/ 2034204 w 2604760"/>
                  <a:gd name="connsiteY3904" fmla="*/ 920262 h 1458260"/>
                  <a:gd name="connsiteX3905" fmla="*/ 2034722 w 2604760"/>
                  <a:gd name="connsiteY3905" fmla="*/ 913732 h 1458260"/>
                  <a:gd name="connsiteX3906" fmla="*/ 2035240 w 2604760"/>
                  <a:gd name="connsiteY3906" fmla="*/ 908246 h 1458260"/>
                  <a:gd name="connsiteX3907" fmla="*/ 2035766 w 2604760"/>
                  <a:gd name="connsiteY3907" fmla="*/ 904780 h 1458260"/>
                  <a:gd name="connsiteX3908" fmla="*/ 2036284 w 2604760"/>
                  <a:gd name="connsiteY3908" fmla="*/ 903879 h 1458260"/>
                  <a:gd name="connsiteX3909" fmla="*/ 2036810 w 2604760"/>
                  <a:gd name="connsiteY3909" fmla="*/ 905582 h 1458260"/>
                  <a:gd name="connsiteX3910" fmla="*/ 2037328 w 2604760"/>
                  <a:gd name="connsiteY3910" fmla="*/ 909365 h 1458260"/>
                  <a:gd name="connsiteX3911" fmla="*/ 2037845 w 2604760"/>
                  <a:gd name="connsiteY3911" fmla="*/ 914350 h 1458260"/>
                  <a:gd name="connsiteX3912" fmla="*/ 2038371 w 2604760"/>
                  <a:gd name="connsiteY3912" fmla="*/ 919510 h 1458260"/>
                  <a:gd name="connsiteX3913" fmla="*/ 2038889 w 2604760"/>
                  <a:gd name="connsiteY3913" fmla="*/ 923928 h 1458260"/>
                  <a:gd name="connsiteX3914" fmla="*/ 2039415 w 2604760"/>
                  <a:gd name="connsiteY3914" fmla="*/ 926867 h 1458260"/>
                  <a:gd name="connsiteX3915" fmla="*/ 2039933 w 2604760"/>
                  <a:gd name="connsiteY3915" fmla="*/ 927969 h 1458260"/>
                  <a:gd name="connsiteX3916" fmla="*/ 2040450 w 2604760"/>
                  <a:gd name="connsiteY3916" fmla="*/ 927293 h 1458260"/>
                  <a:gd name="connsiteX3917" fmla="*/ 2040976 w 2604760"/>
                  <a:gd name="connsiteY3917" fmla="*/ 925255 h 1458260"/>
                  <a:gd name="connsiteX3918" fmla="*/ 2041494 w 2604760"/>
                  <a:gd name="connsiteY3918" fmla="*/ 922550 h 1458260"/>
                  <a:gd name="connsiteX3919" fmla="*/ 2042020 w 2604760"/>
                  <a:gd name="connsiteY3919" fmla="*/ 919894 h 1458260"/>
                  <a:gd name="connsiteX3920" fmla="*/ 2042538 w 2604760"/>
                  <a:gd name="connsiteY3920" fmla="*/ 917890 h 1458260"/>
                  <a:gd name="connsiteX3921" fmla="*/ 2043056 w 2604760"/>
                  <a:gd name="connsiteY3921" fmla="*/ 916930 h 1458260"/>
                  <a:gd name="connsiteX3922" fmla="*/ 2043582 w 2604760"/>
                  <a:gd name="connsiteY3922" fmla="*/ 917122 h 1458260"/>
                  <a:gd name="connsiteX3923" fmla="*/ 2044100 w 2604760"/>
                  <a:gd name="connsiteY3923" fmla="*/ 918274 h 1458260"/>
                  <a:gd name="connsiteX3924" fmla="*/ 2044626 w 2604760"/>
                  <a:gd name="connsiteY3924" fmla="*/ 919928 h 1458260"/>
                  <a:gd name="connsiteX3925" fmla="*/ 2045143 w 2604760"/>
                  <a:gd name="connsiteY3925" fmla="*/ 921481 h 1458260"/>
                  <a:gd name="connsiteX3926" fmla="*/ 2045661 w 2604760"/>
                  <a:gd name="connsiteY3926" fmla="*/ 922425 h 1458260"/>
                  <a:gd name="connsiteX3927" fmla="*/ 2046187 w 2604760"/>
                  <a:gd name="connsiteY3927" fmla="*/ 922450 h 1458260"/>
                  <a:gd name="connsiteX3928" fmla="*/ 2046705 w 2604760"/>
                  <a:gd name="connsiteY3928" fmla="*/ 921514 h 1458260"/>
                  <a:gd name="connsiteX3929" fmla="*/ 2047231 w 2604760"/>
                  <a:gd name="connsiteY3929" fmla="*/ 919819 h 1458260"/>
                  <a:gd name="connsiteX3930" fmla="*/ 2047749 w 2604760"/>
                  <a:gd name="connsiteY3930" fmla="*/ 917782 h 1458260"/>
                  <a:gd name="connsiteX3931" fmla="*/ 2048266 w 2604760"/>
                  <a:gd name="connsiteY3931" fmla="*/ 915995 h 1458260"/>
                  <a:gd name="connsiteX3932" fmla="*/ 2048792 w 2604760"/>
                  <a:gd name="connsiteY3932" fmla="*/ 915051 h 1458260"/>
                  <a:gd name="connsiteX3933" fmla="*/ 2049310 w 2604760"/>
                  <a:gd name="connsiteY3933" fmla="*/ 915385 h 1458260"/>
                  <a:gd name="connsiteX3934" fmla="*/ 2049836 w 2604760"/>
                  <a:gd name="connsiteY3934" fmla="*/ 917080 h 1458260"/>
                  <a:gd name="connsiteX3935" fmla="*/ 2050354 w 2604760"/>
                  <a:gd name="connsiteY3935" fmla="*/ 919894 h 1458260"/>
                  <a:gd name="connsiteX3936" fmla="*/ 2050871 w 2604760"/>
                  <a:gd name="connsiteY3936" fmla="*/ 923285 h 1458260"/>
                  <a:gd name="connsiteX3937" fmla="*/ 2051398 w 2604760"/>
                  <a:gd name="connsiteY3937" fmla="*/ 926533 h 1458260"/>
                  <a:gd name="connsiteX3938" fmla="*/ 2051915 w 2604760"/>
                  <a:gd name="connsiteY3938" fmla="*/ 928838 h 1458260"/>
                  <a:gd name="connsiteX3939" fmla="*/ 2052441 w 2604760"/>
                  <a:gd name="connsiteY3939" fmla="*/ 929464 h 1458260"/>
                  <a:gd name="connsiteX3940" fmla="*/ 2052959 w 2604760"/>
                  <a:gd name="connsiteY3940" fmla="*/ 928011 h 1458260"/>
                  <a:gd name="connsiteX3941" fmla="*/ 2053477 w 2604760"/>
                  <a:gd name="connsiteY3941" fmla="*/ 924487 h 1458260"/>
                  <a:gd name="connsiteX3942" fmla="*/ 2054003 w 2604760"/>
                  <a:gd name="connsiteY3942" fmla="*/ 919385 h 1458260"/>
                  <a:gd name="connsiteX3943" fmla="*/ 2054521 w 2604760"/>
                  <a:gd name="connsiteY3943" fmla="*/ 913506 h 1458260"/>
                  <a:gd name="connsiteX3944" fmla="*/ 2055047 w 2604760"/>
                  <a:gd name="connsiteY3944" fmla="*/ 907878 h 1458260"/>
                  <a:gd name="connsiteX3945" fmla="*/ 2055564 w 2604760"/>
                  <a:gd name="connsiteY3945" fmla="*/ 903553 h 1458260"/>
                  <a:gd name="connsiteX3946" fmla="*/ 2056082 w 2604760"/>
                  <a:gd name="connsiteY3946" fmla="*/ 901482 h 1458260"/>
                  <a:gd name="connsiteX3947" fmla="*/ 2056608 w 2604760"/>
                  <a:gd name="connsiteY3947" fmla="*/ 902175 h 1458260"/>
                  <a:gd name="connsiteX3948" fmla="*/ 2057126 w 2604760"/>
                  <a:gd name="connsiteY3948" fmla="*/ 905624 h 1458260"/>
                  <a:gd name="connsiteX3949" fmla="*/ 2057652 w 2604760"/>
                  <a:gd name="connsiteY3949" fmla="*/ 911210 h 1458260"/>
                  <a:gd name="connsiteX3950" fmla="*/ 2058170 w 2604760"/>
                  <a:gd name="connsiteY3950" fmla="*/ 917932 h 1458260"/>
                  <a:gd name="connsiteX3951" fmla="*/ 2058687 w 2604760"/>
                  <a:gd name="connsiteY3951" fmla="*/ 924504 h 1458260"/>
                  <a:gd name="connsiteX3952" fmla="*/ 2059214 w 2604760"/>
                  <a:gd name="connsiteY3952" fmla="*/ 929597 h 1458260"/>
                  <a:gd name="connsiteX3953" fmla="*/ 2059731 w 2604760"/>
                  <a:gd name="connsiteY3953" fmla="*/ 932061 h 1458260"/>
                  <a:gd name="connsiteX3954" fmla="*/ 2060257 w 2604760"/>
                  <a:gd name="connsiteY3954" fmla="*/ 931167 h 1458260"/>
                  <a:gd name="connsiteX3955" fmla="*/ 2060775 w 2604760"/>
                  <a:gd name="connsiteY3955" fmla="*/ 926834 h 1458260"/>
                  <a:gd name="connsiteX3956" fmla="*/ 2061293 w 2604760"/>
                  <a:gd name="connsiteY3956" fmla="*/ 919644 h 1458260"/>
                  <a:gd name="connsiteX3957" fmla="*/ 2061819 w 2604760"/>
                  <a:gd name="connsiteY3957" fmla="*/ 910743 h 1458260"/>
                  <a:gd name="connsiteX3958" fmla="*/ 2062336 w 2604760"/>
                  <a:gd name="connsiteY3958" fmla="*/ 901607 h 1458260"/>
                  <a:gd name="connsiteX3959" fmla="*/ 2062862 w 2604760"/>
                  <a:gd name="connsiteY3959" fmla="*/ 893800 h 1458260"/>
                  <a:gd name="connsiteX3960" fmla="*/ 2063380 w 2604760"/>
                  <a:gd name="connsiteY3960" fmla="*/ 888740 h 1458260"/>
                  <a:gd name="connsiteX3961" fmla="*/ 2063898 w 2604760"/>
                  <a:gd name="connsiteY3961" fmla="*/ 887328 h 1458260"/>
                  <a:gd name="connsiteX3962" fmla="*/ 2064424 w 2604760"/>
                  <a:gd name="connsiteY3962" fmla="*/ 889792 h 1458260"/>
                  <a:gd name="connsiteX3963" fmla="*/ 2064942 w 2604760"/>
                  <a:gd name="connsiteY3963" fmla="*/ 895612 h 1458260"/>
                  <a:gd name="connsiteX3964" fmla="*/ 2065468 w 2604760"/>
                  <a:gd name="connsiteY3964" fmla="*/ 903670 h 1458260"/>
                  <a:gd name="connsiteX3965" fmla="*/ 2065985 w 2604760"/>
                  <a:gd name="connsiteY3965" fmla="*/ 912446 h 1458260"/>
                  <a:gd name="connsiteX3966" fmla="*/ 2066503 w 2604760"/>
                  <a:gd name="connsiteY3966" fmla="*/ 920254 h 1458260"/>
                  <a:gd name="connsiteX3967" fmla="*/ 2067029 w 2604760"/>
                  <a:gd name="connsiteY3967" fmla="*/ 925523 h 1458260"/>
                  <a:gd name="connsiteX3968" fmla="*/ 2067547 w 2604760"/>
                  <a:gd name="connsiteY3968" fmla="*/ 927134 h 1458260"/>
                  <a:gd name="connsiteX3969" fmla="*/ 2068073 w 2604760"/>
                  <a:gd name="connsiteY3969" fmla="*/ 924663 h 1458260"/>
                  <a:gd name="connsiteX3970" fmla="*/ 2068591 w 2604760"/>
                  <a:gd name="connsiteY3970" fmla="*/ 918433 h 1458260"/>
                  <a:gd name="connsiteX3971" fmla="*/ 2069109 w 2604760"/>
                  <a:gd name="connsiteY3971" fmla="*/ 909482 h 1458260"/>
                  <a:gd name="connsiteX3972" fmla="*/ 2069635 w 2604760"/>
                  <a:gd name="connsiteY3972" fmla="*/ 899336 h 1458260"/>
                  <a:gd name="connsiteX3973" fmla="*/ 2070152 w 2604760"/>
                  <a:gd name="connsiteY3973" fmla="*/ 889733 h 1458260"/>
                  <a:gd name="connsiteX3974" fmla="*/ 2070678 w 2604760"/>
                  <a:gd name="connsiteY3974" fmla="*/ 882310 h 1458260"/>
                  <a:gd name="connsiteX3975" fmla="*/ 2071196 w 2604760"/>
                  <a:gd name="connsiteY3975" fmla="*/ 878302 h 1458260"/>
                  <a:gd name="connsiteX3976" fmla="*/ 2071714 w 2604760"/>
                  <a:gd name="connsiteY3976" fmla="*/ 878260 h 1458260"/>
                  <a:gd name="connsiteX3977" fmla="*/ 2072240 w 2604760"/>
                  <a:gd name="connsiteY3977" fmla="*/ 882026 h 1458260"/>
                  <a:gd name="connsiteX3978" fmla="*/ 2072757 w 2604760"/>
                  <a:gd name="connsiteY3978" fmla="*/ 888748 h 1458260"/>
                  <a:gd name="connsiteX3979" fmla="*/ 2073284 w 2604760"/>
                  <a:gd name="connsiteY3979" fmla="*/ 897031 h 1458260"/>
                  <a:gd name="connsiteX3980" fmla="*/ 2073801 w 2604760"/>
                  <a:gd name="connsiteY3980" fmla="*/ 905248 h 1458260"/>
                  <a:gd name="connsiteX3981" fmla="*/ 2074319 w 2604760"/>
                  <a:gd name="connsiteY3981" fmla="*/ 911811 h 1458260"/>
                  <a:gd name="connsiteX3982" fmla="*/ 2074845 w 2604760"/>
                  <a:gd name="connsiteY3982" fmla="*/ 915477 h 1458260"/>
                  <a:gd name="connsiteX3983" fmla="*/ 2075363 w 2604760"/>
                  <a:gd name="connsiteY3983" fmla="*/ 915602 h 1458260"/>
                  <a:gd name="connsiteX3984" fmla="*/ 2075889 w 2604760"/>
                  <a:gd name="connsiteY3984" fmla="*/ 912204 h 1458260"/>
                  <a:gd name="connsiteX3985" fmla="*/ 2076407 w 2604760"/>
                  <a:gd name="connsiteY3985" fmla="*/ 905958 h 1458260"/>
                  <a:gd name="connsiteX3986" fmla="*/ 2076924 w 2604760"/>
                  <a:gd name="connsiteY3986" fmla="*/ 898042 h 1458260"/>
                  <a:gd name="connsiteX3987" fmla="*/ 2077450 w 2604760"/>
                  <a:gd name="connsiteY3987" fmla="*/ 889892 h 1458260"/>
                  <a:gd name="connsiteX3988" fmla="*/ 2077968 w 2604760"/>
                  <a:gd name="connsiteY3988" fmla="*/ 882920 h 1458260"/>
                  <a:gd name="connsiteX3989" fmla="*/ 2078494 w 2604760"/>
                  <a:gd name="connsiteY3989" fmla="*/ 878260 h 1458260"/>
                  <a:gd name="connsiteX3990" fmla="*/ 2079012 w 2604760"/>
                  <a:gd name="connsiteY3990" fmla="*/ 876573 h 1458260"/>
                  <a:gd name="connsiteX3991" fmla="*/ 2079530 w 2604760"/>
                  <a:gd name="connsiteY3991" fmla="*/ 877951 h 1458260"/>
                  <a:gd name="connsiteX3992" fmla="*/ 2080056 w 2604760"/>
                  <a:gd name="connsiteY3992" fmla="*/ 881859 h 1458260"/>
                  <a:gd name="connsiteX3993" fmla="*/ 2080573 w 2604760"/>
                  <a:gd name="connsiteY3993" fmla="*/ 887320 h 1458260"/>
                  <a:gd name="connsiteX3994" fmla="*/ 2081100 w 2604760"/>
                  <a:gd name="connsiteY3994" fmla="*/ 893107 h 1458260"/>
                  <a:gd name="connsiteX3995" fmla="*/ 2081617 w 2604760"/>
                  <a:gd name="connsiteY3995" fmla="*/ 898084 h 1458260"/>
                  <a:gd name="connsiteX3996" fmla="*/ 2082135 w 2604760"/>
                  <a:gd name="connsiteY3996" fmla="*/ 901365 h 1458260"/>
                  <a:gd name="connsiteX3997" fmla="*/ 2082661 w 2604760"/>
                  <a:gd name="connsiteY3997" fmla="*/ 902468 h 1458260"/>
                  <a:gd name="connsiteX3998" fmla="*/ 2083179 w 2604760"/>
                  <a:gd name="connsiteY3998" fmla="*/ 901374 h 1458260"/>
                  <a:gd name="connsiteX3999" fmla="*/ 2083705 w 2604760"/>
                  <a:gd name="connsiteY3999" fmla="*/ 898484 h 1458260"/>
                  <a:gd name="connsiteX4000" fmla="*/ 2084223 w 2604760"/>
                  <a:gd name="connsiteY4000" fmla="*/ 894543 h 1458260"/>
                  <a:gd name="connsiteX4001" fmla="*/ 2084740 w 2604760"/>
                  <a:gd name="connsiteY4001" fmla="*/ 890426 h 1458260"/>
                  <a:gd name="connsiteX4002" fmla="*/ 2085266 w 2604760"/>
                  <a:gd name="connsiteY4002" fmla="*/ 886944 h 1458260"/>
                  <a:gd name="connsiteX4003" fmla="*/ 2085784 w 2604760"/>
                  <a:gd name="connsiteY4003" fmla="*/ 884715 h 1458260"/>
                  <a:gd name="connsiteX4004" fmla="*/ 2086310 w 2604760"/>
                  <a:gd name="connsiteY4004" fmla="*/ 884030 h 1458260"/>
                  <a:gd name="connsiteX4005" fmla="*/ 2086828 w 2604760"/>
                  <a:gd name="connsiteY4005" fmla="*/ 884832 h 1458260"/>
                  <a:gd name="connsiteX4006" fmla="*/ 2087345 w 2604760"/>
                  <a:gd name="connsiteY4006" fmla="*/ 886711 h 1458260"/>
                  <a:gd name="connsiteX4007" fmla="*/ 2087871 w 2604760"/>
                  <a:gd name="connsiteY4007" fmla="*/ 889015 h 1458260"/>
                  <a:gd name="connsiteX4008" fmla="*/ 2088389 w 2604760"/>
                  <a:gd name="connsiteY4008" fmla="*/ 891053 h 1458260"/>
                  <a:gd name="connsiteX4009" fmla="*/ 2088915 w 2604760"/>
                  <a:gd name="connsiteY4009" fmla="*/ 892322 h 1458260"/>
                  <a:gd name="connsiteX4010" fmla="*/ 2089433 w 2604760"/>
                  <a:gd name="connsiteY4010" fmla="*/ 892606 h 1458260"/>
                  <a:gd name="connsiteX4011" fmla="*/ 2089951 w 2604760"/>
                  <a:gd name="connsiteY4011" fmla="*/ 892005 h 1458260"/>
                  <a:gd name="connsiteX4012" fmla="*/ 2090477 w 2604760"/>
                  <a:gd name="connsiteY4012" fmla="*/ 890811 h 1458260"/>
                  <a:gd name="connsiteX4013" fmla="*/ 2090995 w 2604760"/>
                  <a:gd name="connsiteY4013" fmla="*/ 889516 h 1458260"/>
                  <a:gd name="connsiteX4014" fmla="*/ 2091521 w 2604760"/>
                  <a:gd name="connsiteY4014" fmla="*/ 888665 h 1458260"/>
                  <a:gd name="connsiteX4015" fmla="*/ 2092038 w 2604760"/>
                  <a:gd name="connsiteY4015" fmla="*/ 888723 h 1458260"/>
                  <a:gd name="connsiteX4016" fmla="*/ 2092556 w 2604760"/>
                  <a:gd name="connsiteY4016" fmla="*/ 889900 h 1458260"/>
                  <a:gd name="connsiteX4017" fmla="*/ 2093082 w 2604760"/>
                  <a:gd name="connsiteY4017" fmla="*/ 892080 h 1458260"/>
                  <a:gd name="connsiteX4018" fmla="*/ 2093600 w 2604760"/>
                  <a:gd name="connsiteY4018" fmla="*/ 894869 h 1458260"/>
                  <a:gd name="connsiteX4019" fmla="*/ 2094126 w 2604760"/>
                  <a:gd name="connsiteY4019" fmla="*/ 897691 h 1458260"/>
                  <a:gd name="connsiteX4020" fmla="*/ 2094644 w 2604760"/>
                  <a:gd name="connsiteY4020" fmla="*/ 899887 h 1458260"/>
                  <a:gd name="connsiteX4021" fmla="*/ 2095161 w 2604760"/>
                  <a:gd name="connsiteY4021" fmla="*/ 900848 h 1458260"/>
                  <a:gd name="connsiteX4022" fmla="*/ 2095687 w 2604760"/>
                  <a:gd name="connsiteY4022" fmla="*/ 900180 h 1458260"/>
                  <a:gd name="connsiteX4023" fmla="*/ 2096205 w 2604760"/>
                  <a:gd name="connsiteY4023" fmla="*/ 897858 h 1458260"/>
                  <a:gd name="connsiteX4024" fmla="*/ 2096731 w 2604760"/>
                  <a:gd name="connsiteY4024" fmla="*/ 894284 h 1458260"/>
                  <a:gd name="connsiteX4025" fmla="*/ 2097249 w 2604760"/>
                  <a:gd name="connsiteY4025" fmla="*/ 890176 h 1458260"/>
                  <a:gd name="connsiteX4026" fmla="*/ 2097767 w 2604760"/>
                  <a:gd name="connsiteY4026" fmla="*/ 886435 h 1458260"/>
                  <a:gd name="connsiteX4027" fmla="*/ 2098293 w 2604760"/>
                  <a:gd name="connsiteY4027" fmla="*/ 883922 h 1458260"/>
                  <a:gd name="connsiteX4028" fmla="*/ 2098810 w 2604760"/>
                  <a:gd name="connsiteY4028" fmla="*/ 883412 h 1458260"/>
                  <a:gd name="connsiteX4029" fmla="*/ 2099337 w 2604760"/>
                  <a:gd name="connsiteY4029" fmla="*/ 885324 h 1458260"/>
                  <a:gd name="connsiteX4030" fmla="*/ 2099854 w 2604760"/>
                  <a:gd name="connsiteY4030" fmla="*/ 889591 h 1458260"/>
                  <a:gd name="connsiteX4031" fmla="*/ 2100372 w 2604760"/>
                  <a:gd name="connsiteY4031" fmla="*/ 895604 h 1458260"/>
                  <a:gd name="connsiteX4032" fmla="*/ 2100898 w 2604760"/>
                  <a:gd name="connsiteY4032" fmla="*/ 902342 h 1458260"/>
                  <a:gd name="connsiteX4033" fmla="*/ 2101416 w 2604760"/>
                  <a:gd name="connsiteY4033" fmla="*/ 908605 h 1458260"/>
                  <a:gd name="connsiteX4034" fmla="*/ 2101942 w 2604760"/>
                  <a:gd name="connsiteY4034" fmla="*/ 913264 h 1458260"/>
                  <a:gd name="connsiteX4035" fmla="*/ 2102459 w 2604760"/>
                  <a:gd name="connsiteY4035" fmla="*/ 915419 h 1458260"/>
                  <a:gd name="connsiteX4036" fmla="*/ 2102977 w 2604760"/>
                  <a:gd name="connsiteY4036" fmla="*/ 914575 h 1458260"/>
                  <a:gd name="connsiteX4037" fmla="*/ 2103503 w 2604760"/>
                  <a:gd name="connsiteY4037" fmla="*/ 910801 h 1458260"/>
                  <a:gd name="connsiteX4038" fmla="*/ 2104021 w 2604760"/>
                  <a:gd name="connsiteY4038" fmla="*/ 904739 h 1458260"/>
                  <a:gd name="connsiteX4039" fmla="*/ 2104547 w 2604760"/>
                  <a:gd name="connsiteY4039" fmla="*/ 897491 h 1458260"/>
                  <a:gd name="connsiteX4040" fmla="*/ 2105065 w 2604760"/>
                  <a:gd name="connsiteY4040" fmla="*/ 890418 h 1458260"/>
                  <a:gd name="connsiteX4041" fmla="*/ 2105582 w 2604760"/>
                  <a:gd name="connsiteY4041" fmla="*/ 884899 h 1458260"/>
                  <a:gd name="connsiteX4042" fmla="*/ 2106109 w 2604760"/>
                  <a:gd name="connsiteY4042" fmla="*/ 882101 h 1458260"/>
                  <a:gd name="connsiteX4043" fmla="*/ 2106626 w 2604760"/>
                  <a:gd name="connsiteY4043" fmla="*/ 882761 h 1458260"/>
                  <a:gd name="connsiteX4044" fmla="*/ 2107152 w 2604760"/>
                  <a:gd name="connsiteY4044" fmla="*/ 886961 h 1458260"/>
                  <a:gd name="connsiteX4045" fmla="*/ 2107670 w 2604760"/>
                  <a:gd name="connsiteY4045" fmla="*/ 894042 h 1458260"/>
                  <a:gd name="connsiteX4046" fmla="*/ 2108188 w 2604760"/>
                  <a:gd name="connsiteY4046" fmla="*/ 902768 h 1458260"/>
                  <a:gd name="connsiteX4047" fmla="*/ 2108714 w 2604760"/>
                  <a:gd name="connsiteY4047" fmla="*/ 911611 h 1458260"/>
                  <a:gd name="connsiteX4048" fmla="*/ 2109232 w 2604760"/>
                  <a:gd name="connsiteY4048" fmla="*/ 919018 h 1458260"/>
                  <a:gd name="connsiteX4049" fmla="*/ 2109758 w 2604760"/>
                  <a:gd name="connsiteY4049" fmla="*/ 923710 h 1458260"/>
                  <a:gd name="connsiteX4050" fmla="*/ 2110275 w 2604760"/>
                  <a:gd name="connsiteY4050" fmla="*/ 924829 h 1458260"/>
                  <a:gd name="connsiteX4051" fmla="*/ 2110793 w 2604760"/>
                  <a:gd name="connsiteY4051" fmla="*/ 922166 h 1458260"/>
                  <a:gd name="connsiteX4052" fmla="*/ 2111319 w 2604760"/>
                  <a:gd name="connsiteY4052" fmla="*/ 916195 h 1458260"/>
                  <a:gd name="connsiteX4053" fmla="*/ 2111837 w 2604760"/>
                  <a:gd name="connsiteY4053" fmla="*/ 907995 h 1458260"/>
                  <a:gd name="connsiteX4054" fmla="*/ 2112363 w 2604760"/>
                  <a:gd name="connsiteY4054" fmla="*/ 899052 h 1458260"/>
                  <a:gd name="connsiteX4055" fmla="*/ 2112881 w 2604760"/>
                  <a:gd name="connsiteY4055" fmla="*/ 890978 h 1458260"/>
                  <a:gd name="connsiteX4056" fmla="*/ 2113398 w 2604760"/>
                  <a:gd name="connsiteY4056" fmla="*/ 885266 h 1458260"/>
                  <a:gd name="connsiteX4057" fmla="*/ 2113924 w 2604760"/>
                  <a:gd name="connsiteY4057" fmla="*/ 882970 h 1458260"/>
                  <a:gd name="connsiteX4058" fmla="*/ 2114442 w 2604760"/>
                  <a:gd name="connsiteY4058" fmla="*/ 884523 h 1458260"/>
                  <a:gd name="connsiteX4059" fmla="*/ 2114968 w 2604760"/>
                  <a:gd name="connsiteY4059" fmla="*/ 889591 h 1458260"/>
                  <a:gd name="connsiteX4060" fmla="*/ 2115486 w 2604760"/>
                  <a:gd name="connsiteY4060" fmla="*/ 897207 h 1458260"/>
                  <a:gd name="connsiteX4061" fmla="*/ 2116004 w 2604760"/>
                  <a:gd name="connsiteY4061" fmla="*/ 905958 h 1458260"/>
                  <a:gd name="connsiteX4062" fmla="*/ 2116530 w 2604760"/>
                  <a:gd name="connsiteY4062" fmla="*/ 914233 h 1458260"/>
                  <a:gd name="connsiteX4063" fmla="*/ 2117047 w 2604760"/>
                  <a:gd name="connsiteY4063" fmla="*/ 920562 h 1458260"/>
                  <a:gd name="connsiteX4064" fmla="*/ 2117573 w 2604760"/>
                  <a:gd name="connsiteY4064" fmla="*/ 923802 h 1458260"/>
                  <a:gd name="connsiteX4065" fmla="*/ 2118091 w 2604760"/>
                  <a:gd name="connsiteY4065" fmla="*/ 923410 h 1458260"/>
                  <a:gd name="connsiteX4066" fmla="*/ 2118609 w 2604760"/>
                  <a:gd name="connsiteY4066" fmla="*/ 919502 h 1458260"/>
                  <a:gd name="connsiteX4067" fmla="*/ 2119135 w 2604760"/>
                  <a:gd name="connsiteY4067" fmla="*/ 912855 h 1458260"/>
                  <a:gd name="connsiteX4068" fmla="*/ 2119653 w 2604760"/>
                  <a:gd name="connsiteY4068" fmla="*/ 904697 h 1458260"/>
                  <a:gd name="connsiteX4069" fmla="*/ 2120179 w 2604760"/>
                  <a:gd name="connsiteY4069" fmla="*/ 896497 h 1458260"/>
                  <a:gd name="connsiteX4070" fmla="*/ 2120696 w 2604760"/>
                  <a:gd name="connsiteY4070" fmla="*/ 889650 h 1458260"/>
                  <a:gd name="connsiteX4071" fmla="*/ 2121214 w 2604760"/>
                  <a:gd name="connsiteY4071" fmla="*/ 885258 h 1458260"/>
                  <a:gd name="connsiteX4072" fmla="*/ 2121740 w 2604760"/>
                  <a:gd name="connsiteY4072" fmla="*/ 883938 h 1458260"/>
                  <a:gd name="connsiteX4073" fmla="*/ 2122258 w 2604760"/>
                  <a:gd name="connsiteY4073" fmla="*/ 885725 h 1458260"/>
                  <a:gd name="connsiteX4074" fmla="*/ 2122784 w 2604760"/>
                  <a:gd name="connsiteY4074" fmla="*/ 890092 h 1458260"/>
                  <a:gd name="connsiteX4075" fmla="*/ 2123302 w 2604760"/>
                  <a:gd name="connsiteY4075" fmla="*/ 896046 h 1458260"/>
                  <a:gd name="connsiteX4076" fmla="*/ 2123819 w 2604760"/>
                  <a:gd name="connsiteY4076" fmla="*/ 902334 h 1458260"/>
                  <a:gd name="connsiteX4077" fmla="*/ 2124345 w 2604760"/>
                  <a:gd name="connsiteY4077" fmla="*/ 907678 h 1458260"/>
                  <a:gd name="connsiteX4078" fmla="*/ 2124863 w 2604760"/>
                  <a:gd name="connsiteY4078" fmla="*/ 911035 h 1458260"/>
                  <a:gd name="connsiteX4079" fmla="*/ 2125389 w 2604760"/>
                  <a:gd name="connsiteY4079" fmla="*/ 911836 h 1458260"/>
                  <a:gd name="connsiteX4080" fmla="*/ 2125907 w 2604760"/>
                  <a:gd name="connsiteY4080" fmla="*/ 910008 h 1458260"/>
                  <a:gd name="connsiteX4081" fmla="*/ 2126425 w 2604760"/>
                  <a:gd name="connsiteY4081" fmla="*/ 906008 h 1458260"/>
                  <a:gd name="connsiteX4082" fmla="*/ 2126951 w 2604760"/>
                  <a:gd name="connsiteY4082" fmla="*/ 900664 h 1458260"/>
                  <a:gd name="connsiteX4083" fmla="*/ 2127468 w 2604760"/>
                  <a:gd name="connsiteY4083" fmla="*/ 895002 h 1458260"/>
                  <a:gd name="connsiteX4084" fmla="*/ 2127995 w 2604760"/>
                  <a:gd name="connsiteY4084" fmla="*/ 889967 h 1458260"/>
                  <a:gd name="connsiteX4085" fmla="*/ 2128512 w 2604760"/>
                  <a:gd name="connsiteY4085" fmla="*/ 886301 h 1458260"/>
                  <a:gd name="connsiteX4086" fmla="*/ 2129030 w 2604760"/>
                  <a:gd name="connsiteY4086" fmla="*/ 884398 h 1458260"/>
                  <a:gd name="connsiteX4087" fmla="*/ 2129556 w 2604760"/>
                  <a:gd name="connsiteY4087" fmla="*/ 884306 h 1458260"/>
                  <a:gd name="connsiteX4088" fmla="*/ 2130074 w 2604760"/>
                  <a:gd name="connsiteY4088" fmla="*/ 885734 h 1458260"/>
                  <a:gd name="connsiteX4089" fmla="*/ 2130600 w 2604760"/>
                  <a:gd name="connsiteY4089" fmla="*/ 888063 h 1458260"/>
                  <a:gd name="connsiteX4090" fmla="*/ 2131118 w 2604760"/>
                  <a:gd name="connsiteY4090" fmla="*/ 890543 h 1458260"/>
                  <a:gd name="connsiteX4091" fmla="*/ 2131635 w 2604760"/>
                  <a:gd name="connsiteY4091" fmla="*/ 892405 h 1458260"/>
                  <a:gd name="connsiteX4092" fmla="*/ 2132161 w 2604760"/>
                  <a:gd name="connsiteY4092" fmla="*/ 893157 h 1458260"/>
                  <a:gd name="connsiteX4093" fmla="*/ 2132679 w 2604760"/>
                  <a:gd name="connsiteY4093" fmla="*/ 892614 h 1458260"/>
                  <a:gd name="connsiteX4094" fmla="*/ 2133205 w 2604760"/>
                  <a:gd name="connsiteY4094" fmla="*/ 890944 h 1458260"/>
                  <a:gd name="connsiteX4095" fmla="*/ 2133723 w 2604760"/>
                  <a:gd name="connsiteY4095" fmla="*/ 888564 h 1458260"/>
                  <a:gd name="connsiteX4096" fmla="*/ 2134240 w 2604760"/>
                  <a:gd name="connsiteY4096" fmla="*/ 886059 h 1458260"/>
                  <a:gd name="connsiteX4097" fmla="*/ 2134767 w 2604760"/>
                  <a:gd name="connsiteY4097" fmla="*/ 884022 h 1458260"/>
                  <a:gd name="connsiteX4098" fmla="*/ 2135284 w 2604760"/>
                  <a:gd name="connsiteY4098" fmla="*/ 882861 h 1458260"/>
                  <a:gd name="connsiteX4099" fmla="*/ 2135810 w 2604760"/>
                  <a:gd name="connsiteY4099" fmla="*/ 882702 h 1458260"/>
                  <a:gd name="connsiteX4100" fmla="*/ 2136328 w 2604760"/>
                  <a:gd name="connsiteY4100" fmla="*/ 883370 h 1458260"/>
                  <a:gd name="connsiteX4101" fmla="*/ 2136846 w 2604760"/>
                  <a:gd name="connsiteY4101" fmla="*/ 884456 h 1458260"/>
                  <a:gd name="connsiteX4102" fmla="*/ 2137372 w 2604760"/>
                  <a:gd name="connsiteY4102" fmla="*/ 885441 h 1458260"/>
                  <a:gd name="connsiteX4103" fmla="*/ 2137890 w 2604760"/>
                  <a:gd name="connsiteY4103" fmla="*/ 885775 h 1458260"/>
                  <a:gd name="connsiteX4104" fmla="*/ 2138416 w 2604760"/>
                  <a:gd name="connsiteY4104" fmla="*/ 884990 h 1458260"/>
                  <a:gd name="connsiteX4105" fmla="*/ 2138933 w 2604760"/>
                  <a:gd name="connsiteY4105" fmla="*/ 882886 h 1458260"/>
                  <a:gd name="connsiteX4106" fmla="*/ 2139451 w 2604760"/>
                  <a:gd name="connsiteY4106" fmla="*/ 879604 h 1458260"/>
                  <a:gd name="connsiteX4107" fmla="*/ 2139977 w 2604760"/>
                  <a:gd name="connsiteY4107" fmla="*/ 875663 h 1458260"/>
                  <a:gd name="connsiteX4108" fmla="*/ 2140495 w 2604760"/>
                  <a:gd name="connsiteY4108" fmla="*/ 871805 h 1458260"/>
                  <a:gd name="connsiteX4109" fmla="*/ 2141021 w 2604760"/>
                  <a:gd name="connsiteY4109" fmla="*/ 868783 h 1458260"/>
                  <a:gd name="connsiteX4110" fmla="*/ 2141539 w 2604760"/>
                  <a:gd name="connsiteY4110" fmla="*/ 867288 h 1458260"/>
                  <a:gd name="connsiteX4111" fmla="*/ 2142056 w 2604760"/>
                  <a:gd name="connsiteY4111" fmla="*/ 867747 h 1458260"/>
                  <a:gd name="connsiteX4112" fmla="*/ 2142582 w 2604760"/>
                  <a:gd name="connsiteY4112" fmla="*/ 870244 h 1458260"/>
                  <a:gd name="connsiteX4113" fmla="*/ 2143100 w 2604760"/>
                  <a:gd name="connsiteY4113" fmla="*/ 874394 h 1458260"/>
                  <a:gd name="connsiteX4114" fmla="*/ 2143626 w 2604760"/>
                  <a:gd name="connsiteY4114" fmla="*/ 879362 h 1458260"/>
                  <a:gd name="connsiteX4115" fmla="*/ 2144144 w 2604760"/>
                  <a:gd name="connsiteY4115" fmla="*/ 884080 h 1458260"/>
                  <a:gd name="connsiteX4116" fmla="*/ 2144662 w 2604760"/>
                  <a:gd name="connsiteY4116" fmla="*/ 887470 h 1458260"/>
                  <a:gd name="connsiteX4117" fmla="*/ 2145188 w 2604760"/>
                  <a:gd name="connsiteY4117" fmla="*/ 888656 h 1458260"/>
                  <a:gd name="connsiteX4118" fmla="*/ 2145706 w 2604760"/>
                  <a:gd name="connsiteY4118" fmla="*/ 887153 h 1458260"/>
                  <a:gd name="connsiteX4119" fmla="*/ 2146231 w 2604760"/>
                  <a:gd name="connsiteY4119" fmla="*/ 882961 h 1458260"/>
                  <a:gd name="connsiteX4120" fmla="*/ 2146749 w 2604760"/>
                  <a:gd name="connsiteY4120" fmla="*/ 876665 h 1458260"/>
                  <a:gd name="connsiteX4121" fmla="*/ 2147267 w 2604760"/>
                  <a:gd name="connsiteY4121" fmla="*/ 869367 h 1458260"/>
                  <a:gd name="connsiteX4122" fmla="*/ 2147793 w 2604760"/>
                  <a:gd name="connsiteY4122" fmla="*/ 862395 h 1458260"/>
                  <a:gd name="connsiteX4123" fmla="*/ 2148311 w 2604760"/>
                  <a:gd name="connsiteY4123" fmla="*/ 857034 h 1458260"/>
                  <a:gd name="connsiteX4124" fmla="*/ 2148837 w 2604760"/>
                  <a:gd name="connsiteY4124" fmla="*/ 854345 h 1458260"/>
                  <a:gd name="connsiteX4125" fmla="*/ 2149354 w 2604760"/>
                  <a:gd name="connsiteY4125" fmla="*/ 854955 h 1458260"/>
                  <a:gd name="connsiteX4126" fmla="*/ 2149872 w 2604760"/>
                  <a:gd name="connsiteY4126" fmla="*/ 858921 h 1458260"/>
                  <a:gd name="connsiteX4127" fmla="*/ 2150398 w 2604760"/>
                  <a:gd name="connsiteY4127" fmla="*/ 865685 h 1458260"/>
                  <a:gd name="connsiteX4128" fmla="*/ 2150916 w 2604760"/>
                  <a:gd name="connsiteY4128" fmla="*/ 874052 h 1458260"/>
                  <a:gd name="connsiteX4129" fmla="*/ 2151442 w 2604760"/>
                  <a:gd name="connsiteY4129" fmla="*/ 882460 h 1458260"/>
                  <a:gd name="connsiteX4130" fmla="*/ 2151960 w 2604760"/>
                  <a:gd name="connsiteY4130" fmla="*/ 889349 h 1458260"/>
                  <a:gd name="connsiteX4131" fmla="*/ 2152477 w 2604760"/>
                  <a:gd name="connsiteY4131" fmla="*/ 893391 h 1458260"/>
                  <a:gd name="connsiteX4132" fmla="*/ 2153004 w 2604760"/>
                  <a:gd name="connsiteY4132" fmla="*/ 893800 h 1458260"/>
                  <a:gd name="connsiteX4133" fmla="*/ 2153521 w 2604760"/>
                  <a:gd name="connsiteY4133" fmla="*/ 890435 h 1458260"/>
                  <a:gd name="connsiteX4134" fmla="*/ 2154047 w 2604760"/>
                  <a:gd name="connsiteY4134" fmla="*/ 883897 h 1458260"/>
                  <a:gd name="connsiteX4135" fmla="*/ 2154565 w 2604760"/>
                  <a:gd name="connsiteY4135" fmla="*/ 875421 h 1458260"/>
                  <a:gd name="connsiteX4136" fmla="*/ 2155083 w 2604760"/>
                  <a:gd name="connsiteY4136" fmla="*/ 866611 h 1458260"/>
                  <a:gd name="connsiteX4137" fmla="*/ 2155609 w 2604760"/>
                  <a:gd name="connsiteY4137" fmla="*/ 859121 h 1458260"/>
                  <a:gd name="connsiteX4138" fmla="*/ 2156127 w 2604760"/>
                  <a:gd name="connsiteY4138" fmla="*/ 854345 h 1458260"/>
                  <a:gd name="connsiteX4139" fmla="*/ 2156652 w 2604760"/>
                  <a:gd name="connsiteY4139" fmla="*/ 853251 h 1458260"/>
                  <a:gd name="connsiteX4140" fmla="*/ 2157170 w 2604760"/>
                  <a:gd name="connsiteY4140" fmla="*/ 856132 h 1458260"/>
                  <a:gd name="connsiteX4141" fmla="*/ 2157688 w 2604760"/>
                  <a:gd name="connsiteY4141" fmla="*/ 862570 h 1458260"/>
                  <a:gd name="connsiteX4142" fmla="*/ 2158214 w 2604760"/>
                  <a:gd name="connsiteY4142" fmla="*/ 871455 h 1458260"/>
                  <a:gd name="connsiteX4143" fmla="*/ 2158732 w 2604760"/>
                  <a:gd name="connsiteY4143" fmla="*/ 881208 h 1458260"/>
                  <a:gd name="connsiteX4144" fmla="*/ 2159258 w 2604760"/>
                  <a:gd name="connsiteY4144" fmla="*/ 890134 h 1458260"/>
                  <a:gd name="connsiteX4145" fmla="*/ 2159776 w 2604760"/>
                  <a:gd name="connsiteY4145" fmla="*/ 896723 h 1458260"/>
                  <a:gd name="connsiteX4146" fmla="*/ 2160293 w 2604760"/>
                  <a:gd name="connsiteY4146" fmla="*/ 899904 h 1458260"/>
                  <a:gd name="connsiteX4147" fmla="*/ 2160819 w 2604760"/>
                  <a:gd name="connsiteY4147" fmla="*/ 899236 h 1458260"/>
                  <a:gd name="connsiteX4148" fmla="*/ 2161337 w 2604760"/>
                  <a:gd name="connsiteY4148" fmla="*/ 895019 h 1458260"/>
                  <a:gd name="connsiteX4149" fmla="*/ 2161863 w 2604760"/>
                  <a:gd name="connsiteY4149" fmla="*/ 888189 h 1458260"/>
                  <a:gd name="connsiteX4150" fmla="*/ 2162381 w 2604760"/>
                  <a:gd name="connsiteY4150" fmla="*/ 880156 h 1458260"/>
                  <a:gd name="connsiteX4151" fmla="*/ 2162899 w 2604760"/>
                  <a:gd name="connsiteY4151" fmla="*/ 872515 h 1458260"/>
                  <a:gd name="connsiteX4152" fmla="*/ 2163425 w 2604760"/>
                  <a:gd name="connsiteY4152" fmla="*/ 866720 h 1458260"/>
                  <a:gd name="connsiteX4153" fmla="*/ 2163942 w 2604760"/>
                  <a:gd name="connsiteY4153" fmla="*/ 863864 h 1458260"/>
                  <a:gd name="connsiteX4154" fmla="*/ 2164468 w 2604760"/>
                  <a:gd name="connsiteY4154" fmla="*/ 864466 h 1458260"/>
                  <a:gd name="connsiteX4155" fmla="*/ 2164986 w 2604760"/>
                  <a:gd name="connsiteY4155" fmla="*/ 868390 h 1458260"/>
                  <a:gd name="connsiteX4156" fmla="*/ 2165504 w 2604760"/>
                  <a:gd name="connsiteY4156" fmla="*/ 874903 h 1458260"/>
                  <a:gd name="connsiteX4157" fmla="*/ 2166030 w 2604760"/>
                  <a:gd name="connsiteY4157" fmla="*/ 882828 h 1458260"/>
                  <a:gd name="connsiteX4158" fmla="*/ 2166548 w 2604760"/>
                  <a:gd name="connsiteY4158" fmla="*/ 890802 h 1458260"/>
                  <a:gd name="connsiteX4159" fmla="*/ 2167074 w 2604760"/>
                  <a:gd name="connsiteY4159" fmla="*/ 897491 h 1458260"/>
                  <a:gd name="connsiteX4160" fmla="*/ 2167592 w 2604760"/>
                  <a:gd name="connsiteY4160" fmla="*/ 901883 h 1458260"/>
                  <a:gd name="connsiteX4161" fmla="*/ 2168109 w 2604760"/>
                  <a:gd name="connsiteY4161" fmla="*/ 903419 h 1458260"/>
                  <a:gd name="connsiteX4162" fmla="*/ 2168635 w 2604760"/>
                  <a:gd name="connsiteY4162" fmla="*/ 902075 h 1458260"/>
                  <a:gd name="connsiteX4163" fmla="*/ 2169153 w 2604760"/>
                  <a:gd name="connsiteY4163" fmla="*/ 898376 h 1458260"/>
                  <a:gd name="connsiteX4164" fmla="*/ 2169679 w 2604760"/>
                  <a:gd name="connsiteY4164" fmla="*/ 893241 h 1458260"/>
                  <a:gd name="connsiteX4165" fmla="*/ 2170197 w 2604760"/>
                  <a:gd name="connsiteY4165" fmla="*/ 887829 h 1458260"/>
                  <a:gd name="connsiteX4166" fmla="*/ 2170714 w 2604760"/>
                  <a:gd name="connsiteY4166" fmla="*/ 883237 h 1458260"/>
                  <a:gd name="connsiteX4167" fmla="*/ 2171240 w 2604760"/>
                  <a:gd name="connsiteY4167" fmla="*/ 880339 h 1458260"/>
                  <a:gd name="connsiteX4168" fmla="*/ 2171758 w 2604760"/>
                  <a:gd name="connsiteY4168" fmla="*/ 879580 h 1458260"/>
                  <a:gd name="connsiteX4169" fmla="*/ 2172284 w 2604760"/>
                  <a:gd name="connsiteY4169" fmla="*/ 880966 h 1458260"/>
                  <a:gd name="connsiteX4170" fmla="*/ 2172802 w 2604760"/>
                  <a:gd name="connsiteY4170" fmla="*/ 884105 h 1458260"/>
                  <a:gd name="connsiteX4171" fmla="*/ 2173320 w 2604760"/>
                  <a:gd name="connsiteY4171" fmla="*/ 888314 h 1458260"/>
                  <a:gd name="connsiteX4172" fmla="*/ 2173846 w 2604760"/>
                  <a:gd name="connsiteY4172" fmla="*/ 892765 h 1458260"/>
                  <a:gd name="connsiteX4173" fmla="*/ 2174363 w 2604760"/>
                  <a:gd name="connsiteY4173" fmla="*/ 896631 h 1458260"/>
                  <a:gd name="connsiteX4174" fmla="*/ 2174890 w 2604760"/>
                  <a:gd name="connsiteY4174" fmla="*/ 899286 h 1458260"/>
                  <a:gd name="connsiteX4175" fmla="*/ 2175407 w 2604760"/>
                  <a:gd name="connsiteY4175" fmla="*/ 900430 h 1458260"/>
                  <a:gd name="connsiteX4176" fmla="*/ 2175925 w 2604760"/>
                  <a:gd name="connsiteY4176" fmla="*/ 900096 h 1458260"/>
                  <a:gd name="connsiteX4177" fmla="*/ 2176451 w 2604760"/>
                  <a:gd name="connsiteY4177" fmla="*/ 898601 h 1458260"/>
                  <a:gd name="connsiteX4178" fmla="*/ 2176969 w 2604760"/>
                  <a:gd name="connsiteY4178" fmla="*/ 896472 h 1458260"/>
                  <a:gd name="connsiteX4179" fmla="*/ 2177495 w 2604760"/>
                  <a:gd name="connsiteY4179" fmla="*/ 894326 h 1458260"/>
                  <a:gd name="connsiteX4180" fmla="*/ 2178013 w 2604760"/>
                  <a:gd name="connsiteY4180" fmla="*/ 892731 h 1458260"/>
                  <a:gd name="connsiteX4181" fmla="*/ 2178530 w 2604760"/>
                  <a:gd name="connsiteY4181" fmla="*/ 892021 h 1458260"/>
                  <a:gd name="connsiteX4182" fmla="*/ 2179056 w 2604760"/>
                  <a:gd name="connsiteY4182" fmla="*/ 892238 h 1458260"/>
                  <a:gd name="connsiteX4183" fmla="*/ 2179574 w 2604760"/>
                  <a:gd name="connsiteY4183" fmla="*/ 893149 h 1458260"/>
                  <a:gd name="connsiteX4184" fmla="*/ 2180100 w 2604760"/>
                  <a:gd name="connsiteY4184" fmla="*/ 894376 h 1458260"/>
                  <a:gd name="connsiteX4185" fmla="*/ 2180618 w 2604760"/>
                  <a:gd name="connsiteY4185" fmla="*/ 895437 h 1458260"/>
                  <a:gd name="connsiteX4186" fmla="*/ 2181135 w 2604760"/>
                  <a:gd name="connsiteY4186" fmla="*/ 895904 h 1458260"/>
                  <a:gd name="connsiteX4187" fmla="*/ 2181662 w 2604760"/>
                  <a:gd name="connsiteY4187" fmla="*/ 895487 h 1458260"/>
                  <a:gd name="connsiteX4188" fmla="*/ 2182179 w 2604760"/>
                  <a:gd name="connsiteY4188" fmla="*/ 894109 h 1458260"/>
                  <a:gd name="connsiteX4189" fmla="*/ 2182705 w 2604760"/>
                  <a:gd name="connsiteY4189" fmla="*/ 892013 h 1458260"/>
                  <a:gd name="connsiteX4190" fmla="*/ 2183223 w 2604760"/>
                  <a:gd name="connsiteY4190" fmla="*/ 889692 h 1458260"/>
                  <a:gd name="connsiteX4191" fmla="*/ 2183741 w 2604760"/>
                  <a:gd name="connsiteY4191" fmla="*/ 887704 h 1458260"/>
                  <a:gd name="connsiteX4192" fmla="*/ 2184267 w 2604760"/>
                  <a:gd name="connsiteY4192" fmla="*/ 886569 h 1458260"/>
                  <a:gd name="connsiteX4193" fmla="*/ 2184785 w 2604760"/>
                  <a:gd name="connsiteY4193" fmla="*/ 886635 h 1458260"/>
                  <a:gd name="connsiteX4194" fmla="*/ 2185311 w 2604760"/>
                  <a:gd name="connsiteY4194" fmla="*/ 888047 h 1458260"/>
                  <a:gd name="connsiteX4195" fmla="*/ 2185828 w 2604760"/>
                  <a:gd name="connsiteY4195" fmla="*/ 890610 h 1458260"/>
                  <a:gd name="connsiteX4196" fmla="*/ 2186346 w 2604760"/>
                  <a:gd name="connsiteY4196" fmla="*/ 893800 h 1458260"/>
                  <a:gd name="connsiteX4197" fmla="*/ 2186872 w 2604760"/>
                  <a:gd name="connsiteY4197" fmla="*/ 896839 h 1458260"/>
                  <a:gd name="connsiteX4198" fmla="*/ 2187390 w 2604760"/>
                  <a:gd name="connsiteY4198" fmla="*/ 898919 h 1458260"/>
                  <a:gd name="connsiteX4199" fmla="*/ 2187916 w 2604760"/>
                  <a:gd name="connsiteY4199" fmla="*/ 899353 h 1458260"/>
                  <a:gd name="connsiteX4200" fmla="*/ 2188434 w 2604760"/>
                  <a:gd name="connsiteY4200" fmla="*/ 897750 h 1458260"/>
                  <a:gd name="connsiteX4201" fmla="*/ 2188951 w 2604760"/>
                  <a:gd name="connsiteY4201" fmla="*/ 894050 h 1458260"/>
                  <a:gd name="connsiteX4202" fmla="*/ 2189477 w 2604760"/>
                  <a:gd name="connsiteY4202" fmla="*/ 888631 h 1458260"/>
                  <a:gd name="connsiteX4203" fmla="*/ 2189995 w 2604760"/>
                  <a:gd name="connsiteY4203" fmla="*/ 882285 h 1458260"/>
                  <a:gd name="connsiteX4204" fmla="*/ 2190521 w 2604760"/>
                  <a:gd name="connsiteY4204" fmla="*/ 876089 h 1458260"/>
                  <a:gd name="connsiteX4205" fmla="*/ 2191039 w 2604760"/>
                  <a:gd name="connsiteY4205" fmla="*/ 871146 h 1458260"/>
                  <a:gd name="connsiteX4206" fmla="*/ 2191557 w 2604760"/>
                  <a:gd name="connsiteY4206" fmla="*/ 868373 h 1458260"/>
                  <a:gd name="connsiteX4207" fmla="*/ 2192083 w 2604760"/>
                  <a:gd name="connsiteY4207" fmla="*/ 868290 h 1458260"/>
                  <a:gd name="connsiteX4208" fmla="*/ 2192601 w 2604760"/>
                  <a:gd name="connsiteY4208" fmla="*/ 870954 h 1458260"/>
                  <a:gd name="connsiteX4209" fmla="*/ 2193126 w 2604760"/>
                  <a:gd name="connsiteY4209" fmla="*/ 875914 h 1458260"/>
                  <a:gd name="connsiteX4210" fmla="*/ 2193644 w 2604760"/>
                  <a:gd name="connsiteY4210" fmla="*/ 882201 h 1458260"/>
                  <a:gd name="connsiteX4211" fmla="*/ 2194162 w 2604760"/>
                  <a:gd name="connsiteY4211" fmla="*/ 888514 h 1458260"/>
                  <a:gd name="connsiteX4212" fmla="*/ 2194688 w 2604760"/>
                  <a:gd name="connsiteY4212" fmla="*/ 893458 h 1458260"/>
                  <a:gd name="connsiteX4213" fmla="*/ 2195206 w 2604760"/>
                  <a:gd name="connsiteY4213" fmla="*/ 895871 h 1458260"/>
                  <a:gd name="connsiteX4214" fmla="*/ 2195732 w 2604760"/>
                  <a:gd name="connsiteY4214" fmla="*/ 895052 h 1458260"/>
                  <a:gd name="connsiteX4215" fmla="*/ 2196249 w 2604760"/>
                  <a:gd name="connsiteY4215" fmla="*/ 890844 h 1458260"/>
                  <a:gd name="connsiteX4216" fmla="*/ 2196767 w 2604760"/>
                  <a:gd name="connsiteY4216" fmla="*/ 883721 h 1458260"/>
                  <a:gd name="connsiteX4217" fmla="*/ 2197293 w 2604760"/>
                  <a:gd name="connsiteY4217" fmla="*/ 874736 h 1458260"/>
                  <a:gd name="connsiteX4218" fmla="*/ 2197811 w 2604760"/>
                  <a:gd name="connsiteY4218" fmla="*/ 865359 h 1458260"/>
                  <a:gd name="connsiteX4219" fmla="*/ 2198337 w 2604760"/>
                  <a:gd name="connsiteY4219" fmla="*/ 857192 h 1458260"/>
                  <a:gd name="connsiteX4220" fmla="*/ 2198855 w 2604760"/>
                  <a:gd name="connsiteY4220" fmla="*/ 851598 h 1458260"/>
                  <a:gd name="connsiteX4221" fmla="*/ 2199373 w 2604760"/>
                  <a:gd name="connsiteY4221" fmla="*/ 849510 h 1458260"/>
                  <a:gd name="connsiteX4222" fmla="*/ 2199899 w 2604760"/>
                  <a:gd name="connsiteY4222" fmla="*/ 851230 h 1458260"/>
                  <a:gd name="connsiteX4223" fmla="*/ 2200416 w 2604760"/>
                  <a:gd name="connsiteY4223" fmla="*/ 856399 h 1458260"/>
                  <a:gd name="connsiteX4224" fmla="*/ 2200942 w 2604760"/>
                  <a:gd name="connsiteY4224" fmla="*/ 863956 h 1458260"/>
                  <a:gd name="connsiteX4225" fmla="*/ 2201460 w 2604760"/>
                  <a:gd name="connsiteY4225" fmla="*/ 872373 h 1458260"/>
                  <a:gd name="connsiteX4226" fmla="*/ 2201978 w 2604760"/>
                  <a:gd name="connsiteY4226" fmla="*/ 879939 h 1458260"/>
                  <a:gd name="connsiteX4227" fmla="*/ 2202504 w 2604760"/>
                  <a:gd name="connsiteY4227" fmla="*/ 885124 h 1458260"/>
                  <a:gd name="connsiteX4228" fmla="*/ 2203021 w 2604760"/>
                  <a:gd name="connsiteY4228" fmla="*/ 886861 h 1458260"/>
                  <a:gd name="connsiteX4229" fmla="*/ 2203548 w 2604760"/>
                  <a:gd name="connsiteY4229" fmla="*/ 884715 h 1458260"/>
                  <a:gd name="connsiteX4230" fmla="*/ 2204065 w 2604760"/>
                  <a:gd name="connsiteY4230" fmla="*/ 878945 h 1458260"/>
                  <a:gd name="connsiteX4231" fmla="*/ 2204583 w 2604760"/>
                  <a:gd name="connsiteY4231" fmla="*/ 870503 h 1458260"/>
                  <a:gd name="connsiteX4232" fmla="*/ 2205109 w 2604760"/>
                  <a:gd name="connsiteY4232" fmla="*/ 860842 h 1458260"/>
                  <a:gd name="connsiteX4233" fmla="*/ 2205627 w 2604760"/>
                  <a:gd name="connsiteY4233" fmla="*/ 851656 h 1458260"/>
                  <a:gd name="connsiteX4234" fmla="*/ 2206153 w 2604760"/>
                  <a:gd name="connsiteY4234" fmla="*/ 844508 h 1458260"/>
                  <a:gd name="connsiteX4235" fmla="*/ 2206671 w 2604760"/>
                  <a:gd name="connsiteY4235" fmla="*/ 840567 h 1458260"/>
                  <a:gd name="connsiteX4236" fmla="*/ 2207188 w 2604760"/>
                  <a:gd name="connsiteY4236" fmla="*/ 840417 h 1458260"/>
                  <a:gd name="connsiteX4237" fmla="*/ 2207714 w 2604760"/>
                  <a:gd name="connsiteY4237" fmla="*/ 843941 h 1458260"/>
                  <a:gd name="connsiteX4238" fmla="*/ 2208232 w 2604760"/>
                  <a:gd name="connsiteY4238" fmla="*/ 850320 h 1458260"/>
                  <a:gd name="connsiteX4239" fmla="*/ 2208758 w 2604760"/>
                  <a:gd name="connsiteY4239" fmla="*/ 858261 h 1458260"/>
                  <a:gd name="connsiteX4240" fmla="*/ 2209276 w 2604760"/>
                  <a:gd name="connsiteY4240" fmla="*/ 866186 h 1458260"/>
                  <a:gd name="connsiteX4241" fmla="*/ 2209794 w 2604760"/>
                  <a:gd name="connsiteY4241" fmla="*/ 872599 h 1458260"/>
                  <a:gd name="connsiteX4242" fmla="*/ 2210320 w 2604760"/>
                  <a:gd name="connsiteY4242" fmla="*/ 876381 h 1458260"/>
                  <a:gd name="connsiteX4243" fmla="*/ 2210837 w 2604760"/>
                  <a:gd name="connsiteY4243" fmla="*/ 876899 h 1458260"/>
                  <a:gd name="connsiteX4244" fmla="*/ 2211363 w 2604760"/>
                  <a:gd name="connsiteY4244" fmla="*/ 874194 h 1458260"/>
                  <a:gd name="connsiteX4245" fmla="*/ 2211881 w 2604760"/>
                  <a:gd name="connsiteY4245" fmla="*/ 868874 h 1458260"/>
                  <a:gd name="connsiteX4246" fmla="*/ 2212399 w 2604760"/>
                  <a:gd name="connsiteY4246" fmla="*/ 862052 h 1458260"/>
                  <a:gd name="connsiteX4247" fmla="*/ 2212925 w 2604760"/>
                  <a:gd name="connsiteY4247" fmla="*/ 855072 h 1458260"/>
                  <a:gd name="connsiteX4248" fmla="*/ 2213443 w 2604760"/>
                  <a:gd name="connsiteY4248" fmla="*/ 849226 h 1458260"/>
                  <a:gd name="connsiteX4249" fmla="*/ 2213969 w 2604760"/>
                  <a:gd name="connsiteY4249" fmla="*/ 845535 h 1458260"/>
                  <a:gd name="connsiteX4250" fmla="*/ 2214487 w 2604760"/>
                  <a:gd name="connsiteY4250" fmla="*/ 844550 h 1458260"/>
                  <a:gd name="connsiteX4251" fmla="*/ 2215004 w 2604760"/>
                  <a:gd name="connsiteY4251" fmla="*/ 846262 h 1458260"/>
                  <a:gd name="connsiteX4252" fmla="*/ 2215530 w 2604760"/>
                  <a:gd name="connsiteY4252" fmla="*/ 850195 h 1458260"/>
                  <a:gd name="connsiteX4253" fmla="*/ 2216048 w 2604760"/>
                  <a:gd name="connsiteY4253" fmla="*/ 855497 h 1458260"/>
                  <a:gd name="connsiteX4254" fmla="*/ 2216574 w 2604760"/>
                  <a:gd name="connsiteY4254" fmla="*/ 861134 h 1458260"/>
                  <a:gd name="connsiteX4255" fmla="*/ 2217092 w 2604760"/>
                  <a:gd name="connsiteY4255" fmla="*/ 866077 h 1458260"/>
                  <a:gd name="connsiteX4256" fmla="*/ 2217609 w 2604760"/>
                  <a:gd name="connsiteY4256" fmla="*/ 869526 h 1458260"/>
                  <a:gd name="connsiteX4257" fmla="*/ 2218135 w 2604760"/>
                  <a:gd name="connsiteY4257" fmla="*/ 871054 h 1458260"/>
                  <a:gd name="connsiteX4258" fmla="*/ 2218653 w 2604760"/>
                  <a:gd name="connsiteY4258" fmla="*/ 870678 h 1458260"/>
                  <a:gd name="connsiteX4259" fmla="*/ 2219179 w 2604760"/>
                  <a:gd name="connsiteY4259" fmla="*/ 868799 h 1458260"/>
                  <a:gd name="connsiteX4260" fmla="*/ 2219697 w 2604760"/>
                  <a:gd name="connsiteY4260" fmla="*/ 866102 h 1458260"/>
                  <a:gd name="connsiteX4261" fmla="*/ 2220215 w 2604760"/>
                  <a:gd name="connsiteY4261" fmla="*/ 863363 h 1458260"/>
                  <a:gd name="connsiteX4262" fmla="*/ 2220741 w 2604760"/>
                  <a:gd name="connsiteY4262" fmla="*/ 861301 h 1458260"/>
                  <a:gd name="connsiteX4263" fmla="*/ 2221258 w 2604760"/>
                  <a:gd name="connsiteY4263" fmla="*/ 860382 h 1458260"/>
                  <a:gd name="connsiteX4264" fmla="*/ 2221785 w 2604760"/>
                  <a:gd name="connsiteY4264" fmla="*/ 860766 h 1458260"/>
                  <a:gd name="connsiteX4265" fmla="*/ 2222302 w 2604760"/>
                  <a:gd name="connsiteY4265" fmla="*/ 862261 h 1458260"/>
                  <a:gd name="connsiteX4266" fmla="*/ 2222820 w 2604760"/>
                  <a:gd name="connsiteY4266" fmla="*/ 864466 h 1458260"/>
                  <a:gd name="connsiteX4267" fmla="*/ 2223346 w 2604760"/>
                  <a:gd name="connsiteY4267" fmla="*/ 866887 h 1458260"/>
                  <a:gd name="connsiteX4268" fmla="*/ 2223864 w 2604760"/>
                  <a:gd name="connsiteY4268" fmla="*/ 869016 h 1458260"/>
                  <a:gd name="connsiteX4269" fmla="*/ 2224390 w 2604760"/>
                  <a:gd name="connsiteY4269" fmla="*/ 870478 h 1458260"/>
                  <a:gd name="connsiteX4270" fmla="*/ 2224908 w 2604760"/>
                  <a:gd name="connsiteY4270" fmla="*/ 871079 h 1458260"/>
                  <a:gd name="connsiteX4271" fmla="*/ 2225425 w 2604760"/>
                  <a:gd name="connsiteY4271" fmla="*/ 870895 h 1458260"/>
                  <a:gd name="connsiteX4272" fmla="*/ 2225951 w 2604760"/>
                  <a:gd name="connsiteY4272" fmla="*/ 870286 h 1458260"/>
                  <a:gd name="connsiteX4273" fmla="*/ 2226469 w 2604760"/>
                  <a:gd name="connsiteY4273" fmla="*/ 869751 h 1458260"/>
                  <a:gd name="connsiteX4274" fmla="*/ 2226995 w 2604760"/>
                  <a:gd name="connsiteY4274" fmla="*/ 869801 h 1458260"/>
                  <a:gd name="connsiteX4275" fmla="*/ 2227513 w 2604760"/>
                  <a:gd name="connsiteY4275" fmla="*/ 870787 h 1458260"/>
                  <a:gd name="connsiteX4276" fmla="*/ 2228030 w 2604760"/>
                  <a:gd name="connsiteY4276" fmla="*/ 872833 h 1458260"/>
                  <a:gd name="connsiteX4277" fmla="*/ 2228557 w 2604760"/>
                  <a:gd name="connsiteY4277" fmla="*/ 875814 h 1458260"/>
                  <a:gd name="connsiteX4278" fmla="*/ 2229074 w 2604760"/>
                  <a:gd name="connsiteY4278" fmla="*/ 879312 h 1458260"/>
                  <a:gd name="connsiteX4279" fmla="*/ 2229600 w 2604760"/>
                  <a:gd name="connsiteY4279" fmla="*/ 882686 h 1458260"/>
                  <a:gd name="connsiteX4280" fmla="*/ 2230118 w 2604760"/>
                  <a:gd name="connsiteY4280" fmla="*/ 885258 h 1458260"/>
                  <a:gd name="connsiteX4281" fmla="*/ 2230636 w 2604760"/>
                  <a:gd name="connsiteY4281" fmla="*/ 886485 h 1458260"/>
                  <a:gd name="connsiteX4282" fmla="*/ 2231162 w 2604760"/>
                  <a:gd name="connsiteY4282" fmla="*/ 886093 h 1458260"/>
                  <a:gd name="connsiteX4283" fmla="*/ 2231680 w 2604760"/>
                  <a:gd name="connsiteY4283" fmla="*/ 884114 h 1458260"/>
                  <a:gd name="connsiteX4284" fmla="*/ 2232206 w 2604760"/>
                  <a:gd name="connsiteY4284" fmla="*/ 880907 h 1458260"/>
                  <a:gd name="connsiteX4285" fmla="*/ 2232723 w 2604760"/>
                  <a:gd name="connsiteY4285" fmla="*/ 877141 h 1458260"/>
                  <a:gd name="connsiteX4286" fmla="*/ 2233241 w 2604760"/>
                  <a:gd name="connsiteY4286" fmla="*/ 873701 h 1458260"/>
                  <a:gd name="connsiteX4287" fmla="*/ 2233767 w 2604760"/>
                  <a:gd name="connsiteY4287" fmla="*/ 871480 h 1458260"/>
                  <a:gd name="connsiteX4288" fmla="*/ 2234285 w 2604760"/>
                  <a:gd name="connsiteY4288" fmla="*/ 871196 h 1458260"/>
                  <a:gd name="connsiteX4289" fmla="*/ 2234811 w 2604760"/>
                  <a:gd name="connsiteY4289" fmla="*/ 873133 h 1458260"/>
                  <a:gd name="connsiteX4290" fmla="*/ 2235329 w 2604760"/>
                  <a:gd name="connsiteY4290" fmla="*/ 877216 h 1458260"/>
                  <a:gd name="connsiteX4291" fmla="*/ 2235846 w 2604760"/>
                  <a:gd name="connsiteY4291" fmla="*/ 882928 h 1458260"/>
                  <a:gd name="connsiteX4292" fmla="*/ 2236373 w 2604760"/>
                  <a:gd name="connsiteY4292" fmla="*/ 889441 h 1458260"/>
                  <a:gd name="connsiteX4293" fmla="*/ 2236890 w 2604760"/>
                  <a:gd name="connsiteY4293" fmla="*/ 895637 h 1458260"/>
                  <a:gd name="connsiteX4294" fmla="*/ 2237416 w 2604760"/>
                  <a:gd name="connsiteY4294" fmla="*/ 900372 h 1458260"/>
                  <a:gd name="connsiteX4295" fmla="*/ 2237934 w 2604760"/>
                  <a:gd name="connsiteY4295" fmla="*/ 902701 h 1458260"/>
                  <a:gd name="connsiteX4296" fmla="*/ 2238452 w 2604760"/>
                  <a:gd name="connsiteY4296" fmla="*/ 902142 h 1458260"/>
                  <a:gd name="connsiteX4297" fmla="*/ 2238978 w 2604760"/>
                  <a:gd name="connsiteY4297" fmla="*/ 898710 h 1458260"/>
                  <a:gd name="connsiteX4298" fmla="*/ 2239495 w 2604760"/>
                  <a:gd name="connsiteY4298" fmla="*/ 892973 h 1458260"/>
                  <a:gd name="connsiteX4299" fmla="*/ 2240021 w 2604760"/>
                  <a:gd name="connsiteY4299" fmla="*/ 885917 h 1458260"/>
                  <a:gd name="connsiteX4300" fmla="*/ 2240539 w 2604760"/>
                  <a:gd name="connsiteY4300" fmla="*/ 878861 h 1458260"/>
                  <a:gd name="connsiteX4301" fmla="*/ 2241057 w 2604760"/>
                  <a:gd name="connsiteY4301" fmla="*/ 873150 h 1458260"/>
                  <a:gd name="connsiteX4302" fmla="*/ 2241583 w 2604760"/>
                  <a:gd name="connsiteY4302" fmla="*/ 869885 h 1458260"/>
                  <a:gd name="connsiteX4303" fmla="*/ 2242101 w 2604760"/>
                  <a:gd name="connsiteY4303" fmla="*/ 869701 h 1458260"/>
                  <a:gd name="connsiteX4304" fmla="*/ 2242627 w 2604760"/>
                  <a:gd name="connsiteY4304" fmla="*/ 872690 h 1458260"/>
                  <a:gd name="connsiteX4305" fmla="*/ 2243144 w 2604760"/>
                  <a:gd name="connsiteY4305" fmla="*/ 878419 h 1458260"/>
                  <a:gd name="connsiteX4306" fmla="*/ 2243662 w 2604760"/>
                  <a:gd name="connsiteY4306" fmla="*/ 885934 h 1458260"/>
                  <a:gd name="connsiteX4307" fmla="*/ 2244188 w 2604760"/>
                  <a:gd name="connsiteY4307" fmla="*/ 893908 h 1458260"/>
                  <a:gd name="connsiteX4308" fmla="*/ 2244706 w 2604760"/>
                  <a:gd name="connsiteY4308" fmla="*/ 900839 h 1458260"/>
                  <a:gd name="connsiteX4309" fmla="*/ 2245232 w 2604760"/>
                  <a:gd name="connsiteY4309" fmla="*/ 905348 h 1458260"/>
                  <a:gd name="connsiteX4310" fmla="*/ 2245750 w 2604760"/>
                  <a:gd name="connsiteY4310" fmla="*/ 906542 h 1458260"/>
                  <a:gd name="connsiteX4311" fmla="*/ 2246268 w 2604760"/>
                  <a:gd name="connsiteY4311" fmla="*/ 904104 h 1458260"/>
                  <a:gd name="connsiteX4312" fmla="*/ 2246794 w 2604760"/>
                  <a:gd name="connsiteY4312" fmla="*/ 898393 h 1458260"/>
                  <a:gd name="connsiteX4313" fmla="*/ 2247311 w 2604760"/>
                  <a:gd name="connsiteY4313" fmla="*/ 890326 h 1458260"/>
                  <a:gd name="connsiteX4314" fmla="*/ 2247837 w 2604760"/>
                  <a:gd name="connsiteY4314" fmla="*/ 881266 h 1458260"/>
                  <a:gd name="connsiteX4315" fmla="*/ 2248355 w 2604760"/>
                  <a:gd name="connsiteY4315" fmla="*/ 872782 h 1458260"/>
                  <a:gd name="connsiteX4316" fmla="*/ 2248873 w 2604760"/>
                  <a:gd name="connsiteY4316" fmla="*/ 866286 h 1458260"/>
                  <a:gd name="connsiteX4317" fmla="*/ 2249399 w 2604760"/>
                  <a:gd name="connsiteY4317" fmla="*/ 862795 h 1458260"/>
                  <a:gd name="connsiteX4318" fmla="*/ 2249916 w 2604760"/>
                  <a:gd name="connsiteY4318" fmla="*/ 862779 h 1458260"/>
                  <a:gd name="connsiteX4319" fmla="*/ 2250443 w 2604760"/>
                  <a:gd name="connsiteY4319" fmla="*/ 866119 h 1458260"/>
                  <a:gd name="connsiteX4320" fmla="*/ 2250960 w 2604760"/>
                  <a:gd name="connsiteY4320" fmla="*/ 872089 h 1458260"/>
                  <a:gd name="connsiteX4321" fmla="*/ 2251478 w 2604760"/>
                  <a:gd name="connsiteY4321" fmla="*/ 879446 h 1458260"/>
                  <a:gd name="connsiteX4322" fmla="*/ 2252004 w 2604760"/>
                  <a:gd name="connsiteY4322" fmla="*/ 886702 h 1458260"/>
                  <a:gd name="connsiteX4323" fmla="*/ 2252522 w 2604760"/>
                  <a:gd name="connsiteY4323" fmla="*/ 892380 h 1458260"/>
                  <a:gd name="connsiteX4324" fmla="*/ 2253048 w 2604760"/>
                  <a:gd name="connsiteY4324" fmla="*/ 895328 h 1458260"/>
                  <a:gd name="connsiteX4325" fmla="*/ 2253566 w 2604760"/>
                  <a:gd name="connsiteY4325" fmla="*/ 894952 h 1458260"/>
                  <a:gd name="connsiteX4326" fmla="*/ 2254083 w 2604760"/>
                  <a:gd name="connsiteY4326" fmla="*/ 891245 h 1458260"/>
                  <a:gd name="connsiteX4327" fmla="*/ 2254609 w 2604760"/>
                  <a:gd name="connsiteY4327" fmla="*/ 884782 h 1458260"/>
                  <a:gd name="connsiteX4328" fmla="*/ 2255127 w 2604760"/>
                  <a:gd name="connsiteY4328" fmla="*/ 876640 h 1458260"/>
                  <a:gd name="connsiteX4329" fmla="*/ 2255653 w 2604760"/>
                  <a:gd name="connsiteY4329" fmla="*/ 868198 h 1458260"/>
                  <a:gd name="connsiteX4330" fmla="*/ 2256171 w 2604760"/>
                  <a:gd name="connsiteY4330" fmla="*/ 860816 h 1458260"/>
                  <a:gd name="connsiteX4331" fmla="*/ 2256689 w 2604760"/>
                  <a:gd name="connsiteY4331" fmla="*/ 855623 h 1458260"/>
                  <a:gd name="connsiteX4332" fmla="*/ 2257215 w 2604760"/>
                  <a:gd name="connsiteY4332" fmla="*/ 853285 h 1458260"/>
                  <a:gd name="connsiteX4333" fmla="*/ 2257732 w 2604760"/>
                  <a:gd name="connsiteY4333" fmla="*/ 853894 h 1458260"/>
                  <a:gd name="connsiteX4334" fmla="*/ 2258258 w 2604760"/>
                  <a:gd name="connsiteY4334" fmla="*/ 857000 h 1458260"/>
                  <a:gd name="connsiteX4335" fmla="*/ 2258776 w 2604760"/>
                  <a:gd name="connsiteY4335" fmla="*/ 861718 h 1458260"/>
                  <a:gd name="connsiteX4336" fmla="*/ 2259294 w 2604760"/>
                  <a:gd name="connsiteY4336" fmla="*/ 866887 h 1458260"/>
                  <a:gd name="connsiteX4337" fmla="*/ 2259820 w 2604760"/>
                  <a:gd name="connsiteY4337" fmla="*/ 871371 h 1458260"/>
                  <a:gd name="connsiteX4338" fmla="*/ 2260338 w 2604760"/>
                  <a:gd name="connsiteY4338" fmla="*/ 874210 h 1458260"/>
                  <a:gd name="connsiteX4339" fmla="*/ 2260864 w 2604760"/>
                  <a:gd name="connsiteY4339" fmla="*/ 874836 h 1458260"/>
                  <a:gd name="connsiteX4340" fmla="*/ 2261382 w 2604760"/>
                  <a:gd name="connsiteY4340" fmla="*/ 873141 h 1458260"/>
                  <a:gd name="connsiteX4341" fmla="*/ 2261899 w 2604760"/>
                  <a:gd name="connsiteY4341" fmla="*/ 869434 h 1458260"/>
                  <a:gd name="connsiteX4342" fmla="*/ 2262425 w 2604760"/>
                  <a:gd name="connsiteY4342" fmla="*/ 864415 h 1458260"/>
                  <a:gd name="connsiteX4343" fmla="*/ 2262943 w 2604760"/>
                  <a:gd name="connsiteY4343" fmla="*/ 858979 h 1458260"/>
                  <a:gd name="connsiteX4344" fmla="*/ 2263469 w 2604760"/>
                  <a:gd name="connsiteY4344" fmla="*/ 854078 h 1458260"/>
                  <a:gd name="connsiteX4345" fmla="*/ 2263987 w 2604760"/>
                  <a:gd name="connsiteY4345" fmla="*/ 850470 h 1458260"/>
                  <a:gd name="connsiteX4346" fmla="*/ 2264504 w 2604760"/>
                  <a:gd name="connsiteY4346" fmla="*/ 848583 h 1458260"/>
                  <a:gd name="connsiteX4347" fmla="*/ 2265030 w 2604760"/>
                  <a:gd name="connsiteY4347" fmla="*/ 848400 h 1458260"/>
                  <a:gd name="connsiteX4348" fmla="*/ 2265548 w 2604760"/>
                  <a:gd name="connsiteY4348" fmla="*/ 849544 h 1458260"/>
                  <a:gd name="connsiteX4349" fmla="*/ 2266074 w 2604760"/>
                  <a:gd name="connsiteY4349" fmla="*/ 851397 h 1458260"/>
                  <a:gd name="connsiteX4350" fmla="*/ 2266592 w 2604760"/>
                  <a:gd name="connsiteY4350" fmla="*/ 853285 h 1458260"/>
                  <a:gd name="connsiteX4351" fmla="*/ 2267110 w 2604760"/>
                  <a:gd name="connsiteY4351" fmla="*/ 854637 h 1458260"/>
                  <a:gd name="connsiteX4352" fmla="*/ 2267636 w 2604760"/>
                  <a:gd name="connsiteY4352" fmla="*/ 855072 h 1458260"/>
                  <a:gd name="connsiteX4353" fmla="*/ 2268154 w 2604760"/>
                  <a:gd name="connsiteY4353" fmla="*/ 854479 h 1458260"/>
                  <a:gd name="connsiteX4354" fmla="*/ 2268680 w 2604760"/>
                  <a:gd name="connsiteY4354" fmla="*/ 853017 h 1458260"/>
                  <a:gd name="connsiteX4355" fmla="*/ 2269197 w 2604760"/>
                  <a:gd name="connsiteY4355" fmla="*/ 851113 h 1458260"/>
                  <a:gd name="connsiteX4356" fmla="*/ 2269715 w 2604760"/>
                  <a:gd name="connsiteY4356" fmla="*/ 849276 h 1458260"/>
                  <a:gd name="connsiteX4357" fmla="*/ 2270241 w 2604760"/>
                  <a:gd name="connsiteY4357" fmla="*/ 848007 h 1458260"/>
                  <a:gd name="connsiteX4358" fmla="*/ 2270759 w 2604760"/>
                  <a:gd name="connsiteY4358" fmla="*/ 847657 h 1458260"/>
                  <a:gd name="connsiteX4359" fmla="*/ 2271285 w 2604760"/>
                  <a:gd name="connsiteY4359" fmla="*/ 848316 h 1458260"/>
                  <a:gd name="connsiteX4360" fmla="*/ 2271803 w 2604760"/>
                  <a:gd name="connsiteY4360" fmla="*/ 849811 h 1458260"/>
                  <a:gd name="connsiteX4361" fmla="*/ 2272320 w 2604760"/>
                  <a:gd name="connsiteY4361" fmla="*/ 851673 h 1458260"/>
                  <a:gd name="connsiteX4362" fmla="*/ 2272846 w 2604760"/>
                  <a:gd name="connsiteY4362" fmla="*/ 853268 h 1458260"/>
                  <a:gd name="connsiteX4363" fmla="*/ 2273364 w 2604760"/>
                  <a:gd name="connsiteY4363" fmla="*/ 853994 h 1458260"/>
                  <a:gd name="connsiteX4364" fmla="*/ 2273890 w 2604760"/>
                  <a:gd name="connsiteY4364" fmla="*/ 853460 h 1458260"/>
                  <a:gd name="connsiteX4365" fmla="*/ 2274408 w 2604760"/>
                  <a:gd name="connsiteY4365" fmla="*/ 851606 h 1458260"/>
                  <a:gd name="connsiteX4366" fmla="*/ 2274925 w 2604760"/>
                  <a:gd name="connsiteY4366" fmla="*/ 848667 h 1458260"/>
                  <a:gd name="connsiteX4367" fmla="*/ 2275452 w 2604760"/>
                  <a:gd name="connsiteY4367" fmla="*/ 845176 h 1458260"/>
                  <a:gd name="connsiteX4368" fmla="*/ 2275969 w 2604760"/>
                  <a:gd name="connsiteY4368" fmla="*/ 841878 h 1458260"/>
                  <a:gd name="connsiteX4369" fmla="*/ 2276495 w 2604760"/>
                  <a:gd name="connsiteY4369" fmla="*/ 839598 h 1458260"/>
                  <a:gd name="connsiteX4370" fmla="*/ 2277013 w 2604760"/>
                  <a:gd name="connsiteY4370" fmla="*/ 839056 h 1458260"/>
                  <a:gd name="connsiteX4371" fmla="*/ 2277531 w 2604760"/>
                  <a:gd name="connsiteY4371" fmla="*/ 840617 h 1458260"/>
                  <a:gd name="connsiteX4372" fmla="*/ 2278057 w 2604760"/>
                  <a:gd name="connsiteY4372" fmla="*/ 844233 h 1458260"/>
                  <a:gd name="connsiteX4373" fmla="*/ 2278575 w 2604760"/>
                  <a:gd name="connsiteY4373" fmla="*/ 849402 h 1458260"/>
                  <a:gd name="connsiteX4374" fmla="*/ 2279101 w 2604760"/>
                  <a:gd name="connsiteY4374" fmla="*/ 855314 h 1458260"/>
                  <a:gd name="connsiteX4375" fmla="*/ 2279618 w 2604760"/>
                  <a:gd name="connsiteY4375" fmla="*/ 860925 h 1458260"/>
                  <a:gd name="connsiteX4376" fmla="*/ 2280136 w 2604760"/>
                  <a:gd name="connsiteY4376" fmla="*/ 865184 h 1458260"/>
                  <a:gd name="connsiteX4377" fmla="*/ 2280662 w 2604760"/>
                  <a:gd name="connsiteY4377" fmla="*/ 867196 h 1458260"/>
                  <a:gd name="connsiteX4378" fmla="*/ 2281180 w 2604760"/>
                  <a:gd name="connsiteY4378" fmla="*/ 866536 h 1458260"/>
                  <a:gd name="connsiteX4379" fmla="*/ 2281706 w 2604760"/>
                  <a:gd name="connsiteY4379" fmla="*/ 863280 h 1458260"/>
                  <a:gd name="connsiteX4380" fmla="*/ 2282224 w 2604760"/>
                  <a:gd name="connsiteY4380" fmla="*/ 858036 h 1458260"/>
                  <a:gd name="connsiteX4381" fmla="*/ 2282741 w 2604760"/>
                  <a:gd name="connsiteY4381" fmla="*/ 851807 h 1458260"/>
                  <a:gd name="connsiteX4382" fmla="*/ 2283268 w 2604760"/>
                  <a:gd name="connsiteY4382" fmla="*/ 845853 h 1458260"/>
                  <a:gd name="connsiteX4383" fmla="*/ 2283785 w 2604760"/>
                  <a:gd name="connsiteY4383" fmla="*/ 841494 h 1458260"/>
                  <a:gd name="connsiteX4384" fmla="*/ 2284311 w 2604760"/>
                  <a:gd name="connsiteY4384" fmla="*/ 839832 h 1458260"/>
                  <a:gd name="connsiteX4385" fmla="*/ 2284829 w 2604760"/>
                  <a:gd name="connsiteY4385" fmla="*/ 841435 h 1458260"/>
                  <a:gd name="connsiteX4386" fmla="*/ 2285347 w 2604760"/>
                  <a:gd name="connsiteY4386" fmla="*/ 846229 h 1458260"/>
                  <a:gd name="connsiteX4387" fmla="*/ 2285873 w 2604760"/>
                  <a:gd name="connsiteY4387" fmla="*/ 853543 h 1458260"/>
                  <a:gd name="connsiteX4388" fmla="*/ 2286390 w 2604760"/>
                  <a:gd name="connsiteY4388" fmla="*/ 862244 h 1458260"/>
                  <a:gd name="connsiteX4389" fmla="*/ 2286916 w 2604760"/>
                  <a:gd name="connsiteY4389" fmla="*/ 870962 h 1458260"/>
                  <a:gd name="connsiteX4390" fmla="*/ 2287434 w 2604760"/>
                  <a:gd name="connsiteY4390" fmla="*/ 878243 h 1458260"/>
                  <a:gd name="connsiteX4391" fmla="*/ 2287952 w 2604760"/>
                  <a:gd name="connsiteY4391" fmla="*/ 882878 h 1458260"/>
                  <a:gd name="connsiteX4392" fmla="*/ 2288478 w 2604760"/>
                  <a:gd name="connsiteY4392" fmla="*/ 884122 h 1458260"/>
                  <a:gd name="connsiteX4393" fmla="*/ 2288996 w 2604760"/>
                  <a:gd name="connsiteY4393" fmla="*/ 881876 h 1458260"/>
                  <a:gd name="connsiteX4394" fmla="*/ 2289522 w 2604760"/>
                  <a:gd name="connsiteY4394" fmla="*/ 876674 h 1458260"/>
                  <a:gd name="connsiteX4395" fmla="*/ 2290039 w 2604760"/>
                  <a:gd name="connsiteY4395" fmla="*/ 869584 h 1458260"/>
                  <a:gd name="connsiteX4396" fmla="*/ 2290557 w 2604760"/>
                  <a:gd name="connsiteY4396" fmla="*/ 862036 h 1458260"/>
                  <a:gd name="connsiteX4397" fmla="*/ 2291083 w 2604760"/>
                  <a:gd name="connsiteY4397" fmla="*/ 855581 h 1458260"/>
                  <a:gd name="connsiteX4398" fmla="*/ 2291601 w 2604760"/>
                  <a:gd name="connsiteY4398" fmla="*/ 851598 h 1458260"/>
                  <a:gd name="connsiteX4399" fmla="*/ 2292127 w 2604760"/>
                  <a:gd name="connsiteY4399" fmla="*/ 850971 h 1458260"/>
                  <a:gd name="connsiteX4400" fmla="*/ 2292645 w 2604760"/>
                  <a:gd name="connsiteY4400" fmla="*/ 853919 h 1458260"/>
                  <a:gd name="connsiteX4401" fmla="*/ 2293163 w 2604760"/>
                  <a:gd name="connsiteY4401" fmla="*/ 859998 h 1458260"/>
                  <a:gd name="connsiteX4402" fmla="*/ 2293689 w 2604760"/>
                  <a:gd name="connsiteY4402" fmla="*/ 868257 h 1458260"/>
                  <a:gd name="connsiteX4403" fmla="*/ 2294206 w 2604760"/>
                  <a:gd name="connsiteY4403" fmla="*/ 877350 h 1458260"/>
                  <a:gd name="connsiteX4404" fmla="*/ 2294732 w 2604760"/>
                  <a:gd name="connsiteY4404" fmla="*/ 885809 h 1458260"/>
                  <a:gd name="connsiteX4405" fmla="*/ 2295250 w 2604760"/>
                  <a:gd name="connsiteY4405" fmla="*/ 892230 h 1458260"/>
                  <a:gd name="connsiteX4406" fmla="*/ 2295768 w 2604760"/>
                  <a:gd name="connsiteY4406" fmla="*/ 895637 h 1458260"/>
                  <a:gd name="connsiteX4407" fmla="*/ 2296294 w 2604760"/>
                  <a:gd name="connsiteY4407" fmla="*/ 895612 h 1458260"/>
                  <a:gd name="connsiteX4408" fmla="*/ 2296811 w 2604760"/>
                  <a:gd name="connsiteY4408" fmla="*/ 892364 h 1458260"/>
                  <a:gd name="connsiteX4409" fmla="*/ 2297338 w 2604760"/>
                  <a:gd name="connsiteY4409" fmla="*/ 886669 h 1458260"/>
                  <a:gd name="connsiteX4410" fmla="*/ 2297855 w 2604760"/>
                  <a:gd name="connsiteY4410" fmla="*/ 879696 h 1458260"/>
                  <a:gd name="connsiteX4411" fmla="*/ 2298373 w 2604760"/>
                  <a:gd name="connsiteY4411" fmla="*/ 872824 h 1458260"/>
                  <a:gd name="connsiteX4412" fmla="*/ 2298899 w 2604760"/>
                  <a:gd name="connsiteY4412" fmla="*/ 867380 h 1458260"/>
                  <a:gd name="connsiteX4413" fmla="*/ 2299417 w 2604760"/>
                  <a:gd name="connsiteY4413" fmla="*/ 864365 h 1458260"/>
                  <a:gd name="connsiteX4414" fmla="*/ 2299943 w 2604760"/>
                  <a:gd name="connsiteY4414" fmla="*/ 864282 h 1458260"/>
                  <a:gd name="connsiteX4415" fmla="*/ 2300461 w 2604760"/>
                  <a:gd name="connsiteY4415" fmla="*/ 867071 h 1458260"/>
                  <a:gd name="connsiteX4416" fmla="*/ 2300978 w 2604760"/>
                  <a:gd name="connsiteY4416" fmla="*/ 872181 h 1458260"/>
                  <a:gd name="connsiteX4417" fmla="*/ 2301504 w 2604760"/>
                  <a:gd name="connsiteY4417" fmla="*/ 878653 h 1458260"/>
                  <a:gd name="connsiteX4418" fmla="*/ 2302022 w 2604760"/>
                  <a:gd name="connsiteY4418" fmla="*/ 885308 h 1458260"/>
                  <a:gd name="connsiteX4419" fmla="*/ 2302548 w 2604760"/>
                  <a:gd name="connsiteY4419" fmla="*/ 890961 h 1458260"/>
                  <a:gd name="connsiteX4420" fmla="*/ 2303066 w 2604760"/>
                  <a:gd name="connsiteY4420" fmla="*/ 894677 h 1458260"/>
                  <a:gd name="connsiteX4421" fmla="*/ 2303584 w 2604760"/>
                  <a:gd name="connsiteY4421" fmla="*/ 895929 h 1458260"/>
                  <a:gd name="connsiteX4422" fmla="*/ 2304110 w 2604760"/>
                  <a:gd name="connsiteY4422" fmla="*/ 894685 h 1458260"/>
                  <a:gd name="connsiteX4423" fmla="*/ 2304627 w 2604760"/>
                  <a:gd name="connsiteY4423" fmla="*/ 891337 h 1458260"/>
                  <a:gd name="connsiteX4424" fmla="*/ 2305154 w 2604760"/>
                  <a:gd name="connsiteY4424" fmla="*/ 886619 h 1458260"/>
                  <a:gd name="connsiteX4425" fmla="*/ 2305671 w 2604760"/>
                  <a:gd name="connsiteY4425" fmla="*/ 881475 h 1458260"/>
                  <a:gd name="connsiteX4426" fmla="*/ 2306189 w 2604760"/>
                  <a:gd name="connsiteY4426" fmla="*/ 876807 h 1458260"/>
                  <a:gd name="connsiteX4427" fmla="*/ 2306715 w 2604760"/>
                  <a:gd name="connsiteY4427" fmla="*/ 873409 h 1458260"/>
                  <a:gd name="connsiteX4428" fmla="*/ 2307233 w 2604760"/>
                  <a:gd name="connsiteY4428" fmla="*/ 871739 h 1458260"/>
                  <a:gd name="connsiteX4429" fmla="*/ 2307759 w 2604760"/>
                  <a:gd name="connsiteY4429" fmla="*/ 871872 h 1458260"/>
                  <a:gd name="connsiteX4430" fmla="*/ 2308276 w 2604760"/>
                  <a:gd name="connsiteY4430" fmla="*/ 873517 h 1458260"/>
                  <a:gd name="connsiteX4431" fmla="*/ 2308794 w 2604760"/>
                  <a:gd name="connsiteY4431" fmla="*/ 876106 h 1458260"/>
                  <a:gd name="connsiteX4432" fmla="*/ 2309320 w 2604760"/>
                  <a:gd name="connsiteY4432" fmla="*/ 878903 h 1458260"/>
                  <a:gd name="connsiteX4433" fmla="*/ 2309838 w 2604760"/>
                  <a:gd name="connsiteY4433" fmla="*/ 881233 h 1458260"/>
                  <a:gd name="connsiteX4434" fmla="*/ 2310364 w 2604760"/>
                  <a:gd name="connsiteY4434" fmla="*/ 882560 h 1458260"/>
                  <a:gd name="connsiteX4435" fmla="*/ 2310882 w 2604760"/>
                  <a:gd name="connsiteY4435" fmla="*/ 882627 h 1458260"/>
                  <a:gd name="connsiteX4436" fmla="*/ 2311399 w 2604760"/>
                  <a:gd name="connsiteY4436" fmla="*/ 881475 h 1458260"/>
                  <a:gd name="connsiteX4437" fmla="*/ 2311925 w 2604760"/>
                  <a:gd name="connsiteY4437" fmla="*/ 879421 h 1458260"/>
                  <a:gd name="connsiteX4438" fmla="*/ 2312443 w 2604760"/>
                  <a:gd name="connsiteY4438" fmla="*/ 876932 h 1458260"/>
                  <a:gd name="connsiteX4439" fmla="*/ 2312969 w 2604760"/>
                  <a:gd name="connsiteY4439" fmla="*/ 874528 h 1458260"/>
                  <a:gd name="connsiteX4440" fmla="*/ 2313487 w 2604760"/>
                  <a:gd name="connsiteY4440" fmla="*/ 872615 h 1458260"/>
                  <a:gd name="connsiteX4441" fmla="*/ 2314005 w 2604760"/>
                  <a:gd name="connsiteY4441" fmla="*/ 871463 h 1458260"/>
                  <a:gd name="connsiteX4442" fmla="*/ 2314531 w 2604760"/>
                  <a:gd name="connsiteY4442" fmla="*/ 871096 h 1458260"/>
                  <a:gd name="connsiteX4443" fmla="*/ 2315049 w 2604760"/>
                  <a:gd name="connsiteY4443" fmla="*/ 871304 h 1458260"/>
                  <a:gd name="connsiteX4444" fmla="*/ 2315575 w 2604760"/>
                  <a:gd name="connsiteY4444" fmla="*/ 871680 h 1458260"/>
                  <a:gd name="connsiteX4445" fmla="*/ 2316092 w 2604760"/>
                  <a:gd name="connsiteY4445" fmla="*/ 871705 h 1458260"/>
                  <a:gd name="connsiteX4446" fmla="*/ 2316610 w 2604760"/>
                  <a:gd name="connsiteY4446" fmla="*/ 870970 h 1458260"/>
                  <a:gd name="connsiteX4447" fmla="*/ 2317136 w 2604760"/>
                  <a:gd name="connsiteY4447" fmla="*/ 869250 h 1458260"/>
                  <a:gd name="connsiteX4448" fmla="*/ 2317654 w 2604760"/>
                  <a:gd name="connsiteY4448" fmla="*/ 866595 h 1458260"/>
                  <a:gd name="connsiteX4449" fmla="*/ 2318180 w 2604760"/>
                  <a:gd name="connsiteY4449" fmla="*/ 863305 h 1458260"/>
                  <a:gd name="connsiteX4450" fmla="*/ 2318697 w 2604760"/>
                  <a:gd name="connsiteY4450" fmla="*/ 859873 h 1458260"/>
                  <a:gd name="connsiteX4451" fmla="*/ 2319215 w 2604760"/>
                  <a:gd name="connsiteY4451" fmla="*/ 856908 h 1458260"/>
                  <a:gd name="connsiteX4452" fmla="*/ 2319741 w 2604760"/>
                  <a:gd name="connsiteY4452" fmla="*/ 855021 h 1458260"/>
                  <a:gd name="connsiteX4453" fmla="*/ 2320259 w 2604760"/>
                  <a:gd name="connsiteY4453" fmla="*/ 854621 h 1458260"/>
                  <a:gd name="connsiteX4454" fmla="*/ 2320785 w 2604760"/>
                  <a:gd name="connsiteY4454" fmla="*/ 855773 h 1458260"/>
                  <a:gd name="connsiteX4455" fmla="*/ 2321303 w 2604760"/>
                  <a:gd name="connsiteY4455" fmla="*/ 858220 h 1458260"/>
                  <a:gd name="connsiteX4456" fmla="*/ 2321820 w 2604760"/>
                  <a:gd name="connsiteY4456" fmla="*/ 861368 h 1458260"/>
                  <a:gd name="connsiteX4457" fmla="*/ 2322347 w 2604760"/>
                  <a:gd name="connsiteY4457" fmla="*/ 864440 h 1458260"/>
                  <a:gd name="connsiteX4458" fmla="*/ 2322864 w 2604760"/>
                  <a:gd name="connsiteY4458" fmla="*/ 866561 h 1458260"/>
                  <a:gd name="connsiteX4459" fmla="*/ 2323390 w 2604760"/>
                  <a:gd name="connsiteY4459" fmla="*/ 866929 h 1458260"/>
                  <a:gd name="connsiteX4460" fmla="*/ 2323908 w 2604760"/>
                  <a:gd name="connsiteY4460" fmla="*/ 865058 h 1458260"/>
                  <a:gd name="connsiteX4461" fmla="*/ 2324426 w 2604760"/>
                  <a:gd name="connsiteY4461" fmla="*/ 860942 h 1458260"/>
                  <a:gd name="connsiteX4462" fmla="*/ 2324952 w 2604760"/>
                  <a:gd name="connsiteY4462" fmla="*/ 855021 h 1458260"/>
                  <a:gd name="connsiteX4463" fmla="*/ 2325470 w 2604760"/>
                  <a:gd name="connsiteY4463" fmla="*/ 848166 h 1458260"/>
                  <a:gd name="connsiteX4464" fmla="*/ 2325996 w 2604760"/>
                  <a:gd name="connsiteY4464" fmla="*/ 841444 h 1458260"/>
                  <a:gd name="connsiteX4465" fmla="*/ 2326513 w 2604760"/>
                  <a:gd name="connsiteY4465" fmla="*/ 835999 h 1458260"/>
                  <a:gd name="connsiteX4466" fmla="*/ 2327031 w 2604760"/>
                  <a:gd name="connsiteY4466" fmla="*/ 832860 h 1458260"/>
                  <a:gd name="connsiteX4467" fmla="*/ 2327557 w 2604760"/>
                  <a:gd name="connsiteY4467" fmla="*/ 832651 h 1458260"/>
                  <a:gd name="connsiteX4468" fmla="*/ 2328075 w 2604760"/>
                  <a:gd name="connsiteY4468" fmla="*/ 835440 h 1458260"/>
                  <a:gd name="connsiteX4469" fmla="*/ 2328601 w 2604760"/>
                  <a:gd name="connsiteY4469" fmla="*/ 840692 h 1458260"/>
                  <a:gd name="connsiteX4470" fmla="*/ 2329119 w 2604760"/>
                  <a:gd name="connsiteY4470" fmla="*/ 847381 h 1458260"/>
                  <a:gd name="connsiteX4471" fmla="*/ 2329636 w 2604760"/>
                  <a:gd name="connsiteY4471" fmla="*/ 854203 h 1458260"/>
                  <a:gd name="connsiteX4472" fmla="*/ 2330163 w 2604760"/>
                  <a:gd name="connsiteY4472" fmla="*/ 859773 h 1458260"/>
                  <a:gd name="connsiteX4473" fmla="*/ 2330680 w 2604760"/>
                  <a:gd name="connsiteY4473" fmla="*/ 862854 h 1458260"/>
                  <a:gd name="connsiteX4474" fmla="*/ 2331206 w 2604760"/>
                  <a:gd name="connsiteY4474" fmla="*/ 862653 h 1458260"/>
                  <a:gd name="connsiteX4475" fmla="*/ 2331724 w 2604760"/>
                  <a:gd name="connsiteY4475" fmla="*/ 858996 h 1458260"/>
                  <a:gd name="connsiteX4476" fmla="*/ 2332242 w 2604760"/>
                  <a:gd name="connsiteY4476" fmla="*/ 852416 h 1458260"/>
                  <a:gd name="connsiteX4477" fmla="*/ 2332768 w 2604760"/>
                  <a:gd name="connsiteY4477" fmla="*/ 844007 h 1458260"/>
                  <a:gd name="connsiteX4478" fmla="*/ 2333285 w 2604760"/>
                  <a:gd name="connsiteY4478" fmla="*/ 835215 h 1458260"/>
                  <a:gd name="connsiteX4479" fmla="*/ 2333811 w 2604760"/>
                  <a:gd name="connsiteY4479" fmla="*/ 827608 h 1458260"/>
                  <a:gd name="connsiteX4480" fmla="*/ 2334329 w 2604760"/>
                  <a:gd name="connsiteY4480" fmla="*/ 822606 h 1458260"/>
                  <a:gd name="connsiteX4481" fmla="*/ 2334847 w 2604760"/>
                  <a:gd name="connsiteY4481" fmla="*/ 821161 h 1458260"/>
                  <a:gd name="connsiteX4482" fmla="*/ 2335373 w 2604760"/>
                  <a:gd name="connsiteY4482" fmla="*/ 823574 h 1458260"/>
                  <a:gd name="connsiteX4483" fmla="*/ 2335891 w 2604760"/>
                  <a:gd name="connsiteY4483" fmla="*/ 829386 h 1458260"/>
                  <a:gd name="connsiteX4484" fmla="*/ 2336417 w 2604760"/>
                  <a:gd name="connsiteY4484" fmla="*/ 837519 h 1458260"/>
                  <a:gd name="connsiteX4485" fmla="*/ 2336935 w 2604760"/>
                  <a:gd name="connsiteY4485" fmla="*/ 846521 h 1458260"/>
                  <a:gd name="connsiteX4486" fmla="*/ 2337452 w 2604760"/>
                  <a:gd name="connsiteY4486" fmla="*/ 854788 h 1458260"/>
                  <a:gd name="connsiteX4487" fmla="*/ 2337978 w 2604760"/>
                  <a:gd name="connsiteY4487" fmla="*/ 860808 h 1458260"/>
                  <a:gd name="connsiteX4488" fmla="*/ 2338496 w 2604760"/>
                  <a:gd name="connsiteY4488" fmla="*/ 863497 h 1458260"/>
                  <a:gd name="connsiteX4489" fmla="*/ 2339022 w 2604760"/>
                  <a:gd name="connsiteY4489" fmla="*/ 862436 h 1458260"/>
                  <a:gd name="connsiteX4490" fmla="*/ 2339540 w 2604760"/>
                  <a:gd name="connsiteY4490" fmla="*/ 857919 h 1458260"/>
                  <a:gd name="connsiteX4491" fmla="*/ 2340058 w 2604760"/>
                  <a:gd name="connsiteY4491" fmla="*/ 850888 h 1458260"/>
                  <a:gd name="connsiteX4492" fmla="*/ 2340584 w 2604760"/>
                  <a:gd name="connsiteY4492" fmla="*/ 842746 h 1458260"/>
                  <a:gd name="connsiteX4493" fmla="*/ 2341101 w 2604760"/>
                  <a:gd name="connsiteY4493" fmla="*/ 835064 h 1458260"/>
                  <a:gd name="connsiteX4494" fmla="*/ 2341627 w 2604760"/>
                  <a:gd name="connsiteY4494" fmla="*/ 829336 h 1458260"/>
                  <a:gd name="connsiteX4495" fmla="*/ 2342145 w 2604760"/>
                  <a:gd name="connsiteY4495" fmla="*/ 826672 h 1458260"/>
                  <a:gd name="connsiteX4496" fmla="*/ 2342663 w 2604760"/>
                  <a:gd name="connsiteY4496" fmla="*/ 827582 h 1458260"/>
                  <a:gd name="connsiteX4497" fmla="*/ 2343189 w 2604760"/>
                  <a:gd name="connsiteY4497" fmla="*/ 831874 h 1458260"/>
                  <a:gd name="connsiteX4498" fmla="*/ 2343706 w 2604760"/>
                  <a:gd name="connsiteY4498" fmla="*/ 838772 h 1458260"/>
                  <a:gd name="connsiteX4499" fmla="*/ 2344233 w 2604760"/>
                  <a:gd name="connsiteY4499" fmla="*/ 847047 h 1458260"/>
                  <a:gd name="connsiteX4500" fmla="*/ 2344750 w 2604760"/>
                  <a:gd name="connsiteY4500" fmla="*/ 855297 h 1458260"/>
                  <a:gd name="connsiteX4501" fmla="*/ 2345268 w 2604760"/>
                  <a:gd name="connsiteY4501" fmla="*/ 862169 h 1458260"/>
                  <a:gd name="connsiteX4502" fmla="*/ 2345794 w 2604760"/>
                  <a:gd name="connsiteY4502" fmla="*/ 866603 h 1458260"/>
                  <a:gd name="connsiteX4503" fmla="*/ 2346312 w 2604760"/>
                  <a:gd name="connsiteY4503" fmla="*/ 868056 h 1458260"/>
                  <a:gd name="connsiteX4504" fmla="*/ 2346838 w 2604760"/>
                  <a:gd name="connsiteY4504" fmla="*/ 866587 h 1458260"/>
                  <a:gd name="connsiteX4505" fmla="*/ 2347356 w 2604760"/>
                  <a:gd name="connsiteY4505" fmla="*/ 862795 h 1458260"/>
                  <a:gd name="connsiteX4506" fmla="*/ 2347873 w 2604760"/>
                  <a:gd name="connsiteY4506" fmla="*/ 857685 h 1458260"/>
                  <a:gd name="connsiteX4507" fmla="*/ 2348399 w 2604760"/>
                  <a:gd name="connsiteY4507" fmla="*/ 852408 h 1458260"/>
                  <a:gd name="connsiteX4508" fmla="*/ 2348917 w 2604760"/>
                  <a:gd name="connsiteY4508" fmla="*/ 848116 h 1458260"/>
                  <a:gd name="connsiteX4509" fmla="*/ 2349443 w 2604760"/>
                  <a:gd name="connsiteY4509" fmla="*/ 845702 h 1458260"/>
                  <a:gd name="connsiteX4510" fmla="*/ 2349961 w 2604760"/>
                  <a:gd name="connsiteY4510" fmla="*/ 845652 h 1458260"/>
                  <a:gd name="connsiteX4511" fmla="*/ 2350479 w 2604760"/>
                  <a:gd name="connsiteY4511" fmla="*/ 847949 h 1458260"/>
                  <a:gd name="connsiteX4512" fmla="*/ 2351005 w 2604760"/>
                  <a:gd name="connsiteY4512" fmla="*/ 852132 h 1458260"/>
                  <a:gd name="connsiteX4513" fmla="*/ 2351522 w 2604760"/>
                  <a:gd name="connsiteY4513" fmla="*/ 857410 h 1458260"/>
                  <a:gd name="connsiteX4514" fmla="*/ 2352049 w 2604760"/>
                  <a:gd name="connsiteY4514" fmla="*/ 862846 h 1458260"/>
                  <a:gd name="connsiteX4515" fmla="*/ 2352566 w 2604760"/>
                  <a:gd name="connsiteY4515" fmla="*/ 867589 h 1458260"/>
                  <a:gd name="connsiteX4516" fmla="*/ 2353084 w 2604760"/>
                  <a:gd name="connsiteY4516" fmla="*/ 870970 h 1458260"/>
                  <a:gd name="connsiteX4517" fmla="*/ 2353610 w 2604760"/>
                  <a:gd name="connsiteY4517" fmla="*/ 872707 h 1458260"/>
                  <a:gd name="connsiteX4518" fmla="*/ 2354128 w 2604760"/>
                  <a:gd name="connsiteY4518" fmla="*/ 872833 h 1458260"/>
                  <a:gd name="connsiteX4519" fmla="*/ 2354654 w 2604760"/>
                  <a:gd name="connsiteY4519" fmla="*/ 871739 h 1458260"/>
                  <a:gd name="connsiteX4520" fmla="*/ 2355171 w 2604760"/>
                  <a:gd name="connsiteY4520" fmla="*/ 869993 h 1458260"/>
                  <a:gd name="connsiteX4521" fmla="*/ 2355689 w 2604760"/>
                  <a:gd name="connsiteY4521" fmla="*/ 868231 h 1458260"/>
                  <a:gd name="connsiteX4522" fmla="*/ 2356215 w 2604760"/>
                  <a:gd name="connsiteY4522" fmla="*/ 867021 h 1458260"/>
                  <a:gd name="connsiteX4523" fmla="*/ 2356733 w 2604760"/>
                  <a:gd name="connsiteY4523" fmla="*/ 866728 h 1458260"/>
                  <a:gd name="connsiteX4524" fmla="*/ 2357259 w 2604760"/>
                  <a:gd name="connsiteY4524" fmla="*/ 867472 h 1458260"/>
                  <a:gd name="connsiteX4525" fmla="*/ 2357777 w 2604760"/>
                  <a:gd name="connsiteY4525" fmla="*/ 869108 h 1458260"/>
                  <a:gd name="connsiteX4526" fmla="*/ 2358294 w 2604760"/>
                  <a:gd name="connsiteY4526" fmla="*/ 871246 h 1458260"/>
                  <a:gd name="connsiteX4527" fmla="*/ 2358820 w 2604760"/>
                  <a:gd name="connsiteY4527" fmla="*/ 873358 h 1458260"/>
                  <a:gd name="connsiteX4528" fmla="*/ 2359338 w 2604760"/>
                  <a:gd name="connsiteY4528" fmla="*/ 874953 h 1458260"/>
                  <a:gd name="connsiteX4529" fmla="*/ 2359864 w 2604760"/>
                  <a:gd name="connsiteY4529" fmla="*/ 875722 h 1458260"/>
                  <a:gd name="connsiteX4530" fmla="*/ 2360382 w 2604760"/>
                  <a:gd name="connsiteY4530" fmla="*/ 875588 h 1458260"/>
                  <a:gd name="connsiteX4531" fmla="*/ 2360900 w 2604760"/>
                  <a:gd name="connsiteY4531" fmla="*/ 874745 h 1458260"/>
                  <a:gd name="connsiteX4532" fmla="*/ 2361426 w 2604760"/>
                  <a:gd name="connsiteY4532" fmla="*/ 873584 h 1458260"/>
                  <a:gd name="connsiteX4533" fmla="*/ 2361944 w 2604760"/>
                  <a:gd name="connsiteY4533" fmla="*/ 872582 h 1458260"/>
                  <a:gd name="connsiteX4534" fmla="*/ 2362470 w 2604760"/>
                  <a:gd name="connsiteY4534" fmla="*/ 872206 h 1458260"/>
                  <a:gd name="connsiteX4535" fmla="*/ 2362987 w 2604760"/>
                  <a:gd name="connsiteY4535" fmla="*/ 872816 h 1458260"/>
                  <a:gd name="connsiteX4536" fmla="*/ 2363505 w 2604760"/>
                  <a:gd name="connsiteY4536" fmla="*/ 874528 h 1458260"/>
                  <a:gd name="connsiteX4537" fmla="*/ 2364031 w 2604760"/>
                  <a:gd name="connsiteY4537" fmla="*/ 877150 h 1458260"/>
                  <a:gd name="connsiteX4538" fmla="*/ 2364549 w 2604760"/>
                  <a:gd name="connsiteY4538" fmla="*/ 880256 h 1458260"/>
                  <a:gd name="connsiteX4539" fmla="*/ 2365075 w 2604760"/>
                  <a:gd name="connsiteY4539" fmla="*/ 883245 h 1458260"/>
                  <a:gd name="connsiteX4540" fmla="*/ 2365592 w 2604760"/>
                  <a:gd name="connsiteY4540" fmla="*/ 885466 h 1458260"/>
                  <a:gd name="connsiteX4541" fmla="*/ 2366110 w 2604760"/>
                  <a:gd name="connsiteY4541" fmla="*/ 886326 h 1458260"/>
                  <a:gd name="connsiteX4542" fmla="*/ 2366636 w 2604760"/>
                  <a:gd name="connsiteY4542" fmla="*/ 885433 h 1458260"/>
                  <a:gd name="connsiteX4543" fmla="*/ 2367154 w 2604760"/>
                  <a:gd name="connsiteY4543" fmla="*/ 882753 h 1458260"/>
                  <a:gd name="connsiteX4544" fmla="*/ 2367680 w 2604760"/>
                  <a:gd name="connsiteY4544" fmla="*/ 878653 h 1458260"/>
                  <a:gd name="connsiteX4545" fmla="*/ 2368198 w 2604760"/>
                  <a:gd name="connsiteY4545" fmla="*/ 873818 h 1458260"/>
                  <a:gd name="connsiteX4546" fmla="*/ 2368716 w 2604760"/>
                  <a:gd name="connsiteY4546" fmla="*/ 869117 h 1458260"/>
                  <a:gd name="connsiteX4547" fmla="*/ 2369242 w 2604760"/>
                  <a:gd name="connsiteY4547" fmla="*/ 865426 h 1458260"/>
                  <a:gd name="connsiteX4548" fmla="*/ 2369759 w 2604760"/>
                  <a:gd name="connsiteY4548" fmla="*/ 863530 h 1458260"/>
                  <a:gd name="connsiteX4549" fmla="*/ 2370285 w 2604760"/>
                  <a:gd name="connsiteY4549" fmla="*/ 863898 h 1458260"/>
                  <a:gd name="connsiteX4550" fmla="*/ 2370803 w 2604760"/>
                  <a:gd name="connsiteY4550" fmla="*/ 866578 h 1458260"/>
                  <a:gd name="connsiteX4551" fmla="*/ 2371321 w 2604760"/>
                  <a:gd name="connsiteY4551" fmla="*/ 871129 h 1458260"/>
                  <a:gd name="connsiteX4552" fmla="*/ 2371847 w 2604760"/>
                  <a:gd name="connsiteY4552" fmla="*/ 876665 h 1458260"/>
                  <a:gd name="connsiteX4553" fmla="*/ 2372365 w 2604760"/>
                  <a:gd name="connsiteY4553" fmla="*/ 882084 h 1458260"/>
                  <a:gd name="connsiteX4554" fmla="*/ 2372891 w 2604760"/>
                  <a:gd name="connsiteY4554" fmla="*/ 886293 h 1458260"/>
                  <a:gd name="connsiteX4555" fmla="*/ 2373408 w 2604760"/>
                  <a:gd name="connsiteY4555" fmla="*/ 888314 h 1458260"/>
                  <a:gd name="connsiteX4556" fmla="*/ 2373926 w 2604760"/>
                  <a:gd name="connsiteY4556" fmla="*/ 887537 h 1458260"/>
                  <a:gd name="connsiteX4557" fmla="*/ 2374452 w 2604760"/>
                  <a:gd name="connsiteY4557" fmla="*/ 883821 h 1458260"/>
                  <a:gd name="connsiteX4558" fmla="*/ 2374970 w 2604760"/>
                  <a:gd name="connsiteY4558" fmla="*/ 877592 h 1458260"/>
                  <a:gd name="connsiteX4559" fmla="*/ 2375496 w 2604760"/>
                  <a:gd name="connsiteY4559" fmla="*/ 869760 h 1458260"/>
                  <a:gd name="connsiteX4560" fmla="*/ 2376014 w 2604760"/>
                  <a:gd name="connsiteY4560" fmla="*/ 861568 h 1458260"/>
                  <a:gd name="connsiteX4561" fmla="*/ 2376531 w 2604760"/>
                  <a:gd name="connsiteY4561" fmla="*/ 854328 h 1458260"/>
                  <a:gd name="connsiteX4562" fmla="*/ 2377057 w 2604760"/>
                  <a:gd name="connsiteY4562" fmla="*/ 849268 h 1458260"/>
                  <a:gd name="connsiteX4563" fmla="*/ 2377575 w 2604760"/>
                  <a:gd name="connsiteY4563" fmla="*/ 847264 h 1458260"/>
                  <a:gd name="connsiteX4564" fmla="*/ 2378101 w 2604760"/>
                  <a:gd name="connsiteY4564" fmla="*/ 848633 h 1458260"/>
                  <a:gd name="connsiteX4565" fmla="*/ 2378619 w 2604760"/>
                  <a:gd name="connsiteY4565" fmla="*/ 853017 h 1458260"/>
                  <a:gd name="connsiteX4566" fmla="*/ 2379137 w 2604760"/>
                  <a:gd name="connsiteY4566" fmla="*/ 859455 h 1458260"/>
                  <a:gd name="connsiteX4567" fmla="*/ 2379663 w 2604760"/>
                  <a:gd name="connsiteY4567" fmla="*/ 866595 h 1458260"/>
                  <a:gd name="connsiteX4568" fmla="*/ 2380180 w 2604760"/>
                  <a:gd name="connsiteY4568" fmla="*/ 872991 h 1458260"/>
                  <a:gd name="connsiteX4569" fmla="*/ 2380706 w 2604760"/>
                  <a:gd name="connsiteY4569" fmla="*/ 877316 h 1458260"/>
                  <a:gd name="connsiteX4570" fmla="*/ 2381224 w 2604760"/>
                  <a:gd name="connsiteY4570" fmla="*/ 878577 h 1458260"/>
                  <a:gd name="connsiteX4571" fmla="*/ 2381742 w 2604760"/>
                  <a:gd name="connsiteY4571" fmla="*/ 876314 h 1458260"/>
                  <a:gd name="connsiteX4572" fmla="*/ 2382268 w 2604760"/>
                  <a:gd name="connsiteY4572" fmla="*/ 870720 h 1458260"/>
                  <a:gd name="connsiteX4573" fmla="*/ 2382786 w 2604760"/>
                  <a:gd name="connsiteY4573" fmla="*/ 862620 h 1458260"/>
                  <a:gd name="connsiteX4574" fmla="*/ 2383312 w 2604760"/>
                  <a:gd name="connsiteY4574" fmla="*/ 853293 h 1458260"/>
                  <a:gd name="connsiteX4575" fmla="*/ 2383830 w 2604760"/>
                  <a:gd name="connsiteY4575" fmla="*/ 844233 h 1458260"/>
                  <a:gd name="connsiteX4576" fmla="*/ 2384347 w 2604760"/>
                  <a:gd name="connsiteY4576" fmla="*/ 836901 h 1458260"/>
                  <a:gd name="connsiteX4577" fmla="*/ 2384873 w 2604760"/>
                  <a:gd name="connsiteY4577" fmla="*/ 832484 h 1458260"/>
                  <a:gd name="connsiteX4578" fmla="*/ 2385391 w 2604760"/>
                  <a:gd name="connsiteY4578" fmla="*/ 831616 h 1458260"/>
                  <a:gd name="connsiteX4579" fmla="*/ 2385917 w 2604760"/>
                  <a:gd name="connsiteY4579" fmla="*/ 834229 h 1458260"/>
                  <a:gd name="connsiteX4580" fmla="*/ 2386435 w 2604760"/>
                  <a:gd name="connsiteY4580" fmla="*/ 839582 h 1458260"/>
                  <a:gd name="connsiteX4581" fmla="*/ 2386953 w 2604760"/>
                  <a:gd name="connsiteY4581" fmla="*/ 846471 h 1458260"/>
                  <a:gd name="connsiteX4582" fmla="*/ 2387478 w 2604760"/>
                  <a:gd name="connsiteY4582" fmla="*/ 853477 h 1458260"/>
                  <a:gd name="connsiteX4583" fmla="*/ 2387996 w 2604760"/>
                  <a:gd name="connsiteY4583" fmla="*/ 859180 h 1458260"/>
                  <a:gd name="connsiteX4584" fmla="*/ 2388522 w 2604760"/>
                  <a:gd name="connsiteY4584" fmla="*/ 862420 h 1458260"/>
                  <a:gd name="connsiteX4585" fmla="*/ 2389040 w 2604760"/>
                  <a:gd name="connsiteY4585" fmla="*/ 862512 h 1458260"/>
                  <a:gd name="connsiteX4586" fmla="*/ 2389558 w 2604760"/>
                  <a:gd name="connsiteY4586" fmla="*/ 859397 h 1458260"/>
                  <a:gd name="connsiteX4587" fmla="*/ 2390084 w 2604760"/>
                  <a:gd name="connsiteY4587" fmla="*/ 853635 h 1458260"/>
                  <a:gd name="connsiteX4588" fmla="*/ 2390601 w 2604760"/>
                  <a:gd name="connsiteY4588" fmla="*/ 846270 h 1458260"/>
                  <a:gd name="connsiteX4589" fmla="*/ 2391128 w 2604760"/>
                  <a:gd name="connsiteY4589" fmla="*/ 838571 h 1458260"/>
                  <a:gd name="connsiteX4590" fmla="*/ 2391645 w 2604760"/>
                  <a:gd name="connsiteY4590" fmla="*/ 831841 h 1458260"/>
                  <a:gd name="connsiteX4591" fmla="*/ 2392163 w 2604760"/>
                  <a:gd name="connsiteY4591" fmla="*/ 827157 h 1458260"/>
                  <a:gd name="connsiteX4592" fmla="*/ 2392689 w 2604760"/>
                  <a:gd name="connsiteY4592" fmla="*/ 825186 h 1458260"/>
                  <a:gd name="connsiteX4593" fmla="*/ 2393207 w 2604760"/>
                  <a:gd name="connsiteY4593" fmla="*/ 826046 h 1458260"/>
                  <a:gd name="connsiteX4594" fmla="*/ 2393733 w 2604760"/>
                  <a:gd name="connsiteY4594" fmla="*/ 829336 h 1458260"/>
                  <a:gd name="connsiteX4595" fmla="*/ 2394251 w 2604760"/>
                  <a:gd name="connsiteY4595" fmla="*/ 834213 h 1458260"/>
                  <a:gd name="connsiteX4596" fmla="*/ 2394768 w 2604760"/>
                  <a:gd name="connsiteY4596" fmla="*/ 839615 h 1458260"/>
                  <a:gd name="connsiteX4597" fmla="*/ 2395294 w 2604760"/>
                  <a:gd name="connsiteY4597" fmla="*/ 844433 h 1458260"/>
                  <a:gd name="connsiteX4598" fmla="*/ 2395812 w 2604760"/>
                  <a:gd name="connsiteY4598" fmla="*/ 847773 h 1458260"/>
                  <a:gd name="connsiteX4599" fmla="*/ 2396338 w 2604760"/>
                  <a:gd name="connsiteY4599" fmla="*/ 849068 h 1458260"/>
                  <a:gd name="connsiteX4600" fmla="*/ 2396856 w 2604760"/>
                  <a:gd name="connsiteY4600" fmla="*/ 848249 h 1458260"/>
                  <a:gd name="connsiteX4601" fmla="*/ 2397374 w 2604760"/>
                  <a:gd name="connsiteY4601" fmla="*/ 845678 h 1458260"/>
                  <a:gd name="connsiteX4602" fmla="*/ 2397900 w 2604760"/>
                  <a:gd name="connsiteY4602" fmla="*/ 842070 h 1458260"/>
                  <a:gd name="connsiteX4603" fmla="*/ 2398417 w 2604760"/>
                  <a:gd name="connsiteY4603" fmla="*/ 838246 h 1458260"/>
                  <a:gd name="connsiteX4604" fmla="*/ 2398944 w 2604760"/>
                  <a:gd name="connsiteY4604" fmla="*/ 834997 h 1458260"/>
                  <a:gd name="connsiteX4605" fmla="*/ 2399461 w 2604760"/>
                  <a:gd name="connsiteY4605" fmla="*/ 832893 h 1458260"/>
                  <a:gd name="connsiteX4606" fmla="*/ 2399979 w 2604760"/>
                  <a:gd name="connsiteY4606" fmla="*/ 832250 h 1458260"/>
                  <a:gd name="connsiteX4607" fmla="*/ 2400505 w 2604760"/>
                  <a:gd name="connsiteY4607" fmla="*/ 833044 h 1458260"/>
                  <a:gd name="connsiteX4608" fmla="*/ 2401023 w 2604760"/>
                  <a:gd name="connsiteY4608" fmla="*/ 834981 h 1458260"/>
                  <a:gd name="connsiteX4609" fmla="*/ 2401549 w 2604760"/>
                  <a:gd name="connsiteY4609" fmla="*/ 837536 h 1458260"/>
                  <a:gd name="connsiteX4610" fmla="*/ 2402066 w 2604760"/>
                  <a:gd name="connsiteY4610" fmla="*/ 840083 h 1458260"/>
                  <a:gd name="connsiteX4611" fmla="*/ 2402584 w 2604760"/>
                  <a:gd name="connsiteY4611" fmla="*/ 842087 h 1458260"/>
                  <a:gd name="connsiteX4612" fmla="*/ 2403110 w 2604760"/>
                  <a:gd name="connsiteY4612" fmla="*/ 843206 h 1458260"/>
                  <a:gd name="connsiteX4613" fmla="*/ 2403628 w 2604760"/>
                  <a:gd name="connsiteY4613" fmla="*/ 843398 h 1458260"/>
                  <a:gd name="connsiteX4614" fmla="*/ 2404154 w 2604760"/>
                  <a:gd name="connsiteY4614" fmla="*/ 842897 h 1458260"/>
                  <a:gd name="connsiteX4615" fmla="*/ 2404672 w 2604760"/>
                  <a:gd name="connsiteY4615" fmla="*/ 842145 h 1458260"/>
                  <a:gd name="connsiteX4616" fmla="*/ 2405189 w 2604760"/>
                  <a:gd name="connsiteY4616" fmla="*/ 841653 h 1458260"/>
                  <a:gd name="connsiteX4617" fmla="*/ 2405716 w 2604760"/>
                  <a:gd name="connsiteY4617" fmla="*/ 841878 h 1458260"/>
                  <a:gd name="connsiteX4618" fmla="*/ 2406233 w 2604760"/>
                  <a:gd name="connsiteY4618" fmla="*/ 843047 h 1458260"/>
                  <a:gd name="connsiteX4619" fmla="*/ 2406759 w 2604760"/>
                  <a:gd name="connsiteY4619" fmla="*/ 845143 h 1458260"/>
                  <a:gd name="connsiteX4620" fmla="*/ 2407277 w 2604760"/>
                  <a:gd name="connsiteY4620" fmla="*/ 847865 h 1458260"/>
                  <a:gd name="connsiteX4621" fmla="*/ 2407795 w 2604760"/>
                  <a:gd name="connsiteY4621" fmla="*/ 850738 h 1458260"/>
                  <a:gd name="connsiteX4622" fmla="*/ 2408321 w 2604760"/>
                  <a:gd name="connsiteY4622" fmla="*/ 853218 h 1458260"/>
                  <a:gd name="connsiteX4623" fmla="*/ 2408839 w 2604760"/>
                  <a:gd name="connsiteY4623" fmla="*/ 854788 h 1458260"/>
                  <a:gd name="connsiteX4624" fmla="*/ 2409365 w 2604760"/>
                  <a:gd name="connsiteY4624" fmla="*/ 855097 h 1458260"/>
                  <a:gd name="connsiteX4625" fmla="*/ 2409882 w 2604760"/>
                  <a:gd name="connsiteY4625" fmla="*/ 854036 h 1458260"/>
                  <a:gd name="connsiteX4626" fmla="*/ 2410400 w 2604760"/>
                  <a:gd name="connsiteY4626" fmla="*/ 851857 h 1458260"/>
                  <a:gd name="connsiteX4627" fmla="*/ 2410926 w 2604760"/>
                  <a:gd name="connsiteY4627" fmla="*/ 849126 h 1458260"/>
                  <a:gd name="connsiteX4628" fmla="*/ 2411444 w 2604760"/>
                  <a:gd name="connsiteY4628" fmla="*/ 846604 h 1458260"/>
                  <a:gd name="connsiteX4629" fmla="*/ 2411970 w 2604760"/>
                  <a:gd name="connsiteY4629" fmla="*/ 845068 h 1458260"/>
                  <a:gd name="connsiteX4630" fmla="*/ 2412487 w 2604760"/>
                  <a:gd name="connsiteY4630" fmla="*/ 845126 h 1458260"/>
                  <a:gd name="connsiteX4631" fmla="*/ 2413005 w 2604760"/>
                  <a:gd name="connsiteY4631" fmla="*/ 847155 h 1458260"/>
                  <a:gd name="connsiteX4632" fmla="*/ 2413531 w 2604760"/>
                  <a:gd name="connsiteY4632" fmla="*/ 851130 h 1458260"/>
                  <a:gd name="connsiteX4633" fmla="*/ 2414049 w 2604760"/>
                  <a:gd name="connsiteY4633" fmla="*/ 856625 h 1458260"/>
                  <a:gd name="connsiteX4634" fmla="*/ 2414575 w 2604760"/>
                  <a:gd name="connsiteY4634" fmla="*/ 862846 h 1458260"/>
                  <a:gd name="connsiteX4635" fmla="*/ 2415093 w 2604760"/>
                  <a:gd name="connsiteY4635" fmla="*/ 868783 h 1458260"/>
                  <a:gd name="connsiteX4636" fmla="*/ 2415611 w 2604760"/>
                  <a:gd name="connsiteY4636" fmla="*/ 873425 h 1458260"/>
                  <a:gd name="connsiteX4637" fmla="*/ 2416137 w 2604760"/>
                  <a:gd name="connsiteY4637" fmla="*/ 875964 h 1458260"/>
                  <a:gd name="connsiteX4638" fmla="*/ 2416654 w 2604760"/>
                  <a:gd name="connsiteY4638" fmla="*/ 875964 h 1458260"/>
                  <a:gd name="connsiteX4639" fmla="*/ 2417180 w 2604760"/>
                  <a:gd name="connsiteY4639" fmla="*/ 873417 h 1458260"/>
                  <a:gd name="connsiteX4640" fmla="*/ 2417698 w 2604760"/>
                  <a:gd name="connsiteY4640" fmla="*/ 868841 h 1458260"/>
                  <a:gd name="connsiteX4641" fmla="*/ 2418216 w 2604760"/>
                  <a:gd name="connsiteY4641" fmla="*/ 863188 h 1458260"/>
                  <a:gd name="connsiteX4642" fmla="*/ 2418742 w 2604760"/>
                  <a:gd name="connsiteY4642" fmla="*/ 857652 h 1458260"/>
                  <a:gd name="connsiteX4643" fmla="*/ 2419260 w 2604760"/>
                  <a:gd name="connsiteY4643" fmla="*/ 853393 h 1458260"/>
                  <a:gd name="connsiteX4644" fmla="*/ 2419786 w 2604760"/>
                  <a:gd name="connsiteY4644" fmla="*/ 851356 h 1458260"/>
                  <a:gd name="connsiteX4645" fmla="*/ 2420303 w 2604760"/>
                  <a:gd name="connsiteY4645" fmla="*/ 852124 h 1458260"/>
                  <a:gd name="connsiteX4646" fmla="*/ 2420821 w 2604760"/>
                  <a:gd name="connsiteY4646" fmla="*/ 855823 h 1458260"/>
                  <a:gd name="connsiteX4647" fmla="*/ 2421347 w 2604760"/>
                  <a:gd name="connsiteY4647" fmla="*/ 862002 h 1458260"/>
                  <a:gd name="connsiteX4648" fmla="*/ 2421865 w 2604760"/>
                  <a:gd name="connsiteY4648" fmla="*/ 869718 h 1458260"/>
                  <a:gd name="connsiteX4649" fmla="*/ 2422391 w 2604760"/>
                  <a:gd name="connsiteY4649" fmla="*/ 877642 h 1458260"/>
                  <a:gd name="connsiteX4650" fmla="*/ 2422909 w 2604760"/>
                  <a:gd name="connsiteY4650" fmla="*/ 884414 h 1458260"/>
                  <a:gd name="connsiteX4651" fmla="*/ 2423426 w 2604760"/>
                  <a:gd name="connsiteY4651" fmla="*/ 888882 h 1458260"/>
                  <a:gd name="connsiteX4652" fmla="*/ 2423952 w 2604760"/>
                  <a:gd name="connsiteY4652" fmla="*/ 890293 h 1458260"/>
                  <a:gd name="connsiteX4653" fmla="*/ 2424470 w 2604760"/>
                  <a:gd name="connsiteY4653" fmla="*/ 888406 h 1458260"/>
                  <a:gd name="connsiteX4654" fmla="*/ 2424996 w 2604760"/>
                  <a:gd name="connsiteY4654" fmla="*/ 883596 h 1458260"/>
                  <a:gd name="connsiteX4655" fmla="*/ 2425514 w 2604760"/>
                  <a:gd name="connsiteY4655" fmla="*/ 876799 h 1458260"/>
                  <a:gd name="connsiteX4656" fmla="*/ 2426032 w 2604760"/>
                  <a:gd name="connsiteY4656" fmla="*/ 869292 h 1458260"/>
                  <a:gd name="connsiteX4657" fmla="*/ 2426558 w 2604760"/>
                  <a:gd name="connsiteY4657" fmla="*/ 862445 h 1458260"/>
                  <a:gd name="connsiteX4658" fmla="*/ 2427075 w 2604760"/>
                  <a:gd name="connsiteY4658" fmla="*/ 857476 h 1458260"/>
                  <a:gd name="connsiteX4659" fmla="*/ 2427601 w 2604760"/>
                  <a:gd name="connsiteY4659" fmla="*/ 855289 h 1458260"/>
                  <a:gd name="connsiteX4660" fmla="*/ 2428119 w 2604760"/>
                  <a:gd name="connsiteY4660" fmla="*/ 856316 h 1458260"/>
                  <a:gd name="connsiteX4661" fmla="*/ 2428637 w 2604760"/>
                  <a:gd name="connsiteY4661" fmla="*/ 860382 h 1458260"/>
                  <a:gd name="connsiteX4662" fmla="*/ 2429163 w 2604760"/>
                  <a:gd name="connsiteY4662" fmla="*/ 866720 h 1458260"/>
                  <a:gd name="connsiteX4663" fmla="*/ 2429681 w 2604760"/>
                  <a:gd name="connsiteY4663" fmla="*/ 874135 h 1458260"/>
                  <a:gd name="connsiteX4664" fmla="*/ 2430207 w 2604760"/>
                  <a:gd name="connsiteY4664" fmla="*/ 881224 h 1458260"/>
                  <a:gd name="connsiteX4665" fmla="*/ 2430725 w 2604760"/>
                  <a:gd name="connsiteY4665" fmla="*/ 886727 h 1458260"/>
                  <a:gd name="connsiteX4666" fmla="*/ 2431242 w 2604760"/>
                  <a:gd name="connsiteY4666" fmla="*/ 889642 h 1458260"/>
                  <a:gd name="connsiteX4667" fmla="*/ 2431768 w 2604760"/>
                  <a:gd name="connsiteY4667" fmla="*/ 889449 h 1458260"/>
                  <a:gd name="connsiteX4668" fmla="*/ 2432286 w 2604760"/>
                  <a:gd name="connsiteY4668" fmla="*/ 886185 h 1458260"/>
                  <a:gd name="connsiteX4669" fmla="*/ 2432812 w 2604760"/>
                  <a:gd name="connsiteY4669" fmla="*/ 880448 h 1458260"/>
                  <a:gd name="connsiteX4670" fmla="*/ 2433330 w 2604760"/>
                  <a:gd name="connsiteY4670" fmla="*/ 873267 h 1458260"/>
                  <a:gd name="connsiteX4671" fmla="*/ 2433848 w 2604760"/>
                  <a:gd name="connsiteY4671" fmla="*/ 865893 h 1458260"/>
                  <a:gd name="connsiteX4672" fmla="*/ 2434373 w 2604760"/>
                  <a:gd name="connsiteY4672" fmla="*/ 859539 h 1458260"/>
                  <a:gd name="connsiteX4673" fmla="*/ 2434891 w 2604760"/>
                  <a:gd name="connsiteY4673" fmla="*/ 855197 h 1458260"/>
                  <a:gd name="connsiteX4674" fmla="*/ 2435417 w 2604760"/>
                  <a:gd name="connsiteY4674" fmla="*/ 853468 h 1458260"/>
                  <a:gd name="connsiteX4675" fmla="*/ 2435935 w 2604760"/>
                  <a:gd name="connsiteY4675" fmla="*/ 854454 h 1458260"/>
                  <a:gd name="connsiteX4676" fmla="*/ 2436453 w 2604760"/>
                  <a:gd name="connsiteY4676" fmla="*/ 857718 h 1458260"/>
                  <a:gd name="connsiteX4677" fmla="*/ 2436979 w 2604760"/>
                  <a:gd name="connsiteY4677" fmla="*/ 862411 h 1458260"/>
                  <a:gd name="connsiteX4678" fmla="*/ 2437497 w 2604760"/>
                  <a:gd name="connsiteY4678" fmla="*/ 867480 h 1458260"/>
                  <a:gd name="connsiteX4679" fmla="*/ 2438023 w 2604760"/>
                  <a:gd name="connsiteY4679" fmla="*/ 871855 h 1458260"/>
                  <a:gd name="connsiteX4680" fmla="*/ 2438540 w 2604760"/>
                  <a:gd name="connsiteY4680" fmla="*/ 874669 h 1458260"/>
                  <a:gd name="connsiteX4681" fmla="*/ 2439058 w 2604760"/>
                  <a:gd name="connsiteY4681" fmla="*/ 875337 h 1458260"/>
                  <a:gd name="connsiteX4682" fmla="*/ 2439584 w 2604760"/>
                  <a:gd name="connsiteY4682" fmla="*/ 873726 h 1458260"/>
                  <a:gd name="connsiteX4683" fmla="*/ 2440102 w 2604760"/>
                  <a:gd name="connsiteY4683" fmla="*/ 870110 h 1458260"/>
                  <a:gd name="connsiteX4684" fmla="*/ 2440628 w 2604760"/>
                  <a:gd name="connsiteY4684" fmla="*/ 865175 h 1458260"/>
                  <a:gd name="connsiteX4685" fmla="*/ 2441146 w 2604760"/>
                  <a:gd name="connsiteY4685" fmla="*/ 859781 h 1458260"/>
                  <a:gd name="connsiteX4686" fmla="*/ 2441663 w 2604760"/>
                  <a:gd name="connsiteY4686" fmla="*/ 854829 h 1458260"/>
                  <a:gd name="connsiteX4687" fmla="*/ 2442189 w 2604760"/>
                  <a:gd name="connsiteY4687" fmla="*/ 851013 h 1458260"/>
                  <a:gd name="connsiteX4688" fmla="*/ 2442707 w 2604760"/>
                  <a:gd name="connsiteY4688" fmla="*/ 848759 h 1458260"/>
                  <a:gd name="connsiteX4689" fmla="*/ 2443233 w 2604760"/>
                  <a:gd name="connsiteY4689" fmla="*/ 848149 h 1458260"/>
                  <a:gd name="connsiteX4690" fmla="*/ 2443751 w 2604760"/>
                  <a:gd name="connsiteY4690" fmla="*/ 848917 h 1458260"/>
                  <a:gd name="connsiteX4691" fmla="*/ 2444268 w 2604760"/>
                  <a:gd name="connsiteY4691" fmla="*/ 850529 h 1458260"/>
                  <a:gd name="connsiteX4692" fmla="*/ 2444795 w 2604760"/>
                  <a:gd name="connsiteY4692" fmla="*/ 852366 h 1458260"/>
                  <a:gd name="connsiteX4693" fmla="*/ 2445312 w 2604760"/>
                  <a:gd name="connsiteY4693" fmla="*/ 853802 h 1458260"/>
                  <a:gd name="connsiteX4694" fmla="*/ 2445839 w 2604760"/>
                  <a:gd name="connsiteY4694" fmla="*/ 854404 h 1458260"/>
                  <a:gd name="connsiteX4695" fmla="*/ 2446356 w 2604760"/>
                  <a:gd name="connsiteY4695" fmla="*/ 853936 h 1458260"/>
                  <a:gd name="connsiteX4696" fmla="*/ 2446874 w 2604760"/>
                  <a:gd name="connsiteY4696" fmla="*/ 852466 h 1458260"/>
                  <a:gd name="connsiteX4697" fmla="*/ 2447400 w 2604760"/>
                  <a:gd name="connsiteY4697" fmla="*/ 850295 h 1458260"/>
                  <a:gd name="connsiteX4698" fmla="*/ 2447918 w 2604760"/>
                  <a:gd name="connsiteY4698" fmla="*/ 847882 h 1458260"/>
                  <a:gd name="connsiteX4699" fmla="*/ 2448444 w 2604760"/>
                  <a:gd name="connsiteY4699" fmla="*/ 845744 h 1458260"/>
                  <a:gd name="connsiteX4700" fmla="*/ 2448961 w 2604760"/>
                  <a:gd name="connsiteY4700" fmla="*/ 844283 h 1458260"/>
                  <a:gd name="connsiteX4701" fmla="*/ 2449479 w 2604760"/>
                  <a:gd name="connsiteY4701" fmla="*/ 843690 h 1458260"/>
                  <a:gd name="connsiteX4702" fmla="*/ 2450005 w 2604760"/>
                  <a:gd name="connsiteY4702" fmla="*/ 843874 h 1458260"/>
                  <a:gd name="connsiteX4703" fmla="*/ 2450523 w 2604760"/>
                  <a:gd name="connsiteY4703" fmla="*/ 844525 h 1458260"/>
                  <a:gd name="connsiteX4704" fmla="*/ 2451049 w 2604760"/>
                  <a:gd name="connsiteY4704" fmla="*/ 845185 h 1458260"/>
                  <a:gd name="connsiteX4705" fmla="*/ 2451567 w 2604760"/>
                  <a:gd name="connsiteY4705" fmla="*/ 845393 h 1458260"/>
                  <a:gd name="connsiteX4706" fmla="*/ 2452084 w 2604760"/>
                  <a:gd name="connsiteY4706" fmla="*/ 844759 h 1458260"/>
                  <a:gd name="connsiteX4707" fmla="*/ 2452611 w 2604760"/>
                  <a:gd name="connsiteY4707" fmla="*/ 843089 h 1458260"/>
                  <a:gd name="connsiteX4708" fmla="*/ 2453128 w 2604760"/>
                  <a:gd name="connsiteY4708" fmla="*/ 840467 h 1458260"/>
                  <a:gd name="connsiteX4709" fmla="*/ 2453654 w 2604760"/>
                  <a:gd name="connsiteY4709" fmla="*/ 837260 h 1458260"/>
                  <a:gd name="connsiteX4710" fmla="*/ 2454172 w 2604760"/>
                  <a:gd name="connsiteY4710" fmla="*/ 834054 h 1458260"/>
                  <a:gd name="connsiteX4711" fmla="*/ 2454690 w 2604760"/>
                  <a:gd name="connsiteY4711" fmla="*/ 831524 h 1458260"/>
                  <a:gd name="connsiteX4712" fmla="*/ 2455216 w 2604760"/>
                  <a:gd name="connsiteY4712" fmla="*/ 830263 h 1458260"/>
                  <a:gd name="connsiteX4713" fmla="*/ 2455734 w 2604760"/>
                  <a:gd name="connsiteY4713" fmla="*/ 830647 h 1458260"/>
                  <a:gd name="connsiteX4714" fmla="*/ 2456259 w 2604760"/>
                  <a:gd name="connsiteY4714" fmla="*/ 832751 h 1458260"/>
                  <a:gd name="connsiteX4715" fmla="*/ 2456777 w 2604760"/>
                  <a:gd name="connsiteY4715" fmla="*/ 836258 h 1458260"/>
                  <a:gd name="connsiteX4716" fmla="*/ 2457295 w 2604760"/>
                  <a:gd name="connsiteY4716" fmla="*/ 840534 h 1458260"/>
                  <a:gd name="connsiteX4717" fmla="*/ 2457821 w 2604760"/>
                  <a:gd name="connsiteY4717" fmla="*/ 844675 h 1458260"/>
                  <a:gd name="connsiteX4718" fmla="*/ 2458339 w 2604760"/>
                  <a:gd name="connsiteY4718" fmla="*/ 847782 h 1458260"/>
                  <a:gd name="connsiteX4719" fmla="*/ 2458865 w 2604760"/>
                  <a:gd name="connsiteY4719" fmla="*/ 849101 h 1458260"/>
                  <a:gd name="connsiteX4720" fmla="*/ 2459383 w 2604760"/>
                  <a:gd name="connsiteY4720" fmla="*/ 848208 h 1458260"/>
                  <a:gd name="connsiteX4721" fmla="*/ 2459900 w 2604760"/>
                  <a:gd name="connsiteY4721" fmla="*/ 845068 h 1458260"/>
                  <a:gd name="connsiteX4722" fmla="*/ 2460426 w 2604760"/>
                  <a:gd name="connsiteY4722" fmla="*/ 840116 h 1458260"/>
                  <a:gd name="connsiteX4723" fmla="*/ 2460944 w 2604760"/>
                  <a:gd name="connsiteY4723" fmla="*/ 834204 h 1458260"/>
                  <a:gd name="connsiteX4724" fmla="*/ 2461470 w 2604760"/>
                  <a:gd name="connsiteY4724" fmla="*/ 828476 h 1458260"/>
                  <a:gd name="connsiteX4725" fmla="*/ 2461988 w 2604760"/>
                  <a:gd name="connsiteY4725" fmla="*/ 824109 h 1458260"/>
                  <a:gd name="connsiteX4726" fmla="*/ 2462506 w 2604760"/>
                  <a:gd name="connsiteY4726" fmla="*/ 822063 h 1458260"/>
                  <a:gd name="connsiteX4727" fmla="*/ 2463032 w 2604760"/>
                  <a:gd name="connsiteY4727" fmla="*/ 822881 h 1458260"/>
                  <a:gd name="connsiteX4728" fmla="*/ 2463549 w 2604760"/>
                  <a:gd name="connsiteY4728" fmla="*/ 826597 h 1458260"/>
                  <a:gd name="connsiteX4729" fmla="*/ 2464075 w 2604760"/>
                  <a:gd name="connsiteY4729" fmla="*/ 832735 h 1458260"/>
                  <a:gd name="connsiteX4730" fmla="*/ 2464593 w 2604760"/>
                  <a:gd name="connsiteY4730" fmla="*/ 840308 h 1458260"/>
                  <a:gd name="connsiteX4731" fmla="*/ 2465111 w 2604760"/>
                  <a:gd name="connsiteY4731" fmla="*/ 848016 h 1458260"/>
                  <a:gd name="connsiteX4732" fmla="*/ 2465637 w 2604760"/>
                  <a:gd name="connsiteY4732" fmla="*/ 854462 h 1458260"/>
                  <a:gd name="connsiteX4733" fmla="*/ 2466155 w 2604760"/>
                  <a:gd name="connsiteY4733" fmla="*/ 858528 h 1458260"/>
                  <a:gd name="connsiteX4734" fmla="*/ 2466681 w 2604760"/>
                  <a:gd name="connsiteY4734" fmla="*/ 859497 h 1458260"/>
                  <a:gd name="connsiteX4735" fmla="*/ 2467198 w 2604760"/>
                  <a:gd name="connsiteY4735" fmla="*/ 857234 h 1458260"/>
                  <a:gd name="connsiteX4736" fmla="*/ 2467716 w 2604760"/>
                  <a:gd name="connsiteY4736" fmla="*/ 852182 h 1458260"/>
                  <a:gd name="connsiteX4737" fmla="*/ 2468242 w 2604760"/>
                  <a:gd name="connsiteY4737" fmla="*/ 845327 h 1458260"/>
                  <a:gd name="connsiteX4738" fmla="*/ 2468760 w 2604760"/>
                  <a:gd name="connsiteY4738" fmla="*/ 838062 h 1458260"/>
                  <a:gd name="connsiteX4739" fmla="*/ 2469286 w 2604760"/>
                  <a:gd name="connsiteY4739" fmla="*/ 831874 h 1458260"/>
                  <a:gd name="connsiteX4740" fmla="*/ 2469804 w 2604760"/>
                  <a:gd name="connsiteY4740" fmla="*/ 828033 h 1458260"/>
                  <a:gd name="connsiteX4741" fmla="*/ 2470321 w 2604760"/>
                  <a:gd name="connsiteY4741" fmla="*/ 827390 h 1458260"/>
                  <a:gd name="connsiteX4742" fmla="*/ 2470847 w 2604760"/>
                  <a:gd name="connsiteY4742" fmla="*/ 830213 h 1458260"/>
                  <a:gd name="connsiteX4743" fmla="*/ 2471365 w 2604760"/>
                  <a:gd name="connsiteY4743" fmla="*/ 836167 h 1458260"/>
                  <a:gd name="connsiteX4744" fmla="*/ 2471891 w 2604760"/>
                  <a:gd name="connsiteY4744" fmla="*/ 844341 h 1458260"/>
                  <a:gd name="connsiteX4745" fmla="*/ 2472409 w 2604760"/>
                  <a:gd name="connsiteY4745" fmla="*/ 853368 h 1458260"/>
                  <a:gd name="connsiteX4746" fmla="*/ 2472927 w 2604760"/>
                  <a:gd name="connsiteY4746" fmla="*/ 861718 h 1458260"/>
                  <a:gd name="connsiteX4747" fmla="*/ 2473453 w 2604760"/>
                  <a:gd name="connsiteY4747" fmla="*/ 868039 h 1458260"/>
                  <a:gd name="connsiteX4748" fmla="*/ 2473970 w 2604760"/>
                  <a:gd name="connsiteY4748" fmla="*/ 871405 h 1458260"/>
                  <a:gd name="connsiteX4749" fmla="*/ 2474497 w 2604760"/>
                  <a:gd name="connsiteY4749" fmla="*/ 871405 h 1458260"/>
                  <a:gd name="connsiteX4750" fmla="*/ 2475014 w 2604760"/>
                  <a:gd name="connsiteY4750" fmla="*/ 868240 h 1458260"/>
                  <a:gd name="connsiteX4751" fmla="*/ 2475532 w 2604760"/>
                  <a:gd name="connsiteY4751" fmla="*/ 862704 h 1458260"/>
                  <a:gd name="connsiteX4752" fmla="*/ 2476058 w 2604760"/>
                  <a:gd name="connsiteY4752" fmla="*/ 855998 h 1458260"/>
                  <a:gd name="connsiteX4753" fmla="*/ 2476576 w 2604760"/>
                  <a:gd name="connsiteY4753" fmla="*/ 849552 h 1458260"/>
                  <a:gd name="connsiteX4754" fmla="*/ 2477102 w 2604760"/>
                  <a:gd name="connsiteY4754" fmla="*/ 844650 h 1458260"/>
                  <a:gd name="connsiteX4755" fmla="*/ 2477620 w 2604760"/>
                  <a:gd name="connsiteY4755" fmla="*/ 842262 h 1458260"/>
                  <a:gd name="connsiteX4756" fmla="*/ 2478137 w 2604760"/>
                  <a:gd name="connsiteY4756" fmla="*/ 842897 h 1458260"/>
                  <a:gd name="connsiteX4757" fmla="*/ 2478663 w 2604760"/>
                  <a:gd name="connsiteY4757" fmla="*/ 846496 h 1458260"/>
                  <a:gd name="connsiteX4758" fmla="*/ 2479181 w 2604760"/>
                  <a:gd name="connsiteY4758" fmla="*/ 852483 h 1458260"/>
                  <a:gd name="connsiteX4759" fmla="*/ 2479707 w 2604760"/>
                  <a:gd name="connsiteY4759" fmla="*/ 859789 h 1458260"/>
                  <a:gd name="connsiteX4760" fmla="*/ 2480225 w 2604760"/>
                  <a:gd name="connsiteY4760" fmla="*/ 867163 h 1458260"/>
                  <a:gd name="connsiteX4761" fmla="*/ 2480742 w 2604760"/>
                  <a:gd name="connsiteY4761" fmla="*/ 873392 h 1458260"/>
                  <a:gd name="connsiteX4762" fmla="*/ 2481268 w 2604760"/>
                  <a:gd name="connsiteY4762" fmla="*/ 877559 h 1458260"/>
                  <a:gd name="connsiteX4763" fmla="*/ 2481786 w 2604760"/>
                  <a:gd name="connsiteY4763" fmla="*/ 879179 h 1458260"/>
                  <a:gd name="connsiteX4764" fmla="*/ 2482312 w 2604760"/>
                  <a:gd name="connsiteY4764" fmla="*/ 878202 h 1458260"/>
                  <a:gd name="connsiteX4765" fmla="*/ 2482830 w 2604760"/>
                  <a:gd name="connsiteY4765" fmla="*/ 875070 h 1458260"/>
                  <a:gd name="connsiteX4766" fmla="*/ 2483348 w 2604760"/>
                  <a:gd name="connsiteY4766" fmla="*/ 870603 h 1458260"/>
                  <a:gd name="connsiteX4767" fmla="*/ 2483874 w 2604760"/>
                  <a:gd name="connsiteY4767" fmla="*/ 865827 h 1458260"/>
                  <a:gd name="connsiteX4768" fmla="*/ 2484392 w 2604760"/>
                  <a:gd name="connsiteY4768" fmla="*/ 861718 h 1458260"/>
                  <a:gd name="connsiteX4769" fmla="*/ 2484918 w 2604760"/>
                  <a:gd name="connsiteY4769" fmla="*/ 859063 h 1458260"/>
                  <a:gd name="connsiteX4770" fmla="*/ 2485435 w 2604760"/>
                  <a:gd name="connsiteY4770" fmla="*/ 858295 h 1458260"/>
                  <a:gd name="connsiteX4771" fmla="*/ 2485953 w 2604760"/>
                  <a:gd name="connsiteY4771" fmla="*/ 859464 h 1458260"/>
                  <a:gd name="connsiteX4772" fmla="*/ 2486479 w 2604760"/>
                  <a:gd name="connsiteY4772" fmla="*/ 862269 h 1458260"/>
                  <a:gd name="connsiteX4773" fmla="*/ 2486997 w 2604760"/>
                  <a:gd name="connsiteY4773" fmla="*/ 866069 h 1458260"/>
                  <a:gd name="connsiteX4774" fmla="*/ 2487523 w 2604760"/>
                  <a:gd name="connsiteY4774" fmla="*/ 870085 h 1458260"/>
                  <a:gd name="connsiteX4775" fmla="*/ 2488041 w 2604760"/>
                  <a:gd name="connsiteY4775" fmla="*/ 873567 h 1458260"/>
                  <a:gd name="connsiteX4776" fmla="*/ 2488558 w 2604760"/>
                  <a:gd name="connsiteY4776" fmla="*/ 875930 h 1458260"/>
                  <a:gd name="connsiteX4777" fmla="*/ 2489084 w 2604760"/>
                  <a:gd name="connsiteY4777" fmla="*/ 876866 h 1458260"/>
                  <a:gd name="connsiteX4778" fmla="*/ 2489602 w 2604760"/>
                  <a:gd name="connsiteY4778" fmla="*/ 876381 h 1458260"/>
                  <a:gd name="connsiteX4779" fmla="*/ 2490128 w 2604760"/>
                  <a:gd name="connsiteY4779" fmla="*/ 874778 h 1458260"/>
                  <a:gd name="connsiteX4780" fmla="*/ 2490646 w 2604760"/>
                  <a:gd name="connsiteY4780" fmla="*/ 872557 h 1458260"/>
                  <a:gd name="connsiteX4781" fmla="*/ 2491164 w 2604760"/>
                  <a:gd name="connsiteY4781" fmla="*/ 870319 h 1458260"/>
                  <a:gd name="connsiteX4782" fmla="*/ 2491690 w 2604760"/>
                  <a:gd name="connsiteY4782" fmla="*/ 868590 h 1458260"/>
                  <a:gd name="connsiteX4783" fmla="*/ 2492208 w 2604760"/>
                  <a:gd name="connsiteY4783" fmla="*/ 867672 h 1458260"/>
                  <a:gd name="connsiteX4784" fmla="*/ 2492733 w 2604760"/>
                  <a:gd name="connsiteY4784" fmla="*/ 867630 h 1458260"/>
                  <a:gd name="connsiteX4785" fmla="*/ 2493251 w 2604760"/>
                  <a:gd name="connsiteY4785" fmla="*/ 868282 h 1458260"/>
                  <a:gd name="connsiteX4786" fmla="*/ 2493769 w 2604760"/>
                  <a:gd name="connsiteY4786" fmla="*/ 869259 h 1458260"/>
                  <a:gd name="connsiteX4787" fmla="*/ 2494295 w 2604760"/>
                  <a:gd name="connsiteY4787" fmla="*/ 870144 h 1458260"/>
                  <a:gd name="connsiteX4788" fmla="*/ 2494813 w 2604760"/>
                  <a:gd name="connsiteY4788" fmla="*/ 870519 h 1458260"/>
                  <a:gd name="connsiteX4789" fmla="*/ 2495339 w 2604760"/>
                  <a:gd name="connsiteY4789" fmla="*/ 870102 h 1458260"/>
                  <a:gd name="connsiteX4790" fmla="*/ 2495856 w 2604760"/>
                  <a:gd name="connsiteY4790" fmla="*/ 868791 h 1458260"/>
                  <a:gd name="connsiteX4791" fmla="*/ 2496374 w 2604760"/>
                  <a:gd name="connsiteY4791" fmla="*/ 866745 h 1458260"/>
                  <a:gd name="connsiteX4792" fmla="*/ 2496900 w 2604760"/>
                  <a:gd name="connsiteY4792" fmla="*/ 864357 h 1458260"/>
                  <a:gd name="connsiteX4793" fmla="*/ 2497418 w 2604760"/>
                  <a:gd name="connsiteY4793" fmla="*/ 862119 h 1458260"/>
                  <a:gd name="connsiteX4794" fmla="*/ 2497944 w 2604760"/>
                  <a:gd name="connsiteY4794" fmla="*/ 860566 h 1458260"/>
                  <a:gd name="connsiteX4795" fmla="*/ 2498462 w 2604760"/>
                  <a:gd name="connsiteY4795" fmla="*/ 860098 h 1458260"/>
                  <a:gd name="connsiteX4796" fmla="*/ 2498979 w 2604760"/>
                  <a:gd name="connsiteY4796" fmla="*/ 860858 h 1458260"/>
                  <a:gd name="connsiteX4797" fmla="*/ 2499506 w 2604760"/>
                  <a:gd name="connsiteY4797" fmla="*/ 862712 h 1458260"/>
                  <a:gd name="connsiteX4798" fmla="*/ 2500023 w 2604760"/>
                  <a:gd name="connsiteY4798" fmla="*/ 865225 h 1458260"/>
                  <a:gd name="connsiteX4799" fmla="*/ 2500549 w 2604760"/>
                  <a:gd name="connsiteY4799" fmla="*/ 867722 h 1458260"/>
                  <a:gd name="connsiteX4800" fmla="*/ 2501067 w 2604760"/>
                  <a:gd name="connsiteY4800" fmla="*/ 869467 h 1458260"/>
                  <a:gd name="connsiteX4801" fmla="*/ 2501585 w 2604760"/>
                  <a:gd name="connsiteY4801" fmla="*/ 869826 h 1458260"/>
                  <a:gd name="connsiteX4802" fmla="*/ 2502111 w 2604760"/>
                  <a:gd name="connsiteY4802" fmla="*/ 868415 h 1458260"/>
                  <a:gd name="connsiteX4803" fmla="*/ 2502629 w 2604760"/>
                  <a:gd name="connsiteY4803" fmla="*/ 865184 h 1458260"/>
                  <a:gd name="connsiteX4804" fmla="*/ 2503154 w 2604760"/>
                  <a:gd name="connsiteY4804" fmla="*/ 860424 h 1458260"/>
                  <a:gd name="connsiteX4805" fmla="*/ 2503672 w 2604760"/>
                  <a:gd name="connsiteY4805" fmla="*/ 854779 h 1458260"/>
                  <a:gd name="connsiteX4806" fmla="*/ 2504190 w 2604760"/>
                  <a:gd name="connsiteY4806" fmla="*/ 849134 h 1458260"/>
                  <a:gd name="connsiteX4807" fmla="*/ 2504716 w 2604760"/>
                  <a:gd name="connsiteY4807" fmla="*/ 844475 h 1458260"/>
                  <a:gd name="connsiteX4808" fmla="*/ 2505234 w 2604760"/>
                  <a:gd name="connsiteY4808" fmla="*/ 841644 h 1458260"/>
                  <a:gd name="connsiteX4809" fmla="*/ 2505760 w 2604760"/>
                  <a:gd name="connsiteY4809" fmla="*/ 841168 h 1458260"/>
                  <a:gd name="connsiteX4810" fmla="*/ 2506278 w 2604760"/>
                  <a:gd name="connsiteY4810" fmla="*/ 843114 h 1458260"/>
                  <a:gd name="connsiteX4811" fmla="*/ 2506795 w 2604760"/>
                  <a:gd name="connsiteY4811" fmla="*/ 847114 h 1458260"/>
                  <a:gd name="connsiteX4812" fmla="*/ 2507321 w 2604760"/>
                  <a:gd name="connsiteY4812" fmla="*/ 852391 h 1458260"/>
                  <a:gd name="connsiteX4813" fmla="*/ 2507839 w 2604760"/>
                  <a:gd name="connsiteY4813" fmla="*/ 857835 h 1458260"/>
                  <a:gd name="connsiteX4814" fmla="*/ 2508365 w 2604760"/>
                  <a:gd name="connsiteY4814" fmla="*/ 862219 h 1458260"/>
                  <a:gd name="connsiteX4815" fmla="*/ 2508883 w 2604760"/>
                  <a:gd name="connsiteY4815" fmla="*/ 864491 h 1458260"/>
                  <a:gd name="connsiteX4816" fmla="*/ 2509401 w 2604760"/>
                  <a:gd name="connsiteY4816" fmla="*/ 863956 h 1458260"/>
                  <a:gd name="connsiteX4817" fmla="*/ 2509927 w 2604760"/>
                  <a:gd name="connsiteY4817" fmla="*/ 860474 h 1458260"/>
                  <a:gd name="connsiteX4818" fmla="*/ 2510444 w 2604760"/>
                  <a:gd name="connsiteY4818" fmla="*/ 854437 h 1458260"/>
                  <a:gd name="connsiteX4819" fmla="*/ 2510970 w 2604760"/>
                  <a:gd name="connsiteY4819" fmla="*/ 846730 h 1458260"/>
                  <a:gd name="connsiteX4820" fmla="*/ 2511488 w 2604760"/>
                  <a:gd name="connsiteY4820" fmla="*/ 838605 h 1458260"/>
                  <a:gd name="connsiteX4821" fmla="*/ 2512006 w 2604760"/>
                  <a:gd name="connsiteY4821" fmla="*/ 831457 h 1458260"/>
                  <a:gd name="connsiteX4822" fmla="*/ 2512532 w 2604760"/>
                  <a:gd name="connsiteY4822" fmla="*/ 826522 h 1458260"/>
                  <a:gd name="connsiteX4823" fmla="*/ 2513050 w 2604760"/>
                  <a:gd name="connsiteY4823" fmla="*/ 824601 h 1458260"/>
                  <a:gd name="connsiteX4824" fmla="*/ 2513576 w 2604760"/>
                  <a:gd name="connsiteY4824" fmla="*/ 825979 h 1458260"/>
                  <a:gd name="connsiteX4825" fmla="*/ 2514093 w 2604760"/>
                  <a:gd name="connsiteY4825" fmla="*/ 830355 h 1458260"/>
                  <a:gd name="connsiteX4826" fmla="*/ 2514611 w 2604760"/>
                  <a:gd name="connsiteY4826" fmla="*/ 836910 h 1458260"/>
                  <a:gd name="connsiteX4827" fmla="*/ 2515137 w 2604760"/>
                  <a:gd name="connsiteY4827" fmla="*/ 844392 h 1458260"/>
                  <a:gd name="connsiteX4828" fmla="*/ 2515655 w 2604760"/>
                  <a:gd name="connsiteY4828" fmla="*/ 851306 h 1458260"/>
                  <a:gd name="connsiteX4829" fmla="*/ 2516181 w 2604760"/>
                  <a:gd name="connsiteY4829" fmla="*/ 856249 h 1458260"/>
                  <a:gd name="connsiteX4830" fmla="*/ 2516699 w 2604760"/>
                  <a:gd name="connsiteY4830" fmla="*/ 858220 h 1458260"/>
                  <a:gd name="connsiteX4831" fmla="*/ 2517216 w 2604760"/>
                  <a:gd name="connsiteY4831" fmla="*/ 856792 h 1458260"/>
                  <a:gd name="connsiteX4832" fmla="*/ 2517742 w 2604760"/>
                  <a:gd name="connsiteY4832" fmla="*/ 852182 h 1458260"/>
                  <a:gd name="connsiteX4833" fmla="*/ 2518260 w 2604760"/>
                  <a:gd name="connsiteY4833" fmla="*/ 845176 h 1458260"/>
                  <a:gd name="connsiteX4834" fmla="*/ 2518786 w 2604760"/>
                  <a:gd name="connsiteY4834" fmla="*/ 837027 h 1458260"/>
                  <a:gd name="connsiteX4835" fmla="*/ 2519304 w 2604760"/>
                  <a:gd name="connsiteY4835" fmla="*/ 829211 h 1458260"/>
                  <a:gd name="connsiteX4836" fmla="*/ 2519822 w 2604760"/>
                  <a:gd name="connsiteY4836" fmla="*/ 823123 h 1458260"/>
                  <a:gd name="connsiteX4837" fmla="*/ 2520348 w 2604760"/>
                  <a:gd name="connsiteY4837" fmla="*/ 819792 h 1458260"/>
                  <a:gd name="connsiteX4838" fmla="*/ 2520865 w 2604760"/>
                  <a:gd name="connsiteY4838" fmla="*/ 819725 h 1458260"/>
                  <a:gd name="connsiteX4839" fmla="*/ 2521392 w 2604760"/>
                  <a:gd name="connsiteY4839" fmla="*/ 822856 h 1458260"/>
                  <a:gd name="connsiteX4840" fmla="*/ 2521909 w 2604760"/>
                  <a:gd name="connsiteY4840" fmla="*/ 828601 h 1458260"/>
                  <a:gd name="connsiteX4841" fmla="*/ 2522427 w 2604760"/>
                  <a:gd name="connsiteY4841" fmla="*/ 835866 h 1458260"/>
                  <a:gd name="connsiteX4842" fmla="*/ 2522953 w 2604760"/>
                  <a:gd name="connsiteY4842" fmla="*/ 843289 h 1458260"/>
                  <a:gd name="connsiteX4843" fmla="*/ 2523471 w 2604760"/>
                  <a:gd name="connsiteY4843" fmla="*/ 849519 h 1458260"/>
                  <a:gd name="connsiteX4844" fmla="*/ 2523997 w 2604760"/>
                  <a:gd name="connsiteY4844" fmla="*/ 853477 h 1458260"/>
                  <a:gd name="connsiteX4845" fmla="*/ 2524515 w 2604760"/>
                  <a:gd name="connsiteY4845" fmla="*/ 854596 h 1458260"/>
                  <a:gd name="connsiteX4846" fmla="*/ 2525032 w 2604760"/>
                  <a:gd name="connsiteY4846" fmla="*/ 852834 h 1458260"/>
                  <a:gd name="connsiteX4847" fmla="*/ 2525558 w 2604760"/>
                  <a:gd name="connsiteY4847" fmla="*/ 848692 h 1458260"/>
                  <a:gd name="connsiteX4848" fmla="*/ 2526076 w 2604760"/>
                  <a:gd name="connsiteY4848" fmla="*/ 843072 h 1458260"/>
                  <a:gd name="connsiteX4849" fmla="*/ 2526602 w 2604760"/>
                  <a:gd name="connsiteY4849" fmla="*/ 837177 h 1458260"/>
                  <a:gd name="connsiteX4850" fmla="*/ 2527120 w 2604760"/>
                  <a:gd name="connsiteY4850" fmla="*/ 832167 h 1458260"/>
                  <a:gd name="connsiteX4851" fmla="*/ 2527637 w 2604760"/>
                  <a:gd name="connsiteY4851" fmla="*/ 828994 h 1458260"/>
                  <a:gd name="connsiteX4852" fmla="*/ 2528164 w 2604760"/>
                  <a:gd name="connsiteY4852" fmla="*/ 828184 h 1458260"/>
                  <a:gd name="connsiteX4853" fmla="*/ 2528681 w 2604760"/>
                  <a:gd name="connsiteY4853" fmla="*/ 829804 h 1458260"/>
                  <a:gd name="connsiteX4854" fmla="*/ 2529207 w 2604760"/>
                  <a:gd name="connsiteY4854" fmla="*/ 833503 h 1458260"/>
                  <a:gd name="connsiteX4855" fmla="*/ 2529725 w 2604760"/>
                  <a:gd name="connsiteY4855" fmla="*/ 838563 h 1458260"/>
                  <a:gd name="connsiteX4856" fmla="*/ 2530243 w 2604760"/>
                  <a:gd name="connsiteY4856" fmla="*/ 844032 h 1458260"/>
                  <a:gd name="connsiteX4857" fmla="*/ 2530769 w 2604760"/>
                  <a:gd name="connsiteY4857" fmla="*/ 848976 h 1458260"/>
                  <a:gd name="connsiteX4858" fmla="*/ 2531287 w 2604760"/>
                  <a:gd name="connsiteY4858" fmla="*/ 852658 h 1458260"/>
                  <a:gd name="connsiteX4859" fmla="*/ 2531813 w 2604760"/>
                  <a:gd name="connsiteY4859" fmla="*/ 854662 h 1458260"/>
                  <a:gd name="connsiteX4860" fmla="*/ 2532330 w 2604760"/>
                  <a:gd name="connsiteY4860" fmla="*/ 854913 h 1458260"/>
                  <a:gd name="connsiteX4861" fmla="*/ 2532848 w 2604760"/>
                  <a:gd name="connsiteY4861" fmla="*/ 853685 h 1458260"/>
                  <a:gd name="connsiteX4862" fmla="*/ 2533374 w 2604760"/>
                  <a:gd name="connsiteY4862" fmla="*/ 851523 h 1458260"/>
                  <a:gd name="connsiteX4863" fmla="*/ 2533892 w 2604760"/>
                  <a:gd name="connsiteY4863" fmla="*/ 849118 h 1458260"/>
                  <a:gd name="connsiteX4864" fmla="*/ 2534418 w 2604760"/>
                  <a:gd name="connsiteY4864" fmla="*/ 847155 h 1458260"/>
                  <a:gd name="connsiteX4865" fmla="*/ 2534936 w 2604760"/>
                  <a:gd name="connsiteY4865" fmla="*/ 846179 h 1458260"/>
                  <a:gd name="connsiteX4866" fmla="*/ 2535453 w 2604760"/>
                  <a:gd name="connsiteY4866" fmla="*/ 846412 h 1458260"/>
                  <a:gd name="connsiteX4867" fmla="*/ 2535979 w 2604760"/>
                  <a:gd name="connsiteY4867" fmla="*/ 847773 h 1458260"/>
                  <a:gd name="connsiteX4868" fmla="*/ 2536497 w 2604760"/>
                  <a:gd name="connsiteY4868" fmla="*/ 849936 h 1458260"/>
                  <a:gd name="connsiteX4869" fmla="*/ 2537023 w 2604760"/>
                  <a:gd name="connsiteY4869" fmla="*/ 852424 h 1458260"/>
                  <a:gd name="connsiteX4870" fmla="*/ 2537541 w 2604760"/>
                  <a:gd name="connsiteY4870" fmla="*/ 854729 h 1458260"/>
                  <a:gd name="connsiteX4871" fmla="*/ 2538059 w 2604760"/>
                  <a:gd name="connsiteY4871" fmla="*/ 856483 h 1458260"/>
                  <a:gd name="connsiteX4872" fmla="*/ 2538585 w 2604760"/>
                  <a:gd name="connsiteY4872" fmla="*/ 857476 h 1458260"/>
                  <a:gd name="connsiteX4873" fmla="*/ 2539102 w 2604760"/>
                  <a:gd name="connsiteY4873" fmla="*/ 857744 h 1458260"/>
                  <a:gd name="connsiteX4874" fmla="*/ 2539628 w 2604760"/>
                  <a:gd name="connsiteY4874" fmla="*/ 857493 h 1458260"/>
                  <a:gd name="connsiteX4875" fmla="*/ 2540146 w 2604760"/>
                  <a:gd name="connsiteY4875" fmla="*/ 857109 h 1458260"/>
                  <a:gd name="connsiteX4876" fmla="*/ 2540664 w 2604760"/>
                  <a:gd name="connsiteY4876" fmla="*/ 857000 h 1458260"/>
                  <a:gd name="connsiteX4877" fmla="*/ 2541190 w 2604760"/>
                  <a:gd name="connsiteY4877" fmla="*/ 857518 h 1458260"/>
                  <a:gd name="connsiteX4878" fmla="*/ 2541708 w 2604760"/>
                  <a:gd name="connsiteY4878" fmla="*/ 858871 h 1458260"/>
                  <a:gd name="connsiteX4879" fmla="*/ 2542234 w 2604760"/>
                  <a:gd name="connsiteY4879" fmla="*/ 861067 h 1458260"/>
                  <a:gd name="connsiteX4880" fmla="*/ 2542751 w 2604760"/>
                  <a:gd name="connsiteY4880" fmla="*/ 863831 h 1458260"/>
                  <a:gd name="connsiteX4881" fmla="*/ 2543269 w 2604760"/>
                  <a:gd name="connsiteY4881" fmla="*/ 866678 h 1458260"/>
                  <a:gd name="connsiteX4882" fmla="*/ 2543795 w 2604760"/>
                  <a:gd name="connsiteY4882" fmla="*/ 869033 h 1458260"/>
                  <a:gd name="connsiteX4883" fmla="*/ 2544313 w 2604760"/>
                  <a:gd name="connsiteY4883" fmla="*/ 870361 h 1458260"/>
                  <a:gd name="connsiteX4884" fmla="*/ 2544839 w 2604760"/>
                  <a:gd name="connsiteY4884" fmla="*/ 870327 h 1458260"/>
                  <a:gd name="connsiteX4885" fmla="*/ 2545357 w 2604760"/>
                  <a:gd name="connsiteY4885" fmla="*/ 868908 h 1458260"/>
                  <a:gd name="connsiteX4886" fmla="*/ 2545874 w 2604760"/>
                  <a:gd name="connsiteY4886" fmla="*/ 866353 h 1458260"/>
                  <a:gd name="connsiteX4887" fmla="*/ 2546401 w 2604760"/>
                  <a:gd name="connsiteY4887" fmla="*/ 863180 h 1458260"/>
                  <a:gd name="connsiteX4888" fmla="*/ 2546918 w 2604760"/>
                  <a:gd name="connsiteY4888" fmla="*/ 860098 h 1458260"/>
                  <a:gd name="connsiteX4889" fmla="*/ 2547444 w 2604760"/>
                  <a:gd name="connsiteY4889" fmla="*/ 857852 h 1458260"/>
                  <a:gd name="connsiteX4890" fmla="*/ 2547962 w 2604760"/>
                  <a:gd name="connsiteY4890" fmla="*/ 857092 h 1458260"/>
                  <a:gd name="connsiteX4891" fmla="*/ 2548480 w 2604760"/>
                  <a:gd name="connsiteY4891" fmla="*/ 858194 h 1458260"/>
                  <a:gd name="connsiteX4892" fmla="*/ 2549006 w 2604760"/>
                  <a:gd name="connsiteY4892" fmla="*/ 861175 h 1458260"/>
                  <a:gd name="connsiteX4893" fmla="*/ 2549523 w 2604760"/>
                  <a:gd name="connsiteY4893" fmla="*/ 865651 h 1458260"/>
                  <a:gd name="connsiteX4894" fmla="*/ 2550049 w 2604760"/>
                  <a:gd name="connsiteY4894" fmla="*/ 870937 h 1458260"/>
                  <a:gd name="connsiteX4895" fmla="*/ 2550567 w 2604760"/>
                  <a:gd name="connsiteY4895" fmla="*/ 876106 h 1458260"/>
                  <a:gd name="connsiteX4896" fmla="*/ 2551085 w 2604760"/>
                  <a:gd name="connsiteY4896" fmla="*/ 880181 h 1458260"/>
                  <a:gd name="connsiteX4897" fmla="*/ 2551611 w 2604760"/>
                  <a:gd name="connsiteY4897" fmla="*/ 882318 h 1458260"/>
                  <a:gd name="connsiteX4898" fmla="*/ 2552129 w 2604760"/>
                  <a:gd name="connsiteY4898" fmla="*/ 882018 h 1458260"/>
                  <a:gd name="connsiteX4899" fmla="*/ 2552655 w 2604760"/>
                  <a:gd name="connsiteY4899" fmla="*/ 879212 h 1458260"/>
                  <a:gd name="connsiteX4900" fmla="*/ 2553173 w 2604760"/>
                  <a:gd name="connsiteY4900" fmla="*/ 874310 h 1458260"/>
                  <a:gd name="connsiteX4901" fmla="*/ 2553690 w 2604760"/>
                  <a:gd name="connsiteY4901" fmla="*/ 868106 h 1458260"/>
                  <a:gd name="connsiteX4902" fmla="*/ 2554216 w 2604760"/>
                  <a:gd name="connsiteY4902" fmla="*/ 861685 h 1458260"/>
                  <a:gd name="connsiteX4903" fmla="*/ 2554734 w 2604760"/>
                  <a:gd name="connsiteY4903" fmla="*/ 856224 h 1458260"/>
                  <a:gd name="connsiteX4904" fmla="*/ 2555260 w 2604760"/>
                  <a:gd name="connsiteY4904" fmla="*/ 852792 h 1458260"/>
                  <a:gd name="connsiteX4905" fmla="*/ 2555778 w 2604760"/>
                  <a:gd name="connsiteY4905" fmla="*/ 852065 h 1458260"/>
                  <a:gd name="connsiteX4906" fmla="*/ 2556296 w 2604760"/>
                  <a:gd name="connsiteY4906" fmla="*/ 854203 h 1458260"/>
                  <a:gd name="connsiteX4907" fmla="*/ 2556822 w 2604760"/>
                  <a:gd name="connsiteY4907" fmla="*/ 858796 h 1458260"/>
                  <a:gd name="connsiteX4908" fmla="*/ 2557339 w 2604760"/>
                  <a:gd name="connsiteY4908" fmla="*/ 865017 h 1458260"/>
                  <a:gd name="connsiteX4909" fmla="*/ 2557865 w 2604760"/>
                  <a:gd name="connsiteY4909" fmla="*/ 871730 h 1458260"/>
                  <a:gd name="connsiteX4910" fmla="*/ 2558383 w 2604760"/>
                  <a:gd name="connsiteY4910" fmla="*/ 877659 h 1458260"/>
                  <a:gd name="connsiteX4911" fmla="*/ 2558901 w 2604760"/>
                  <a:gd name="connsiteY4911" fmla="*/ 881609 h 1458260"/>
                  <a:gd name="connsiteX4912" fmla="*/ 2559427 w 2604760"/>
                  <a:gd name="connsiteY4912" fmla="*/ 882744 h 1458260"/>
                  <a:gd name="connsiteX4913" fmla="*/ 2559945 w 2604760"/>
                  <a:gd name="connsiteY4913" fmla="*/ 880723 h 1458260"/>
                  <a:gd name="connsiteX4914" fmla="*/ 2560471 w 2604760"/>
                  <a:gd name="connsiteY4914" fmla="*/ 875788 h 1458260"/>
                  <a:gd name="connsiteX4915" fmla="*/ 2560989 w 2604760"/>
                  <a:gd name="connsiteY4915" fmla="*/ 868691 h 1458260"/>
                  <a:gd name="connsiteX4916" fmla="*/ 2561506 w 2604760"/>
                  <a:gd name="connsiteY4916" fmla="*/ 860591 h 1458260"/>
                  <a:gd name="connsiteX4917" fmla="*/ 2562032 w 2604760"/>
                  <a:gd name="connsiteY4917" fmla="*/ 852867 h 1458260"/>
                  <a:gd name="connsiteX4918" fmla="*/ 2562550 w 2604760"/>
                  <a:gd name="connsiteY4918" fmla="*/ 846838 h 1458260"/>
                  <a:gd name="connsiteX4919" fmla="*/ 2563076 w 2604760"/>
                  <a:gd name="connsiteY4919" fmla="*/ 843515 h 1458260"/>
                  <a:gd name="connsiteX4920" fmla="*/ 2563594 w 2604760"/>
                  <a:gd name="connsiteY4920" fmla="*/ 843314 h 1458260"/>
                  <a:gd name="connsiteX4921" fmla="*/ 2564111 w 2604760"/>
                  <a:gd name="connsiteY4921" fmla="*/ 846095 h 1458260"/>
                  <a:gd name="connsiteX4922" fmla="*/ 2564637 w 2604760"/>
                  <a:gd name="connsiteY4922" fmla="*/ 851205 h 1458260"/>
                  <a:gd name="connsiteX4923" fmla="*/ 2565155 w 2604760"/>
                  <a:gd name="connsiteY4923" fmla="*/ 857585 h 1458260"/>
                  <a:gd name="connsiteX4924" fmla="*/ 2565681 w 2604760"/>
                  <a:gd name="connsiteY4924" fmla="*/ 863964 h 1458260"/>
                  <a:gd name="connsiteX4925" fmla="*/ 2566199 w 2604760"/>
                  <a:gd name="connsiteY4925" fmla="*/ 869025 h 1458260"/>
                  <a:gd name="connsiteX4926" fmla="*/ 2566717 w 2604760"/>
                  <a:gd name="connsiteY4926" fmla="*/ 871730 h 1458260"/>
                  <a:gd name="connsiteX4927" fmla="*/ 2567243 w 2604760"/>
                  <a:gd name="connsiteY4927" fmla="*/ 871505 h 1458260"/>
                  <a:gd name="connsiteX4928" fmla="*/ 2567760 w 2604760"/>
                  <a:gd name="connsiteY4928" fmla="*/ 868348 h 1458260"/>
                  <a:gd name="connsiteX4929" fmla="*/ 2568287 w 2604760"/>
                  <a:gd name="connsiteY4929" fmla="*/ 862754 h 1458260"/>
                  <a:gd name="connsiteX4930" fmla="*/ 2568804 w 2604760"/>
                  <a:gd name="connsiteY4930" fmla="*/ 855656 h 1458260"/>
                  <a:gd name="connsiteX4931" fmla="*/ 2569322 w 2604760"/>
                  <a:gd name="connsiteY4931" fmla="*/ 848258 h 1458260"/>
                  <a:gd name="connsiteX4932" fmla="*/ 2569848 w 2604760"/>
                  <a:gd name="connsiteY4932" fmla="*/ 841795 h 1458260"/>
                  <a:gd name="connsiteX4933" fmla="*/ 2570366 w 2604760"/>
                  <a:gd name="connsiteY4933" fmla="*/ 837285 h 1458260"/>
                  <a:gd name="connsiteX4934" fmla="*/ 2570892 w 2604760"/>
                  <a:gd name="connsiteY4934" fmla="*/ 835306 h 1458260"/>
                  <a:gd name="connsiteX4935" fmla="*/ 2571410 w 2604760"/>
                  <a:gd name="connsiteY4935" fmla="*/ 835949 h 1458260"/>
                  <a:gd name="connsiteX4936" fmla="*/ 2571927 w 2604760"/>
                  <a:gd name="connsiteY4936" fmla="*/ 838822 h 1458260"/>
                  <a:gd name="connsiteX4937" fmla="*/ 2572453 w 2604760"/>
                  <a:gd name="connsiteY4937" fmla="*/ 843189 h 1458260"/>
                  <a:gd name="connsiteX4938" fmla="*/ 2572971 w 2604760"/>
                  <a:gd name="connsiteY4938" fmla="*/ 848041 h 1458260"/>
                  <a:gd name="connsiteX4939" fmla="*/ 2573497 w 2604760"/>
                  <a:gd name="connsiteY4939" fmla="*/ 852316 h 1458260"/>
                  <a:gd name="connsiteX4940" fmla="*/ 2574015 w 2604760"/>
                  <a:gd name="connsiteY4940" fmla="*/ 855122 h 1458260"/>
                  <a:gd name="connsiteX4941" fmla="*/ 2574532 w 2604760"/>
                  <a:gd name="connsiteY4941" fmla="*/ 855957 h 1458260"/>
                  <a:gd name="connsiteX4942" fmla="*/ 2575059 w 2604760"/>
                  <a:gd name="connsiteY4942" fmla="*/ 854712 h 1458260"/>
                  <a:gd name="connsiteX4943" fmla="*/ 2575576 w 2604760"/>
                  <a:gd name="connsiteY4943" fmla="*/ 851706 h 1458260"/>
                  <a:gd name="connsiteX4944" fmla="*/ 2576102 w 2604760"/>
                  <a:gd name="connsiteY4944" fmla="*/ 847540 h 1458260"/>
                  <a:gd name="connsiteX4945" fmla="*/ 2576620 w 2604760"/>
                  <a:gd name="connsiteY4945" fmla="*/ 842997 h 1458260"/>
                  <a:gd name="connsiteX4946" fmla="*/ 2577138 w 2604760"/>
                  <a:gd name="connsiteY4946" fmla="*/ 838905 h 1458260"/>
                  <a:gd name="connsiteX4947" fmla="*/ 2577664 w 2604760"/>
                  <a:gd name="connsiteY4947" fmla="*/ 835916 h 1458260"/>
                  <a:gd name="connsiteX4948" fmla="*/ 2578182 w 2604760"/>
                  <a:gd name="connsiteY4948" fmla="*/ 834413 h 1458260"/>
                  <a:gd name="connsiteX4949" fmla="*/ 2578708 w 2604760"/>
                  <a:gd name="connsiteY4949" fmla="*/ 834438 h 1458260"/>
                  <a:gd name="connsiteX4950" fmla="*/ 2579225 w 2604760"/>
                  <a:gd name="connsiteY4950" fmla="*/ 835716 h 1458260"/>
                  <a:gd name="connsiteX4951" fmla="*/ 2579743 w 2604760"/>
                  <a:gd name="connsiteY4951" fmla="*/ 837745 h 1458260"/>
                  <a:gd name="connsiteX4952" fmla="*/ 2580269 w 2604760"/>
                  <a:gd name="connsiteY4952" fmla="*/ 839924 h 1458260"/>
                  <a:gd name="connsiteX4953" fmla="*/ 2580787 w 2604760"/>
                  <a:gd name="connsiteY4953" fmla="*/ 841686 h 1458260"/>
                  <a:gd name="connsiteX4954" fmla="*/ 2581313 w 2604760"/>
                  <a:gd name="connsiteY4954" fmla="*/ 842621 h 1458260"/>
                  <a:gd name="connsiteX4955" fmla="*/ 2581831 w 2604760"/>
                  <a:gd name="connsiteY4955" fmla="*/ 842596 h 1458260"/>
                  <a:gd name="connsiteX4956" fmla="*/ 2582348 w 2604760"/>
                  <a:gd name="connsiteY4956" fmla="*/ 841770 h 1458260"/>
                  <a:gd name="connsiteX4957" fmla="*/ 2582874 w 2604760"/>
                  <a:gd name="connsiteY4957" fmla="*/ 840492 h 1458260"/>
                  <a:gd name="connsiteX4958" fmla="*/ 2583392 w 2604760"/>
                  <a:gd name="connsiteY4958" fmla="*/ 839198 h 1458260"/>
                  <a:gd name="connsiteX4959" fmla="*/ 2583918 w 2604760"/>
                  <a:gd name="connsiteY4959" fmla="*/ 838321 h 1458260"/>
                  <a:gd name="connsiteX4960" fmla="*/ 2584436 w 2604760"/>
                  <a:gd name="connsiteY4960" fmla="*/ 838162 h 1458260"/>
                  <a:gd name="connsiteX4961" fmla="*/ 2584954 w 2604760"/>
                  <a:gd name="connsiteY4961" fmla="*/ 838839 h 1458260"/>
                  <a:gd name="connsiteX4962" fmla="*/ 2585480 w 2604760"/>
                  <a:gd name="connsiteY4962" fmla="*/ 840216 h 1458260"/>
                  <a:gd name="connsiteX4963" fmla="*/ 2585997 w 2604760"/>
                  <a:gd name="connsiteY4963" fmla="*/ 841970 h 1458260"/>
                  <a:gd name="connsiteX4964" fmla="*/ 2586523 w 2604760"/>
                  <a:gd name="connsiteY4964" fmla="*/ 843607 h 1458260"/>
                  <a:gd name="connsiteX4965" fmla="*/ 2587041 w 2604760"/>
                  <a:gd name="connsiteY4965" fmla="*/ 844650 h 1458260"/>
                  <a:gd name="connsiteX4966" fmla="*/ 2587559 w 2604760"/>
                  <a:gd name="connsiteY4966" fmla="*/ 844717 h 1458260"/>
                  <a:gd name="connsiteX4967" fmla="*/ 2588085 w 2604760"/>
                  <a:gd name="connsiteY4967" fmla="*/ 843698 h 1458260"/>
                  <a:gd name="connsiteX4968" fmla="*/ 2588603 w 2604760"/>
                  <a:gd name="connsiteY4968" fmla="*/ 841736 h 1458260"/>
                  <a:gd name="connsiteX4969" fmla="*/ 2589129 w 2604760"/>
                  <a:gd name="connsiteY4969" fmla="*/ 839248 h 1458260"/>
                  <a:gd name="connsiteX4970" fmla="*/ 2589646 w 2604760"/>
                  <a:gd name="connsiteY4970" fmla="*/ 836843 h 1458260"/>
                  <a:gd name="connsiteX4971" fmla="*/ 2590164 w 2604760"/>
                  <a:gd name="connsiteY4971" fmla="*/ 835198 h 1458260"/>
                  <a:gd name="connsiteX4972" fmla="*/ 2590690 w 2604760"/>
                  <a:gd name="connsiteY4972" fmla="*/ 834872 h 1458260"/>
                  <a:gd name="connsiteX4973" fmla="*/ 2591208 w 2604760"/>
                  <a:gd name="connsiteY4973" fmla="*/ 836233 h 1458260"/>
                  <a:gd name="connsiteX4974" fmla="*/ 2591734 w 2604760"/>
                  <a:gd name="connsiteY4974" fmla="*/ 839273 h 1458260"/>
                  <a:gd name="connsiteX4975" fmla="*/ 2592252 w 2604760"/>
                  <a:gd name="connsiteY4975" fmla="*/ 843665 h 1458260"/>
                  <a:gd name="connsiteX4976" fmla="*/ 2592770 w 2604760"/>
                  <a:gd name="connsiteY4976" fmla="*/ 848734 h 1458260"/>
                  <a:gd name="connsiteX4977" fmla="*/ 2593296 w 2604760"/>
                  <a:gd name="connsiteY4977" fmla="*/ 853652 h 1458260"/>
                  <a:gd name="connsiteX4978" fmla="*/ 2593813 w 2604760"/>
                  <a:gd name="connsiteY4978" fmla="*/ 857526 h 1458260"/>
                  <a:gd name="connsiteX4979" fmla="*/ 2594339 w 2604760"/>
                  <a:gd name="connsiteY4979" fmla="*/ 859606 h 1458260"/>
                  <a:gd name="connsiteX4980" fmla="*/ 2594857 w 2604760"/>
                  <a:gd name="connsiteY4980" fmla="*/ 859455 h 1458260"/>
                  <a:gd name="connsiteX4981" fmla="*/ 2595375 w 2604760"/>
                  <a:gd name="connsiteY4981" fmla="*/ 857084 h 1458260"/>
                  <a:gd name="connsiteX4982" fmla="*/ 2595901 w 2604760"/>
                  <a:gd name="connsiteY4982" fmla="*/ 852959 h 1458260"/>
                  <a:gd name="connsiteX4983" fmla="*/ 2596418 w 2604760"/>
                  <a:gd name="connsiteY4983" fmla="*/ 847907 h 1458260"/>
                  <a:gd name="connsiteX4984" fmla="*/ 2596945 w 2604760"/>
                  <a:gd name="connsiteY4984" fmla="*/ 842980 h 1458260"/>
                  <a:gd name="connsiteX4985" fmla="*/ 2597462 w 2604760"/>
                  <a:gd name="connsiteY4985" fmla="*/ 839231 h 1458260"/>
                  <a:gd name="connsiteX4986" fmla="*/ 2597980 w 2604760"/>
                  <a:gd name="connsiteY4986" fmla="*/ 837578 h 1458260"/>
                  <a:gd name="connsiteX4987" fmla="*/ 2598506 w 2604760"/>
                  <a:gd name="connsiteY4987" fmla="*/ 838596 h 1458260"/>
                  <a:gd name="connsiteX4988" fmla="*/ 2599024 w 2604760"/>
                  <a:gd name="connsiteY4988" fmla="*/ 842329 h 1458260"/>
                  <a:gd name="connsiteX4989" fmla="*/ 2599550 w 2604760"/>
                  <a:gd name="connsiteY4989" fmla="*/ 848316 h 1458260"/>
                  <a:gd name="connsiteX4990" fmla="*/ 2600068 w 2604760"/>
                  <a:gd name="connsiteY4990" fmla="*/ 855639 h 1458260"/>
                  <a:gd name="connsiteX4991" fmla="*/ 2600585 w 2604760"/>
                  <a:gd name="connsiteY4991" fmla="*/ 863121 h 1458260"/>
                  <a:gd name="connsiteX4992" fmla="*/ 2601111 w 2604760"/>
                  <a:gd name="connsiteY4992" fmla="*/ 869542 h 1458260"/>
                  <a:gd name="connsiteX4993" fmla="*/ 2601629 w 2604760"/>
                  <a:gd name="connsiteY4993" fmla="*/ 873801 h 1458260"/>
                  <a:gd name="connsiteX4994" fmla="*/ 2602155 w 2604760"/>
                  <a:gd name="connsiteY4994" fmla="*/ 875179 h 1458260"/>
                  <a:gd name="connsiteX4995" fmla="*/ 2602673 w 2604760"/>
                  <a:gd name="connsiteY4995" fmla="*/ 873500 h 1458260"/>
                  <a:gd name="connsiteX4996" fmla="*/ 2603191 w 2604760"/>
                  <a:gd name="connsiteY4996" fmla="*/ 869167 h 1458260"/>
                  <a:gd name="connsiteX4997" fmla="*/ 2603717 w 2604760"/>
                  <a:gd name="connsiteY4997" fmla="*/ 863079 h 1458260"/>
                  <a:gd name="connsiteX4998" fmla="*/ 2604234 w 2604760"/>
                  <a:gd name="connsiteY4998" fmla="*/ 856416 h 1458260"/>
                  <a:gd name="connsiteX4999" fmla="*/ 2604760 w 2604760"/>
                  <a:gd name="connsiteY4999" fmla="*/ 850496 h 145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</a:cxnLst>
                <a:rect l="l" t="t" r="r" b="b"/>
                <a:pathLst>
                  <a:path w="2604760" h="1458260">
                    <a:moveTo>
                      <a:pt x="0" y="1458260"/>
                    </a:moveTo>
                    <a:lnTo>
                      <a:pt x="521" y="1453559"/>
                    </a:lnTo>
                    <a:lnTo>
                      <a:pt x="1042" y="1440274"/>
                    </a:lnTo>
                    <a:lnTo>
                      <a:pt x="1563" y="1420759"/>
                    </a:lnTo>
                    <a:lnTo>
                      <a:pt x="2084" y="1398481"/>
                    </a:lnTo>
                    <a:lnTo>
                      <a:pt x="2605" y="1377346"/>
                    </a:lnTo>
                    <a:lnTo>
                      <a:pt x="3126" y="1360880"/>
                    </a:lnTo>
                    <a:lnTo>
                      <a:pt x="3647" y="1351627"/>
                    </a:lnTo>
                    <a:lnTo>
                      <a:pt x="4168" y="1350817"/>
                    </a:lnTo>
                    <a:lnTo>
                      <a:pt x="4689" y="1358216"/>
                    </a:lnTo>
                    <a:lnTo>
                      <a:pt x="5211" y="1372144"/>
                    </a:lnTo>
                    <a:lnTo>
                      <a:pt x="5732" y="1389646"/>
                    </a:lnTo>
                    <a:lnTo>
                      <a:pt x="6253" y="1407090"/>
                    </a:lnTo>
                    <a:lnTo>
                      <a:pt x="6774" y="1420868"/>
                    </a:lnTo>
                    <a:lnTo>
                      <a:pt x="7295" y="1428166"/>
                    </a:lnTo>
                    <a:lnTo>
                      <a:pt x="7816" y="1427414"/>
                    </a:lnTo>
                    <a:lnTo>
                      <a:pt x="8337" y="1418480"/>
                    </a:lnTo>
                    <a:lnTo>
                      <a:pt x="8858" y="1402681"/>
                    </a:lnTo>
                    <a:lnTo>
                      <a:pt x="9379" y="1382582"/>
                    </a:lnTo>
                    <a:lnTo>
                      <a:pt x="9900" y="1361406"/>
                    </a:lnTo>
                    <a:lnTo>
                      <a:pt x="10421" y="1342417"/>
                    </a:lnTo>
                    <a:lnTo>
                      <a:pt x="10942" y="1328238"/>
                    </a:lnTo>
                    <a:lnTo>
                      <a:pt x="11463" y="1320489"/>
                    </a:lnTo>
                    <a:lnTo>
                      <a:pt x="11984" y="1319521"/>
                    </a:lnTo>
                    <a:lnTo>
                      <a:pt x="12505" y="1324422"/>
                    </a:lnTo>
                    <a:lnTo>
                      <a:pt x="13026" y="1333182"/>
                    </a:lnTo>
                    <a:lnTo>
                      <a:pt x="13547" y="1343135"/>
                    </a:lnTo>
                    <a:lnTo>
                      <a:pt x="14068" y="1351577"/>
                    </a:lnTo>
                    <a:lnTo>
                      <a:pt x="14590" y="1356329"/>
                    </a:lnTo>
                    <a:lnTo>
                      <a:pt x="15111" y="1356103"/>
                    </a:lnTo>
                    <a:lnTo>
                      <a:pt x="15632" y="1350651"/>
                    </a:lnTo>
                    <a:lnTo>
                      <a:pt x="16153" y="1340697"/>
                    </a:lnTo>
                    <a:lnTo>
                      <a:pt x="16674" y="1327846"/>
                    </a:lnTo>
                    <a:lnTo>
                      <a:pt x="17195" y="1314210"/>
                    </a:lnTo>
                    <a:lnTo>
                      <a:pt x="17716" y="1301893"/>
                    </a:lnTo>
                    <a:lnTo>
                      <a:pt x="18237" y="1292541"/>
                    </a:lnTo>
                    <a:lnTo>
                      <a:pt x="18758" y="1286963"/>
                    </a:lnTo>
                    <a:lnTo>
                      <a:pt x="19279" y="1285009"/>
                    </a:lnTo>
                    <a:lnTo>
                      <a:pt x="19800" y="1285719"/>
                    </a:lnTo>
                    <a:lnTo>
                      <a:pt x="20321" y="1287598"/>
                    </a:lnTo>
                    <a:lnTo>
                      <a:pt x="20842" y="1289051"/>
                    </a:lnTo>
                    <a:lnTo>
                      <a:pt x="21363" y="1288783"/>
                    </a:lnTo>
                    <a:lnTo>
                      <a:pt x="21884" y="1286136"/>
                    </a:lnTo>
                    <a:lnTo>
                      <a:pt x="22405" y="1281202"/>
                    </a:lnTo>
                    <a:lnTo>
                      <a:pt x="22926" y="1274763"/>
                    </a:lnTo>
                    <a:lnTo>
                      <a:pt x="23447" y="1268058"/>
                    </a:lnTo>
                    <a:lnTo>
                      <a:pt x="23969" y="1262488"/>
                    </a:lnTo>
                    <a:lnTo>
                      <a:pt x="24490" y="1259299"/>
                    </a:lnTo>
                    <a:lnTo>
                      <a:pt x="25011" y="1259224"/>
                    </a:lnTo>
                    <a:lnTo>
                      <a:pt x="25532" y="1262255"/>
                    </a:lnTo>
                    <a:lnTo>
                      <a:pt x="26053" y="1267507"/>
                    </a:lnTo>
                    <a:lnTo>
                      <a:pt x="26574" y="1273369"/>
                    </a:lnTo>
                    <a:lnTo>
                      <a:pt x="27095" y="1277886"/>
                    </a:lnTo>
                    <a:lnTo>
                      <a:pt x="27616" y="1279281"/>
                    </a:lnTo>
                    <a:lnTo>
                      <a:pt x="28137" y="1276450"/>
                    </a:lnTo>
                    <a:lnTo>
                      <a:pt x="28658" y="1269227"/>
                    </a:lnTo>
                    <a:lnTo>
                      <a:pt x="29179" y="1258522"/>
                    </a:lnTo>
                    <a:lnTo>
                      <a:pt x="29700" y="1246147"/>
                    </a:lnTo>
                    <a:lnTo>
                      <a:pt x="30221" y="1234565"/>
                    </a:lnTo>
                    <a:lnTo>
                      <a:pt x="30742" y="1226340"/>
                    </a:lnTo>
                    <a:lnTo>
                      <a:pt x="31263" y="1223593"/>
                    </a:lnTo>
                    <a:lnTo>
                      <a:pt x="31784" y="1227509"/>
                    </a:lnTo>
                    <a:lnTo>
                      <a:pt x="32305" y="1237972"/>
                    </a:lnTo>
                    <a:lnTo>
                      <a:pt x="32826" y="1253596"/>
                    </a:lnTo>
                    <a:lnTo>
                      <a:pt x="33348" y="1271866"/>
                    </a:lnTo>
                    <a:lnTo>
                      <a:pt x="33869" y="1289585"/>
                    </a:lnTo>
                    <a:lnTo>
                      <a:pt x="34390" y="1303463"/>
                    </a:lnTo>
                    <a:lnTo>
                      <a:pt x="34911" y="1310820"/>
                    </a:lnTo>
                    <a:lnTo>
                      <a:pt x="35432" y="1310244"/>
                    </a:lnTo>
                    <a:lnTo>
                      <a:pt x="35953" y="1301860"/>
                    </a:lnTo>
                    <a:lnTo>
                      <a:pt x="36474" y="1287339"/>
                    </a:lnTo>
                    <a:lnTo>
                      <a:pt x="36995" y="1269611"/>
                    </a:lnTo>
                    <a:lnTo>
                      <a:pt x="37516" y="1252410"/>
                    </a:lnTo>
                    <a:lnTo>
                      <a:pt x="38037" y="1239584"/>
                    </a:lnTo>
                    <a:lnTo>
                      <a:pt x="38558" y="1234340"/>
                    </a:lnTo>
                    <a:lnTo>
                      <a:pt x="39079" y="1238440"/>
                    </a:lnTo>
                    <a:lnTo>
                      <a:pt x="39600" y="1251884"/>
                    </a:lnTo>
                    <a:lnTo>
                      <a:pt x="40121" y="1272935"/>
                    </a:lnTo>
                    <a:lnTo>
                      <a:pt x="40642" y="1298461"/>
                    </a:lnTo>
                    <a:lnTo>
                      <a:pt x="41163" y="1324472"/>
                    </a:lnTo>
                    <a:lnTo>
                      <a:pt x="41684" y="1346834"/>
                    </a:lnTo>
                    <a:lnTo>
                      <a:pt x="42205" y="1362032"/>
                    </a:lnTo>
                    <a:lnTo>
                      <a:pt x="42727" y="1367919"/>
                    </a:lnTo>
                    <a:lnTo>
                      <a:pt x="43248" y="1364111"/>
                    </a:lnTo>
                    <a:lnTo>
                      <a:pt x="43769" y="1351978"/>
                    </a:lnTo>
                    <a:lnTo>
                      <a:pt x="44290" y="1334384"/>
                    </a:lnTo>
                    <a:lnTo>
                      <a:pt x="44811" y="1315204"/>
                    </a:lnTo>
                    <a:lnTo>
                      <a:pt x="45332" y="1298712"/>
                    </a:lnTo>
                    <a:lnTo>
                      <a:pt x="45853" y="1288650"/>
                    </a:lnTo>
                    <a:lnTo>
                      <a:pt x="46374" y="1287481"/>
                    </a:lnTo>
                    <a:lnTo>
                      <a:pt x="46895" y="1295889"/>
                    </a:lnTo>
                    <a:lnTo>
                      <a:pt x="47416" y="1312824"/>
                    </a:lnTo>
                    <a:lnTo>
                      <a:pt x="47937" y="1335779"/>
                    </a:lnTo>
                    <a:lnTo>
                      <a:pt x="48458" y="1361180"/>
                    </a:lnTo>
                    <a:lnTo>
                      <a:pt x="48979" y="1385079"/>
                    </a:lnTo>
                    <a:lnTo>
                      <a:pt x="49500" y="1403816"/>
                    </a:lnTo>
                    <a:lnTo>
                      <a:pt x="50021" y="1414797"/>
                    </a:lnTo>
                    <a:lnTo>
                      <a:pt x="50542" y="1416951"/>
                    </a:lnTo>
                    <a:lnTo>
                      <a:pt x="51063" y="1410772"/>
                    </a:lnTo>
                    <a:lnTo>
                      <a:pt x="51584" y="1398147"/>
                    </a:lnTo>
                    <a:lnTo>
                      <a:pt x="52106" y="1382056"/>
                    </a:lnTo>
                    <a:lnTo>
                      <a:pt x="52627" y="1366015"/>
                    </a:lnTo>
                    <a:lnTo>
                      <a:pt x="53148" y="1353389"/>
                    </a:lnTo>
                    <a:lnTo>
                      <a:pt x="53669" y="1346701"/>
                    </a:lnTo>
                    <a:lnTo>
                      <a:pt x="54190" y="1347185"/>
                    </a:lnTo>
                    <a:lnTo>
                      <a:pt x="54711" y="1354692"/>
                    </a:lnTo>
                    <a:lnTo>
                      <a:pt x="55232" y="1367844"/>
                    </a:lnTo>
                    <a:lnTo>
                      <a:pt x="55753" y="1384302"/>
                    </a:lnTo>
                    <a:lnTo>
                      <a:pt x="56274" y="1401169"/>
                    </a:lnTo>
                    <a:lnTo>
                      <a:pt x="56795" y="1415574"/>
                    </a:lnTo>
                    <a:lnTo>
                      <a:pt x="57316" y="1425268"/>
                    </a:lnTo>
                    <a:lnTo>
                      <a:pt x="57837" y="1429051"/>
                    </a:lnTo>
                    <a:lnTo>
                      <a:pt x="58358" y="1426863"/>
                    </a:lnTo>
                    <a:lnTo>
                      <a:pt x="58879" y="1419674"/>
                    </a:lnTo>
                    <a:lnTo>
                      <a:pt x="59400" y="1409261"/>
                    </a:lnTo>
                    <a:lnTo>
                      <a:pt x="59921" y="1397821"/>
                    </a:lnTo>
                    <a:lnTo>
                      <a:pt x="60442" y="1387575"/>
                    </a:lnTo>
                    <a:lnTo>
                      <a:pt x="60963" y="1380260"/>
                    </a:lnTo>
                    <a:lnTo>
                      <a:pt x="61485" y="1376803"/>
                    </a:lnTo>
                    <a:lnTo>
                      <a:pt x="62006" y="1377229"/>
                    </a:lnTo>
                    <a:lnTo>
                      <a:pt x="62527" y="1380770"/>
                    </a:lnTo>
                    <a:lnTo>
                      <a:pt x="63048" y="1386047"/>
                    </a:lnTo>
                    <a:lnTo>
                      <a:pt x="63569" y="1391416"/>
                    </a:lnTo>
                    <a:lnTo>
                      <a:pt x="64090" y="1395299"/>
                    </a:lnTo>
                    <a:lnTo>
                      <a:pt x="64611" y="1396569"/>
                    </a:lnTo>
                    <a:lnTo>
                      <a:pt x="65132" y="1394832"/>
                    </a:lnTo>
                    <a:lnTo>
                      <a:pt x="65653" y="1390439"/>
                    </a:lnTo>
                    <a:lnTo>
                      <a:pt x="66174" y="1384327"/>
                    </a:lnTo>
                    <a:lnTo>
                      <a:pt x="66695" y="1377764"/>
                    </a:lnTo>
                    <a:lnTo>
                      <a:pt x="67216" y="1372010"/>
                    </a:lnTo>
                    <a:lnTo>
                      <a:pt x="67737" y="1368052"/>
                    </a:lnTo>
                    <a:lnTo>
                      <a:pt x="68258" y="1366290"/>
                    </a:lnTo>
                    <a:lnTo>
                      <a:pt x="68779" y="1366474"/>
                    </a:lnTo>
                    <a:lnTo>
                      <a:pt x="69300" y="1367702"/>
                    </a:lnTo>
                    <a:lnTo>
                      <a:pt x="69821" y="1368637"/>
                    </a:lnTo>
                    <a:lnTo>
                      <a:pt x="70343" y="1367885"/>
                    </a:lnTo>
                    <a:lnTo>
                      <a:pt x="70864" y="1364328"/>
                    </a:lnTo>
                    <a:lnTo>
                      <a:pt x="71385" y="1357448"/>
                    </a:lnTo>
                    <a:lnTo>
                      <a:pt x="71906" y="1347477"/>
                    </a:lnTo>
                    <a:lnTo>
                      <a:pt x="72427" y="1335470"/>
                    </a:lnTo>
                    <a:lnTo>
                      <a:pt x="72948" y="1323078"/>
                    </a:lnTo>
                    <a:lnTo>
                      <a:pt x="73469" y="1312298"/>
                    </a:lnTo>
                    <a:lnTo>
                      <a:pt x="73990" y="1304975"/>
                    </a:lnTo>
                    <a:lnTo>
                      <a:pt x="74511" y="1302378"/>
                    </a:lnTo>
                    <a:lnTo>
                      <a:pt x="75032" y="1304841"/>
                    </a:lnTo>
                    <a:lnTo>
                      <a:pt x="75553" y="1311621"/>
                    </a:lnTo>
                    <a:lnTo>
                      <a:pt x="76074" y="1320974"/>
                    </a:lnTo>
                    <a:lnTo>
                      <a:pt x="76595" y="1330443"/>
                    </a:lnTo>
                    <a:lnTo>
                      <a:pt x="77116" y="1337290"/>
                    </a:lnTo>
                    <a:lnTo>
                      <a:pt x="77637" y="1339085"/>
                    </a:lnTo>
                    <a:lnTo>
                      <a:pt x="78158" y="1334259"/>
                    </a:lnTo>
                    <a:lnTo>
                      <a:pt x="78679" y="1322535"/>
                    </a:lnTo>
                    <a:lnTo>
                      <a:pt x="79200" y="1305041"/>
                    </a:lnTo>
                    <a:lnTo>
                      <a:pt x="79722" y="1284099"/>
                    </a:lnTo>
                    <a:lnTo>
                      <a:pt x="80243" y="1262898"/>
                    </a:lnTo>
                    <a:lnTo>
                      <a:pt x="80764" y="1244903"/>
                    </a:lnTo>
                    <a:lnTo>
                      <a:pt x="81285" y="1233229"/>
                    </a:lnTo>
                    <a:lnTo>
                      <a:pt x="81806" y="1229914"/>
                    </a:lnTo>
                    <a:lnTo>
                      <a:pt x="82327" y="1235467"/>
                    </a:lnTo>
                    <a:lnTo>
                      <a:pt x="82848" y="1248669"/>
                    </a:lnTo>
                    <a:lnTo>
                      <a:pt x="83369" y="1266839"/>
                    </a:lnTo>
                    <a:lnTo>
                      <a:pt x="83890" y="1286303"/>
                    </a:lnTo>
                    <a:lnTo>
                      <a:pt x="84411" y="1303004"/>
                    </a:lnTo>
                    <a:lnTo>
                      <a:pt x="84932" y="1313258"/>
                    </a:lnTo>
                    <a:lnTo>
                      <a:pt x="85453" y="1314519"/>
                    </a:lnTo>
                    <a:lnTo>
                      <a:pt x="85974" y="1306002"/>
                    </a:lnTo>
                    <a:lnTo>
                      <a:pt x="86495" y="1288850"/>
                    </a:lnTo>
                    <a:lnTo>
                      <a:pt x="87016" y="1265870"/>
                    </a:lnTo>
                    <a:lnTo>
                      <a:pt x="87537" y="1241012"/>
                    </a:lnTo>
                    <a:lnTo>
                      <a:pt x="88058" y="1218717"/>
                    </a:lnTo>
                    <a:lnTo>
                      <a:pt x="88579" y="1203077"/>
                    </a:lnTo>
                    <a:lnTo>
                      <a:pt x="89101" y="1196981"/>
                    </a:lnTo>
                    <a:lnTo>
                      <a:pt x="89622" y="1201515"/>
                    </a:lnTo>
                    <a:lnTo>
                      <a:pt x="90143" y="1215761"/>
                    </a:lnTo>
                    <a:lnTo>
                      <a:pt x="90664" y="1237070"/>
                    </a:lnTo>
                    <a:lnTo>
                      <a:pt x="91185" y="1261612"/>
                    </a:lnTo>
                    <a:lnTo>
                      <a:pt x="91706" y="1284959"/>
                    </a:lnTo>
                    <a:lnTo>
                      <a:pt x="92227" y="1302912"/>
                    </a:lnTo>
                    <a:lnTo>
                      <a:pt x="92748" y="1312306"/>
                    </a:lnTo>
                    <a:lnTo>
                      <a:pt x="93269" y="1311713"/>
                    </a:lnTo>
                    <a:lnTo>
                      <a:pt x="93790" y="1301693"/>
                    </a:lnTo>
                    <a:lnTo>
                      <a:pt x="94311" y="1284575"/>
                    </a:lnTo>
                    <a:lnTo>
                      <a:pt x="94832" y="1263933"/>
                    </a:lnTo>
                    <a:lnTo>
                      <a:pt x="95353" y="1243976"/>
                    </a:lnTo>
                    <a:lnTo>
                      <a:pt x="95874" y="1228728"/>
                    </a:lnTo>
                    <a:lnTo>
                      <a:pt x="96395" y="1221247"/>
                    </a:lnTo>
                    <a:lnTo>
                      <a:pt x="96916" y="1222975"/>
                    </a:lnTo>
                    <a:lnTo>
                      <a:pt x="97437" y="1233605"/>
                    </a:lnTo>
                    <a:lnTo>
                      <a:pt x="97958" y="1251232"/>
                    </a:lnTo>
                    <a:lnTo>
                      <a:pt x="98480" y="1272876"/>
                    </a:lnTo>
                    <a:lnTo>
                      <a:pt x="99001" y="1294921"/>
                    </a:lnTo>
                    <a:lnTo>
                      <a:pt x="99522" y="1313834"/>
                    </a:lnTo>
                    <a:lnTo>
                      <a:pt x="100043" y="1326802"/>
                    </a:lnTo>
                    <a:lnTo>
                      <a:pt x="100564" y="1332347"/>
                    </a:lnTo>
                    <a:lnTo>
                      <a:pt x="101085" y="1330543"/>
                    </a:lnTo>
                    <a:lnTo>
                      <a:pt x="101606" y="1322844"/>
                    </a:lnTo>
                    <a:lnTo>
                      <a:pt x="102127" y="1311672"/>
                    </a:lnTo>
                    <a:lnTo>
                      <a:pt x="102648" y="1299931"/>
                    </a:lnTo>
                    <a:lnTo>
                      <a:pt x="103169" y="1290470"/>
                    </a:lnTo>
                    <a:lnTo>
                      <a:pt x="103690" y="1285527"/>
                    </a:lnTo>
                    <a:lnTo>
                      <a:pt x="104211" y="1286253"/>
                    </a:lnTo>
                    <a:lnTo>
                      <a:pt x="104732" y="1292549"/>
                    </a:lnTo>
                    <a:lnTo>
                      <a:pt x="105253" y="1303263"/>
                    </a:lnTo>
                    <a:lnTo>
                      <a:pt x="105774" y="1316490"/>
                    </a:lnTo>
                    <a:lnTo>
                      <a:pt x="106295" y="1330042"/>
                    </a:lnTo>
                    <a:lnTo>
                      <a:pt x="106816" y="1341858"/>
                    </a:lnTo>
                    <a:lnTo>
                      <a:pt x="107337" y="1350417"/>
                    </a:lnTo>
                    <a:lnTo>
                      <a:pt x="107859" y="1355059"/>
                    </a:lnTo>
                    <a:lnTo>
                      <a:pt x="108380" y="1356087"/>
                    </a:lnTo>
                    <a:lnTo>
                      <a:pt x="108901" y="1354475"/>
                    </a:lnTo>
                    <a:lnTo>
                      <a:pt x="109422" y="1351653"/>
                    </a:lnTo>
                    <a:lnTo>
                      <a:pt x="109943" y="1349072"/>
                    </a:lnTo>
                    <a:lnTo>
                      <a:pt x="110464" y="1348004"/>
                    </a:lnTo>
                    <a:lnTo>
                      <a:pt x="110985" y="1349214"/>
                    </a:lnTo>
                    <a:lnTo>
                      <a:pt x="111506" y="1352813"/>
                    </a:lnTo>
                    <a:lnTo>
                      <a:pt x="112027" y="1358191"/>
                    </a:lnTo>
                    <a:lnTo>
                      <a:pt x="112548" y="1364203"/>
                    </a:lnTo>
                    <a:lnTo>
                      <a:pt x="113069" y="1369472"/>
                    </a:lnTo>
                    <a:lnTo>
                      <a:pt x="113590" y="1372820"/>
                    </a:lnTo>
                    <a:lnTo>
                      <a:pt x="114111" y="1373580"/>
                    </a:lnTo>
                    <a:lnTo>
                      <a:pt x="114632" y="1371768"/>
                    </a:lnTo>
                    <a:lnTo>
                      <a:pt x="115153" y="1368103"/>
                    </a:lnTo>
                    <a:lnTo>
                      <a:pt x="115674" y="1363810"/>
                    </a:lnTo>
                    <a:lnTo>
                      <a:pt x="116195" y="1360353"/>
                    </a:lnTo>
                    <a:lnTo>
                      <a:pt x="116716" y="1359059"/>
                    </a:lnTo>
                    <a:lnTo>
                      <a:pt x="117238" y="1360821"/>
                    </a:lnTo>
                    <a:lnTo>
                      <a:pt x="117759" y="1365840"/>
                    </a:lnTo>
                    <a:lnTo>
                      <a:pt x="118280" y="1373605"/>
                    </a:lnTo>
                    <a:lnTo>
                      <a:pt x="118801" y="1382891"/>
                    </a:lnTo>
                    <a:lnTo>
                      <a:pt x="119322" y="1391934"/>
                    </a:lnTo>
                    <a:lnTo>
                      <a:pt x="119843" y="1398748"/>
                    </a:lnTo>
                    <a:lnTo>
                      <a:pt x="120364" y="1401537"/>
                    </a:lnTo>
                    <a:lnTo>
                      <a:pt x="120885" y="1399157"/>
                    </a:lnTo>
                    <a:lnTo>
                      <a:pt x="121406" y="1391441"/>
                    </a:lnTo>
                    <a:lnTo>
                      <a:pt x="121927" y="1379334"/>
                    </a:lnTo>
                    <a:lnTo>
                      <a:pt x="122448" y="1364696"/>
                    </a:lnTo>
                    <a:lnTo>
                      <a:pt x="122969" y="1349999"/>
                    </a:lnTo>
                    <a:lnTo>
                      <a:pt x="123490" y="1337824"/>
                    </a:lnTo>
                    <a:lnTo>
                      <a:pt x="124011" y="1330426"/>
                    </a:lnTo>
                    <a:lnTo>
                      <a:pt x="124532" y="1329266"/>
                    </a:lnTo>
                    <a:lnTo>
                      <a:pt x="125053" y="1334643"/>
                    </a:lnTo>
                    <a:lnTo>
                      <a:pt x="125574" y="1345548"/>
                    </a:lnTo>
                    <a:lnTo>
                      <a:pt x="126095" y="1359819"/>
                    </a:lnTo>
                    <a:lnTo>
                      <a:pt x="126617" y="1374532"/>
                    </a:lnTo>
                    <a:lnTo>
                      <a:pt x="127138" y="1386532"/>
                    </a:lnTo>
                    <a:lnTo>
                      <a:pt x="127659" y="1392970"/>
                    </a:lnTo>
                    <a:lnTo>
                      <a:pt x="128180" y="1391867"/>
                    </a:lnTo>
                    <a:lnTo>
                      <a:pt x="128701" y="1382582"/>
                    </a:lnTo>
                    <a:lnTo>
                      <a:pt x="129222" y="1365990"/>
                    </a:lnTo>
                    <a:lnTo>
                      <a:pt x="129743" y="1344346"/>
                    </a:lnTo>
                    <a:lnTo>
                      <a:pt x="130264" y="1320882"/>
                    </a:lnTo>
                    <a:lnTo>
                      <a:pt x="130785" y="1299238"/>
                    </a:lnTo>
                    <a:lnTo>
                      <a:pt x="131306" y="1282897"/>
                    </a:lnTo>
                    <a:lnTo>
                      <a:pt x="131827" y="1274471"/>
                    </a:lnTo>
                    <a:lnTo>
                      <a:pt x="132348" y="1275156"/>
                    </a:lnTo>
                    <a:lnTo>
                      <a:pt x="132869" y="1284333"/>
                    </a:lnTo>
                    <a:lnTo>
                      <a:pt x="133390" y="1299731"/>
                    </a:lnTo>
                    <a:lnTo>
                      <a:pt x="133911" y="1317943"/>
                    </a:lnTo>
                    <a:lnTo>
                      <a:pt x="134432" y="1335094"/>
                    </a:lnTo>
                    <a:lnTo>
                      <a:pt x="134953" y="1347444"/>
                    </a:lnTo>
                    <a:lnTo>
                      <a:pt x="135474" y="1352070"/>
                    </a:lnTo>
                    <a:lnTo>
                      <a:pt x="135996" y="1347444"/>
                    </a:lnTo>
                    <a:lnTo>
                      <a:pt x="136517" y="1333766"/>
                    </a:lnTo>
                    <a:lnTo>
                      <a:pt x="137038" y="1312899"/>
                    </a:lnTo>
                    <a:lnTo>
                      <a:pt x="137559" y="1288015"/>
                    </a:lnTo>
                    <a:lnTo>
                      <a:pt x="138080" y="1263031"/>
                    </a:lnTo>
                    <a:lnTo>
                      <a:pt x="138601" y="1241964"/>
                    </a:lnTo>
                    <a:lnTo>
                      <a:pt x="139122" y="1228152"/>
                    </a:lnTo>
                    <a:lnTo>
                      <a:pt x="139643" y="1223543"/>
                    </a:lnTo>
                    <a:lnTo>
                      <a:pt x="140164" y="1228244"/>
                    </a:lnTo>
                    <a:lnTo>
                      <a:pt x="140685" y="1240569"/>
                    </a:lnTo>
                    <a:lnTo>
                      <a:pt x="141206" y="1257537"/>
                    </a:lnTo>
                    <a:lnTo>
                      <a:pt x="141727" y="1275481"/>
                    </a:lnTo>
                    <a:lnTo>
                      <a:pt x="142248" y="1290679"/>
                    </a:lnTo>
                    <a:lnTo>
                      <a:pt x="142769" y="1299990"/>
                    </a:lnTo>
                    <a:lnTo>
                      <a:pt x="143290" y="1301468"/>
                    </a:lnTo>
                    <a:lnTo>
                      <a:pt x="143811" y="1294762"/>
                    </a:lnTo>
                    <a:lnTo>
                      <a:pt x="144332" y="1281101"/>
                    </a:lnTo>
                    <a:lnTo>
                      <a:pt x="144853" y="1262981"/>
                    </a:lnTo>
                    <a:lnTo>
                      <a:pt x="145375" y="1243609"/>
                    </a:lnTo>
                    <a:lnTo>
                      <a:pt x="145896" y="1226349"/>
                    </a:lnTo>
                    <a:lnTo>
                      <a:pt x="146417" y="1214082"/>
                    </a:lnTo>
                    <a:lnTo>
                      <a:pt x="146938" y="1208613"/>
                    </a:lnTo>
                    <a:lnTo>
                      <a:pt x="147459" y="1210308"/>
                    </a:lnTo>
                    <a:lnTo>
                      <a:pt x="147980" y="1218124"/>
                    </a:lnTo>
                    <a:lnTo>
                      <a:pt x="148501" y="1229981"/>
                    </a:lnTo>
                    <a:lnTo>
                      <a:pt x="149022" y="1243250"/>
                    </a:lnTo>
                    <a:lnTo>
                      <a:pt x="149543" y="1255241"/>
                    </a:lnTo>
                    <a:lnTo>
                      <a:pt x="150064" y="1263716"/>
                    </a:lnTo>
                    <a:lnTo>
                      <a:pt x="150585" y="1267348"/>
                    </a:lnTo>
                    <a:lnTo>
                      <a:pt x="151106" y="1265954"/>
                    </a:lnTo>
                    <a:lnTo>
                      <a:pt x="151627" y="1260526"/>
                    </a:lnTo>
                    <a:lnTo>
                      <a:pt x="152148" y="1252802"/>
                    </a:lnTo>
                    <a:lnTo>
                      <a:pt x="152669" y="1244811"/>
                    </a:lnTo>
                    <a:lnTo>
                      <a:pt x="153190" y="1238423"/>
                    </a:lnTo>
                    <a:lnTo>
                      <a:pt x="153711" y="1234983"/>
                    </a:lnTo>
                    <a:lnTo>
                      <a:pt x="154232" y="1235100"/>
                    </a:lnTo>
                    <a:lnTo>
                      <a:pt x="154754" y="1238515"/>
                    </a:lnTo>
                    <a:lnTo>
                      <a:pt x="155275" y="1244243"/>
                    </a:lnTo>
                    <a:lnTo>
                      <a:pt x="155796" y="1250840"/>
                    </a:lnTo>
                    <a:lnTo>
                      <a:pt x="156317" y="1256802"/>
                    </a:lnTo>
                    <a:lnTo>
                      <a:pt x="156838" y="1260960"/>
                    </a:lnTo>
                    <a:lnTo>
                      <a:pt x="157359" y="1262681"/>
                    </a:lnTo>
                    <a:lnTo>
                      <a:pt x="157880" y="1262113"/>
                    </a:lnTo>
                    <a:lnTo>
                      <a:pt x="158401" y="1260134"/>
                    </a:lnTo>
                    <a:lnTo>
                      <a:pt x="158922" y="1258138"/>
                    </a:lnTo>
                    <a:lnTo>
                      <a:pt x="159443" y="1257654"/>
                    </a:lnTo>
                    <a:lnTo>
                      <a:pt x="159964" y="1259808"/>
                    </a:lnTo>
                    <a:lnTo>
                      <a:pt x="160485" y="1265060"/>
                    </a:lnTo>
                    <a:lnTo>
                      <a:pt x="161006" y="1273052"/>
                    </a:lnTo>
                    <a:lnTo>
                      <a:pt x="161527" y="1282721"/>
                    </a:lnTo>
                    <a:lnTo>
                      <a:pt x="162048" y="1292508"/>
                    </a:lnTo>
                    <a:lnTo>
                      <a:pt x="162569" y="1300666"/>
                    </a:lnTo>
                    <a:lnTo>
                      <a:pt x="163090" y="1305626"/>
                    </a:lnTo>
                    <a:lnTo>
                      <a:pt x="163611" y="1306394"/>
                    </a:lnTo>
                    <a:lnTo>
                      <a:pt x="164133" y="1302812"/>
                    </a:lnTo>
                    <a:lnTo>
                      <a:pt x="164654" y="1295697"/>
                    </a:lnTo>
                    <a:lnTo>
                      <a:pt x="165175" y="1286763"/>
                    </a:lnTo>
                    <a:lnTo>
                      <a:pt x="165696" y="1278279"/>
                    </a:lnTo>
                    <a:lnTo>
                      <a:pt x="166217" y="1272626"/>
                    </a:lnTo>
                    <a:lnTo>
                      <a:pt x="166738" y="1271757"/>
                    </a:lnTo>
                    <a:lnTo>
                      <a:pt x="167259" y="1276784"/>
                    </a:lnTo>
                    <a:lnTo>
                      <a:pt x="167780" y="1287648"/>
                    </a:lnTo>
                    <a:lnTo>
                      <a:pt x="168301" y="1303071"/>
                    </a:lnTo>
                    <a:lnTo>
                      <a:pt x="168822" y="1320782"/>
                    </a:lnTo>
                    <a:lnTo>
                      <a:pt x="169343" y="1337925"/>
                    </a:lnTo>
                    <a:lnTo>
                      <a:pt x="169864" y="1351627"/>
                    </a:lnTo>
                    <a:lnTo>
                      <a:pt x="170385" y="1359502"/>
                    </a:lnTo>
                    <a:lnTo>
                      <a:pt x="170906" y="1360128"/>
                    </a:lnTo>
                    <a:lnTo>
                      <a:pt x="171427" y="1353398"/>
                    </a:lnTo>
                    <a:lnTo>
                      <a:pt x="171948" y="1340597"/>
                    </a:lnTo>
                    <a:lnTo>
                      <a:pt x="172469" y="1324239"/>
                    </a:lnTo>
                    <a:lnTo>
                      <a:pt x="172990" y="1307563"/>
                    </a:lnTo>
                    <a:lnTo>
                      <a:pt x="173512" y="1293886"/>
                    </a:lnTo>
                    <a:lnTo>
                      <a:pt x="174033" y="1286020"/>
                    </a:lnTo>
                    <a:lnTo>
                      <a:pt x="174554" y="1285777"/>
                    </a:lnTo>
                    <a:lnTo>
                      <a:pt x="175075" y="1293618"/>
                    </a:lnTo>
                    <a:lnTo>
                      <a:pt x="175596" y="1308498"/>
                    </a:lnTo>
                    <a:lnTo>
                      <a:pt x="176117" y="1327971"/>
                    </a:lnTo>
                    <a:lnTo>
                      <a:pt x="176638" y="1348630"/>
                    </a:lnTo>
                    <a:lnTo>
                      <a:pt x="177159" y="1366817"/>
                    </a:lnTo>
                    <a:lnTo>
                      <a:pt x="177680" y="1379284"/>
                    </a:lnTo>
                    <a:lnTo>
                      <a:pt x="178201" y="1383734"/>
                    </a:lnTo>
                    <a:lnTo>
                      <a:pt x="178722" y="1379284"/>
                    </a:lnTo>
                    <a:lnTo>
                      <a:pt x="179243" y="1366666"/>
                    </a:lnTo>
                    <a:lnTo>
                      <a:pt x="179764" y="1348129"/>
                    </a:lnTo>
                    <a:lnTo>
                      <a:pt x="180285" y="1326944"/>
                    </a:lnTo>
                    <a:lnTo>
                      <a:pt x="180806" y="1306762"/>
                    </a:lnTo>
                    <a:lnTo>
                      <a:pt x="181327" y="1290963"/>
                    </a:lnTo>
                    <a:lnTo>
                      <a:pt x="181848" y="1282170"/>
                    </a:lnTo>
                    <a:lnTo>
                      <a:pt x="182369" y="1281778"/>
                    </a:lnTo>
                    <a:lnTo>
                      <a:pt x="182890" y="1289627"/>
                    </a:lnTo>
                    <a:lnTo>
                      <a:pt x="183412" y="1303948"/>
                    </a:lnTo>
                    <a:lnTo>
                      <a:pt x="183933" y="1321775"/>
                    </a:lnTo>
                    <a:lnTo>
                      <a:pt x="184454" y="1339536"/>
                    </a:lnTo>
                    <a:lnTo>
                      <a:pt x="184975" y="1353765"/>
                    </a:lnTo>
                    <a:lnTo>
                      <a:pt x="185496" y="1361673"/>
                    </a:lnTo>
                    <a:lnTo>
                      <a:pt x="186017" y="1361589"/>
                    </a:lnTo>
                    <a:lnTo>
                      <a:pt x="186538" y="1353356"/>
                    </a:lnTo>
                    <a:lnTo>
                      <a:pt x="187059" y="1338334"/>
                    </a:lnTo>
                    <a:lnTo>
                      <a:pt x="187580" y="1319045"/>
                    </a:lnTo>
                    <a:lnTo>
                      <a:pt x="188101" y="1298645"/>
                    </a:lnTo>
                    <a:lnTo>
                      <a:pt x="188622" y="1280316"/>
                    </a:lnTo>
                    <a:lnTo>
                      <a:pt x="189143" y="1266789"/>
                    </a:lnTo>
                    <a:lnTo>
                      <a:pt x="189664" y="1259875"/>
                    </a:lnTo>
                    <a:lnTo>
                      <a:pt x="190185" y="1260075"/>
                    </a:lnTo>
                    <a:lnTo>
                      <a:pt x="190706" y="1266463"/>
                    </a:lnTo>
                    <a:lnTo>
                      <a:pt x="191227" y="1276951"/>
                    </a:lnTo>
                    <a:lnTo>
                      <a:pt x="191748" y="1288859"/>
                    </a:lnTo>
                    <a:lnTo>
                      <a:pt x="192269" y="1299422"/>
                    </a:lnTo>
                    <a:lnTo>
                      <a:pt x="192791" y="1306269"/>
                    </a:lnTo>
                    <a:lnTo>
                      <a:pt x="193312" y="1307814"/>
                    </a:lnTo>
                    <a:lnTo>
                      <a:pt x="193833" y="1303580"/>
                    </a:lnTo>
                    <a:lnTo>
                      <a:pt x="194354" y="1294270"/>
                    </a:lnTo>
                    <a:lnTo>
                      <a:pt x="194875" y="1281544"/>
                    </a:lnTo>
                    <a:lnTo>
                      <a:pt x="195396" y="1267591"/>
                    </a:lnTo>
                    <a:lnTo>
                      <a:pt x="195917" y="1254631"/>
                    </a:lnTo>
                    <a:lnTo>
                      <a:pt x="196438" y="1244502"/>
                    </a:lnTo>
                    <a:lnTo>
                      <a:pt x="196959" y="1238348"/>
                    </a:lnTo>
                    <a:lnTo>
                      <a:pt x="197480" y="1236402"/>
                    </a:lnTo>
                    <a:lnTo>
                      <a:pt x="198001" y="1237956"/>
                    </a:lnTo>
                    <a:lnTo>
                      <a:pt x="198522" y="1241588"/>
                    </a:lnTo>
                    <a:lnTo>
                      <a:pt x="199043" y="1245596"/>
                    </a:lnTo>
                    <a:lnTo>
                      <a:pt x="199564" y="1248418"/>
                    </a:lnTo>
                    <a:lnTo>
                      <a:pt x="200085" y="1248978"/>
                    </a:lnTo>
                    <a:lnTo>
                      <a:pt x="200606" y="1246807"/>
                    </a:lnTo>
                    <a:lnTo>
                      <a:pt x="201127" y="1242189"/>
                    </a:lnTo>
                    <a:lnTo>
                      <a:pt x="201649" y="1236077"/>
                    </a:lnTo>
                    <a:lnTo>
                      <a:pt x="202170" y="1229847"/>
                    </a:lnTo>
                    <a:lnTo>
                      <a:pt x="202691" y="1224887"/>
                    </a:lnTo>
                    <a:lnTo>
                      <a:pt x="203212" y="1222232"/>
                    </a:lnTo>
                    <a:lnTo>
                      <a:pt x="203733" y="1222232"/>
                    </a:lnTo>
                    <a:lnTo>
                      <a:pt x="204254" y="1224545"/>
                    </a:lnTo>
                    <a:lnTo>
                      <a:pt x="204775" y="1228161"/>
                    </a:lnTo>
                    <a:lnTo>
                      <a:pt x="205296" y="1231651"/>
                    </a:lnTo>
                    <a:lnTo>
                      <a:pt x="205817" y="1233463"/>
                    </a:lnTo>
                    <a:lnTo>
                      <a:pt x="206338" y="1232378"/>
                    </a:lnTo>
                    <a:lnTo>
                      <a:pt x="206859" y="1227835"/>
                    </a:lnTo>
                    <a:lnTo>
                      <a:pt x="207380" y="1220144"/>
                    </a:lnTo>
                    <a:lnTo>
                      <a:pt x="207901" y="1210458"/>
                    </a:lnTo>
                    <a:lnTo>
                      <a:pt x="208422" y="1200597"/>
                    </a:lnTo>
                    <a:lnTo>
                      <a:pt x="208943" y="1192630"/>
                    </a:lnTo>
                    <a:lnTo>
                      <a:pt x="209464" y="1188472"/>
                    </a:lnTo>
                    <a:lnTo>
                      <a:pt x="209985" y="1189407"/>
                    </a:lnTo>
                    <a:lnTo>
                      <a:pt x="210506" y="1195745"/>
                    </a:lnTo>
                    <a:lnTo>
                      <a:pt x="211028" y="1206642"/>
                    </a:lnTo>
                    <a:lnTo>
                      <a:pt x="211549" y="1220236"/>
                    </a:lnTo>
                    <a:lnTo>
                      <a:pt x="212070" y="1233947"/>
                    </a:lnTo>
                    <a:lnTo>
                      <a:pt x="212591" y="1245045"/>
                    </a:lnTo>
                    <a:lnTo>
                      <a:pt x="213112" y="1251132"/>
                    </a:lnTo>
                    <a:lnTo>
                      <a:pt x="213633" y="1250698"/>
                    </a:lnTo>
                    <a:lnTo>
                      <a:pt x="214154" y="1243450"/>
                    </a:lnTo>
                    <a:lnTo>
                      <a:pt x="214675" y="1230457"/>
                    </a:lnTo>
                    <a:lnTo>
                      <a:pt x="215196" y="1214057"/>
                    </a:lnTo>
                    <a:lnTo>
                      <a:pt x="215717" y="1197423"/>
                    </a:lnTo>
                    <a:lnTo>
                      <a:pt x="216238" y="1183954"/>
                    </a:lnTo>
                    <a:lnTo>
                      <a:pt x="216759" y="1176556"/>
                    </a:lnTo>
                    <a:lnTo>
                      <a:pt x="217280" y="1177082"/>
                    </a:lnTo>
                    <a:lnTo>
                      <a:pt x="217801" y="1185992"/>
                    </a:lnTo>
                    <a:lnTo>
                      <a:pt x="218322" y="1202150"/>
                    </a:lnTo>
                    <a:lnTo>
                      <a:pt x="218843" y="1222975"/>
                    </a:lnTo>
                    <a:lnTo>
                      <a:pt x="219364" y="1244928"/>
                    </a:lnTo>
                    <a:lnTo>
                      <a:pt x="219885" y="1264159"/>
                    </a:lnTo>
                    <a:lnTo>
                      <a:pt x="220407" y="1277319"/>
                    </a:lnTo>
                    <a:lnTo>
                      <a:pt x="220928" y="1282162"/>
                    </a:lnTo>
                    <a:lnTo>
                      <a:pt x="221449" y="1277928"/>
                    </a:lnTo>
                    <a:lnTo>
                      <a:pt x="221970" y="1265511"/>
                    </a:lnTo>
                    <a:lnTo>
                      <a:pt x="222491" y="1247400"/>
                    </a:lnTo>
                    <a:lnTo>
                      <a:pt x="223012" y="1227184"/>
                    </a:lnTo>
                    <a:lnTo>
                      <a:pt x="223533" y="1208888"/>
                    </a:lnTo>
                    <a:lnTo>
                      <a:pt x="224054" y="1196121"/>
                    </a:lnTo>
                    <a:lnTo>
                      <a:pt x="224575" y="1191478"/>
                    </a:lnTo>
                    <a:lnTo>
                      <a:pt x="225096" y="1196121"/>
                    </a:lnTo>
                    <a:lnTo>
                      <a:pt x="225617" y="1209498"/>
                    </a:lnTo>
                    <a:lnTo>
                      <a:pt x="226138" y="1229430"/>
                    </a:lnTo>
                    <a:lnTo>
                      <a:pt x="226659" y="1252443"/>
                    </a:lnTo>
                    <a:lnTo>
                      <a:pt x="227180" y="1274555"/>
                    </a:lnTo>
                    <a:lnTo>
                      <a:pt x="227701" y="1292057"/>
                    </a:lnTo>
                    <a:lnTo>
                      <a:pt x="228222" y="1302186"/>
                    </a:lnTo>
                    <a:lnTo>
                      <a:pt x="228743" y="1303530"/>
                    </a:lnTo>
                    <a:lnTo>
                      <a:pt x="229264" y="1296240"/>
                    </a:lnTo>
                    <a:lnTo>
                      <a:pt x="229786" y="1282053"/>
                    </a:lnTo>
                    <a:lnTo>
                      <a:pt x="230307" y="1263925"/>
                    </a:lnTo>
                    <a:lnTo>
                      <a:pt x="230828" y="1245454"/>
                    </a:lnTo>
                    <a:lnTo>
                      <a:pt x="231349" y="1230098"/>
                    </a:lnTo>
                    <a:lnTo>
                      <a:pt x="231870" y="1220637"/>
                    </a:lnTo>
                    <a:lnTo>
                      <a:pt x="232391" y="1218700"/>
                    </a:lnTo>
                    <a:lnTo>
                      <a:pt x="232912" y="1224562"/>
                    </a:lnTo>
                    <a:lnTo>
                      <a:pt x="233433" y="1236962"/>
                    </a:lnTo>
                    <a:lnTo>
                      <a:pt x="233954" y="1253420"/>
                    </a:lnTo>
                    <a:lnTo>
                      <a:pt x="234475" y="1270780"/>
                    </a:lnTo>
                    <a:lnTo>
                      <a:pt x="234996" y="1285953"/>
                    </a:lnTo>
                    <a:lnTo>
                      <a:pt x="235517" y="1296432"/>
                    </a:lnTo>
                    <a:lnTo>
                      <a:pt x="236038" y="1300674"/>
                    </a:lnTo>
                    <a:lnTo>
                      <a:pt x="236559" y="1298286"/>
                    </a:lnTo>
                    <a:lnTo>
                      <a:pt x="237080" y="1290120"/>
                    </a:lnTo>
                    <a:lnTo>
                      <a:pt x="237601" y="1278053"/>
                    </a:lnTo>
                    <a:lnTo>
                      <a:pt x="238122" y="1264593"/>
                    </a:lnTo>
                    <a:lnTo>
                      <a:pt x="238643" y="1252226"/>
                    </a:lnTo>
                    <a:lnTo>
                      <a:pt x="239165" y="1243007"/>
                    </a:lnTo>
                    <a:lnTo>
                      <a:pt x="239686" y="1238214"/>
                    </a:lnTo>
                    <a:lnTo>
                      <a:pt x="240207" y="1238239"/>
                    </a:lnTo>
                    <a:lnTo>
                      <a:pt x="240728" y="1242465"/>
                    </a:lnTo>
                    <a:lnTo>
                      <a:pt x="241249" y="1249445"/>
                    </a:lnTo>
                    <a:lnTo>
                      <a:pt x="241770" y="1257270"/>
                    </a:lnTo>
                    <a:lnTo>
                      <a:pt x="242291" y="1264050"/>
                    </a:lnTo>
                    <a:lnTo>
                      <a:pt x="242812" y="1268350"/>
                    </a:lnTo>
                    <a:lnTo>
                      <a:pt x="243333" y="1269344"/>
                    </a:lnTo>
                    <a:lnTo>
                      <a:pt x="243854" y="1266939"/>
                    </a:lnTo>
                    <a:lnTo>
                      <a:pt x="244375" y="1261812"/>
                    </a:lnTo>
                    <a:lnTo>
                      <a:pt x="244896" y="1255199"/>
                    </a:lnTo>
                    <a:lnTo>
                      <a:pt x="245417" y="1248619"/>
                    </a:lnTo>
                    <a:lnTo>
                      <a:pt x="245938" y="1243366"/>
                    </a:lnTo>
                    <a:lnTo>
                      <a:pt x="246459" y="1240193"/>
                    </a:lnTo>
                    <a:lnTo>
                      <a:pt x="246980" y="1239216"/>
                    </a:lnTo>
                    <a:lnTo>
                      <a:pt x="247501" y="1239935"/>
                    </a:lnTo>
                    <a:lnTo>
                      <a:pt x="248022" y="1241429"/>
                    </a:lnTo>
                    <a:lnTo>
                      <a:pt x="248544" y="1242490"/>
                    </a:lnTo>
                    <a:lnTo>
                      <a:pt x="249065" y="1241980"/>
                    </a:lnTo>
                    <a:lnTo>
                      <a:pt x="249586" y="1239125"/>
                    </a:lnTo>
                    <a:lnTo>
                      <a:pt x="250107" y="1233730"/>
                    </a:lnTo>
                    <a:lnTo>
                      <a:pt x="250628" y="1226307"/>
                    </a:lnTo>
                    <a:lnTo>
                      <a:pt x="251149" y="1217932"/>
                    </a:lnTo>
                    <a:lnTo>
                      <a:pt x="251670" y="1210091"/>
                    </a:lnTo>
                    <a:lnTo>
                      <a:pt x="252191" y="1204346"/>
                    </a:lnTo>
                    <a:lnTo>
                      <a:pt x="252712" y="1201958"/>
                    </a:lnTo>
                    <a:lnTo>
                      <a:pt x="253233" y="1203486"/>
                    </a:lnTo>
                    <a:lnTo>
                      <a:pt x="253754" y="1208579"/>
                    </a:lnTo>
                    <a:lnTo>
                      <a:pt x="254275" y="1215978"/>
                    </a:lnTo>
                    <a:lnTo>
                      <a:pt x="254796" y="1223768"/>
                    </a:lnTo>
                    <a:lnTo>
                      <a:pt x="255317" y="1229822"/>
                    </a:lnTo>
                    <a:lnTo>
                      <a:pt x="255838" y="1232185"/>
                    </a:lnTo>
                    <a:lnTo>
                      <a:pt x="256359" y="1229505"/>
                    </a:lnTo>
                    <a:lnTo>
                      <a:pt x="256880" y="1221339"/>
                    </a:lnTo>
                    <a:lnTo>
                      <a:pt x="257401" y="1208320"/>
                    </a:lnTo>
                    <a:lnTo>
                      <a:pt x="257923" y="1192146"/>
                    </a:lnTo>
                    <a:lnTo>
                      <a:pt x="258444" y="1175312"/>
                    </a:lnTo>
                    <a:lnTo>
                      <a:pt x="258965" y="1160641"/>
                    </a:lnTo>
                    <a:lnTo>
                      <a:pt x="259486" y="1150762"/>
                    </a:lnTo>
                    <a:lnTo>
                      <a:pt x="260007" y="1147506"/>
                    </a:lnTo>
                    <a:lnTo>
                      <a:pt x="260528" y="1151489"/>
                    </a:lnTo>
                    <a:lnTo>
                      <a:pt x="261049" y="1161985"/>
                    </a:lnTo>
                    <a:lnTo>
                      <a:pt x="261570" y="1176949"/>
                    </a:lnTo>
                    <a:lnTo>
                      <a:pt x="262091" y="1193348"/>
                    </a:lnTo>
                    <a:lnTo>
                      <a:pt x="262612" y="1207744"/>
                    </a:lnTo>
                    <a:lnTo>
                      <a:pt x="263133" y="1216971"/>
                    </a:lnTo>
                    <a:lnTo>
                      <a:pt x="263654" y="1218742"/>
                    </a:lnTo>
                    <a:lnTo>
                      <a:pt x="264175" y="1212145"/>
                    </a:lnTo>
                    <a:lnTo>
                      <a:pt x="264696" y="1197808"/>
                    </a:lnTo>
                    <a:lnTo>
                      <a:pt x="265217" y="1177867"/>
                    </a:lnTo>
                    <a:lnTo>
                      <a:pt x="265738" y="1155630"/>
                    </a:lnTo>
                    <a:lnTo>
                      <a:pt x="266259" y="1134955"/>
                    </a:lnTo>
                    <a:lnTo>
                      <a:pt x="266780" y="1119440"/>
                    </a:lnTo>
                    <a:lnTo>
                      <a:pt x="267302" y="1111767"/>
                    </a:lnTo>
                    <a:lnTo>
                      <a:pt x="267823" y="1113186"/>
                    </a:lnTo>
                    <a:lnTo>
                      <a:pt x="268344" y="1123382"/>
                    </a:lnTo>
                    <a:lnTo>
                      <a:pt x="268865" y="1140425"/>
                    </a:lnTo>
                    <a:lnTo>
                      <a:pt x="269386" y="1161083"/>
                    </a:lnTo>
                    <a:lnTo>
                      <a:pt x="269907" y="1181366"/>
                    </a:lnTo>
                    <a:lnTo>
                      <a:pt x="270428" y="1197357"/>
                    </a:lnTo>
                    <a:lnTo>
                      <a:pt x="270949" y="1205974"/>
                    </a:lnTo>
                    <a:lnTo>
                      <a:pt x="271470" y="1205565"/>
                    </a:lnTo>
                    <a:lnTo>
                      <a:pt x="271991" y="1196163"/>
                    </a:lnTo>
                    <a:lnTo>
                      <a:pt x="272512" y="1179479"/>
                    </a:lnTo>
                    <a:lnTo>
                      <a:pt x="273033" y="1158586"/>
                    </a:lnTo>
                    <a:lnTo>
                      <a:pt x="273554" y="1137343"/>
                    </a:lnTo>
                    <a:lnTo>
                      <a:pt x="274075" y="1119557"/>
                    </a:lnTo>
                    <a:lnTo>
                      <a:pt x="274596" y="1108259"/>
                    </a:lnTo>
                    <a:lnTo>
                      <a:pt x="275117" y="1105245"/>
                    </a:lnTo>
                    <a:lnTo>
                      <a:pt x="275638" y="1110823"/>
                    </a:lnTo>
                    <a:lnTo>
                      <a:pt x="276159" y="1123833"/>
                    </a:lnTo>
                    <a:lnTo>
                      <a:pt x="276681" y="1141702"/>
                    </a:lnTo>
                    <a:lnTo>
                      <a:pt x="277202" y="1160991"/>
                    </a:lnTo>
                    <a:lnTo>
                      <a:pt x="277723" y="1178101"/>
                    </a:lnTo>
                    <a:lnTo>
                      <a:pt x="278244" y="1190025"/>
                    </a:lnTo>
                    <a:lnTo>
                      <a:pt x="278765" y="1194927"/>
                    </a:lnTo>
                    <a:lnTo>
                      <a:pt x="279286" y="1192288"/>
                    </a:lnTo>
                    <a:lnTo>
                      <a:pt x="279807" y="1183028"/>
                    </a:lnTo>
                    <a:lnTo>
                      <a:pt x="280328" y="1169250"/>
                    </a:lnTo>
                    <a:lnTo>
                      <a:pt x="280849" y="1153852"/>
                    </a:lnTo>
                    <a:lnTo>
                      <a:pt x="281370" y="1139815"/>
                    </a:lnTo>
                    <a:lnTo>
                      <a:pt x="281891" y="1129644"/>
                    </a:lnTo>
                    <a:lnTo>
                      <a:pt x="282412" y="1124926"/>
                    </a:lnTo>
                    <a:lnTo>
                      <a:pt x="282933" y="1126187"/>
                    </a:lnTo>
                    <a:lnTo>
                      <a:pt x="283454" y="1132834"/>
                    </a:lnTo>
                    <a:lnTo>
                      <a:pt x="283975" y="1143280"/>
                    </a:lnTo>
                    <a:lnTo>
                      <a:pt x="284496" y="1155246"/>
                    </a:lnTo>
                    <a:lnTo>
                      <a:pt x="285017" y="1166386"/>
                    </a:lnTo>
                    <a:lnTo>
                      <a:pt x="285538" y="1174753"/>
                    </a:lnTo>
                    <a:lnTo>
                      <a:pt x="286060" y="1179195"/>
                    </a:lnTo>
                    <a:lnTo>
                      <a:pt x="286581" y="1179420"/>
                    </a:lnTo>
                    <a:lnTo>
                      <a:pt x="287102" y="1175938"/>
                    </a:lnTo>
                    <a:lnTo>
                      <a:pt x="287623" y="1169976"/>
                    </a:lnTo>
                    <a:lnTo>
                      <a:pt x="288144" y="1163196"/>
                    </a:lnTo>
                    <a:lnTo>
                      <a:pt x="288665" y="1157267"/>
                    </a:lnTo>
                    <a:lnTo>
                      <a:pt x="289186" y="1153468"/>
                    </a:lnTo>
                    <a:lnTo>
                      <a:pt x="289707" y="1152382"/>
                    </a:lnTo>
                    <a:lnTo>
                      <a:pt x="290228" y="1153860"/>
                    </a:lnTo>
                    <a:lnTo>
                      <a:pt x="290749" y="1157158"/>
                    </a:lnTo>
                    <a:lnTo>
                      <a:pt x="291270" y="1161125"/>
                    </a:lnTo>
                    <a:lnTo>
                      <a:pt x="291791" y="1164473"/>
                    </a:lnTo>
                    <a:lnTo>
                      <a:pt x="292312" y="1166185"/>
                    </a:lnTo>
                    <a:lnTo>
                      <a:pt x="292833" y="1165768"/>
                    </a:lnTo>
                    <a:lnTo>
                      <a:pt x="293354" y="1163363"/>
                    </a:lnTo>
                    <a:lnTo>
                      <a:pt x="293875" y="1159689"/>
                    </a:lnTo>
                    <a:lnTo>
                      <a:pt x="294396" y="1155772"/>
                    </a:lnTo>
                    <a:lnTo>
                      <a:pt x="294917" y="1152783"/>
                    </a:lnTo>
                    <a:lnTo>
                      <a:pt x="295439" y="1151789"/>
                    </a:lnTo>
                    <a:lnTo>
                      <a:pt x="295960" y="1153451"/>
                    </a:lnTo>
                    <a:lnTo>
                      <a:pt x="296481" y="1157793"/>
                    </a:lnTo>
                    <a:lnTo>
                      <a:pt x="297002" y="1164072"/>
                    </a:lnTo>
                    <a:lnTo>
                      <a:pt x="297523" y="1170903"/>
                    </a:lnTo>
                    <a:lnTo>
                      <a:pt x="298044" y="1176598"/>
                    </a:lnTo>
                    <a:lnTo>
                      <a:pt x="298565" y="1179537"/>
                    </a:lnTo>
                    <a:lnTo>
                      <a:pt x="299086" y="1178577"/>
                    </a:lnTo>
                    <a:lnTo>
                      <a:pt x="299607" y="1173291"/>
                    </a:lnTo>
                    <a:lnTo>
                      <a:pt x="300128" y="1164173"/>
                    </a:lnTo>
                    <a:lnTo>
                      <a:pt x="300649" y="1152566"/>
                    </a:lnTo>
                    <a:lnTo>
                      <a:pt x="301170" y="1140433"/>
                    </a:lnTo>
                    <a:lnTo>
                      <a:pt x="301691" y="1129978"/>
                    </a:lnTo>
                    <a:lnTo>
                      <a:pt x="302212" y="1123256"/>
                    </a:lnTo>
                    <a:lnTo>
                      <a:pt x="302733" y="1121712"/>
                    </a:lnTo>
                    <a:lnTo>
                      <a:pt x="303254" y="1125887"/>
                    </a:lnTo>
                    <a:lnTo>
                      <a:pt x="303775" y="1135214"/>
                    </a:lnTo>
                    <a:lnTo>
                      <a:pt x="304296" y="1148023"/>
                    </a:lnTo>
                    <a:lnTo>
                      <a:pt x="304818" y="1161826"/>
                    </a:lnTo>
                    <a:lnTo>
                      <a:pt x="305339" y="1173784"/>
                    </a:lnTo>
                    <a:lnTo>
                      <a:pt x="305860" y="1181249"/>
                    </a:lnTo>
                    <a:lnTo>
                      <a:pt x="306381" y="1182309"/>
                    </a:lnTo>
                    <a:lnTo>
                      <a:pt x="306902" y="1176222"/>
                    </a:lnTo>
                    <a:lnTo>
                      <a:pt x="307423" y="1163521"/>
                    </a:lnTo>
                    <a:lnTo>
                      <a:pt x="307944" y="1145986"/>
                    </a:lnTo>
                    <a:lnTo>
                      <a:pt x="308465" y="1126371"/>
                    </a:lnTo>
                    <a:lnTo>
                      <a:pt x="308986" y="1107959"/>
                    </a:lnTo>
                    <a:lnTo>
                      <a:pt x="309507" y="1093922"/>
                    </a:lnTo>
                    <a:lnTo>
                      <a:pt x="310028" y="1086699"/>
                    </a:lnTo>
                    <a:lnTo>
                      <a:pt x="310549" y="1087459"/>
                    </a:lnTo>
                    <a:lnTo>
                      <a:pt x="311070" y="1095909"/>
                    </a:lnTo>
                    <a:lnTo>
                      <a:pt x="311591" y="1110322"/>
                    </a:lnTo>
                    <a:lnTo>
                      <a:pt x="312112" y="1127883"/>
                    </a:lnTo>
                    <a:lnTo>
                      <a:pt x="312633" y="1145076"/>
                    </a:lnTo>
                    <a:lnTo>
                      <a:pt x="313154" y="1158419"/>
                    </a:lnTo>
                    <a:lnTo>
                      <a:pt x="313675" y="1165083"/>
                    </a:lnTo>
                    <a:lnTo>
                      <a:pt x="314197" y="1163471"/>
                    </a:lnTo>
                    <a:lnTo>
                      <a:pt x="314718" y="1153468"/>
                    </a:lnTo>
                    <a:lnTo>
                      <a:pt x="315239" y="1136467"/>
                    </a:lnTo>
                    <a:lnTo>
                      <a:pt x="315760" y="1115157"/>
                    </a:lnTo>
                    <a:lnTo>
                      <a:pt x="316281" y="1093070"/>
                    </a:lnTo>
                    <a:lnTo>
                      <a:pt x="316802" y="1073932"/>
                    </a:lnTo>
                    <a:lnTo>
                      <a:pt x="317323" y="1060847"/>
                    </a:lnTo>
                    <a:lnTo>
                      <a:pt x="317844" y="1055720"/>
                    </a:lnTo>
                    <a:lnTo>
                      <a:pt x="318365" y="1058968"/>
                    </a:lnTo>
                    <a:lnTo>
                      <a:pt x="318886" y="1069531"/>
                    </a:lnTo>
                    <a:lnTo>
                      <a:pt x="319407" y="1085054"/>
                    </a:lnTo>
                    <a:lnTo>
                      <a:pt x="319928" y="1102314"/>
                    </a:lnTo>
                    <a:lnTo>
                      <a:pt x="320449" y="1117754"/>
                    </a:lnTo>
                    <a:lnTo>
                      <a:pt x="320970" y="1128258"/>
                    </a:lnTo>
                    <a:lnTo>
                      <a:pt x="321491" y="1131732"/>
                    </a:lnTo>
                    <a:lnTo>
                      <a:pt x="322012" y="1127448"/>
                    </a:lnTo>
                    <a:lnTo>
                      <a:pt x="322533" y="1116075"/>
                    </a:lnTo>
                    <a:lnTo>
                      <a:pt x="323055" y="1099550"/>
                    </a:lnTo>
                    <a:lnTo>
                      <a:pt x="323576" y="1080762"/>
                    </a:lnTo>
                    <a:lnTo>
                      <a:pt x="324097" y="1062943"/>
                    </a:lnTo>
                    <a:lnTo>
                      <a:pt x="324618" y="1048973"/>
                    </a:lnTo>
                    <a:lnTo>
                      <a:pt x="325139" y="1040814"/>
                    </a:lnTo>
                    <a:lnTo>
                      <a:pt x="325660" y="1039261"/>
                    </a:lnTo>
                    <a:lnTo>
                      <a:pt x="326181" y="1043887"/>
                    </a:lnTo>
                    <a:lnTo>
                      <a:pt x="326702" y="1053215"/>
                    </a:lnTo>
                    <a:lnTo>
                      <a:pt x="327223" y="1064930"/>
                    </a:lnTo>
                    <a:lnTo>
                      <a:pt x="327744" y="1076353"/>
                    </a:lnTo>
                    <a:lnTo>
                      <a:pt x="328265" y="1085029"/>
                    </a:lnTo>
                    <a:lnTo>
                      <a:pt x="328786" y="1089313"/>
                    </a:lnTo>
                    <a:lnTo>
                      <a:pt x="329307" y="1088536"/>
                    </a:lnTo>
                    <a:lnTo>
                      <a:pt x="329828" y="1083050"/>
                    </a:lnTo>
                    <a:lnTo>
                      <a:pt x="330349" y="1074049"/>
                    </a:lnTo>
                    <a:lnTo>
                      <a:pt x="330870" y="1063352"/>
                    </a:lnTo>
                    <a:lnTo>
                      <a:pt x="331391" y="1052997"/>
                    </a:lnTo>
                    <a:lnTo>
                      <a:pt x="331912" y="1044747"/>
                    </a:lnTo>
                    <a:lnTo>
                      <a:pt x="332434" y="1039721"/>
                    </a:lnTo>
                    <a:lnTo>
                      <a:pt x="332955" y="1038201"/>
                    </a:lnTo>
                    <a:lnTo>
                      <a:pt x="333476" y="1039746"/>
                    </a:lnTo>
                    <a:lnTo>
                      <a:pt x="333997" y="1043319"/>
                    </a:lnTo>
                    <a:lnTo>
                      <a:pt x="334519" y="1047545"/>
                    </a:lnTo>
                    <a:lnTo>
                      <a:pt x="335037" y="1050985"/>
                    </a:lnTo>
                    <a:lnTo>
                      <a:pt x="335563" y="1052547"/>
                    </a:lnTo>
                    <a:lnTo>
                      <a:pt x="336081" y="1051778"/>
                    </a:lnTo>
                    <a:lnTo>
                      <a:pt x="336599" y="1048956"/>
                    </a:lnTo>
                    <a:lnTo>
                      <a:pt x="337125" y="1044889"/>
                    </a:lnTo>
                    <a:lnTo>
                      <a:pt x="337642" y="1040681"/>
                    </a:lnTo>
                    <a:lnTo>
                      <a:pt x="338168" y="1037466"/>
                    </a:lnTo>
                    <a:lnTo>
                      <a:pt x="338686" y="1036147"/>
                    </a:lnTo>
                    <a:lnTo>
                      <a:pt x="339204" y="1037149"/>
                    </a:lnTo>
                    <a:lnTo>
                      <a:pt x="339730" y="1040197"/>
                    </a:lnTo>
                    <a:lnTo>
                      <a:pt x="340248" y="1044405"/>
                    </a:lnTo>
                    <a:lnTo>
                      <a:pt x="340774" y="1048447"/>
                    </a:lnTo>
                    <a:lnTo>
                      <a:pt x="341291" y="1050952"/>
                    </a:lnTo>
                    <a:lnTo>
                      <a:pt x="341809" y="1050785"/>
                    </a:lnTo>
                    <a:lnTo>
                      <a:pt x="342335" y="1047369"/>
                    </a:lnTo>
                    <a:lnTo>
                      <a:pt x="342853" y="1040814"/>
                    </a:lnTo>
                    <a:lnTo>
                      <a:pt x="343379" y="1032030"/>
                    </a:lnTo>
                    <a:lnTo>
                      <a:pt x="343897" y="1022586"/>
                    </a:lnTo>
                    <a:lnTo>
                      <a:pt x="344414" y="1014336"/>
                    </a:lnTo>
                    <a:lnTo>
                      <a:pt x="344940" y="1009050"/>
                    </a:lnTo>
                    <a:lnTo>
                      <a:pt x="345458" y="1008031"/>
                    </a:lnTo>
                    <a:lnTo>
                      <a:pt x="345984" y="1011797"/>
                    </a:lnTo>
                    <a:lnTo>
                      <a:pt x="346502" y="1019947"/>
                    </a:lnTo>
                    <a:lnTo>
                      <a:pt x="347020" y="1031128"/>
                    </a:lnTo>
                    <a:lnTo>
                      <a:pt x="347546" y="1043236"/>
                    </a:lnTo>
                    <a:lnTo>
                      <a:pt x="348063" y="1053791"/>
                    </a:lnTo>
                    <a:lnTo>
                      <a:pt x="348590" y="1060488"/>
                    </a:lnTo>
                    <a:lnTo>
                      <a:pt x="349107" y="1061673"/>
                    </a:lnTo>
                    <a:lnTo>
                      <a:pt x="349625" y="1056680"/>
                    </a:lnTo>
                    <a:lnTo>
                      <a:pt x="350151" y="1046042"/>
                    </a:lnTo>
                    <a:lnTo>
                      <a:pt x="350669" y="1031395"/>
                    </a:lnTo>
                    <a:lnTo>
                      <a:pt x="351195" y="1015204"/>
                    </a:lnTo>
                    <a:lnTo>
                      <a:pt x="351713" y="1000341"/>
                    </a:lnTo>
                    <a:lnTo>
                      <a:pt x="352230" y="989544"/>
                    </a:lnTo>
                    <a:lnTo>
                      <a:pt x="352756" y="984876"/>
                    </a:lnTo>
                    <a:lnTo>
                      <a:pt x="353274" y="987323"/>
                    </a:lnTo>
                    <a:lnTo>
                      <a:pt x="353800" y="996550"/>
                    </a:lnTo>
                    <a:lnTo>
                      <a:pt x="354318" y="1010937"/>
                    </a:lnTo>
                    <a:lnTo>
                      <a:pt x="354836" y="1027888"/>
                    </a:lnTo>
                    <a:lnTo>
                      <a:pt x="355362" y="1044238"/>
                    </a:lnTo>
                    <a:lnTo>
                      <a:pt x="355879" y="1056864"/>
                    </a:lnTo>
                    <a:lnTo>
                      <a:pt x="356405" y="1063260"/>
                    </a:lnTo>
                    <a:lnTo>
                      <a:pt x="356923" y="1062049"/>
                    </a:lnTo>
                    <a:lnTo>
                      <a:pt x="357441" y="1053273"/>
                    </a:lnTo>
                    <a:lnTo>
                      <a:pt x="357967" y="1038359"/>
                    </a:lnTo>
                    <a:lnTo>
                      <a:pt x="358485" y="1019839"/>
                    </a:lnTo>
                    <a:lnTo>
                      <a:pt x="359011" y="1000900"/>
                    </a:lnTo>
                    <a:lnTo>
                      <a:pt x="359528" y="984843"/>
                    </a:lnTo>
                    <a:lnTo>
                      <a:pt x="360046" y="974455"/>
                    </a:lnTo>
                    <a:lnTo>
                      <a:pt x="360572" y="971441"/>
                    </a:lnTo>
                    <a:lnTo>
                      <a:pt x="361090" y="976108"/>
                    </a:lnTo>
                    <a:lnTo>
                      <a:pt x="361616" y="987398"/>
                    </a:lnTo>
                    <a:lnTo>
                      <a:pt x="362134" y="1003096"/>
                    </a:lnTo>
                    <a:lnTo>
                      <a:pt x="362651" y="1020239"/>
                    </a:lnTo>
                    <a:lnTo>
                      <a:pt x="363177" y="1035587"/>
                    </a:lnTo>
                    <a:lnTo>
                      <a:pt x="363695" y="1046209"/>
                    </a:lnTo>
                    <a:lnTo>
                      <a:pt x="364221" y="1050100"/>
                    </a:lnTo>
                    <a:lnTo>
                      <a:pt x="364739" y="1046551"/>
                    </a:lnTo>
                    <a:lnTo>
                      <a:pt x="365257" y="1036239"/>
                    </a:lnTo>
                    <a:lnTo>
                      <a:pt x="365783" y="1020999"/>
                    </a:lnTo>
                    <a:lnTo>
                      <a:pt x="366300" y="1003489"/>
                    </a:lnTo>
                    <a:lnTo>
                      <a:pt x="366827" y="986755"/>
                    </a:lnTo>
                    <a:lnTo>
                      <a:pt x="367344" y="973612"/>
                    </a:lnTo>
                    <a:lnTo>
                      <a:pt x="367862" y="966063"/>
                    </a:lnTo>
                    <a:lnTo>
                      <a:pt x="368388" y="964936"/>
                    </a:lnTo>
                    <a:lnTo>
                      <a:pt x="368906" y="969879"/>
                    </a:lnTo>
                    <a:lnTo>
                      <a:pt x="369432" y="979524"/>
                    </a:lnTo>
                    <a:lnTo>
                      <a:pt x="369949" y="991748"/>
                    </a:lnTo>
                    <a:lnTo>
                      <a:pt x="370467" y="1003990"/>
                    </a:lnTo>
                    <a:lnTo>
                      <a:pt x="370993" y="1013743"/>
                    </a:lnTo>
                    <a:lnTo>
                      <a:pt x="371511" y="1019104"/>
                    </a:lnTo>
                    <a:lnTo>
                      <a:pt x="372037" y="1019154"/>
                    </a:lnTo>
                    <a:lnTo>
                      <a:pt x="372555" y="1014035"/>
                    </a:lnTo>
                    <a:lnTo>
                      <a:pt x="373072" y="1004783"/>
                    </a:lnTo>
                    <a:lnTo>
                      <a:pt x="373599" y="993126"/>
                    </a:lnTo>
                    <a:lnTo>
                      <a:pt x="374116" y="981152"/>
                    </a:lnTo>
                    <a:lnTo>
                      <a:pt x="374642" y="970881"/>
                    </a:lnTo>
                    <a:lnTo>
                      <a:pt x="375160" y="963808"/>
                    </a:lnTo>
                    <a:lnTo>
                      <a:pt x="375678" y="960610"/>
                    </a:lnTo>
                    <a:lnTo>
                      <a:pt x="376204" y="961103"/>
                    </a:lnTo>
                    <a:lnTo>
                      <a:pt x="376722" y="964426"/>
                    </a:lnTo>
                    <a:lnTo>
                      <a:pt x="377248" y="969278"/>
                    </a:lnTo>
                    <a:lnTo>
                      <a:pt x="377765" y="974121"/>
                    </a:lnTo>
                    <a:lnTo>
                      <a:pt x="378283" y="977545"/>
                    </a:lnTo>
                    <a:lnTo>
                      <a:pt x="378809" y="978588"/>
                    </a:lnTo>
                    <a:lnTo>
                      <a:pt x="379327" y="976985"/>
                    </a:lnTo>
                    <a:lnTo>
                      <a:pt x="379853" y="973136"/>
                    </a:lnTo>
                    <a:lnTo>
                      <a:pt x="380371" y="967900"/>
                    </a:lnTo>
                    <a:lnTo>
                      <a:pt x="380888" y="962330"/>
                    </a:lnTo>
                    <a:lnTo>
                      <a:pt x="381414" y="957512"/>
                    </a:lnTo>
                    <a:lnTo>
                      <a:pt x="381932" y="954298"/>
                    </a:lnTo>
                    <a:lnTo>
                      <a:pt x="382458" y="953062"/>
                    </a:lnTo>
                    <a:lnTo>
                      <a:pt x="382976" y="953554"/>
                    </a:lnTo>
                    <a:lnTo>
                      <a:pt x="383494" y="954957"/>
                    </a:lnTo>
                    <a:lnTo>
                      <a:pt x="384020" y="956135"/>
                    </a:lnTo>
                    <a:lnTo>
                      <a:pt x="384537" y="955976"/>
                    </a:lnTo>
                    <a:lnTo>
                      <a:pt x="385063" y="953671"/>
                    </a:lnTo>
                    <a:lnTo>
                      <a:pt x="385581" y="948895"/>
                    </a:lnTo>
                    <a:lnTo>
                      <a:pt x="386099" y="941981"/>
                    </a:lnTo>
                    <a:lnTo>
                      <a:pt x="386625" y="933881"/>
                    </a:lnTo>
                    <a:lnTo>
                      <a:pt x="387143" y="925998"/>
                    </a:lnTo>
                    <a:lnTo>
                      <a:pt x="387669" y="919786"/>
                    </a:lnTo>
                    <a:lnTo>
                      <a:pt x="388186" y="916438"/>
                    </a:lnTo>
                    <a:lnTo>
                      <a:pt x="388704" y="916604"/>
                    </a:lnTo>
                    <a:lnTo>
                      <a:pt x="389230" y="920287"/>
                    </a:lnTo>
                    <a:lnTo>
                      <a:pt x="389748" y="926733"/>
                    </a:lnTo>
                    <a:lnTo>
                      <a:pt x="390274" y="934474"/>
                    </a:lnTo>
                    <a:lnTo>
                      <a:pt x="390792" y="941572"/>
                    </a:lnTo>
                    <a:lnTo>
                      <a:pt x="391309" y="946006"/>
                    </a:lnTo>
                    <a:lnTo>
                      <a:pt x="391836" y="946156"/>
                    </a:lnTo>
                    <a:lnTo>
                      <a:pt x="392353" y="941213"/>
                    </a:lnTo>
                    <a:lnTo>
                      <a:pt x="392879" y="931334"/>
                    </a:lnTo>
                    <a:lnTo>
                      <a:pt x="393397" y="917723"/>
                    </a:lnTo>
                    <a:lnTo>
                      <a:pt x="393915" y="902417"/>
                    </a:lnTo>
                    <a:lnTo>
                      <a:pt x="394441" y="887913"/>
                    </a:lnTo>
                    <a:lnTo>
                      <a:pt x="394959" y="876690"/>
                    </a:lnTo>
                    <a:lnTo>
                      <a:pt x="395485" y="870686"/>
                    </a:lnTo>
                    <a:lnTo>
                      <a:pt x="396002" y="870937"/>
                    </a:lnTo>
                    <a:lnTo>
                      <a:pt x="396520" y="877316"/>
                    </a:lnTo>
                    <a:lnTo>
                      <a:pt x="397046" y="888539"/>
                    </a:lnTo>
                    <a:lnTo>
                      <a:pt x="397564" y="902326"/>
                    </a:lnTo>
                    <a:lnTo>
                      <a:pt x="398090" y="915828"/>
                    </a:lnTo>
                    <a:lnTo>
                      <a:pt x="398608" y="926157"/>
                    </a:lnTo>
                    <a:lnTo>
                      <a:pt x="399125" y="930933"/>
                    </a:lnTo>
                    <a:lnTo>
                      <a:pt x="399651" y="928771"/>
                    </a:lnTo>
                    <a:lnTo>
                      <a:pt x="400169" y="919577"/>
                    </a:lnTo>
                    <a:lnTo>
                      <a:pt x="400695" y="904597"/>
                    </a:lnTo>
                    <a:lnTo>
                      <a:pt x="401213" y="886168"/>
                    </a:lnTo>
                    <a:lnTo>
                      <a:pt x="401731" y="867313"/>
                    </a:lnTo>
                    <a:lnTo>
                      <a:pt x="402257" y="851189"/>
                    </a:lnTo>
                    <a:lnTo>
                      <a:pt x="402774" y="840534"/>
                    </a:lnTo>
                    <a:lnTo>
                      <a:pt x="403300" y="837060"/>
                    </a:lnTo>
                    <a:lnTo>
                      <a:pt x="403818" y="841143"/>
                    </a:lnTo>
                    <a:lnTo>
                      <a:pt x="404336" y="851723"/>
                    </a:lnTo>
                    <a:lnTo>
                      <a:pt x="404862" y="866545"/>
                    </a:lnTo>
                    <a:lnTo>
                      <a:pt x="405380" y="882644"/>
                    </a:lnTo>
                    <a:lnTo>
                      <a:pt x="405906" y="896873"/>
                    </a:lnTo>
                    <a:lnTo>
                      <a:pt x="406423" y="906451"/>
                    </a:lnTo>
                    <a:lnTo>
                      <a:pt x="406941" y="909440"/>
                    </a:lnTo>
                    <a:lnTo>
                      <a:pt x="407467" y="905165"/>
                    </a:lnTo>
                    <a:lnTo>
                      <a:pt x="407985" y="894301"/>
                    </a:lnTo>
                    <a:lnTo>
                      <a:pt x="408511" y="878711"/>
                    </a:lnTo>
                    <a:lnTo>
                      <a:pt x="409029" y="861050"/>
                    </a:lnTo>
                    <a:lnTo>
                      <a:pt x="409546" y="844358"/>
                    </a:lnTo>
                    <a:lnTo>
                      <a:pt x="410072" y="831457"/>
                    </a:lnTo>
                    <a:lnTo>
                      <a:pt x="410590" y="824451"/>
                    </a:lnTo>
                    <a:lnTo>
                      <a:pt x="411116" y="824192"/>
                    </a:lnTo>
                    <a:lnTo>
                      <a:pt x="411634" y="830238"/>
                    </a:lnTo>
                    <a:lnTo>
                      <a:pt x="412152" y="841001"/>
                    </a:lnTo>
                    <a:lnTo>
                      <a:pt x="412678" y="854203"/>
                    </a:lnTo>
                    <a:lnTo>
                      <a:pt x="413195" y="867238"/>
                    </a:lnTo>
                    <a:lnTo>
                      <a:pt x="413721" y="877651"/>
                    </a:lnTo>
                    <a:lnTo>
                      <a:pt x="414239" y="883521"/>
                    </a:lnTo>
                    <a:lnTo>
                      <a:pt x="414757" y="883888"/>
                    </a:lnTo>
                    <a:lnTo>
                      <a:pt x="415283" y="878895"/>
                    </a:lnTo>
                    <a:lnTo>
                      <a:pt x="415801" y="869659"/>
                    </a:lnTo>
                    <a:lnTo>
                      <a:pt x="416327" y="857977"/>
                    </a:lnTo>
                    <a:lnTo>
                      <a:pt x="416844" y="845986"/>
                    </a:lnTo>
                    <a:lnTo>
                      <a:pt x="417362" y="835807"/>
                    </a:lnTo>
                    <a:lnTo>
                      <a:pt x="417888" y="829094"/>
                    </a:lnTo>
                    <a:lnTo>
                      <a:pt x="418406" y="826706"/>
                    </a:lnTo>
                    <a:lnTo>
                      <a:pt x="418932" y="828509"/>
                    </a:lnTo>
                    <a:lnTo>
                      <a:pt x="419450" y="833628"/>
                    </a:lnTo>
                    <a:lnTo>
                      <a:pt x="419967" y="840667"/>
                    </a:lnTo>
                    <a:lnTo>
                      <a:pt x="420494" y="848032"/>
                    </a:lnTo>
                    <a:lnTo>
                      <a:pt x="421011" y="854153"/>
                    </a:lnTo>
                    <a:lnTo>
                      <a:pt x="421537" y="857844"/>
                    </a:lnTo>
                    <a:lnTo>
                      <a:pt x="422055" y="858512"/>
                    </a:lnTo>
                    <a:lnTo>
                      <a:pt x="422573" y="856366"/>
                    </a:lnTo>
                    <a:lnTo>
                      <a:pt x="423099" y="852166"/>
                    </a:lnTo>
                    <a:lnTo>
                      <a:pt x="423617" y="847005"/>
                    </a:lnTo>
                    <a:lnTo>
                      <a:pt x="424143" y="842028"/>
                    </a:lnTo>
                    <a:lnTo>
                      <a:pt x="424660" y="838204"/>
                    </a:lnTo>
                    <a:lnTo>
                      <a:pt x="425178" y="836183"/>
                    </a:lnTo>
                    <a:lnTo>
                      <a:pt x="425704" y="836108"/>
                    </a:lnTo>
                    <a:lnTo>
                      <a:pt x="426222" y="837569"/>
                    </a:lnTo>
                    <a:lnTo>
                      <a:pt x="426748" y="839732"/>
                    </a:lnTo>
                    <a:lnTo>
                      <a:pt x="427266" y="841669"/>
                    </a:lnTo>
                    <a:lnTo>
                      <a:pt x="427783" y="842529"/>
                    </a:lnTo>
                    <a:lnTo>
                      <a:pt x="428309" y="841728"/>
                    </a:lnTo>
                    <a:lnTo>
                      <a:pt x="428827" y="839097"/>
                    </a:lnTo>
                    <a:lnTo>
                      <a:pt x="429353" y="834997"/>
                    </a:lnTo>
                    <a:lnTo>
                      <a:pt x="429871" y="830296"/>
                    </a:lnTo>
                    <a:lnTo>
                      <a:pt x="430389" y="826146"/>
                    </a:lnTo>
                    <a:lnTo>
                      <a:pt x="430915" y="823591"/>
                    </a:lnTo>
                    <a:lnTo>
                      <a:pt x="431432" y="823307"/>
                    </a:lnTo>
                    <a:lnTo>
                      <a:pt x="431958" y="825453"/>
                    </a:lnTo>
                    <a:lnTo>
                      <a:pt x="432476" y="829678"/>
                    </a:lnTo>
                    <a:lnTo>
                      <a:pt x="432994" y="835098"/>
                    </a:lnTo>
                    <a:lnTo>
                      <a:pt x="433520" y="840442"/>
                    </a:lnTo>
                    <a:lnTo>
                      <a:pt x="434038" y="844283"/>
                    </a:lnTo>
                    <a:lnTo>
                      <a:pt x="434564" y="845352"/>
                    </a:lnTo>
                    <a:lnTo>
                      <a:pt x="435081" y="842838"/>
                    </a:lnTo>
                    <a:lnTo>
                      <a:pt x="435599" y="836634"/>
                    </a:lnTo>
                    <a:lnTo>
                      <a:pt x="436125" y="827340"/>
                    </a:lnTo>
                    <a:lnTo>
                      <a:pt x="436643" y="816293"/>
                    </a:lnTo>
                    <a:lnTo>
                      <a:pt x="437169" y="805279"/>
                    </a:lnTo>
                    <a:lnTo>
                      <a:pt x="437687" y="796269"/>
                    </a:lnTo>
                    <a:lnTo>
                      <a:pt x="438204" y="790908"/>
                    </a:lnTo>
                    <a:lnTo>
                      <a:pt x="438731" y="790198"/>
                    </a:lnTo>
                    <a:lnTo>
                      <a:pt x="439248" y="794257"/>
                    </a:lnTo>
                    <a:lnTo>
                      <a:pt x="439774" y="802289"/>
                    </a:lnTo>
                    <a:lnTo>
                      <a:pt x="440292" y="812677"/>
                    </a:lnTo>
                    <a:lnTo>
                      <a:pt x="440810" y="823282"/>
                    </a:lnTo>
                    <a:lnTo>
                      <a:pt x="441336" y="831741"/>
                    </a:lnTo>
                    <a:lnTo>
                      <a:pt x="441854" y="836008"/>
                    </a:lnTo>
                    <a:lnTo>
                      <a:pt x="442380" y="834705"/>
                    </a:lnTo>
                    <a:lnTo>
                      <a:pt x="442897" y="827482"/>
                    </a:lnTo>
                    <a:lnTo>
                      <a:pt x="443415" y="815099"/>
                    </a:lnTo>
                    <a:lnTo>
                      <a:pt x="443941" y="799283"/>
                    </a:lnTo>
                    <a:lnTo>
                      <a:pt x="444459" y="782474"/>
                    </a:lnTo>
                    <a:lnTo>
                      <a:pt x="444985" y="767360"/>
                    </a:lnTo>
                    <a:lnTo>
                      <a:pt x="445503" y="756338"/>
                    </a:lnTo>
                    <a:lnTo>
                      <a:pt x="446020" y="751144"/>
                    </a:lnTo>
                    <a:lnTo>
                      <a:pt x="446546" y="752455"/>
                    </a:lnTo>
                    <a:lnTo>
                      <a:pt x="447064" y="759720"/>
                    </a:lnTo>
                    <a:lnTo>
                      <a:pt x="447590" y="771252"/>
                    </a:lnTo>
                    <a:lnTo>
                      <a:pt x="448108" y="784537"/>
                    </a:lnTo>
                    <a:lnTo>
                      <a:pt x="448626" y="796712"/>
                    </a:lnTo>
                    <a:lnTo>
                      <a:pt x="449152" y="805078"/>
                    </a:lnTo>
                    <a:lnTo>
                      <a:pt x="449669" y="807625"/>
                    </a:lnTo>
                    <a:lnTo>
                      <a:pt x="450195" y="803392"/>
                    </a:lnTo>
                    <a:lnTo>
                      <a:pt x="450713" y="792720"/>
                    </a:lnTo>
                    <a:lnTo>
                      <a:pt x="451231" y="777139"/>
                    </a:lnTo>
                    <a:lnTo>
                      <a:pt x="451757" y="759019"/>
                    </a:lnTo>
                    <a:lnTo>
                      <a:pt x="452275" y="741157"/>
                    </a:lnTo>
                    <a:lnTo>
                      <a:pt x="452801" y="726302"/>
                    </a:lnTo>
                    <a:lnTo>
                      <a:pt x="453318" y="716658"/>
                    </a:lnTo>
                    <a:lnTo>
                      <a:pt x="453836" y="713451"/>
                    </a:lnTo>
                    <a:lnTo>
                      <a:pt x="454362" y="716683"/>
                    </a:lnTo>
                    <a:lnTo>
                      <a:pt x="454880" y="725100"/>
                    </a:lnTo>
                    <a:lnTo>
                      <a:pt x="455406" y="736540"/>
                    </a:lnTo>
                    <a:lnTo>
                      <a:pt x="455924" y="748380"/>
                    </a:lnTo>
                    <a:lnTo>
                      <a:pt x="456441" y="758000"/>
                    </a:lnTo>
                    <a:lnTo>
                      <a:pt x="456967" y="763252"/>
                    </a:lnTo>
                    <a:lnTo>
                      <a:pt x="457485" y="762843"/>
                    </a:lnTo>
                    <a:lnTo>
                      <a:pt x="458011" y="756614"/>
                    </a:lnTo>
                    <a:lnTo>
                      <a:pt x="458529" y="745541"/>
                    </a:lnTo>
                    <a:lnTo>
                      <a:pt x="459047" y="731421"/>
                    </a:lnTo>
                    <a:lnTo>
                      <a:pt x="459573" y="716491"/>
                    </a:lnTo>
                    <a:lnTo>
                      <a:pt x="460090" y="703047"/>
                    </a:lnTo>
                    <a:lnTo>
                      <a:pt x="460617" y="693060"/>
                    </a:lnTo>
                    <a:lnTo>
                      <a:pt x="461134" y="687766"/>
                    </a:lnTo>
                    <a:lnTo>
                      <a:pt x="461652" y="687407"/>
                    </a:lnTo>
                    <a:lnTo>
                      <a:pt x="462178" y="691231"/>
                    </a:lnTo>
                    <a:lnTo>
                      <a:pt x="462696" y="697778"/>
                    </a:lnTo>
                    <a:lnTo>
                      <a:pt x="463222" y="705235"/>
                    </a:lnTo>
                    <a:lnTo>
                      <a:pt x="463740" y="711798"/>
                    </a:lnTo>
                    <a:lnTo>
                      <a:pt x="464257" y="715923"/>
                    </a:lnTo>
                    <a:lnTo>
                      <a:pt x="464783" y="716633"/>
                    </a:lnTo>
                    <a:lnTo>
                      <a:pt x="465301" y="713769"/>
                    </a:lnTo>
                    <a:lnTo>
                      <a:pt x="465827" y="707932"/>
                    </a:lnTo>
                    <a:lnTo>
                      <a:pt x="466345" y="700300"/>
                    </a:lnTo>
                    <a:lnTo>
                      <a:pt x="466863" y="692250"/>
                    </a:lnTo>
                    <a:lnTo>
                      <a:pt x="467389" y="685111"/>
                    </a:lnTo>
                    <a:lnTo>
                      <a:pt x="467906" y="679933"/>
                    </a:lnTo>
                    <a:lnTo>
                      <a:pt x="468432" y="677261"/>
                    </a:lnTo>
                    <a:lnTo>
                      <a:pt x="468950" y="677036"/>
                    </a:lnTo>
                    <a:lnTo>
                      <a:pt x="469468" y="678564"/>
                    </a:lnTo>
                    <a:lnTo>
                      <a:pt x="469994" y="680877"/>
                    </a:lnTo>
                    <a:lnTo>
                      <a:pt x="470512" y="682956"/>
                    </a:lnTo>
                    <a:lnTo>
                      <a:pt x="471038" y="683992"/>
                    </a:lnTo>
                    <a:lnTo>
                      <a:pt x="471555" y="683516"/>
                    </a:lnTo>
                    <a:lnTo>
                      <a:pt x="472073" y="681453"/>
                    </a:lnTo>
                    <a:lnTo>
                      <a:pt x="472599" y="678213"/>
                    </a:lnTo>
                    <a:lnTo>
                      <a:pt x="473117" y="674606"/>
                    </a:lnTo>
                    <a:lnTo>
                      <a:pt x="473643" y="671583"/>
                    </a:lnTo>
                    <a:lnTo>
                      <a:pt x="474161" y="669955"/>
                    </a:lnTo>
                    <a:lnTo>
                      <a:pt x="474678" y="670147"/>
                    </a:lnTo>
                    <a:lnTo>
                      <a:pt x="475204" y="672159"/>
                    </a:lnTo>
                    <a:lnTo>
                      <a:pt x="475722" y="675541"/>
                    </a:lnTo>
                    <a:lnTo>
                      <a:pt x="476248" y="679449"/>
                    </a:lnTo>
                    <a:lnTo>
                      <a:pt x="476766" y="682781"/>
                    </a:lnTo>
                    <a:lnTo>
                      <a:pt x="477284" y="684467"/>
                    </a:lnTo>
                    <a:lnTo>
                      <a:pt x="477810" y="683749"/>
                    </a:lnTo>
                    <a:lnTo>
                      <a:pt x="478327" y="680418"/>
                    </a:lnTo>
                    <a:lnTo>
                      <a:pt x="478853" y="674840"/>
                    </a:lnTo>
                    <a:lnTo>
                      <a:pt x="479371" y="667909"/>
                    </a:lnTo>
                    <a:lnTo>
                      <a:pt x="479889" y="660895"/>
                    </a:lnTo>
                    <a:lnTo>
                      <a:pt x="480415" y="655242"/>
                    </a:lnTo>
                    <a:lnTo>
                      <a:pt x="480933" y="652244"/>
                    </a:lnTo>
                    <a:lnTo>
                      <a:pt x="481459" y="652720"/>
                    </a:lnTo>
                    <a:lnTo>
                      <a:pt x="481976" y="656820"/>
                    </a:lnTo>
                    <a:lnTo>
                      <a:pt x="482494" y="663951"/>
                    </a:lnTo>
                    <a:lnTo>
                      <a:pt x="483020" y="672952"/>
                    </a:lnTo>
                    <a:lnTo>
                      <a:pt x="483538" y="682221"/>
                    </a:lnTo>
                    <a:lnTo>
                      <a:pt x="484064" y="689970"/>
                    </a:lnTo>
                    <a:lnTo>
                      <a:pt x="484582" y="694613"/>
                    </a:lnTo>
                    <a:lnTo>
                      <a:pt x="485099" y="695064"/>
                    </a:lnTo>
                    <a:lnTo>
                      <a:pt x="485625" y="690997"/>
                    </a:lnTo>
                    <a:lnTo>
                      <a:pt x="486143" y="682981"/>
                    </a:lnTo>
                    <a:lnTo>
                      <a:pt x="486669" y="672335"/>
                    </a:lnTo>
                    <a:lnTo>
                      <a:pt x="487187" y="660920"/>
                    </a:lnTo>
                    <a:lnTo>
                      <a:pt x="487705" y="650816"/>
                    </a:lnTo>
                    <a:lnTo>
                      <a:pt x="488231" y="643927"/>
                    </a:lnTo>
                    <a:lnTo>
                      <a:pt x="488748" y="641572"/>
                    </a:lnTo>
                    <a:lnTo>
                      <a:pt x="489275" y="644261"/>
                    </a:lnTo>
                    <a:lnTo>
                      <a:pt x="489792" y="651584"/>
                    </a:lnTo>
                    <a:lnTo>
                      <a:pt x="490310" y="662247"/>
                    </a:lnTo>
                    <a:lnTo>
                      <a:pt x="490836" y="674347"/>
                    </a:lnTo>
                    <a:lnTo>
                      <a:pt x="491354" y="685653"/>
                    </a:lnTo>
                    <a:lnTo>
                      <a:pt x="491880" y="694037"/>
                    </a:lnTo>
                    <a:lnTo>
                      <a:pt x="492398" y="697870"/>
                    </a:lnTo>
                    <a:lnTo>
                      <a:pt x="492915" y="696291"/>
                    </a:lnTo>
                    <a:lnTo>
                      <a:pt x="493441" y="689436"/>
                    </a:lnTo>
                    <a:lnTo>
                      <a:pt x="493959" y="678372"/>
                    </a:lnTo>
                    <a:lnTo>
                      <a:pt x="494485" y="664970"/>
                    </a:lnTo>
                    <a:lnTo>
                      <a:pt x="495003" y="651484"/>
                    </a:lnTo>
                    <a:lnTo>
                      <a:pt x="495521" y="640178"/>
                    </a:lnTo>
                    <a:lnTo>
                      <a:pt x="496047" y="632888"/>
                    </a:lnTo>
                    <a:lnTo>
                      <a:pt x="496564" y="630750"/>
                    </a:lnTo>
                    <a:lnTo>
                      <a:pt x="497090" y="633940"/>
                    </a:lnTo>
                    <a:lnTo>
                      <a:pt x="497608" y="641589"/>
                    </a:lnTo>
                    <a:lnTo>
                      <a:pt x="498126" y="652018"/>
                    </a:lnTo>
                    <a:lnTo>
                      <a:pt x="498652" y="663083"/>
                    </a:lnTo>
                    <a:lnTo>
                      <a:pt x="499170" y="672577"/>
                    </a:lnTo>
                    <a:lnTo>
                      <a:pt x="499696" y="678614"/>
                    </a:lnTo>
                    <a:lnTo>
                      <a:pt x="500213" y="679900"/>
                    </a:lnTo>
                    <a:lnTo>
                      <a:pt x="500731" y="676000"/>
                    </a:lnTo>
                    <a:lnTo>
                      <a:pt x="501257" y="667433"/>
                    </a:lnTo>
                    <a:lnTo>
                      <a:pt x="501775" y="655576"/>
                    </a:lnTo>
                    <a:lnTo>
                      <a:pt x="502301" y="642299"/>
                    </a:lnTo>
                    <a:lnTo>
                      <a:pt x="502819" y="629665"/>
                    </a:lnTo>
                    <a:lnTo>
                      <a:pt x="503336" y="619569"/>
                    </a:lnTo>
                    <a:lnTo>
                      <a:pt x="503862" y="613373"/>
                    </a:lnTo>
                    <a:lnTo>
                      <a:pt x="504380" y="611670"/>
                    </a:lnTo>
                    <a:lnTo>
                      <a:pt x="504906" y="614125"/>
                    </a:lnTo>
                    <a:lnTo>
                      <a:pt x="505424" y="619586"/>
                    </a:lnTo>
                    <a:lnTo>
                      <a:pt x="505942" y="626425"/>
                    </a:lnTo>
                    <a:lnTo>
                      <a:pt x="506468" y="632913"/>
                    </a:lnTo>
                    <a:lnTo>
                      <a:pt x="506985" y="637489"/>
                    </a:lnTo>
                    <a:lnTo>
                      <a:pt x="507512" y="638967"/>
                    </a:lnTo>
                    <a:lnTo>
                      <a:pt x="508029" y="636796"/>
                    </a:lnTo>
                    <a:lnTo>
                      <a:pt x="508547" y="631151"/>
                    </a:lnTo>
                    <a:lnTo>
                      <a:pt x="509073" y="622893"/>
                    </a:lnTo>
                    <a:lnTo>
                      <a:pt x="509591" y="613298"/>
                    </a:lnTo>
                    <a:lnTo>
                      <a:pt x="510117" y="603746"/>
                    </a:lnTo>
                    <a:lnTo>
                      <a:pt x="510635" y="595496"/>
                    </a:lnTo>
                    <a:lnTo>
                      <a:pt x="511152" y="589483"/>
                    </a:lnTo>
                    <a:lnTo>
                      <a:pt x="511678" y="586127"/>
                    </a:lnTo>
                    <a:lnTo>
                      <a:pt x="512196" y="585200"/>
                    </a:lnTo>
                    <a:lnTo>
                      <a:pt x="512722" y="585926"/>
                    </a:lnTo>
                    <a:lnTo>
                      <a:pt x="513240" y="587271"/>
                    </a:lnTo>
                    <a:lnTo>
                      <a:pt x="513758" y="588239"/>
                    </a:lnTo>
                    <a:lnTo>
                      <a:pt x="514284" y="588022"/>
                    </a:lnTo>
                    <a:lnTo>
                      <a:pt x="514801" y="586177"/>
                    </a:lnTo>
                    <a:lnTo>
                      <a:pt x="515327" y="582628"/>
                    </a:lnTo>
                    <a:lnTo>
                      <a:pt x="515845" y="577801"/>
                    </a:lnTo>
                    <a:lnTo>
                      <a:pt x="516363" y="572457"/>
                    </a:lnTo>
                    <a:lnTo>
                      <a:pt x="516889" y="567455"/>
                    </a:lnTo>
                    <a:lnTo>
                      <a:pt x="517407" y="563481"/>
                    </a:lnTo>
                    <a:lnTo>
                      <a:pt x="517933" y="560875"/>
                    </a:lnTo>
                    <a:lnTo>
                      <a:pt x="518450" y="559623"/>
                    </a:lnTo>
                    <a:lnTo>
                      <a:pt x="518968" y="559364"/>
                    </a:lnTo>
                    <a:lnTo>
                      <a:pt x="519494" y="559448"/>
                    </a:lnTo>
                    <a:lnTo>
                      <a:pt x="520012" y="559013"/>
                    </a:lnTo>
                    <a:lnTo>
                      <a:pt x="520538" y="557260"/>
                    </a:lnTo>
                    <a:lnTo>
                      <a:pt x="521056" y="553719"/>
                    </a:lnTo>
                    <a:lnTo>
                      <a:pt x="521573" y="548367"/>
                    </a:lnTo>
                    <a:lnTo>
                      <a:pt x="522099" y="541628"/>
                    </a:lnTo>
                    <a:lnTo>
                      <a:pt x="522617" y="534355"/>
                    </a:lnTo>
                    <a:lnTo>
                      <a:pt x="523143" y="527641"/>
                    </a:lnTo>
                    <a:lnTo>
                      <a:pt x="523661" y="522640"/>
                    </a:lnTo>
                    <a:lnTo>
                      <a:pt x="524179" y="520277"/>
                    </a:lnTo>
                    <a:lnTo>
                      <a:pt x="524705" y="520878"/>
                    </a:lnTo>
                    <a:lnTo>
                      <a:pt x="525222" y="524159"/>
                    </a:lnTo>
                    <a:lnTo>
                      <a:pt x="525748" y="529236"/>
                    </a:lnTo>
                    <a:lnTo>
                      <a:pt x="526266" y="534873"/>
                    </a:lnTo>
                    <a:lnTo>
                      <a:pt x="526784" y="539666"/>
                    </a:lnTo>
                    <a:lnTo>
                      <a:pt x="527310" y="542263"/>
                    </a:lnTo>
                    <a:lnTo>
                      <a:pt x="527828" y="541645"/>
                    </a:lnTo>
                    <a:lnTo>
                      <a:pt x="528354" y="537395"/>
                    </a:lnTo>
                    <a:lnTo>
                      <a:pt x="528871" y="529821"/>
                    </a:lnTo>
                    <a:lnTo>
                      <a:pt x="529389" y="519943"/>
                    </a:lnTo>
                    <a:lnTo>
                      <a:pt x="529915" y="509313"/>
                    </a:lnTo>
                    <a:lnTo>
                      <a:pt x="530433" y="499710"/>
                    </a:lnTo>
                    <a:lnTo>
                      <a:pt x="530959" y="492863"/>
                    </a:lnTo>
                    <a:lnTo>
                      <a:pt x="531477" y="490040"/>
                    </a:lnTo>
                    <a:lnTo>
                      <a:pt x="531994" y="491777"/>
                    </a:lnTo>
                    <a:lnTo>
                      <a:pt x="532521" y="497714"/>
                    </a:lnTo>
                    <a:lnTo>
                      <a:pt x="533038" y="506732"/>
                    </a:lnTo>
                    <a:lnTo>
                      <a:pt x="533564" y="517128"/>
                    </a:lnTo>
                    <a:lnTo>
                      <a:pt x="534082" y="526932"/>
                    </a:lnTo>
                    <a:lnTo>
                      <a:pt x="534600" y="534263"/>
                    </a:lnTo>
                    <a:lnTo>
                      <a:pt x="535126" y="537670"/>
                    </a:lnTo>
                    <a:lnTo>
                      <a:pt x="535644" y="536418"/>
                    </a:lnTo>
                    <a:lnTo>
                      <a:pt x="536170" y="530648"/>
                    </a:lnTo>
                    <a:lnTo>
                      <a:pt x="536687" y="521345"/>
                    </a:lnTo>
                    <a:lnTo>
                      <a:pt x="537205" y="510189"/>
                    </a:lnTo>
                    <a:lnTo>
                      <a:pt x="537731" y="499209"/>
                    </a:lnTo>
                    <a:lnTo>
                      <a:pt x="538249" y="490399"/>
                    </a:lnTo>
                    <a:lnTo>
                      <a:pt x="538775" y="485364"/>
                    </a:lnTo>
                    <a:lnTo>
                      <a:pt x="539293" y="485038"/>
                    </a:lnTo>
                    <a:lnTo>
                      <a:pt x="539810" y="489523"/>
                    </a:lnTo>
                    <a:lnTo>
                      <a:pt x="540336" y="498040"/>
                    </a:lnTo>
                    <a:lnTo>
                      <a:pt x="540854" y="509071"/>
                    </a:lnTo>
                    <a:lnTo>
                      <a:pt x="541380" y="520644"/>
                    </a:lnTo>
                    <a:lnTo>
                      <a:pt x="541898" y="530739"/>
                    </a:lnTo>
                    <a:lnTo>
                      <a:pt x="542416" y="537645"/>
                    </a:lnTo>
                    <a:lnTo>
                      <a:pt x="542942" y="540317"/>
                    </a:lnTo>
                    <a:lnTo>
                      <a:pt x="543459" y="538447"/>
                    </a:lnTo>
                    <a:lnTo>
                      <a:pt x="543985" y="532585"/>
                    </a:lnTo>
                    <a:lnTo>
                      <a:pt x="544503" y="523992"/>
                    </a:lnTo>
                    <a:lnTo>
                      <a:pt x="545021" y="514348"/>
                    </a:lnTo>
                    <a:lnTo>
                      <a:pt x="545547" y="505438"/>
                    </a:lnTo>
                    <a:lnTo>
                      <a:pt x="546065" y="498858"/>
                    </a:lnTo>
                    <a:lnTo>
                      <a:pt x="546591" y="495769"/>
                    </a:lnTo>
                    <a:lnTo>
                      <a:pt x="547108" y="496704"/>
                    </a:lnTo>
                    <a:lnTo>
                      <a:pt x="547626" y="501463"/>
                    </a:lnTo>
                    <a:lnTo>
                      <a:pt x="548152" y="509071"/>
                    </a:lnTo>
                    <a:lnTo>
                      <a:pt x="548670" y="518039"/>
                    </a:lnTo>
                    <a:lnTo>
                      <a:pt x="549196" y="526715"/>
                    </a:lnTo>
                    <a:lnTo>
                      <a:pt x="549714" y="533620"/>
                    </a:lnTo>
                    <a:lnTo>
                      <a:pt x="550231" y="537695"/>
                    </a:lnTo>
                    <a:lnTo>
                      <a:pt x="550757" y="538413"/>
                    </a:lnTo>
                    <a:lnTo>
                      <a:pt x="551275" y="535858"/>
                    </a:lnTo>
                    <a:lnTo>
                      <a:pt x="551801" y="530739"/>
                    </a:lnTo>
                    <a:lnTo>
                      <a:pt x="552319" y="524159"/>
                    </a:lnTo>
                    <a:lnTo>
                      <a:pt x="552837" y="517396"/>
                    </a:lnTo>
                    <a:lnTo>
                      <a:pt x="553363" y="511592"/>
                    </a:lnTo>
                    <a:lnTo>
                      <a:pt x="553880" y="507684"/>
                    </a:lnTo>
                    <a:lnTo>
                      <a:pt x="554407" y="506198"/>
                    </a:lnTo>
                    <a:lnTo>
                      <a:pt x="554924" y="507167"/>
                    </a:lnTo>
                    <a:lnTo>
                      <a:pt x="555442" y="510056"/>
                    </a:lnTo>
                    <a:lnTo>
                      <a:pt x="555968" y="513947"/>
                    </a:lnTo>
                    <a:lnTo>
                      <a:pt x="556486" y="517788"/>
                    </a:lnTo>
                    <a:lnTo>
                      <a:pt x="557012" y="520702"/>
                    </a:lnTo>
                    <a:lnTo>
                      <a:pt x="557530" y="522064"/>
                    </a:lnTo>
                    <a:lnTo>
                      <a:pt x="558047" y="521579"/>
                    </a:lnTo>
                    <a:lnTo>
                      <a:pt x="558573" y="519325"/>
                    </a:lnTo>
                    <a:lnTo>
                      <a:pt x="559091" y="515784"/>
                    </a:lnTo>
                    <a:lnTo>
                      <a:pt x="559617" y="511701"/>
                    </a:lnTo>
                    <a:lnTo>
                      <a:pt x="560135" y="507868"/>
                    </a:lnTo>
                    <a:lnTo>
                      <a:pt x="560653" y="504870"/>
                    </a:lnTo>
                    <a:lnTo>
                      <a:pt x="561179" y="503000"/>
                    </a:lnTo>
                    <a:lnTo>
                      <a:pt x="561696" y="502240"/>
                    </a:lnTo>
                    <a:lnTo>
                      <a:pt x="562222" y="502290"/>
                    </a:lnTo>
                    <a:lnTo>
                      <a:pt x="562740" y="502566"/>
                    </a:lnTo>
                    <a:lnTo>
                      <a:pt x="563258" y="502349"/>
                    </a:lnTo>
                    <a:lnTo>
                      <a:pt x="563784" y="501021"/>
                    </a:lnTo>
                    <a:lnTo>
                      <a:pt x="564302" y="498290"/>
                    </a:lnTo>
                    <a:lnTo>
                      <a:pt x="564828" y="494190"/>
                    </a:lnTo>
                    <a:lnTo>
                      <a:pt x="565345" y="489063"/>
                    </a:lnTo>
                    <a:lnTo>
                      <a:pt x="565863" y="483502"/>
                    </a:lnTo>
                    <a:lnTo>
                      <a:pt x="566389" y="478308"/>
                    </a:lnTo>
                    <a:lnTo>
                      <a:pt x="566907" y="474342"/>
                    </a:lnTo>
                    <a:lnTo>
                      <a:pt x="567433" y="472246"/>
                    </a:lnTo>
                    <a:lnTo>
                      <a:pt x="567951" y="472213"/>
                    </a:lnTo>
                    <a:lnTo>
                      <a:pt x="568468" y="473899"/>
                    </a:lnTo>
                    <a:lnTo>
                      <a:pt x="568994" y="476530"/>
                    </a:lnTo>
                    <a:lnTo>
                      <a:pt x="569512" y="479068"/>
                    </a:lnTo>
                    <a:lnTo>
                      <a:pt x="570038" y="480421"/>
                    </a:lnTo>
                    <a:lnTo>
                      <a:pt x="570556" y="479594"/>
                    </a:lnTo>
                    <a:lnTo>
                      <a:pt x="571074" y="475953"/>
                    </a:lnTo>
                    <a:lnTo>
                      <a:pt x="571600" y="469449"/>
                    </a:lnTo>
                    <a:lnTo>
                      <a:pt x="572117" y="460581"/>
                    </a:lnTo>
                    <a:lnTo>
                      <a:pt x="572644" y="450377"/>
                    </a:lnTo>
                    <a:lnTo>
                      <a:pt x="573161" y="440139"/>
                    </a:lnTo>
                    <a:lnTo>
                      <a:pt x="573679" y="431321"/>
                    </a:lnTo>
                    <a:lnTo>
                      <a:pt x="574205" y="425234"/>
                    </a:lnTo>
                    <a:lnTo>
                      <a:pt x="574723" y="422729"/>
                    </a:lnTo>
                    <a:lnTo>
                      <a:pt x="575249" y="423965"/>
                    </a:lnTo>
                    <a:lnTo>
                      <a:pt x="575766" y="428315"/>
                    </a:lnTo>
                    <a:lnTo>
                      <a:pt x="576284" y="434519"/>
                    </a:lnTo>
                    <a:lnTo>
                      <a:pt x="576810" y="440941"/>
                    </a:lnTo>
                    <a:lnTo>
                      <a:pt x="577328" y="445859"/>
                    </a:lnTo>
                    <a:lnTo>
                      <a:pt x="577854" y="447780"/>
                    </a:lnTo>
                    <a:lnTo>
                      <a:pt x="578372" y="445725"/>
                    </a:lnTo>
                    <a:lnTo>
                      <a:pt x="578889" y="439471"/>
                    </a:lnTo>
                    <a:lnTo>
                      <a:pt x="579416" y="429576"/>
                    </a:lnTo>
                    <a:lnTo>
                      <a:pt x="579933" y="417343"/>
                    </a:lnTo>
                    <a:lnTo>
                      <a:pt x="580459" y="404525"/>
                    </a:lnTo>
                    <a:lnTo>
                      <a:pt x="580977" y="393052"/>
                    </a:lnTo>
                    <a:lnTo>
                      <a:pt x="581495" y="384652"/>
                    </a:lnTo>
                    <a:lnTo>
                      <a:pt x="582021" y="380485"/>
                    </a:lnTo>
                    <a:lnTo>
                      <a:pt x="582539" y="380961"/>
                    </a:lnTo>
                    <a:lnTo>
                      <a:pt x="583065" y="385612"/>
                    </a:lnTo>
                    <a:lnTo>
                      <a:pt x="583582" y="393211"/>
                    </a:lnTo>
                    <a:lnTo>
                      <a:pt x="584100" y="402012"/>
                    </a:lnTo>
                    <a:lnTo>
                      <a:pt x="584626" y="410062"/>
                    </a:lnTo>
                    <a:lnTo>
                      <a:pt x="585144" y="415564"/>
                    </a:lnTo>
                    <a:lnTo>
                      <a:pt x="585670" y="417234"/>
                    </a:lnTo>
                    <a:lnTo>
                      <a:pt x="586188" y="414504"/>
                    </a:lnTo>
                    <a:lnTo>
                      <a:pt x="586705" y="407657"/>
                    </a:lnTo>
                    <a:lnTo>
                      <a:pt x="587231" y="397770"/>
                    </a:lnTo>
                    <a:lnTo>
                      <a:pt x="587749" y="386489"/>
                    </a:lnTo>
                    <a:lnTo>
                      <a:pt x="588275" y="375692"/>
                    </a:lnTo>
                    <a:lnTo>
                      <a:pt x="588793" y="367116"/>
                    </a:lnTo>
                    <a:lnTo>
                      <a:pt x="589311" y="362039"/>
                    </a:lnTo>
                    <a:lnTo>
                      <a:pt x="589837" y="361096"/>
                    </a:lnTo>
                    <a:lnTo>
                      <a:pt x="590354" y="364202"/>
                    </a:lnTo>
                    <a:lnTo>
                      <a:pt x="590880" y="370557"/>
                    </a:lnTo>
                    <a:lnTo>
                      <a:pt x="591398" y="378790"/>
                    </a:lnTo>
                    <a:lnTo>
                      <a:pt x="591916" y="387232"/>
                    </a:lnTo>
                    <a:lnTo>
                      <a:pt x="592442" y="394288"/>
                    </a:lnTo>
                    <a:lnTo>
                      <a:pt x="592960" y="398722"/>
                    </a:lnTo>
                    <a:lnTo>
                      <a:pt x="593486" y="399824"/>
                    </a:lnTo>
                    <a:lnTo>
                      <a:pt x="594003" y="397570"/>
                    </a:lnTo>
                    <a:lnTo>
                      <a:pt x="594521" y="392543"/>
                    </a:lnTo>
                    <a:lnTo>
                      <a:pt x="595047" y="385888"/>
                    </a:lnTo>
                    <a:lnTo>
                      <a:pt x="595565" y="378974"/>
                    </a:lnTo>
                    <a:lnTo>
                      <a:pt x="596091" y="373103"/>
                    </a:lnTo>
                    <a:lnTo>
                      <a:pt x="596609" y="369279"/>
                    </a:lnTo>
                    <a:lnTo>
                      <a:pt x="597126" y="368102"/>
                    </a:lnTo>
                    <a:lnTo>
                      <a:pt x="597652" y="369713"/>
                    </a:lnTo>
                    <a:lnTo>
                      <a:pt x="598170" y="373730"/>
                    </a:lnTo>
                    <a:lnTo>
                      <a:pt x="598696" y="379324"/>
                    </a:lnTo>
                    <a:lnTo>
                      <a:pt x="599214" y="385387"/>
                    </a:lnTo>
                    <a:lnTo>
                      <a:pt x="599732" y="390881"/>
                    </a:lnTo>
                    <a:lnTo>
                      <a:pt x="600258" y="394998"/>
                    </a:lnTo>
                    <a:lnTo>
                      <a:pt x="600776" y="397294"/>
                    </a:lnTo>
                    <a:lnTo>
                      <a:pt x="601301" y="397670"/>
                    </a:lnTo>
                    <a:lnTo>
                      <a:pt x="601819" y="396426"/>
                    </a:lnTo>
                    <a:lnTo>
                      <a:pt x="602337" y="394213"/>
                    </a:lnTo>
                    <a:lnTo>
                      <a:pt x="602863" y="391833"/>
                    </a:lnTo>
                    <a:lnTo>
                      <a:pt x="603381" y="390013"/>
                    </a:lnTo>
                    <a:lnTo>
                      <a:pt x="603907" y="389253"/>
                    </a:lnTo>
                    <a:lnTo>
                      <a:pt x="604425" y="389770"/>
                    </a:lnTo>
                    <a:lnTo>
                      <a:pt x="604942" y="391549"/>
                    </a:lnTo>
                    <a:lnTo>
                      <a:pt x="605468" y="394263"/>
                    </a:lnTo>
                    <a:lnTo>
                      <a:pt x="605986" y="397361"/>
                    </a:lnTo>
                    <a:lnTo>
                      <a:pt x="606512" y="400192"/>
                    </a:lnTo>
                    <a:lnTo>
                      <a:pt x="607030" y="402204"/>
                    </a:lnTo>
                    <a:lnTo>
                      <a:pt x="607547" y="403139"/>
                    </a:lnTo>
                    <a:lnTo>
                      <a:pt x="608074" y="403031"/>
                    </a:lnTo>
                    <a:lnTo>
                      <a:pt x="608591" y="402137"/>
                    </a:lnTo>
                    <a:lnTo>
                      <a:pt x="609117" y="400885"/>
                    </a:lnTo>
                    <a:lnTo>
                      <a:pt x="609635" y="399841"/>
                    </a:lnTo>
                    <a:lnTo>
                      <a:pt x="610153" y="399590"/>
                    </a:lnTo>
                    <a:lnTo>
                      <a:pt x="610679" y="400526"/>
                    </a:lnTo>
                    <a:lnTo>
                      <a:pt x="611197" y="402722"/>
                    </a:lnTo>
                    <a:lnTo>
                      <a:pt x="611723" y="405912"/>
                    </a:lnTo>
                    <a:lnTo>
                      <a:pt x="612240" y="409561"/>
                    </a:lnTo>
                    <a:lnTo>
                      <a:pt x="612758" y="413009"/>
                    </a:lnTo>
                    <a:lnTo>
                      <a:pt x="613284" y="415514"/>
                    </a:lnTo>
                    <a:lnTo>
                      <a:pt x="613802" y="416424"/>
                    </a:lnTo>
                    <a:lnTo>
                      <a:pt x="614328" y="415356"/>
                    </a:lnTo>
                    <a:lnTo>
                      <a:pt x="614846" y="412341"/>
                    </a:lnTo>
                    <a:lnTo>
                      <a:pt x="615363" y="407857"/>
                    </a:lnTo>
                    <a:lnTo>
                      <a:pt x="615889" y="402672"/>
                    </a:lnTo>
                    <a:lnTo>
                      <a:pt x="616407" y="397687"/>
                    </a:lnTo>
                    <a:lnTo>
                      <a:pt x="616933" y="393879"/>
                    </a:lnTo>
                    <a:lnTo>
                      <a:pt x="617451" y="392058"/>
                    </a:lnTo>
                    <a:lnTo>
                      <a:pt x="617969" y="392710"/>
                    </a:lnTo>
                    <a:lnTo>
                      <a:pt x="618495" y="395791"/>
                    </a:lnTo>
                    <a:lnTo>
                      <a:pt x="619012" y="400718"/>
                    </a:lnTo>
                    <a:lnTo>
                      <a:pt x="619538" y="406496"/>
                    </a:lnTo>
                    <a:lnTo>
                      <a:pt x="620056" y="411899"/>
                    </a:lnTo>
                    <a:lnTo>
                      <a:pt x="620574" y="415706"/>
                    </a:lnTo>
                    <a:lnTo>
                      <a:pt x="621100" y="416884"/>
                    </a:lnTo>
                    <a:lnTo>
                      <a:pt x="621618" y="414821"/>
                    </a:lnTo>
                    <a:lnTo>
                      <a:pt x="622144" y="409485"/>
                    </a:lnTo>
                    <a:lnTo>
                      <a:pt x="622661" y="401503"/>
                    </a:lnTo>
                    <a:lnTo>
                      <a:pt x="623179" y="391975"/>
                    </a:lnTo>
                    <a:lnTo>
                      <a:pt x="623705" y="382322"/>
                    </a:lnTo>
                    <a:lnTo>
                      <a:pt x="624223" y="374022"/>
                    </a:lnTo>
                    <a:lnTo>
                      <a:pt x="624749" y="368369"/>
                    </a:lnTo>
                    <a:lnTo>
                      <a:pt x="625267" y="366181"/>
                    </a:lnTo>
                    <a:lnTo>
                      <a:pt x="625784" y="367617"/>
                    </a:lnTo>
                    <a:lnTo>
                      <a:pt x="626311" y="372110"/>
                    </a:lnTo>
                    <a:lnTo>
                      <a:pt x="626828" y="378498"/>
                    </a:lnTo>
                    <a:lnTo>
                      <a:pt x="627354" y="385245"/>
                    </a:lnTo>
                    <a:lnTo>
                      <a:pt x="627872" y="390689"/>
                    </a:lnTo>
                    <a:lnTo>
                      <a:pt x="628390" y="393394"/>
                    </a:lnTo>
                    <a:lnTo>
                      <a:pt x="628916" y="392401"/>
                    </a:lnTo>
                    <a:lnTo>
                      <a:pt x="629434" y="387424"/>
                    </a:lnTo>
                    <a:lnTo>
                      <a:pt x="629960" y="378898"/>
                    </a:lnTo>
                    <a:lnTo>
                      <a:pt x="630477" y="367943"/>
                    </a:lnTo>
                    <a:lnTo>
                      <a:pt x="630995" y="356102"/>
                    </a:lnTo>
                    <a:lnTo>
                      <a:pt x="631521" y="345117"/>
                    </a:lnTo>
                    <a:lnTo>
                      <a:pt x="632039" y="336510"/>
                    </a:lnTo>
                    <a:lnTo>
                      <a:pt x="632565" y="331367"/>
                    </a:lnTo>
                    <a:lnTo>
                      <a:pt x="633083" y="330115"/>
                    </a:lnTo>
                    <a:lnTo>
                      <a:pt x="633600" y="332459"/>
                    </a:lnTo>
                    <a:lnTo>
                      <a:pt x="634126" y="337425"/>
                    </a:lnTo>
                    <a:lnTo>
                      <a:pt x="634644" y="343553"/>
                    </a:lnTo>
                    <a:lnTo>
                      <a:pt x="635170" y="349197"/>
                    </a:lnTo>
                    <a:lnTo>
                      <a:pt x="635688" y="352879"/>
                    </a:lnTo>
                    <a:lnTo>
                      <a:pt x="636206" y="353530"/>
                    </a:lnTo>
                    <a:lnTo>
                      <a:pt x="636732" y="350666"/>
                    </a:lnTo>
                    <a:lnTo>
                      <a:pt x="637249" y="344490"/>
                    </a:lnTo>
                    <a:lnTo>
                      <a:pt x="637775" y="335804"/>
                    </a:lnTo>
                    <a:lnTo>
                      <a:pt x="638293" y="325894"/>
                    </a:lnTo>
                    <a:lnTo>
                      <a:pt x="638811" y="316221"/>
                    </a:lnTo>
                    <a:lnTo>
                      <a:pt x="639337" y="308113"/>
                    </a:lnTo>
                    <a:lnTo>
                      <a:pt x="639855" y="302535"/>
                    </a:lnTo>
                    <a:lnTo>
                      <a:pt x="640381" y="299964"/>
                    </a:lnTo>
                    <a:lnTo>
                      <a:pt x="640898" y="300329"/>
                    </a:lnTo>
                    <a:lnTo>
                      <a:pt x="641416" y="303009"/>
                    </a:lnTo>
                    <a:lnTo>
                      <a:pt x="641942" y="306954"/>
                    </a:lnTo>
                    <a:lnTo>
                      <a:pt x="642460" y="310951"/>
                    </a:lnTo>
                    <a:lnTo>
                      <a:pt x="642986" y="313919"/>
                    </a:lnTo>
                    <a:lnTo>
                      <a:pt x="643504" y="315112"/>
                    </a:lnTo>
                    <a:lnTo>
                      <a:pt x="644021" y="314184"/>
                    </a:lnTo>
                    <a:lnTo>
                      <a:pt x="644547" y="311214"/>
                    </a:lnTo>
                    <a:lnTo>
                      <a:pt x="645065" y="306694"/>
                    </a:lnTo>
                    <a:lnTo>
                      <a:pt x="645591" y="301436"/>
                    </a:lnTo>
                    <a:lnTo>
                      <a:pt x="646109" y="296355"/>
                    </a:lnTo>
                    <a:lnTo>
                      <a:pt x="646627" y="292229"/>
                    </a:lnTo>
                    <a:lnTo>
                      <a:pt x="647153" y="289539"/>
                    </a:lnTo>
                    <a:lnTo>
                      <a:pt x="647671" y="288462"/>
                    </a:lnTo>
                    <a:lnTo>
                      <a:pt x="648197" y="288877"/>
                    </a:lnTo>
                    <a:lnTo>
                      <a:pt x="648714" y="290382"/>
                    </a:lnTo>
                    <a:lnTo>
                      <a:pt x="649232" y="292356"/>
                    </a:lnTo>
                    <a:lnTo>
                      <a:pt x="649758" y="294134"/>
                    </a:lnTo>
                    <a:lnTo>
                      <a:pt x="650276" y="295224"/>
                    </a:lnTo>
                    <a:lnTo>
                      <a:pt x="650802" y="295421"/>
                    </a:lnTo>
                    <a:lnTo>
                      <a:pt x="651320" y="294784"/>
                    </a:lnTo>
                    <a:lnTo>
                      <a:pt x="651837" y="293566"/>
                    </a:lnTo>
                    <a:lnTo>
                      <a:pt x="652363" y="292171"/>
                    </a:lnTo>
                    <a:lnTo>
                      <a:pt x="652881" y="291103"/>
                    </a:lnTo>
                    <a:lnTo>
                      <a:pt x="653407" y="290838"/>
                    </a:lnTo>
                    <a:lnTo>
                      <a:pt x="653925" y="291635"/>
                    </a:lnTo>
                    <a:lnTo>
                      <a:pt x="654442" y="293447"/>
                    </a:lnTo>
                    <a:lnTo>
                      <a:pt x="654969" y="295965"/>
                    </a:lnTo>
                    <a:lnTo>
                      <a:pt x="655486" y="298749"/>
                    </a:lnTo>
                    <a:lnTo>
                      <a:pt x="656012" y="301311"/>
                    </a:lnTo>
                    <a:lnTo>
                      <a:pt x="656530" y="303170"/>
                    </a:lnTo>
                    <a:lnTo>
                      <a:pt x="657048" y="303952"/>
                    </a:lnTo>
                    <a:lnTo>
                      <a:pt x="657574" y="303533"/>
                    </a:lnTo>
                    <a:lnTo>
                      <a:pt x="658092" y="302115"/>
                    </a:lnTo>
                    <a:lnTo>
                      <a:pt x="658618" y="300164"/>
                    </a:lnTo>
                    <a:lnTo>
                      <a:pt x="659135" y="298274"/>
                    </a:lnTo>
                    <a:lnTo>
                      <a:pt x="659653" y="297066"/>
                    </a:lnTo>
                    <a:lnTo>
                      <a:pt x="660179" y="297117"/>
                    </a:lnTo>
                    <a:lnTo>
                      <a:pt x="660697" y="298845"/>
                    </a:lnTo>
                    <a:lnTo>
                      <a:pt x="661223" y="302358"/>
                    </a:lnTo>
                    <a:lnTo>
                      <a:pt x="661741" y="307358"/>
                    </a:lnTo>
                    <a:lnTo>
                      <a:pt x="662258" y="313208"/>
                    </a:lnTo>
                    <a:lnTo>
                      <a:pt x="662784" y="319106"/>
                    </a:lnTo>
                    <a:lnTo>
                      <a:pt x="663302" y="324246"/>
                    </a:lnTo>
                    <a:lnTo>
                      <a:pt x="663828" y="327918"/>
                    </a:lnTo>
                    <a:lnTo>
                      <a:pt x="664346" y="329608"/>
                    </a:lnTo>
                    <a:lnTo>
                      <a:pt x="664864" y="329133"/>
                    </a:lnTo>
                    <a:lnTo>
                      <a:pt x="665390" y="326729"/>
                    </a:lnTo>
                    <a:lnTo>
                      <a:pt x="665907" y="323014"/>
                    </a:lnTo>
                    <a:lnTo>
                      <a:pt x="666433" y="318860"/>
                    </a:lnTo>
                    <a:lnTo>
                      <a:pt x="666951" y="315235"/>
                    </a:lnTo>
                    <a:lnTo>
                      <a:pt x="667469" y="313068"/>
                    </a:lnTo>
                    <a:lnTo>
                      <a:pt x="667995" y="313085"/>
                    </a:lnTo>
                    <a:lnTo>
                      <a:pt x="668513" y="315630"/>
                    </a:lnTo>
                    <a:lnTo>
                      <a:pt x="669039" y="320556"/>
                    </a:lnTo>
                    <a:lnTo>
                      <a:pt x="669557" y="327244"/>
                    </a:lnTo>
                    <a:lnTo>
                      <a:pt x="670074" y="334742"/>
                    </a:lnTo>
                    <a:lnTo>
                      <a:pt x="670600" y="341942"/>
                    </a:lnTo>
                    <a:lnTo>
                      <a:pt x="671118" y="347744"/>
                    </a:lnTo>
                    <a:lnTo>
                      <a:pt x="671644" y="351226"/>
                    </a:lnTo>
                    <a:lnTo>
                      <a:pt x="672162" y="351844"/>
                    </a:lnTo>
                    <a:lnTo>
                      <a:pt x="672679" y="349547"/>
                    </a:lnTo>
                    <a:lnTo>
                      <a:pt x="673206" y="344823"/>
                    </a:lnTo>
                    <a:lnTo>
                      <a:pt x="673723" y="338583"/>
                    </a:lnTo>
                    <a:lnTo>
                      <a:pt x="674249" y="332013"/>
                    </a:lnTo>
                    <a:lnTo>
                      <a:pt x="674767" y="326364"/>
                    </a:lnTo>
                    <a:lnTo>
                      <a:pt x="675285" y="322715"/>
                    </a:lnTo>
                    <a:lnTo>
                      <a:pt x="675811" y="321785"/>
                    </a:lnTo>
                    <a:lnTo>
                      <a:pt x="676328" y="323787"/>
                    </a:lnTo>
                    <a:lnTo>
                      <a:pt x="676855" y="328385"/>
                    </a:lnTo>
                    <a:lnTo>
                      <a:pt x="677372" y="334748"/>
                    </a:lnTo>
                    <a:lnTo>
                      <a:pt x="677890" y="341690"/>
                    </a:lnTo>
                    <a:lnTo>
                      <a:pt x="678416" y="347886"/>
                    </a:lnTo>
                    <a:lnTo>
                      <a:pt x="678934" y="352144"/>
                    </a:lnTo>
                    <a:lnTo>
                      <a:pt x="679460" y="353614"/>
                    </a:lnTo>
                    <a:lnTo>
                      <a:pt x="679978" y="351927"/>
                    </a:lnTo>
                    <a:lnTo>
                      <a:pt x="680495" y="347318"/>
                    </a:lnTo>
                    <a:lnTo>
                      <a:pt x="681021" y="340532"/>
                    </a:lnTo>
                    <a:lnTo>
                      <a:pt x="681539" y="332698"/>
                    </a:lnTo>
                    <a:lnTo>
                      <a:pt x="682065" y="325083"/>
                    </a:lnTo>
                    <a:lnTo>
                      <a:pt x="682583" y="318840"/>
                    </a:lnTo>
                    <a:lnTo>
                      <a:pt x="683101" y="314825"/>
                    </a:lnTo>
                    <a:lnTo>
                      <a:pt x="683627" y="313475"/>
                    </a:lnTo>
                    <a:lnTo>
                      <a:pt x="684144" y="314719"/>
                    </a:lnTo>
                    <a:lnTo>
                      <a:pt x="684670" y="317968"/>
                    </a:lnTo>
                    <a:lnTo>
                      <a:pt x="685188" y="322211"/>
                    </a:lnTo>
                    <a:lnTo>
                      <a:pt x="685706" y="326269"/>
                    </a:lnTo>
                    <a:lnTo>
                      <a:pt x="686232" y="329061"/>
                    </a:lnTo>
                    <a:lnTo>
                      <a:pt x="686750" y="329818"/>
                    </a:lnTo>
                    <a:lnTo>
                      <a:pt x="687276" y="328177"/>
                    </a:lnTo>
                    <a:lnTo>
                      <a:pt x="687793" y="324228"/>
                    </a:lnTo>
                    <a:lnTo>
                      <a:pt x="688311" y="318505"/>
                    </a:lnTo>
                    <a:lnTo>
                      <a:pt x="688837" y="311872"/>
                    </a:lnTo>
                    <a:lnTo>
                      <a:pt x="689355" y="305293"/>
                    </a:lnTo>
                    <a:lnTo>
                      <a:pt x="689881" y="299608"/>
                    </a:lnTo>
                    <a:lnTo>
                      <a:pt x="690399" y="295394"/>
                    </a:lnTo>
                    <a:lnTo>
                      <a:pt x="690916" y="292913"/>
                    </a:lnTo>
                    <a:lnTo>
                      <a:pt x="691442" y="292078"/>
                    </a:lnTo>
                    <a:lnTo>
                      <a:pt x="691960" y="292444"/>
                    </a:lnTo>
                    <a:lnTo>
                      <a:pt x="692486" y="293293"/>
                    </a:lnTo>
                    <a:lnTo>
                      <a:pt x="693004" y="293842"/>
                    </a:lnTo>
                    <a:lnTo>
                      <a:pt x="693522" y="293493"/>
                    </a:lnTo>
                    <a:lnTo>
                      <a:pt x="694048" y="291953"/>
                    </a:lnTo>
                    <a:lnTo>
                      <a:pt x="694565" y="289227"/>
                    </a:lnTo>
                    <a:lnTo>
                      <a:pt x="695092" y="285569"/>
                    </a:lnTo>
                    <a:lnTo>
                      <a:pt x="695609" y="281439"/>
                    </a:lnTo>
                    <a:lnTo>
                      <a:pt x="696127" y="277435"/>
                    </a:lnTo>
                    <a:lnTo>
                      <a:pt x="696653" y="274118"/>
                    </a:lnTo>
                    <a:lnTo>
                      <a:pt x="697171" y="271829"/>
                    </a:lnTo>
                    <a:lnTo>
                      <a:pt x="697697" y="270590"/>
                    </a:lnTo>
                    <a:lnTo>
                      <a:pt x="698215" y="270152"/>
                    </a:lnTo>
                    <a:lnTo>
                      <a:pt x="698732" y="270093"/>
                    </a:lnTo>
                    <a:lnTo>
                      <a:pt x="699258" y="269892"/>
                    </a:lnTo>
                    <a:lnTo>
                      <a:pt x="699776" y="269017"/>
                    </a:lnTo>
                    <a:lnTo>
                      <a:pt x="700302" y="267074"/>
                    </a:lnTo>
                    <a:lnTo>
                      <a:pt x="700820" y="263977"/>
                    </a:lnTo>
                    <a:lnTo>
                      <a:pt x="701338" y="259992"/>
                    </a:lnTo>
                    <a:lnTo>
                      <a:pt x="701864" y="255641"/>
                    </a:lnTo>
                    <a:lnTo>
                      <a:pt x="702381" y="251548"/>
                    </a:lnTo>
                    <a:lnTo>
                      <a:pt x="702907" y="248326"/>
                    </a:lnTo>
                    <a:lnTo>
                      <a:pt x="703425" y="246505"/>
                    </a:lnTo>
                    <a:lnTo>
                      <a:pt x="703943" y="246416"/>
                    </a:lnTo>
                    <a:lnTo>
                      <a:pt x="704469" y="248032"/>
                    </a:lnTo>
                    <a:lnTo>
                      <a:pt x="704987" y="250907"/>
                    </a:lnTo>
                    <a:lnTo>
                      <a:pt x="705513" y="254294"/>
                    </a:lnTo>
                    <a:lnTo>
                      <a:pt x="706030" y="257348"/>
                    </a:lnTo>
                    <a:lnTo>
                      <a:pt x="706548" y="259307"/>
                    </a:lnTo>
                    <a:lnTo>
                      <a:pt x="707074" y="259598"/>
                    </a:lnTo>
                    <a:lnTo>
                      <a:pt x="707592" y="257948"/>
                    </a:lnTo>
                    <a:lnTo>
                      <a:pt x="708118" y="254482"/>
                    </a:lnTo>
                    <a:lnTo>
                      <a:pt x="708636" y="249743"/>
                    </a:lnTo>
                    <a:lnTo>
                      <a:pt x="709153" y="244565"/>
                    </a:lnTo>
                    <a:lnTo>
                      <a:pt x="709679" y="239879"/>
                    </a:lnTo>
                    <a:lnTo>
                      <a:pt x="710197" y="236557"/>
                    </a:lnTo>
                    <a:lnTo>
                      <a:pt x="710723" y="235287"/>
                    </a:lnTo>
                    <a:lnTo>
                      <a:pt x="711241" y="236457"/>
                    </a:lnTo>
                    <a:lnTo>
                      <a:pt x="711759" y="240020"/>
                    </a:lnTo>
                    <a:lnTo>
                      <a:pt x="712285" y="245443"/>
                    </a:lnTo>
                    <a:lnTo>
                      <a:pt x="712802" y="251829"/>
                    </a:lnTo>
                    <a:lnTo>
                      <a:pt x="713328" y="258134"/>
                    </a:lnTo>
                    <a:lnTo>
                      <a:pt x="713846" y="263380"/>
                    </a:lnTo>
                    <a:lnTo>
                      <a:pt x="714364" y="266795"/>
                    </a:lnTo>
                    <a:lnTo>
                      <a:pt x="714890" y="267916"/>
                    </a:lnTo>
                    <a:lnTo>
                      <a:pt x="715408" y="266698"/>
                    </a:lnTo>
                    <a:lnTo>
                      <a:pt x="715934" y="263531"/>
                    </a:lnTo>
                    <a:lnTo>
                      <a:pt x="716452" y="259178"/>
                    </a:lnTo>
                    <a:lnTo>
                      <a:pt x="716969" y="254609"/>
                    </a:lnTo>
                    <a:lnTo>
                      <a:pt x="717495" y="250838"/>
                    </a:lnTo>
                    <a:lnTo>
                      <a:pt x="718013" y="248760"/>
                    </a:lnTo>
                    <a:lnTo>
                      <a:pt x="718539" y="248996"/>
                    </a:lnTo>
                    <a:lnTo>
                      <a:pt x="719057" y="251768"/>
                    </a:lnTo>
                    <a:lnTo>
                      <a:pt x="719574" y="256838"/>
                    </a:lnTo>
                    <a:lnTo>
                      <a:pt x="720101" y="263567"/>
                    </a:lnTo>
                    <a:lnTo>
                      <a:pt x="720618" y="271056"/>
                    </a:lnTo>
                    <a:lnTo>
                      <a:pt x="721144" y="278301"/>
                    </a:lnTo>
                    <a:lnTo>
                      <a:pt x="721662" y="284359"/>
                    </a:lnTo>
                    <a:lnTo>
                      <a:pt x="722180" y="288494"/>
                    </a:lnTo>
                    <a:lnTo>
                      <a:pt x="722706" y="290303"/>
                    </a:lnTo>
                    <a:lnTo>
                      <a:pt x="723223" y="289795"/>
                    </a:lnTo>
                    <a:lnTo>
                      <a:pt x="723750" y="287387"/>
                    </a:lnTo>
                    <a:lnTo>
                      <a:pt x="724267" y="283832"/>
                    </a:lnTo>
                    <a:lnTo>
                      <a:pt x="724785" y="280068"/>
                    </a:lnTo>
                    <a:lnTo>
                      <a:pt x="725311" y="277042"/>
                    </a:lnTo>
                    <a:lnTo>
                      <a:pt x="725829" y="275532"/>
                    </a:lnTo>
                    <a:lnTo>
                      <a:pt x="726355" y="276038"/>
                    </a:lnTo>
                    <a:lnTo>
                      <a:pt x="726873" y="278711"/>
                    </a:lnTo>
                    <a:lnTo>
                      <a:pt x="727390" y="283328"/>
                    </a:lnTo>
                    <a:lnTo>
                      <a:pt x="727916" y="289309"/>
                    </a:lnTo>
                    <a:lnTo>
                      <a:pt x="728434" y="295818"/>
                    </a:lnTo>
                    <a:lnTo>
                      <a:pt x="728960" y="301928"/>
                    </a:lnTo>
                    <a:lnTo>
                      <a:pt x="729478" y="306817"/>
                    </a:lnTo>
                    <a:lnTo>
                      <a:pt x="729996" y="309898"/>
                    </a:lnTo>
                    <a:lnTo>
                      <a:pt x="730522" y="310915"/>
                    </a:lnTo>
                    <a:lnTo>
                      <a:pt x="731039" y="309985"/>
                    </a:lnTo>
                    <a:lnTo>
                      <a:pt x="731565" y="307586"/>
                    </a:lnTo>
                    <a:lnTo>
                      <a:pt x="732083" y="304443"/>
                    </a:lnTo>
                    <a:lnTo>
                      <a:pt x="732601" y="301356"/>
                    </a:lnTo>
                    <a:lnTo>
                      <a:pt x="733127" y="299017"/>
                    </a:lnTo>
                    <a:lnTo>
                      <a:pt x="733645" y="297926"/>
                    </a:lnTo>
                    <a:lnTo>
                      <a:pt x="734171" y="298348"/>
                    </a:lnTo>
                    <a:lnTo>
                      <a:pt x="734688" y="300256"/>
                    </a:lnTo>
                    <a:lnTo>
                      <a:pt x="735206" y="303297"/>
                    </a:lnTo>
                    <a:lnTo>
                      <a:pt x="735732" y="306841"/>
                    </a:lnTo>
                    <a:lnTo>
                      <a:pt x="736250" y="310163"/>
                    </a:lnTo>
                    <a:lnTo>
                      <a:pt x="736776" y="312648"/>
                    </a:lnTo>
                    <a:lnTo>
                      <a:pt x="737294" y="313908"/>
                    </a:lnTo>
                    <a:lnTo>
                      <a:pt x="737811" y="313809"/>
                    </a:lnTo>
                    <a:lnTo>
                      <a:pt x="738338" y="312486"/>
                    </a:lnTo>
                    <a:lnTo>
                      <a:pt x="738855" y="310317"/>
                    </a:lnTo>
                    <a:lnTo>
                      <a:pt x="739381" y="307860"/>
                    </a:lnTo>
                    <a:lnTo>
                      <a:pt x="739899" y="305683"/>
                    </a:lnTo>
                    <a:lnTo>
                      <a:pt x="740417" y="304184"/>
                    </a:lnTo>
                    <a:lnTo>
                      <a:pt x="740943" y="303529"/>
                    </a:lnTo>
                    <a:lnTo>
                      <a:pt x="741460" y="303662"/>
                    </a:lnTo>
                    <a:lnTo>
                      <a:pt x="741987" y="304335"/>
                    </a:lnTo>
                    <a:lnTo>
                      <a:pt x="742504" y="305122"/>
                    </a:lnTo>
                    <a:lnTo>
                      <a:pt x="743022" y="305486"/>
                    </a:lnTo>
                    <a:lnTo>
                      <a:pt x="743548" y="304940"/>
                    </a:lnTo>
                    <a:lnTo>
                      <a:pt x="744066" y="303247"/>
                    </a:lnTo>
                    <a:lnTo>
                      <a:pt x="744592" y="300490"/>
                    </a:lnTo>
                    <a:lnTo>
                      <a:pt x="745109" y="297016"/>
                    </a:lnTo>
                    <a:lnTo>
                      <a:pt x="745627" y="293324"/>
                    </a:lnTo>
                    <a:lnTo>
                      <a:pt x="746153" y="289988"/>
                    </a:lnTo>
                    <a:lnTo>
                      <a:pt x="746671" y="287573"/>
                    </a:lnTo>
                    <a:lnTo>
                      <a:pt x="747197" y="286495"/>
                    </a:lnTo>
                    <a:lnTo>
                      <a:pt x="747715" y="286838"/>
                    </a:lnTo>
                    <a:lnTo>
                      <a:pt x="748233" y="288297"/>
                    </a:lnTo>
                    <a:lnTo>
                      <a:pt x="748759" y="290257"/>
                    </a:lnTo>
                    <a:lnTo>
                      <a:pt x="749276" y="291961"/>
                    </a:lnTo>
                    <a:lnTo>
                      <a:pt x="749802" y="292652"/>
                    </a:lnTo>
                    <a:lnTo>
                      <a:pt x="750320" y="291686"/>
                    </a:lnTo>
                    <a:lnTo>
                      <a:pt x="750838" y="288697"/>
                    </a:lnTo>
                    <a:lnTo>
                      <a:pt x="751364" y="283746"/>
                    </a:lnTo>
                    <a:lnTo>
                      <a:pt x="751882" y="277356"/>
                    </a:lnTo>
                    <a:lnTo>
                      <a:pt x="752408" y="270384"/>
                    </a:lnTo>
                    <a:lnTo>
                      <a:pt x="752925" y="263810"/>
                    </a:lnTo>
                    <a:lnTo>
                      <a:pt x="753443" y="258565"/>
                    </a:lnTo>
                    <a:lnTo>
                      <a:pt x="753969" y="255403"/>
                    </a:lnTo>
                    <a:lnTo>
                      <a:pt x="754487" y="254751"/>
                    </a:lnTo>
                    <a:lnTo>
                      <a:pt x="755013" y="256542"/>
                    </a:lnTo>
                    <a:lnTo>
                      <a:pt x="755531" y="260165"/>
                    </a:lnTo>
                    <a:lnTo>
                      <a:pt x="756048" y="264594"/>
                    </a:lnTo>
                    <a:lnTo>
                      <a:pt x="756574" y="268644"/>
                    </a:lnTo>
                    <a:lnTo>
                      <a:pt x="757092" y="271205"/>
                    </a:lnTo>
                    <a:lnTo>
                      <a:pt x="757618" y="271428"/>
                    </a:lnTo>
                    <a:lnTo>
                      <a:pt x="758136" y="268881"/>
                    </a:lnTo>
                    <a:lnTo>
                      <a:pt x="758654" y="263668"/>
                    </a:lnTo>
                    <a:lnTo>
                      <a:pt x="759180" y="256450"/>
                    </a:lnTo>
                    <a:lnTo>
                      <a:pt x="759697" y="248289"/>
                    </a:lnTo>
                    <a:lnTo>
                      <a:pt x="760224" y="240420"/>
                    </a:lnTo>
                    <a:lnTo>
                      <a:pt x="760741" y="234029"/>
                    </a:lnTo>
                    <a:lnTo>
                      <a:pt x="761259" y="230064"/>
                    </a:lnTo>
                    <a:lnTo>
                      <a:pt x="761785" y="229070"/>
                    </a:lnTo>
                    <a:lnTo>
                      <a:pt x="762303" y="231049"/>
                    </a:lnTo>
                    <a:lnTo>
                      <a:pt x="762829" y="235426"/>
                    </a:lnTo>
                    <a:lnTo>
                      <a:pt x="763346" y="241177"/>
                    </a:lnTo>
                    <a:lnTo>
                      <a:pt x="763864" y="247062"/>
                    </a:lnTo>
                    <a:lnTo>
                      <a:pt x="764390" y="251874"/>
                    </a:lnTo>
                    <a:lnTo>
                      <a:pt x="764908" y="254638"/>
                    </a:lnTo>
                    <a:lnTo>
                      <a:pt x="765434" y="254780"/>
                    </a:lnTo>
                    <a:lnTo>
                      <a:pt x="765952" y="252230"/>
                    </a:lnTo>
                    <a:lnTo>
                      <a:pt x="766469" y="247439"/>
                    </a:lnTo>
                    <a:lnTo>
                      <a:pt x="766996" y="241277"/>
                    </a:lnTo>
                    <a:lnTo>
                      <a:pt x="767513" y="234853"/>
                    </a:lnTo>
                    <a:lnTo>
                      <a:pt x="768039" y="229300"/>
                    </a:lnTo>
                    <a:lnTo>
                      <a:pt x="768557" y="225566"/>
                    </a:lnTo>
                    <a:lnTo>
                      <a:pt x="769075" y="224265"/>
                    </a:lnTo>
                    <a:lnTo>
                      <a:pt x="769601" y="225566"/>
                    </a:lnTo>
                    <a:lnTo>
                      <a:pt x="770119" y="229189"/>
                    </a:lnTo>
                    <a:lnTo>
                      <a:pt x="770645" y="234462"/>
                    </a:lnTo>
                    <a:lnTo>
                      <a:pt x="771162" y="240466"/>
                    </a:lnTo>
                    <a:lnTo>
                      <a:pt x="771680" y="246210"/>
                    </a:lnTo>
                    <a:lnTo>
                      <a:pt x="772206" y="250813"/>
                    </a:lnTo>
                    <a:lnTo>
                      <a:pt x="772724" y="253667"/>
                    </a:lnTo>
                    <a:lnTo>
                      <a:pt x="773250" y="254521"/>
                    </a:lnTo>
                    <a:lnTo>
                      <a:pt x="773768" y="253501"/>
                    </a:lnTo>
                    <a:lnTo>
                      <a:pt x="774285" y="251085"/>
                    </a:lnTo>
                    <a:lnTo>
                      <a:pt x="774811" y="248001"/>
                    </a:lnTo>
                    <a:lnTo>
                      <a:pt x="775329" y="245072"/>
                    </a:lnTo>
                    <a:lnTo>
                      <a:pt x="775855" y="243027"/>
                    </a:lnTo>
                    <a:lnTo>
                      <a:pt x="776373" y="242372"/>
                    </a:lnTo>
                    <a:lnTo>
                      <a:pt x="776891" y="243340"/>
                    </a:lnTo>
                    <a:lnTo>
                      <a:pt x="777417" y="245902"/>
                    </a:lnTo>
                    <a:lnTo>
                      <a:pt x="777934" y="249774"/>
                    </a:lnTo>
                    <a:lnTo>
                      <a:pt x="778460" y="254442"/>
                    </a:lnTo>
                    <a:lnTo>
                      <a:pt x="778978" y="259266"/>
                    </a:lnTo>
                    <a:lnTo>
                      <a:pt x="779496" y="263631"/>
                    </a:lnTo>
                    <a:lnTo>
                      <a:pt x="780022" y="267089"/>
                    </a:lnTo>
                    <a:lnTo>
                      <a:pt x="780540" y="269421"/>
                    </a:lnTo>
                    <a:lnTo>
                      <a:pt x="781066" y="270632"/>
                    </a:lnTo>
                    <a:lnTo>
                      <a:pt x="781583" y="270946"/>
                    </a:lnTo>
                    <a:lnTo>
                      <a:pt x="782101" y="270769"/>
                    </a:lnTo>
                    <a:lnTo>
                      <a:pt x="782627" y="270605"/>
                    </a:lnTo>
                    <a:lnTo>
                      <a:pt x="783145" y="270900"/>
                    </a:lnTo>
                    <a:lnTo>
                      <a:pt x="783671" y="271925"/>
                    </a:lnTo>
                    <a:lnTo>
                      <a:pt x="784189" y="273751"/>
                    </a:lnTo>
                    <a:lnTo>
                      <a:pt x="784706" y="276292"/>
                    </a:lnTo>
                    <a:lnTo>
                      <a:pt x="785233" y="279331"/>
                    </a:lnTo>
                    <a:lnTo>
                      <a:pt x="785750" y="282520"/>
                    </a:lnTo>
                    <a:lnTo>
                      <a:pt x="786276" y="285432"/>
                    </a:lnTo>
                    <a:lnTo>
                      <a:pt x="786794" y="287698"/>
                    </a:lnTo>
                    <a:lnTo>
                      <a:pt x="787312" y="289147"/>
                    </a:lnTo>
                    <a:lnTo>
                      <a:pt x="787838" y="289838"/>
                    </a:lnTo>
                    <a:lnTo>
                      <a:pt x="788355" y="290004"/>
                    </a:lnTo>
                    <a:lnTo>
                      <a:pt x="788882" y="289985"/>
                    </a:lnTo>
                    <a:lnTo>
                      <a:pt x="789399" y="290190"/>
                    </a:lnTo>
                    <a:lnTo>
                      <a:pt x="789917" y="291040"/>
                    </a:lnTo>
                    <a:lnTo>
                      <a:pt x="790443" y="292842"/>
                    </a:lnTo>
                    <a:lnTo>
                      <a:pt x="790961" y="295637"/>
                    </a:lnTo>
                    <a:lnTo>
                      <a:pt x="791487" y="299178"/>
                    </a:lnTo>
                    <a:lnTo>
                      <a:pt x="792005" y="303006"/>
                    </a:lnTo>
                    <a:lnTo>
                      <a:pt x="792522" y="306569"/>
                    </a:lnTo>
                    <a:lnTo>
                      <a:pt x="793048" y="309297"/>
                    </a:lnTo>
                    <a:lnTo>
                      <a:pt x="793566" y="310689"/>
                    </a:lnTo>
                    <a:lnTo>
                      <a:pt x="794092" y="310444"/>
                    </a:lnTo>
                    <a:lnTo>
                      <a:pt x="794610" y="308602"/>
                    </a:lnTo>
                    <a:lnTo>
                      <a:pt x="795128" y="305582"/>
                    </a:lnTo>
                    <a:lnTo>
                      <a:pt x="795654" y="302058"/>
                    </a:lnTo>
                    <a:lnTo>
                      <a:pt x="796171" y="298800"/>
                    </a:lnTo>
                    <a:lnTo>
                      <a:pt x="796697" y="296564"/>
                    </a:lnTo>
                    <a:lnTo>
                      <a:pt x="797215" y="295986"/>
                    </a:lnTo>
                    <a:lnTo>
                      <a:pt x="797733" y="297439"/>
                    </a:lnTo>
                    <a:lnTo>
                      <a:pt x="798259" y="300870"/>
                    </a:lnTo>
                    <a:lnTo>
                      <a:pt x="798777" y="305740"/>
                    </a:lnTo>
                    <a:lnTo>
                      <a:pt x="799303" y="311154"/>
                    </a:lnTo>
                    <a:lnTo>
                      <a:pt x="799820" y="316064"/>
                    </a:lnTo>
                    <a:lnTo>
                      <a:pt x="800338" y="319465"/>
                    </a:lnTo>
                    <a:lnTo>
                      <a:pt x="800864" y="320554"/>
                    </a:lnTo>
                    <a:lnTo>
                      <a:pt x="801382" y="318892"/>
                    </a:lnTo>
                    <a:lnTo>
                      <a:pt x="801908" y="314562"/>
                    </a:lnTo>
                    <a:lnTo>
                      <a:pt x="802426" y="308192"/>
                    </a:lnTo>
                    <a:lnTo>
                      <a:pt x="802943" y="300817"/>
                    </a:lnTo>
                    <a:lnTo>
                      <a:pt x="803469" y="293651"/>
                    </a:lnTo>
                    <a:lnTo>
                      <a:pt x="803987" y="287873"/>
                    </a:lnTo>
                    <a:lnTo>
                      <a:pt x="804513" y="284455"/>
                    </a:lnTo>
                    <a:lnTo>
                      <a:pt x="805031" y="283963"/>
                    </a:lnTo>
                    <a:lnTo>
                      <a:pt x="805549" y="286393"/>
                    </a:lnTo>
                    <a:lnTo>
                      <a:pt x="806075" y="291122"/>
                    </a:lnTo>
                    <a:lnTo>
                      <a:pt x="806592" y="297045"/>
                    </a:lnTo>
                    <a:lnTo>
                      <a:pt x="807119" y="302819"/>
                    </a:lnTo>
                    <a:lnTo>
                      <a:pt x="807636" y="307122"/>
                    </a:lnTo>
                    <a:lnTo>
                      <a:pt x="808154" y="308876"/>
                    </a:lnTo>
                    <a:lnTo>
                      <a:pt x="808680" y="307448"/>
                    </a:lnTo>
                    <a:lnTo>
                      <a:pt x="809198" y="302799"/>
                    </a:lnTo>
                    <a:lnTo>
                      <a:pt x="809724" y="295520"/>
                    </a:lnTo>
                    <a:lnTo>
                      <a:pt x="810241" y="286697"/>
                    </a:lnTo>
                    <a:lnTo>
                      <a:pt x="810759" y="277684"/>
                    </a:lnTo>
                    <a:lnTo>
                      <a:pt x="811285" y="269843"/>
                    </a:lnTo>
                    <a:lnTo>
                      <a:pt x="811803" y="264300"/>
                    </a:lnTo>
                    <a:lnTo>
                      <a:pt x="812329" y="261747"/>
                    </a:lnTo>
                    <a:lnTo>
                      <a:pt x="812847" y="262301"/>
                    </a:lnTo>
                    <a:lnTo>
                      <a:pt x="813365" y="265481"/>
                    </a:lnTo>
                    <a:lnTo>
                      <a:pt x="813890" y="270313"/>
                    </a:lnTo>
                    <a:lnTo>
                      <a:pt x="814408" y="275547"/>
                    </a:lnTo>
                    <a:lnTo>
                      <a:pt x="814934" y="279899"/>
                    </a:lnTo>
                    <a:lnTo>
                      <a:pt x="815452" y="282289"/>
                    </a:lnTo>
                    <a:lnTo>
                      <a:pt x="815970" y="282041"/>
                    </a:lnTo>
                    <a:lnTo>
                      <a:pt x="816496" y="278996"/>
                    </a:lnTo>
                    <a:lnTo>
                      <a:pt x="817014" y="273540"/>
                    </a:lnTo>
                    <a:lnTo>
                      <a:pt x="817540" y="266509"/>
                    </a:lnTo>
                    <a:lnTo>
                      <a:pt x="818057" y="259019"/>
                    </a:lnTo>
                    <a:lnTo>
                      <a:pt x="818575" y="252218"/>
                    </a:lnTo>
                    <a:lnTo>
                      <a:pt x="819101" y="247057"/>
                    </a:lnTo>
                    <a:lnTo>
                      <a:pt x="819619" y="244123"/>
                    </a:lnTo>
                    <a:lnTo>
                      <a:pt x="820145" y="243568"/>
                    </a:lnTo>
                    <a:lnTo>
                      <a:pt x="820663" y="245116"/>
                    </a:lnTo>
                    <a:lnTo>
                      <a:pt x="821180" y="248130"/>
                    </a:lnTo>
                    <a:lnTo>
                      <a:pt x="821706" y="251733"/>
                    </a:lnTo>
                    <a:lnTo>
                      <a:pt x="822224" y="254996"/>
                    </a:lnTo>
                    <a:lnTo>
                      <a:pt x="822750" y="257146"/>
                    </a:lnTo>
                    <a:lnTo>
                      <a:pt x="823268" y="257720"/>
                    </a:lnTo>
                    <a:lnTo>
                      <a:pt x="823786" y="256616"/>
                    </a:lnTo>
                    <a:lnTo>
                      <a:pt x="824312" y="254071"/>
                    </a:lnTo>
                    <a:lnTo>
                      <a:pt x="824829" y="250604"/>
                    </a:lnTo>
                    <a:lnTo>
                      <a:pt x="825355" y="246911"/>
                    </a:lnTo>
                    <a:lnTo>
                      <a:pt x="825873" y="243701"/>
                    </a:lnTo>
                    <a:lnTo>
                      <a:pt x="826391" y="241520"/>
                    </a:lnTo>
                    <a:lnTo>
                      <a:pt x="826917" y="240636"/>
                    </a:lnTo>
                    <a:lnTo>
                      <a:pt x="827435" y="241037"/>
                    </a:lnTo>
                    <a:lnTo>
                      <a:pt x="827961" y="242489"/>
                    </a:lnTo>
                    <a:lnTo>
                      <a:pt x="828478" y="244589"/>
                    </a:lnTo>
                    <a:lnTo>
                      <a:pt x="828996" y="246820"/>
                    </a:lnTo>
                    <a:lnTo>
                      <a:pt x="829522" y="248662"/>
                    </a:lnTo>
                    <a:lnTo>
                      <a:pt x="830040" y="249753"/>
                    </a:lnTo>
                    <a:lnTo>
                      <a:pt x="830566" y="249993"/>
                    </a:lnTo>
                    <a:lnTo>
                      <a:pt x="831084" y="249542"/>
                    </a:lnTo>
                    <a:lnTo>
                      <a:pt x="831601" y="248726"/>
                    </a:lnTo>
                    <a:lnTo>
                      <a:pt x="832127" y="247953"/>
                    </a:lnTo>
                    <a:lnTo>
                      <a:pt x="832645" y="247657"/>
                    </a:lnTo>
                    <a:lnTo>
                      <a:pt x="833171" y="248210"/>
                    </a:lnTo>
                    <a:lnTo>
                      <a:pt x="833689" y="249809"/>
                    </a:lnTo>
                    <a:lnTo>
                      <a:pt x="834207" y="252378"/>
                    </a:lnTo>
                    <a:lnTo>
                      <a:pt x="834733" y="255595"/>
                    </a:lnTo>
                    <a:lnTo>
                      <a:pt x="835250" y="259000"/>
                    </a:lnTo>
                    <a:lnTo>
                      <a:pt x="835777" y="262109"/>
                    </a:lnTo>
                    <a:lnTo>
                      <a:pt x="836294" y="264470"/>
                    </a:lnTo>
                    <a:lnTo>
                      <a:pt x="836812" y="265738"/>
                    </a:lnTo>
                    <a:lnTo>
                      <a:pt x="837338" y="265788"/>
                    </a:lnTo>
                    <a:lnTo>
                      <a:pt x="837856" y="264812"/>
                    </a:lnTo>
                    <a:lnTo>
                      <a:pt x="838382" y="263286"/>
                    </a:lnTo>
                    <a:lnTo>
                      <a:pt x="838900" y="261835"/>
                    </a:lnTo>
                    <a:lnTo>
                      <a:pt x="839417" y="261074"/>
                    </a:lnTo>
                    <a:lnTo>
                      <a:pt x="839943" y="261537"/>
                    </a:lnTo>
                    <a:lnTo>
                      <a:pt x="840461" y="263607"/>
                    </a:lnTo>
                    <a:lnTo>
                      <a:pt x="840987" y="267408"/>
                    </a:lnTo>
                    <a:lnTo>
                      <a:pt x="841505" y="272697"/>
                    </a:lnTo>
                    <a:lnTo>
                      <a:pt x="842023" y="278876"/>
                    </a:lnTo>
                    <a:lnTo>
                      <a:pt x="842549" y="285125"/>
                    </a:lnTo>
                    <a:lnTo>
                      <a:pt x="843066" y="290610"/>
                    </a:lnTo>
                    <a:lnTo>
                      <a:pt x="843592" y="294603"/>
                    </a:lnTo>
                    <a:lnTo>
                      <a:pt x="844110" y="296590"/>
                    </a:lnTo>
                    <a:lnTo>
                      <a:pt x="844628" y="296382"/>
                    </a:lnTo>
                    <a:lnTo>
                      <a:pt x="845154" y="294224"/>
                    </a:lnTo>
                    <a:lnTo>
                      <a:pt x="845672" y="290782"/>
                    </a:lnTo>
                    <a:lnTo>
                      <a:pt x="846198" y="286985"/>
                    </a:lnTo>
                    <a:lnTo>
                      <a:pt x="846715" y="283826"/>
                    </a:lnTo>
                    <a:lnTo>
                      <a:pt x="847233" y="282213"/>
                    </a:lnTo>
                    <a:lnTo>
                      <a:pt x="847759" y="282840"/>
                    </a:lnTo>
                    <a:lnTo>
                      <a:pt x="848277" y="286041"/>
                    </a:lnTo>
                    <a:lnTo>
                      <a:pt x="848803" y="291645"/>
                    </a:lnTo>
                    <a:lnTo>
                      <a:pt x="849321" y="298955"/>
                    </a:lnTo>
                    <a:lnTo>
                      <a:pt x="849838" y="306910"/>
                    </a:lnTo>
                    <a:lnTo>
                      <a:pt x="850364" y="314319"/>
                    </a:lnTo>
                    <a:lnTo>
                      <a:pt x="850882" y="320074"/>
                    </a:lnTo>
                    <a:lnTo>
                      <a:pt x="851408" y="323313"/>
                    </a:lnTo>
                    <a:lnTo>
                      <a:pt x="851926" y="323581"/>
                    </a:lnTo>
                    <a:lnTo>
                      <a:pt x="852444" y="320963"/>
                    </a:lnTo>
                    <a:lnTo>
                      <a:pt x="852970" y="316093"/>
                    </a:lnTo>
                    <a:lnTo>
                      <a:pt x="853487" y="310031"/>
                    </a:lnTo>
                    <a:lnTo>
                      <a:pt x="854014" y="304033"/>
                    </a:lnTo>
                    <a:lnTo>
                      <a:pt x="854531" y="299341"/>
                    </a:lnTo>
                    <a:lnTo>
                      <a:pt x="855049" y="296970"/>
                    </a:lnTo>
                    <a:lnTo>
                      <a:pt x="855575" y="297514"/>
                    </a:lnTo>
                    <a:lnTo>
                      <a:pt x="856093" y="300996"/>
                    </a:lnTo>
                    <a:lnTo>
                      <a:pt x="856619" y="306839"/>
                    </a:lnTo>
                    <a:lnTo>
                      <a:pt x="857136" y="314000"/>
                    </a:lnTo>
                    <a:lnTo>
                      <a:pt x="857654" y="321189"/>
                    </a:lnTo>
                    <a:lnTo>
                      <a:pt x="858180" y="327124"/>
                    </a:lnTo>
                    <a:lnTo>
                      <a:pt x="858698" y="330742"/>
                    </a:lnTo>
                    <a:lnTo>
                      <a:pt x="859224" y="331386"/>
                    </a:lnTo>
                    <a:lnTo>
                      <a:pt x="859742" y="328950"/>
                    </a:lnTo>
                    <a:lnTo>
                      <a:pt x="860260" y="323897"/>
                    </a:lnTo>
                    <a:lnTo>
                      <a:pt x="860786" y="317175"/>
                    </a:lnTo>
                    <a:lnTo>
                      <a:pt x="861303" y="310004"/>
                    </a:lnTo>
                    <a:lnTo>
                      <a:pt x="861829" y="303636"/>
                    </a:lnTo>
                    <a:lnTo>
                      <a:pt x="862347" y="299107"/>
                    </a:lnTo>
                    <a:lnTo>
                      <a:pt x="862865" y="297057"/>
                    </a:lnTo>
                    <a:lnTo>
                      <a:pt x="863391" y="297622"/>
                    </a:lnTo>
                    <a:lnTo>
                      <a:pt x="863909" y="300429"/>
                    </a:lnTo>
                    <a:lnTo>
                      <a:pt x="864435" y="304674"/>
                    </a:lnTo>
                    <a:lnTo>
                      <a:pt x="864952" y="309293"/>
                    </a:lnTo>
                    <a:lnTo>
                      <a:pt x="865470" y="313184"/>
                    </a:lnTo>
                    <a:lnTo>
                      <a:pt x="865996" y="315429"/>
                    </a:lnTo>
                    <a:lnTo>
                      <a:pt x="866514" y="315472"/>
                    </a:lnTo>
                    <a:lnTo>
                      <a:pt x="867040" y="313200"/>
                    </a:lnTo>
                    <a:lnTo>
                      <a:pt x="867558" y="308940"/>
                    </a:lnTo>
                    <a:lnTo>
                      <a:pt x="868075" y="303391"/>
                    </a:lnTo>
                    <a:lnTo>
                      <a:pt x="868601" y="297467"/>
                    </a:lnTo>
                    <a:lnTo>
                      <a:pt x="869119" y="292078"/>
                    </a:lnTo>
                    <a:lnTo>
                      <a:pt x="869645" y="287923"/>
                    </a:lnTo>
                    <a:lnTo>
                      <a:pt x="870163" y="285366"/>
                    </a:lnTo>
                    <a:lnTo>
                      <a:pt x="870681" y="284421"/>
                    </a:lnTo>
                    <a:lnTo>
                      <a:pt x="871207" y="284794"/>
                    </a:lnTo>
                    <a:lnTo>
                      <a:pt x="871724" y="285948"/>
                    </a:lnTo>
                    <a:lnTo>
                      <a:pt x="872250" y="287193"/>
                    </a:lnTo>
                    <a:lnTo>
                      <a:pt x="872768" y="287850"/>
                    </a:lnTo>
                    <a:lnTo>
                      <a:pt x="873286" y="287437"/>
                    </a:lnTo>
                    <a:lnTo>
                      <a:pt x="873812" y="285788"/>
                    </a:lnTo>
                    <a:lnTo>
                      <a:pt x="874330" y="283049"/>
                    </a:lnTo>
                    <a:lnTo>
                      <a:pt x="874856" y="279602"/>
                    </a:lnTo>
                    <a:lnTo>
                      <a:pt x="875373" y="275967"/>
                    </a:lnTo>
                    <a:lnTo>
                      <a:pt x="875891" y="272701"/>
                    </a:lnTo>
                    <a:lnTo>
                      <a:pt x="876417" y="270262"/>
                    </a:lnTo>
                    <a:lnTo>
                      <a:pt x="876935" y="268870"/>
                    </a:lnTo>
                    <a:lnTo>
                      <a:pt x="877461" y="268440"/>
                    </a:lnTo>
                    <a:lnTo>
                      <a:pt x="877979" y="268639"/>
                    </a:lnTo>
                    <a:lnTo>
                      <a:pt x="878496" y="269011"/>
                    </a:lnTo>
                    <a:lnTo>
                      <a:pt x="879022" y="269075"/>
                    </a:lnTo>
                    <a:lnTo>
                      <a:pt x="879540" y="268399"/>
                    </a:lnTo>
                    <a:lnTo>
                      <a:pt x="880066" y="266689"/>
                    </a:lnTo>
                    <a:lnTo>
                      <a:pt x="880584" y="263909"/>
                    </a:lnTo>
                    <a:lnTo>
                      <a:pt x="881102" y="260345"/>
                    </a:lnTo>
                    <a:lnTo>
                      <a:pt x="881628" y="256538"/>
                    </a:lnTo>
                    <a:lnTo>
                      <a:pt x="882146" y="253115"/>
                    </a:lnTo>
                    <a:lnTo>
                      <a:pt x="882672" y="250642"/>
                    </a:lnTo>
                    <a:lnTo>
                      <a:pt x="883189" y="249537"/>
                    </a:lnTo>
                    <a:lnTo>
                      <a:pt x="883707" y="250009"/>
                    </a:lnTo>
                    <a:lnTo>
                      <a:pt x="884233" y="251971"/>
                    </a:lnTo>
                    <a:lnTo>
                      <a:pt x="884751" y="254987"/>
                    </a:lnTo>
                    <a:lnTo>
                      <a:pt x="885277" y="258353"/>
                    </a:lnTo>
                    <a:lnTo>
                      <a:pt x="885795" y="261275"/>
                    </a:lnTo>
                    <a:lnTo>
                      <a:pt x="886312" y="263065"/>
                    </a:lnTo>
                    <a:lnTo>
                      <a:pt x="886838" y="263244"/>
                    </a:lnTo>
                    <a:lnTo>
                      <a:pt x="887356" y="261608"/>
                    </a:lnTo>
                    <a:lnTo>
                      <a:pt x="887882" y="258307"/>
                    </a:lnTo>
                    <a:lnTo>
                      <a:pt x="888400" y="253870"/>
                    </a:lnTo>
                    <a:lnTo>
                      <a:pt x="888918" y="249124"/>
                    </a:lnTo>
                    <a:lnTo>
                      <a:pt x="889444" y="244983"/>
                    </a:lnTo>
                    <a:lnTo>
                      <a:pt x="889961" y="242256"/>
                    </a:lnTo>
                    <a:lnTo>
                      <a:pt x="890487" y="241531"/>
                    </a:lnTo>
                    <a:lnTo>
                      <a:pt x="891005" y="243120"/>
                    </a:lnTo>
                    <a:lnTo>
                      <a:pt x="891523" y="246961"/>
                    </a:lnTo>
                    <a:lnTo>
                      <a:pt x="892049" y="252556"/>
                    </a:lnTo>
                    <a:lnTo>
                      <a:pt x="892567" y="259017"/>
                    </a:lnTo>
                    <a:lnTo>
                      <a:pt x="893093" y="265282"/>
                    </a:lnTo>
                    <a:lnTo>
                      <a:pt x="893610" y="270347"/>
                    </a:lnTo>
                    <a:lnTo>
                      <a:pt x="894128" y="273450"/>
                    </a:lnTo>
                    <a:lnTo>
                      <a:pt x="894654" y="274159"/>
                    </a:lnTo>
                    <a:lnTo>
                      <a:pt x="895172" y="272464"/>
                    </a:lnTo>
                    <a:lnTo>
                      <a:pt x="895698" y="268820"/>
                    </a:lnTo>
                    <a:lnTo>
                      <a:pt x="896216" y="264078"/>
                    </a:lnTo>
                    <a:lnTo>
                      <a:pt x="896733" y="259305"/>
                    </a:lnTo>
                    <a:lnTo>
                      <a:pt x="897259" y="255560"/>
                    </a:lnTo>
                    <a:lnTo>
                      <a:pt x="897777" y="253740"/>
                    </a:lnTo>
                    <a:lnTo>
                      <a:pt x="898303" y="254455"/>
                    </a:lnTo>
                    <a:lnTo>
                      <a:pt x="898821" y="257906"/>
                    </a:lnTo>
                    <a:lnTo>
                      <a:pt x="899339" y="263779"/>
                    </a:lnTo>
                    <a:lnTo>
                      <a:pt x="899865" y="271288"/>
                    </a:lnTo>
                    <a:lnTo>
                      <a:pt x="900382" y="279332"/>
                    </a:lnTo>
                    <a:lnTo>
                      <a:pt x="900908" y="286748"/>
                    </a:lnTo>
                    <a:lnTo>
                      <a:pt x="901426" y="292510"/>
                    </a:lnTo>
                    <a:lnTo>
                      <a:pt x="901944" y="295888"/>
                    </a:lnTo>
                    <a:lnTo>
                      <a:pt x="902470" y="296567"/>
                    </a:lnTo>
                    <a:lnTo>
                      <a:pt x="902988" y="294729"/>
                    </a:lnTo>
                    <a:lnTo>
                      <a:pt x="903514" y="291035"/>
                    </a:lnTo>
                    <a:lnTo>
                      <a:pt x="904032" y="286483"/>
                    </a:lnTo>
                    <a:lnTo>
                      <a:pt x="904549" y="282204"/>
                    </a:lnTo>
                    <a:lnTo>
                      <a:pt x="905075" y="279254"/>
                    </a:lnTo>
                    <a:lnTo>
                      <a:pt x="905593" y="278426"/>
                    </a:lnTo>
                    <a:lnTo>
                      <a:pt x="906119" y="280118"/>
                    </a:lnTo>
                    <a:lnTo>
                      <a:pt x="906637" y="284249"/>
                    </a:lnTo>
                    <a:lnTo>
                      <a:pt x="907154" y="290277"/>
                    </a:lnTo>
                    <a:lnTo>
                      <a:pt x="907681" y="297309"/>
                    </a:lnTo>
                    <a:lnTo>
                      <a:pt x="908198" y="304286"/>
                    </a:lnTo>
                    <a:lnTo>
                      <a:pt x="908724" y="310193"/>
                    </a:lnTo>
                    <a:lnTo>
                      <a:pt x="909242" y="314232"/>
                    </a:lnTo>
                    <a:lnTo>
                      <a:pt x="909760" y="315969"/>
                    </a:lnTo>
                    <a:lnTo>
                      <a:pt x="910286" y="315407"/>
                    </a:lnTo>
                    <a:lnTo>
                      <a:pt x="910804" y="312982"/>
                    </a:lnTo>
                    <a:lnTo>
                      <a:pt x="911330" y="309474"/>
                    </a:lnTo>
                    <a:lnTo>
                      <a:pt x="911847" y="305837"/>
                    </a:lnTo>
                    <a:lnTo>
                      <a:pt x="912365" y="302966"/>
                    </a:lnTo>
                    <a:lnTo>
                      <a:pt x="912891" y="301517"/>
                    </a:lnTo>
                    <a:lnTo>
                      <a:pt x="913409" y="301791"/>
                    </a:lnTo>
                    <a:lnTo>
                      <a:pt x="913935" y="303729"/>
                    </a:lnTo>
                    <a:lnTo>
                      <a:pt x="914453" y="306958"/>
                    </a:lnTo>
                    <a:lnTo>
                      <a:pt x="914970" y="310851"/>
                    </a:lnTo>
                    <a:lnTo>
                      <a:pt x="915496" y="314663"/>
                    </a:lnTo>
                    <a:lnTo>
                      <a:pt x="916014" y="317684"/>
                    </a:lnTo>
                    <a:lnTo>
                      <a:pt x="916540" y="319414"/>
                    </a:lnTo>
                    <a:lnTo>
                      <a:pt x="917058" y="319662"/>
                    </a:lnTo>
                    <a:lnTo>
                      <a:pt x="917576" y="318557"/>
                    </a:lnTo>
                    <a:lnTo>
                      <a:pt x="918102" y="316493"/>
                    </a:lnTo>
                    <a:lnTo>
                      <a:pt x="918619" y="314041"/>
                    </a:lnTo>
                    <a:lnTo>
                      <a:pt x="919145" y="311823"/>
                    </a:lnTo>
                    <a:lnTo>
                      <a:pt x="919663" y="310342"/>
                    </a:lnTo>
                    <a:lnTo>
                      <a:pt x="920181" y="309833"/>
                    </a:lnTo>
                    <a:lnTo>
                      <a:pt x="920707" y="310212"/>
                    </a:lnTo>
                    <a:lnTo>
                      <a:pt x="921225" y="311150"/>
                    </a:lnTo>
                    <a:lnTo>
                      <a:pt x="921751" y="312188"/>
                    </a:lnTo>
                    <a:lnTo>
                      <a:pt x="922268" y="312837"/>
                    </a:lnTo>
                    <a:lnTo>
                      <a:pt x="922786" y="312660"/>
                    </a:lnTo>
                    <a:lnTo>
                      <a:pt x="923312" y="311377"/>
                    </a:lnTo>
                    <a:lnTo>
                      <a:pt x="923830" y="308980"/>
                    </a:lnTo>
                    <a:lnTo>
                      <a:pt x="924356" y="305779"/>
                    </a:lnTo>
                    <a:lnTo>
                      <a:pt x="924874" y="302304"/>
                    </a:lnTo>
                    <a:lnTo>
                      <a:pt x="925391" y="299154"/>
                    </a:lnTo>
                    <a:lnTo>
                      <a:pt x="925917" y="296854"/>
                    </a:lnTo>
                    <a:lnTo>
                      <a:pt x="926435" y="295763"/>
                    </a:lnTo>
                    <a:lnTo>
                      <a:pt x="926961" y="295997"/>
                    </a:lnTo>
                    <a:lnTo>
                      <a:pt x="927479" y="297346"/>
                    </a:lnTo>
                    <a:lnTo>
                      <a:pt x="927997" y="299266"/>
                    </a:lnTo>
                    <a:lnTo>
                      <a:pt x="928523" y="301006"/>
                    </a:lnTo>
                    <a:lnTo>
                      <a:pt x="929041" y="301812"/>
                    </a:lnTo>
                    <a:lnTo>
                      <a:pt x="929567" y="301098"/>
                    </a:lnTo>
                    <a:lnTo>
                      <a:pt x="930084" y="298543"/>
                    </a:lnTo>
                    <a:lnTo>
                      <a:pt x="930602" y="294153"/>
                    </a:lnTo>
                    <a:lnTo>
                      <a:pt x="931128" y="288312"/>
                    </a:lnTo>
                    <a:lnTo>
                      <a:pt x="931646" y="281770"/>
                    </a:lnTo>
                    <a:lnTo>
                      <a:pt x="932172" y="275483"/>
                    </a:lnTo>
                    <a:lnTo>
                      <a:pt x="932690" y="270369"/>
                    </a:lnTo>
                    <a:lnTo>
                      <a:pt x="933207" y="267101"/>
                    </a:lnTo>
                    <a:lnTo>
                      <a:pt x="933733" y="266020"/>
                    </a:lnTo>
                    <a:lnTo>
                      <a:pt x="934251" y="267101"/>
                    </a:lnTo>
                    <a:lnTo>
                      <a:pt x="934777" y="269924"/>
                    </a:lnTo>
                    <a:lnTo>
                      <a:pt x="935295" y="273679"/>
                    </a:lnTo>
                    <a:lnTo>
                      <a:pt x="935813" y="277304"/>
                    </a:lnTo>
                    <a:lnTo>
                      <a:pt x="936339" y="279741"/>
                    </a:lnTo>
                    <a:lnTo>
                      <a:pt x="936856" y="280169"/>
                    </a:lnTo>
                    <a:lnTo>
                      <a:pt x="937382" y="278144"/>
                    </a:lnTo>
                    <a:lnTo>
                      <a:pt x="937900" y="273654"/>
                    </a:lnTo>
                    <a:lnTo>
                      <a:pt x="938418" y="267145"/>
                    </a:lnTo>
                    <a:lnTo>
                      <a:pt x="938944" y="259489"/>
                    </a:lnTo>
                    <a:lnTo>
                      <a:pt x="939462" y="251817"/>
                    </a:lnTo>
                    <a:lnTo>
                      <a:pt x="939988" y="245257"/>
                    </a:lnTo>
                    <a:lnTo>
                      <a:pt x="940505" y="240703"/>
                    </a:lnTo>
                    <a:lnTo>
                      <a:pt x="941023" y="238691"/>
                    </a:lnTo>
                    <a:lnTo>
                      <a:pt x="941549" y="239354"/>
                    </a:lnTo>
                    <a:lnTo>
                      <a:pt x="942067" y="242384"/>
                    </a:lnTo>
                    <a:lnTo>
                      <a:pt x="942593" y="247026"/>
                    </a:lnTo>
                    <a:lnTo>
                      <a:pt x="943111" y="252208"/>
                    </a:lnTo>
                    <a:lnTo>
                      <a:pt x="943628" y="256766"/>
                    </a:lnTo>
                    <a:lnTo>
                      <a:pt x="944154" y="259709"/>
                    </a:lnTo>
                    <a:lnTo>
                      <a:pt x="944672" y="260369"/>
                    </a:lnTo>
                    <a:lnTo>
                      <a:pt x="945198" y="258496"/>
                    </a:lnTo>
                    <a:lnTo>
                      <a:pt x="945716" y="254289"/>
                    </a:lnTo>
                    <a:lnTo>
                      <a:pt x="946234" y="248390"/>
                    </a:lnTo>
                    <a:lnTo>
                      <a:pt x="946760" y="241777"/>
                    </a:lnTo>
                    <a:lnTo>
                      <a:pt x="947277" y="235545"/>
                    </a:lnTo>
                    <a:lnTo>
                      <a:pt x="947803" y="230694"/>
                    </a:lnTo>
                    <a:lnTo>
                      <a:pt x="948321" y="227967"/>
                    </a:lnTo>
                    <a:lnTo>
                      <a:pt x="948839" y="227747"/>
                    </a:lnTo>
                    <a:lnTo>
                      <a:pt x="949365" y="229996"/>
                    </a:lnTo>
                    <a:lnTo>
                      <a:pt x="949883" y="234243"/>
                    </a:lnTo>
                    <a:lnTo>
                      <a:pt x="950409" y="239664"/>
                    </a:lnTo>
                    <a:lnTo>
                      <a:pt x="950927" y="245261"/>
                    </a:lnTo>
                    <a:lnTo>
                      <a:pt x="951444" y="250071"/>
                    </a:lnTo>
                    <a:lnTo>
                      <a:pt x="951970" y="253327"/>
                    </a:lnTo>
                    <a:lnTo>
                      <a:pt x="952488" y="254578"/>
                    </a:lnTo>
                    <a:lnTo>
                      <a:pt x="953014" y="253741"/>
                    </a:lnTo>
                    <a:lnTo>
                      <a:pt x="953532" y="251121"/>
                    </a:lnTo>
                    <a:lnTo>
                      <a:pt x="954049" y="247369"/>
                    </a:lnTo>
                    <a:lnTo>
                      <a:pt x="954576" y="243345"/>
                    </a:lnTo>
                    <a:lnTo>
                      <a:pt x="955093" y="239942"/>
                    </a:lnTo>
                    <a:lnTo>
                      <a:pt x="955619" y="237901"/>
                    </a:lnTo>
                    <a:lnTo>
                      <a:pt x="956137" y="237672"/>
                    </a:lnTo>
                    <a:lnTo>
                      <a:pt x="956655" y="239351"/>
                    </a:lnTo>
                    <a:lnTo>
                      <a:pt x="957181" y="242693"/>
                    </a:lnTo>
                    <a:lnTo>
                      <a:pt x="957699" y="247172"/>
                    </a:lnTo>
                    <a:lnTo>
                      <a:pt x="958225" y="252086"/>
                    </a:lnTo>
                    <a:lnTo>
                      <a:pt x="958742" y="256696"/>
                    </a:lnTo>
                    <a:lnTo>
                      <a:pt x="959260" y="260378"/>
                    </a:lnTo>
                    <a:lnTo>
                      <a:pt x="959786" y="262746"/>
                    </a:lnTo>
                    <a:lnTo>
                      <a:pt x="960304" y="263706"/>
                    </a:lnTo>
                    <a:lnTo>
                      <a:pt x="960830" y="263450"/>
                    </a:lnTo>
                    <a:lnTo>
                      <a:pt x="961348" y="262414"/>
                    </a:lnTo>
                    <a:lnTo>
                      <a:pt x="961865" y="261192"/>
                    </a:lnTo>
                    <a:lnTo>
                      <a:pt x="962391" y="260404"/>
                    </a:lnTo>
                    <a:lnTo>
                      <a:pt x="962909" y="260530"/>
                    </a:lnTo>
                    <a:lnTo>
                      <a:pt x="963435" y="261783"/>
                    </a:lnTo>
                    <a:lnTo>
                      <a:pt x="963953" y="264078"/>
                    </a:lnTo>
                    <a:lnTo>
                      <a:pt x="964471" y="267101"/>
                    </a:lnTo>
                    <a:lnTo>
                      <a:pt x="964997" y="270408"/>
                    </a:lnTo>
                    <a:lnTo>
                      <a:pt x="965514" y="273504"/>
                    </a:lnTo>
                    <a:lnTo>
                      <a:pt x="966040" y="275938"/>
                    </a:lnTo>
                    <a:lnTo>
                      <a:pt x="966558" y="277412"/>
                    </a:lnTo>
                    <a:lnTo>
                      <a:pt x="967076" y="277888"/>
                    </a:lnTo>
                    <a:lnTo>
                      <a:pt x="967602" y="277613"/>
                    </a:lnTo>
                    <a:lnTo>
                      <a:pt x="968120" y="277037"/>
                    </a:lnTo>
                    <a:lnTo>
                      <a:pt x="968646" y="276683"/>
                    </a:lnTo>
                    <a:lnTo>
                      <a:pt x="969163" y="277031"/>
                    </a:lnTo>
                    <a:lnTo>
                      <a:pt x="969681" y="278423"/>
                    </a:lnTo>
                    <a:lnTo>
                      <a:pt x="970207" y="280964"/>
                    </a:lnTo>
                    <a:lnTo>
                      <a:pt x="970725" y="284443"/>
                    </a:lnTo>
                    <a:lnTo>
                      <a:pt x="971251" y="288349"/>
                    </a:lnTo>
                    <a:lnTo>
                      <a:pt x="971769" y="292004"/>
                    </a:lnTo>
                    <a:lnTo>
                      <a:pt x="972286" y="294743"/>
                    </a:lnTo>
                    <a:lnTo>
                      <a:pt x="972813" y="296056"/>
                    </a:lnTo>
                    <a:lnTo>
                      <a:pt x="973330" y="295673"/>
                    </a:lnTo>
                    <a:lnTo>
                      <a:pt x="973856" y="293629"/>
                    </a:lnTo>
                    <a:lnTo>
                      <a:pt x="974374" y="290328"/>
                    </a:lnTo>
                    <a:lnTo>
                      <a:pt x="974892" y="286512"/>
                    </a:lnTo>
                    <a:lnTo>
                      <a:pt x="975418" y="283099"/>
                    </a:lnTo>
                    <a:lnTo>
                      <a:pt x="975936" y="280936"/>
                    </a:lnTo>
                    <a:lnTo>
                      <a:pt x="976462" y="280602"/>
                    </a:lnTo>
                    <a:lnTo>
                      <a:pt x="976979" y="282324"/>
                    </a:lnTo>
                    <a:lnTo>
                      <a:pt x="977497" y="285941"/>
                    </a:lnTo>
                    <a:lnTo>
                      <a:pt x="978023" y="290879"/>
                    </a:lnTo>
                    <a:lnTo>
                      <a:pt x="978541" y="296208"/>
                    </a:lnTo>
                    <a:lnTo>
                      <a:pt x="979067" y="300814"/>
                    </a:lnTo>
                    <a:lnTo>
                      <a:pt x="979585" y="303684"/>
                    </a:lnTo>
                    <a:lnTo>
                      <a:pt x="980102" y="304112"/>
                    </a:lnTo>
                    <a:lnTo>
                      <a:pt x="980628" y="301829"/>
                    </a:lnTo>
                    <a:lnTo>
                      <a:pt x="981146" y="297034"/>
                    </a:lnTo>
                    <a:lnTo>
                      <a:pt x="981672" y="290407"/>
                    </a:lnTo>
                    <a:lnTo>
                      <a:pt x="982190" y="283033"/>
                    </a:lnTo>
                    <a:lnTo>
                      <a:pt x="982708" y="276189"/>
                    </a:lnTo>
                    <a:lnTo>
                      <a:pt x="983234" y="271026"/>
                    </a:lnTo>
                    <a:lnTo>
                      <a:pt x="983751" y="268327"/>
                    </a:lnTo>
                    <a:lnTo>
                      <a:pt x="984277" y="268401"/>
                    </a:lnTo>
                    <a:lnTo>
                      <a:pt x="984795" y="271061"/>
                    </a:lnTo>
                    <a:lnTo>
                      <a:pt x="985313" y="275632"/>
                    </a:lnTo>
                    <a:lnTo>
                      <a:pt x="985839" y="281017"/>
                    </a:lnTo>
                    <a:lnTo>
                      <a:pt x="986357" y="285898"/>
                    </a:lnTo>
                    <a:lnTo>
                      <a:pt x="986883" y="289043"/>
                    </a:lnTo>
                    <a:lnTo>
                      <a:pt x="987400" y="289567"/>
                    </a:lnTo>
                    <a:lnTo>
                      <a:pt x="987918" y="287081"/>
                    </a:lnTo>
                    <a:lnTo>
                      <a:pt x="988444" y="281724"/>
                    </a:lnTo>
                    <a:lnTo>
                      <a:pt x="988962" y="274147"/>
                    </a:lnTo>
                    <a:lnTo>
                      <a:pt x="989488" y="265427"/>
                    </a:lnTo>
                    <a:lnTo>
                      <a:pt x="990006" y="256853"/>
                    </a:lnTo>
                    <a:lnTo>
                      <a:pt x="990523" y="249642"/>
                    </a:lnTo>
                    <a:lnTo>
                      <a:pt x="991049" y="244695"/>
                    </a:lnTo>
                    <a:lnTo>
                      <a:pt x="991567" y="242463"/>
                    </a:lnTo>
                    <a:lnTo>
                      <a:pt x="992093" y="242915"/>
                    </a:lnTo>
                    <a:lnTo>
                      <a:pt x="992611" y="245545"/>
                    </a:lnTo>
                    <a:lnTo>
                      <a:pt x="993129" y="249430"/>
                    </a:lnTo>
                    <a:lnTo>
                      <a:pt x="993655" y="253409"/>
                    </a:lnTo>
                    <a:lnTo>
                      <a:pt x="994172" y="256337"/>
                    </a:lnTo>
                    <a:lnTo>
                      <a:pt x="994698" y="257330"/>
                    </a:lnTo>
                    <a:lnTo>
                      <a:pt x="995216" y="255911"/>
                    </a:lnTo>
                    <a:lnTo>
                      <a:pt x="995734" y="252050"/>
                    </a:lnTo>
                    <a:lnTo>
                      <a:pt x="996260" y="246148"/>
                    </a:lnTo>
                    <a:lnTo>
                      <a:pt x="996778" y="238970"/>
                    </a:lnTo>
                    <a:lnTo>
                      <a:pt x="997304" y="231495"/>
                    </a:lnTo>
                    <a:lnTo>
                      <a:pt x="997822" y="224718"/>
                    </a:lnTo>
                    <a:lnTo>
                      <a:pt x="998339" y="219447"/>
                    </a:lnTo>
                    <a:lnTo>
                      <a:pt x="998865" y="216166"/>
                    </a:lnTo>
                    <a:lnTo>
                      <a:pt x="999383" y="214982"/>
                    </a:lnTo>
                    <a:lnTo>
                      <a:pt x="999909" y="215629"/>
                    </a:lnTo>
                    <a:lnTo>
                      <a:pt x="1000427" y="217532"/>
                    </a:lnTo>
                    <a:lnTo>
                      <a:pt x="1000944" y="219926"/>
                    </a:lnTo>
                    <a:lnTo>
                      <a:pt x="1001471" y="222009"/>
                    </a:lnTo>
                    <a:lnTo>
                      <a:pt x="1001988" y="223111"/>
                    </a:lnTo>
                    <a:lnTo>
                      <a:pt x="1002514" y="222814"/>
                    </a:lnTo>
                    <a:lnTo>
                      <a:pt x="1003032" y="221007"/>
                    </a:lnTo>
                    <a:lnTo>
                      <a:pt x="1003550" y="217879"/>
                    </a:lnTo>
                    <a:lnTo>
                      <a:pt x="1004076" y="213862"/>
                    </a:lnTo>
                    <a:lnTo>
                      <a:pt x="1004594" y="209540"/>
                    </a:lnTo>
                    <a:lnTo>
                      <a:pt x="1005120" y="205546"/>
                    </a:lnTo>
                    <a:lnTo>
                      <a:pt x="1005637" y="202424"/>
                    </a:lnTo>
                    <a:lnTo>
                      <a:pt x="1006155" y="200503"/>
                    </a:lnTo>
                    <a:lnTo>
                      <a:pt x="1006681" y="199836"/>
                    </a:lnTo>
                    <a:lnTo>
                      <a:pt x="1007199" y="200226"/>
                    </a:lnTo>
                    <a:lnTo>
                      <a:pt x="1007725" y="201311"/>
                    </a:lnTo>
                    <a:lnTo>
                      <a:pt x="1008243" y="202651"/>
                    </a:lnTo>
                    <a:lnTo>
                      <a:pt x="1008760" y="203805"/>
                    </a:lnTo>
                    <a:lnTo>
                      <a:pt x="1009286" y="204407"/>
                    </a:lnTo>
                    <a:lnTo>
                      <a:pt x="1009804" y="204257"/>
                    </a:lnTo>
                    <a:lnTo>
                      <a:pt x="1010330" y="203378"/>
                    </a:lnTo>
                    <a:lnTo>
                      <a:pt x="1010848" y="202003"/>
                    </a:lnTo>
                    <a:lnTo>
                      <a:pt x="1011366" y="200503"/>
                    </a:lnTo>
                    <a:lnTo>
                      <a:pt x="1011892" y="199284"/>
                    </a:lnTo>
                    <a:lnTo>
                      <a:pt x="1012409" y="198715"/>
                    </a:lnTo>
                    <a:lnTo>
                      <a:pt x="1012935" y="199052"/>
                    </a:lnTo>
                    <a:lnTo>
                      <a:pt x="1013453" y="200349"/>
                    </a:lnTo>
                    <a:lnTo>
                      <a:pt x="1013971" y="202417"/>
                    </a:lnTo>
                    <a:lnTo>
                      <a:pt x="1014497" y="204854"/>
                    </a:lnTo>
                    <a:lnTo>
                      <a:pt x="1015015" y="207174"/>
                    </a:lnTo>
                    <a:lnTo>
                      <a:pt x="1015541" y="208934"/>
                    </a:lnTo>
                    <a:lnTo>
                      <a:pt x="1016058" y="209819"/>
                    </a:lnTo>
                    <a:lnTo>
                      <a:pt x="1016576" y="209681"/>
                    </a:lnTo>
                    <a:lnTo>
                      <a:pt x="1017102" y="208585"/>
                    </a:lnTo>
                    <a:lnTo>
                      <a:pt x="1017620" y="206859"/>
                    </a:lnTo>
                    <a:lnTo>
                      <a:pt x="1018146" y="205055"/>
                    </a:lnTo>
                    <a:lnTo>
                      <a:pt x="1018664" y="203820"/>
                    </a:lnTo>
                    <a:lnTo>
                      <a:pt x="1019181" y="203723"/>
                    </a:lnTo>
                    <a:lnTo>
                      <a:pt x="1019708" y="205124"/>
                    </a:lnTo>
                    <a:lnTo>
                      <a:pt x="1020225" y="208135"/>
                    </a:lnTo>
                    <a:lnTo>
                      <a:pt x="1020751" y="212574"/>
                    </a:lnTo>
                    <a:lnTo>
                      <a:pt x="1021269" y="217947"/>
                    </a:lnTo>
                    <a:lnTo>
                      <a:pt x="1021787" y="223492"/>
                    </a:lnTo>
                    <a:lnTo>
                      <a:pt x="1022313" y="228341"/>
                    </a:lnTo>
                    <a:lnTo>
                      <a:pt x="1022830" y="231738"/>
                    </a:lnTo>
                    <a:lnTo>
                      <a:pt x="1023357" y="233202"/>
                    </a:lnTo>
                    <a:lnTo>
                      <a:pt x="1023874" y="232597"/>
                    </a:lnTo>
                    <a:lnTo>
                      <a:pt x="1024392" y="230162"/>
                    </a:lnTo>
                    <a:lnTo>
                      <a:pt x="1024918" y="226521"/>
                    </a:lnTo>
                    <a:lnTo>
                      <a:pt x="1025436" y="222618"/>
                    </a:lnTo>
                    <a:lnTo>
                      <a:pt x="1025962" y="219516"/>
                    </a:lnTo>
                    <a:lnTo>
                      <a:pt x="1026480" y="218130"/>
                    </a:lnTo>
                    <a:lnTo>
                      <a:pt x="1026997" y="219037"/>
                    </a:lnTo>
                    <a:lnTo>
                      <a:pt x="1027523" y="222399"/>
                    </a:lnTo>
                    <a:lnTo>
                      <a:pt x="1028041" y="227957"/>
                    </a:lnTo>
                    <a:lnTo>
                      <a:pt x="1028567" y="235021"/>
                    </a:lnTo>
                    <a:lnTo>
                      <a:pt x="1029085" y="242536"/>
                    </a:lnTo>
                    <a:lnTo>
                      <a:pt x="1029603" y="249275"/>
                    </a:lnTo>
                    <a:lnTo>
                      <a:pt x="1030129" y="254126"/>
                    </a:lnTo>
                    <a:lnTo>
                      <a:pt x="1030646" y="256339"/>
                    </a:lnTo>
                    <a:lnTo>
                      <a:pt x="1031172" y="255643"/>
                    </a:lnTo>
                    <a:lnTo>
                      <a:pt x="1031690" y="252280"/>
                    </a:lnTo>
                    <a:lnTo>
                      <a:pt x="1032208" y="246991"/>
                    </a:lnTo>
                    <a:lnTo>
                      <a:pt x="1032734" y="240921"/>
                    </a:lnTo>
                    <a:lnTo>
                      <a:pt x="1033252" y="235380"/>
                    </a:lnTo>
                    <a:lnTo>
                      <a:pt x="1033778" y="231545"/>
                    </a:lnTo>
                    <a:lnTo>
                      <a:pt x="1034295" y="230211"/>
                    </a:lnTo>
                    <a:lnTo>
                      <a:pt x="1034813" y="231687"/>
                    </a:lnTo>
                    <a:lnTo>
                      <a:pt x="1035339" y="235778"/>
                    </a:lnTo>
                    <a:lnTo>
                      <a:pt x="1035857" y="241796"/>
                    </a:lnTo>
                    <a:lnTo>
                      <a:pt x="1036383" y="248642"/>
                    </a:lnTo>
                    <a:lnTo>
                      <a:pt x="1036901" y="255011"/>
                    </a:lnTo>
                    <a:lnTo>
                      <a:pt x="1037418" y="259687"/>
                    </a:lnTo>
                    <a:lnTo>
                      <a:pt x="1037944" y="261803"/>
                    </a:lnTo>
                    <a:lnTo>
                      <a:pt x="1038462" y="260982"/>
                    </a:lnTo>
                    <a:lnTo>
                      <a:pt x="1038988" y="257370"/>
                    </a:lnTo>
                    <a:lnTo>
                      <a:pt x="1039506" y="251606"/>
                    </a:lnTo>
                    <a:lnTo>
                      <a:pt x="1040024" y="244722"/>
                    </a:lnTo>
                    <a:lnTo>
                      <a:pt x="1040550" y="237938"/>
                    </a:lnTo>
                    <a:lnTo>
                      <a:pt x="1041067" y="232387"/>
                    </a:lnTo>
                    <a:lnTo>
                      <a:pt x="1041594" y="228885"/>
                    </a:lnTo>
                    <a:lnTo>
                      <a:pt x="1042111" y="227800"/>
                    </a:lnTo>
                    <a:lnTo>
                      <a:pt x="1042629" y="229017"/>
                    </a:lnTo>
                    <a:lnTo>
                      <a:pt x="1043155" y="231989"/>
                    </a:lnTo>
                    <a:lnTo>
                      <a:pt x="1043673" y="235832"/>
                    </a:lnTo>
                    <a:lnTo>
                      <a:pt x="1044199" y="239508"/>
                    </a:lnTo>
                    <a:lnTo>
                      <a:pt x="1044717" y="242041"/>
                    </a:lnTo>
                    <a:lnTo>
                      <a:pt x="1045234" y="242732"/>
                    </a:lnTo>
                    <a:lnTo>
                      <a:pt x="1045760" y="241264"/>
                    </a:lnTo>
                    <a:lnTo>
                      <a:pt x="1046278" y="237731"/>
                    </a:lnTo>
                    <a:lnTo>
                      <a:pt x="1046804" y="232590"/>
                    </a:lnTo>
                    <a:lnTo>
                      <a:pt x="1047322" y="226561"/>
                    </a:lnTo>
                    <a:lnTo>
                      <a:pt x="1047839" y="220492"/>
                    </a:lnTo>
                    <a:lnTo>
                      <a:pt x="1048366" y="215182"/>
                    </a:lnTo>
                    <a:lnTo>
                      <a:pt x="1048883" y="211205"/>
                    </a:lnTo>
                    <a:lnTo>
                      <a:pt x="1049409" y="208791"/>
                    </a:lnTo>
                    <a:lnTo>
                      <a:pt x="1049927" y="207806"/>
                    </a:lnTo>
                    <a:lnTo>
                      <a:pt x="1050445" y="207827"/>
                    </a:lnTo>
                    <a:lnTo>
                      <a:pt x="1050971" y="208267"/>
                    </a:lnTo>
                    <a:lnTo>
                      <a:pt x="1051489" y="208509"/>
                    </a:lnTo>
                    <a:lnTo>
                      <a:pt x="1052015" y="208023"/>
                    </a:lnTo>
                    <a:lnTo>
                      <a:pt x="1052532" y="206470"/>
                    </a:lnTo>
                    <a:lnTo>
                      <a:pt x="1053050" y="203772"/>
                    </a:lnTo>
                    <a:lnTo>
                      <a:pt x="1053576" y="200112"/>
                    </a:lnTo>
                    <a:lnTo>
                      <a:pt x="1054094" y="195868"/>
                    </a:lnTo>
                    <a:lnTo>
                      <a:pt x="1054620" y="191515"/>
                    </a:lnTo>
                    <a:lnTo>
                      <a:pt x="1055138" y="187512"/>
                    </a:lnTo>
                    <a:lnTo>
                      <a:pt x="1055655" y="184232"/>
                    </a:lnTo>
                    <a:lnTo>
                      <a:pt x="1056181" y="181865"/>
                    </a:lnTo>
                    <a:lnTo>
                      <a:pt x="1056699" y="180366"/>
                    </a:lnTo>
                    <a:lnTo>
                      <a:pt x="1057225" y="179447"/>
                    </a:lnTo>
                    <a:lnTo>
                      <a:pt x="1057743" y="178669"/>
                    </a:lnTo>
                    <a:lnTo>
                      <a:pt x="1058261" y="177584"/>
                    </a:lnTo>
                    <a:lnTo>
                      <a:pt x="1058787" y="175854"/>
                    </a:lnTo>
                    <a:lnTo>
                      <a:pt x="1059304" y="173304"/>
                    </a:lnTo>
                    <a:lnTo>
                      <a:pt x="1059830" y="169946"/>
                    </a:lnTo>
                    <a:lnTo>
                      <a:pt x="1060348" y="165985"/>
                    </a:lnTo>
                    <a:lnTo>
                      <a:pt x="1060866" y="161814"/>
                    </a:lnTo>
                    <a:lnTo>
                      <a:pt x="1061392" y="157938"/>
                    </a:lnTo>
                    <a:lnTo>
                      <a:pt x="1061910" y="154837"/>
                    </a:lnTo>
                    <a:lnTo>
                      <a:pt x="1062436" y="152835"/>
                    </a:lnTo>
                    <a:lnTo>
                      <a:pt x="1062954" y="152051"/>
                    </a:lnTo>
                    <a:lnTo>
                      <a:pt x="1063471" y="152382"/>
                    </a:lnTo>
                    <a:lnTo>
                      <a:pt x="1063997" y="153524"/>
                    </a:lnTo>
                    <a:lnTo>
                      <a:pt x="1064515" y="154980"/>
                    </a:lnTo>
                    <a:lnTo>
                      <a:pt x="1065041" y="156140"/>
                    </a:lnTo>
                    <a:lnTo>
                      <a:pt x="1065559" y="156434"/>
                    </a:lnTo>
                    <a:lnTo>
                      <a:pt x="1066076" y="155478"/>
                    </a:lnTo>
                    <a:lnTo>
                      <a:pt x="1066603" y="153151"/>
                    </a:lnTo>
                    <a:lnTo>
                      <a:pt x="1067120" y="149591"/>
                    </a:lnTo>
                    <a:lnTo>
                      <a:pt x="1067646" y="145177"/>
                    </a:lnTo>
                    <a:lnTo>
                      <a:pt x="1068164" y="140520"/>
                    </a:lnTo>
                    <a:lnTo>
                      <a:pt x="1068682" y="136373"/>
                    </a:lnTo>
                    <a:lnTo>
                      <a:pt x="1069208" y="133456"/>
                    </a:lnTo>
                    <a:lnTo>
                      <a:pt x="1069725" y="132266"/>
                    </a:lnTo>
                    <a:lnTo>
                      <a:pt x="1070252" y="132979"/>
                    </a:lnTo>
                    <a:lnTo>
                      <a:pt x="1070769" y="135462"/>
                    </a:lnTo>
                    <a:lnTo>
                      <a:pt x="1071287" y="139315"/>
                    </a:lnTo>
                    <a:lnTo>
                      <a:pt x="1071813" y="143892"/>
                    </a:lnTo>
                    <a:lnTo>
                      <a:pt x="1072331" y="148369"/>
                    </a:lnTo>
                    <a:lnTo>
                      <a:pt x="1072857" y="151894"/>
                    </a:lnTo>
                    <a:lnTo>
                      <a:pt x="1073375" y="153798"/>
                    </a:lnTo>
                    <a:lnTo>
                      <a:pt x="1073892" y="153736"/>
                    </a:lnTo>
                    <a:lnTo>
                      <a:pt x="1074418" y="151718"/>
                    </a:lnTo>
                    <a:lnTo>
                      <a:pt x="1074936" y="148108"/>
                    </a:lnTo>
                    <a:lnTo>
                      <a:pt x="1075462" y="143599"/>
                    </a:lnTo>
                    <a:lnTo>
                      <a:pt x="1075980" y="139137"/>
                    </a:lnTo>
                    <a:lnTo>
                      <a:pt x="1076498" y="135711"/>
                    </a:lnTo>
                    <a:lnTo>
                      <a:pt x="1077024" y="134114"/>
                    </a:lnTo>
                    <a:lnTo>
                      <a:pt x="1077541" y="134788"/>
                    </a:lnTo>
                    <a:lnTo>
                      <a:pt x="1078067" y="137790"/>
                    </a:lnTo>
                    <a:lnTo>
                      <a:pt x="1078585" y="142816"/>
                    </a:lnTo>
                    <a:lnTo>
                      <a:pt x="1079103" y="149212"/>
                    </a:lnTo>
                    <a:lnTo>
                      <a:pt x="1079629" y="156037"/>
                    </a:lnTo>
                    <a:lnTo>
                      <a:pt x="1080147" y="162232"/>
                    </a:lnTo>
                    <a:lnTo>
                      <a:pt x="1080673" y="166867"/>
                    </a:lnTo>
                    <a:lnTo>
                      <a:pt x="1081190" y="169336"/>
                    </a:lnTo>
                    <a:lnTo>
                      <a:pt x="1081708" y="169435"/>
                    </a:lnTo>
                    <a:lnTo>
                      <a:pt x="1082234" y="167382"/>
                    </a:lnTo>
                    <a:lnTo>
                      <a:pt x="1082752" y="163790"/>
                    </a:lnTo>
                    <a:lnTo>
                      <a:pt x="1083278" y="159594"/>
                    </a:lnTo>
                    <a:lnTo>
                      <a:pt x="1083796" y="155856"/>
                    </a:lnTo>
                    <a:lnTo>
                      <a:pt x="1084313" y="153529"/>
                    </a:lnTo>
                    <a:lnTo>
                      <a:pt x="1084840" y="153263"/>
                    </a:lnTo>
                    <a:lnTo>
                      <a:pt x="1085357" y="155316"/>
                    </a:lnTo>
                    <a:lnTo>
                      <a:pt x="1085883" y="159529"/>
                    </a:lnTo>
                    <a:lnTo>
                      <a:pt x="1086401" y="165357"/>
                    </a:lnTo>
                    <a:lnTo>
                      <a:pt x="1086919" y="171927"/>
                    </a:lnTo>
                    <a:lnTo>
                      <a:pt x="1087445" y="178224"/>
                    </a:lnTo>
                    <a:lnTo>
                      <a:pt x="1087962" y="183307"/>
                    </a:lnTo>
                    <a:lnTo>
                      <a:pt x="1088489" y="186519"/>
                    </a:lnTo>
                    <a:lnTo>
                      <a:pt x="1089006" y="187583"/>
                    </a:lnTo>
                    <a:lnTo>
                      <a:pt x="1089524" y="186615"/>
                    </a:lnTo>
                    <a:lnTo>
                      <a:pt x="1090050" y="184078"/>
                    </a:lnTo>
                    <a:lnTo>
                      <a:pt x="1090568" y="180710"/>
                    </a:lnTo>
                    <a:lnTo>
                      <a:pt x="1091094" y="177385"/>
                    </a:lnTo>
                    <a:lnTo>
                      <a:pt x="1091612" y="174928"/>
                    </a:lnTo>
                    <a:lnTo>
                      <a:pt x="1092129" y="173931"/>
                    </a:lnTo>
                    <a:lnTo>
                      <a:pt x="1092655" y="174642"/>
                    </a:lnTo>
                    <a:lnTo>
                      <a:pt x="1093173" y="176936"/>
                    </a:lnTo>
                    <a:lnTo>
                      <a:pt x="1093699" y="180362"/>
                    </a:lnTo>
                    <a:lnTo>
                      <a:pt x="1094217" y="184255"/>
                    </a:lnTo>
                    <a:lnTo>
                      <a:pt x="1094735" y="187874"/>
                    </a:lnTo>
                    <a:lnTo>
                      <a:pt x="1095261" y="190565"/>
                    </a:lnTo>
                    <a:lnTo>
                      <a:pt x="1095778" y="191906"/>
                    </a:lnTo>
                    <a:lnTo>
                      <a:pt x="1096304" y="191781"/>
                    </a:lnTo>
                    <a:lnTo>
                      <a:pt x="1096822" y="190369"/>
                    </a:lnTo>
                    <a:lnTo>
                      <a:pt x="1097340" y="188076"/>
                    </a:lnTo>
                    <a:lnTo>
                      <a:pt x="1097866" y="185426"/>
                    </a:lnTo>
                    <a:lnTo>
                      <a:pt x="1098384" y="182970"/>
                    </a:lnTo>
                    <a:lnTo>
                      <a:pt x="1098910" y="181173"/>
                    </a:lnTo>
                    <a:lnTo>
                      <a:pt x="1099427" y="180304"/>
                    </a:lnTo>
                    <a:lnTo>
                      <a:pt x="1099945" y="180355"/>
                    </a:lnTo>
                    <a:lnTo>
                      <a:pt x="1100471" y="181041"/>
                    </a:lnTo>
                    <a:lnTo>
                      <a:pt x="1100989" y="181902"/>
                    </a:lnTo>
                    <a:lnTo>
                      <a:pt x="1101515" y="182441"/>
                    </a:lnTo>
                    <a:lnTo>
                      <a:pt x="1102033" y="182250"/>
                    </a:lnTo>
                    <a:lnTo>
                      <a:pt x="1102550" y="181083"/>
                    </a:lnTo>
                    <a:lnTo>
                      <a:pt x="1103076" y="178905"/>
                    </a:lnTo>
                    <a:lnTo>
                      <a:pt x="1103594" y="175916"/>
                    </a:lnTo>
                    <a:lnTo>
                      <a:pt x="1104120" y="172518"/>
                    </a:lnTo>
                    <a:lnTo>
                      <a:pt x="1104638" y="169214"/>
                    </a:lnTo>
                    <a:lnTo>
                      <a:pt x="1105156" y="166472"/>
                    </a:lnTo>
                    <a:lnTo>
                      <a:pt x="1105682" y="164603"/>
                    </a:lnTo>
                    <a:lnTo>
                      <a:pt x="1106199" y="163707"/>
                    </a:lnTo>
                    <a:lnTo>
                      <a:pt x="1106725" y="163656"/>
                    </a:lnTo>
                    <a:lnTo>
                      <a:pt x="1107243" y="164089"/>
                    </a:lnTo>
                    <a:lnTo>
                      <a:pt x="1107761" y="164467"/>
                    </a:lnTo>
                    <a:lnTo>
                      <a:pt x="1108287" y="164193"/>
                    </a:lnTo>
                    <a:lnTo>
                      <a:pt x="1108805" y="162777"/>
                    </a:lnTo>
                    <a:lnTo>
                      <a:pt x="1109331" y="159972"/>
                    </a:lnTo>
                    <a:lnTo>
                      <a:pt x="1109849" y="155804"/>
                    </a:lnTo>
                    <a:lnTo>
                      <a:pt x="1110366" y="150554"/>
                    </a:lnTo>
                    <a:lnTo>
                      <a:pt x="1110892" y="144710"/>
                    </a:lnTo>
                    <a:lnTo>
                      <a:pt x="1111410" y="138925"/>
                    </a:lnTo>
                    <a:lnTo>
                      <a:pt x="1111936" y="133906"/>
                    </a:lnTo>
                    <a:lnTo>
                      <a:pt x="1112454" y="130237"/>
                    </a:lnTo>
                    <a:lnTo>
                      <a:pt x="1112971" y="128213"/>
                    </a:lnTo>
                    <a:lnTo>
                      <a:pt x="1113498" y="127783"/>
                    </a:lnTo>
                    <a:lnTo>
                      <a:pt x="1114015" y="128594"/>
                    </a:lnTo>
                    <a:lnTo>
                      <a:pt x="1114541" y="130063"/>
                    </a:lnTo>
                    <a:lnTo>
                      <a:pt x="1115059" y="131456"/>
                    </a:lnTo>
                    <a:lnTo>
                      <a:pt x="1115577" y="131996"/>
                    </a:lnTo>
                    <a:lnTo>
                      <a:pt x="1116103" y="131045"/>
                    </a:lnTo>
                    <a:lnTo>
                      <a:pt x="1116621" y="128272"/>
                    </a:lnTo>
                    <a:lnTo>
                      <a:pt x="1117147" y="123698"/>
                    </a:lnTo>
                    <a:lnTo>
                      <a:pt x="1117664" y="117668"/>
                    </a:lnTo>
                    <a:lnTo>
                      <a:pt x="1118182" y="110771"/>
                    </a:lnTo>
                    <a:lnTo>
                      <a:pt x="1118708" y="103796"/>
                    </a:lnTo>
                    <a:lnTo>
                      <a:pt x="1119226" y="97616"/>
                    </a:lnTo>
                    <a:lnTo>
                      <a:pt x="1119752" y="92994"/>
                    </a:lnTo>
                    <a:lnTo>
                      <a:pt x="1120270" y="90382"/>
                    </a:lnTo>
                    <a:lnTo>
                      <a:pt x="1120787" y="89836"/>
                    </a:lnTo>
                    <a:lnTo>
                      <a:pt x="1121313" y="91066"/>
                    </a:lnTo>
                    <a:lnTo>
                      <a:pt x="1121831" y="93514"/>
                    </a:lnTo>
                    <a:lnTo>
                      <a:pt x="1122357" y="96420"/>
                    </a:lnTo>
                    <a:lnTo>
                      <a:pt x="1122875" y="98919"/>
                    </a:lnTo>
                    <a:lnTo>
                      <a:pt x="1123393" y="100206"/>
                    </a:lnTo>
                    <a:lnTo>
                      <a:pt x="1123919" y="99737"/>
                    </a:lnTo>
                    <a:lnTo>
                      <a:pt x="1124436" y="97335"/>
                    </a:lnTo>
                    <a:lnTo>
                      <a:pt x="1124962" y="93174"/>
                    </a:lnTo>
                    <a:lnTo>
                      <a:pt x="1125480" y="87729"/>
                    </a:lnTo>
                    <a:lnTo>
                      <a:pt x="1125998" y="81727"/>
                    </a:lnTo>
                    <a:lnTo>
                      <a:pt x="1126524" y="76042"/>
                    </a:lnTo>
                    <a:lnTo>
                      <a:pt x="1127042" y="71519"/>
                    </a:lnTo>
                    <a:lnTo>
                      <a:pt x="1127568" y="68772"/>
                    </a:lnTo>
                    <a:lnTo>
                      <a:pt x="1128085" y="68070"/>
                    </a:lnTo>
                    <a:lnTo>
                      <a:pt x="1128603" y="69347"/>
                    </a:lnTo>
                    <a:lnTo>
                      <a:pt x="1129129" y="72241"/>
                    </a:lnTo>
                    <a:lnTo>
                      <a:pt x="1129647" y="76142"/>
                    </a:lnTo>
                    <a:lnTo>
                      <a:pt x="1130173" y="80253"/>
                    </a:lnTo>
                    <a:lnTo>
                      <a:pt x="1130691" y="83750"/>
                    </a:lnTo>
                    <a:lnTo>
                      <a:pt x="1131208" y="85972"/>
                    </a:lnTo>
                    <a:lnTo>
                      <a:pt x="1131735" y="86556"/>
                    </a:lnTo>
                    <a:lnTo>
                      <a:pt x="1132252" y="85477"/>
                    </a:lnTo>
                    <a:lnTo>
                      <a:pt x="1132778" y="83010"/>
                    </a:lnTo>
                    <a:lnTo>
                      <a:pt x="1133296" y="79679"/>
                    </a:lnTo>
                    <a:lnTo>
                      <a:pt x="1133814" y="76183"/>
                    </a:lnTo>
                    <a:lnTo>
                      <a:pt x="1134340" y="73263"/>
                    </a:lnTo>
                    <a:lnTo>
                      <a:pt x="1134857" y="71533"/>
                    </a:lnTo>
                    <a:lnTo>
                      <a:pt x="1135384" y="71365"/>
                    </a:lnTo>
                    <a:lnTo>
                      <a:pt x="1135901" y="72835"/>
                    </a:lnTo>
                    <a:lnTo>
                      <a:pt x="1136419" y="75742"/>
                    </a:lnTo>
                    <a:lnTo>
                      <a:pt x="1136945" y="79653"/>
                    </a:lnTo>
                    <a:lnTo>
                      <a:pt x="1137463" y="83971"/>
                    </a:lnTo>
                    <a:lnTo>
                      <a:pt x="1137989" y="88047"/>
                    </a:lnTo>
                    <a:lnTo>
                      <a:pt x="1138506" y="91326"/>
                    </a:lnTo>
                    <a:lnTo>
                      <a:pt x="1139024" y="93474"/>
                    </a:lnTo>
                    <a:lnTo>
                      <a:pt x="1139550" y="94428"/>
                    </a:lnTo>
                    <a:lnTo>
                      <a:pt x="1140068" y="94375"/>
                    </a:lnTo>
                    <a:lnTo>
                      <a:pt x="1140594" y="93682"/>
                    </a:lnTo>
                    <a:lnTo>
                      <a:pt x="1141112" y="92825"/>
                    </a:lnTo>
                    <a:lnTo>
                      <a:pt x="1141630" y="92299"/>
                    </a:lnTo>
                    <a:lnTo>
                      <a:pt x="1142156" y="92521"/>
                    </a:lnTo>
                    <a:lnTo>
                      <a:pt x="1142673" y="93723"/>
                    </a:lnTo>
                    <a:lnTo>
                      <a:pt x="1143199" y="95898"/>
                    </a:lnTo>
                    <a:lnTo>
                      <a:pt x="1143717" y="98808"/>
                    </a:lnTo>
                    <a:lnTo>
                      <a:pt x="1144235" y="102069"/>
                    </a:lnTo>
                    <a:lnTo>
                      <a:pt x="1144761" y="105251"/>
                    </a:lnTo>
                    <a:lnTo>
                      <a:pt x="1145279" y="107965"/>
                    </a:lnTo>
                    <a:lnTo>
                      <a:pt x="1145805" y="109946"/>
                    </a:lnTo>
                    <a:lnTo>
                      <a:pt x="1146322" y="111108"/>
                    </a:lnTo>
                    <a:lnTo>
                      <a:pt x="1146840" y="111583"/>
                    </a:lnTo>
                    <a:lnTo>
                      <a:pt x="1147366" y="111675"/>
                    </a:lnTo>
                    <a:lnTo>
                      <a:pt x="1147884" y="111781"/>
                    </a:lnTo>
                    <a:lnTo>
                      <a:pt x="1148410" y="112278"/>
                    </a:lnTo>
                    <a:lnTo>
                      <a:pt x="1148928" y="113443"/>
                    </a:lnTo>
                    <a:lnTo>
                      <a:pt x="1149445" y="115400"/>
                    </a:lnTo>
                    <a:lnTo>
                      <a:pt x="1149971" y="118081"/>
                    </a:lnTo>
                    <a:lnTo>
                      <a:pt x="1150489" y="121200"/>
                    </a:lnTo>
                    <a:lnTo>
                      <a:pt x="1151015" y="124299"/>
                    </a:lnTo>
                    <a:lnTo>
                      <a:pt x="1151533" y="126863"/>
                    </a:lnTo>
                    <a:lnTo>
                      <a:pt x="1152051" y="128464"/>
                    </a:lnTo>
                    <a:lnTo>
                      <a:pt x="1152577" y="128877"/>
                    </a:lnTo>
                    <a:lnTo>
                      <a:pt x="1153094" y="128115"/>
                    </a:lnTo>
                    <a:lnTo>
                      <a:pt x="1153621" y="126412"/>
                    </a:lnTo>
                    <a:lnTo>
                      <a:pt x="1154138" y="124197"/>
                    </a:lnTo>
                    <a:lnTo>
                      <a:pt x="1154656" y="122044"/>
                    </a:lnTo>
                    <a:lnTo>
                      <a:pt x="1155182" y="120548"/>
                    </a:lnTo>
                    <a:lnTo>
                      <a:pt x="1155700" y="120184"/>
                    </a:lnTo>
                    <a:lnTo>
                      <a:pt x="1156226" y="121170"/>
                    </a:lnTo>
                    <a:lnTo>
                      <a:pt x="1156743" y="123431"/>
                    </a:lnTo>
                    <a:lnTo>
                      <a:pt x="1157261" y="126629"/>
                    </a:lnTo>
                    <a:lnTo>
                      <a:pt x="1157787" y="130203"/>
                    </a:lnTo>
                    <a:lnTo>
                      <a:pt x="1158305" y="133435"/>
                    </a:lnTo>
                    <a:lnTo>
                      <a:pt x="1158831" y="135585"/>
                    </a:lnTo>
                    <a:lnTo>
                      <a:pt x="1159349" y="136074"/>
                    </a:lnTo>
                    <a:lnTo>
                      <a:pt x="1159866" y="134649"/>
                    </a:lnTo>
                    <a:lnTo>
                      <a:pt x="1160393" y="131416"/>
                    </a:lnTo>
                    <a:lnTo>
                      <a:pt x="1160910" y="126791"/>
                    </a:lnTo>
                    <a:lnTo>
                      <a:pt x="1161436" y="121422"/>
                    </a:lnTo>
                    <a:lnTo>
                      <a:pt x="1161954" y="116116"/>
                    </a:lnTo>
                    <a:lnTo>
                      <a:pt x="1162472" y="111710"/>
                    </a:lnTo>
                    <a:lnTo>
                      <a:pt x="1162998" y="108873"/>
                    </a:lnTo>
                    <a:lnTo>
                      <a:pt x="1163516" y="107934"/>
                    </a:lnTo>
                    <a:lnTo>
                      <a:pt x="1164042" y="108820"/>
                    </a:lnTo>
                    <a:lnTo>
                      <a:pt x="1164559" y="111121"/>
                    </a:lnTo>
                    <a:lnTo>
                      <a:pt x="1165077" y="114170"/>
                    </a:lnTo>
                    <a:lnTo>
                      <a:pt x="1165603" y="117123"/>
                    </a:lnTo>
                    <a:lnTo>
                      <a:pt x="1166121" y="119078"/>
                    </a:lnTo>
                    <a:lnTo>
                      <a:pt x="1166647" y="119282"/>
                    </a:lnTo>
                    <a:lnTo>
                      <a:pt x="1167165" y="117326"/>
                    </a:lnTo>
                    <a:lnTo>
                      <a:pt x="1167682" y="113211"/>
                    </a:lnTo>
                    <a:lnTo>
                      <a:pt x="1168208" y="107311"/>
                    </a:lnTo>
                    <a:lnTo>
                      <a:pt x="1168726" y="100282"/>
                    </a:lnTo>
                    <a:lnTo>
                      <a:pt x="1169252" y="92988"/>
                    </a:lnTo>
                    <a:lnTo>
                      <a:pt x="1169770" y="86373"/>
                    </a:lnTo>
                    <a:lnTo>
                      <a:pt x="1170288" y="81246"/>
                    </a:lnTo>
                    <a:lnTo>
                      <a:pt x="1170814" y="78089"/>
                    </a:lnTo>
                    <a:lnTo>
                      <a:pt x="1171331" y="76973"/>
                    </a:lnTo>
                    <a:lnTo>
                      <a:pt x="1171857" y="77611"/>
                    </a:lnTo>
                    <a:lnTo>
                      <a:pt x="1172375" y="79434"/>
                    </a:lnTo>
                    <a:lnTo>
                      <a:pt x="1172893" y="81665"/>
                    </a:lnTo>
                    <a:lnTo>
                      <a:pt x="1173419" y="83428"/>
                    </a:lnTo>
                    <a:lnTo>
                      <a:pt x="1173937" y="83921"/>
                    </a:lnTo>
                    <a:lnTo>
                      <a:pt x="1174463" y="82616"/>
                    </a:lnTo>
                    <a:lnTo>
                      <a:pt x="1174980" y="79356"/>
                    </a:lnTo>
                    <a:lnTo>
                      <a:pt x="1175498" y="74344"/>
                    </a:lnTo>
                    <a:lnTo>
                      <a:pt x="1176024" y="68075"/>
                    </a:lnTo>
                    <a:lnTo>
                      <a:pt x="1176542" y="61268"/>
                    </a:lnTo>
                    <a:lnTo>
                      <a:pt x="1177068" y="54751"/>
                    </a:lnTo>
                    <a:lnTo>
                      <a:pt x="1177586" y="49297"/>
                    </a:lnTo>
                    <a:lnTo>
                      <a:pt x="1178103" y="45435"/>
                    </a:lnTo>
                    <a:lnTo>
                      <a:pt x="1178630" y="43362"/>
                    </a:lnTo>
                    <a:lnTo>
                      <a:pt x="1179147" y="42941"/>
                    </a:lnTo>
                    <a:lnTo>
                      <a:pt x="1179673" y="43777"/>
                    </a:lnTo>
                    <a:lnTo>
                      <a:pt x="1180191" y="45285"/>
                    </a:lnTo>
                    <a:lnTo>
                      <a:pt x="1180709" y="46781"/>
                    </a:lnTo>
                    <a:lnTo>
                      <a:pt x="1181235" y="47613"/>
                    </a:lnTo>
                    <a:lnTo>
                      <a:pt x="1181752" y="47307"/>
                    </a:lnTo>
                    <a:lnTo>
                      <a:pt x="1182279" y="45669"/>
                    </a:lnTo>
                    <a:lnTo>
                      <a:pt x="1182796" y="42795"/>
                    </a:lnTo>
                    <a:lnTo>
                      <a:pt x="1183314" y="39016"/>
                    </a:lnTo>
                    <a:lnTo>
                      <a:pt x="1183840" y="34828"/>
                    </a:lnTo>
                    <a:lnTo>
                      <a:pt x="1184358" y="30806"/>
                    </a:lnTo>
                    <a:lnTo>
                      <a:pt x="1184884" y="27499"/>
                    </a:lnTo>
                    <a:lnTo>
                      <a:pt x="1185402" y="25306"/>
                    </a:lnTo>
                    <a:lnTo>
                      <a:pt x="1185919" y="24377"/>
                    </a:lnTo>
                    <a:lnTo>
                      <a:pt x="1186445" y="24595"/>
                    </a:lnTo>
                    <a:lnTo>
                      <a:pt x="1186963" y="25633"/>
                    </a:lnTo>
                    <a:lnTo>
                      <a:pt x="1187489" y="27056"/>
                    </a:lnTo>
                    <a:lnTo>
                      <a:pt x="1188007" y="28406"/>
                    </a:lnTo>
                    <a:lnTo>
                      <a:pt x="1188525" y="29299"/>
                    </a:lnTo>
                    <a:lnTo>
                      <a:pt x="1189051" y="29489"/>
                    </a:lnTo>
                    <a:lnTo>
                      <a:pt x="1189568" y="28941"/>
                    </a:lnTo>
                    <a:lnTo>
                      <a:pt x="1190094" y="27826"/>
                    </a:lnTo>
                    <a:lnTo>
                      <a:pt x="1190612" y="26470"/>
                    </a:lnTo>
                    <a:lnTo>
                      <a:pt x="1191130" y="25268"/>
                    </a:lnTo>
                    <a:lnTo>
                      <a:pt x="1191656" y="24587"/>
                    </a:lnTo>
                    <a:lnTo>
                      <a:pt x="1192174" y="24704"/>
                    </a:lnTo>
                    <a:lnTo>
                      <a:pt x="1192700" y="25748"/>
                    </a:lnTo>
                    <a:lnTo>
                      <a:pt x="1193217" y="27647"/>
                    </a:lnTo>
                    <a:lnTo>
                      <a:pt x="1193735" y="30119"/>
                    </a:lnTo>
                    <a:lnTo>
                      <a:pt x="1194261" y="32737"/>
                    </a:lnTo>
                    <a:lnTo>
                      <a:pt x="1194779" y="35042"/>
                    </a:lnTo>
                    <a:lnTo>
                      <a:pt x="1195305" y="36673"/>
                    </a:lnTo>
                    <a:lnTo>
                      <a:pt x="1195823" y="37450"/>
                    </a:lnTo>
                    <a:lnTo>
                      <a:pt x="1196340" y="37392"/>
                    </a:lnTo>
                    <a:lnTo>
                      <a:pt x="1196866" y="36724"/>
                    </a:lnTo>
                    <a:lnTo>
                      <a:pt x="1197384" y="35846"/>
                    </a:lnTo>
                    <a:lnTo>
                      <a:pt x="1197910" y="35265"/>
                    </a:lnTo>
                    <a:lnTo>
                      <a:pt x="1198428" y="35481"/>
                    </a:lnTo>
                    <a:lnTo>
                      <a:pt x="1198946" y="36855"/>
                    </a:lnTo>
                    <a:lnTo>
                      <a:pt x="1199472" y="39519"/>
                    </a:lnTo>
                    <a:lnTo>
                      <a:pt x="1199989" y="43361"/>
                    </a:lnTo>
                    <a:lnTo>
                      <a:pt x="1200516" y="48047"/>
                    </a:lnTo>
                    <a:lnTo>
                      <a:pt x="1201033" y="53055"/>
                    </a:lnTo>
                    <a:lnTo>
                      <a:pt x="1201551" y="57748"/>
                    </a:lnTo>
                    <a:lnTo>
                      <a:pt x="1202077" y="61496"/>
                    </a:lnTo>
                    <a:lnTo>
                      <a:pt x="1202595" y="63841"/>
                    </a:lnTo>
                    <a:lnTo>
                      <a:pt x="1203121" y="64612"/>
                    </a:lnTo>
                    <a:lnTo>
                      <a:pt x="1203638" y="63953"/>
                    </a:lnTo>
                    <a:lnTo>
                      <a:pt x="1204156" y="62273"/>
                    </a:lnTo>
                    <a:lnTo>
                      <a:pt x="1204682" y="60190"/>
                    </a:lnTo>
                    <a:lnTo>
                      <a:pt x="1205200" y="58450"/>
                    </a:lnTo>
                    <a:lnTo>
                      <a:pt x="1205726" y="57788"/>
                    </a:lnTo>
                    <a:lnTo>
                      <a:pt x="1206244" y="58738"/>
                    </a:lnTo>
                    <a:lnTo>
                      <a:pt x="1206762" y="61495"/>
                    </a:lnTo>
                    <a:lnTo>
                      <a:pt x="1207288" y="65894"/>
                    </a:lnTo>
                    <a:lnTo>
                      <a:pt x="1207805" y="71477"/>
                    </a:lnTo>
                    <a:lnTo>
                      <a:pt x="1208331" y="77582"/>
                    </a:lnTo>
                    <a:lnTo>
                      <a:pt x="1208849" y="83402"/>
                    </a:lnTo>
                    <a:lnTo>
                      <a:pt x="1209367" y="88114"/>
                    </a:lnTo>
                    <a:lnTo>
                      <a:pt x="1209893" y="91063"/>
                    </a:lnTo>
                    <a:lnTo>
                      <a:pt x="1210411" y="91929"/>
                    </a:lnTo>
                    <a:lnTo>
                      <a:pt x="1210937" y="90778"/>
                    </a:lnTo>
                    <a:lnTo>
                      <a:pt x="1211454" y="88015"/>
                    </a:lnTo>
                    <a:lnTo>
                      <a:pt x="1211972" y="84312"/>
                    </a:lnTo>
                    <a:lnTo>
                      <a:pt x="1212498" y="80530"/>
                    </a:lnTo>
                    <a:lnTo>
                      <a:pt x="1213016" y="77576"/>
                    </a:lnTo>
                    <a:lnTo>
                      <a:pt x="1213542" y="76183"/>
                    </a:lnTo>
                    <a:lnTo>
                      <a:pt x="1214060" y="76730"/>
                    </a:lnTo>
                    <a:lnTo>
                      <a:pt x="1214577" y="79192"/>
                    </a:lnTo>
                    <a:lnTo>
                      <a:pt x="1215103" y="83202"/>
                    </a:lnTo>
                    <a:lnTo>
                      <a:pt x="1215621" y="88139"/>
                    </a:lnTo>
                    <a:lnTo>
                      <a:pt x="1216147" y="93186"/>
                    </a:lnTo>
                    <a:lnTo>
                      <a:pt x="1216665" y="97452"/>
                    </a:lnTo>
                    <a:lnTo>
                      <a:pt x="1217183" y="100154"/>
                    </a:lnTo>
                    <a:lnTo>
                      <a:pt x="1217709" y="100815"/>
                    </a:lnTo>
                    <a:lnTo>
                      <a:pt x="1218226" y="99341"/>
                    </a:lnTo>
                    <a:lnTo>
                      <a:pt x="1218752" y="95989"/>
                    </a:lnTo>
                    <a:lnTo>
                      <a:pt x="1219270" y="91307"/>
                    </a:lnTo>
                    <a:lnTo>
                      <a:pt x="1219788" y="86064"/>
                    </a:lnTo>
                    <a:lnTo>
                      <a:pt x="1220314" y="81136"/>
                    </a:lnTo>
                    <a:lnTo>
                      <a:pt x="1220832" y="77312"/>
                    </a:lnTo>
                    <a:lnTo>
                      <a:pt x="1221358" y="75107"/>
                    </a:lnTo>
                    <a:lnTo>
                      <a:pt x="1221875" y="74670"/>
                    </a:lnTo>
                    <a:lnTo>
                      <a:pt x="1222393" y="75817"/>
                    </a:lnTo>
                    <a:lnTo>
                      <a:pt x="1222919" y="78085"/>
                    </a:lnTo>
                    <a:lnTo>
                      <a:pt x="1223437" y="80805"/>
                    </a:lnTo>
                    <a:lnTo>
                      <a:pt x="1223963" y="83199"/>
                    </a:lnTo>
                    <a:lnTo>
                      <a:pt x="1224481" y="84551"/>
                    </a:lnTo>
                    <a:lnTo>
                      <a:pt x="1224998" y="84373"/>
                    </a:lnTo>
                    <a:lnTo>
                      <a:pt x="1225524" y="82495"/>
                    </a:lnTo>
                    <a:lnTo>
                      <a:pt x="1226042" y="79053"/>
                    </a:lnTo>
                    <a:lnTo>
                      <a:pt x="1226568" y="74430"/>
                    </a:lnTo>
                    <a:lnTo>
                      <a:pt x="1227086" y="69185"/>
                    </a:lnTo>
                    <a:lnTo>
                      <a:pt x="1227604" y="63980"/>
                    </a:lnTo>
                    <a:lnTo>
                      <a:pt x="1228130" y="59449"/>
                    </a:lnTo>
                    <a:lnTo>
                      <a:pt x="1228648" y="56052"/>
                    </a:lnTo>
                    <a:lnTo>
                      <a:pt x="1229174" y="53969"/>
                    </a:lnTo>
                    <a:lnTo>
                      <a:pt x="1229691" y="53087"/>
                    </a:lnTo>
                    <a:lnTo>
                      <a:pt x="1230209" y="53059"/>
                    </a:lnTo>
                    <a:lnTo>
                      <a:pt x="1230735" y="53389"/>
                    </a:lnTo>
                    <a:lnTo>
                      <a:pt x="1231253" y="53533"/>
                    </a:lnTo>
                    <a:lnTo>
                      <a:pt x="1231779" y="53011"/>
                    </a:lnTo>
                    <a:lnTo>
                      <a:pt x="1232297" y="51519"/>
                    </a:lnTo>
                    <a:lnTo>
                      <a:pt x="1232814" y="49003"/>
                    </a:lnTo>
                    <a:lnTo>
                      <a:pt x="1233340" y="45638"/>
                    </a:lnTo>
                    <a:lnTo>
                      <a:pt x="1233858" y="41770"/>
                    </a:lnTo>
                    <a:lnTo>
                      <a:pt x="1234384" y="37816"/>
                    </a:lnTo>
                    <a:lnTo>
                      <a:pt x="1234902" y="34200"/>
                    </a:lnTo>
                    <a:lnTo>
                      <a:pt x="1235420" y="31276"/>
                    </a:lnTo>
                    <a:lnTo>
                      <a:pt x="1235946" y="29248"/>
                    </a:lnTo>
                    <a:lnTo>
                      <a:pt x="1236463" y="28100"/>
                    </a:lnTo>
                    <a:lnTo>
                      <a:pt x="1236989" y="27588"/>
                    </a:lnTo>
                    <a:lnTo>
                      <a:pt x="1237507" y="27309"/>
                    </a:lnTo>
                    <a:lnTo>
                      <a:pt x="1238025" y="26824"/>
                    </a:lnTo>
                    <a:lnTo>
                      <a:pt x="1238551" y="25768"/>
                    </a:lnTo>
                    <a:lnTo>
                      <a:pt x="1239069" y="23936"/>
                    </a:lnTo>
                    <a:lnTo>
                      <a:pt x="1239595" y="21317"/>
                    </a:lnTo>
                    <a:lnTo>
                      <a:pt x="1240112" y="18115"/>
                    </a:lnTo>
                    <a:lnTo>
                      <a:pt x="1240630" y="14717"/>
                    </a:lnTo>
                    <a:lnTo>
                      <a:pt x="1241156" y="11617"/>
                    </a:lnTo>
                    <a:lnTo>
                      <a:pt x="1241674" y="9287"/>
                    </a:lnTo>
                    <a:lnTo>
                      <a:pt x="1242200" y="8062"/>
                    </a:lnTo>
                    <a:lnTo>
                      <a:pt x="1242718" y="8062"/>
                    </a:lnTo>
                    <a:lnTo>
                      <a:pt x="1243235" y="9177"/>
                    </a:lnTo>
                    <a:lnTo>
                      <a:pt x="1243761" y="11069"/>
                    </a:lnTo>
                    <a:lnTo>
                      <a:pt x="1244279" y="13220"/>
                    </a:lnTo>
                    <a:lnTo>
                      <a:pt x="1244805" y="15023"/>
                    </a:lnTo>
                    <a:lnTo>
                      <a:pt x="1245323" y="15921"/>
                    </a:lnTo>
                    <a:lnTo>
                      <a:pt x="1245841" y="15562"/>
                    </a:lnTo>
                    <a:lnTo>
                      <a:pt x="1246367" y="13870"/>
                    </a:lnTo>
                    <a:lnTo>
                      <a:pt x="1246884" y="11061"/>
                    </a:lnTo>
                    <a:lnTo>
                      <a:pt x="1247411" y="7592"/>
                    </a:lnTo>
                    <a:lnTo>
                      <a:pt x="1247928" y="4109"/>
                    </a:lnTo>
                    <a:lnTo>
                      <a:pt x="1248446" y="1352"/>
                    </a:lnTo>
                    <a:lnTo>
                      <a:pt x="1248972" y="0"/>
                    </a:lnTo>
                    <a:lnTo>
                      <a:pt x="1249490" y="488"/>
                    </a:lnTo>
                    <a:lnTo>
                      <a:pt x="1250016" y="2893"/>
                    </a:lnTo>
                    <a:lnTo>
                      <a:pt x="1250533" y="6923"/>
                    </a:lnTo>
                    <a:lnTo>
                      <a:pt x="1251051" y="12011"/>
                    </a:lnTo>
                    <a:lnTo>
                      <a:pt x="1251577" y="17406"/>
                    </a:lnTo>
                    <a:lnTo>
                      <a:pt x="1252095" y="22278"/>
                    </a:lnTo>
                    <a:lnTo>
                      <a:pt x="1252621" y="25872"/>
                    </a:lnTo>
                    <a:lnTo>
                      <a:pt x="1253139" y="27677"/>
                    </a:lnTo>
                    <a:lnTo>
                      <a:pt x="1253657" y="27560"/>
                    </a:lnTo>
                    <a:lnTo>
                      <a:pt x="1254183" y="25763"/>
                    </a:lnTo>
                    <a:lnTo>
                      <a:pt x="1254700" y="22835"/>
                    </a:lnTo>
                    <a:lnTo>
                      <a:pt x="1255226" y="19553"/>
                    </a:lnTo>
                    <a:lnTo>
                      <a:pt x="1255744" y="16824"/>
                    </a:lnTo>
                    <a:lnTo>
                      <a:pt x="1256262" y="15519"/>
                    </a:lnTo>
                    <a:lnTo>
                      <a:pt x="1256788" y="16253"/>
                    </a:lnTo>
                    <a:lnTo>
                      <a:pt x="1257306" y="19222"/>
                    </a:lnTo>
                    <a:lnTo>
                      <a:pt x="1257832" y="24192"/>
                    </a:lnTo>
                    <a:lnTo>
                      <a:pt x="1258349" y="30602"/>
                    </a:lnTo>
                    <a:lnTo>
                      <a:pt x="1258867" y="37672"/>
                    </a:lnTo>
                    <a:lnTo>
                      <a:pt x="1259393" y="44498"/>
                    </a:lnTo>
                    <a:lnTo>
                      <a:pt x="1259911" y="50195"/>
                    </a:lnTo>
                    <a:lnTo>
                      <a:pt x="1260437" y="54086"/>
                    </a:lnTo>
                    <a:lnTo>
                      <a:pt x="1260955" y="55872"/>
                    </a:lnTo>
                    <a:lnTo>
                      <a:pt x="1261472" y="55660"/>
                    </a:lnTo>
                    <a:lnTo>
                      <a:pt x="1261998" y="53894"/>
                    </a:lnTo>
                    <a:lnTo>
                      <a:pt x="1262516" y="51271"/>
                    </a:lnTo>
                    <a:lnTo>
                      <a:pt x="1263042" y="48657"/>
                    </a:lnTo>
                    <a:lnTo>
                      <a:pt x="1263560" y="46933"/>
                    </a:lnTo>
                    <a:lnTo>
                      <a:pt x="1264078" y="46799"/>
                    </a:lnTo>
                    <a:lnTo>
                      <a:pt x="1264604" y="48597"/>
                    </a:lnTo>
                    <a:lnTo>
                      <a:pt x="1265121" y="52278"/>
                    </a:lnTo>
                    <a:lnTo>
                      <a:pt x="1265648" y="57478"/>
                    </a:lnTo>
                    <a:lnTo>
                      <a:pt x="1266165" y="63594"/>
                    </a:lnTo>
                    <a:lnTo>
                      <a:pt x="1266683" y="69855"/>
                    </a:lnTo>
                    <a:lnTo>
                      <a:pt x="1267209" y="75440"/>
                    </a:lnTo>
                    <a:lnTo>
                      <a:pt x="1267727" y="79656"/>
                    </a:lnTo>
                    <a:lnTo>
                      <a:pt x="1268253" y="82111"/>
                    </a:lnTo>
                    <a:lnTo>
                      <a:pt x="1268770" y="82770"/>
                    </a:lnTo>
                    <a:lnTo>
                      <a:pt x="1269288" y="81908"/>
                    </a:lnTo>
                    <a:lnTo>
                      <a:pt x="1269814" y="80024"/>
                    </a:lnTo>
                    <a:lnTo>
                      <a:pt x="1270332" y="77759"/>
                    </a:lnTo>
                    <a:lnTo>
                      <a:pt x="1270858" y="75800"/>
                    </a:lnTo>
                    <a:lnTo>
                      <a:pt x="1271376" y="74735"/>
                    </a:lnTo>
                    <a:lnTo>
                      <a:pt x="1271893" y="74918"/>
                    </a:lnTo>
                    <a:lnTo>
                      <a:pt x="1272419" y="76416"/>
                    </a:lnTo>
                    <a:lnTo>
                      <a:pt x="1272937" y="79028"/>
                    </a:lnTo>
                    <a:lnTo>
                      <a:pt x="1273463" y="82358"/>
                    </a:lnTo>
                    <a:lnTo>
                      <a:pt x="1273981" y="85870"/>
                    </a:lnTo>
                    <a:lnTo>
                      <a:pt x="1274499" y="88981"/>
                    </a:lnTo>
                    <a:lnTo>
                      <a:pt x="1275025" y="91191"/>
                    </a:lnTo>
                    <a:lnTo>
                      <a:pt x="1275543" y="92207"/>
                    </a:lnTo>
                    <a:lnTo>
                      <a:pt x="1276069" y="92016"/>
                    </a:lnTo>
                    <a:lnTo>
                      <a:pt x="1276586" y="90841"/>
                    </a:lnTo>
                    <a:lnTo>
                      <a:pt x="1277104" y="89051"/>
                    </a:lnTo>
                    <a:lnTo>
                      <a:pt x="1277630" y="87075"/>
                    </a:lnTo>
                    <a:lnTo>
                      <a:pt x="1278148" y="85329"/>
                    </a:lnTo>
                    <a:lnTo>
                      <a:pt x="1278674" y="84148"/>
                    </a:lnTo>
                    <a:lnTo>
                      <a:pt x="1279192" y="83704"/>
                    </a:lnTo>
                    <a:lnTo>
                      <a:pt x="1279709" y="83953"/>
                    </a:lnTo>
                    <a:lnTo>
                      <a:pt x="1280235" y="84650"/>
                    </a:lnTo>
                    <a:lnTo>
                      <a:pt x="1280753" y="85422"/>
                    </a:lnTo>
                    <a:lnTo>
                      <a:pt x="1281279" y="85872"/>
                    </a:lnTo>
                    <a:lnTo>
                      <a:pt x="1281797" y="85662"/>
                    </a:lnTo>
                    <a:lnTo>
                      <a:pt x="1282315" y="84594"/>
                    </a:lnTo>
                    <a:lnTo>
                      <a:pt x="1282841" y="82660"/>
                    </a:lnTo>
                    <a:lnTo>
                      <a:pt x="1283358" y="80068"/>
                    </a:lnTo>
                    <a:lnTo>
                      <a:pt x="1283884" y="77194"/>
                    </a:lnTo>
                    <a:lnTo>
                      <a:pt x="1284402" y="74489"/>
                    </a:lnTo>
                    <a:lnTo>
                      <a:pt x="1284920" y="72359"/>
                    </a:lnTo>
                    <a:lnTo>
                      <a:pt x="1285446" y="71076"/>
                    </a:lnTo>
                    <a:lnTo>
                      <a:pt x="1285964" y="70727"/>
                    </a:lnTo>
                    <a:lnTo>
                      <a:pt x="1286490" y="71184"/>
                    </a:lnTo>
                    <a:lnTo>
                      <a:pt x="1287007" y="72107"/>
                    </a:lnTo>
                    <a:lnTo>
                      <a:pt x="1287525" y="72977"/>
                    </a:lnTo>
                    <a:lnTo>
                      <a:pt x="1288051" y="73220"/>
                    </a:lnTo>
                    <a:lnTo>
                      <a:pt x="1288569" y="72348"/>
                    </a:lnTo>
                    <a:lnTo>
                      <a:pt x="1289095" y="70100"/>
                    </a:lnTo>
                    <a:lnTo>
                      <a:pt x="1289613" y="66500"/>
                    </a:lnTo>
                    <a:lnTo>
                      <a:pt x="1290130" y="61848"/>
                    </a:lnTo>
                    <a:lnTo>
                      <a:pt x="1290656" y="56666"/>
                    </a:lnTo>
                    <a:lnTo>
                      <a:pt x="1291174" y="51627"/>
                    </a:lnTo>
                    <a:lnTo>
                      <a:pt x="1291700" y="47449"/>
                    </a:lnTo>
                    <a:lnTo>
                      <a:pt x="1292218" y="44732"/>
                    </a:lnTo>
                    <a:lnTo>
                      <a:pt x="1292736" y="43818"/>
                    </a:lnTo>
                    <a:lnTo>
                      <a:pt x="1293262" y="44690"/>
                    </a:lnTo>
                    <a:lnTo>
                      <a:pt x="1293779" y="46980"/>
                    </a:lnTo>
                    <a:lnTo>
                      <a:pt x="1294306" y="50036"/>
                    </a:lnTo>
                    <a:lnTo>
                      <a:pt x="1294823" y="53017"/>
                    </a:lnTo>
                    <a:lnTo>
                      <a:pt x="1295341" y="55042"/>
                    </a:lnTo>
                    <a:lnTo>
                      <a:pt x="1295867" y="55373"/>
                    </a:lnTo>
                    <a:lnTo>
                      <a:pt x="1296385" y="53614"/>
                    </a:lnTo>
                    <a:lnTo>
                      <a:pt x="1296911" y="49798"/>
                    </a:lnTo>
                    <a:lnTo>
                      <a:pt x="1297429" y="44370"/>
                    </a:lnTo>
                    <a:lnTo>
                      <a:pt x="1297946" y="38071"/>
                    </a:lnTo>
                    <a:lnTo>
                      <a:pt x="1298472" y="31839"/>
                    </a:lnTo>
                    <a:lnTo>
                      <a:pt x="1298990" y="26672"/>
                    </a:lnTo>
                    <a:lnTo>
                      <a:pt x="1299516" y="23449"/>
                    </a:lnTo>
                    <a:lnTo>
                      <a:pt x="1300034" y="22703"/>
                    </a:lnTo>
                    <a:lnTo>
                      <a:pt x="1300552" y="24485"/>
                    </a:lnTo>
                    <a:lnTo>
                      <a:pt x="1301078" y="28373"/>
                    </a:lnTo>
                    <a:lnTo>
                      <a:pt x="1301595" y="33587"/>
                    </a:lnTo>
                    <a:lnTo>
                      <a:pt x="1302121" y="39128"/>
                    </a:lnTo>
                    <a:lnTo>
                      <a:pt x="1302639" y="43916"/>
                    </a:lnTo>
                    <a:lnTo>
                      <a:pt x="1303157" y="46992"/>
                    </a:lnTo>
                    <a:lnTo>
                      <a:pt x="1303683" y="47742"/>
                    </a:lnTo>
                    <a:lnTo>
                      <a:pt x="1304201" y="46047"/>
                    </a:lnTo>
                    <a:lnTo>
                      <a:pt x="1304727" y="42270"/>
                    </a:lnTo>
                    <a:lnTo>
                      <a:pt x="1305244" y="37149"/>
                    </a:lnTo>
                    <a:lnTo>
                      <a:pt x="1305762" y="31675"/>
                    </a:lnTo>
                    <a:lnTo>
                      <a:pt x="1306288" y="26952"/>
                    </a:lnTo>
                    <a:lnTo>
                      <a:pt x="1306806" y="23994"/>
                    </a:lnTo>
                    <a:lnTo>
                      <a:pt x="1307332" y="23483"/>
                    </a:lnTo>
                    <a:lnTo>
                      <a:pt x="1307850" y="25601"/>
                    </a:lnTo>
                    <a:lnTo>
                      <a:pt x="1308367" y="30044"/>
                    </a:lnTo>
                    <a:lnTo>
                      <a:pt x="1308893" y="36139"/>
                    </a:lnTo>
                    <a:lnTo>
                      <a:pt x="1309411" y="42979"/>
                    </a:lnTo>
                    <a:lnTo>
                      <a:pt x="1309937" y="49539"/>
                    </a:lnTo>
                    <a:lnTo>
                      <a:pt x="1310455" y="54850"/>
                    </a:lnTo>
                    <a:lnTo>
                      <a:pt x="1310973" y="58212"/>
                    </a:lnTo>
                    <a:lnTo>
                      <a:pt x="1311499" y="59356"/>
                    </a:lnTo>
                    <a:lnTo>
                      <a:pt x="1312016" y="58469"/>
                    </a:lnTo>
                    <a:lnTo>
                      <a:pt x="1312542" y="56111"/>
                    </a:lnTo>
                    <a:lnTo>
                      <a:pt x="1313060" y="53091"/>
                    </a:lnTo>
                    <a:lnTo>
                      <a:pt x="1313578" y="50340"/>
                    </a:lnTo>
                    <a:lnTo>
                      <a:pt x="1314104" y="48745"/>
                    </a:lnTo>
                    <a:lnTo>
                      <a:pt x="1314622" y="48938"/>
                    </a:lnTo>
                    <a:lnTo>
                      <a:pt x="1315148" y="51158"/>
                    </a:lnTo>
                    <a:lnTo>
                      <a:pt x="1315665" y="55234"/>
                    </a:lnTo>
                    <a:lnTo>
                      <a:pt x="1316183" y="60688"/>
                    </a:lnTo>
                    <a:lnTo>
                      <a:pt x="1316709" y="66853"/>
                    </a:lnTo>
                    <a:lnTo>
                      <a:pt x="1317227" y="72974"/>
                    </a:lnTo>
                    <a:lnTo>
                      <a:pt x="1317753" y="78324"/>
                    </a:lnTo>
                    <a:lnTo>
                      <a:pt x="1318271" y="82357"/>
                    </a:lnTo>
                    <a:lnTo>
                      <a:pt x="1318788" y="84839"/>
                    </a:lnTo>
                    <a:lnTo>
                      <a:pt x="1319314" y="85893"/>
                    </a:lnTo>
                    <a:lnTo>
                      <a:pt x="1319832" y="85917"/>
                    </a:lnTo>
                    <a:lnTo>
                      <a:pt x="1320358" y="85473"/>
                    </a:lnTo>
                    <a:lnTo>
                      <a:pt x="1320876" y="85169"/>
                    </a:lnTo>
                    <a:lnTo>
                      <a:pt x="1321394" y="85557"/>
                    </a:lnTo>
                    <a:lnTo>
                      <a:pt x="1321920" y="87010"/>
                    </a:lnTo>
                    <a:lnTo>
                      <a:pt x="1322438" y="89634"/>
                    </a:lnTo>
                    <a:lnTo>
                      <a:pt x="1322964" y="93239"/>
                    </a:lnTo>
                    <a:lnTo>
                      <a:pt x="1323481" y="97422"/>
                    </a:lnTo>
                    <a:lnTo>
                      <a:pt x="1323999" y="101684"/>
                    </a:lnTo>
                    <a:lnTo>
                      <a:pt x="1324525" y="105533"/>
                    </a:lnTo>
                    <a:lnTo>
                      <a:pt x="1325043" y="108585"/>
                    </a:lnTo>
                    <a:lnTo>
                      <a:pt x="1325569" y="110631"/>
                    </a:lnTo>
                    <a:lnTo>
                      <a:pt x="1326087" y="111705"/>
                    </a:lnTo>
                    <a:lnTo>
                      <a:pt x="1326604" y="112085"/>
                    </a:lnTo>
                    <a:lnTo>
                      <a:pt x="1327130" y="112217"/>
                    </a:lnTo>
                    <a:lnTo>
                      <a:pt x="1327648" y="112584"/>
                    </a:lnTo>
                    <a:lnTo>
                      <a:pt x="1328174" y="113582"/>
                    </a:lnTo>
                    <a:lnTo>
                      <a:pt x="1328692" y="115450"/>
                    </a:lnTo>
                    <a:lnTo>
                      <a:pt x="1329210" y="118219"/>
                    </a:lnTo>
                    <a:lnTo>
                      <a:pt x="1329736" y="121691"/>
                    </a:lnTo>
                    <a:lnTo>
                      <a:pt x="1330253" y="125452"/>
                    </a:lnTo>
                    <a:lnTo>
                      <a:pt x="1330779" y="128941"/>
                    </a:lnTo>
                    <a:lnTo>
                      <a:pt x="1331297" y="131589"/>
                    </a:lnTo>
                    <a:lnTo>
                      <a:pt x="1331815" y="132962"/>
                    </a:lnTo>
                    <a:lnTo>
                      <a:pt x="1332341" y="132878"/>
                    </a:lnTo>
                    <a:lnTo>
                      <a:pt x="1332859" y="131449"/>
                    </a:lnTo>
                    <a:lnTo>
                      <a:pt x="1333385" y="129068"/>
                    </a:lnTo>
                    <a:lnTo>
                      <a:pt x="1333902" y="126345"/>
                    </a:lnTo>
                    <a:lnTo>
                      <a:pt x="1334420" y="123996"/>
                    </a:lnTo>
                    <a:lnTo>
                      <a:pt x="1334946" y="122693"/>
                    </a:lnTo>
                    <a:lnTo>
                      <a:pt x="1335464" y="122904"/>
                    </a:lnTo>
                    <a:lnTo>
                      <a:pt x="1335990" y="124787"/>
                    </a:lnTo>
                    <a:lnTo>
                      <a:pt x="1336508" y="128145"/>
                    </a:lnTo>
                    <a:lnTo>
                      <a:pt x="1337025" y="132472"/>
                    </a:lnTo>
                    <a:lnTo>
                      <a:pt x="1337551" y="137023"/>
                    </a:lnTo>
                    <a:lnTo>
                      <a:pt x="1338069" y="140928"/>
                    </a:lnTo>
                    <a:lnTo>
                      <a:pt x="1338595" y="143341"/>
                    </a:lnTo>
                    <a:lnTo>
                      <a:pt x="1339113" y="143639"/>
                    </a:lnTo>
                    <a:lnTo>
                      <a:pt x="1339631" y="141585"/>
                    </a:lnTo>
                    <a:lnTo>
                      <a:pt x="1340157" y="137407"/>
                    </a:lnTo>
                    <a:lnTo>
                      <a:pt x="1340674" y="131735"/>
                    </a:lnTo>
                    <a:lnTo>
                      <a:pt x="1341200" y="125484"/>
                    </a:lnTo>
                    <a:lnTo>
                      <a:pt x="1341718" y="119701"/>
                    </a:lnTo>
                    <a:lnTo>
                      <a:pt x="1342236" y="115390"/>
                    </a:lnTo>
                    <a:lnTo>
                      <a:pt x="1342762" y="113315"/>
                    </a:lnTo>
                    <a:lnTo>
                      <a:pt x="1343280" y="113796"/>
                    </a:lnTo>
                    <a:lnTo>
                      <a:pt x="1343806" y="116645"/>
                    </a:lnTo>
                    <a:lnTo>
                      <a:pt x="1344324" y="121218"/>
                    </a:lnTo>
                    <a:lnTo>
                      <a:pt x="1344841" y="126551"/>
                    </a:lnTo>
                    <a:lnTo>
                      <a:pt x="1345367" y="131514"/>
                    </a:lnTo>
                    <a:lnTo>
                      <a:pt x="1345885" y="134977"/>
                    </a:lnTo>
                    <a:lnTo>
                      <a:pt x="1346411" y="136032"/>
                    </a:lnTo>
                    <a:lnTo>
                      <a:pt x="1346929" y="134225"/>
                    </a:lnTo>
                    <a:lnTo>
                      <a:pt x="1347446" y="129668"/>
                    </a:lnTo>
                    <a:lnTo>
                      <a:pt x="1347973" y="122988"/>
                    </a:lnTo>
                    <a:lnTo>
                      <a:pt x="1348490" y="115183"/>
                    </a:lnTo>
                    <a:lnTo>
                      <a:pt x="1349016" y="107459"/>
                    </a:lnTo>
                    <a:lnTo>
                      <a:pt x="1349534" y="101049"/>
                    </a:lnTo>
                    <a:lnTo>
                      <a:pt x="1350052" y="96977"/>
                    </a:lnTo>
                    <a:lnTo>
                      <a:pt x="1350578" y="95812"/>
                    </a:lnTo>
                    <a:lnTo>
                      <a:pt x="1351096" y="97536"/>
                    </a:lnTo>
                    <a:lnTo>
                      <a:pt x="1351622" y="101594"/>
                    </a:lnTo>
                    <a:lnTo>
                      <a:pt x="1352139" y="107051"/>
                    </a:lnTo>
                    <a:lnTo>
                      <a:pt x="1352657" y="112749"/>
                    </a:lnTo>
                    <a:lnTo>
                      <a:pt x="1353183" y="117481"/>
                    </a:lnTo>
                    <a:lnTo>
                      <a:pt x="1353701" y="120204"/>
                    </a:lnTo>
                    <a:lnTo>
                      <a:pt x="1354227" y="120291"/>
                    </a:lnTo>
                    <a:lnTo>
                      <a:pt x="1354745" y="117666"/>
                    </a:lnTo>
                    <a:lnTo>
                      <a:pt x="1355262" y="112778"/>
                    </a:lnTo>
                    <a:lnTo>
                      <a:pt x="1355788" y="106467"/>
                    </a:lnTo>
                    <a:lnTo>
                      <a:pt x="1356306" y="99806"/>
                    </a:lnTo>
                    <a:lnTo>
                      <a:pt x="1356832" y="93952"/>
                    </a:lnTo>
                    <a:lnTo>
                      <a:pt x="1357350" y="89931"/>
                    </a:lnTo>
                    <a:lnTo>
                      <a:pt x="1357868" y="88397"/>
                    </a:lnTo>
                    <a:lnTo>
                      <a:pt x="1358394" y="89486"/>
                    </a:lnTo>
                    <a:lnTo>
                      <a:pt x="1358911" y="92838"/>
                    </a:lnTo>
                    <a:lnTo>
                      <a:pt x="1359437" y="97724"/>
                    </a:lnTo>
                    <a:lnTo>
                      <a:pt x="1359955" y="103207"/>
                    </a:lnTo>
                    <a:lnTo>
                      <a:pt x="1360473" y="108289"/>
                    </a:lnTo>
                    <a:lnTo>
                      <a:pt x="1360999" y="112090"/>
                    </a:lnTo>
                    <a:lnTo>
                      <a:pt x="1361517" y="114042"/>
                    </a:lnTo>
                    <a:lnTo>
                      <a:pt x="1362043" y="114015"/>
                    </a:lnTo>
                    <a:lnTo>
                      <a:pt x="1362560" y="112303"/>
                    </a:lnTo>
                    <a:lnTo>
                      <a:pt x="1363078" y="109503"/>
                    </a:lnTo>
                    <a:lnTo>
                      <a:pt x="1363604" y="106376"/>
                    </a:lnTo>
                    <a:lnTo>
                      <a:pt x="1364122" y="103723"/>
                    </a:lnTo>
                    <a:lnTo>
                      <a:pt x="1364648" y="102255"/>
                    </a:lnTo>
                    <a:lnTo>
                      <a:pt x="1365166" y="102428"/>
                    </a:lnTo>
                    <a:lnTo>
                      <a:pt x="1365683" y="104334"/>
                    </a:lnTo>
                    <a:lnTo>
                      <a:pt x="1366210" y="107692"/>
                    </a:lnTo>
                    <a:lnTo>
                      <a:pt x="1366727" y="111959"/>
                    </a:lnTo>
                    <a:lnTo>
                      <a:pt x="1367253" y="116488"/>
                    </a:lnTo>
                    <a:lnTo>
                      <a:pt x="1367771" y="120649"/>
                    </a:lnTo>
                    <a:lnTo>
                      <a:pt x="1368289" y="123959"/>
                    </a:lnTo>
                    <a:lnTo>
                      <a:pt x="1368815" y="126171"/>
                    </a:lnTo>
                    <a:lnTo>
                      <a:pt x="1369333" y="127346"/>
                    </a:lnTo>
                    <a:lnTo>
                      <a:pt x="1369859" y="127819"/>
                    </a:lnTo>
                    <a:lnTo>
                      <a:pt x="1370376" y="128087"/>
                    </a:lnTo>
                    <a:lnTo>
                      <a:pt x="1370894" y="128666"/>
                    </a:lnTo>
                    <a:lnTo>
                      <a:pt x="1371420" y="129981"/>
                    </a:lnTo>
                    <a:lnTo>
                      <a:pt x="1371938" y="132292"/>
                    </a:lnTo>
                    <a:lnTo>
                      <a:pt x="1372464" y="135644"/>
                    </a:lnTo>
                    <a:lnTo>
                      <a:pt x="1372982" y="139825"/>
                    </a:lnTo>
                    <a:lnTo>
                      <a:pt x="1373499" y="144392"/>
                    </a:lnTo>
                    <a:lnTo>
                      <a:pt x="1374025" y="148781"/>
                    </a:lnTo>
                    <a:lnTo>
                      <a:pt x="1374543" y="152462"/>
                    </a:lnTo>
                    <a:lnTo>
                      <a:pt x="1375069" y="155083"/>
                    </a:lnTo>
                    <a:lnTo>
                      <a:pt x="1375587" y="156545"/>
                    </a:lnTo>
                    <a:lnTo>
                      <a:pt x="1376105" y="157026"/>
                    </a:lnTo>
                    <a:lnTo>
                      <a:pt x="1376631" y="156955"/>
                    </a:lnTo>
                    <a:lnTo>
                      <a:pt x="1377148" y="156940"/>
                    </a:lnTo>
                    <a:lnTo>
                      <a:pt x="1377674" y="157636"/>
                    </a:lnTo>
                    <a:lnTo>
                      <a:pt x="1378192" y="159592"/>
                    </a:lnTo>
                    <a:lnTo>
                      <a:pt x="1378710" y="163109"/>
                    </a:lnTo>
                    <a:lnTo>
                      <a:pt x="1379236" y="168156"/>
                    </a:lnTo>
                    <a:lnTo>
                      <a:pt x="1379754" y="174377"/>
                    </a:lnTo>
                    <a:lnTo>
                      <a:pt x="1380280" y="181141"/>
                    </a:lnTo>
                    <a:lnTo>
                      <a:pt x="1380797" y="187648"/>
                    </a:lnTo>
                    <a:lnTo>
                      <a:pt x="1381315" y="193074"/>
                    </a:lnTo>
                    <a:lnTo>
                      <a:pt x="1381841" y="196739"/>
                    </a:lnTo>
                    <a:lnTo>
                      <a:pt x="1382359" y="198274"/>
                    </a:lnTo>
                    <a:lnTo>
                      <a:pt x="1382885" y="197722"/>
                    </a:lnTo>
                    <a:lnTo>
                      <a:pt x="1383403" y="195539"/>
                    </a:lnTo>
                    <a:lnTo>
                      <a:pt x="1383920" y="192501"/>
                    </a:lnTo>
                    <a:lnTo>
                      <a:pt x="1384446" y="189578"/>
                    </a:lnTo>
                    <a:lnTo>
                      <a:pt x="1384964" y="187770"/>
                    </a:lnTo>
                    <a:lnTo>
                      <a:pt x="1385490" y="187926"/>
                    </a:lnTo>
                    <a:lnTo>
                      <a:pt x="1386008" y="190539"/>
                    </a:lnTo>
                    <a:lnTo>
                      <a:pt x="1386526" y="195608"/>
                    </a:lnTo>
                    <a:lnTo>
                      <a:pt x="1387052" y="202614"/>
                    </a:lnTo>
                    <a:lnTo>
                      <a:pt x="1387569" y="210637"/>
                    </a:lnTo>
                    <a:lnTo>
                      <a:pt x="1388095" y="218547"/>
                    </a:lnTo>
                    <a:lnTo>
                      <a:pt x="1388613" y="225184"/>
                    </a:lnTo>
                    <a:lnTo>
                      <a:pt x="1389131" y="229551"/>
                    </a:lnTo>
                    <a:lnTo>
                      <a:pt x="1389657" y="231015"/>
                    </a:lnTo>
                    <a:lnTo>
                      <a:pt x="1390175" y="229467"/>
                    </a:lnTo>
                    <a:lnTo>
                      <a:pt x="1390701" y="225362"/>
                    </a:lnTo>
                    <a:lnTo>
                      <a:pt x="1391219" y="219617"/>
                    </a:lnTo>
                    <a:lnTo>
                      <a:pt x="1391736" y="213430"/>
                    </a:lnTo>
                    <a:lnTo>
                      <a:pt x="1392262" y="208095"/>
                    </a:lnTo>
                    <a:lnTo>
                      <a:pt x="1392780" y="204794"/>
                    </a:lnTo>
                    <a:lnTo>
                      <a:pt x="1393306" y="204345"/>
                    </a:lnTo>
                    <a:lnTo>
                      <a:pt x="1393824" y="206984"/>
                    </a:lnTo>
                    <a:lnTo>
                      <a:pt x="1394341" y="212306"/>
                    </a:lnTo>
                    <a:lnTo>
                      <a:pt x="1394868" y="219394"/>
                    </a:lnTo>
                    <a:lnTo>
                      <a:pt x="1395385" y="227026"/>
                    </a:lnTo>
                    <a:lnTo>
                      <a:pt x="1395911" y="233886"/>
                    </a:lnTo>
                    <a:lnTo>
                      <a:pt x="1396429" y="238752"/>
                    </a:lnTo>
                    <a:lnTo>
                      <a:pt x="1396947" y="240723"/>
                    </a:lnTo>
                    <a:lnTo>
                      <a:pt x="1397473" y="239440"/>
                    </a:lnTo>
                    <a:lnTo>
                      <a:pt x="1397991" y="235174"/>
                    </a:lnTo>
                    <a:lnTo>
                      <a:pt x="1398517" y="228732"/>
                    </a:lnTo>
                    <a:lnTo>
                      <a:pt x="1399034" y="221272"/>
                    </a:lnTo>
                    <a:lnTo>
                      <a:pt x="1399552" y="214105"/>
                    </a:lnTo>
                    <a:lnTo>
                      <a:pt x="1400078" y="208493"/>
                    </a:lnTo>
                    <a:lnTo>
                      <a:pt x="1400596" y="205393"/>
                    </a:lnTo>
                    <a:lnTo>
                      <a:pt x="1401122" y="205232"/>
                    </a:lnTo>
                    <a:lnTo>
                      <a:pt x="1401640" y="207821"/>
                    </a:lnTo>
                    <a:lnTo>
                      <a:pt x="1402157" y="212455"/>
                    </a:lnTo>
                    <a:lnTo>
                      <a:pt x="1402683" y="218109"/>
                    </a:lnTo>
                    <a:lnTo>
                      <a:pt x="1403201" y="223616"/>
                    </a:lnTo>
                    <a:lnTo>
                      <a:pt x="1403727" y="227847"/>
                    </a:lnTo>
                    <a:lnTo>
                      <a:pt x="1404245" y="229913"/>
                    </a:lnTo>
                    <a:lnTo>
                      <a:pt x="1404763" y="229383"/>
                    </a:lnTo>
                    <a:lnTo>
                      <a:pt x="1405289" y="226380"/>
                    </a:lnTo>
                    <a:lnTo>
                      <a:pt x="1405806" y="221511"/>
                    </a:lnTo>
                    <a:lnTo>
                      <a:pt x="1406332" y="215680"/>
                    </a:lnTo>
                    <a:lnTo>
                      <a:pt x="1406850" y="209900"/>
                    </a:lnTo>
                    <a:lnTo>
                      <a:pt x="1407368" y="205127"/>
                    </a:lnTo>
                    <a:lnTo>
                      <a:pt x="1407894" y="202094"/>
                    </a:lnTo>
                    <a:lnTo>
                      <a:pt x="1408412" y="201149"/>
                    </a:lnTo>
                    <a:lnTo>
                      <a:pt x="1408938" y="202180"/>
                    </a:lnTo>
                    <a:lnTo>
                      <a:pt x="1409456" y="204684"/>
                    </a:lnTo>
                    <a:lnTo>
                      <a:pt x="1409973" y="207929"/>
                    </a:lnTo>
                    <a:lnTo>
                      <a:pt x="1410499" y="211116"/>
                    </a:lnTo>
                    <a:lnTo>
                      <a:pt x="1411017" y="213525"/>
                    </a:lnTo>
                    <a:lnTo>
                      <a:pt x="1411543" y="214642"/>
                    </a:lnTo>
                    <a:lnTo>
                      <a:pt x="1412061" y="214294"/>
                    </a:lnTo>
                    <a:lnTo>
                      <a:pt x="1412578" y="212693"/>
                    </a:lnTo>
                    <a:lnTo>
                      <a:pt x="1413105" y="210354"/>
                    </a:lnTo>
                    <a:lnTo>
                      <a:pt x="1413622" y="207921"/>
                    </a:lnTo>
                    <a:lnTo>
                      <a:pt x="1414148" y="205988"/>
                    </a:lnTo>
                    <a:lnTo>
                      <a:pt x="1414666" y="204991"/>
                    </a:lnTo>
                    <a:lnTo>
                      <a:pt x="1415184" y="205151"/>
                    </a:lnTo>
                    <a:lnTo>
                      <a:pt x="1415710" y="206431"/>
                    </a:lnTo>
                    <a:lnTo>
                      <a:pt x="1416227" y="208522"/>
                    </a:lnTo>
                    <a:lnTo>
                      <a:pt x="1416754" y="210911"/>
                    </a:lnTo>
                    <a:lnTo>
                      <a:pt x="1417271" y="213026"/>
                    </a:lnTo>
                    <a:lnTo>
                      <a:pt x="1417789" y="214393"/>
                    </a:lnTo>
                    <a:lnTo>
                      <a:pt x="1418315" y="214768"/>
                    </a:lnTo>
                    <a:lnTo>
                      <a:pt x="1418833" y="214186"/>
                    </a:lnTo>
                    <a:lnTo>
                      <a:pt x="1419359" y="212969"/>
                    </a:lnTo>
                    <a:lnTo>
                      <a:pt x="1419877" y="211671"/>
                    </a:lnTo>
                    <a:lnTo>
                      <a:pt x="1420394" y="210943"/>
                    </a:lnTo>
                    <a:lnTo>
                      <a:pt x="1420920" y="211368"/>
                    </a:lnTo>
                    <a:lnTo>
                      <a:pt x="1421438" y="213292"/>
                    </a:lnTo>
                    <a:lnTo>
                      <a:pt x="1421964" y="216747"/>
                    </a:lnTo>
                    <a:lnTo>
                      <a:pt x="1422482" y="221451"/>
                    </a:lnTo>
                    <a:lnTo>
                      <a:pt x="1423000" y="226864"/>
                    </a:lnTo>
                    <a:lnTo>
                      <a:pt x="1423526" y="232266"/>
                    </a:lnTo>
                    <a:lnTo>
                      <a:pt x="1424043" y="236882"/>
                    </a:lnTo>
                    <a:lnTo>
                      <a:pt x="1424569" y="240034"/>
                    </a:lnTo>
                    <a:lnTo>
                      <a:pt x="1425087" y="241317"/>
                    </a:lnTo>
                    <a:lnTo>
                      <a:pt x="1425605" y="240732"/>
                    </a:lnTo>
                    <a:lnTo>
                      <a:pt x="1426131" y="238703"/>
                    </a:lnTo>
                    <a:lnTo>
                      <a:pt x="1426649" y="236006"/>
                    </a:lnTo>
                    <a:lnTo>
                      <a:pt x="1427175" y="233604"/>
                    </a:lnTo>
                    <a:lnTo>
                      <a:pt x="1427692" y="232459"/>
                    </a:lnTo>
                    <a:lnTo>
                      <a:pt x="1428210" y="233354"/>
                    </a:lnTo>
                    <a:lnTo>
                      <a:pt x="1428736" y="236731"/>
                    </a:lnTo>
                    <a:lnTo>
                      <a:pt x="1429254" y="242586"/>
                    </a:lnTo>
                    <a:lnTo>
                      <a:pt x="1429780" y="250437"/>
                    </a:lnTo>
                    <a:lnTo>
                      <a:pt x="1430298" y="259402"/>
                    </a:lnTo>
                    <a:lnTo>
                      <a:pt x="1430815" y="268364"/>
                    </a:lnTo>
                    <a:lnTo>
                      <a:pt x="1431341" y="276176"/>
                    </a:lnTo>
                    <a:lnTo>
                      <a:pt x="1431859" y="281864"/>
                    </a:lnTo>
                    <a:lnTo>
                      <a:pt x="1432385" y="284804"/>
                    </a:lnTo>
                    <a:lnTo>
                      <a:pt x="1432903" y="284883"/>
                    </a:lnTo>
                    <a:lnTo>
                      <a:pt x="1433421" y="282548"/>
                    </a:lnTo>
                    <a:lnTo>
                      <a:pt x="1433947" y="278722"/>
                    </a:lnTo>
                    <a:lnTo>
                      <a:pt x="1434464" y="274603"/>
                    </a:lnTo>
                    <a:lnTo>
                      <a:pt x="1434991" y="271441"/>
                    </a:lnTo>
                    <a:lnTo>
                      <a:pt x="1435508" y="270348"/>
                    </a:lnTo>
                    <a:lnTo>
                      <a:pt x="1436026" y="272119"/>
                    </a:lnTo>
                    <a:lnTo>
                      <a:pt x="1436552" y="277052"/>
                    </a:lnTo>
                    <a:lnTo>
                      <a:pt x="1437070" y="284830"/>
                    </a:lnTo>
                    <a:lnTo>
                      <a:pt x="1437596" y="294561"/>
                    </a:lnTo>
                    <a:lnTo>
                      <a:pt x="1438114" y="304983"/>
                    </a:lnTo>
                    <a:lnTo>
                      <a:pt x="1438631" y="314723"/>
                    </a:lnTo>
                    <a:lnTo>
                      <a:pt x="1439157" y="322528"/>
                    </a:lnTo>
                    <a:lnTo>
                      <a:pt x="1439675" y="327459"/>
                    </a:lnTo>
                    <a:lnTo>
                      <a:pt x="1440201" y="329074"/>
                    </a:lnTo>
                    <a:lnTo>
                      <a:pt x="1440719" y="327540"/>
                    </a:lnTo>
                    <a:lnTo>
                      <a:pt x="1441237" y="323604"/>
                    </a:lnTo>
                    <a:lnTo>
                      <a:pt x="1441763" y="318409"/>
                    </a:lnTo>
                    <a:lnTo>
                      <a:pt x="1442280" y="313281"/>
                    </a:lnTo>
                    <a:lnTo>
                      <a:pt x="1442806" y="309527"/>
                    </a:lnTo>
                    <a:lnTo>
                      <a:pt x="1443324" y="308242"/>
                    </a:lnTo>
                    <a:lnTo>
                      <a:pt x="1443842" y="310063"/>
                    </a:lnTo>
                    <a:lnTo>
                      <a:pt x="1444368" y="314994"/>
                    </a:lnTo>
                    <a:lnTo>
                      <a:pt x="1444886" y="322389"/>
                    </a:lnTo>
                    <a:lnTo>
                      <a:pt x="1445412" y="331147"/>
                    </a:lnTo>
                    <a:lnTo>
                      <a:pt x="1445929" y="339967"/>
                    </a:lnTo>
                    <a:lnTo>
                      <a:pt x="1446447" y="347576"/>
                    </a:lnTo>
                    <a:lnTo>
                      <a:pt x="1446973" y="352904"/>
                    </a:lnTo>
                    <a:lnTo>
                      <a:pt x="1447491" y="355301"/>
                    </a:lnTo>
                    <a:lnTo>
                      <a:pt x="1448017" y="354641"/>
                    </a:lnTo>
                    <a:lnTo>
                      <a:pt x="1448535" y="351401"/>
                    </a:lnTo>
                    <a:lnTo>
                      <a:pt x="1449052" y="346494"/>
                    </a:lnTo>
                    <a:lnTo>
                      <a:pt x="1449578" y="341064"/>
                    </a:lnTo>
                    <a:lnTo>
                      <a:pt x="1450096" y="336292"/>
                    </a:lnTo>
                    <a:lnTo>
                      <a:pt x="1450622" y="333203"/>
                    </a:lnTo>
                    <a:lnTo>
                      <a:pt x="1451140" y="332466"/>
                    </a:lnTo>
                    <a:lnTo>
                      <a:pt x="1451658" y="334221"/>
                    </a:lnTo>
                    <a:lnTo>
                      <a:pt x="1452184" y="338057"/>
                    </a:lnTo>
                    <a:lnTo>
                      <a:pt x="1452701" y="343161"/>
                    </a:lnTo>
                    <a:lnTo>
                      <a:pt x="1453227" y="348537"/>
                    </a:lnTo>
                    <a:lnTo>
                      <a:pt x="1453745" y="353221"/>
                    </a:lnTo>
                    <a:lnTo>
                      <a:pt x="1454263" y="356386"/>
                    </a:lnTo>
                    <a:lnTo>
                      <a:pt x="1454789" y="357530"/>
                    </a:lnTo>
                    <a:lnTo>
                      <a:pt x="1455307" y="356595"/>
                    </a:lnTo>
                    <a:lnTo>
                      <a:pt x="1455833" y="353956"/>
                    </a:lnTo>
                    <a:lnTo>
                      <a:pt x="1456351" y="350349"/>
                    </a:lnTo>
                    <a:lnTo>
                      <a:pt x="1456868" y="346619"/>
                    </a:lnTo>
                    <a:lnTo>
                      <a:pt x="1457394" y="343533"/>
                    </a:lnTo>
                    <a:lnTo>
                      <a:pt x="1457912" y="341649"/>
                    </a:lnTo>
                    <a:lnTo>
                      <a:pt x="1458438" y="341213"/>
                    </a:lnTo>
                    <a:lnTo>
                      <a:pt x="1458956" y="342113"/>
                    </a:lnTo>
                    <a:lnTo>
                      <a:pt x="1459473" y="343897"/>
                    </a:lnTo>
                    <a:lnTo>
                      <a:pt x="1460000" y="345899"/>
                    </a:lnTo>
                    <a:lnTo>
                      <a:pt x="1460517" y="347444"/>
                    </a:lnTo>
                    <a:lnTo>
                      <a:pt x="1461043" y="348003"/>
                    </a:lnTo>
                    <a:lnTo>
                      <a:pt x="1461561" y="347316"/>
                    </a:lnTo>
                    <a:lnTo>
                      <a:pt x="1462079" y="345424"/>
                    </a:lnTo>
                    <a:lnTo>
                      <a:pt x="1462605" y="342698"/>
                    </a:lnTo>
                    <a:lnTo>
                      <a:pt x="1463122" y="339783"/>
                    </a:lnTo>
                    <a:lnTo>
                      <a:pt x="1463649" y="337427"/>
                    </a:lnTo>
                    <a:lnTo>
                      <a:pt x="1464166" y="336271"/>
                    </a:lnTo>
                    <a:lnTo>
                      <a:pt x="1464684" y="336645"/>
                    </a:lnTo>
                    <a:lnTo>
                      <a:pt x="1465210" y="338491"/>
                    </a:lnTo>
                    <a:lnTo>
                      <a:pt x="1465728" y="341392"/>
                    </a:lnTo>
                    <a:lnTo>
                      <a:pt x="1466254" y="344662"/>
                    </a:lnTo>
                    <a:lnTo>
                      <a:pt x="1466772" y="347481"/>
                    </a:lnTo>
                    <a:lnTo>
                      <a:pt x="1467289" y="349055"/>
                    </a:lnTo>
                    <a:lnTo>
                      <a:pt x="1467815" y="348804"/>
                    </a:lnTo>
                    <a:lnTo>
                      <a:pt x="1468333" y="346553"/>
                    </a:lnTo>
                    <a:lnTo>
                      <a:pt x="1468859" y="342561"/>
                    </a:lnTo>
                    <a:lnTo>
                      <a:pt x="1469377" y="337520"/>
                    </a:lnTo>
                    <a:lnTo>
                      <a:pt x="1469895" y="332422"/>
                    </a:lnTo>
                    <a:lnTo>
                      <a:pt x="1470421" y="328374"/>
                    </a:lnTo>
                    <a:lnTo>
                      <a:pt x="1470938" y="326365"/>
                    </a:lnTo>
                    <a:lnTo>
                      <a:pt x="1471464" y="327042"/>
                    </a:lnTo>
                    <a:lnTo>
                      <a:pt x="1471982" y="330528"/>
                    </a:lnTo>
                    <a:lnTo>
                      <a:pt x="1472500" y="336378"/>
                    </a:lnTo>
                    <a:lnTo>
                      <a:pt x="1473026" y="343646"/>
                    </a:lnTo>
                    <a:lnTo>
                      <a:pt x="1473544" y="351084"/>
                    </a:lnTo>
                    <a:lnTo>
                      <a:pt x="1474070" y="357363"/>
                    </a:lnTo>
                    <a:lnTo>
                      <a:pt x="1474587" y="361388"/>
                    </a:lnTo>
                    <a:lnTo>
                      <a:pt x="1475105" y="362423"/>
                    </a:lnTo>
                    <a:lnTo>
                      <a:pt x="1475631" y="360336"/>
                    </a:lnTo>
                    <a:lnTo>
                      <a:pt x="1476149" y="355593"/>
                    </a:lnTo>
                    <a:lnTo>
                      <a:pt x="1476675" y="349272"/>
                    </a:lnTo>
                    <a:lnTo>
                      <a:pt x="1477193" y="342770"/>
                    </a:lnTo>
                    <a:lnTo>
                      <a:pt x="1477710" y="337595"/>
                    </a:lnTo>
                    <a:lnTo>
                      <a:pt x="1478237" y="335018"/>
                    </a:lnTo>
                    <a:lnTo>
                      <a:pt x="1478754" y="335876"/>
                    </a:lnTo>
                    <a:lnTo>
                      <a:pt x="1479280" y="340410"/>
                    </a:lnTo>
                    <a:lnTo>
                      <a:pt x="1479798" y="348195"/>
                    </a:lnTo>
                    <a:lnTo>
                      <a:pt x="1480316" y="358165"/>
                    </a:lnTo>
                    <a:lnTo>
                      <a:pt x="1480842" y="368853"/>
                    </a:lnTo>
                    <a:lnTo>
                      <a:pt x="1481359" y="378656"/>
                    </a:lnTo>
                    <a:lnTo>
                      <a:pt x="1481886" y="386188"/>
                    </a:lnTo>
                    <a:lnTo>
                      <a:pt x="1482403" y="390472"/>
                    </a:lnTo>
                    <a:lnTo>
                      <a:pt x="1482921" y="391140"/>
                    </a:lnTo>
                    <a:lnTo>
                      <a:pt x="1483447" y="388501"/>
                    </a:lnTo>
                    <a:lnTo>
                      <a:pt x="1483965" y="383533"/>
                    </a:lnTo>
                    <a:lnTo>
                      <a:pt x="1484491" y="377629"/>
                    </a:lnTo>
                    <a:lnTo>
                      <a:pt x="1485008" y="372352"/>
                    </a:lnTo>
                    <a:lnTo>
                      <a:pt x="1485526" y="369095"/>
                    </a:lnTo>
                    <a:lnTo>
                      <a:pt x="1486052" y="368887"/>
                    </a:lnTo>
                    <a:lnTo>
                      <a:pt x="1486570" y="372252"/>
                    </a:lnTo>
                    <a:lnTo>
                      <a:pt x="1487096" y="379065"/>
                    </a:lnTo>
                    <a:lnTo>
                      <a:pt x="1487614" y="388585"/>
                    </a:lnTo>
                    <a:lnTo>
                      <a:pt x="1488132" y="399524"/>
                    </a:lnTo>
                    <a:lnTo>
                      <a:pt x="1488658" y="410404"/>
                    </a:lnTo>
                    <a:lnTo>
                      <a:pt x="1489175" y="419840"/>
                    </a:lnTo>
                    <a:lnTo>
                      <a:pt x="1489701" y="426745"/>
                    </a:lnTo>
                    <a:lnTo>
                      <a:pt x="1490219" y="430503"/>
                    </a:lnTo>
                    <a:lnTo>
                      <a:pt x="1490737" y="431054"/>
                    </a:lnTo>
                    <a:lnTo>
                      <a:pt x="1491263" y="428967"/>
                    </a:lnTo>
                    <a:lnTo>
                      <a:pt x="1491781" y="425309"/>
                    </a:lnTo>
                    <a:lnTo>
                      <a:pt x="1492307" y="421318"/>
                    </a:lnTo>
                    <a:lnTo>
                      <a:pt x="1492824" y="418245"/>
                    </a:lnTo>
                    <a:lnTo>
                      <a:pt x="1493342" y="417084"/>
                    </a:lnTo>
                    <a:lnTo>
                      <a:pt x="1493868" y="418512"/>
                    </a:lnTo>
                    <a:lnTo>
                      <a:pt x="1494386" y="422712"/>
                    </a:lnTo>
                    <a:lnTo>
                      <a:pt x="1494912" y="429309"/>
                    </a:lnTo>
                    <a:lnTo>
                      <a:pt x="1495430" y="437475"/>
                    </a:lnTo>
                    <a:lnTo>
                      <a:pt x="1495947" y="446135"/>
                    </a:lnTo>
                    <a:lnTo>
                      <a:pt x="1496473" y="454193"/>
                    </a:lnTo>
                    <a:lnTo>
                      <a:pt x="1496991" y="460756"/>
                    </a:lnTo>
                    <a:lnTo>
                      <a:pt x="1497517" y="465207"/>
                    </a:lnTo>
                    <a:lnTo>
                      <a:pt x="1498035" y="467328"/>
                    </a:lnTo>
                    <a:lnTo>
                      <a:pt x="1498553" y="467361"/>
                    </a:lnTo>
                    <a:lnTo>
                      <a:pt x="1499079" y="465950"/>
                    </a:lnTo>
                    <a:lnTo>
                      <a:pt x="1499596" y="463954"/>
                    </a:lnTo>
                    <a:lnTo>
                      <a:pt x="1500122" y="462242"/>
                    </a:lnTo>
                    <a:lnTo>
                      <a:pt x="1500640" y="461516"/>
                    </a:lnTo>
                    <a:lnTo>
                      <a:pt x="1501158" y="462226"/>
                    </a:lnTo>
                    <a:lnTo>
                      <a:pt x="1501684" y="464522"/>
                    </a:lnTo>
                    <a:lnTo>
                      <a:pt x="1502202" y="468154"/>
                    </a:lnTo>
                    <a:lnTo>
                      <a:pt x="1502728" y="472580"/>
                    </a:lnTo>
                    <a:lnTo>
                      <a:pt x="1503245" y="477089"/>
                    </a:lnTo>
                    <a:lnTo>
                      <a:pt x="1503763" y="481030"/>
                    </a:lnTo>
                    <a:lnTo>
                      <a:pt x="1504289" y="483928"/>
                    </a:lnTo>
                    <a:lnTo>
                      <a:pt x="1504807" y="485531"/>
                    </a:lnTo>
                    <a:lnTo>
                      <a:pt x="1505333" y="485890"/>
                    </a:lnTo>
                    <a:lnTo>
                      <a:pt x="1505851" y="485339"/>
                    </a:lnTo>
                    <a:lnTo>
                      <a:pt x="1506368" y="484429"/>
                    </a:lnTo>
                    <a:lnTo>
                      <a:pt x="1506895" y="483803"/>
                    </a:lnTo>
                    <a:lnTo>
                      <a:pt x="1507412" y="483978"/>
                    </a:lnTo>
                    <a:lnTo>
                      <a:pt x="1507938" y="485189"/>
                    </a:lnTo>
                    <a:lnTo>
                      <a:pt x="1508456" y="487393"/>
                    </a:lnTo>
                    <a:lnTo>
                      <a:pt x="1508974" y="490249"/>
                    </a:lnTo>
                    <a:lnTo>
                      <a:pt x="1509500" y="493188"/>
                    </a:lnTo>
                    <a:lnTo>
                      <a:pt x="1510018" y="495543"/>
                    </a:lnTo>
                    <a:lnTo>
                      <a:pt x="1510544" y="496687"/>
                    </a:lnTo>
                    <a:lnTo>
                      <a:pt x="1511061" y="496219"/>
                    </a:lnTo>
                    <a:lnTo>
                      <a:pt x="1511579" y="494107"/>
                    </a:lnTo>
                    <a:lnTo>
                      <a:pt x="1512105" y="490683"/>
                    </a:lnTo>
                    <a:lnTo>
                      <a:pt x="1512623" y="486608"/>
                    </a:lnTo>
                    <a:lnTo>
                      <a:pt x="1513149" y="482776"/>
                    </a:lnTo>
                    <a:lnTo>
                      <a:pt x="1513667" y="480070"/>
                    </a:lnTo>
                    <a:lnTo>
                      <a:pt x="1514184" y="479260"/>
                    </a:lnTo>
                    <a:lnTo>
                      <a:pt x="1514710" y="480705"/>
                    </a:lnTo>
                    <a:lnTo>
                      <a:pt x="1515228" y="484312"/>
                    </a:lnTo>
                    <a:lnTo>
                      <a:pt x="1515754" y="489464"/>
                    </a:lnTo>
                    <a:lnTo>
                      <a:pt x="1516272" y="495176"/>
                    </a:lnTo>
                    <a:lnTo>
                      <a:pt x="1516790" y="500236"/>
                    </a:lnTo>
                    <a:lnTo>
                      <a:pt x="1517316" y="503493"/>
                    </a:lnTo>
                    <a:lnTo>
                      <a:pt x="1517833" y="504060"/>
                    </a:lnTo>
                    <a:lnTo>
                      <a:pt x="1518359" y="501505"/>
                    </a:lnTo>
                    <a:lnTo>
                      <a:pt x="1518877" y="496027"/>
                    </a:lnTo>
                    <a:lnTo>
                      <a:pt x="1519395" y="488420"/>
                    </a:lnTo>
                    <a:lnTo>
                      <a:pt x="1519921" y="479987"/>
                    </a:lnTo>
                    <a:lnTo>
                      <a:pt x="1520439" y="472271"/>
                    </a:lnTo>
                    <a:lnTo>
                      <a:pt x="1520965" y="466726"/>
                    </a:lnTo>
                    <a:lnTo>
                      <a:pt x="1521482" y="464438"/>
                    </a:lnTo>
                    <a:lnTo>
                      <a:pt x="1522000" y="465941"/>
                    </a:lnTo>
                    <a:lnTo>
                      <a:pt x="1522526" y="471018"/>
                    </a:lnTo>
                    <a:lnTo>
                      <a:pt x="1523044" y="478776"/>
                    </a:lnTo>
                    <a:lnTo>
                      <a:pt x="1523570" y="487744"/>
                    </a:lnTo>
                    <a:lnTo>
                      <a:pt x="1524088" y="496161"/>
                    </a:lnTo>
                    <a:lnTo>
                      <a:pt x="1524605" y="502374"/>
                    </a:lnTo>
                    <a:lnTo>
                      <a:pt x="1525132" y="505112"/>
                    </a:lnTo>
                    <a:lnTo>
                      <a:pt x="1525649" y="503743"/>
                    </a:lnTo>
                    <a:lnTo>
                      <a:pt x="1526175" y="498416"/>
                    </a:lnTo>
                    <a:lnTo>
                      <a:pt x="1526693" y="490049"/>
                    </a:lnTo>
                    <a:lnTo>
                      <a:pt x="1527211" y="480220"/>
                    </a:lnTo>
                    <a:lnTo>
                      <a:pt x="1527737" y="470793"/>
                    </a:lnTo>
                    <a:lnTo>
                      <a:pt x="1528254" y="463587"/>
                    </a:lnTo>
                    <a:lnTo>
                      <a:pt x="1528781" y="459979"/>
                    </a:lnTo>
                    <a:lnTo>
                      <a:pt x="1529298" y="460723"/>
                    </a:lnTo>
                    <a:lnTo>
                      <a:pt x="1529816" y="465766"/>
                    </a:lnTo>
                    <a:lnTo>
                      <a:pt x="1530342" y="474292"/>
                    </a:lnTo>
                    <a:lnTo>
                      <a:pt x="1530860" y="484788"/>
                    </a:lnTo>
                    <a:lnTo>
                      <a:pt x="1531386" y="495368"/>
                    </a:lnTo>
                    <a:lnTo>
                      <a:pt x="1531903" y="504219"/>
                    </a:lnTo>
                    <a:lnTo>
                      <a:pt x="1532421" y="509931"/>
                    </a:lnTo>
                    <a:lnTo>
                      <a:pt x="1532947" y="511718"/>
                    </a:lnTo>
                    <a:lnTo>
                      <a:pt x="1533465" y="509530"/>
                    </a:lnTo>
                    <a:lnTo>
                      <a:pt x="1533991" y="504102"/>
                    </a:lnTo>
                    <a:lnTo>
                      <a:pt x="1534509" y="496762"/>
                    </a:lnTo>
                    <a:lnTo>
                      <a:pt x="1535027" y="489214"/>
                    </a:lnTo>
                    <a:lnTo>
                      <a:pt x="1535553" y="483143"/>
                    </a:lnTo>
                    <a:lnTo>
                      <a:pt x="1536070" y="479878"/>
                    </a:lnTo>
                    <a:lnTo>
                      <a:pt x="1536596" y="480220"/>
                    </a:lnTo>
                    <a:lnTo>
                      <a:pt x="1537114" y="484337"/>
                    </a:lnTo>
                    <a:lnTo>
                      <a:pt x="1537632" y="491677"/>
                    </a:lnTo>
                    <a:lnTo>
                      <a:pt x="1538158" y="501104"/>
                    </a:lnTo>
                    <a:lnTo>
                      <a:pt x="1538676" y="511108"/>
                    </a:lnTo>
                    <a:lnTo>
                      <a:pt x="1539202" y="520201"/>
                    </a:lnTo>
                    <a:lnTo>
                      <a:pt x="1539719" y="527224"/>
                    </a:lnTo>
                    <a:lnTo>
                      <a:pt x="1540237" y="531491"/>
                    </a:lnTo>
                    <a:lnTo>
                      <a:pt x="1540763" y="532869"/>
                    </a:lnTo>
                    <a:lnTo>
                      <a:pt x="1541281" y="531775"/>
                    </a:lnTo>
                    <a:lnTo>
                      <a:pt x="1541807" y="529086"/>
                    </a:lnTo>
                    <a:lnTo>
                      <a:pt x="1542325" y="525955"/>
                    </a:lnTo>
                    <a:lnTo>
                      <a:pt x="1542842" y="523541"/>
                    </a:lnTo>
                    <a:lnTo>
                      <a:pt x="1543368" y="522740"/>
                    </a:lnTo>
                    <a:lnTo>
                      <a:pt x="1543886" y="524084"/>
                    </a:lnTo>
                    <a:lnTo>
                      <a:pt x="1544412" y="527667"/>
                    </a:lnTo>
                    <a:lnTo>
                      <a:pt x="1544930" y="533178"/>
                    </a:lnTo>
                    <a:lnTo>
                      <a:pt x="1545448" y="539916"/>
                    </a:lnTo>
                    <a:lnTo>
                      <a:pt x="1545974" y="546964"/>
                    </a:lnTo>
                    <a:lnTo>
                      <a:pt x="1546491" y="553460"/>
                    </a:lnTo>
                    <a:lnTo>
                      <a:pt x="1547018" y="558780"/>
                    </a:lnTo>
                    <a:lnTo>
                      <a:pt x="1547535" y="562646"/>
                    </a:lnTo>
                    <a:lnTo>
                      <a:pt x="1548053" y="565101"/>
                    </a:lnTo>
                    <a:lnTo>
                      <a:pt x="1548579" y="566462"/>
                    </a:lnTo>
                    <a:lnTo>
                      <a:pt x="1549097" y="567297"/>
                    </a:lnTo>
                    <a:lnTo>
                      <a:pt x="1549623" y="568274"/>
                    </a:lnTo>
                    <a:lnTo>
                      <a:pt x="1550140" y="569952"/>
                    </a:lnTo>
                    <a:lnTo>
                      <a:pt x="1550658" y="572658"/>
                    </a:lnTo>
                    <a:lnTo>
                      <a:pt x="1551184" y="576390"/>
                    </a:lnTo>
                    <a:lnTo>
                      <a:pt x="1551702" y="580858"/>
                    </a:lnTo>
                    <a:lnTo>
                      <a:pt x="1552228" y="585609"/>
                    </a:lnTo>
                    <a:lnTo>
                      <a:pt x="1552746" y="590093"/>
                    </a:lnTo>
                    <a:lnTo>
                      <a:pt x="1553264" y="593792"/>
                    </a:lnTo>
                    <a:lnTo>
                      <a:pt x="1553789" y="596347"/>
                    </a:lnTo>
                    <a:lnTo>
                      <a:pt x="1554307" y="597667"/>
                    </a:lnTo>
                    <a:lnTo>
                      <a:pt x="1554833" y="597976"/>
                    </a:lnTo>
                    <a:lnTo>
                      <a:pt x="1555351" y="597767"/>
                    </a:lnTo>
                    <a:lnTo>
                      <a:pt x="1555869" y="597675"/>
                    </a:lnTo>
                    <a:lnTo>
                      <a:pt x="1556395" y="598351"/>
                    </a:lnTo>
                    <a:lnTo>
                      <a:pt x="1556913" y="600389"/>
                    </a:lnTo>
                    <a:lnTo>
                      <a:pt x="1557439" y="604080"/>
                    </a:lnTo>
                    <a:lnTo>
                      <a:pt x="1557956" y="609349"/>
                    </a:lnTo>
                    <a:lnTo>
                      <a:pt x="1558474" y="615686"/>
                    </a:lnTo>
                    <a:lnTo>
                      <a:pt x="1559000" y="622258"/>
                    </a:lnTo>
                    <a:lnTo>
                      <a:pt x="1559518" y="628137"/>
                    </a:lnTo>
                    <a:lnTo>
                      <a:pt x="1560044" y="632445"/>
                    </a:lnTo>
                    <a:lnTo>
                      <a:pt x="1560562" y="634550"/>
                    </a:lnTo>
                    <a:lnTo>
                      <a:pt x="1561079" y="634157"/>
                    </a:lnTo>
                    <a:lnTo>
                      <a:pt x="1561605" y="631435"/>
                    </a:lnTo>
                    <a:lnTo>
                      <a:pt x="1562123" y="626984"/>
                    </a:lnTo>
                    <a:lnTo>
                      <a:pt x="1562649" y="621807"/>
                    </a:lnTo>
                    <a:lnTo>
                      <a:pt x="1563167" y="617064"/>
                    </a:lnTo>
                    <a:lnTo>
                      <a:pt x="1563685" y="613958"/>
                    </a:lnTo>
                    <a:lnTo>
                      <a:pt x="1564211" y="613407"/>
                    </a:lnTo>
                    <a:lnTo>
                      <a:pt x="1564728" y="615879"/>
                    </a:lnTo>
                    <a:lnTo>
                      <a:pt x="1565254" y="621273"/>
                    </a:lnTo>
                    <a:lnTo>
                      <a:pt x="1565772" y="628855"/>
                    </a:lnTo>
                    <a:lnTo>
                      <a:pt x="1566290" y="637422"/>
                    </a:lnTo>
                    <a:lnTo>
                      <a:pt x="1566816" y="645472"/>
                    </a:lnTo>
                    <a:lnTo>
                      <a:pt x="1567334" y="651551"/>
                    </a:lnTo>
                    <a:lnTo>
                      <a:pt x="1567860" y="654507"/>
                    </a:lnTo>
                    <a:lnTo>
                      <a:pt x="1568377" y="653697"/>
                    </a:lnTo>
                    <a:lnTo>
                      <a:pt x="1568895" y="649146"/>
                    </a:lnTo>
                    <a:lnTo>
                      <a:pt x="1569421" y="641556"/>
                    </a:lnTo>
                    <a:lnTo>
                      <a:pt x="1569939" y="632212"/>
                    </a:lnTo>
                    <a:lnTo>
                      <a:pt x="1570465" y="622776"/>
                    </a:lnTo>
                    <a:lnTo>
                      <a:pt x="1570983" y="614977"/>
                    </a:lnTo>
                    <a:lnTo>
                      <a:pt x="1571500" y="610234"/>
                    </a:lnTo>
                    <a:lnTo>
                      <a:pt x="1572026" y="609424"/>
                    </a:lnTo>
                    <a:lnTo>
                      <a:pt x="1572544" y="612697"/>
                    </a:lnTo>
                    <a:lnTo>
                      <a:pt x="1573070" y="619486"/>
                    </a:lnTo>
                    <a:lnTo>
                      <a:pt x="1573588" y="628487"/>
                    </a:lnTo>
                    <a:lnTo>
                      <a:pt x="1574106" y="637973"/>
                    </a:lnTo>
                    <a:lnTo>
                      <a:pt x="1574632" y="646023"/>
                    </a:lnTo>
                    <a:lnTo>
                      <a:pt x="1575149" y="651025"/>
                    </a:lnTo>
                    <a:lnTo>
                      <a:pt x="1575676" y="651918"/>
                    </a:lnTo>
                    <a:lnTo>
                      <a:pt x="1576193" y="648411"/>
                    </a:lnTo>
                    <a:lnTo>
                      <a:pt x="1576711" y="641005"/>
                    </a:lnTo>
                    <a:lnTo>
                      <a:pt x="1577237" y="630967"/>
                    </a:lnTo>
                    <a:lnTo>
                      <a:pt x="1577755" y="620045"/>
                    </a:lnTo>
                    <a:lnTo>
                      <a:pt x="1578281" y="610159"/>
                    </a:lnTo>
                    <a:lnTo>
                      <a:pt x="1578799" y="602969"/>
                    </a:lnTo>
                    <a:lnTo>
                      <a:pt x="1579316" y="599587"/>
                    </a:lnTo>
                    <a:lnTo>
                      <a:pt x="1579842" y="600422"/>
                    </a:lnTo>
                    <a:lnTo>
                      <a:pt x="1580360" y="605165"/>
                    </a:lnTo>
                    <a:lnTo>
                      <a:pt x="1580886" y="612781"/>
                    </a:lnTo>
                    <a:lnTo>
                      <a:pt x="1581404" y="621665"/>
                    </a:lnTo>
                    <a:lnTo>
                      <a:pt x="1581922" y="629991"/>
                    </a:lnTo>
                    <a:lnTo>
                      <a:pt x="1582448" y="636136"/>
                    </a:lnTo>
                    <a:lnTo>
                      <a:pt x="1582965" y="638950"/>
                    </a:lnTo>
                    <a:lnTo>
                      <a:pt x="1583491" y="638007"/>
                    </a:lnTo>
                    <a:lnTo>
                      <a:pt x="1584009" y="633581"/>
                    </a:lnTo>
                    <a:lnTo>
                      <a:pt x="1584527" y="626625"/>
                    </a:lnTo>
                    <a:lnTo>
                      <a:pt x="1585053" y="618584"/>
                    </a:lnTo>
                    <a:lnTo>
                      <a:pt x="1585571" y="611052"/>
                    </a:lnTo>
                    <a:lnTo>
                      <a:pt x="1586097" y="605416"/>
                    </a:lnTo>
                    <a:lnTo>
                      <a:pt x="1586614" y="602585"/>
                    </a:lnTo>
                    <a:lnTo>
                      <a:pt x="1587132" y="602919"/>
                    </a:lnTo>
                    <a:lnTo>
                      <a:pt x="1587658" y="606209"/>
                    </a:lnTo>
                    <a:lnTo>
                      <a:pt x="1588176" y="611712"/>
                    </a:lnTo>
                    <a:lnTo>
                      <a:pt x="1588702" y="618275"/>
                    </a:lnTo>
                    <a:lnTo>
                      <a:pt x="1589220" y="624621"/>
                    </a:lnTo>
                    <a:lnTo>
                      <a:pt x="1589737" y="629656"/>
                    </a:lnTo>
                    <a:lnTo>
                      <a:pt x="1590263" y="632688"/>
                    </a:lnTo>
                    <a:lnTo>
                      <a:pt x="1590781" y="633539"/>
                    </a:lnTo>
                    <a:lnTo>
                      <a:pt x="1591307" y="632479"/>
                    </a:lnTo>
                    <a:lnTo>
                      <a:pt x="1591825" y="630191"/>
                    </a:lnTo>
                    <a:lnTo>
                      <a:pt x="1592343" y="627602"/>
                    </a:lnTo>
                    <a:lnTo>
                      <a:pt x="1592869" y="625682"/>
                    </a:lnTo>
                    <a:lnTo>
                      <a:pt x="1593386" y="625147"/>
                    </a:lnTo>
                    <a:lnTo>
                      <a:pt x="1593913" y="626316"/>
                    </a:lnTo>
                    <a:lnTo>
                      <a:pt x="1594430" y="629072"/>
                    </a:lnTo>
                    <a:lnTo>
                      <a:pt x="1594948" y="632972"/>
                    </a:lnTo>
                    <a:lnTo>
                      <a:pt x="1595474" y="637339"/>
                    </a:lnTo>
                    <a:lnTo>
                      <a:pt x="1595992" y="641455"/>
                    </a:lnTo>
                    <a:lnTo>
                      <a:pt x="1596518" y="644704"/>
                    </a:lnTo>
                    <a:lnTo>
                      <a:pt x="1597035" y="646758"/>
                    </a:lnTo>
                    <a:lnTo>
                      <a:pt x="1597553" y="647676"/>
                    </a:lnTo>
                    <a:lnTo>
                      <a:pt x="1598079" y="647885"/>
                    </a:lnTo>
                    <a:lnTo>
                      <a:pt x="1598597" y="648002"/>
                    </a:lnTo>
                    <a:lnTo>
                      <a:pt x="1599123" y="648712"/>
                    </a:lnTo>
                    <a:lnTo>
                      <a:pt x="1599641" y="650641"/>
                    </a:lnTo>
                    <a:lnTo>
                      <a:pt x="1600159" y="654181"/>
                    </a:lnTo>
                    <a:lnTo>
                      <a:pt x="1600684" y="659400"/>
                    </a:lnTo>
                    <a:lnTo>
                      <a:pt x="1601202" y="665897"/>
                    </a:lnTo>
                    <a:lnTo>
                      <a:pt x="1601728" y="672919"/>
                    </a:lnTo>
                    <a:lnTo>
                      <a:pt x="1602246" y="679491"/>
                    </a:lnTo>
                    <a:lnTo>
                      <a:pt x="1602764" y="684726"/>
                    </a:lnTo>
                    <a:lnTo>
                      <a:pt x="1603290" y="687950"/>
                    </a:lnTo>
                    <a:lnTo>
                      <a:pt x="1603808" y="688910"/>
                    </a:lnTo>
                    <a:lnTo>
                      <a:pt x="1604334" y="687824"/>
                    </a:lnTo>
                    <a:lnTo>
                      <a:pt x="1604851" y="685386"/>
                    </a:lnTo>
                    <a:lnTo>
                      <a:pt x="1605369" y="682639"/>
                    </a:lnTo>
                    <a:lnTo>
                      <a:pt x="1605895" y="680743"/>
                    </a:lnTo>
                    <a:lnTo>
                      <a:pt x="1606413" y="680760"/>
                    </a:lnTo>
                    <a:lnTo>
                      <a:pt x="1606939" y="683407"/>
                    </a:lnTo>
                    <a:lnTo>
                      <a:pt x="1607457" y="688968"/>
                    </a:lnTo>
                    <a:lnTo>
                      <a:pt x="1607974" y="697168"/>
                    </a:lnTo>
                    <a:lnTo>
                      <a:pt x="1608500" y="707180"/>
                    </a:lnTo>
                    <a:lnTo>
                      <a:pt x="1609018" y="717768"/>
                    </a:lnTo>
                    <a:lnTo>
                      <a:pt x="1609544" y="727496"/>
                    </a:lnTo>
                    <a:lnTo>
                      <a:pt x="1610062" y="735020"/>
                    </a:lnTo>
                    <a:lnTo>
                      <a:pt x="1610580" y="739362"/>
                    </a:lnTo>
                    <a:lnTo>
                      <a:pt x="1611106" y="740105"/>
                    </a:lnTo>
                    <a:lnTo>
                      <a:pt x="1611623" y="737508"/>
                    </a:lnTo>
                    <a:lnTo>
                      <a:pt x="1612149" y="732440"/>
                    </a:lnTo>
                    <a:lnTo>
                      <a:pt x="1612667" y="726244"/>
                    </a:lnTo>
                    <a:lnTo>
                      <a:pt x="1613185" y="720507"/>
                    </a:lnTo>
                    <a:lnTo>
                      <a:pt x="1613711" y="716766"/>
                    </a:lnTo>
                    <a:lnTo>
                      <a:pt x="1614229" y="716190"/>
                    </a:lnTo>
                    <a:lnTo>
                      <a:pt x="1614755" y="719355"/>
                    </a:lnTo>
                    <a:lnTo>
                      <a:pt x="1615272" y="726160"/>
                    </a:lnTo>
                    <a:lnTo>
                      <a:pt x="1615790" y="735822"/>
                    </a:lnTo>
                    <a:lnTo>
                      <a:pt x="1616316" y="747028"/>
                    </a:lnTo>
                    <a:lnTo>
                      <a:pt x="1616834" y="758159"/>
                    </a:lnTo>
                    <a:lnTo>
                      <a:pt x="1617360" y="767519"/>
                    </a:lnTo>
                    <a:lnTo>
                      <a:pt x="1617878" y="773715"/>
                    </a:lnTo>
                    <a:lnTo>
                      <a:pt x="1618395" y="775886"/>
                    </a:lnTo>
                    <a:lnTo>
                      <a:pt x="1618921" y="773890"/>
                    </a:lnTo>
                    <a:lnTo>
                      <a:pt x="1619439" y="768304"/>
                    </a:lnTo>
                    <a:lnTo>
                      <a:pt x="1619965" y="760338"/>
                    </a:lnTo>
                    <a:lnTo>
                      <a:pt x="1620483" y="751637"/>
                    </a:lnTo>
                    <a:lnTo>
                      <a:pt x="1621001" y="743971"/>
                    </a:lnTo>
                    <a:lnTo>
                      <a:pt x="1621527" y="738903"/>
                    </a:lnTo>
                    <a:lnTo>
                      <a:pt x="1622045" y="737425"/>
                    </a:lnTo>
                    <a:lnTo>
                      <a:pt x="1622571" y="739846"/>
                    </a:lnTo>
                    <a:lnTo>
                      <a:pt x="1623088" y="745800"/>
                    </a:lnTo>
                    <a:lnTo>
                      <a:pt x="1623606" y="754276"/>
                    </a:lnTo>
                    <a:lnTo>
                      <a:pt x="1624132" y="763812"/>
                    </a:lnTo>
                    <a:lnTo>
                      <a:pt x="1624650" y="772713"/>
                    </a:lnTo>
                    <a:lnTo>
                      <a:pt x="1625176" y="779418"/>
                    </a:lnTo>
                    <a:lnTo>
                      <a:pt x="1625694" y="782758"/>
                    </a:lnTo>
                    <a:lnTo>
                      <a:pt x="1626211" y="782241"/>
                    </a:lnTo>
                    <a:lnTo>
                      <a:pt x="1626737" y="778015"/>
                    </a:lnTo>
                    <a:lnTo>
                      <a:pt x="1627255" y="770876"/>
                    </a:lnTo>
                    <a:lnTo>
                      <a:pt x="1627781" y="762150"/>
                    </a:lnTo>
                    <a:lnTo>
                      <a:pt x="1628299" y="753415"/>
                    </a:lnTo>
                    <a:lnTo>
                      <a:pt x="1628816" y="746193"/>
                    </a:lnTo>
                    <a:lnTo>
                      <a:pt x="1629343" y="741617"/>
                    </a:lnTo>
                    <a:lnTo>
                      <a:pt x="1629860" y="740230"/>
                    </a:lnTo>
                    <a:lnTo>
                      <a:pt x="1630386" y="741976"/>
                    </a:lnTo>
                    <a:lnTo>
                      <a:pt x="1630904" y="746234"/>
                    </a:lnTo>
                    <a:lnTo>
                      <a:pt x="1631422" y="751937"/>
                    </a:lnTo>
                    <a:lnTo>
                      <a:pt x="1631948" y="757774"/>
                    </a:lnTo>
                    <a:lnTo>
                      <a:pt x="1632466" y="762417"/>
                    </a:lnTo>
                    <a:lnTo>
                      <a:pt x="1632992" y="764922"/>
                    </a:lnTo>
                    <a:lnTo>
                      <a:pt x="1633509" y="764830"/>
                    </a:lnTo>
                    <a:lnTo>
                      <a:pt x="1634027" y="762192"/>
                    </a:lnTo>
                    <a:lnTo>
                      <a:pt x="1634553" y="757515"/>
                    </a:lnTo>
                    <a:lnTo>
                      <a:pt x="1635071" y="751662"/>
                    </a:lnTo>
                    <a:lnTo>
                      <a:pt x="1635597" y="745717"/>
                    </a:lnTo>
                    <a:lnTo>
                      <a:pt x="1636115" y="740690"/>
                    </a:lnTo>
                    <a:lnTo>
                      <a:pt x="1636632" y="737308"/>
                    </a:lnTo>
                    <a:lnTo>
                      <a:pt x="1637158" y="735855"/>
                    </a:lnTo>
                    <a:lnTo>
                      <a:pt x="1637676" y="736147"/>
                    </a:lnTo>
                    <a:lnTo>
                      <a:pt x="1638202" y="737675"/>
                    </a:lnTo>
                    <a:lnTo>
                      <a:pt x="1638720" y="739713"/>
                    </a:lnTo>
                    <a:lnTo>
                      <a:pt x="1639238" y="741441"/>
                    </a:lnTo>
                    <a:lnTo>
                      <a:pt x="1639764" y="742210"/>
                    </a:lnTo>
                    <a:lnTo>
                      <a:pt x="1640281" y="741692"/>
                    </a:lnTo>
                    <a:lnTo>
                      <a:pt x="1640807" y="739997"/>
                    </a:lnTo>
                    <a:lnTo>
                      <a:pt x="1641325" y="737558"/>
                    </a:lnTo>
                    <a:lnTo>
                      <a:pt x="1641843" y="735003"/>
                    </a:lnTo>
                    <a:lnTo>
                      <a:pt x="1642369" y="732966"/>
                    </a:lnTo>
                    <a:lnTo>
                      <a:pt x="1642887" y="732022"/>
                    </a:lnTo>
                    <a:lnTo>
                      <a:pt x="1643413" y="732490"/>
                    </a:lnTo>
                    <a:lnTo>
                      <a:pt x="1643931" y="734327"/>
                    </a:lnTo>
                    <a:lnTo>
                      <a:pt x="1644448" y="737082"/>
                    </a:lnTo>
                    <a:lnTo>
                      <a:pt x="1644974" y="740013"/>
                    </a:lnTo>
                    <a:lnTo>
                      <a:pt x="1645492" y="742268"/>
                    </a:lnTo>
                    <a:lnTo>
                      <a:pt x="1646018" y="743145"/>
                    </a:lnTo>
                    <a:lnTo>
                      <a:pt x="1646536" y="742218"/>
                    </a:lnTo>
                    <a:lnTo>
                      <a:pt x="1647053" y="739479"/>
                    </a:lnTo>
                    <a:lnTo>
                      <a:pt x="1647579" y="735371"/>
                    </a:lnTo>
                    <a:lnTo>
                      <a:pt x="1648097" y="730778"/>
                    </a:lnTo>
                    <a:lnTo>
                      <a:pt x="1648623" y="726820"/>
                    </a:lnTo>
                    <a:lnTo>
                      <a:pt x="1649141" y="724582"/>
                    </a:lnTo>
                    <a:lnTo>
                      <a:pt x="1649659" y="724874"/>
                    </a:lnTo>
                    <a:lnTo>
                      <a:pt x="1650185" y="728089"/>
                    </a:lnTo>
                    <a:lnTo>
                      <a:pt x="1650703" y="734051"/>
                    </a:lnTo>
                    <a:lnTo>
                      <a:pt x="1651229" y="742034"/>
                    </a:lnTo>
                    <a:lnTo>
                      <a:pt x="1651746" y="750802"/>
                    </a:lnTo>
                    <a:lnTo>
                      <a:pt x="1652264" y="758885"/>
                    </a:lnTo>
                    <a:lnTo>
                      <a:pt x="1652790" y="764897"/>
                    </a:lnTo>
                    <a:lnTo>
                      <a:pt x="1653308" y="767828"/>
                    </a:lnTo>
                    <a:lnTo>
                      <a:pt x="1653834" y="767252"/>
                    </a:lnTo>
                    <a:lnTo>
                      <a:pt x="1654352" y="763444"/>
                    </a:lnTo>
                    <a:lnTo>
                      <a:pt x="1654869" y="757332"/>
                    </a:lnTo>
                    <a:lnTo>
                      <a:pt x="1655395" y="750368"/>
                    </a:lnTo>
                    <a:lnTo>
                      <a:pt x="1655913" y="744214"/>
                    </a:lnTo>
                    <a:lnTo>
                      <a:pt x="1656439" y="740506"/>
                    </a:lnTo>
                    <a:lnTo>
                      <a:pt x="1656957" y="740473"/>
                    </a:lnTo>
                    <a:lnTo>
                      <a:pt x="1657474" y="744690"/>
                    </a:lnTo>
                    <a:lnTo>
                      <a:pt x="1658001" y="752948"/>
                    </a:lnTo>
                    <a:lnTo>
                      <a:pt x="1658518" y="764263"/>
                    </a:lnTo>
                    <a:lnTo>
                      <a:pt x="1659044" y="777047"/>
                    </a:lnTo>
                    <a:lnTo>
                      <a:pt x="1659562" y="789439"/>
                    </a:lnTo>
                    <a:lnTo>
                      <a:pt x="1660080" y="799626"/>
                    </a:lnTo>
                    <a:lnTo>
                      <a:pt x="1660606" y="806189"/>
                    </a:lnTo>
                    <a:lnTo>
                      <a:pt x="1661124" y="808419"/>
                    </a:lnTo>
                    <a:lnTo>
                      <a:pt x="1661650" y="806390"/>
                    </a:lnTo>
                    <a:lnTo>
                      <a:pt x="1662167" y="800970"/>
                    </a:lnTo>
                    <a:lnTo>
                      <a:pt x="1662685" y="793655"/>
                    </a:lnTo>
                    <a:lnTo>
                      <a:pt x="1663211" y="786282"/>
                    </a:lnTo>
                    <a:lnTo>
                      <a:pt x="1663729" y="780712"/>
                    </a:lnTo>
                    <a:lnTo>
                      <a:pt x="1664255" y="778508"/>
                    </a:lnTo>
                    <a:lnTo>
                      <a:pt x="1664773" y="780587"/>
                    </a:lnTo>
                    <a:lnTo>
                      <a:pt x="1665290" y="787034"/>
                    </a:lnTo>
                    <a:lnTo>
                      <a:pt x="1665817" y="797112"/>
                    </a:lnTo>
                    <a:lnTo>
                      <a:pt x="1666334" y="809479"/>
                    </a:lnTo>
                    <a:lnTo>
                      <a:pt x="1666860" y="822414"/>
                    </a:lnTo>
                    <a:lnTo>
                      <a:pt x="1667378" y="834112"/>
                    </a:lnTo>
                    <a:lnTo>
                      <a:pt x="1667896" y="842989"/>
                    </a:lnTo>
                    <a:lnTo>
                      <a:pt x="1668422" y="847999"/>
                    </a:lnTo>
                    <a:lnTo>
                      <a:pt x="1668940" y="848826"/>
                    </a:lnTo>
                    <a:lnTo>
                      <a:pt x="1669465" y="845928"/>
                    </a:lnTo>
                    <a:lnTo>
                      <a:pt x="1669983" y="840400"/>
                    </a:lnTo>
                    <a:lnTo>
                      <a:pt x="1670501" y="833737"/>
                    </a:lnTo>
                    <a:lnTo>
                      <a:pt x="1671027" y="827608"/>
                    </a:lnTo>
                    <a:lnTo>
                      <a:pt x="1671545" y="823541"/>
                    </a:lnTo>
                    <a:lnTo>
                      <a:pt x="1672071" y="822572"/>
                    </a:lnTo>
                    <a:lnTo>
                      <a:pt x="1672588" y="825086"/>
                    </a:lnTo>
                    <a:lnTo>
                      <a:pt x="1673106" y="830789"/>
                    </a:lnTo>
                    <a:lnTo>
                      <a:pt x="1673632" y="838872"/>
                    </a:lnTo>
                    <a:lnTo>
                      <a:pt x="1674150" y="848149"/>
                    </a:lnTo>
                    <a:lnTo>
                      <a:pt x="1674676" y="857251"/>
                    </a:lnTo>
                    <a:lnTo>
                      <a:pt x="1675194" y="864841"/>
                    </a:lnTo>
                    <a:lnTo>
                      <a:pt x="1675712" y="869876"/>
                    </a:lnTo>
                    <a:lnTo>
                      <a:pt x="1676238" y="871889"/>
                    </a:lnTo>
                    <a:lnTo>
                      <a:pt x="1676755" y="870995"/>
                    </a:lnTo>
                    <a:lnTo>
                      <a:pt x="1677281" y="867822"/>
                    </a:lnTo>
                    <a:lnTo>
                      <a:pt x="1677799" y="863330"/>
                    </a:lnTo>
                    <a:lnTo>
                      <a:pt x="1678317" y="858637"/>
                    </a:lnTo>
                    <a:lnTo>
                      <a:pt x="1678843" y="854821"/>
                    </a:lnTo>
                    <a:lnTo>
                      <a:pt x="1679361" y="852667"/>
                    </a:lnTo>
                    <a:lnTo>
                      <a:pt x="1679887" y="852516"/>
                    </a:lnTo>
                    <a:lnTo>
                      <a:pt x="1680404" y="854220"/>
                    </a:lnTo>
                    <a:lnTo>
                      <a:pt x="1680922" y="857309"/>
                    </a:lnTo>
                    <a:lnTo>
                      <a:pt x="1681448" y="861100"/>
                    </a:lnTo>
                    <a:lnTo>
                      <a:pt x="1681966" y="864791"/>
                    </a:lnTo>
                    <a:lnTo>
                      <a:pt x="1682492" y="867605"/>
                    </a:lnTo>
                    <a:lnTo>
                      <a:pt x="1683010" y="868991"/>
                    </a:lnTo>
                    <a:lnTo>
                      <a:pt x="1683527" y="868799"/>
                    </a:lnTo>
                    <a:lnTo>
                      <a:pt x="1684053" y="867263"/>
                    </a:lnTo>
                    <a:lnTo>
                      <a:pt x="1684571" y="864925"/>
                    </a:lnTo>
                    <a:lnTo>
                      <a:pt x="1685097" y="862403"/>
                    </a:lnTo>
                    <a:lnTo>
                      <a:pt x="1685615" y="860290"/>
                    </a:lnTo>
                    <a:lnTo>
                      <a:pt x="1686133" y="859046"/>
                    </a:lnTo>
                    <a:lnTo>
                      <a:pt x="1686659" y="858846"/>
                    </a:lnTo>
                    <a:lnTo>
                      <a:pt x="1687176" y="859547"/>
                    </a:lnTo>
                    <a:lnTo>
                      <a:pt x="1687703" y="860674"/>
                    </a:lnTo>
                    <a:lnTo>
                      <a:pt x="1688220" y="861568"/>
                    </a:lnTo>
                    <a:lnTo>
                      <a:pt x="1688738" y="861585"/>
                    </a:lnTo>
                    <a:lnTo>
                      <a:pt x="1689264" y="860265"/>
                    </a:lnTo>
                    <a:lnTo>
                      <a:pt x="1689782" y="857410"/>
                    </a:lnTo>
                    <a:lnTo>
                      <a:pt x="1690308" y="853201"/>
                    </a:lnTo>
                    <a:lnTo>
                      <a:pt x="1690826" y="848182"/>
                    </a:lnTo>
                    <a:lnTo>
                      <a:pt x="1691343" y="843231"/>
                    </a:lnTo>
                    <a:lnTo>
                      <a:pt x="1691869" y="839273"/>
                    </a:lnTo>
                    <a:lnTo>
                      <a:pt x="1692387" y="837060"/>
                    </a:lnTo>
                    <a:lnTo>
                      <a:pt x="1692913" y="837010"/>
                    </a:lnTo>
                    <a:lnTo>
                      <a:pt x="1693431" y="839131"/>
                    </a:lnTo>
                    <a:lnTo>
                      <a:pt x="1693948" y="842980"/>
                    </a:lnTo>
                    <a:lnTo>
                      <a:pt x="1694474" y="847698"/>
                    </a:lnTo>
                    <a:lnTo>
                      <a:pt x="1694992" y="852099"/>
                    </a:lnTo>
                    <a:lnTo>
                      <a:pt x="1695518" y="854921"/>
                    </a:lnTo>
                    <a:lnTo>
                      <a:pt x="1696036" y="855113"/>
                    </a:lnTo>
                    <a:lnTo>
                      <a:pt x="1696554" y="852124"/>
                    </a:lnTo>
                    <a:lnTo>
                      <a:pt x="1697080" y="846037"/>
                    </a:lnTo>
                    <a:lnTo>
                      <a:pt x="1697598" y="837561"/>
                    </a:lnTo>
                    <a:lnTo>
                      <a:pt x="1698124" y="828000"/>
                    </a:lnTo>
                    <a:lnTo>
                      <a:pt x="1698641" y="818932"/>
                    </a:lnTo>
                    <a:lnTo>
                      <a:pt x="1699159" y="811959"/>
                    </a:lnTo>
                    <a:lnTo>
                      <a:pt x="1699685" y="808327"/>
                    </a:lnTo>
                    <a:lnTo>
                      <a:pt x="1700203" y="808711"/>
                    </a:lnTo>
                    <a:lnTo>
                      <a:pt x="1700729" y="813045"/>
                    </a:lnTo>
                    <a:lnTo>
                      <a:pt x="1701247" y="820560"/>
                    </a:lnTo>
                    <a:lnTo>
                      <a:pt x="1701764" y="829837"/>
                    </a:lnTo>
                    <a:lnTo>
                      <a:pt x="1702290" y="839064"/>
                    </a:lnTo>
                    <a:lnTo>
                      <a:pt x="1702808" y="846337"/>
                    </a:lnTo>
                    <a:lnTo>
                      <a:pt x="1703334" y="850086"/>
                    </a:lnTo>
                    <a:lnTo>
                      <a:pt x="1703852" y="849393"/>
                    </a:lnTo>
                    <a:lnTo>
                      <a:pt x="1704369" y="844199"/>
                    </a:lnTo>
                    <a:lnTo>
                      <a:pt x="1704896" y="835357"/>
                    </a:lnTo>
                    <a:lnTo>
                      <a:pt x="1705413" y="824418"/>
                    </a:lnTo>
                    <a:lnTo>
                      <a:pt x="1705939" y="813395"/>
                    </a:lnTo>
                    <a:lnTo>
                      <a:pt x="1706457" y="804344"/>
                    </a:lnTo>
                    <a:lnTo>
                      <a:pt x="1706975" y="799000"/>
                    </a:lnTo>
                    <a:lnTo>
                      <a:pt x="1707501" y="798448"/>
                    </a:lnTo>
                    <a:lnTo>
                      <a:pt x="1708019" y="802899"/>
                    </a:lnTo>
                    <a:lnTo>
                      <a:pt x="1708545" y="811625"/>
                    </a:lnTo>
                    <a:lnTo>
                      <a:pt x="1709062" y="823123"/>
                    </a:lnTo>
                    <a:lnTo>
                      <a:pt x="1709580" y="835398"/>
                    </a:lnTo>
                    <a:lnTo>
                      <a:pt x="1710106" y="846354"/>
                    </a:lnTo>
                    <a:lnTo>
                      <a:pt x="1710624" y="854170"/>
                    </a:lnTo>
                    <a:lnTo>
                      <a:pt x="1711150" y="857627"/>
                    </a:lnTo>
                    <a:lnTo>
                      <a:pt x="1711668" y="856357"/>
                    </a:lnTo>
                    <a:lnTo>
                      <a:pt x="1712185" y="850930"/>
                    </a:lnTo>
                    <a:lnTo>
                      <a:pt x="1712712" y="842655"/>
                    </a:lnTo>
                    <a:lnTo>
                      <a:pt x="1713229" y="833369"/>
                    </a:lnTo>
                    <a:lnTo>
                      <a:pt x="1713755" y="825061"/>
                    </a:lnTo>
                    <a:lnTo>
                      <a:pt x="1714273" y="819541"/>
                    </a:lnTo>
                    <a:lnTo>
                      <a:pt x="1714791" y="818097"/>
                    </a:lnTo>
                    <a:lnTo>
                      <a:pt x="1715317" y="821211"/>
                    </a:lnTo>
                    <a:lnTo>
                      <a:pt x="1715834" y="828468"/>
                    </a:lnTo>
                    <a:lnTo>
                      <a:pt x="1716360" y="838680"/>
                    </a:lnTo>
                    <a:lnTo>
                      <a:pt x="1716878" y="850245"/>
                    </a:lnTo>
                    <a:lnTo>
                      <a:pt x="1717396" y="861418"/>
                    </a:lnTo>
                    <a:lnTo>
                      <a:pt x="1717922" y="870636"/>
                    </a:lnTo>
                    <a:lnTo>
                      <a:pt x="1718440" y="876732"/>
                    </a:lnTo>
                    <a:lnTo>
                      <a:pt x="1718966" y="879212"/>
                    </a:lnTo>
                    <a:lnTo>
                      <a:pt x="1719484" y="878277"/>
                    </a:lnTo>
                    <a:lnTo>
                      <a:pt x="1720001" y="874770"/>
                    </a:lnTo>
                    <a:lnTo>
                      <a:pt x="1720527" y="869943"/>
                    </a:lnTo>
                    <a:lnTo>
                      <a:pt x="1721045" y="865200"/>
                    </a:lnTo>
                    <a:lnTo>
                      <a:pt x="1721571" y="861894"/>
                    </a:lnTo>
                    <a:lnTo>
                      <a:pt x="1722089" y="861042"/>
                    </a:lnTo>
                    <a:lnTo>
                      <a:pt x="1722607" y="863096"/>
                    </a:lnTo>
                    <a:lnTo>
                      <a:pt x="1723133" y="867872"/>
                    </a:lnTo>
                    <a:lnTo>
                      <a:pt x="1723650" y="874611"/>
                    </a:lnTo>
                    <a:lnTo>
                      <a:pt x="1724176" y="882318"/>
                    </a:lnTo>
                    <a:lnTo>
                      <a:pt x="1724694" y="889942"/>
                    </a:lnTo>
                    <a:lnTo>
                      <a:pt x="1725212" y="896539"/>
                    </a:lnTo>
                    <a:lnTo>
                      <a:pt x="1725738" y="901440"/>
                    </a:lnTo>
                    <a:lnTo>
                      <a:pt x="1726255" y="904371"/>
                    </a:lnTo>
                    <a:lnTo>
                      <a:pt x="1726782" y="905507"/>
                    </a:lnTo>
                    <a:lnTo>
                      <a:pt x="1727299" y="905398"/>
                    </a:lnTo>
                    <a:lnTo>
                      <a:pt x="1727817" y="904780"/>
                    </a:lnTo>
                    <a:lnTo>
                      <a:pt x="1728343" y="904371"/>
                    </a:lnTo>
                    <a:lnTo>
                      <a:pt x="1728861" y="904747"/>
                    </a:lnTo>
                    <a:lnTo>
                      <a:pt x="1729387" y="906275"/>
                    </a:lnTo>
                    <a:lnTo>
                      <a:pt x="1729905" y="908981"/>
                    </a:lnTo>
                    <a:lnTo>
                      <a:pt x="1730422" y="912521"/>
                    </a:lnTo>
                    <a:lnTo>
                      <a:pt x="1730948" y="916321"/>
                    </a:lnTo>
                    <a:lnTo>
                      <a:pt x="1731466" y="919727"/>
                    </a:lnTo>
                    <a:lnTo>
                      <a:pt x="1731992" y="922241"/>
                    </a:lnTo>
                    <a:lnTo>
                      <a:pt x="1732510" y="923577"/>
                    </a:lnTo>
                    <a:lnTo>
                      <a:pt x="1733028" y="923727"/>
                    </a:lnTo>
                    <a:lnTo>
                      <a:pt x="1733554" y="922984"/>
                    </a:lnTo>
                    <a:lnTo>
                      <a:pt x="1734071" y="921924"/>
                    </a:lnTo>
                    <a:lnTo>
                      <a:pt x="1734598" y="921281"/>
                    </a:lnTo>
                    <a:lnTo>
                      <a:pt x="1735115" y="921715"/>
                    </a:lnTo>
                    <a:lnTo>
                      <a:pt x="1735633" y="923610"/>
                    </a:lnTo>
                    <a:lnTo>
                      <a:pt x="1736159" y="926967"/>
                    </a:lnTo>
                    <a:lnTo>
                      <a:pt x="1736677" y="931460"/>
                    </a:lnTo>
                    <a:lnTo>
                      <a:pt x="1737203" y="936470"/>
                    </a:lnTo>
                    <a:lnTo>
                      <a:pt x="1737721" y="941154"/>
                    </a:lnTo>
                    <a:lnTo>
                      <a:pt x="1738238" y="944586"/>
                    </a:lnTo>
                    <a:lnTo>
                      <a:pt x="1738764" y="946006"/>
                    </a:lnTo>
                    <a:lnTo>
                      <a:pt x="1739282" y="944962"/>
                    </a:lnTo>
                    <a:lnTo>
                      <a:pt x="1739808" y="941480"/>
                    </a:lnTo>
                    <a:lnTo>
                      <a:pt x="1740326" y="936044"/>
                    </a:lnTo>
                    <a:lnTo>
                      <a:pt x="1740843" y="929564"/>
                    </a:lnTo>
                    <a:lnTo>
                      <a:pt x="1741369" y="923243"/>
                    </a:lnTo>
                    <a:lnTo>
                      <a:pt x="1741887" y="918375"/>
                    </a:lnTo>
                    <a:lnTo>
                      <a:pt x="1742413" y="916028"/>
                    </a:lnTo>
                    <a:lnTo>
                      <a:pt x="1742931" y="916780"/>
                    </a:lnTo>
                    <a:lnTo>
                      <a:pt x="1743449" y="920588"/>
                    </a:lnTo>
                    <a:lnTo>
                      <a:pt x="1743975" y="926817"/>
                    </a:lnTo>
                    <a:lnTo>
                      <a:pt x="1744493" y="934307"/>
                    </a:lnTo>
                    <a:lnTo>
                      <a:pt x="1745019" y="941614"/>
                    </a:lnTo>
                    <a:lnTo>
                      <a:pt x="1745536" y="947200"/>
                    </a:lnTo>
                    <a:lnTo>
                      <a:pt x="1746054" y="949763"/>
                    </a:lnTo>
                    <a:lnTo>
                      <a:pt x="1746580" y="948494"/>
                    </a:lnTo>
                    <a:lnTo>
                      <a:pt x="1747098" y="943250"/>
                    </a:lnTo>
                    <a:lnTo>
                      <a:pt x="1747624" y="934624"/>
                    </a:lnTo>
                    <a:lnTo>
                      <a:pt x="1748142" y="923853"/>
                    </a:lnTo>
                    <a:lnTo>
                      <a:pt x="1748659" y="912638"/>
                    </a:lnTo>
                    <a:lnTo>
                      <a:pt x="1749185" y="902818"/>
                    </a:lnTo>
                    <a:lnTo>
                      <a:pt x="1749703" y="896021"/>
                    </a:lnTo>
                    <a:lnTo>
                      <a:pt x="1750229" y="893357"/>
                    </a:lnTo>
                    <a:lnTo>
                      <a:pt x="1750747" y="895144"/>
                    </a:lnTo>
                    <a:lnTo>
                      <a:pt x="1751265" y="900889"/>
                    </a:lnTo>
                    <a:lnTo>
                      <a:pt x="1751791" y="909306"/>
                    </a:lnTo>
                    <a:lnTo>
                      <a:pt x="1752308" y="918617"/>
                    </a:lnTo>
                    <a:lnTo>
                      <a:pt x="1752834" y="926842"/>
                    </a:lnTo>
                    <a:lnTo>
                      <a:pt x="1753352" y="932178"/>
                    </a:lnTo>
                    <a:lnTo>
                      <a:pt x="1753870" y="933330"/>
                    </a:lnTo>
                    <a:lnTo>
                      <a:pt x="1754396" y="929781"/>
                    </a:lnTo>
                    <a:lnTo>
                      <a:pt x="1754914" y="921874"/>
                    </a:lnTo>
                    <a:lnTo>
                      <a:pt x="1755440" y="910801"/>
                    </a:lnTo>
                    <a:lnTo>
                      <a:pt x="1755957" y="898326"/>
                    </a:lnTo>
                    <a:lnTo>
                      <a:pt x="1756475" y="886443"/>
                    </a:lnTo>
                    <a:lnTo>
                      <a:pt x="1757001" y="877058"/>
                    </a:lnTo>
                    <a:lnTo>
                      <a:pt x="1757519" y="871613"/>
                    </a:lnTo>
                    <a:lnTo>
                      <a:pt x="1758045" y="870854"/>
                    </a:lnTo>
                    <a:lnTo>
                      <a:pt x="1758563" y="874603"/>
                    </a:lnTo>
                    <a:lnTo>
                      <a:pt x="1759080" y="881842"/>
                    </a:lnTo>
                    <a:lnTo>
                      <a:pt x="1759607" y="890927"/>
                    </a:lnTo>
                    <a:lnTo>
                      <a:pt x="1760124" y="899929"/>
                    </a:lnTo>
                    <a:lnTo>
                      <a:pt x="1760650" y="907027"/>
                    </a:lnTo>
                    <a:lnTo>
                      <a:pt x="1761168" y="910784"/>
                    </a:lnTo>
                    <a:lnTo>
                      <a:pt x="1761686" y="910459"/>
                    </a:lnTo>
                    <a:lnTo>
                      <a:pt x="1762212" y="906108"/>
                    </a:lnTo>
                    <a:lnTo>
                      <a:pt x="1762729" y="898610"/>
                    </a:lnTo>
                    <a:lnTo>
                      <a:pt x="1763255" y="889358"/>
                    </a:lnTo>
                    <a:lnTo>
                      <a:pt x="1763773" y="880039"/>
                    </a:lnTo>
                    <a:lnTo>
                      <a:pt x="1764291" y="872240"/>
                    </a:lnTo>
                    <a:lnTo>
                      <a:pt x="1764817" y="867255"/>
                    </a:lnTo>
                    <a:lnTo>
                      <a:pt x="1765335" y="865810"/>
                    </a:lnTo>
                    <a:lnTo>
                      <a:pt x="1765861" y="867939"/>
                    </a:lnTo>
                    <a:lnTo>
                      <a:pt x="1766379" y="872958"/>
                    </a:lnTo>
                    <a:lnTo>
                      <a:pt x="1766896" y="879671"/>
                    </a:lnTo>
                    <a:lnTo>
                      <a:pt x="1767422" y="886711"/>
                    </a:lnTo>
                    <a:lnTo>
                      <a:pt x="1767940" y="892790"/>
                    </a:lnTo>
                    <a:lnTo>
                      <a:pt x="1768466" y="896915"/>
                    </a:lnTo>
                    <a:lnTo>
                      <a:pt x="1768984" y="898543"/>
                    </a:lnTo>
                    <a:lnTo>
                      <a:pt x="1769502" y="897725"/>
                    </a:lnTo>
                    <a:lnTo>
                      <a:pt x="1770028" y="895036"/>
                    </a:lnTo>
                    <a:lnTo>
                      <a:pt x="1770545" y="891445"/>
                    </a:lnTo>
                    <a:lnTo>
                      <a:pt x="1771071" y="887963"/>
                    </a:lnTo>
                    <a:lnTo>
                      <a:pt x="1771589" y="885466"/>
                    </a:lnTo>
                    <a:lnTo>
                      <a:pt x="1772107" y="884556"/>
                    </a:lnTo>
                    <a:lnTo>
                      <a:pt x="1772633" y="885458"/>
                    </a:lnTo>
                    <a:lnTo>
                      <a:pt x="1773150" y="887997"/>
                    </a:lnTo>
                    <a:lnTo>
                      <a:pt x="1773677" y="891595"/>
                    </a:lnTo>
                    <a:lnTo>
                      <a:pt x="1774194" y="895512"/>
                    </a:lnTo>
                    <a:lnTo>
                      <a:pt x="1774712" y="899019"/>
                    </a:lnTo>
                    <a:lnTo>
                      <a:pt x="1775238" y="901641"/>
                    </a:lnTo>
                    <a:lnTo>
                      <a:pt x="1775756" y="903169"/>
                    </a:lnTo>
                    <a:lnTo>
                      <a:pt x="1776282" y="903728"/>
                    </a:lnTo>
                    <a:lnTo>
                      <a:pt x="1776800" y="903720"/>
                    </a:lnTo>
                    <a:lnTo>
                      <a:pt x="1777317" y="903812"/>
                    </a:lnTo>
                    <a:lnTo>
                      <a:pt x="1777843" y="904672"/>
                    </a:lnTo>
                    <a:lnTo>
                      <a:pt x="1778361" y="906801"/>
                    </a:lnTo>
                    <a:lnTo>
                      <a:pt x="1778887" y="910317"/>
                    </a:lnTo>
                    <a:lnTo>
                      <a:pt x="1779405" y="914984"/>
                    </a:lnTo>
                    <a:lnTo>
                      <a:pt x="1779923" y="920270"/>
                    </a:lnTo>
                    <a:lnTo>
                      <a:pt x="1780449" y="925439"/>
                    </a:lnTo>
                    <a:lnTo>
                      <a:pt x="1780966" y="929706"/>
                    </a:lnTo>
                    <a:lnTo>
                      <a:pt x="1781493" y="932361"/>
                    </a:lnTo>
                    <a:lnTo>
                      <a:pt x="1782010" y="933038"/>
                    </a:lnTo>
                    <a:lnTo>
                      <a:pt x="1782528" y="931827"/>
                    </a:lnTo>
                    <a:lnTo>
                      <a:pt x="1783054" y="929247"/>
                    </a:lnTo>
                    <a:lnTo>
                      <a:pt x="1783572" y="926166"/>
                    </a:lnTo>
                    <a:lnTo>
                      <a:pt x="1784098" y="923610"/>
                    </a:lnTo>
                    <a:lnTo>
                      <a:pt x="1784616" y="922625"/>
                    </a:lnTo>
                    <a:lnTo>
                      <a:pt x="1785133" y="924028"/>
                    </a:lnTo>
                    <a:lnTo>
                      <a:pt x="1785659" y="928186"/>
                    </a:lnTo>
                    <a:lnTo>
                      <a:pt x="1786177" y="934891"/>
                    </a:lnTo>
                    <a:lnTo>
                      <a:pt x="1786703" y="943384"/>
                    </a:lnTo>
                    <a:lnTo>
                      <a:pt x="1787221" y="952544"/>
                    </a:lnTo>
                    <a:lnTo>
                      <a:pt x="1787738" y="961053"/>
                    </a:lnTo>
                    <a:lnTo>
                      <a:pt x="1788265" y="967624"/>
                    </a:lnTo>
                    <a:lnTo>
                      <a:pt x="1788782" y="971240"/>
                    </a:lnTo>
                    <a:lnTo>
                      <a:pt x="1789308" y="971390"/>
                    </a:lnTo>
                    <a:lnTo>
                      <a:pt x="1789826" y="968217"/>
                    </a:lnTo>
                    <a:lnTo>
                      <a:pt x="1790344" y="962489"/>
                    </a:lnTo>
                    <a:lnTo>
                      <a:pt x="1790870" y="955475"/>
                    </a:lnTo>
                    <a:lnTo>
                      <a:pt x="1791388" y="948728"/>
                    </a:lnTo>
                    <a:lnTo>
                      <a:pt x="1791914" y="943768"/>
                    </a:lnTo>
                    <a:lnTo>
                      <a:pt x="1792431" y="941814"/>
                    </a:lnTo>
                    <a:lnTo>
                      <a:pt x="1792949" y="943559"/>
                    </a:lnTo>
                    <a:lnTo>
                      <a:pt x="1793475" y="948987"/>
                    </a:lnTo>
                    <a:lnTo>
                      <a:pt x="1793993" y="957412"/>
                    </a:lnTo>
                    <a:lnTo>
                      <a:pt x="1794519" y="967549"/>
                    </a:lnTo>
                    <a:lnTo>
                      <a:pt x="1795036" y="977795"/>
                    </a:lnTo>
                    <a:lnTo>
                      <a:pt x="1795554" y="986446"/>
                    </a:lnTo>
                    <a:lnTo>
                      <a:pt x="1796080" y="992057"/>
                    </a:lnTo>
                    <a:lnTo>
                      <a:pt x="1796598" y="993686"/>
                    </a:lnTo>
                    <a:lnTo>
                      <a:pt x="1797124" y="991089"/>
                    </a:lnTo>
                    <a:lnTo>
                      <a:pt x="1797642" y="984784"/>
                    </a:lnTo>
                    <a:lnTo>
                      <a:pt x="1798160" y="975958"/>
                    </a:lnTo>
                    <a:lnTo>
                      <a:pt x="1798686" y="966238"/>
                    </a:lnTo>
                    <a:lnTo>
                      <a:pt x="1799203" y="957362"/>
                    </a:lnTo>
                    <a:lnTo>
                      <a:pt x="1799729" y="950924"/>
                    </a:lnTo>
                    <a:lnTo>
                      <a:pt x="1800247" y="948035"/>
                    </a:lnTo>
                    <a:lnTo>
                      <a:pt x="1800765" y="949187"/>
                    </a:lnTo>
                    <a:lnTo>
                      <a:pt x="1801291" y="954105"/>
                    </a:lnTo>
                    <a:lnTo>
                      <a:pt x="1801809" y="961829"/>
                    </a:lnTo>
                    <a:lnTo>
                      <a:pt x="1802335" y="970839"/>
                    </a:lnTo>
                    <a:lnTo>
                      <a:pt x="1802852" y="979407"/>
                    </a:lnTo>
                    <a:lnTo>
                      <a:pt x="1803370" y="985895"/>
                    </a:lnTo>
                    <a:lnTo>
                      <a:pt x="1803896" y="989076"/>
                    </a:lnTo>
                    <a:lnTo>
                      <a:pt x="1804414" y="988308"/>
                    </a:lnTo>
                    <a:lnTo>
                      <a:pt x="1804940" y="983657"/>
                    </a:lnTo>
                    <a:lnTo>
                      <a:pt x="1805458" y="975891"/>
                    </a:lnTo>
                    <a:lnTo>
                      <a:pt x="1805976" y="966313"/>
                    </a:lnTo>
                    <a:lnTo>
                      <a:pt x="1806502" y="956494"/>
                    </a:lnTo>
                    <a:lnTo>
                      <a:pt x="1807019" y="947976"/>
                    </a:lnTo>
                    <a:lnTo>
                      <a:pt x="1807545" y="942006"/>
                    </a:lnTo>
                    <a:lnTo>
                      <a:pt x="1808063" y="939359"/>
                    </a:lnTo>
                    <a:lnTo>
                      <a:pt x="1808581" y="940169"/>
                    </a:lnTo>
                    <a:lnTo>
                      <a:pt x="1809107" y="943868"/>
                    </a:lnTo>
                    <a:lnTo>
                      <a:pt x="1809624" y="949329"/>
                    </a:lnTo>
                    <a:lnTo>
                      <a:pt x="1810151" y="955166"/>
                    </a:lnTo>
                    <a:lnTo>
                      <a:pt x="1810668" y="960026"/>
                    </a:lnTo>
                    <a:lnTo>
                      <a:pt x="1811186" y="962848"/>
                    </a:lnTo>
                    <a:lnTo>
                      <a:pt x="1811712" y="962982"/>
                    </a:lnTo>
                    <a:lnTo>
                      <a:pt x="1812230" y="960301"/>
                    </a:lnTo>
                    <a:lnTo>
                      <a:pt x="1812756" y="955216"/>
                    </a:lnTo>
                    <a:lnTo>
                      <a:pt x="1813274" y="948619"/>
                    </a:lnTo>
                    <a:lnTo>
                      <a:pt x="1813791" y="941597"/>
                    </a:lnTo>
                    <a:lnTo>
                      <a:pt x="1814317" y="935226"/>
                    </a:lnTo>
                    <a:lnTo>
                      <a:pt x="1814835" y="930357"/>
                    </a:lnTo>
                    <a:lnTo>
                      <a:pt x="1815361" y="927518"/>
                    </a:lnTo>
                    <a:lnTo>
                      <a:pt x="1815879" y="926758"/>
                    </a:lnTo>
                    <a:lnTo>
                      <a:pt x="1816397" y="927685"/>
                    </a:lnTo>
                    <a:lnTo>
                      <a:pt x="1816923" y="929522"/>
                    </a:lnTo>
                    <a:lnTo>
                      <a:pt x="1817440" y="931410"/>
                    </a:lnTo>
                    <a:lnTo>
                      <a:pt x="1817966" y="932587"/>
                    </a:lnTo>
                    <a:lnTo>
                      <a:pt x="1818484" y="932629"/>
                    </a:lnTo>
                    <a:lnTo>
                      <a:pt x="1819002" y="931384"/>
                    </a:lnTo>
                    <a:lnTo>
                      <a:pt x="1819528" y="929038"/>
                    </a:lnTo>
                    <a:lnTo>
                      <a:pt x="1820046" y="926065"/>
                    </a:lnTo>
                    <a:lnTo>
                      <a:pt x="1820572" y="923134"/>
                    </a:lnTo>
                    <a:lnTo>
                      <a:pt x="1821089" y="920905"/>
                    </a:lnTo>
                    <a:lnTo>
                      <a:pt x="1821607" y="919828"/>
                    </a:lnTo>
                    <a:lnTo>
                      <a:pt x="1822133" y="919986"/>
                    </a:lnTo>
                    <a:lnTo>
                      <a:pt x="1822651" y="921114"/>
                    </a:lnTo>
                    <a:lnTo>
                      <a:pt x="1823177" y="922700"/>
                    </a:lnTo>
                    <a:lnTo>
                      <a:pt x="1823695" y="924078"/>
                    </a:lnTo>
                    <a:lnTo>
                      <a:pt x="1824212" y="924546"/>
                    </a:lnTo>
                    <a:lnTo>
                      <a:pt x="1824738" y="923594"/>
                    </a:lnTo>
                    <a:lnTo>
                      <a:pt x="1825256" y="921072"/>
                    </a:lnTo>
                    <a:lnTo>
                      <a:pt x="1825782" y="917264"/>
                    </a:lnTo>
                    <a:lnTo>
                      <a:pt x="1826300" y="912822"/>
                    </a:lnTo>
                    <a:lnTo>
                      <a:pt x="1826818" y="908630"/>
                    </a:lnTo>
                    <a:lnTo>
                      <a:pt x="1827344" y="905632"/>
                    </a:lnTo>
                    <a:lnTo>
                      <a:pt x="1827861" y="904689"/>
                    </a:lnTo>
                    <a:lnTo>
                      <a:pt x="1828388" y="906342"/>
                    </a:lnTo>
                    <a:lnTo>
                      <a:pt x="1828905" y="910551"/>
                    </a:lnTo>
                    <a:lnTo>
                      <a:pt x="1829423" y="916696"/>
                    </a:lnTo>
                    <a:lnTo>
                      <a:pt x="1829949" y="923694"/>
                    </a:lnTo>
                    <a:lnTo>
                      <a:pt x="1830467" y="930240"/>
                    </a:lnTo>
                    <a:lnTo>
                      <a:pt x="1830993" y="935084"/>
                    </a:lnTo>
                    <a:lnTo>
                      <a:pt x="1831510" y="937238"/>
                    </a:lnTo>
                    <a:lnTo>
                      <a:pt x="1832028" y="936194"/>
                    </a:lnTo>
                    <a:lnTo>
                      <a:pt x="1832554" y="932061"/>
                    </a:lnTo>
                    <a:lnTo>
                      <a:pt x="1833072" y="925598"/>
                    </a:lnTo>
                    <a:lnTo>
                      <a:pt x="1833598" y="918074"/>
                    </a:lnTo>
                    <a:lnTo>
                      <a:pt x="1834116" y="911060"/>
                    </a:lnTo>
                    <a:lnTo>
                      <a:pt x="1834633" y="906117"/>
                    </a:lnTo>
                    <a:lnTo>
                      <a:pt x="1835160" y="904547"/>
                    </a:lnTo>
                    <a:lnTo>
                      <a:pt x="1835677" y="907035"/>
                    </a:lnTo>
                    <a:lnTo>
                      <a:pt x="1836203" y="913523"/>
                    </a:lnTo>
                    <a:lnTo>
                      <a:pt x="1836721" y="923109"/>
                    </a:lnTo>
                    <a:lnTo>
                      <a:pt x="1837239" y="934299"/>
                    </a:lnTo>
                    <a:lnTo>
                      <a:pt x="1837765" y="945271"/>
                    </a:lnTo>
                    <a:lnTo>
                      <a:pt x="1838283" y="954247"/>
                    </a:lnTo>
                    <a:lnTo>
                      <a:pt x="1838809" y="959809"/>
                    </a:lnTo>
                    <a:lnTo>
                      <a:pt x="1839326" y="961145"/>
                    </a:lnTo>
                    <a:lnTo>
                      <a:pt x="1839844" y="958205"/>
                    </a:lnTo>
                    <a:lnTo>
                      <a:pt x="1840370" y="951767"/>
                    </a:lnTo>
                    <a:lnTo>
                      <a:pt x="1840888" y="943258"/>
                    </a:lnTo>
                    <a:lnTo>
                      <a:pt x="1841414" y="934507"/>
                    </a:lnTo>
                    <a:lnTo>
                      <a:pt x="1841932" y="927435"/>
                    </a:lnTo>
                    <a:lnTo>
                      <a:pt x="1842449" y="923619"/>
                    </a:lnTo>
                    <a:lnTo>
                      <a:pt x="1842976" y="924078"/>
                    </a:lnTo>
                    <a:lnTo>
                      <a:pt x="1843493" y="928988"/>
                    </a:lnTo>
                    <a:lnTo>
                      <a:pt x="1844019" y="937731"/>
                    </a:lnTo>
                    <a:lnTo>
                      <a:pt x="1844537" y="948970"/>
                    </a:lnTo>
                    <a:lnTo>
                      <a:pt x="1845055" y="960944"/>
                    </a:lnTo>
                    <a:lnTo>
                      <a:pt x="1845581" y="971758"/>
                    </a:lnTo>
                    <a:lnTo>
                      <a:pt x="1846098" y="979757"/>
                    </a:lnTo>
                    <a:lnTo>
                      <a:pt x="1846624" y="983824"/>
                    </a:lnTo>
                    <a:lnTo>
                      <a:pt x="1847142" y="983582"/>
                    </a:lnTo>
                    <a:lnTo>
                      <a:pt x="1847660" y="979457"/>
                    </a:lnTo>
                    <a:lnTo>
                      <a:pt x="1848186" y="972543"/>
                    </a:lnTo>
                    <a:lnTo>
                      <a:pt x="1848704" y="964443"/>
                    </a:lnTo>
                    <a:lnTo>
                      <a:pt x="1849230" y="956894"/>
                    </a:lnTo>
                    <a:lnTo>
                      <a:pt x="1849747" y="951433"/>
                    </a:lnTo>
                    <a:lnTo>
                      <a:pt x="1850265" y="949137"/>
                    </a:lnTo>
                    <a:lnTo>
                      <a:pt x="1850791" y="950473"/>
                    </a:lnTo>
                    <a:lnTo>
                      <a:pt x="1851309" y="955283"/>
                    </a:lnTo>
                    <a:lnTo>
                      <a:pt x="1851835" y="962790"/>
                    </a:lnTo>
                    <a:lnTo>
                      <a:pt x="1852353" y="971708"/>
                    </a:lnTo>
                    <a:lnTo>
                      <a:pt x="1852871" y="980517"/>
                    </a:lnTo>
                    <a:lnTo>
                      <a:pt x="1853397" y="987757"/>
                    </a:lnTo>
                    <a:lnTo>
                      <a:pt x="1853914" y="992375"/>
                    </a:lnTo>
                    <a:lnTo>
                      <a:pt x="1854440" y="993828"/>
                    </a:lnTo>
                    <a:lnTo>
                      <a:pt x="1854958" y="992183"/>
                    </a:lnTo>
                    <a:lnTo>
                      <a:pt x="1855476" y="988058"/>
                    </a:lnTo>
                    <a:lnTo>
                      <a:pt x="1856002" y="982505"/>
                    </a:lnTo>
                    <a:lnTo>
                      <a:pt x="1856519" y="976726"/>
                    </a:lnTo>
                    <a:lnTo>
                      <a:pt x="1857046" y="971825"/>
                    </a:lnTo>
                    <a:lnTo>
                      <a:pt x="1857563" y="968601"/>
                    </a:lnTo>
                    <a:lnTo>
                      <a:pt x="1858081" y="967499"/>
                    </a:lnTo>
                    <a:lnTo>
                      <a:pt x="1858607" y="968535"/>
                    </a:lnTo>
                    <a:lnTo>
                      <a:pt x="1859125" y="971349"/>
                    </a:lnTo>
                    <a:lnTo>
                      <a:pt x="1859651" y="975223"/>
                    </a:lnTo>
                    <a:lnTo>
                      <a:pt x="1860169" y="979223"/>
                    </a:lnTo>
                    <a:lnTo>
                      <a:pt x="1860686" y="982463"/>
                    </a:lnTo>
                    <a:lnTo>
                      <a:pt x="1861212" y="984333"/>
                    </a:lnTo>
                    <a:lnTo>
                      <a:pt x="1861730" y="984575"/>
                    </a:lnTo>
                    <a:lnTo>
                      <a:pt x="1862256" y="983290"/>
                    </a:lnTo>
                    <a:lnTo>
                      <a:pt x="1862774" y="980860"/>
                    </a:lnTo>
                    <a:lnTo>
                      <a:pt x="1863292" y="977879"/>
                    </a:lnTo>
                    <a:lnTo>
                      <a:pt x="1863818" y="975023"/>
                    </a:lnTo>
                    <a:lnTo>
                      <a:pt x="1864335" y="972843"/>
                    </a:lnTo>
                    <a:lnTo>
                      <a:pt x="1864861" y="971599"/>
                    </a:lnTo>
                    <a:lnTo>
                      <a:pt x="1865379" y="971273"/>
                    </a:lnTo>
                    <a:lnTo>
                      <a:pt x="1865897" y="971566"/>
                    </a:lnTo>
                    <a:lnTo>
                      <a:pt x="1866423" y="972050"/>
                    </a:lnTo>
                    <a:lnTo>
                      <a:pt x="1866941" y="972192"/>
                    </a:lnTo>
                    <a:lnTo>
                      <a:pt x="1867467" y="971482"/>
                    </a:lnTo>
                    <a:lnTo>
                      <a:pt x="1867984" y="969629"/>
                    </a:lnTo>
                    <a:lnTo>
                      <a:pt x="1868502" y="966673"/>
                    </a:lnTo>
                    <a:lnTo>
                      <a:pt x="1869028" y="962998"/>
                    </a:lnTo>
                    <a:lnTo>
                      <a:pt x="1869546" y="959182"/>
                    </a:lnTo>
                    <a:lnTo>
                      <a:pt x="1870072" y="955867"/>
                    </a:lnTo>
                    <a:lnTo>
                      <a:pt x="1870590" y="953663"/>
                    </a:lnTo>
                    <a:lnTo>
                      <a:pt x="1871107" y="953037"/>
                    </a:lnTo>
                    <a:lnTo>
                      <a:pt x="1871633" y="954147"/>
                    </a:lnTo>
                    <a:lnTo>
                      <a:pt x="1872151" y="956727"/>
                    </a:lnTo>
                    <a:lnTo>
                      <a:pt x="1872677" y="960059"/>
                    </a:lnTo>
                    <a:lnTo>
                      <a:pt x="1873195" y="963207"/>
                    </a:lnTo>
                    <a:lnTo>
                      <a:pt x="1873713" y="965161"/>
                    </a:lnTo>
                    <a:lnTo>
                      <a:pt x="1874239" y="965094"/>
                    </a:lnTo>
                    <a:lnTo>
                      <a:pt x="1874757" y="962489"/>
                    </a:lnTo>
                    <a:lnTo>
                      <a:pt x="1875283" y="957345"/>
                    </a:lnTo>
                    <a:lnTo>
                      <a:pt x="1875800" y="950206"/>
                    </a:lnTo>
                    <a:lnTo>
                      <a:pt x="1876318" y="942081"/>
                    </a:lnTo>
                    <a:lnTo>
                      <a:pt x="1876844" y="934249"/>
                    </a:lnTo>
                    <a:lnTo>
                      <a:pt x="1877362" y="927986"/>
                    </a:lnTo>
                    <a:lnTo>
                      <a:pt x="1877888" y="924345"/>
                    </a:lnTo>
                    <a:lnTo>
                      <a:pt x="1878405" y="924011"/>
                    </a:lnTo>
                    <a:lnTo>
                      <a:pt x="1878923" y="927076"/>
                    </a:lnTo>
                    <a:lnTo>
                      <a:pt x="1879449" y="932979"/>
                    </a:lnTo>
                    <a:lnTo>
                      <a:pt x="1879967" y="940511"/>
                    </a:lnTo>
                    <a:lnTo>
                      <a:pt x="1880493" y="948076"/>
                    </a:lnTo>
                    <a:lnTo>
                      <a:pt x="1881011" y="954030"/>
                    </a:lnTo>
                    <a:lnTo>
                      <a:pt x="1881528" y="956961"/>
                    </a:lnTo>
                    <a:lnTo>
                      <a:pt x="1882055" y="956018"/>
                    </a:lnTo>
                    <a:lnTo>
                      <a:pt x="1882572" y="951058"/>
                    </a:lnTo>
                    <a:lnTo>
                      <a:pt x="1883098" y="942732"/>
                    </a:lnTo>
                    <a:lnTo>
                      <a:pt x="1883616" y="932353"/>
                    </a:lnTo>
                    <a:lnTo>
                      <a:pt x="1884134" y="921681"/>
                    </a:lnTo>
                    <a:lnTo>
                      <a:pt x="1884660" y="912563"/>
                    </a:lnTo>
                    <a:lnTo>
                      <a:pt x="1885178" y="906593"/>
                    </a:lnTo>
                    <a:lnTo>
                      <a:pt x="1885704" y="904864"/>
                    </a:lnTo>
                    <a:lnTo>
                      <a:pt x="1886221" y="907686"/>
                    </a:lnTo>
                    <a:lnTo>
                      <a:pt x="1886739" y="914534"/>
                    </a:lnTo>
                    <a:lnTo>
                      <a:pt x="1887265" y="924128"/>
                    </a:lnTo>
                    <a:lnTo>
                      <a:pt x="1887783" y="934649"/>
                    </a:lnTo>
                    <a:lnTo>
                      <a:pt x="1888309" y="944118"/>
                    </a:lnTo>
                    <a:lnTo>
                      <a:pt x="1888827" y="950749"/>
                    </a:lnTo>
                    <a:lnTo>
                      <a:pt x="1889344" y="953321"/>
                    </a:lnTo>
                    <a:lnTo>
                      <a:pt x="1889870" y="951358"/>
                    </a:lnTo>
                    <a:lnTo>
                      <a:pt x="1890388" y="945263"/>
                    </a:lnTo>
                    <a:lnTo>
                      <a:pt x="1890914" y="936202"/>
                    </a:lnTo>
                    <a:lnTo>
                      <a:pt x="1891432" y="925907"/>
                    </a:lnTo>
                    <a:lnTo>
                      <a:pt x="1891950" y="916337"/>
                    </a:lnTo>
                    <a:lnTo>
                      <a:pt x="1892476" y="909306"/>
                    </a:lnTo>
                    <a:lnTo>
                      <a:pt x="1892993" y="906108"/>
                    </a:lnTo>
                    <a:lnTo>
                      <a:pt x="1893519" y="907286"/>
                    </a:lnTo>
                    <a:lnTo>
                      <a:pt x="1894037" y="912588"/>
                    </a:lnTo>
                    <a:lnTo>
                      <a:pt x="1894555" y="921022"/>
                    </a:lnTo>
                    <a:lnTo>
                      <a:pt x="1895081" y="931075"/>
                    </a:lnTo>
                    <a:lnTo>
                      <a:pt x="1895599" y="940979"/>
                    </a:lnTo>
                    <a:lnTo>
                      <a:pt x="1896125" y="949045"/>
                    </a:lnTo>
                    <a:lnTo>
                      <a:pt x="1896642" y="954022"/>
                    </a:lnTo>
                    <a:lnTo>
                      <a:pt x="1897160" y="955291"/>
                    </a:lnTo>
                    <a:lnTo>
                      <a:pt x="1897686" y="952945"/>
                    </a:lnTo>
                    <a:lnTo>
                      <a:pt x="1898204" y="947743"/>
                    </a:lnTo>
                    <a:lnTo>
                      <a:pt x="1898730" y="940962"/>
                    </a:lnTo>
                    <a:lnTo>
                      <a:pt x="1899248" y="934132"/>
                    </a:lnTo>
                    <a:lnTo>
                      <a:pt x="1899766" y="928704"/>
                    </a:lnTo>
                    <a:lnTo>
                      <a:pt x="1900291" y="925765"/>
                    </a:lnTo>
                    <a:lnTo>
                      <a:pt x="1900809" y="925815"/>
                    </a:lnTo>
                    <a:lnTo>
                      <a:pt x="1901335" y="928762"/>
                    </a:lnTo>
                    <a:lnTo>
                      <a:pt x="1901853" y="934023"/>
                    </a:lnTo>
                    <a:lnTo>
                      <a:pt x="1902371" y="940636"/>
                    </a:lnTo>
                    <a:lnTo>
                      <a:pt x="1902897" y="947434"/>
                    </a:lnTo>
                    <a:lnTo>
                      <a:pt x="1903414" y="953287"/>
                    </a:lnTo>
                    <a:lnTo>
                      <a:pt x="1903941" y="957387"/>
                    </a:lnTo>
                    <a:lnTo>
                      <a:pt x="1904458" y="959366"/>
                    </a:lnTo>
                    <a:lnTo>
                      <a:pt x="1904976" y="959333"/>
                    </a:lnTo>
                    <a:lnTo>
                      <a:pt x="1905502" y="957738"/>
                    </a:lnTo>
                    <a:lnTo>
                      <a:pt x="1906020" y="955325"/>
                    </a:lnTo>
                    <a:lnTo>
                      <a:pt x="1906546" y="952928"/>
                    </a:lnTo>
                    <a:lnTo>
                      <a:pt x="1907064" y="951316"/>
                    </a:lnTo>
                    <a:lnTo>
                      <a:pt x="1907581" y="950949"/>
                    </a:lnTo>
                    <a:lnTo>
                      <a:pt x="1908107" y="951901"/>
                    </a:lnTo>
                    <a:lnTo>
                      <a:pt x="1908625" y="953913"/>
                    </a:lnTo>
                    <a:lnTo>
                      <a:pt x="1909151" y="956510"/>
                    </a:lnTo>
                    <a:lnTo>
                      <a:pt x="1909669" y="959132"/>
                    </a:lnTo>
                    <a:lnTo>
                      <a:pt x="1910187" y="961212"/>
                    </a:lnTo>
                    <a:lnTo>
                      <a:pt x="1910713" y="962347"/>
                    </a:lnTo>
                    <a:lnTo>
                      <a:pt x="1911230" y="962414"/>
                    </a:lnTo>
                    <a:lnTo>
                      <a:pt x="1911757" y="961654"/>
                    </a:lnTo>
                    <a:lnTo>
                      <a:pt x="1912274" y="960560"/>
                    </a:lnTo>
                    <a:lnTo>
                      <a:pt x="1912792" y="959717"/>
                    </a:lnTo>
                    <a:lnTo>
                      <a:pt x="1913318" y="959625"/>
                    </a:lnTo>
                    <a:lnTo>
                      <a:pt x="1913836" y="960652"/>
                    </a:lnTo>
                    <a:lnTo>
                      <a:pt x="1914362" y="962923"/>
                    </a:lnTo>
                    <a:lnTo>
                      <a:pt x="1914879" y="966238"/>
                    </a:lnTo>
                    <a:lnTo>
                      <a:pt x="1915397" y="970021"/>
                    </a:lnTo>
                    <a:lnTo>
                      <a:pt x="1915923" y="973495"/>
                    </a:lnTo>
                    <a:lnTo>
                      <a:pt x="1916441" y="975883"/>
                    </a:lnTo>
                    <a:lnTo>
                      <a:pt x="1916967" y="976568"/>
                    </a:lnTo>
                    <a:lnTo>
                      <a:pt x="1917485" y="975232"/>
                    </a:lnTo>
                    <a:lnTo>
                      <a:pt x="1918002" y="971925"/>
                    </a:lnTo>
                    <a:lnTo>
                      <a:pt x="1918528" y="967123"/>
                    </a:lnTo>
                    <a:lnTo>
                      <a:pt x="1919046" y="961679"/>
                    </a:lnTo>
                    <a:lnTo>
                      <a:pt x="1919572" y="956694"/>
                    </a:lnTo>
                    <a:lnTo>
                      <a:pt x="1920090" y="953204"/>
                    </a:lnTo>
                    <a:lnTo>
                      <a:pt x="1920608" y="951976"/>
                    </a:lnTo>
                    <a:lnTo>
                      <a:pt x="1921134" y="953404"/>
                    </a:lnTo>
                    <a:lnTo>
                      <a:pt x="1921652" y="957395"/>
                    </a:lnTo>
                    <a:lnTo>
                      <a:pt x="1922178" y="963341"/>
                    </a:lnTo>
                    <a:lnTo>
                      <a:pt x="1922695" y="970180"/>
                    </a:lnTo>
                    <a:lnTo>
                      <a:pt x="1923213" y="976551"/>
                    </a:lnTo>
                    <a:lnTo>
                      <a:pt x="1923739" y="981118"/>
                    </a:lnTo>
                    <a:lnTo>
                      <a:pt x="1924257" y="982847"/>
                    </a:lnTo>
                    <a:lnTo>
                      <a:pt x="1924783" y="981185"/>
                    </a:lnTo>
                    <a:lnTo>
                      <a:pt x="1925300" y="976167"/>
                    </a:lnTo>
                    <a:lnTo>
                      <a:pt x="1925818" y="968451"/>
                    </a:lnTo>
                    <a:lnTo>
                      <a:pt x="1926344" y="959241"/>
                    </a:lnTo>
                    <a:lnTo>
                      <a:pt x="1926862" y="950047"/>
                    </a:lnTo>
                    <a:lnTo>
                      <a:pt x="1927388" y="942448"/>
                    </a:lnTo>
                    <a:lnTo>
                      <a:pt x="1927906" y="937731"/>
                    </a:lnTo>
                    <a:lnTo>
                      <a:pt x="1928423" y="936687"/>
                    </a:lnTo>
                    <a:lnTo>
                      <a:pt x="1928950" y="939476"/>
                    </a:lnTo>
                    <a:lnTo>
                      <a:pt x="1929467" y="945521"/>
                    </a:lnTo>
                    <a:lnTo>
                      <a:pt x="1929993" y="953646"/>
                    </a:lnTo>
                    <a:lnTo>
                      <a:pt x="1930511" y="962197"/>
                    </a:lnTo>
                    <a:lnTo>
                      <a:pt x="1931029" y="969445"/>
                    </a:lnTo>
                    <a:lnTo>
                      <a:pt x="1931555" y="973879"/>
                    </a:lnTo>
                    <a:lnTo>
                      <a:pt x="1932073" y="974480"/>
                    </a:lnTo>
                    <a:lnTo>
                      <a:pt x="1932599" y="970931"/>
                    </a:lnTo>
                    <a:lnTo>
                      <a:pt x="1933116" y="963650"/>
                    </a:lnTo>
                    <a:lnTo>
                      <a:pt x="1933634" y="953746"/>
                    </a:lnTo>
                    <a:lnTo>
                      <a:pt x="1934160" y="942799"/>
                    </a:lnTo>
                    <a:lnTo>
                      <a:pt x="1934678" y="932620"/>
                    </a:lnTo>
                    <a:lnTo>
                      <a:pt x="1935204" y="924846"/>
                    </a:lnTo>
                    <a:lnTo>
                      <a:pt x="1935722" y="920688"/>
                    </a:lnTo>
                    <a:lnTo>
                      <a:pt x="1936239" y="920671"/>
                    </a:lnTo>
                    <a:lnTo>
                      <a:pt x="1936765" y="924562"/>
                    </a:lnTo>
                    <a:lnTo>
                      <a:pt x="1937283" y="931426"/>
                    </a:lnTo>
                    <a:lnTo>
                      <a:pt x="1937809" y="939785"/>
                    </a:lnTo>
                    <a:lnTo>
                      <a:pt x="1938327" y="947935"/>
                    </a:lnTo>
                    <a:lnTo>
                      <a:pt x="1938845" y="954214"/>
                    </a:lnTo>
                    <a:lnTo>
                      <a:pt x="1939371" y="957345"/>
                    </a:lnTo>
                    <a:lnTo>
                      <a:pt x="1939888" y="956677"/>
                    </a:lnTo>
                    <a:lnTo>
                      <a:pt x="1940414" y="952260"/>
                    </a:lnTo>
                    <a:lnTo>
                      <a:pt x="1940932" y="944862"/>
                    </a:lnTo>
                    <a:lnTo>
                      <a:pt x="1941450" y="935752"/>
                    </a:lnTo>
                    <a:lnTo>
                      <a:pt x="1941976" y="926508"/>
                    </a:lnTo>
                    <a:lnTo>
                      <a:pt x="1942494" y="918684"/>
                    </a:lnTo>
                    <a:lnTo>
                      <a:pt x="1943020" y="913490"/>
                    </a:lnTo>
                    <a:lnTo>
                      <a:pt x="1943538" y="911586"/>
                    </a:lnTo>
                    <a:lnTo>
                      <a:pt x="1944055" y="912972"/>
                    </a:lnTo>
                    <a:lnTo>
                      <a:pt x="1944581" y="917080"/>
                    </a:lnTo>
                    <a:lnTo>
                      <a:pt x="1945099" y="922892"/>
                    </a:lnTo>
                    <a:lnTo>
                      <a:pt x="1945625" y="929155"/>
                    </a:lnTo>
                    <a:lnTo>
                      <a:pt x="1946143" y="934558"/>
                    </a:lnTo>
                    <a:lnTo>
                      <a:pt x="1946661" y="938031"/>
                    </a:lnTo>
                    <a:lnTo>
                      <a:pt x="1947186" y="938983"/>
                    </a:lnTo>
                    <a:lnTo>
                      <a:pt x="1947704" y="937380"/>
                    </a:lnTo>
                    <a:lnTo>
                      <a:pt x="1948230" y="933706"/>
                    </a:lnTo>
                    <a:lnTo>
                      <a:pt x="1948748" y="928796"/>
                    </a:lnTo>
                    <a:lnTo>
                      <a:pt x="1949266" y="923686"/>
                    </a:lnTo>
                    <a:lnTo>
                      <a:pt x="1949792" y="919352"/>
                    </a:lnTo>
                    <a:lnTo>
                      <a:pt x="1950309" y="916546"/>
                    </a:lnTo>
                    <a:lnTo>
                      <a:pt x="1950836" y="915594"/>
                    </a:lnTo>
                    <a:lnTo>
                      <a:pt x="1951353" y="916371"/>
                    </a:lnTo>
                    <a:lnTo>
                      <a:pt x="1951871" y="918408"/>
                    </a:lnTo>
                    <a:lnTo>
                      <a:pt x="1952397" y="921080"/>
                    </a:lnTo>
                    <a:lnTo>
                      <a:pt x="1952915" y="923686"/>
                    </a:lnTo>
                    <a:lnTo>
                      <a:pt x="1953441" y="925598"/>
                    </a:lnTo>
                    <a:lnTo>
                      <a:pt x="1953959" y="926416"/>
                    </a:lnTo>
                    <a:lnTo>
                      <a:pt x="1954476" y="926082"/>
                    </a:lnTo>
                    <a:lnTo>
                      <a:pt x="1955002" y="924913"/>
                    </a:lnTo>
                    <a:lnTo>
                      <a:pt x="1955520" y="923468"/>
                    </a:lnTo>
                    <a:lnTo>
                      <a:pt x="1956046" y="922366"/>
                    </a:lnTo>
                    <a:lnTo>
                      <a:pt x="1956564" y="922082"/>
                    </a:lnTo>
                    <a:lnTo>
                      <a:pt x="1957081" y="922926"/>
                    </a:lnTo>
                    <a:lnTo>
                      <a:pt x="1957608" y="924905"/>
                    </a:lnTo>
                    <a:lnTo>
                      <a:pt x="1958125" y="927685"/>
                    </a:lnTo>
                    <a:lnTo>
                      <a:pt x="1958652" y="930625"/>
                    </a:lnTo>
                    <a:lnTo>
                      <a:pt x="1959169" y="932988"/>
                    </a:lnTo>
                    <a:lnTo>
                      <a:pt x="1959687" y="934123"/>
                    </a:lnTo>
                    <a:lnTo>
                      <a:pt x="1960213" y="933656"/>
                    </a:lnTo>
                    <a:lnTo>
                      <a:pt x="1960731" y="931551"/>
                    </a:lnTo>
                    <a:lnTo>
                      <a:pt x="1961257" y="928136"/>
                    </a:lnTo>
                    <a:lnTo>
                      <a:pt x="1961774" y="924136"/>
                    </a:lnTo>
                    <a:lnTo>
                      <a:pt x="1962292" y="920529"/>
                    </a:lnTo>
                    <a:lnTo>
                      <a:pt x="1962818" y="918300"/>
                    </a:lnTo>
                    <a:lnTo>
                      <a:pt x="1963336" y="918191"/>
                    </a:lnTo>
                    <a:lnTo>
                      <a:pt x="1963862" y="920546"/>
                    </a:lnTo>
                    <a:lnTo>
                      <a:pt x="1964380" y="925214"/>
                    </a:lnTo>
                    <a:lnTo>
                      <a:pt x="1964897" y="931635"/>
                    </a:lnTo>
                    <a:lnTo>
                      <a:pt x="1965423" y="938833"/>
                    </a:lnTo>
                    <a:lnTo>
                      <a:pt x="1965941" y="945546"/>
                    </a:lnTo>
                    <a:lnTo>
                      <a:pt x="1966467" y="950490"/>
                    </a:lnTo>
                    <a:lnTo>
                      <a:pt x="1966985" y="952661"/>
                    </a:lnTo>
                    <a:lnTo>
                      <a:pt x="1967503" y="951559"/>
                    </a:lnTo>
                    <a:lnTo>
                      <a:pt x="1968029" y="947342"/>
                    </a:lnTo>
                    <a:lnTo>
                      <a:pt x="1968547" y="940753"/>
                    </a:lnTo>
                    <a:lnTo>
                      <a:pt x="1969072" y="933046"/>
                    </a:lnTo>
                    <a:lnTo>
                      <a:pt x="1969590" y="925773"/>
                    </a:lnTo>
                    <a:lnTo>
                      <a:pt x="1970108" y="920462"/>
                    </a:lnTo>
                    <a:lnTo>
                      <a:pt x="1970634" y="918274"/>
                    </a:lnTo>
                    <a:lnTo>
                      <a:pt x="1971152" y="919769"/>
                    </a:lnTo>
                    <a:lnTo>
                      <a:pt x="1971678" y="924880"/>
                    </a:lnTo>
                    <a:lnTo>
                      <a:pt x="1972195" y="932879"/>
                    </a:lnTo>
                    <a:lnTo>
                      <a:pt x="1972713" y="942507"/>
                    </a:lnTo>
                    <a:lnTo>
                      <a:pt x="1973239" y="952110"/>
                    </a:lnTo>
                    <a:lnTo>
                      <a:pt x="1973757" y="959976"/>
                    </a:lnTo>
                    <a:lnTo>
                      <a:pt x="1974283" y="964669"/>
                    </a:lnTo>
                    <a:lnTo>
                      <a:pt x="1974801" y="965336"/>
                    </a:lnTo>
                    <a:lnTo>
                      <a:pt x="1975319" y="961888"/>
                    </a:lnTo>
                    <a:lnTo>
                      <a:pt x="1975845" y="954957"/>
                    </a:lnTo>
                    <a:lnTo>
                      <a:pt x="1976362" y="945855"/>
                    </a:lnTo>
                    <a:lnTo>
                      <a:pt x="1976888" y="936269"/>
                    </a:lnTo>
                    <a:lnTo>
                      <a:pt x="1977406" y="928003"/>
                    </a:lnTo>
                    <a:lnTo>
                      <a:pt x="1977924" y="922567"/>
                    </a:lnTo>
                    <a:lnTo>
                      <a:pt x="1978450" y="920963"/>
                    </a:lnTo>
                    <a:lnTo>
                      <a:pt x="1978968" y="923468"/>
                    </a:lnTo>
                    <a:lnTo>
                      <a:pt x="1979494" y="929631"/>
                    </a:lnTo>
                    <a:lnTo>
                      <a:pt x="1980011" y="938323"/>
                    </a:lnTo>
                    <a:lnTo>
                      <a:pt x="1980529" y="947960"/>
                    </a:lnTo>
                    <a:lnTo>
                      <a:pt x="1981055" y="956794"/>
                    </a:lnTo>
                    <a:lnTo>
                      <a:pt x="1981573" y="963241"/>
                    </a:lnTo>
                    <a:lnTo>
                      <a:pt x="1982099" y="966180"/>
                    </a:lnTo>
                    <a:lnTo>
                      <a:pt x="1982617" y="965144"/>
                    </a:lnTo>
                    <a:lnTo>
                      <a:pt x="1983134" y="960393"/>
                    </a:lnTo>
                    <a:lnTo>
                      <a:pt x="1983660" y="952820"/>
                    </a:lnTo>
                    <a:lnTo>
                      <a:pt x="1984178" y="943818"/>
                    </a:lnTo>
                    <a:lnTo>
                      <a:pt x="1984704" y="934992"/>
                    </a:lnTo>
                    <a:lnTo>
                      <a:pt x="1985222" y="927877"/>
                    </a:lnTo>
                    <a:lnTo>
                      <a:pt x="1985740" y="923669"/>
                    </a:lnTo>
                    <a:lnTo>
                      <a:pt x="1986266" y="922934"/>
                    </a:lnTo>
                    <a:lnTo>
                      <a:pt x="1986783" y="925589"/>
                    </a:lnTo>
                    <a:lnTo>
                      <a:pt x="1987309" y="930883"/>
                    </a:lnTo>
                    <a:lnTo>
                      <a:pt x="1987827" y="937639"/>
                    </a:lnTo>
                    <a:lnTo>
                      <a:pt x="1988345" y="944494"/>
                    </a:lnTo>
                    <a:lnTo>
                      <a:pt x="1988871" y="950147"/>
                    </a:lnTo>
                    <a:lnTo>
                      <a:pt x="1989389" y="953571"/>
                    </a:lnTo>
                    <a:lnTo>
                      <a:pt x="1989915" y="954172"/>
                    </a:lnTo>
                    <a:lnTo>
                      <a:pt x="1990433" y="951943"/>
                    </a:lnTo>
                    <a:lnTo>
                      <a:pt x="1990950" y="947375"/>
                    </a:lnTo>
                    <a:lnTo>
                      <a:pt x="1991476" y="941338"/>
                    </a:lnTo>
                    <a:lnTo>
                      <a:pt x="1991994" y="934925"/>
                    </a:lnTo>
                    <a:lnTo>
                      <a:pt x="1992520" y="929272"/>
                    </a:lnTo>
                    <a:lnTo>
                      <a:pt x="1993038" y="925264"/>
                    </a:lnTo>
                    <a:lnTo>
                      <a:pt x="1993555" y="923410"/>
                    </a:lnTo>
                    <a:lnTo>
                      <a:pt x="1994081" y="923694"/>
                    </a:lnTo>
                    <a:lnTo>
                      <a:pt x="1994599" y="925623"/>
                    </a:lnTo>
                    <a:lnTo>
                      <a:pt x="1995125" y="928462"/>
                    </a:lnTo>
                    <a:lnTo>
                      <a:pt x="1995643" y="931393"/>
                    </a:lnTo>
                    <a:lnTo>
                      <a:pt x="1996161" y="933681"/>
                    </a:lnTo>
                    <a:lnTo>
                      <a:pt x="1996687" y="934775"/>
                    </a:lnTo>
                    <a:lnTo>
                      <a:pt x="1997204" y="934432"/>
                    </a:lnTo>
                    <a:lnTo>
                      <a:pt x="1997731" y="932779"/>
                    </a:lnTo>
                    <a:lnTo>
                      <a:pt x="1998248" y="930249"/>
                    </a:lnTo>
                    <a:lnTo>
                      <a:pt x="1998766" y="927443"/>
                    </a:lnTo>
                    <a:lnTo>
                      <a:pt x="1999292" y="924946"/>
                    </a:lnTo>
                    <a:lnTo>
                      <a:pt x="1999810" y="923243"/>
                    </a:lnTo>
                    <a:lnTo>
                      <a:pt x="2000336" y="922583"/>
                    </a:lnTo>
                    <a:lnTo>
                      <a:pt x="2000854" y="922917"/>
                    </a:lnTo>
                    <a:lnTo>
                      <a:pt x="2001371" y="923894"/>
                    </a:lnTo>
                    <a:lnTo>
                      <a:pt x="2001897" y="924913"/>
                    </a:lnTo>
                    <a:lnTo>
                      <a:pt x="2002415" y="925330"/>
                    </a:lnTo>
                    <a:lnTo>
                      <a:pt x="2002941" y="924713"/>
                    </a:lnTo>
                    <a:lnTo>
                      <a:pt x="2003459" y="922850"/>
                    </a:lnTo>
                    <a:lnTo>
                      <a:pt x="2003976" y="919853"/>
                    </a:lnTo>
                    <a:lnTo>
                      <a:pt x="2004503" y="916112"/>
                    </a:lnTo>
                    <a:lnTo>
                      <a:pt x="2005020" y="912312"/>
                    </a:lnTo>
                    <a:lnTo>
                      <a:pt x="2005546" y="909290"/>
                    </a:lnTo>
                    <a:lnTo>
                      <a:pt x="2006064" y="907778"/>
                    </a:lnTo>
                    <a:lnTo>
                      <a:pt x="2006582" y="908213"/>
                    </a:lnTo>
                    <a:lnTo>
                      <a:pt x="2007108" y="910592"/>
                    </a:lnTo>
                    <a:lnTo>
                      <a:pt x="2007626" y="914509"/>
                    </a:lnTo>
                    <a:lnTo>
                      <a:pt x="2008152" y="919201"/>
                    </a:lnTo>
                    <a:lnTo>
                      <a:pt x="2008669" y="923686"/>
                    </a:lnTo>
                    <a:lnTo>
                      <a:pt x="2009187" y="926875"/>
                    </a:lnTo>
                    <a:lnTo>
                      <a:pt x="2009713" y="927861"/>
                    </a:lnTo>
                    <a:lnTo>
                      <a:pt x="2010231" y="926140"/>
                    </a:lnTo>
                    <a:lnTo>
                      <a:pt x="2010757" y="921765"/>
                    </a:lnTo>
                    <a:lnTo>
                      <a:pt x="2011275" y="915277"/>
                    </a:lnTo>
                    <a:lnTo>
                      <a:pt x="2011792" y="907695"/>
                    </a:lnTo>
                    <a:lnTo>
                      <a:pt x="2012319" y="900355"/>
                    </a:lnTo>
                    <a:lnTo>
                      <a:pt x="2012836" y="894685"/>
                    </a:lnTo>
                    <a:lnTo>
                      <a:pt x="2013362" y="891888"/>
                    </a:lnTo>
                    <a:lnTo>
                      <a:pt x="2013880" y="892606"/>
                    </a:lnTo>
                    <a:lnTo>
                      <a:pt x="2014398" y="896798"/>
                    </a:lnTo>
                    <a:lnTo>
                      <a:pt x="2014924" y="903753"/>
                    </a:lnTo>
                    <a:lnTo>
                      <a:pt x="2015442" y="912262"/>
                    </a:lnTo>
                    <a:lnTo>
                      <a:pt x="2015967" y="920763"/>
                    </a:lnTo>
                    <a:lnTo>
                      <a:pt x="2016485" y="927644"/>
                    </a:lnTo>
                    <a:lnTo>
                      <a:pt x="2017003" y="931501"/>
                    </a:lnTo>
                    <a:lnTo>
                      <a:pt x="2017529" y="931510"/>
                    </a:lnTo>
                    <a:lnTo>
                      <a:pt x="2018047" y="927543"/>
                    </a:lnTo>
                    <a:lnTo>
                      <a:pt x="2018573" y="920228"/>
                    </a:lnTo>
                    <a:lnTo>
                      <a:pt x="2019090" y="910826"/>
                    </a:lnTo>
                    <a:lnTo>
                      <a:pt x="2019608" y="901023"/>
                    </a:lnTo>
                    <a:lnTo>
                      <a:pt x="2020134" y="892656"/>
                    </a:lnTo>
                    <a:lnTo>
                      <a:pt x="2020652" y="887337"/>
                    </a:lnTo>
                    <a:lnTo>
                      <a:pt x="2021178" y="886084"/>
                    </a:lnTo>
                    <a:lnTo>
                      <a:pt x="2021696" y="889157"/>
                    </a:lnTo>
                    <a:lnTo>
                      <a:pt x="2022214" y="896030"/>
                    </a:lnTo>
                    <a:lnTo>
                      <a:pt x="2022740" y="905474"/>
                    </a:lnTo>
                    <a:lnTo>
                      <a:pt x="2023257" y="915803"/>
                    </a:lnTo>
                    <a:lnTo>
                      <a:pt x="2023783" y="925155"/>
                    </a:lnTo>
                    <a:lnTo>
                      <a:pt x="2024301" y="931852"/>
                    </a:lnTo>
                    <a:lnTo>
                      <a:pt x="2024819" y="934716"/>
                    </a:lnTo>
                    <a:lnTo>
                      <a:pt x="2025345" y="933330"/>
                    </a:lnTo>
                    <a:lnTo>
                      <a:pt x="2025863" y="928036"/>
                    </a:lnTo>
                    <a:lnTo>
                      <a:pt x="2026389" y="919911"/>
                    </a:lnTo>
                    <a:lnTo>
                      <a:pt x="2026906" y="910525"/>
                    </a:lnTo>
                    <a:lnTo>
                      <a:pt x="2027424" y="901641"/>
                    </a:lnTo>
                    <a:lnTo>
                      <a:pt x="2027950" y="894911"/>
                    </a:lnTo>
                    <a:lnTo>
                      <a:pt x="2028468" y="891545"/>
                    </a:lnTo>
                    <a:lnTo>
                      <a:pt x="2028994" y="892113"/>
                    </a:lnTo>
                    <a:lnTo>
                      <a:pt x="2029512" y="896447"/>
                    </a:lnTo>
                    <a:lnTo>
                      <a:pt x="2030029" y="903695"/>
                    </a:lnTo>
                    <a:lnTo>
                      <a:pt x="2030555" y="912463"/>
                    </a:lnTo>
                    <a:lnTo>
                      <a:pt x="2031073" y="921164"/>
                    </a:lnTo>
                    <a:lnTo>
                      <a:pt x="2031599" y="928270"/>
                    </a:lnTo>
                    <a:lnTo>
                      <a:pt x="2032117" y="932637"/>
                    </a:lnTo>
                    <a:lnTo>
                      <a:pt x="2032635" y="933664"/>
                    </a:lnTo>
                    <a:lnTo>
                      <a:pt x="2033161" y="931426"/>
                    </a:lnTo>
                    <a:lnTo>
                      <a:pt x="2033678" y="926591"/>
                    </a:lnTo>
                    <a:lnTo>
                      <a:pt x="2034204" y="920262"/>
                    </a:lnTo>
                    <a:lnTo>
                      <a:pt x="2034722" y="913732"/>
                    </a:lnTo>
                    <a:lnTo>
                      <a:pt x="2035240" y="908246"/>
                    </a:lnTo>
                    <a:lnTo>
                      <a:pt x="2035766" y="904780"/>
                    </a:lnTo>
                    <a:lnTo>
                      <a:pt x="2036284" y="903879"/>
                    </a:lnTo>
                    <a:lnTo>
                      <a:pt x="2036810" y="905582"/>
                    </a:lnTo>
                    <a:lnTo>
                      <a:pt x="2037328" y="909365"/>
                    </a:lnTo>
                    <a:lnTo>
                      <a:pt x="2037845" y="914350"/>
                    </a:lnTo>
                    <a:lnTo>
                      <a:pt x="2038371" y="919510"/>
                    </a:lnTo>
                    <a:lnTo>
                      <a:pt x="2038889" y="923928"/>
                    </a:lnTo>
                    <a:lnTo>
                      <a:pt x="2039415" y="926867"/>
                    </a:lnTo>
                    <a:lnTo>
                      <a:pt x="2039933" y="927969"/>
                    </a:lnTo>
                    <a:lnTo>
                      <a:pt x="2040450" y="927293"/>
                    </a:lnTo>
                    <a:lnTo>
                      <a:pt x="2040976" y="925255"/>
                    </a:lnTo>
                    <a:lnTo>
                      <a:pt x="2041494" y="922550"/>
                    </a:lnTo>
                    <a:lnTo>
                      <a:pt x="2042020" y="919894"/>
                    </a:lnTo>
                    <a:lnTo>
                      <a:pt x="2042538" y="917890"/>
                    </a:lnTo>
                    <a:lnTo>
                      <a:pt x="2043056" y="916930"/>
                    </a:lnTo>
                    <a:lnTo>
                      <a:pt x="2043582" y="917122"/>
                    </a:lnTo>
                    <a:lnTo>
                      <a:pt x="2044100" y="918274"/>
                    </a:lnTo>
                    <a:lnTo>
                      <a:pt x="2044626" y="919928"/>
                    </a:lnTo>
                    <a:lnTo>
                      <a:pt x="2045143" y="921481"/>
                    </a:lnTo>
                    <a:lnTo>
                      <a:pt x="2045661" y="922425"/>
                    </a:lnTo>
                    <a:lnTo>
                      <a:pt x="2046187" y="922450"/>
                    </a:lnTo>
                    <a:lnTo>
                      <a:pt x="2046705" y="921514"/>
                    </a:lnTo>
                    <a:lnTo>
                      <a:pt x="2047231" y="919819"/>
                    </a:lnTo>
                    <a:lnTo>
                      <a:pt x="2047749" y="917782"/>
                    </a:lnTo>
                    <a:lnTo>
                      <a:pt x="2048266" y="915995"/>
                    </a:lnTo>
                    <a:lnTo>
                      <a:pt x="2048792" y="915051"/>
                    </a:lnTo>
                    <a:lnTo>
                      <a:pt x="2049310" y="915385"/>
                    </a:lnTo>
                    <a:lnTo>
                      <a:pt x="2049836" y="917080"/>
                    </a:lnTo>
                    <a:lnTo>
                      <a:pt x="2050354" y="919894"/>
                    </a:lnTo>
                    <a:lnTo>
                      <a:pt x="2050871" y="923285"/>
                    </a:lnTo>
                    <a:lnTo>
                      <a:pt x="2051398" y="926533"/>
                    </a:lnTo>
                    <a:lnTo>
                      <a:pt x="2051915" y="928838"/>
                    </a:lnTo>
                    <a:lnTo>
                      <a:pt x="2052441" y="929464"/>
                    </a:lnTo>
                    <a:lnTo>
                      <a:pt x="2052959" y="928011"/>
                    </a:lnTo>
                    <a:lnTo>
                      <a:pt x="2053477" y="924487"/>
                    </a:lnTo>
                    <a:lnTo>
                      <a:pt x="2054003" y="919385"/>
                    </a:lnTo>
                    <a:lnTo>
                      <a:pt x="2054521" y="913506"/>
                    </a:lnTo>
                    <a:lnTo>
                      <a:pt x="2055047" y="907878"/>
                    </a:lnTo>
                    <a:lnTo>
                      <a:pt x="2055564" y="903553"/>
                    </a:lnTo>
                    <a:lnTo>
                      <a:pt x="2056082" y="901482"/>
                    </a:lnTo>
                    <a:lnTo>
                      <a:pt x="2056608" y="902175"/>
                    </a:lnTo>
                    <a:lnTo>
                      <a:pt x="2057126" y="905624"/>
                    </a:lnTo>
                    <a:lnTo>
                      <a:pt x="2057652" y="911210"/>
                    </a:lnTo>
                    <a:lnTo>
                      <a:pt x="2058170" y="917932"/>
                    </a:lnTo>
                    <a:lnTo>
                      <a:pt x="2058687" y="924504"/>
                    </a:lnTo>
                    <a:lnTo>
                      <a:pt x="2059214" y="929597"/>
                    </a:lnTo>
                    <a:lnTo>
                      <a:pt x="2059731" y="932061"/>
                    </a:lnTo>
                    <a:lnTo>
                      <a:pt x="2060257" y="931167"/>
                    </a:lnTo>
                    <a:lnTo>
                      <a:pt x="2060775" y="926834"/>
                    </a:lnTo>
                    <a:lnTo>
                      <a:pt x="2061293" y="919644"/>
                    </a:lnTo>
                    <a:lnTo>
                      <a:pt x="2061819" y="910743"/>
                    </a:lnTo>
                    <a:lnTo>
                      <a:pt x="2062336" y="901607"/>
                    </a:lnTo>
                    <a:lnTo>
                      <a:pt x="2062862" y="893800"/>
                    </a:lnTo>
                    <a:lnTo>
                      <a:pt x="2063380" y="888740"/>
                    </a:lnTo>
                    <a:lnTo>
                      <a:pt x="2063898" y="887328"/>
                    </a:lnTo>
                    <a:lnTo>
                      <a:pt x="2064424" y="889792"/>
                    </a:lnTo>
                    <a:lnTo>
                      <a:pt x="2064942" y="895612"/>
                    </a:lnTo>
                    <a:lnTo>
                      <a:pt x="2065468" y="903670"/>
                    </a:lnTo>
                    <a:lnTo>
                      <a:pt x="2065985" y="912446"/>
                    </a:lnTo>
                    <a:lnTo>
                      <a:pt x="2066503" y="920254"/>
                    </a:lnTo>
                    <a:lnTo>
                      <a:pt x="2067029" y="925523"/>
                    </a:lnTo>
                    <a:lnTo>
                      <a:pt x="2067547" y="927134"/>
                    </a:lnTo>
                    <a:lnTo>
                      <a:pt x="2068073" y="924663"/>
                    </a:lnTo>
                    <a:lnTo>
                      <a:pt x="2068591" y="918433"/>
                    </a:lnTo>
                    <a:lnTo>
                      <a:pt x="2069109" y="909482"/>
                    </a:lnTo>
                    <a:lnTo>
                      <a:pt x="2069635" y="899336"/>
                    </a:lnTo>
                    <a:lnTo>
                      <a:pt x="2070152" y="889733"/>
                    </a:lnTo>
                    <a:lnTo>
                      <a:pt x="2070678" y="882310"/>
                    </a:lnTo>
                    <a:lnTo>
                      <a:pt x="2071196" y="878302"/>
                    </a:lnTo>
                    <a:lnTo>
                      <a:pt x="2071714" y="878260"/>
                    </a:lnTo>
                    <a:lnTo>
                      <a:pt x="2072240" y="882026"/>
                    </a:lnTo>
                    <a:lnTo>
                      <a:pt x="2072757" y="888748"/>
                    </a:lnTo>
                    <a:lnTo>
                      <a:pt x="2073284" y="897031"/>
                    </a:lnTo>
                    <a:lnTo>
                      <a:pt x="2073801" y="905248"/>
                    </a:lnTo>
                    <a:lnTo>
                      <a:pt x="2074319" y="911811"/>
                    </a:lnTo>
                    <a:lnTo>
                      <a:pt x="2074845" y="915477"/>
                    </a:lnTo>
                    <a:lnTo>
                      <a:pt x="2075363" y="915602"/>
                    </a:lnTo>
                    <a:lnTo>
                      <a:pt x="2075889" y="912204"/>
                    </a:lnTo>
                    <a:lnTo>
                      <a:pt x="2076407" y="905958"/>
                    </a:lnTo>
                    <a:lnTo>
                      <a:pt x="2076924" y="898042"/>
                    </a:lnTo>
                    <a:lnTo>
                      <a:pt x="2077450" y="889892"/>
                    </a:lnTo>
                    <a:lnTo>
                      <a:pt x="2077968" y="882920"/>
                    </a:lnTo>
                    <a:lnTo>
                      <a:pt x="2078494" y="878260"/>
                    </a:lnTo>
                    <a:lnTo>
                      <a:pt x="2079012" y="876573"/>
                    </a:lnTo>
                    <a:lnTo>
                      <a:pt x="2079530" y="877951"/>
                    </a:lnTo>
                    <a:lnTo>
                      <a:pt x="2080056" y="881859"/>
                    </a:lnTo>
                    <a:lnTo>
                      <a:pt x="2080573" y="887320"/>
                    </a:lnTo>
                    <a:lnTo>
                      <a:pt x="2081100" y="893107"/>
                    </a:lnTo>
                    <a:lnTo>
                      <a:pt x="2081617" y="898084"/>
                    </a:lnTo>
                    <a:lnTo>
                      <a:pt x="2082135" y="901365"/>
                    </a:lnTo>
                    <a:lnTo>
                      <a:pt x="2082661" y="902468"/>
                    </a:lnTo>
                    <a:lnTo>
                      <a:pt x="2083179" y="901374"/>
                    </a:lnTo>
                    <a:lnTo>
                      <a:pt x="2083705" y="898484"/>
                    </a:lnTo>
                    <a:lnTo>
                      <a:pt x="2084223" y="894543"/>
                    </a:lnTo>
                    <a:lnTo>
                      <a:pt x="2084740" y="890426"/>
                    </a:lnTo>
                    <a:lnTo>
                      <a:pt x="2085266" y="886944"/>
                    </a:lnTo>
                    <a:lnTo>
                      <a:pt x="2085784" y="884715"/>
                    </a:lnTo>
                    <a:lnTo>
                      <a:pt x="2086310" y="884030"/>
                    </a:lnTo>
                    <a:lnTo>
                      <a:pt x="2086828" y="884832"/>
                    </a:lnTo>
                    <a:lnTo>
                      <a:pt x="2087345" y="886711"/>
                    </a:lnTo>
                    <a:lnTo>
                      <a:pt x="2087871" y="889015"/>
                    </a:lnTo>
                    <a:lnTo>
                      <a:pt x="2088389" y="891053"/>
                    </a:lnTo>
                    <a:lnTo>
                      <a:pt x="2088915" y="892322"/>
                    </a:lnTo>
                    <a:lnTo>
                      <a:pt x="2089433" y="892606"/>
                    </a:lnTo>
                    <a:lnTo>
                      <a:pt x="2089951" y="892005"/>
                    </a:lnTo>
                    <a:lnTo>
                      <a:pt x="2090477" y="890811"/>
                    </a:lnTo>
                    <a:lnTo>
                      <a:pt x="2090995" y="889516"/>
                    </a:lnTo>
                    <a:lnTo>
                      <a:pt x="2091521" y="888665"/>
                    </a:lnTo>
                    <a:lnTo>
                      <a:pt x="2092038" y="888723"/>
                    </a:lnTo>
                    <a:lnTo>
                      <a:pt x="2092556" y="889900"/>
                    </a:lnTo>
                    <a:lnTo>
                      <a:pt x="2093082" y="892080"/>
                    </a:lnTo>
                    <a:lnTo>
                      <a:pt x="2093600" y="894869"/>
                    </a:lnTo>
                    <a:lnTo>
                      <a:pt x="2094126" y="897691"/>
                    </a:lnTo>
                    <a:lnTo>
                      <a:pt x="2094644" y="899887"/>
                    </a:lnTo>
                    <a:lnTo>
                      <a:pt x="2095161" y="900848"/>
                    </a:lnTo>
                    <a:lnTo>
                      <a:pt x="2095687" y="900180"/>
                    </a:lnTo>
                    <a:lnTo>
                      <a:pt x="2096205" y="897858"/>
                    </a:lnTo>
                    <a:lnTo>
                      <a:pt x="2096731" y="894284"/>
                    </a:lnTo>
                    <a:lnTo>
                      <a:pt x="2097249" y="890176"/>
                    </a:lnTo>
                    <a:lnTo>
                      <a:pt x="2097767" y="886435"/>
                    </a:lnTo>
                    <a:lnTo>
                      <a:pt x="2098293" y="883922"/>
                    </a:lnTo>
                    <a:lnTo>
                      <a:pt x="2098810" y="883412"/>
                    </a:lnTo>
                    <a:lnTo>
                      <a:pt x="2099337" y="885324"/>
                    </a:lnTo>
                    <a:lnTo>
                      <a:pt x="2099854" y="889591"/>
                    </a:lnTo>
                    <a:lnTo>
                      <a:pt x="2100372" y="895604"/>
                    </a:lnTo>
                    <a:lnTo>
                      <a:pt x="2100898" y="902342"/>
                    </a:lnTo>
                    <a:lnTo>
                      <a:pt x="2101416" y="908605"/>
                    </a:lnTo>
                    <a:lnTo>
                      <a:pt x="2101942" y="913264"/>
                    </a:lnTo>
                    <a:lnTo>
                      <a:pt x="2102459" y="915419"/>
                    </a:lnTo>
                    <a:lnTo>
                      <a:pt x="2102977" y="914575"/>
                    </a:lnTo>
                    <a:lnTo>
                      <a:pt x="2103503" y="910801"/>
                    </a:lnTo>
                    <a:lnTo>
                      <a:pt x="2104021" y="904739"/>
                    </a:lnTo>
                    <a:lnTo>
                      <a:pt x="2104547" y="897491"/>
                    </a:lnTo>
                    <a:lnTo>
                      <a:pt x="2105065" y="890418"/>
                    </a:lnTo>
                    <a:lnTo>
                      <a:pt x="2105582" y="884899"/>
                    </a:lnTo>
                    <a:lnTo>
                      <a:pt x="2106109" y="882101"/>
                    </a:lnTo>
                    <a:lnTo>
                      <a:pt x="2106626" y="882761"/>
                    </a:lnTo>
                    <a:lnTo>
                      <a:pt x="2107152" y="886961"/>
                    </a:lnTo>
                    <a:lnTo>
                      <a:pt x="2107670" y="894042"/>
                    </a:lnTo>
                    <a:lnTo>
                      <a:pt x="2108188" y="902768"/>
                    </a:lnTo>
                    <a:lnTo>
                      <a:pt x="2108714" y="911611"/>
                    </a:lnTo>
                    <a:lnTo>
                      <a:pt x="2109232" y="919018"/>
                    </a:lnTo>
                    <a:lnTo>
                      <a:pt x="2109758" y="923710"/>
                    </a:lnTo>
                    <a:lnTo>
                      <a:pt x="2110275" y="924829"/>
                    </a:lnTo>
                    <a:lnTo>
                      <a:pt x="2110793" y="922166"/>
                    </a:lnTo>
                    <a:lnTo>
                      <a:pt x="2111319" y="916195"/>
                    </a:lnTo>
                    <a:lnTo>
                      <a:pt x="2111837" y="907995"/>
                    </a:lnTo>
                    <a:lnTo>
                      <a:pt x="2112363" y="899052"/>
                    </a:lnTo>
                    <a:lnTo>
                      <a:pt x="2112881" y="890978"/>
                    </a:lnTo>
                    <a:lnTo>
                      <a:pt x="2113398" y="885266"/>
                    </a:lnTo>
                    <a:lnTo>
                      <a:pt x="2113924" y="882970"/>
                    </a:lnTo>
                    <a:lnTo>
                      <a:pt x="2114442" y="884523"/>
                    </a:lnTo>
                    <a:lnTo>
                      <a:pt x="2114968" y="889591"/>
                    </a:lnTo>
                    <a:lnTo>
                      <a:pt x="2115486" y="897207"/>
                    </a:lnTo>
                    <a:lnTo>
                      <a:pt x="2116004" y="905958"/>
                    </a:lnTo>
                    <a:lnTo>
                      <a:pt x="2116530" y="914233"/>
                    </a:lnTo>
                    <a:lnTo>
                      <a:pt x="2117047" y="920562"/>
                    </a:lnTo>
                    <a:lnTo>
                      <a:pt x="2117573" y="923802"/>
                    </a:lnTo>
                    <a:lnTo>
                      <a:pt x="2118091" y="923410"/>
                    </a:lnTo>
                    <a:lnTo>
                      <a:pt x="2118609" y="919502"/>
                    </a:lnTo>
                    <a:lnTo>
                      <a:pt x="2119135" y="912855"/>
                    </a:lnTo>
                    <a:lnTo>
                      <a:pt x="2119653" y="904697"/>
                    </a:lnTo>
                    <a:lnTo>
                      <a:pt x="2120179" y="896497"/>
                    </a:lnTo>
                    <a:lnTo>
                      <a:pt x="2120696" y="889650"/>
                    </a:lnTo>
                    <a:lnTo>
                      <a:pt x="2121214" y="885258"/>
                    </a:lnTo>
                    <a:lnTo>
                      <a:pt x="2121740" y="883938"/>
                    </a:lnTo>
                    <a:lnTo>
                      <a:pt x="2122258" y="885725"/>
                    </a:lnTo>
                    <a:lnTo>
                      <a:pt x="2122784" y="890092"/>
                    </a:lnTo>
                    <a:lnTo>
                      <a:pt x="2123302" y="896046"/>
                    </a:lnTo>
                    <a:lnTo>
                      <a:pt x="2123819" y="902334"/>
                    </a:lnTo>
                    <a:lnTo>
                      <a:pt x="2124345" y="907678"/>
                    </a:lnTo>
                    <a:lnTo>
                      <a:pt x="2124863" y="911035"/>
                    </a:lnTo>
                    <a:lnTo>
                      <a:pt x="2125389" y="911836"/>
                    </a:lnTo>
                    <a:lnTo>
                      <a:pt x="2125907" y="910008"/>
                    </a:lnTo>
                    <a:lnTo>
                      <a:pt x="2126425" y="906008"/>
                    </a:lnTo>
                    <a:lnTo>
                      <a:pt x="2126951" y="900664"/>
                    </a:lnTo>
                    <a:lnTo>
                      <a:pt x="2127468" y="895002"/>
                    </a:lnTo>
                    <a:lnTo>
                      <a:pt x="2127995" y="889967"/>
                    </a:lnTo>
                    <a:lnTo>
                      <a:pt x="2128512" y="886301"/>
                    </a:lnTo>
                    <a:lnTo>
                      <a:pt x="2129030" y="884398"/>
                    </a:lnTo>
                    <a:lnTo>
                      <a:pt x="2129556" y="884306"/>
                    </a:lnTo>
                    <a:lnTo>
                      <a:pt x="2130074" y="885734"/>
                    </a:lnTo>
                    <a:lnTo>
                      <a:pt x="2130600" y="888063"/>
                    </a:lnTo>
                    <a:lnTo>
                      <a:pt x="2131118" y="890543"/>
                    </a:lnTo>
                    <a:lnTo>
                      <a:pt x="2131635" y="892405"/>
                    </a:lnTo>
                    <a:lnTo>
                      <a:pt x="2132161" y="893157"/>
                    </a:lnTo>
                    <a:lnTo>
                      <a:pt x="2132679" y="892614"/>
                    </a:lnTo>
                    <a:lnTo>
                      <a:pt x="2133205" y="890944"/>
                    </a:lnTo>
                    <a:lnTo>
                      <a:pt x="2133723" y="888564"/>
                    </a:lnTo>
                    <a:lnTo>
                      <a:pt x="2134240" y="886059"/>
                    </a:lnTo>
                    <a:lnTo>
                      <a:pt x="2134767" y="884022"/>
                    </a:lnTo>
                    <a:lnTo>
                      <a:pt x="2135284" y="882861"/>
                    </a:lnTo>
                    <a:lnTo>
                      <a:pt x="2135810" y="882702"/>
                    </a:lnTo>
                    <a:lnTo>
                      <a:pt x="2136328" y="883370"/>
                    </a:lnTo>
                    <a:lnTo>
                      <a:pt x="2136846" y="884456"/>
                    </a:lnTo>
                    <a:lnTo>
                      <a:pt x="2137372" y="885441"/>
                    </a:lnTo>
                    <a:lnTo>
                      <a:pt x="2137890" y="885775"/>
                    </a:lnTo>
                    <a:lnTo>
                      <a:pt x="2138416" y="884990"/>
                    </a:lnTo>
                    <a:lnTo>
                      <a:pt x="2138933" y="882886"/>
                    </a:lnTo>
                    <a:lnTo>
                      <a:pt x="2139451" y="879604"/>
                    </a:lnTo>
                    <a:lnTo>
                      <a:pt x="2139977" y="875663"/>
                    </a:lnTo>
                    <a:lnTo>
                      <a:pt x="2140495" y="871805"/>
                    </a:lnTo>
                    <a:lnTo>
                      <a:pt x="2141021" y="868783"/>
                    </a:lnTo>
                    <a:lnTo>
                      <a:pt x="2141539" y="867288"/>
                    </a:lnTo>
                    <a:lnTo>
                      <a:pt x="2142056" y="867747"/>
                    </a:lnTo>
                    <a:lnTo>
                      <a:pt x="2142582" y="870244"/>
                    </a:lnTo>
                    <a:lnTo>
                      <a:pt x="2143100" y="874394"/>
                    </a:lnTo>
                    <a:lnTo>
                      <a:pt x="2143626" y="879362"/>
                    </a:lnTo>
                    <a:lnTo>
                      <a:pt x="2144144" y="884080"/>
                    </a:lnTo>
                    <a:lnTo>
                      <a:pt x="2144662" y="887470"/>
                    </a:lnTo>
                    <a:lnTo>
                      <a:pt x="2145188" y="888656"/>
                    </a:lnTo>
                    <a:lnTo>
                      <a:pt x="2145706" y="887153"/>
                    </a:lnTo>
                    <a:lnTo>
                      <a:pt x="2146231" y="882961"/>
                    </a:lnTo>
                    <a:lnTo>
                      <a:pt x="2146749" y="876665"/>
                    </a:lnTo>
                    <a:lnTo>
                      <a:pt x="2147267" y="869367"/>
                    </a:lnTo>
                    <a:lnTo>
                      <a:pt x="2147793" y="862395"/>
                    </a:lnTo>
                    <a:lnTo>
                      <a:pt x="2148311" y="857034"/>
                    </a:lnTo>
                    <a:lnTo>
                      <a:pt x="2148837" y="854345"/>
                    </a:lnTo>
                    <a:lnTo>
                      <a:pt x="2149354" y="854955"/>
                    </a:lnTo>
                    <a:lnTo>
                      <a:pt x="2149872" y="858921"/>
                    </a:lnTo>
                    <a:lnTo>
                      <a:pt x="2150398" y="865685"/>
                    </a:lnTo>
                    <a:lnTo>
                      <a:pt x="2150916" y="874052"/>
                    </a:lnTo>
                    <a:lnTo>
                      <a:pt x="2151442" y="882460"/>
                    </a:lnTo>
                    <a:lnTo>
                      <a:pt x="2151960" y="889349"/>
                    </a:lnTo>
                    <a:lnTo>
                      <a:pt x="2152477" y="893391"/>
                    </a:lnTo>
                    <a:lnTo>
                      <a:pt x="2153004" y="893800"/>
                    </a:lnTo>
                    <a:lnTo>
                      <a:pt x="2153521" y="890435"/>
                    </a:lnTo>
                    <a:lnTo>
                      <a:pt x="2154047" y="883897"/>
                    </a:lnTo>
                    <a:lnTo>
                      <a:pt x="2154565" y="875421"/>
                    </a:lnTo>
                    <a:lnTo>
                      <a:pt x="2155083" y="866611"/>
                    </a:lnTo>
                    <a:lnTo>
                      <a:pt x="2155609" y="859121"/>
                    </a:lnTo>
                    <a:lnTo>
                      <a:pt x="2156127" y="854345"/>
                    </a:lnTo>
                    <a:lnTo>
                      <a:pt x="2156652" y="853251"/>
                    </a:lnTo>
                    <a:lnTo>
                      <a:pt x="2157170" y="856132"/>
                    </a:lnTo>
                    <a:lnTo>
                      <a:pt x="2157688" y="862570"/>
                    </a:lnTo>
                    <a:lnTo>
                      <a:pt x="2158214" y="871455"/>
                    </a:lnTo>
                    <a:lnTo>
                      <a:pt x="2158732" y="881208"/>
                    </a:lnTo>
                    <a:lnTo>
                      <a:pt x="2159258" y="890134"/>
                    </a:lnTo>
                    <a:lnTo>
                      <a:pt x="2159776" y="896723"/>
                    </a:lnTo>
                    <a:lnTo>
                      <a:pt x="2160293" y="899904"/>
                    </a:lnTo>
                    <a:lnTo>
                      <a:pt x="2160819" y="899236"/>
                    </a:lnTo>
                    <a:lnTo>
                      <a:pt x="2161337" y="895019"/>
                    </a:lnTo>
                    <a:lnTo>
                      <a:pt x="2161863" y="888189"/>
                    </a:lnTo>
                    <a:lnTo>
                      <a:pt x="2162381" y="880156"/>
                    </a:lnTo>
                    <a:lnTo>
                      <a:pt x="2162899" y="872515"/>
                    </a:lnTo>
                    <a:lnTo>
                      <a:pt x="2163425" y="866720"/>
                    </a:lnTo>
                    <a:lnTo>
                      <a:pt x="2163942" y="863864"/>
                    </a:lnTo>
                    <a:lnTo>
                      <a:pt x="2164468" y="864466"/>
                    </a:lnTo>
                    <a:lnTo>
                      <a:pt x="2164986" y="868390"/>
                    </a:lnTo>
                    <a:lnTo>
                      <a:pt x="2165504" y="874903"/>
                    </a:lnTo>
                    <a:lnTo>
                      <a:pt x="2166030" y="882828"/>
                    </a:lnTo>
                    <a:lnTo>
                      <a:pt x="2166548" y="890802"/>
                    </a:lnTo>
                    <a:lnTo>
                      <a:pt x="2167074" y="897491"/>
                    </a:lnTo>
                    <a:lnTo>
                      <a:pt x="2167592" y="901883"/>
                    </a:lnTo>
                    <a:lnTo>
                      <a:pt x="2168109" y="903419"/>
                    </a:lnTo>
                    <a:lnTo>
                      <a:pt x="2168635" y="902075"/>
                    </a:lnTo>
                    <a:lnTo>
                      <a:pt x="2169153" y="898376"/>
                    </a:lnTo>
                    <a:lnTo>
                      <a:pt x="2169679" y="893241"/>
                    </a:lnTo>
                    <a:lnTo>
                      <a:pt x="2170197" y="887829"/>
                    </a:lnTo>
                    <a:lnTo>
                      <a:pt x="2170714" y="883237"/>
                    </a:lnTo>
                    <a:lnTo>
                      <a:pt x="2171240" y="880339"/>
                    </a:lnTo>
                    <a:lnTo>
                      <a:pt x="2171758" y="879580"/>
                    </a:lnTo>
                    <a:lnTo>
                      <a:pt x="2172284" y="880966"/>
                    </a:lnTo>
                    <a:lnTo>
                      <a:pt x="2172802" y="884105"/>
                    </a:lnTo>
                    <a:lnTo>
                      <a:pt x="2173320" y="888314"/>
                    </a:lnTo>
                    <a:lnTo>
                      <a:pt x="2173846" y="892765"/>
                    </a:lnTo>
                    <a:lnTo>
                      <a:pt x="2174363" y="896631"/>
                    </a:lnTo>
                    <a:lnTo>
                      <a:pt x="2174890" y="899286"/>
                    </a:lnTo>
                    <a:lnTo>
                      <a:pt x="2175407" y="900430"/>
                    </a:lnTo>
                    <a:lnTo>
                      <a:pt x="2175925" y="900096"/>
                    </a:lnTo>
                    <a:lnTo>
                      <a:pt x="2176451" y="898601"/>
                    </a:lnTo>
                    <a:lnTo>
                      <a:pt x="2176969" y="896472"/>
                    </a:lnTo>
                    <a:lnTo>
                      <a:pt x="2177495" y="894326"/>
                    </a:lnTo>
                    <a:lnTo>
                      <a:pt x="2178013" y="892731"/>
                    </a:lnTo>
                    <a:lnTo>
                      <a:pt x="2178530" y="892021"/>
                    </a:lnTo>
                    <a:lnTo>
                      <a:pt x="2179056" y="892238"/>
                    </a:lnTo>
                    <a:lnTo>
                      <a:pt x="2179574" y="893149"/>
                    </a:lnTo>
                    <a:lnTo>
                      <a:pt x="2180100" y="894376"/>
                    </a:lnTo>
                    <a:lnTo>
                      <a:pt x="2180618" y="895437"/>
                    </a:lnTo>
                    <a:lnTo>
                      <a:pt x="2181135" y="895904"/>
                    </a:lnTo>
                    <a:lnTo>
                      <a:pt x="2181662" y="895487"/>
                    </a:lnTo>
                    <a:lnTo>
                      <a:pt x="2182179" y="894109"/>
                    </a:lnTo>
                    <a:lnTo>
                      <a:pt x="2182705" y="892013"/>
                    </a:lnTo>
                    <a:lnTo>
                      <a:pt x="2183223" y="889692"/>
                    </a:lnTo>
                    <a:lnTo>
                      <a:pt x="2183741" y="887704"/>
                    </a:lnTo>
                    <a:lnTo>
                      <a:pt x="2184267" y="886569"/>
                    </a:lnTo>
                    <a:lnTo>
                      <a:pt x="2184785" y="886635"/>
                    </a:lnTo>
                    <a:lnTo>
                      <a:pt x="2185311" y="888047"/>
                    </a:lnTo>
                    <a:lnTo>
                      <a:pt x="2185828" y="890610"/>
                    </a:lnTo>
                    <a:lnTo>
                      <a:pt x="2186346" y="893800"/>
                    </a:lnTo>
                    <a:lnTo>
                      <a:pt x="2186872" y="896839"/>
                    </a:lnTo>
                    <a:lnTo>
                      <a:pt x="2187390" y="898919"/>
                    </a:lnTo>
                    <a:lnTo>
                      <a:pt x="2187916" y="899353"/>
                    </a:lnTo>
                    <a:lnTo>
                      <a:pt x="2188434" y="897750"/>
                    </a:lnTo>
                    <a:lnTo>
                      <a:pt x="2188951" y="894050"/>
                    </a:lnTo>
                    <a:lnTo>
                      <a:pt x="2189477" y="888631"/>
                    </a:lnTo>
                    <a:lnTo>
                      <a:pt x="2189995" y="882285"/>
                    </a:lnTo>
                    <a:lnTo>
                      <a:pt x="2190521" y="876089"/>
                    </a:lnTo>
                    <a:lnTo>
                      <a:pt x="2191039" y="871146"/>
                    </a:lnTo>
                    <a:lnTo>
                      <a:pt x="2191557" y="868373"/>
                    </a:lnTo>
                    <a:lnTo>
                      <a:pt x="2192083" y="868290"/>
                    </a:lnTo>
                    <a:lnTo>
                      <a:pt x="2192601" y="870954"/>
                    </a:lnTo>
                    <a:lnTo>
                      <a:pt x="2193126" y="875914"/>
                    </a:lnTo>
                    <a:lnTo>
                      <a:pt x="2193644" y="882201"/>
                    </a:lnTo>
                    <a:lnTo>
                      <a:pt x="2194162" y="888514"/>
                    </a:lnTo>
                    <a:lnTo>
                      <a:pt x="2194688" y="893458"/>
                    </a:lnTo>
                    <a:lnTo>
                      <a:pt x="2195206" y="895871"/>
                    </a:lnTo>
                    <a:lnTo>
                      <a:pt x="2195732" y="895052"/>
                    </a:lnTo>
                    <a:lnTo>
                      <a:pt x="2196249" y="890844"/>
                    </a:lnTo>
                    <a:lnTo>
                      <a:pt x="2196767" y="883721"/>
                    </a:lnTo>
                    <a:lnTo>
                      <a:pt x="2197293" y="874736"/>
                    </a:lnTo>
                    <a:lnTo>
                      <a:pt x="2197811" y="865359"/>
                    </a:lnTo>
                    <a:lnTo>
                      <a:pt x="2198337" y="857192"/>
                    </a:lnTo>
                    <a:lnTo>
                      <a:pt x="2198855" y="851598"/>
                    </a:lnTo>
                    <a:lnTo>
                      <a:pt x="2199373" y="849510"/>
                    </a:lnTo>
                    <a:lnTo>
                      <a:pt x="2199899" y="851230"/>
                    </a:lnTo>
                    <a:lnTo>
                      <a:pt x="2200416" y="856399"/>
                    </a:lnTo>
                    <a:lnTo>
                      <a:pt x="2200942" y="863956"/>
                    </a:lnTo>
                    <a:lnTo>
                      <a:pt x="2201460" y="872373"/>
                    </a:lnTo>
                    <a:lnTo>
                      <a:pt x="2201978" y="879939"/>
                    </a:lnTo>
                    <a:lnTo>
                      <a:pt x="2202504" y="885124"/>
                    </a:lnTo>
                    <a:lnTo>
                      <a:pt x="2203021" y="886861"/>
                    </a:lnTo>
                    <a:lnTo>
                      <a:pt x="2203548" y="884715"/>
                    </a:lnTo>
                    <a:lnTo>
                      <a:pt x="2204065" y="878945"/>
                    </a:lnTo>
                    <a:lnTo>
                      <a:pt x="2204583" y="870503"/>
                    </a:lnTo>
                    <a:lnTo>
                      <a:pt x="2205109" y="860842"/>
                    </a:lnTo>
                    <a:lnTo>
                      <a:pt x="2205627" y="851656"/>
                    </a:lnTo>
                    <a:lnTo>
                      <a:pt x="2206153" y="844508"/>
                    </a:lnTo>
                    <a:lnTo>
                      <a:pt x="2206671" y="840567"/>
                    </a:lnTo>
                    <a:lnTo>
                      <a:pt x="2207188" y="840417"/>
                    </a:lnTo>
                    <a:lnTo>
                      <a:pt x="2207714" y="843941"/>
                    </a:lnTo>
                    <a:lnTo>
                      <a:pt x="2208232" y="850320"/>
                    </a:lnTo>
                    <a:lnTo>
                      <a:pt x="2208758" y="858261"/>
                    </a:lnTo>
                    <a:lnTo>
                      <a:pt x="2209276" y="866186"/>
                    </a:lnTo>
                    <a:lnTo>
                      <a:pt x="2209794" y="872599"/>
                    </a:lnTo>
                    <a:lnTo>
                      <a:pt x="2210320" y="876381"/>
                    </a:lnTo>
                    <a:lnTo>
                      <a:pt x="2210837" y="876899"/>
                    </a:lnTo>
                    <a:lnTo>
                      <a:pt x="2211363" y="874194"/>
                    </a:lnTo>
                    <a:lnTo>
                      <a:pt x="2211881" y="868874"/>
                    </a:lnTo>
                    <a:lnTo>
                      <a:pt x="2212399" y="862052"/>
                    </a:lnTo>
                    <a:lnTo>
                      <a:pt x="2212925" y="855072"/>
                    </a:lnTo>
                    <a:lnTo>
                      <a:pt x="2213443" y="849226"/>
                    </a:lnTo>
                    <a:lnTo>
                      <a:pt x="2213969" y="845535"/>
                    </a:lnTo>
                    <a:lnTo>
                      <a:pt x="2214487" y="844550"/>
                    </a:lnTo>
                    <a:lnTo>
                      <a:pt x="2215004" y="846262"/>
                    </a:lnTo>
                    <a:lnTo>
                      <a:pt x="2215530" y="850195"/>
                    </a:lnTo>
                    <a:lnTo>
                      <a:pt x="2216048" y="855497"/>
                    </a:lnTo>
                    <a:lnTo>
                      <a:pt x="2216574" y="861134"/>
                    </a:lnTo>
                    <a:lnTo>
                      <a:pt x="2217092" y="866077"/>
                    </a:lnTo>
                    <a:lnTo>
                      <a:pt x="2217609" y="869526"/>
                    </a:lnTo>
                    <a:lnTo>
                      <a:pt x="2218135" y="871054"/>
                    </a:lnTo>
                    <a:lnTo>
                      <a:pt x="2218653" y="870678"/>
                    </a:lnTo>
                    <a:lnTo>
                      <a:pt x="2219179" y="868799"/>
                    </a:lnTo>
                    <a:lnTo>
                      <a:pt x="2219697" y="866102"/>
                    </a:lnTo>
                    <a:lnTo>
                      <a:pt x="2220215" y="863363"/>
                    </a:lnTo>
                    <a:lnTo>
                      <a:pt x="2220741" y="861301"/>
                    </a:lnTo>
                    <a:lnTo>
                      <a:pt x="2221258" y="860382"/>
                    </a:lnTo>
                    <a:lnTo>
                      <a:pt x="2221785" y="860766"/>
                    </a:lnTo>
                    <a:lnTo>
                      <a:pt x="2222302" y="862261"/>
                    </a:lnTo>
                    <a:lnTo>
                      <a:pt x="2222820" y="864466"/>
                    </a:lnTo>
                    <a:lnTo>
                      <a:pt x="2223346" y="866887"/>
                    </a:lnTo>
                    <a:lnTo>
                      <a:pt x="2223864" y="869016"/>
                    </a:lnTo>
                    <a:lnTo>
                      <a:pt x="2224390" y="870478"/>
                    </a:lnTo>
                    <a:lnTo>
                      <a:pt x="2224908" y="871079"/>
                    </a:lnTo>
                    <a:lnTo>
                      <a:pt x="2225425" y="870895"/>
                    </a:lnTo>
                    <a:lnTo>
                      <a:pt x="2225951" y="870286"/>
                    </a:lnTo>
                    <a:lnTo>
                      <a:pt x="2226469" y="869751"/>
                    </a:lnTo>
                    <a:lnTo>
                      <a:pt x="2226995" y="869801"/>
                    </a:lnTo>
                    <a:lnTo>
                      <a:pt x="2227513" y="870787"/>
                    </a:lnTo>
                    <a:lnTo>
                      <a:pt x="2228030" y="872833"/>
                    </a:lnTo>
                    <a:lnTo>
                      <a:pt x="2228557" y="875814"/>
                    </a:lnTo>
                    <a:lnTo>
                      <a:pt x="2229074" y="879312"/>
                    </a:lnTo>
                    <a:lnTo>
                      <a:pt x="2229600" y="882686"/>
                    </a:lnTo>
                    <a:lnTo>
                      <a:pt x="2230118" y="885258"/>
                    </a:lnTo>
                    <a:lnTo>
                      <a:pt x="2230636" y="886485"/>
                    </a:lnTo>
                    <a:lnTo>
                      <a:pt x="2231162" y="886093"/>
                    </a:lnTo>
                    <a:lnTo>
                      <a:pt x="2231680" y="884114"/>
                    </a:lnTo>
                    <a:lnTo>
                      <a:pt x="2232206" y="880907"/>
                    </a:lnTo>
                    <a:lnTo>
                      <a:pt x="2232723" y="877141"/>
                    </a:lnTo>
                    <a:lnTo>
                      <a:pt x="2233241" y="873701"/>
                    </a:lnTo>
                    <a:lnTo>
                      <a:pt x="2233767" y="871480"/>
                    </a:lnTo>
                    <a:lnTo>
                      <a:pt x="2234285" y="871196"/>
                    </a:lnTo>
                    <a:lnTo>
                      <a:pt x="2234811" y="873133"/>
                    </a:lnTo>
                    <a:lnTo>
                      <a:pt x="2235329" y="877216"/>
                    </a:lnTo>
                    <a:lnTo>
                      <a:pt x="2235846" y="882928"/>
                    </a:lnTo>
                    <a:lnTo>
                      <a:pt x="2236373" y="889441"/>
                    </a:lnTo>
                    <a:lnTo>
                      <a:pt x="2236890" y="895637"/>
                    </a:lnTo>
                    <a:lnTo>
                      <a:pt x="2237416" y="900372"/>
                    </a:lnTo>
                    <a:lnTo>
                      <a:pt x="2237934" y="902701"/>
                    </a:lnTo>
                    <a:lnTo>
                      <a:pt x="2238452" y="902142"/>
                    </a:lnTo>
                    <a:lnTo>
                      <a:pt x="2238978" y="898710"/>
                    </a:lnTo>
                    <a:lnTo>
                      <a:pt x="2239495" y="892973"/>
                    </a:lnTo>
                    <a:lnTo>
                      <a:pt x="2240021" y="885917"/>
                    </a:lnTo>
                    <a:lnTo>
                      <a:pt x="2240539" y="878861"/>
                    </a:lnTo>
                    <a:lnTo>
                      <a:pt x="2241057" y="873150"/>
                    </a:lnTo>
                    <a:lnTo>
                      <a:pt x="2241583" y="869885"/>
                    </a:lnTo>
                    <a:lnTo>
                      <a:pt x="2242101" y="869701"/>
                    </a:lnTo>
                    <a:lnTo>
                      <a:pt x="2242627" y="872690"/>
                    </a:lnTo>
                    <a:lnTo>
                      <a:pt x="2243144" y="878419"/>
                    </a:lnTo>
                    <a:lnTo>
                      <a:pt x="2243662" y="885934"/>
                    </a:lnTo>
                    <a:lnTo>
                      <a:pt x="2244188" y="893908"/>
                    </a:lnTo>
                    <a:lnTo>
                      <a:pt x="2244706" y="900839"/>
                    </a:lnTo>
                    <a:lnTo>
                      <a:pt x="2245232" y="905348"/>
                    </a:lnTo>
                    <a:lnTo>
                      <a:pt x="2245750" y="906542"/>
                    </a:lnTo>
                    <a:lnTo>
                      <a:pt x="2246268" y="904104"/>
                    </a:lnTo>
                    <a:lnTo>
                      <a:pt x="2246794" y="898393"/>
                    </a:lnTo>
                    <a:lnTo>
                      <a:pt x="2247311" y="890326"/>
                    </a:lnTo>
                    <a:lnTo>
                      <a:pt x="2247837" y="881266"/>
                    </a:lnTo>
                    <a:lnTo>
                      <a:pt x="2248355" y="872782"/>
                    </a:lnTo>
                    <a:lnTo>
                      <a:pt x="2248873" y="866286"/>
                    </a:lnTo>
                    <a:lnTo>
                      <a:pt x="2249399" y="862795"/>
                    </a:lnTo>
                    <a:lnTo>
                      <a:pt x="2249916" y="862779"/>
                    </a:lnTo>
                    <a:lnTo>
                      <a:pt x="2250443" y="866119"/>
                    </a:lnTo>
                    <a:lnTo>
                      <a:pt x="2250960" y="872089"/>
                    </a:lnTo>
                    <a:lnTo>
                      <a:pt x="2251478" y="879446"/>
                    </a:lnTo>
                    <a:lnTo>
                      <a:pt x="2252004" y="886702"/>
                    </a:lnTo>
                    <a:lnTo>
                      <a:pt x="2252522" y="892380"/>
                    </a:lnTo>
                    <a:lnTo>
                      <a:pt x="2253048" y="895328"/>
                    </a:lnTo>
                    <a:lnTo>
                      <a:pt x="2253566" y="894952"/>
                    </a:lnTo>
                    <a:lnTo>
                      <a:pt x="2254083" y="891245"/>
                    </a:lnTo>
                    <a:lnTo>
                      <a:pt x="2254609" y="884782"/>
                    </a:lnTo>
                    <a:lnTo>
                      <a:pt x="2255127" y="876640"/>
                    </a:lnTo>
                    <a:lnTo>
                      <a:pt x="2255653" y="868198"/>
                    </a:lnTo>
                    <a:lnTo>
                      <a:pt x="2256171" y="860816"/>
                    </a:lnTo>
                    <a:lnTo>
                      <a:pt x="2256689" y="855623"/>
                    </a:lnTo>
                    <a:lnTo>
                      <a:pt x="2257215" y="853285"/>
                    </a:lnTo>
                    <a:lnTo>
                      <a:pt x="2257732" y="853894"/>
                    </a:lnTo>
                    <a:lnTo>
                      <a:pt x="2258258" y="857000"/>
                    </a:lnTo>
                    <a:lnTo>
                      <a:pt x="2258776" y="861718"/>
                    </a:lnTo>
                    <a:lnTo>
                      <a:pt x="2259294" y="866887"/>
                    </a:lnTo>
                    <a:lnTo>
                      <a:pt x="2259820" y="871371"/>
                    </a:lnTo>
                    <a:lnTo>
                      <a:pt x="2260338" y="874210"/>
                    </a:lnTo>
                    <a:lnTo>
                      <a:pt x="2260864" y="874836"/>
                    </a:lnTo>
                    <a:lnTo>
                      <a:pt x="2261382" y="873141"/>
                    </a:lnTo>
                    <a:lnTo>
                      <a:pt x="2261899" y="869434"/>
                    </a:lnTo>
                    <a:lnTo>
                      <a:pt x="2262425" y="864415"/>
                    </a:lnTo>
                    <a:lnTo>
                      <a:pt x="2262943" y="858979"/>
                    </a:lnTo>
                    <a:lnTo>
                      <a:pt x="2263469" y="854078"/>
                    </a:lnTo>
                    <a:lnTo>
                      <a:pt x="2263987" y="850470"/>
                    </a:lnTo>
                    <a:lnTo>
                      <a:pt x="2264504" y="848583"/>
                    </a:lnTo>
                    <a:lnTo>
                      <a:pt x="2265030" y="848400"/>
                    </a:lnTo>
                    <a:lnTo>
                      <a:pt x="2265548" y="849544"/>
                    </a:lnTo>
                    <a:lnTo>
                      <a:pt x="2266074" y="851397"/>
                    </a:lnTo>
                    <a:lnTo>
                      <a:pt x="2266592" y="853285"/>
                    </a:lnTo>
                    <a:lnTo>
                      <a:pt x="2267110" y="854637"/>
                    </a:lnTo>
                    <a:lnTo>
                      <a:pt x="2267636" y="855072"/>
                    </a:lnTo>
                    <a:lnTo>
                      <a:pt x="2268154" y="854479"/>
                    </a:lnTo>
                    <a:lnTo>
                      <a:pt x="2268680" y="853017"/>
                    </a:lnTo>
                    <a:lnTo>
                      <a:pt x="2269197" y="851113"/>
                    </a:lnTo>
                    <a:lnTo>
                      <a:pt x="2269715" y="849276"/>
                    </a:lnTo>
                    <a:lnTo>
                      <a:pt x="2270241" y="848007"/>
                    </a:lnTo>
                    <a:lnTo>
                      <a:pt x="2270759" y="847657"/>
                    </a:lnTo>
                    <a:lnTo>
                      <a:pt x="2271285" y="848316"/>
                    </a:lnTo>
                    <a:lnTo>
                      <a:pt x="2271803" y="849811"/>
                    </a:lnTo>
                    <a:lnTo>
                      <a:pt x="2272320" y="851673"/>
                    </a:lnTo>
                    <a:lnTo>
                      <a:pt x="2272846" y="853268"/>
                    </a:lnTo>
                    <a:lnTo>
                      <a:pt x="2273364" y="853994"/>
                    </a:lnTo>
                    <a:lnTo>
                      <a:pt x="2273890" y="853460"/>
                    </a:lnTo>
                    <a:lnTo>
                      <a:pt x="2274408" y="851606"/>
                    </a:lnTo>
                    <a:lnTo>
                      <a:pt x="2274925" y="848667"/>
                    </a:lnTo>
                    <a:lnTo>
                      <a:pt x="2275452" y="845176"/>
                    </a:lnTo>
                    <a:lnTo>
                      <a:pt x="2275969" y="841878"/>
                    </a:lnTo>
                    <a:lnTo>
                      <a:pt x="2276495" y="839598"/>
                    </a:lnTo>
                    <a:lnTo>
                      <a:pt x="2277013" y="839056"/>
                    </a:lnTo>
                    <a:lnTo>
                      <a:pt x="2277531" y="840617"/>
                    </a:lnTo>
                    <a:lnTo>
                      <a:pt x="2278057" y="844233"/>
                    </a:lnTo>
                    <a:lnTo>
                      <a:pt x="2278575" y="849402"/>
                    </a:lnTo>
                    <a:lnTo>
                      <a:pt x="2279101" y="855314"/>
                    </a:lnTo>
                    <a:lnTo>
                      <a:pt x="2279618" y="860925"/>
                    </a:lnTo>
                    <a:lnTo>
                      <a:pt x="2280136" y="865184"/>
                    </a:lnTo>
                    <a:lnTo>
                      <a:pt x="2280662" y="867196"/>
                    </a:lnTo>
                    <a:lnTo>
                      <a:pt x="2281180" y="866536"/>
                    </a:lnTo>
                    <a:lnTo>
                      <a:pt x="2281706" y="863280"/>
                    </a:lnTo>
                    <a:lnTo>
                      <a:pt x="2282224" y="858036"/>
                    </a:lnTo>
                    <a:lnTo>
                      <a:pt x="2282741" y="851807"/>
                    </a:lnTo>
                    <a:lnTo>
                      <a:pt x="2283268" y="845853"/>
                    </a:lnTo>
                    <a:lnTo>
                      <a:pt x="2283785" y="841494"/>
                    </a:lnTo>
                    <a:lnTo>
                      <a:pt x="2284311" y="839832"/>
                    </a:lnTo>
                    <a:lnTo>
                      <a:pt x="2284829" y="841435"/>
                    </a:lnTo>
                    <a:lnTo>
                      <a:pt x="2285347" y="846229"/>
                    </a:lnTo>
                    <a:lnTo>
                      <a:pt x="2285873" y="853543"/>
                    </a:lnTo>
                    <a:lnTo>
                      <a:pt x="2286390" y="862244"/>
                    </a:lnTo>
                    <a:lnTo>
                      <a:pt x="2286916" y="870962"/>
                    </a:lnTo>
                    <a:lnTo>
                      <a:pt x="2287434" y="878243"/>
                    </a:lnTo>
                    <a:lnTo>
                      <a:pt x="2287952" y="882878"/>
                    </a:lnTo>
                    <a:lnTo>
                      <a:pt x="2288478" y="884122"/>
                    </a:lnTo>
                    <a:lnTo>
                      <a:pt x="2288996" y="881876"/>
                    </a:lnTo>
                    <a:lnTo>
                      <a:pt x="2289522" y="876674"/>
                    </a:lnTo>
                    <a:lnTo>
                      <a:pt x="2290039" y="869584"/>
                    </a:lnTo>
                    <a:lnTo>
                      <a:pt x="2290557" y="862036"/>
                    </a:lnTo>
                    <a:lnTo>
                      <a:pt x="2291083" y="855581"/>
                    </a:lnTo>
                    <a:lnTo>
                      <a:pt x="2291601" y="851598"/>
                    </a:lnTo>
                    <a:lnTo>
                      <a:pt x="2292127" y="850971"/>
                    </a:lnTo>
                    <a:lnTo>
                      <a:pt x="2292645" y="853919"/>
                    </a:lnTo>
                    <a:lnTo>
                      <a:pt x="2293163" y="859998"/>
                    </a:lnTo>
                    <a:lnTo>
                      <a:pt x="2293689" y="868257"/>
                    </a:lnTo>
                    <a:lnTo>
                      <a:pt x="2294206" y="877350"/>
                    </a:lnTo>
                    <a:lnTo>
                      <a:pt x="2294732" y="885809"/>
                    </a:lnTo>
                    <a:lnTo>
                      <a:pt x="2295250" y="892230"/>
                    </a:lnTo>
                    <a:lnTo>
                      <a:pt x="2295768" y="895637"/>
                    </a:lnTo>
                    <a:lnTo>
                      <a:pt x="2296294" y="895612"/>
                    </a:lnTo>
                    <a:lnTo>
                      <a:pt x="2296811" y="892364"/>
                    </a:lnTo>
                    <a:lnTo>
                      <a:pt x="2297338" y="886669"/>
                    </a:lnTo>
                    <a:lnTo>
                      <a:pt x="2297855" y="879696"/>
                    </a:lnTo>
                    <a:lnTo>
                      <a:pt x="2298373" y="872824"/>
                    </a:lnTo>
                    <a:lnTo>
                      <a:pt x="2298899" y="867380"/>
                    </a:lnTo>
                    <a:lnTo>
                      <a:pt x="2299417" y="864365"/>
                    </a:lnTo>
                    <a:lnTo>
                      <a:pt x="2299943" y="864282"/>
                    </a:lnTo>
                    <a:lnTo>
                      <a:pt x="2300461" y="867071"/>
                    </a:lnTo>
                    <a:lnTo>
                      <a:pt x="2300978" y="872181"/>
                    </a:lnTo>
                    <a:lnTo>
                      <a:pt x="2301504" y="878653"/>
                    </a:lnTo>
                    <a:lnTo>
                      <a:pt x="2302022" y="885308"/>
                    </a:lnTo>
                    <a:lnTo>
                      <a:pt x="2302548" y="890961"/>
                    </a:lnTo>
                    <a:lnTo>
                      <a:pt x="2303066" y="894677"/>
                    </a:lnTo>
                    <a:lnTo>
                      <a:pt x="2303584" y="895929"/>
                    </a:lnTo>
                    <a:lnTo>
                      <a:pt x="2304110" y="894685"/>
                    </a:lnTo>
                    <a:lnTo>
                      <a:pt x="2304627" y="891337"/>
                    </a:lnTo>
                    <a:lnTo>
                      <a:pt x="2305154" y="886619"/>
                    </a:lnTo>
                    <a:lnTo>
                      <a:pt x="2305671" y="881475"/>
                    </a:lnTo>
                    <a:lnTo>
                      <a:pt x="2306189" y="876807"/>
                    </a:lnTo>
                    <a:lnTo>
                      <a:pt x="2306715" y="873409"/>
                    </a:lnTo>
                    <a:lnTo>
                      <a:pt x="2307233" y="871739"/>
                    </a:lnTo>
                    <a:lnTo>
                      <a:pt x="2307759" y="871872"/>
                    </a:lnTo>
                    <a:lnTo>
                      <a:pt x="2308276" y="873517"/>
                    </a:lnTo>
                    <a:lnTo>
                      <a:pt x="2308794" y="876106"/>
                    </a:lnTo>
                    <a:lnTo>
                      <a:pt x="2309320" y="878903"/>
                    </a:lnTo>
                    <a:lnTo>
                      <a:pt x="2309838" y="881233"/>
                    </a:lnTo>
                    <a:lnTo>
                      <a:pt x="2310364" y="882560"/>
                    </a:lnTo>
                    <a:lnTo>
                      <a:pt x="2310882" y="882627"/>
                    </a:lnTo>
                    <a:lnTo>
                      <a:pt x="2311399" y="881475"/>
                    </a:lnTo>
                    <a:lnTo>
                      <a:pt x="2311925" y="879421"/>
                    </a:lnTo>
                    <a:lnTo>
                      <a:pt x="2312443" y="876932"/>
                    </a:lnTo>
                    <a:lnTo>
                      <a:pt x="2312969" y="874528"/>
                    </a:lnTo>
                    <a:lnTo>
                      <a:pt x="2313487" y="872615"/>
                    </a:lnTo>
                    <a:lnTo>
                      <a:pt x="2314005" y="871463"/>
                    </a:lnTo>
                    <a:lnTo>
                      <a:pt x="2314531" y="871096"/>
                    </a:lnTo>
                    <a:lnTo>
                      <a:pt x="2315049" y="871304"/>
                    </a:lnTo>
                    <a:lnTo>
                      <a:pt x="2315575" y="871680"/>
                    </a:lnTo>
                    <a:lnTo>
                      <a:pt x="2316092" y="871705"/>
                    </a:lnTo>
                    <a:lnTo>
                      <a:pt x="2316610" y="870970"/>
                    </a:lnTo>
                    <a:lnTo>
                      <a:pt x="2317136" y="869250"/>
                    </a:lnTo>
                    <a:lnTo>
                      <a:pt x="2317654" y="866595"/>
                    </a:lnTo>
                    <a:lnTo>
                      <a:pt x="2318180" y="863305"/>
                    </a:lnTo>
                    <a:lnTo>
                      <a:pt x="2318697" y="859873"/>
                    </a:lnTo>
                    <a:lnTo>
                      <a:pt x="2319215" y="856908"/>
                    </a:lnTo>
                    <a:lnTo>
                      <a:pt x="2319741" y="855021"/>
                    </a:lnTo>
                    <a:lnTo>
                      <a:pt x="2320259" y="854621"/>
                    </a:lnTo>
                    <a:lnTo>
                      <a:pt x="2320785" y="855773"/>
                    </a:lnTo>
                    <a:lnTo>
                      <a:pt x="2321303" y="858220"/>
                    </a:lnTo>
                    <a:lnTo>
                      <a:pt x="2321820" y="861368"/>
                    </a:lnTo>
                    <a:lnTo>
                      <a:pt x="2322347" y="864440"/>
                    </a:lnTo>
                    <a:lnTo>
                      <a:pt x="2322864" y="866561"/>
                    </a:lnTo>
                    <a:lnTo>
                      <a:pt x="2323390" y="866929"/>
                    </a:lnTo>
                    <a:lnTo>
                      <a:pt x="2323908" y="865058"/>
                    </a:lnTo>
                    <a:lnTo>
                      <a:pt x="2324426" y="860942"/>
                    </a:lnTo>
                    <a:lnTo>
                      <a:pt x="2324952" y="855021"/>
                    </a:lnTo>
                    <a:lnTo>
                      <a:pt x="2325470" y="848166"/>
                    </a:lnTo>
                    <a:lnTo>
                      <a:pt x="2325996" y="841444"/>
                    </a:lnTo>
                    <a:lnTo>
                      <a:pt x="2326513" y="835999"/>
                    </a:lnTo>
                    <a:lnTo>
                      <a:pt x="2327031" y="832860"/>
                    </a:lnTo>
                    <a:lnTo>
                      <a:pt x="2327557" y="832651"/>
                    </a:lnTo>
                    <a:lnTo>
                      <a:pt x="2328075" y="835440"/>
                    </a:lnTo>
                    <a:lnTo>
                      <a:pt x="2328601" y="840692"/>
                    </a:lnTo>
                    <a:lnTo>
                      <a:pt x="2329119" y="847381"/>
                    </a:lnTo>
                    <a:lnTo>
                      <a:pt x="2329636" y="854203"/>
                    </a:lnTo>
                    <a:lnTo>
                      <a:pt x="2330163" y="859773"/>
                    </a:lnTo>
                    <a:lnTo>
                      <a:pt x="2330680" y="862854"/>
                    </a:lnTo>
                    <a:lnTo>
                      <a:pt x="2331206" y="862653"/>
                    </a:lnTo>
                    <a:lnTo>
                      <a:pt x="2331724" y="858996"/>
                    </a:lnTo>
                    <a:lnTo>
                      <a:pt x="2332242" y="852416"/>
                    </a:lnTo>
                    <a:lnTo>
                      <a:pt x="2332768" y="844007"/>
                    </a:lnTo>
                    <a:lnTo>
                      <a:pt x="2333285" y="835215"/>
                    </a:lnTo>
                    <a:lnTo>
                      <a:pt x="2333811" y="827608"/>
                    </a:lnTo>
                    <a:lnTo>
                      <a:pt x="2334329" y="822606"/>
                    </a:lnTo>
                    <a:lnTo>
                      <a:pt x="2334847" y="821161"/>
                    </a:lnTo>
                    <a:lnTo>
                      <a:pt x="2335373" y="823574"/>
                    </a:lnTo>
                    <a:lnTo>
                      <a:pt x="2335891" y="829386"/>
                    </a:lnTo>
                    <a:lnTo>
                      <a:pt x="2336417" y="837519"/>
                    </a:lnTo>
                    <a:lnTo>
                      <a:pt x="2336935" y="846521"/>
                    </a:lnTo>
                    <a:lnTo>
                      <a:pt x="2337452" y="854788"/>
                    </a:lnTo>
                    <a:lnTo>
                      <a:pt x="2337978" y="860808"/>
                    </a:lnTo>
                    <a:lnTo>
                      <a:pt x="2338496" y="863497"/>
                    </a:lnTo>
                    <a:lnTo>
                      <a:pt x="2339022" y="862436"/>
                    </a:lnTo>
                    <a:lnTo>
                      <a:pt x="2339540" y="857919"/>
                    </a:lnTo>
                    <a:lnTo>
                      <a:pt x="2340058" y="850888"/>
                    </a:lnTo>
                    <a:lnTo>
                      <a:pt x="2340584" y="842746"/>
                    </a:lnTo>
                    <a:lnTo>
                      <a:pt x="2341101" y="835064"/>
                    </a:lnTo>
                    <a:lnTo>
                      <a:pt x="2341627" y="829336"/>
                    </a:lnTo>
                    <a:lnTo>
                      <a:pt x="2342145" y="826672"/>
                    </a:lnTo>
                    <a:lnTo>
                      <a:pt x="2342663" y="827582"/>
                    </a:lnTo>
                    <a:lnTo>
                      <a:pt x="2343189" y="831874"/>
                    </a:lnTo>
                    <a:lnTo>
                      <a:pt x="2343706" y="838772"/>
                    </a:lnTo>
                    <a:lnTo>
                      <a:pt x="2344233" y="847047"/>
                    </a:lnTo>
                    <a:lnTo>
                      <a:pt x="2344750" y="855297"/>
                    </a:lnTo>
                    <a:lnTo>
                      <a:pt x="2345268" y="862169"/>
                    </a:lnTo>
                    <a:lnTo>
                      <a:pt x="2345794" y="866603"/>
                    </a:lnTo>
                    <a:lnTo>
                      <a:pt x="2346312" y="868056"/>
                    </a:lnTo>
                    <a:lnTo>
                      <a:pt x="2346838" y="866587"/>
                    </a:lnTo>
                    <a:lnTo>
                      <a:pt x="2347356" y="862795"/>
                    </a:lnTo>
                    <a:lnTo>
                      <a:pt x="2347873" y="857685"/>
                    </a:lnTo>
                    <a:lnTo>
                      <a:pt x="2348399" y="852408"/>
                    </a:lnTo>
                    <a:lnTo>
                      <a:pt x="2348917" y="848116"/>
                    </a:lnTo>
                    <a:lnTo>
                      <a:pt x="2349443" y="845702"/>
                    </a:lnTo>
                    <a:lnTo>
                      <a:pt x="2349961" y="845652"/>
                    </a:lnTo>
                    <a:lnTo>
                      <a:pt x="2350479" y="847949"/>
                    </a:lnTo>
                    <a:lnTo>
                      <a:pt x="2351005" y="852132"/>
                    </a:lnTo>
                    <a:lnTo>
                      <a:pt x="2351522" y="857410"/>
                    </a:lnTo>
                    <a:lnTo>
                      <a:pt x="2352049" y="862846"/>
                    </a:lnTo>
                    <a:lnTo>
                      <a:pt x="2352566" y="867589"/>
                    </a:lnTo>
                    <a:lnTo>
                      <a:pt x="2353084" y="870970"/>
                    </a:lnTo>
                    <a:lnTo>
                      <a:pt x="2353610" y="872707"/>
                    </a:lnTo>
                    <a:lnTo>
                      <a:pt x="2354128" y="872833"/>
                    </a:lnTo>
                    <a:lnTo>
                      <a:pt x="2354654" y="871739"/>
                    </a:lnTo>
                    <a:lnTo>
                      <a:pt x="2355171" y="869993"/>
                    </a:lnTo>
                    <a:lnTo>
                      <a:pt x="2355689" y="868231"/>
                    </a:lnTo>
                    <a:lnTo>
                      <a:pt x="2356215" y="867021"/>
                    </a:lnTo>
                    <a:lnTo>
                      <a:pt x="2356733" y="866728"/>
                    </a:lnTo>
                    <a:lnTo>
                      <a:pt x="2357259" y="867472"/>
                    </a:lnTo>
                    <a:lnTo>
                      <a:pt x="2357777" y="869108"/>
                    </a:lnTo>
                    <a:lnTo>
                      <a:pt x="2358294" y="871246"/>
                    </a:lnTo>
                    <a:lnTo>
                      <a:pt x="2358820" y="873358"/>
                    </a:lnTo>
                    <a:lnTo>
                      <a:pt x="2359338" y="874953"/>
                    </a:lnTo>
                    <a:lnTo>
                      <a:pt x="2359864" y="875722"/>
                    </a:lnTo>
                    <a:lnTo>
                      <a:pt x="2360382" y="875588"/>
                    </a:lnTo>
                    <a:lnTo>
                      <a:pt x="2360900" y="874745"/>
                    </a:lnTo>
                    <a:lnTo>
                      <a:pt x="2361426" y="873584"/>
                    </a:lnTo>
                    <a:lnTo>
                      <a:pt x="2361944" y="872582"/>
                    </a:lnTo>
                    <a:lnTo>
                      <a:pt x="2362470" y="872206"/>
                    </a:lnTo>
                    <a:lnTo>
                      <a:pt x="2362987" y="872816"/>
                    </a:lnTo>
                    <a:lnTo>
                      <a:pt x="2363505" y="874528"/>
                    </a:lnTo>
                    <a:lnTo>
                      <a:pt x="2364031" y="877150"/>
                    </a:lnTo>
                    <a:lnTo>
                      <a:pt x="2364549" y="880256"/>
                    </a:lnTo>
                    <a:lnTo>
                      <a:pt x="2365075" y="883245"/>
                    </a:lnTo>
                    <a:lnTo>
                      <a:pt x="2365592" y="885466"/>
                    </a:lnTo>
                    <a:lnTo>
                      <a:pt x="2366110" y="886326"/>
                    </a:lnTo>
                    <a:lnTo>
                      <a:pt x="2366636" y="885433"/>
                    </a:lnTo>
                    <a:lnTo>
                      <a:pt x="2367154" y="882753"/>
                    </a:lnTo>
                    <a:lnTo>
                      <a:pt x="2367680" y="878653"/>
                    </a:lnTo>
                    <a:lnTo>
                      <a:pt x="2368198" y="873818"/>
                    </a:lnTo>
                    <a:lnTo>
                      <a:pt x="2368716" y="869117"/>
                    </a:lnTo>
                    <a:lnTo>
                      <a:pt x="2369242" y="865426"/>
                    </a:lnTo>
                    <a:lnTo>
                      <a:pt x="2369759" y="863530"/>
                    </a:lnTo>
                    <a:lnTo>
                      <a:pt x="2370285" y="863898"/>
                    </a:lnTo>
                    <a:lnTo>
                      <a:pt x="2370803" y="866578"/>
                    </a:lnTo>
                    <a:lnTo>
                      <a:pt x="2371321" y="871129"/>
                    </a:lnTo>
                    <a:lnTo>
                      <a:pt x="2371847" y="876665"/>
                    </a:lnTo>
                    <a:lnTo>
                      <a:pt x="2372365" y="882084"/>
                    </a:lnTo>
                    <a:lnTo>
                      <a:pt x="2372891" y="886293"/>
                    </a:lnTo>
                    <a:lnTo>
                      <a:pt x="2373408" y="888314"/>
                    </a:lnTo>
                    <a:lnTo>
                      <a:pt x="2373926" y="887537"/>
                    </a:lnTo>
                    <a:lnTo>
                      <a:pt x="2374452" y="883821"/>
                    </a:lnTo>
                    <a:lnTo>
                      <a:pt x="2374970" y="877592"/>
                    </a:lnTo>
                    <a:lnTo>
                      <a:pt x="2375496" y="869760"/>
                    </a:lnTo>
                    <a:lnTo>
                      <a:pt x="2376014" y="861568"/>
                    </a:lnTo>
                    <a:lnTo>
                      <a:pt x="2376531" y="854328"/>
                    </a:lnTo>
                    <a:lnTo>
                      <a:pt x="2377057" y="849268"/>
                    </a:lnTo>
                    <a:lnTo>
                      <a:pt x="2377575" y="847264"/>
                    </a:lnTo>
                    <a:lnTo>
                      <a:pt x="2378101" y="848633"/>
                    </a:lnTo>
                    <a:lnTo>
                      <a:pt x="2378619" y="853017"/>
                    </a:lnTo>
                    <a:lnTo>
                      <a:pt x="2379137" y="859455"/>
                    </a:lnTo>
                    <a:lnTo>
                      <a:pt x="2379663" y="866595"/>
                    </a:lnTo>
                    <a:lnTo>
                      <a:pt x="2380180" y="872991"/>
                    </a:lnTo>
                    <a:lnTo>
                      <a:pt x="2380706" y="877316"/>
                    </a:lnTo>
                    <a:lnTo>
                      <a:pt x="2381224" y="878577"/>
                    </a:lnTo>
                    <a:lnTo>
                      <a:pt x="2381742" y="876314"/>
                    </a:lnTo>
                    <a:lnTo>
                      <a:pt x="2382268" y="870720"/>
                    </a:lnTo>
                    <a:lnTo>
                      <a:pt x="2382786" y="862620"/>
                    </a:lnTo>
                    <a:lnTo>
                      <a:pt x="2383312" y="853293"/>
                    </a:lnTo>
                    <a:lnTo>
                      <a:pt x="2383830" y="844233"/>
                    </a:lnTo>
                    <a:lnTo>
                      <a:pt x="2384347" y="836901"/>
                    </a:lnTo>
                    <a:lnTo>
                      <a:pt x="2384873" y="832484"/>
                    </a:lnTo>
                    <a:lnTo>
                      <a:pt x="2385391" y="831616"/>
                    </a:lnTo>
                    <a:lnTo>
                      <a:pt x="2385917" y="834229"/>
                    </a:lnTo>
                    <a:lnTo>
                      <a:pt x="2386435" y="839582"/>
                    </a:lnTo>
                    <a:lnTo>
                      <a:pt x="2386953" y="846471"/>
                    </a:lnTo>
                    <a:lnTo>
                      <a:pt x="2387478" y="853477"/>
                    </a:lnTo>
                    <a:lnTo>
                      <a:pt x="2387996" y="859180"/>
                    </a:lnTo>
                    <a:lnTo>
                      <a:pt x="2388522" y="862420"/>
                    </a:lnTo>
                    <a:lnTo>
                      <a:pt x="2389040" y="862512"/>
                    </a:lnTo>
                    <a:lnTo>
                      <a:pt x="2389558" y="859397"/>
                    </a:lnTo>
                    <a:lnTo>
                      <a:pt x="2390084" y="853635"/>
                    </a:lnTo>
                    <a:lnTo>
                      <a:pt x="2390601" y="846270"/>
                    </a:lnTo>
                    <a:lnTo>
                      <a:pt x="2391128" y="838571"/>
                    </a:lnTo>
                    <a:lnTo>
                      <a:pt x="2391645" y="831841"/>
                    </a:lnTo>
                    <a:lnTo>
                      <a:pt x="2392163" y="827157"/>
                    </a:lnTo>
                    <a:lnTo>
                      <a:pt x="2392689" y="825186"/>
                    </a:lnTo>
                    <a:lnTo>
                      <a:pt x="2393207" y="826046"/>
                    </a:lnTo>
                    <a:lnTo>
                      <a:pt x="2393733" y="829336"/>
                    </a:lnTo>
                    <a:lnTo>
                      <a:pt x="2394251" y="834213"/>
                    </a:lnTo>
                    <a:lnTo>
                      <a:pt x="2394768" y="839615"/>
                    </a:lnTo>
                    <a:lnTo>
                      <a:pt x="2395294" y="844433"/>
                    </a:lnTo>
                    <a:lnTo>
                      <a:pt x="2395812" y="847773"/>
                    </a:lnTo>
                    <a:lnTo>
                      <a:pt x="2396338" y="849068"/>
                    </a:lnTo>
                    <a:lnTo>
                      <a:pt x="2396856" y="848249"/>
                    </a:lnTo>
                    <a:lnTo>
                      <a:pt x="2397374" y="845678"/>
                    </a:lnTo>
                    <a:lnTo>
                      <a:pt x="2397900" y="842070"/>
                    </a:lnTo>
                    <a:lnTo>
                      <a:pt x="2398417" y="838246"/>
                    </a:lnTo>
                    <a:lnTo>
                      <a:pt x="2398944" y="834997"/>
                    </a:lnTo>
                    <a:lnTo>
                      <a:pt x="2399461" y="832893"/>
                    </a:lnTo>
                    <a:lnTo>
                      <a:pt x="2399979" y="832250"/>
                    </a:lnTo>
                    <a:lnTo>
                      <a:pt x="2400505" y="833044"/>
                    </a:lnTo>
                    <a:lnTo>
                      <a:pt x="2401023" y="834981"/>
                    </a:lnTo>
                    <a:lnTo>
                      <a:pt x="2401549" y="837536"/>
                    </a:lnTo>
                    <a:lnTo>
                      <a:pt x="2402066" y="840083"/>
                    </a:lnTo>
                    <a:lnTo>
                      <a:pt x="2402584" y="842087"/>
                    </a:lnTo>
                    <a:lnTo>
                      <a:pt x="2403110" y="843206"/>
                    </a:lnTo>
                    <a:lnTo>
                      <a:pt x="2403628" y="843398"/>
                    </a:lnTo>
                    <a:lnTo>
                      <a:pt x="2404154" y="842897"/>
                    </a:lnTo>
                    <a:lnTo>
                      <a:pt x="2404672" y="842145"/>
                    </a:lnTo>
                    <a:lnTo>
                      <a:pt x="2405189" y="841653"/>
                    </a:lnTo>
                    <a:lnTo>
                      <a:pt x="2405716" y="841878"/>
                    </a:lnTo>
                    <a:lnTo>
                      <a:pt x="2406233" y="843047"/>
                    </a:lnTo>
                    <a:lnTo>
                      <a:pt x="2406759" y="845143"/>
                    </a:lnTo>
                    <a:lnTo>
                      <a:pt x="2407277" y="847865"/>
                    </a:lnTo>
                    <a:lnTo>
                      <a:pt x="2407795" y="850738"/>
                    </a:lnTo>
                    <a:lnTo>
                      <a:pt x="2408321" y="853218"/>
                    </a:lnTo>
                    <a:lnTo>
                      <a:pt x="2408839" y="854788"/>
                    </a:lnTo>
                    <a:lnTo>
                      <a:pt x="2409365" y="855097"/>
                    </a:lnTo>
                    <a:lnTo>
                      <a:pt x="2409882" y="854036"/>
                    </a:lnTo>
                    <a:lnTo>
                      <a:pt x="2410400" y="851857"/>
                    </a:lnTo>
                    <a:lnTo>
                      <a:pt x="2410926" y="849126"/>
                    </a:lnTo>
                    <a:lnTo>
                      <a:pt x="2411444" y="846604"/>
                    </a:lnTo>
                    <a:lnTo>
                      <a:pt x="2411970" y="845068"/>
                    </a:lnTo>
                    <a:lnTo>
                      <a:pt x="2412487" y="845126"/>
                    </a:lnTo>
                    <a:lnTo>
                      <a:pt x="2413005" y="847155"/>
                    </a:lnTo>
                    <a:lnTo>
                      <a:pt x="2413531" y="851130"/>
                    </a:lnTo>
                    <a:lnTo>
                      <a:pt x="2414049" y="856625"/>
                    </a:lnTo>
                    <a:lnTo>
                      <a:pt x="2414575" y="862846"/>
                    </a:lnTo>
                    <a:lnTo>
                      <a:pt x="2415093" y="868783"/>
                    </a:lnTo>
                    <a:lnTo>
                      <a:pt x="2415611" y="873425"/>
                    </a:lnTo>
                    <a:lnTo>
                      <a:pt x="2416137" y="875964"/>
                    </a:lnTo>
                    <a:lnTo>
                      <a:pt x="2416654" y="875964"/>
                    </a:lnTo>
                    <a:lnTo>
                      <a:pt x="2417180" y="873417"/>
                    </a:lnTo>
                    <a:lnTo>
                      <a:pt x="2417698" y="868841"/>
                    </a:lnTo>
                    <a:lnTo>
                      <a:pt x="2418216" y="863188"/>
                    </a:lnTo>
                    <a:lnTo>
                      <a:pt x="2418742" y="857652"/>
                    </a:lnTo>
                    <a:lnTo>
                      <a:pt x="2419260" y="853393"/>
                    </a:lnTo>
                    <a:lnTo>
                      <a:pt x="2419786" y="851356"/>
                    </a:lnTo>
                    <a:lnTo>
                      <a:pt x="2420303" y="852124"/>
                    </a:lnTo>
                    <a:lnTo>
                      <a:pt x="2420821" y="855823"/>
                    </a:lnTo>
                    <a:lnTo>
                      <a:pt x="2421347" y="862002"/>
                    </a:lnTo>
                    <a:lnTo>
                      <a:pt x="2421865" y="869718"/>
                    </a:lnTo>
                    <a:lnTo>
                      <a:pt x="2422391" y="877642"/>
                    </a:lnTo>
                    <a:lnTo>
                      <a:pt x="2422909" y="884414"/>
                    </a:lnTo>
                    <a:lnTo>
                      <a:pt x="2423426" y="888882"/>
                    </a:lnTo>
                    <a:lnTo>
                      <a:pt x="2423952" y="890293"/>
                    </a:lnTo>
                    <a:lnTo>
                      <a:pt x="2424470" y="888406"/>
                    </a:lnTo>
                    <a:lnTo>
                      <a:pt x="2424996" y="883596"/>
                    </a:lnTo>
                    <a:lnTo>
                      <a:pt x="2425514" y="876799"/>
                    </a:lnTo>
                    <a:lnTo>
                      <a:pt x="2426032" y="869292"/>
                    </a:lnTo>
                    <a:lnTo>
                      <a:pt x="2426558" y="862445"/>
                    </a:lnTo>
                    <a:lnTo>
                      <a:pt x="2427075" y="857476"/>
                    </a:lnTo>
                    <a:lnTo>
                      <a:pt x="2427601" y="855289"/>
                    </a:lnTo>
                    <a:lnTo>
                      <a:pt x="2428119" y="856316"/>
                    </a:lnTo>
                    <a:lnTo>
                      <a:pt x="2428637" y="860382"/>
                    </a:lnTo>
                    <a:lnTo>
                      <a:pt x="2429163" y="866720"/>
                    </a:lnTo>
                    <a:lnTo>
                      <a:pt x="2429681" y="874135"/>
                    </a:lnTo>
                    <a:lnTo>
                      <a:pt x="2430207" y="881224"/>
                    </a:lnTo>
                    <a:lnTo>
                      <a:pt x="2430725" y="886727"/>
                    </a:lnTo>
                    <a:lnTo>
                      <a:pt x="2431242" y="889642"/>
                    </a:lnTo>
                    <a:lnTo>
                      <a:pt x="2431768" y="889449"/>
                    </a:lnTo>
                    <a:lnTo>
                      <a:pt x="2432286" y="886185"/>
                    </a:lnTo>
                    <a:lnTo>
                      <a:pt x="2432812" y="880448"/>
                    </a:lnTo>
                    <a:lnTo>
                      <a:pt x="2433330" y="873267"/>
                    </a:lnTo>
                    <a:lnTo>
                      <a:pt x="2433848" y="865893"/>
                    </a:lnTo>
                    <a:lnTo>
                      <a:pt x="2434373" y="859539"/>
                    </a:lnTo>
                    <a:lnTo>
                      <a:pt x="2434891" y="855197"/>
                    </a:lnTo>
                    <a:lnTo>
                      <a:pt x="2435417" y="853468"/>
                    </a:lnTo>
                    <a:lnTo>
                      <a:pt x="2435935" y="854454"/>
                    </a:lnTo>
                    <a:lnTo>
                      <a:pt x="2436453" y="857718"/>
                    </a:lnTo>
                    <a:lnTo>
                      <a:pt x="2436979" y="862411"/>
                    </a:lnTo>
                    <a:lnTo>
                      <a:pt x="2437497" y="867480"/>
                    </a:lnTo>
                    <a:lnTo>
                      <a:pt x="2438023" y="871855"/>
                    </a:lnTo>
                    <a:lnTo>
                      <a:pt x="2438540" y="874669"/>
                    </a:lnTo>
                    <a:lnTo>
                      <a:pt x="2439058" y="875337"/>
                    </a:lnTo>
                    <a:lnTo>
                      <a:pt x="2439584" y="873726"/>
                    </a:lnTo>
                    <a:lnTo>
                      <a:pt x="2440102" y="870110"/>
                    </a:lnTo>
                    <a:lnTo>
                      <a:pt x="2440628" y="865175"/>
                    </a:lnTo>
                    <a:lnTo>
                      <a:pt x="2441146" y="859781"/>
                    </a:lnTo>
                    <a:lnTo>
                      <a:pt x="2441663" y="854829"/>
                    </a:lnTo>
                    <a:lnTo>
                      <a:pt x="2442189" y="851013"/>
                    </a:lnTo>
                    <a:lnTo>
                      <a:pt x="2442707" y="848759"/>
                    </a:lnTo>
                    <a:lnTo>
                      <a:pt x="2443233" y="848149"/>
                    </a:lnTo>
                    <a:lnTo>
                      <a:pt x="2443751" y="848917"/>
                    </a:lnTo>
                    <a:lnTo>
                      <a:pt x="2444268" y="850529"/>
                    </a:lnTo>
                    <a:lnTo>
                      <a:pt x="2444795" y="852366"/>
                    </a:lnTo>
                    <a:lnTo>
                      <a:pt x="2445312" y="853802"/>
                    </a:lnTo>
                    <a:lnTo>
                      <a:pt x="2445839" y="854404"/>
                    </a:lnTo>
                    <a:lnTo>
                      <a:pt x="2446356" y="853936"/>
                    </a:lnTo>
                    <a:lnTo>
                      <a:pt x="2446874" y="852466"/>
                    </a:lnTo>
                    <a:lnTo>
                      <a:pt x="2447400" y="850295"/>
                    </a:lnTo>
                    <a:lnTo>
                      <a:pt x="2447918" y="847882"/>
                    </a:lnTo>
                    <a:lnTo>
                      <a:pt x="2448444" y="845744"/>
                    </a:lnTo>
                    <a:lnTo>
                      <a:pt x="2448961" y="844283"/>
                    </a:lnTo>
                    <a:lnTo>
                      <a:pt x="2449479" y="843690"/>
                    </a:lnTo>
                    <a:lnTo>
                      <a:pt x="2450005" y="843874"/>
                    </a:lnTo>
                    <a:lnTo>
                      <a:pt x="2450523" y="844525"/>
                    </a:lnTo>
                    <a:lnTo>
                      <a:pt x="2451049" y="845185"/>
                    </a:lnTo>
                    <a:lnTo>
                      <a:pt x="2451567" y="845393"/>
                    </a:lnTo>
                    <a:lnTo>
                      <a:pt x="2452084" y="844759"/>
                    </a:lnTo>
                    <a:lnTo>
                      <a:pt x="2452611" y="843089"/>
                    </a:lnTo>
                    <a:lnTo>
                      <a:pt x="2453128" y="840467"/>
                    </a:lnTo>
                    <a:lnTo>
                      <a:pt x="2453654" y="837260"/>
                    </a:lnTo>
                    <a:lnTo>
                      <a:pt x="2454172" y="834054"/>
                    </a:lnTo>
                    <a:lnTo>
                      <a:pt x="2454690" y="831524"/>
                    </a:lnTo>
                    <a:lnTo>
                      <a:pt x="2455216" y="830263"/>
                    </a:lnTo>
                    <a:lnTo>
                      <a:pt x="2455734" y="830647"/>
                    </a:lnTo>
                    <a:lnTo>
                      <a:pt x="2456259" y="832751"/>
                    </a:lnTo>
                    <a:lnTo>
                      <a:pt x="2456777" y="836258"/>
                    </a:lnTo>
                    <a:lnTo>
                      <a:pt x="2457295" y="840534"/>
                    </a:lnTo>
                    <a:lnTo>
                      <a:pt x="2457821" y="844675"/>
                    </a:lnTo>
                    <a:lnTo>
                      <a:pt x="2458339" y="847782"/>
                    </a:lnTo>
                    <a:lnTo>
                      <a:pt x="2458865" y="849101"/>
                    </a:lnTo>
                    <a:lnTo>
                      <a:pt x="2459383" y="848208"/>
                    </a:lnTo>
                    <a:lnTo>
                      <a:pt x="2459900" y="845068"/>
                    </a:lnTo>
                    <a:lnTo>
                      <a:pt x="2460426" y="840116"/>
                    </a:lnTo>
                    <a:lnTo>
                      <a:pt x="2460944" y="834204"/>
                    </a:lnTo>
                    <a:lnTo>
                      <a:pt x="2461470" y="828476"/>
                    </a:lnTo>
                    <a:lnTo>
                      <a:pt x="2461988" y="824109"/>
                    </a:lnTo>
                    <a:lnTo>
                      <a:pt x="2462506" y="822063"/>
                    </a:lnTo>
                    <a:lnTo>
                      <a:pt x="2463032" y="822881"/>
                    </a:lnTo>
                    <a:lnTo>
                      <a:pt x="2463549" y="826597"/>
                    </a:lnTo>
                    <a:lnTo>
                      <a:pt x="2464075" y="832735"/>
                    </a:lnTo>
                    <a:lnTo>
                      <a:pt x="2464593" y="840308"/>
                    </a:lnTo>
                    <a:lnTo>
                      <a:pt x="2465111" y="848016"/>
                    </a:lnTo>
                    <a:lnTo>
                      <a:pt x="2465637" y="854462"/>
                    </a:lnTo>
                    <a:lnTo>
                      <a:pt x="2466155" y="858528"/>
                    </a:lnTo>
                    <a:lnTo>
                      <a:pt x="2466681" y="859497"/>
                    </a:lnTo>
                    <a:lnTo>
                      <a:pt x="2467198" y="857234"/>
                    </a:lnTo>
                    <a:lnTo>
                      <a:pt x="2467716" y="852182"/>
                    </a:lnTo>
                    <a:lnTo>
                      <a:pt x="2468242" y="845327"/>
                    </a:lnTo>
                    <a:lnTo>
                      <a:pt x="2468760" y="838062"/>
                    </a:lnTo>
                    <a:lnTo>
                      <a:pt x="2469286" y="831874"/>
                    </a:lnTo>
                    <a:lnTo>
                      <a:pt x="2469804" y="828033"/>
                    </a:lnTo>
                    <a:lnTo>
                      <a:pt x="2470321" y="827390"/>
                    </a:lnTo>
                    <a:lnTo>
                      <a:pt x="2470847" y="830213"/>
                    </a:lnTo>
                    <a:lnTo>
                      <a:pt x="2471365" y="836167"/>
                    </a:lnTo>
                    <a:lnTo>
                      <a:pt x="2471891" y="844341"/>
                    </a:lnTo>
                    <a:lnTo>
                      <a:pt x="2472409" y="853368"/>
                    </a:lnTo>
                    <a:lnTo>
                      <a:pt x="2472927" y="861718"/>
                    </a:lnTo>
                    <a:lnTo>
                      <a:pt x="2473453" y="868039"/>
                    </a:lnTo>
                    <a:lnTo>
                      <a:pt x="2473970" y="871405"/>
                    </a:lnTo>
                    <a:lnTo>
                      <a:pt x="2474497" y="871405"/>
                    </a:lnTo>
                    <a:lnTo>
                      <a:pt x="2475014" y="868240"/>
                    </a:lnTo>
                    <a:lnTo>
                      <a:pt x="2475532" y="862704"/>
                    </a:lnTo>
                    <a:lnTo>
                      <a:pt x="2476058" y="855998"/>
                    </a:lnTo>
                    <a:lnTo>
                      <a:pt x="2476576" y="849552"/>
                    </a:lnTo>
                    <a:lnTo>
                      <a:pt x="2477102" y="844650"/>
                    </a:lnTo>
                    <a:lnTo>
                      <a:pt x="2477620" y="842262"/>
                    </a:lnTo>
                    <a:lnTo>
                      <a:pt x="2478137" y="842897"/>
                    </a:lnTo>
                    <a:lnTo>
                      <a:pt x="2478663" y="846496"/>
                    </a:lnTo>
                    <a:lnTo>
                      <a:pt x="2479181" y="852483"/>
                    </a:lnTo>
                    <a:lnTo>
                      <a:pt x="2479707" y="859789"/>
                    </a:lnTo>
                    <a:lnTo>
                      <a:pt x="2480225" y="867163"/>
                    </a:lnTo>
                    <a:lnTo>
                      <a:pt x="2480742" y="873392"/>
                    </a:lnTo>
                    <a:lnTo>
                      <a:pt x="2481268" y="877559"/>
                    </a:lnTo>
                    <a:lnTo>
                      <a:pt x="2481786" y="879179"/>
                    </a:lnTo>
                    <a:lnTo>
                      <a:pt x="2482312" y="878202"/>
                    </a:lnTo>
                    <a:lnTo>
                      <a:pt x="2482830" y="875070"/>
                    </a:lnTo>
                    <a:lnTo>
                      <a:pt x="2483348" y="870603"/>
                    </a:lnTo>
                    <a:lnTo>
                      <a:pt x="2483874" y="865827"/>
                    </a:lnTo>
                    <a:lnTo>
                      <a:pt x="2484392" y="861718"/>
                    </a:lnTo>
                    <a:lnTo>
                      <a:pt x="2484918" y="859063"/>
                    </a:lnTo>
                    <a:lnTo>
                      <a:pt x="2485435" y="858295"/>
                    </a:lnTo>
                    <a:lnTo>
                      <a:pt x="2485953" y="859464"/>
                    </a:lnTo>
                    <a:lnTo>
                      <a:pt x="2486479" y="862269"/>
                    </a:lnTo>
                    <a:lnTo>
                      <a:pt x="2486997" y="866069"/>
                    </a:lnTo>
                    <a:lnTo>
                      <a:pt x="2487523" y="870085"/>
                    </a:lnTo>
                    <a:lnTo>
                      <a:pt x="2488041" y="873567"/>
                    </a:lnTo>
                    <a:lnTo>
                      <a:pt x="2488558" y="875930"/>
                    </a:lnTo>
                    <a:lnTo>
                      <a:pt x="2489084" y="876866"/>
                    </a:lnTo>
                    <a:lnTo>
                      <a:pt x="2489602" y="876381"/>
                    </a:lnTo>
                    <a:lnTo>
                      <a:pt x="2490128" y="874778"/>
                    </a:lnTo>
                    <a:lnTo>
                      <a:pt x="2490646" y="872557"/>
                    </a:lnTo>
                    <a:lnTo>
                      <a:pt x="2491164" y="870319"/>
                    </a:lnTo>
                    <a:lnTo>
                      <a:pt x="2491690" y="868590"/>
                    </a:lnTo>
                    <a:lnTo>
                      <a:pt x="2492208" y="867672"/>
                    </a:lnTo>
                    <a:lnTo>
                      <a:pt x="2492733" y="867630"/>
                    </a:lnTo>
                    <a:lnTo>
                      <a:pt x="2493251" y="868282"/>
                    </a:lnTo>
                    <a:lnTo>
                      <a:pt x="2493769" y="869259"/>
                    </a:lnTo>
                    <a:lnTo>
                      <a:pt x="2494295" y="870144"/>
                    </a:lnTo>
                    <a:lnTo>
                      <a:pt x="2494813" y="870519"/>
                    </a:lnTo>
                    <a:lnTo>
                      <a:pt x="2495339" y="870102"/>
                    </a:lnTo>
                    <a:lnTo>
                      <a:pt x="2495856" y="868791"/>
                    </a:lnTo>
                    <a:lnTo>
                      <a:pt x="2496374" y="866745"/>
                    </a:lnTo>
                    <a:lnTo>
                      <a:pt x="2496900" y="864357"/>
                    </a:lnTo>
                    <a:lnTo>
                      <a:pt x="2497418" y="862119"/>
                    </a:lnTo>
                    <a:lnTo>
                      <a:pt x="2497944" y="860566"/>
                    </a:lnTo>
                    <a:lnTo>
                      <a:pt x="2498462" y="860098"/>
                    </a:lnTo>
                    <a:lnTo>
                      <a:pt x="2498979" y="860858"/>
                    </a:lnTo>
                    <a:lnTo>
                      <a:pt x="2499506" y="862712"/>
                    </a:lnTo>
                    <a:lnTo>
                      <a:pt x="2500023" y="865225"/>
                    </a:lnTo>
                    <a:lnTo>
                      <a:pt x="2500549" y="867722"/>
                    </a:lnTo>
                    <a:lnTo>
                      <a:pt x="2501067" y="869467"/>
                    </a:lnTo>
                    <a:lnTo>
                      <a:pt x="2501585" y="869826"/>
                    </a:lnTo>
                    <a:lnTo>
                      <a:pt x="2502111" y="868415"/>
                    </a:lnTo>
                    <a:lnTo>
                      <a:pt x="2502629" y="865184"/>
                    </a:lnTo>
                    <a:lnTo>
                      <a:pt x="2503154" y="860424"/>
                    </a:lnTo>
                    <a:lnTo>
                      <a:pt x="2503672" y="854779"/>
                    </a:lnTo>
                    <a:lnTo>
                      <a:pt x="2504190" y="849134"/>
                    </a:lnTo>
                    <a:lnTo>
                      <a:pt x="2504716" y="844475"/>
                    </a:lnTo>
                    <a:lnTo>
                      <a:pt x="2505234" y="841644"/>
                    </a:lnTo>
                    <a:lnTo>
                      <a:pt x="2505760" y="841168"/>
                    </a:lnTo>
                    <a:lnTo>
                      <a:pt x="2506278" y="843114"/>
                    </a:lnTo>
                    <a:lnTo>
                      <a:pt x="2506795" y="847114"/>
                    </a:lnTo>
                    <a:lnTo>
                      <a:pt x="2507321" y="852391"/>
                    </a:lnTo>
                    <a:lnTo>
                      <a:pt x="2507839" y="857835"/>
                    </a:lnTo>
                    <a:lnTo>
                      <a:pt x="2508365" y="862219"/>
                    </a:lnTo>
                    <a:lnTo>
                      <a:pt x="2508883" y="864491"/>
                    </a:lnTo>
                    <a:lnTo>
                      <a:pt x="2509401" y="863956"/>
                    </a:lnTo>
                    <a:lnTo>
                      <a:pt x="2509927" y="860474"/>
                    </a:lnTo>
                    <a:lnTo>
                      <a:pt x="2510444" y="854437"/>
                    </a:lnTo>
                    <a:lnTo>
                      <a:pt x="2510970" y="846730"/>
                    </a:lnTo>
                    <a:lnTo>
                      <a:pt x="2511488" y="838605"/>
                    </a:lnTo>
                    <a:lnTo>
                      <a:pt x="2512006" y="831457"/>
                    </a:lnTo>
                    <a:lnTo>
                      <a:pt x="2512532" y="826522"/>
                    </a:lnTo>
                    <a:lnTo>
                      <a:pt x="2513050" y="824601"/>
                    </a:lnTo>
                    <a:lnTo>
                      <a:pt x="2513576" y="825979"/>
                    </a:lnTo>
                    <a:lnTo>
                      <a:pt x="2514093" y="830355"/>
                    </a:lnTo>
                    <a:lnTo>
                      <a:pt x="2514611" y="836910"/>
                    </a:lnTo>
                    <a:lnTo>
                      <a:pt x="2515137" y="844392"/>
                    </a:lnTo>
                    <a:lnTo>
                      <a:pt x="2515655" y="851306"/>
                    </a:lnTo>
                    <a:lnTo>
                      <a:pt x="2516181" y="856249"/>
                    </a:lnTo>
                    <a:lnTo>
                      <a:pt x="2516699" y="858220"/>
                    </a:lnTo>
                    <a:lnTo>
                      <a:pt x="2517216" y="856792"/>
                    </a:lnTo>
                    <a:lnTo>
                      <a:pt x="2517742" y="852182"/>
                    </a:lnTo>
                    <a:lnTo>
                      <a:pt x="2518260" y="845176"/>
                    </a:lnTo>
                    <a:lnTo>
                      <a:pt x="2518786" y="837027"/>
                    </a:lnTo>
                    <a:lnTo>
                      <a:pt x="2519304" y="829211"/>
                    </a:lnTo>
                    <a:lnTo>
                      <a:pt x="2519822" y="823123"/>
                    </a:lnTo>
                    <a:lnTo>
                      <a:pt x="2520348" y="819792"/>
                    </a:lnTo>
                    <a:lnTo>
                      <a:pt x="2520865" y="819725"/>
                    </a:lnTo>
                    <a:lnTo>
                      <a:pt x="2521392" y="822856"/>
                    </a:lnTo>
                    <a:lnTo>
                      <a:pt x="2521909" y="828601"/>
                    </a:lnTo>
                    <a:lnTo>
                      <a:pt x="2522427" y="835866"/>
                    </a:lnTo>
                    <a:lnTo>
                      <a:pt x="2522953" y="843289"/>
                    </a:lnTo>
                    <a:lnTo>
                      <a:pt x="2523471" y="849519"/>
                    </a:lnTo>
                    <a:lnTo>
                      <a:pt x="2523997" y="853477"/>
                    </a:lnTo>
                    <a:lnTo>
                      <a:pt x="2524515" y="854596"/>
                    </a:lnTo>
                    <a:lnTo>
                      <a:pt x="2525032" y="852834"/>
                    </a:lnTo>
                    <a:lnTo>
                      <a:pt x="2525558" y="848692"/>
                    </a:lnTo>
                    <a:lnTo>
                      <a:pt x="2526076" y="843072"/>
                    </a:lnTo>
                    <a:lnTo>
                      <a:pt x="2526602" y="837177"/>
                    </a:lnTo>
                    <a:lnTo>
                      <a:pt x="2527120" y="832167"/>
                    </a:lnTo>
                    <a:lnTo>
                      <a:pt x="2527637" y="828994"/>
                    </a:lnTo>
                    <a:lnTo>
                      <a:pt x="2528164" y="828184"/>
                    </a:lnTo>
                    <a:lnTo>
                      <a:pt x="2528681" y="829804"/>
                    </a:lnTo>
                    <a:lnTo>
                      <a:pt x="2529207" y="833503"/>
                    </a:lnTo>
                    <a:lnTo>
                      <a:pt x="2529725" y="838563"/>
                    </a:lnTo>
                    <a:lnTo>
                      <a:pt x="2530243" y="844032"/>
                    </a:lnTo>
                    <a:lnTo>
                      <a:pt x="2530769" y="848976"/>
                    </a:lnTo>
                    <a:lnTo>
                      <a:pt x="2531287" y="852658"/>
                    </a:lnTo>
                    <a:lnTo>
                      <a:pt x="2531813" y="854662"/>
                    </a:lnTo>
                    <a:lnTo>
                      <a:pt x="2532330" y="854913"/>
                    </a:lnTo>
                    <a:lnTo>
                      <a:pt x="2532848" y="853685"/>
                    </a:lnTo>
                    <a:lnTo>
                      <a:pt x="2533374" y="851523"/>
                    </a:lnTo>
                    <a:lnTo>
                      <a:pt x="2533892" y="849118"/>
                    </a:lnTo>
                    <a:lnTo>
                      <a:pt x="2534418" y="847155"/>
                    </a:lnTo>
                    <a:lnTo>
                      <a:pt x="2534936" y="846179"/>
                    </a:lnTo>
                    <a:lnTo>
                      <a:pt x="2535453" y="846412"/>
                    </a:lnTo>
                    <a:lnTo>
                      <a:pt x="2535979" y="847773"/>
                    </a:lnTo>
                    <a:lnTo>
                      <a:pt x="2536497" y="849936"/>
                    </a:lnTo>
                    <a:lnTo>
                      <a:pt x="2537023" y="852424"/>
                    </a:lnTo>
                    <a:lnTo>
                      <a:pt x="2537541" y="854729"/>
                    </a:lnTo>
                    <a:lnTo>
                      <a:pt x="2538059" y="856483"/>
                    </a:lnTo>
                    <a:lnTo>
                      <a:pt x="2538585" y="857476"/>
                    </a:lnTo>
                    <a:lnTo>
                      <a:pt x="2539102" y="857744"/>
                    </a:lnTo>
                    <a:lnTo>
                      <a:pt x="2539628" y="857493"/>
                    </a:lnTo>
                    <a:lnTo>
                      <a:pt x="2540146" y="857109"/>
                    </a:lnTo>
                    <a:lnTo>
                      <a:pt x="2540664" y="857000"/>
                    </a:lnTo>
                    <a:lnTo>
                      <a:pt x="2541190" y="857518"/>
                    </a:lnTo>
                    <a:lnTo>
                      <a:pt x="2541708" y="858871"/>
                    </a:lnTo>
                    <a:lnTo>
                      <a:pt x="2542234" y="861067"/>
                    </a:lnTo>
                    <a:lnTo>
                      <a:pt x="2542751" y="863831"/>
                    </a:lnTo>
                    <a:lnTo>
                      <a:pt x="2543269" y="866678"/>
                    </a:lnTo>
                    <a:lnTo>
                      <a:pt x="2543795" y="869033"/>
                    </a:lnTo>
                    <a:lnTo>
                      <a:pt x="2544313" y="870361"/>
                    </a:lnTo>
                    <a:lnTo>
                      <a:pt x="2544839" y="870327"/>
                    </a:lnTo>
                    <a:lnTo>
                      <a:pt x="2545357" y="868908"/>
                    </a:lnTo>
                    <a:lnTo>
                      <a:pt x="2545874" y="866353"/>
                    </a:lnTo>
                    <a:lnTo>
                      <a:pt x="2546401" y="863180"/>
                    </a:lnTo>
                    <a:lnTo>
                      <a:pt x="2546918" y="860098"/>
                    </a:lnTo>
                    <a:lnTo>
                      <a:pt x="2547444" y="857852"/>
                    </a:lnTo>
                    <a:lnTo>
                      <a:pt x="2547962" y="857092"/>
                    </a:lnTo>
                    <a:lnTo>
                      <a:pt x="2548480" y="858194"/>
                    </a:lnTo>
                    <a:lnTo>
                      <a:pt x="2549006" y="861175"/>
                    </a:lnTo>
                    <a:lnTo>
                      <a:pt x="2549523" y="865651"/>
                    </a:lnTo>
                    <a:lnTo>
                      <a:pt x="2550049" y="870937"/>
                    </a:lnTo>
                    <a:lnTo>
                      <a:pt x="2550567" y="876106"/>
                    </a:lnTo>
                    <a:lnTo>
                      <a:pt x="2551085" y="880181"/>
                    </a:lnTo>
                    <a:lnTo>
                      <a:pt x="2551611" y="882318"/>
                    </a:lnTo>
                    <a:lnTo>
                      <a:pt x="2552129" y="882018"/>
                    </a:lnTo>
                    <a:lnTo>
                      <a:pt x="2552655" y="879212"/>
                    </a:lnTo>
                    <a:lnTo>
                      <a:pt x="2553173" y="874310"/>
                    </a:lnTo>
                    <a:lnTo>
                      <a:pt x="2553690" y="868106"/>
                    </a:lnTo>
                    <a:lnTo>
                      <a:pt x="2554216" y="861685"/>
                    </a:lnTo>
                    <a:lnTo>
                      <a:pt x="2554734" y="856224"/>
                    </a:lnTo>
                    <a:lnTo>
                      <a:pt x="2555260" y="852792"/>
                    </a:lnTo>
                    <a:lnTo>
                      <a:pt x="2555778" y="852065"/>
                    </a:lnTo>
                    <a:lnTo>
                      <a:pt x="2556296" y="854203"/>
                    </a:lnTo>
                    <a:lnTo>
                      <a:pt x="2556822" y="858796"/>
                    </a:lnTo>
                    <a:lnTo>
                      <a:pt x="2557339" y="865017"/>
                    </a:lnTo>
                    <a:lnTo>
                      <a:pt x="2557865" y="871730"/>
                    </a:lnTo>
                    <a:lnTo>
                      <a:pt x="2558383" y="877659"/>
                    </a:lnTo>
                    <a:lnTo>
                      <a:pt x="2558901" y="881609"/>
                    </a:lnTo>
                    <a:lnTo>
                      <a:pt x="2559427" y="882744"/>
                    </a:lnTo>
                    <a:lnTo>
                      <a:pt x="2559945" y="880723"/>
                    </a:lnTo>
                    <a:lnTo>
                      <a:pt x="2560471" y="875788"/>
                    </a:lnTo>
                    <a:lnTo>
                      <a:pt x="2560989" y="868691"/>
                    </a:lnTo>
                    <a:lnTo>
                      <a:pt x="2561506" y="860591"/>
                    </a:lnTo>
                    <a:lnTo>
                      <a:pt x="2562032" y="852867"/>
                    </a:lnTo>
                    <a:lnTo>
                      <a:pt x="2562550" y="846838"/>
                    </a:lnTo>
                    <a:lnTo>
                      <a:pt x="2563076" y="843515"/>
                    </a:lnTo>
                    <a:lnTo>
                      <a:pt x="2563594" y="843314"/>
                    </a:lnTo>
                    <a:lnTo>
                      <a:pt x="2564111" y="846095"/>
                    </a:lnTo>
                    <a:lnTo>
                      <a:pt x="2564637" y="851205"/>
                    </a:lnTo>
                    <a:lnTo>
                      <a:pt x="2565155" y="857585"/>
                    </a:lnTo>
                    <a:lnTo>
                      <a:pt x="2565681" y="863964"/>
                    </a:lnTo>
                    <a:lnTo>
                      <a:pt x="2566199" y="869025"/>
                    </a:lnTo>
                    <a:lnTo>
                      <a:pt x="2566717" y="871730"/>
                    </a:lnTo>
                    <a:lnTo>
                      <a:pt x="2567243" y="871505"/>
                    </a:lnTo>
                    <a:lnTo>
                      <a:pt x="2567760" y="868348"/>
                    </a:lnTo>
                    <a:lnTo>
                      <a:pt x="2568287" y="862754"/>
                    </a:lnTo>
                    <a:lnTo>
                      <a:pt x="2568804" y="855656"/>
                    </a:lnTo>
                    <a:lnTo>
                      <a:pt x="2569322" y="848258"/>
                    </a:lnTo>
                    <a:lnTo>
                      <a:pt x="2569848" y="841795"/>
                    </a:lnTo>
                    <a:lnTo>
                      <a:pt x="2570366" y="837285"/>
                    </a:lnTo>
                    <a:lnTo>
                      <a:pt x="2570892" y="835306"/>
                    </a:lnTo>
                    <a:lnTo>
                      <a:pt x="2571410" y="835949"/>
                    </a:lnTo>
                    <a:lnTo>
                      <a:pt x="2571927" y="838822"/>
                    </a:lnTo>
                    <a:lnTo>
                      <a:pt x="2572453" y="843189"/>
                    </a:lnTo>
                    <a:lnTo>
                      <a:pt x="2572971" y="848041"/>
                    </a:lnTo>
                    <a:lnTo>
                      <a:pt x="2573497" y="852316"/>
                    </a:lnTo>
                    <a:lnTo>
                      <a:pt x="2574015" y="855122"/>
                    </a:lnTo>
                    <a:lnTo>
                      <a:pt x="2574532" y="855957"/>
                    </a:lnTo>
                    <a:lnTo>
                      <a:pt x="2575059" y="854712"/>
                    </a:lnTo>
                    <a:lnTo>
                      <a:pt x="2575576" y="851706"/>
                    </a:lnTo>
                    <a:lnTo>
                      <a:pt x="2576102" y="847540"/>
                    </a:lnTo>
                    <a:lnTo>
                      <a:pt x="2576620" y="842997"/>
                    </a:lnTo>
                    <a:lnTo>
                      <a:pt x="2577138" y="838905"/>
                    </a:lnTo>
                    <a:lnTo>
                      <a:pt x="2577664" y="835916"/>
                    </a:lnTo>
                    <a:lnTo>
                      <a:pt x="2578182" y="834413"/>
                    </a:lnTo>
                    <a:lnTo>
                      <a:pt x="2578708" y="834438"/>
                    </a:lnTo>
                    <a:lnTo>
                      <a:pt x="2579225" y="835716"/>
                    </a:lnTo>
                    <a:lnTo>
                      <a:pt x="2579743" y="837745"/>
                    </a:lnTo>
                    <a:lnTo>
                      <a:pt x="2580269" y="839924"/>
                    </a:lnTo>
                    <a:lnTo>
                      <a:pt x="2580787" y="841686"/>
                    </a:lnTo>
                    <a:lnTo>
                      <a:pt x="2581313" y="842621"/>
                    </a:lnTo>
                    <a:lnTo>
                      <a:pt x="2581831" y="842596"/>
                    </a:lnTo>
                    <a:lnTo>
                      <a:pt x="2582348" y="841770"/>
                    </a:lnTo>
                    <a:lnTo>
                      <a:pt x="2582874" y="840492"/>
                    </a:lnTo>
                    <a:lnTo>
                      <a:pt x="2583392" y="839198"/>
                    </a:lnTo>
                    <a:lnTo>
                      <a:pt x="2583918" y="838321"/>
                    </a:lnTo>
                    <a:lnTo>
                      <a:pt x="2584436" y="838162"/>
                    </a:lnTo>
                    <a:lnTo>
                      <a:pt x="2584954" y="838839"/>
                    </a:lnTo>
                    <a:lnTo>
                      <a:pt x="2585480" y="840216"/>
                    </a:lnTo>
                    <a:lnTo>
                      <a:pt x="2585997" y="841970"/>
                    </a:lnTo>
                    <a:lnTo>
                      <a:pt x="2586523" y="843607"/>
                    </a:lnTo>
                    <a:lnTo>
                      <a:pt x="2587041" y="844650"/>
                    </a:lnTo>
                    <a:lnTo>
                      <a:pt x="2587559" y="844717"/>
                    </a:lnTo>
                    <a:lnTo>
                      <a:pt x="2588085" y="843698"/>
                    </a:lnTo>
                    <a:lnTo>
                      <a:pt x="2588603" y="841736"/>
                    </a:lnTo>
                    <a:lnTo>
                      <a:pt x="2589129" y="839248"/>
                    </a:lnTo>
                    <a:lnTo>
                      <a:pt x="2589646" y="836843"/>
                    </a:lnTo>
                    <a:lnTo>
                      <a:pt x="2590164" y="835198"/>
                    </a:lnTo>
                    <a:lnTo>
                      <a:pt x="2590690" y="834872"/>
                    </a:lnTo>
                    <a:lnTo>
                      <a:pt x="2591208" y="836233"/>
                    </a:lnTo>
                    <a:lnTo>
                      <a:pt x="2591734" y="839273"/>
                    </a:lnTo>
                    <a:lnTo>
                      <a:pt x="2592252" y="843665"/>
                    </a:lnTo>
                    <a:lnTo>
                      <a:pt x="2592770" y="848734"/>
                    </a:lnTo>
                    <a:lnTo>
                      <a:pt x="2593296" y="853652"/>
                    </a:lnTo>
                    <a:lnTo>
                      <a:pt x="2593813" y="857526"/>
                    </a:lnTo>
                    <a:lnTo>
                      <a:pt x="2594339" y="859606"/>
                    </a:lnTo>
                    <a:lnTo>
                      <a:pt x="2594857" y="859455"/>
                    </a:lnTo>
                    <a:lnTo>
                      <a:pt x="2595375" y="857084"/>
                    </a:lnTo>
                    <a:lnTo>
                      <a:pt x="2595901" y="852959"/>
                    </a:lnTo>
                    <a:lnTo>
                      <a:pt x="2596418" y="847907"/>
                    </a:lnTo>
                    <a:lnTo>
                      <a:pt x="2596945" y="842980"/>
                    </a:lnTo>
                    <a:lnTo>
                      <a:pt x="2597462" y="839231"/>
                    </a:lnTo>
                    <a:lnTo>
                      <a:pt x="2597980" y="837578"/>
                    </a:lnTo>
                    <a:lnTo>
                      <a:pt x="2598506" y="838596"/>
                    </a:lnTo>
                    <a:lnTo>
                      <a:pt x="2599024" y="842329"/>
                    </a:lnTo>
                    <a:lnTo>
                      <a:pt x="2599550" y="848316"/>
                    </a:lnTo>
                    <a:lnTo>
                      <a:pt x="2600068" y="855639"/>
                    </a:lnTo>
                    <a:lnTo>
                      <a:pt x="2600585" y="863121"/>
                    </a:lnTo>
                    <a:lnTo>
                      <a:pt x="2601111" y="869542"/>
                    </a:lnTo>
                    <a:lnTo>
                      <a:pt x="2601629" y="873801"/>
                    </a:lnTo>
                    <a:lnTo>
                      <a:pt x="2602155" y="875179"/>
                    </a:lnTo>
                    <a:lnTo>
                      <a:pt x="2602673" y="873500"/>
                    </a:lnTo>
                    <a:lnTo>
                      <a:pt x="2603191" y="869167"/>
                    </a:lnTo>
                    <a:lnTo>
                      <a:pt x="2603717" y="863079"/>
                    </a:lnTo>
                    <a:lnTo>
                      <a:pt x="2604234" y="856416"/>
                    </a:lnTo>
                    <a:lnTo>
                      <a:pt x="2604760" y="850496"/>
                    </a:lnTo>
                  </a:path>
                </a:pathLst>
              </a:custGeom>
              <a:noFill/>
              <a:ln w="22257" cap="flat">
                <a:solidFill>
                  <a:srgbClr val="77AC3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7" name="任意多边形: 形状 1276">
                <a:extLst>
                  <a:ext uri="{FF2B5EF4-FFF2-40B4-BE49-F238E27FC236}">
                    <a16:creationId xmlns:a16="http://schemas.microsoft.com/office/drawing/2014/main" id="{2CF69022-A699-FFC5-334C-91F7B1369EE1}"/>
                  </a:ext>
                </a:extLst>
              </p:cNvPr>
              <p:cNvSpPr/>
              <p:nvPr/>
            </p:nvSpPr>
            <p:spPr>
              <a:xfrm>
                <a:off x="781179" y="701233"/>
                <a:ext cx="2604760" cy="1411689"/>
              </a:xfrm>
              <a:custGeom>
                <a:avLst/>
                <a:gdLst>
                  <a:gd name="connsiteX0" fmla="*/ 0 w 2604760"/>
                  <a:gd name="connsiteY0" fmla="*/ 1411689 h 1411689"/>
                  <a:gd name="connsiteX1" fmla="*/ 521 w 2604760"/>
                  <a:gd name="connsiteY1" fmla="*/ 1406988 h 1411689"/>
                  <a:gd name="connsiteX2" fmla="*/ 1042 w 2604760"/>
                  <a:gd name="connsiteY2" fmla="*/ 1393703 h 1411689"/>
                  <a:gd name="connsiteX3" fmla="*/ 1563 w 2604760"/>
                  <a:gd name="connsiteY3" fmla="*/ 1374188 h 1411689"/>
                  <a:gd name="connsiteX4" fmla="*/ 2084 w 2604760"/>
                  <a:gd name="connsiteY4" fmla="*/ 1351901 h 1411689"/>
                  <a:gd name="connsiteX5" fmla="*/ 2605 w 2604760"/>
                  <a:gd name="connsiteY5" fmla="*/ 1330759 h 1411689"/>
                  <a:gd name="connsiteX6" fmla="*/ 3126 w 2604760"/>
                  <a:gd name="connsiteY6" fmla="*/ 1314284 h 1411689"/>
                  <a:gd name="connsiteX7" fmla="*/ 3647 w 2604760"/>
                  <a:gd name="connsiteY7" fmla="*/ 1305023 h 1411689"/>
                  <a:gd name="connsiteX8" fmla="*/ 4168 w 2604760"/>
                  <a:gd name="connsiteY8" fmla="*/ 1304205 h 1411689"/>
                  <a:gd name="connsiteX9" fmla="*/ 4689 w 2604760"/>
                  <a:gd name="connsiteY9" fmla="*/ 1311586 h 1411689"/>
                  <a:gd name="connsiteX10" fmla="*/ 5211 w 2604760"/>
                  <a:gd name="connsiteY10" fmla="*/ 1325506 h 1411689"/>
                  <a:gd name="connsiteX11" fmla="*/ 5732 w 2604760"/>
                  <a:gd name="connsiteY11" fmla="*/ 1343017 h 1411689"/>
                  <a:gd name="connsiteX12" fmla="*/ 6253 w 2604760"/>
                  <a:gd name="connsiteY12" fmla="*/ 1360460 h 1411689"/>
                  <a:gd name="connsiteX13" fmla="*/ 6774 w 2604760"/>
                  <a:gd name="connsiteY13" fmla="*/ 1374263 h 1411689"/>
                  <a:gd name="connsiteX14" fmla="*/ 7295 w 2604760"/>
                  <a:gd name="connsiteY14" fmla="*/ 1381587 h 1411689"/>
                  <a:gd name="connsiteX15" fmla="*/ 7816 w 2604760"/>
                  <a:gd name="connsiteY15" fmla="*/ 1380860 h 1411689"/>
                  <a:gd name="connsiteX16" fmla="*/ 8337 w 2604760"/>
                  <a:gd name="connsiteY16" fmla="*/ 1371942 h 1411689"/>
                  <a:gd name="connsiteX17" fmla="*/ 8858 w 2604760"/>
                  <a:gd name="connsiteY17" fmla="*/ 1356168 h 1411689"/>
                  <a:gd name="connsiteX18" fmla="*/ 9379 w 2604760"/>
                  <a:gd name="connsiteY18" fmla="*/ 1336078 h 1411689"/>
                  <a:gd name="connsiteX19" fmla="*/ 9900 w 2604760"/>
                  <a:gd name="connsiteY19" fmla="*/ 1314901 h 1411689"/>
                  <a:gd name="connsiteX20" fmla="*/ 10421 w 2604760"/>
                  <a:gd name="connsiteY20" fmla="*/ 1295896 h 1411689"/>
                  <a:gd name="connsiteX21" fmla="*/ 10942 w 2604760"/>
                  <a:gd name="connsiteY21" fmla="*/ 1281701 h 1411689"/>
                  <a:gd name="connsiteX22" fmla="*/ 11463 w 2604760"/>
                  <a:gd name="connsiteY22" fmla="*/ 1273927 h 1411689"/>
                  <a:gd name="connsiteX23" fmla="*/ 11984 w 2604760"/>
                  <a:gd name="connsiteY23" fmla="*/ 1272941 h 1411689"/>
                  <a:gd name="connsiteX24" fmla="*/ 12505 w 2604760"/>
                  <a:gd name="connsiteY24" fmla="*/ 1277835 h 1411689"/>
                  <a:gd name="connsiteX25" fmla="*/ 13026 w 2604760"/>
                  <a:gd name="connsiteY25" fmla="*/ 1286594 h 1411689"/>
                  <a:gd name="connsiteX26" fmla="*/ 13547 w 2604760"/>
                  <a:gd name="connsiteY26" fmla="*/ 1296564 h 1411689"/>
                  <a:gd name="connsiteX27" fmla="*/ 14068 w 2604760"/>
                  <a:gd name="connsiteY27" fmla="*/ 1305023 h 1411689"/>
                  <a:gd name="connsiteX28" fmla="*/ 14590 w 2604760"/>
                  <a:gd name="connsiteY28" fmla="*/ 1309808 h 1411689"/>
                  <a:gd name="connsiteX29" fmla="*/ 15111 w 2604760"/>
                  <a:gd name="connsiteY29" fmla="*/ 1309632 h 1411689"/>
                  <a:gd name="connsiteX30" fmla="*/ 15632 w 2604760"/>
                  <a:gd name="connsiteY30" fmla="*/ 1304205 h 1411689"/>
                  <a:gd name="connsiteX31" fmla="*/ 16153 w 2604760"/>
                  <a:gd name="connsiteY31" fmla="*/ 1294293 h 1411689"/>
                  <a:gd name="connsiteX32" fmla="*/ 16674 w 2604760"/>
                  <a:gd name="connsiteY32" fmla="*/ 1281467 h 1411689"/>
                  <a:gd name="connsiteX33" fmla="*/ 17195 w 2604760"/>
                  <a:gd name="connsiteY33" fmla="*/ 1267839 h 1411689"/>
                  <a:gd name="connsiteX34" fmla="*/ 17716 w 2604760"/>
                  <a:gd name="connsiteY34" fmla="*/ 1255540 h 1411689"/>
                  <a:gd name="connsiteX35" fmla="*/ 18237 w 2604760"/>
                  <a:gd name="connsiteY35" fmla="*/ 1246187 h 1411689"/>
                  <a:gd name="connsiteX36" fmla="*/ 18758 w 2604760"/>
                  <a:gd name="connsiteY36" fmla="*/ 1240609 h 1411689"/>
                  <a:gd name="connsiteX37" fmla="*/ 19279 w 2604760"/>
                  <a:gd name="connsiteY37" fmla="*/ 1238664 h 1411689"/>
                  <a:gd name="connsiteX38" fmla="*/ 19800 w 2604760"/>
                  <a:gd name="connsiteY38" fmla="*/ 1239382 h 1411689"/>
                  <a:gd name="connsiteX39" fmla="*/ 20321 w 2604760"/>
                  <a:gd name="connsiteY39" fmla="*/ 1241286 h 1411689"/>
                  <a:gd name="connsiteX40" fmla="*/ 20842 w 2604760"/>
                  <a:gd name="connsiteY40" fmla="*/ 1242772 h 1411689"/>
                  <a:gd name="connsiteX41" fmla="*/ 21363 w 2604760"/>
                  <a:gd name="connsiteY41" fmla="*/ 1242538 h 1411689"/>
                  <a:gd name="connsiteX42" fmla="*/ 21884 w 2604760"/>
                  <a:gd name="connsiteY42" fmla="*/ 1239933 h 1411689"/>
                  <a:gd name="connsiteX43" fmla="*/ 22405 w 2604760"/>
                  <a:gd name="connsiteY43" fmla="*/ 1235040 h 1411689"/>
                  <a:gd name="connsiteX44" fmla="*/ 22926 w 2604760"/>
                  <a:gd name="connsiteY44" fmla="*/ 1228635 h 1411689"/>
                  <a:gd name="connsiteX45" fmla="*/ 23447 w 2604760"/>
                  <a:gd name="connsiteY45" fmla="*/ 1221955 h 1411689"/>
                  <a:gd name="connsiteX46" fmla="*/ 23969 w 2604760"/>
                  <a:gd name="connsiteY46" fmla="*/ 1216402 h 1411689"/>
                  <a:gd name="connsiteX47" fmla="*/ 24490 w 2604760"/>
                  <a:gd name="connsiteY47" fmla="*/ 1213229 h 1411689"/>
                  <a:gd name="connsiteX48" fmla="*/ 25011 w 2604760"/>
                  <a:gd name="connsiteY48" fmla="*/ 1213179 h 1411689"/>
                  <a:gd name="connsiteX49" fmla="*/ 25532 w 2604760"/>
                  <a:gd name="connsiteY49" fmla="*/ 1216226 h 1411689"/>
                  <a:gd name="connsiteX50" fmla="*/ 26053 w 2604760"/>
                  <a:gd name="connsiteY50" fmla="*/ 1221512 h 1411689"/>
                  <a:gd name="connsiteX51" fmla="*/ 26574 w 2604760"/>
                  <a:gd name="connsiteY51" fmla="*/ 1227424 h 1411689"/>
                  <a:gd name="connsiteX52" fmla="*/ 27095 w 2604760"/>
                  <a:gd name="connsiteY52" fmla="*/ 1232000 h 1411689"/>
                  <a:gd name="connsiteX53" fmla="*/ 27616 w 2604760"/>
                  <a:gd name="connsiteY53" fmla="*/ 1233470 h 1411689"/>
                  <a:gd name="connsiteX54" fmla="*/ 28137 w 2604760"/>
                  <a:gd name="connsiteY54" fmla="*/ 1230714 h 1411689"/>
                  <a:gd name="connsiteX55" fmla="*/ 28658 w 2604760"/>
                  <a:gd name="connsiteY55" fmla="*/ 1223558 h 1411689"/>
                  <a:gd name="connsiteX56" fmla="*/ 29179 w 2604760"/>
                  <a:gd name="connsiteY56" fmla="*/ 1212912 h 1411689"/>
                  <a:gd name="connsiteX57" fmla="*/ 29700 w 2604760"/>
                  <a:gd name="connsiteY57" fmla="*/ 1200578 h 1411689"/>
                  <a:gd name="connsiteX58" fmla="*/ 30221 w 2604760"/>
                  <a:gd name="connsiteY58" fmla="*/ 1189013 h 1411689"/>
                  <a:gd name="connsiteX59" fmla="*/ 30742 w 2604760"/>
                  <a:gd name="connsiteY59" fmla="*/ 1180780 h 1411689"/>
                  <a:gd name="connsiteX60" fmla="*/ 31263 w 2604760"/>
                  <a:gd name="connsiteY60" fmla="*/ 1178016 h 1411689"/>
                  <a:gd name="connsiteX61" fmla="*/ 31784 w 2604760"/>
                  <a:gd name="connsiteY61" fmla="*/ 1181899 h 1411689"/>
                  <a:gd name="connsiteX62" fmla="*/ 32305 w 2604760"/>
                  <a:gd name="connsiteY62" fmla="*/ 1192345 h 1411689"/>
                  <a:gd name="connsiteX63" fmla="*/ 32826 w 2604760"/>
                  <a:gd name="connsiteY63" fmla="*/ 1207968 h 1411689"/>
                  <a:gd name="connsiteX64" fmla="*/ 33348 w 2604760"/>
                  <a:gd name="connsiteY64" fmla="*/ 1226264 h 1411689"/>
                  <a:gd name="connsiteX65" fmla="*/ 33869 w 2604760"/>
                  <a:gd name="connsiteY65" fmla="*/ 1244050 h 1411689"/>
                  <a:gd name="connsiteX66" fmla="*/ 34390 w 2604760"/>
                  <a:gd name="connsiteY66" fmla="*/ 1258011 h 1411689"/>
                  <a:gd name="connsiteX67" fmla="*/ 34911 w 2604760"/>
                  <a:gd name="connsiteY67" fmla="*/ 1265493 h 1411689"/>
                  <a:gd name="connsiteX68" fmla="*/ 35432 w 2604760"/>
                  <a:gd name="connsiteY68" fmla="*/ 1265042 h 1411689"/>
                  <a:gd name="connsiteX69" fmla="*/ 35953 w 2604760"/>
                  <a:gd name="connsiteY69" fmla="*/ 1256775 h 1411689"/>
                  <a:gd name="connsiteX70" fmla="*/ 36474 w 2604760"/>
                  <a:gd name="connsiteY70" fmla="*/ 1242346 h 1411689"/>
                  <a:gd name="connsiteX71" fmla="*/ 36995 w 2604760"/>
                  <a:gd name="connsiteY71" fmla="*/ 1224669 h 1411689"/>
                  <a:gd name="connsiteX72" fmla="*/ 37516 w 2604760"/>
                  <a:gd name="connsiteY72" fmla="*/ 1207467 h 1411689"/>
                  <a:gd name="connsiteX73" fmla="*/ 38037 w 2604760"/>
                  <a:gd name="connsiteY73" fmla="*/ 1194599 h 1411689"/>
                  <a:gd name="connsiteX74" fmla="*/ 38558 w 2604760"/>
                  <a:gd name="connsiteY74" fmla="*/ 1189264 h 1411689"/>
                  <a:gd name="connsiteX75" fmla="*/ 39079 w 2604760"/>
                  <a:gd name="connsiteY75" fmla="*/ 1193255 h 1411689"/>
                  <a:gd name="connsiteX76" fmla="*/ 39600 w 2604760"/>
                  <a:gd name="connsiteY76" fmla="*/ 1206599 h 1411689"/>
                  <a:gd name="connsiteX77" fmla="*/ 40121 w 2604760"/>
                  <a:gd name="connsiteY77" fmla="*/ 1227566 h 1411689"/>
                  <a:gd name="connsiteX78" fmla="*/ 40642 w 2604760"/>
                  <a:gd name="connsiteY78" fmla="*/ 1253051 h 1411689"/>
                  <a:gd name="connsiteX79" fmla="*/ 41163 w 2604760"/>
                  <a:gd name="connsiteY79" fmla="*/ 1279087 h 1411689"/>
                  <a:gd name="connsiteX80" fmla="*/ 41684 w 2604760"/>
                  <a:gd name="connsiteY80" fmla="*/ 1301516 h 1411689"/>
                  <a:gd name="connsiteX81" fmla="*/ 42205 w 2604760"/>
                  <a:gd name="connsiteY81" fmla="*/ 1316839 h 1411689"/>
                  <a:gd name="connsiteX82" fmla="*/ 42727 w 2604760"/>
                  <a:gd name="connsiteY82" fmla="*/ 1322868 h 1411689"/>
                  <a:gd name="connsiteX83" fmla="*/ 43248 w 2604760"/>
                  <a:gd name="connsiteY83" fmla="*/ 1319210 h 1411689"/>
                  <a:gd name="connsiteX84" fmla="*/ 43769 w 2604760"/>
                  <a:gd name="connsiteY84" fmla="*/ 1307202 h 1411689"/>
                  <a:gd name="connsiteX85" fmla="*/ 44290 w 2604760"/>
                  <a:gd name="connsiteY85" fmla="*/ 1289675 h 1411689"/>
                  <a:gd name="connsiteX86" fmla="*/ 44811 w 2604760"/>
                  <a:gd name="connsiteY86" fmla="*/ 1270503 h 1411689"/>
                  <a:gd name="connsiteX87" fmla="*/ 45332 w 2604760"/>
                  <a:gd name="connsiteY87" fmla="*/ 1253936 h 1411689"/>
                  <a:gd name="connsiteX88" fmla="*/ 45853 w 2604760"/>
                  <a:gd name="connsiteY88" fmla="*/ 1243741 h 1411689"/>
                  <a:gd name="connsiteX89" fmla="*/ 46374 w 2604760"/>
                  <a:gd name="connsiteY89" fmla="*/ 1242379 h 1411689"/>
                  <a:gd name="connsiteX90" fmla="*/ 46895 w 2604760"/>
                  <a:gd name="connsiteY90" fmla="*/ 1250596 h 1411689"/>
                  <a:gd name="connsiteX91" fmla="*/ 47416 w 2604760"/>
                  <a:gd name="connsiteY91" fmla="*/ 1267355 h 1411689"/>
                  <a:gd name="connsiteX92" fmla="*/ 47937 w 2604760"/>
                  <a:gd name="connsiteY92" fmla="*/ 1290168 h 1411689"/>
                  <a:gd name="connsiteX93" fmla="*/ 48458 w 2604760"/>
                  <a:gd name="connsiteY93" fmla="*/ 1315511 h 1411689"/>
                  <a:gd name="connsiteX94" fmla="*/ 48979 w 2604760"/>
                  <a:gd name="connsiteY94" fmla="*/ 1339409 h 1411689"/>
                  <a:gd name="connsiteX95" fmla="*/ 49500 w 2604760"/>
                  <a:gd name="connsiteY95" fmla="*/ 1358214 h 1411689"/>
                  <a:gd name="connsiteX96" fmla="*/ 50021 w 2604760"/>
                  <a:gd name="connsiteY96" fmla="*/ 1369312 h 1411689"/>
                  <a:gd name="connsiteX97" fmla="*/ 50542 w 2604760"/>
                  <a:gd name="connsiteY97" fmla="*/ 1371600 h 1411689"/>
                  <a:gd name="connsiteX98" fmla="*/ 51063 w 2604760"/>
                  <a:gd name="connsiteY98" fmla="*/ 1365529 h 1411689"/>
                  <a:gd name="connsiteX99" fmla="*/ 51584 w 2604760"/>
                  <a:gd name="connsiteY99" fmla="*/ 1352979 h 1411689"/>
                  <a:gd name="connsiteX100" fmla="*/ 52106 w 2604760"/>
                  <a:gd name="connsiteY100" fmla="*/ 1336888 h 1411689"/>
                  <a:gd name="connsiteX101" fmla="*/ 52627 w 2604760"/>
                  <a:gd name="connsiteY101" fmla="*/ 1320772 h 1411689"/>
                  <a:gd name="connsiteX102" fmla="*/ 53148 w 2604760"/>
                  <a:gd name="connsiteY102" fmla="*/ 1308004 h 1411689"/>
                  <a:gd name="connsiteX103" fmla="*/ 53669 w 2604760"/>
                  <a:gd name="connsiteY103" fmla="*/ 1301115 h 1411689"/>
                  <a:gd name="connsiteX104" fmla="*/ 54190 w 2604760"/>
                  <a:gd name="connsiteY104" fmla="*/ 1301366 h 1411689"/>
                  <a:gd name="connsiteX105" fmla="*/ 54711 w 2604760"/>
                  <a:gd name="connsiteY105" fmla="*/ 1308655 h 1411689"/>
                  <a:gd name="connsiteX106" fmla="*/ 55232 w 2604760"/>
                  <a:gd name="connsiteY106" fmla="*/ 1321623 h 1411689"/>
                  <a:gd name="connsiteX107" fmla="*/ 55753 w 2604760"/>
                  <a:gd name="connsiteY107" fmla="*/ 1337948 h 1411689"/>
                  <a:gd name="connsiteX108" fmla="*/ 56274 w 2604760"/>
                  <a:gd name="connsiteY108" fmla="*/ 1354749 h 1411689"/>
                  <a:gd name="connsiteX109" fmla="*/ 56795 w 2604760"/>
                  <a:gd name="connsiteY109" fmla="*/ 1369153 h 1411689"/>
                  <a:gd name="connsiteX110" fmla="*/ 57316 w 2604760"/>
                  <a:gd name="connsiteY110" fmla="*/ 1378889 h 1411689"/>
                  <a:gd name="connsiteX111" fmla="*/ 57837 w 2604760"/>
                  <a:gd name="connsiteY111" fmla="*/ 1382739 h 1411689"/>
                  <a:gd name="connsiteX112" fmla="*/ 58358 w 2604760"/>
                  <a:gd name="connsiteY112" fmla="*/ 1380610 h 1411689"/>
                  <a:gd name="connsiteX113" fmla="*/ 58879 w 2604760"/>
                  <a:gd name="connsiteY113" fmla="*/ 1373462 h 1411689"/>
                  <a:gd name="connsiteX114" fmla="*/ 59400 w 2604760"/>
                  <a:gd name="connsiteY114" fmla="*/ 1363024 h 1411689"/>
                  <a:gd name="connsiteX115" fmla="*/ 59921 w 2604760"/>
                  <a:gd name="connsiteY115" fmla="*/ 1351517 h 1411689"/>
                  <a:gd name="connsiteX116" fmla="*/ 60442 w 2604760"/>
                  <a:gd name="connsiteY116" fmla="*/ 1341155 h 1411689"/>
                  <a:gd name="connsiteX117" fmla="*/ 60963 w 2604760"/>
                  <a:gd name="connsiteY117" fmla="*/ 1333689 h 1411689"/>
                  <a:gd name="connsiteX118" fmla="*/ 61485 w 2604760"/>
                  <a:gd name="connsiteY118" fmla="*/ 1330057 h 1411689"/>
                  <a:gd name="connsiteX119" fmla="*/ 62006 w 2604760"/>
                  <a:gd name="connsiteY119" fmla="*/ 1330324 h 1411689"/>
                  <a:gd name="connsiteX120" fmla="*/ 62527 w 2604760"/>
                  <a:gd name="connsiteY120" fmla="*/ 1333723 h 1411689"/>
                  <a:gd name="connsiteX121" fmla="*/ 63048 w 2604760"/>
                  <a:gd name="connsiteY121" fmla="*/ 1338900 h 1411689"/>
                  <a:gd name="connsiteX122" fmla="*/ 63569 w 2604760"/>
                  <a:gd name="connsiteY122" fmla="*/ 1344202 h 1411689"/>
                  <a:gd name="connsiteX123" fmla="*/ 64090 w 2604760"/>
                  <a:gd name="connsiteY123" fmla="*/ 1348060 h 1411689"/>
                  <a:gd name="connsiteX124" fmla="*/ 64611 w 2604760"/>
                  <a:gd name="connsiteY124" fmla="*/ 1349321 h 1411689"/>
                  <a:gd name="connsiteX125" fmla="*/ 65132 w 2604760"/>
                  <a:gd name="connsiteY125" fmla="*/ 1347584 h 1411689"/>
                  <a:gd name="connsiteX126" fmla="*/ 65653 w 2604760"/>
                  <a:gd name="connsiteY126" fmla="*/ 1343175 h 1411689"/>
                  <a:gd name="connsiteX127" fmla="*/ 66174 w 2604760"/>
                  <a:gd name="connsiteY127" fmla="*/ 1337038 h 1411689"/>
                  <a:gd name="connsiteX128" fmla="*/ 66695 w 2604760"/>
                  <a:gd name="connsiteY128" fmla="*/ 1330416 h 1411689"/>
                  <a:gd name="connsiteX129" fmla="*/ 67216 w 2604760"/>
                  <a:gd name="connsiteY129" fmla="*/ 1324579 h 1411689"/>
                  <a:gd name="connsiteX130" fmla="*/ 67737 w 2604760"/>
                  <a:gd name="connsiteY130" fmla="*/ 1320529 h 1411689"/>
                  <a:gd name="connsiteX131" fmla="*/ 68258 w 2604760"/>
                  <a:gd name="connsiteY131" fmla="*/ 1318692 h 1411689"/>
                  <a:gd name="connsiteX132" fmla="*/ 68779 w 2604760"/>
                  <a:gd name="connsiteY132" fmla="*/ 1318818 h 1411689"/>
                  <a:gd name="connsiteX133" fmla="*/ 69300 w 2604760"/>
                  <a:gd name="connsiteY133" fmla="*/ 1320012 h 1411689"/>
                  <a:gd name="connsiteX134" fmla="*/ 69821 w 2604760"/>
                  <a:gd name="connsiteY134" fmla="*/ 1320955 h 1411689"/>
                  <a:gd name="connsiteX135" fmla="*/ 70343 w 2604760"/>
                  <a:gd name="connsiteY135" fmla="*/ 1320237 h 1411689"/>
                  <a:gd name="connsiteX136" fmla="*/ 70864 w 2604760"/>
                  <a:gd name="connsiteY136" fmla="*/ 1316722 h 1411689"/>
                  <a:gd name="connsiteX137" fmla="*/ 71385 w 2604760"/>
                  <a:gd name="connsiteY137" fmla="*/ 1309891 h 1411689"/>
                  <a:gd name="connsiteX138" fmla="*/ 71906 w 2604760"/>
                  <a:gd name="connsiteY138" fmla="*/ 1299946 h 1411689"/>
                  <a:gd name="connsiteX139" fmla="*/ 72427 w 2604760"/>
                  <a:gd name="connsiteY139" fmla="*/ 1287930 h 1411689"/>
                  <a:gd name="connsiteX140" fmla="*/ 72948 w 2604760"/>
                  <a:gd name="connsiteY140" fmla="*/ 1275488 h 1411689"/>
                  <a:gd name="connsiteX141" fmla="*/ 73469 w 2604760"/>
                  <a:gd name="connsiteY141" fmla="*/ 1264616 h 1411689"/>
                  <a:gd name="connsiteX142" fmla="*/ 73990 w 2604760"/>
                  <a:gd name="connsiteY142" fmla="*/ 1257184 h 1411689"/>
                  <a:gd name="connsiteX143" fmla="*/ 74511 w 2604760"/>
                  <a:gd name="connsiteY143" fmla="*/ 1254471 h 1411689"/>
                  <a:gd name="connsiteX144" fmla="*/ 75032 w 2604760"/>
                  <a:gd name="connsiteY144" fmla="*/ 1256850 h 1411689"/>
                  <a:gd name="connsiteX145" fmla="*/ 75553 w 2604760"/>
                  <a:gd name="connsiteY145" fmla="*/ 1263589 h 1411689"/>
                  <a:gd name="connsiteX146" fmla="*/ 76074 w 2604760"/>
                  <a:gd name="connsiteY146" fmla="*/ 1272975 h 1411689"/>
                  <a:gd name="connsiteX147" fmla="*/ 76595 w 2604760"/>
                  <a:gd name="connsiteY147" fmla="*/ 1282544 h 1411689"/>
                  <a:gd name="connsiteX148" fmla="*/ 77116 w 2604760"/>
                  <a:gd name="connsiteY148" fmla="*/ 1289558 h 1411689"/>
                  <a:gd name="connsiteX149" fmla="*/ 77637 w 2604760"/>
                  <a:gd name="connsiteY149" fmla="*/ 1291562 h 1411689"/>
                  <a:gd name="connsiteX150" fmla="*/ 78158 w 2604760"/>
                  <a:gd name="connsiteY150" fmla="*/ 1286953 h 1411689"/>
                  <a:gd name="connsiteX151" fmla="*/ 78679 w 2604760"/>
                  <a:gd name="connsiteY151" fmla="*/ 1275438 h 1411689"/>
                  <a:gd name="connsiteX152" fmla="*/ 79200 w 2604760"/>
                  <a:gd name="connsiteY152" fmla="*/ 1258078 h 1411689"/>
                  <a:gd name="connsiteX153" fmla="*/ 79722 w 2604760"/>
                  <a:gd name="connsiteY153" fmla="*/ 1237211 h 1411689"/>
                  <a:gd name="connsiteX154" fmla="*/ 80243 w 2604760"/>
                  <a:gd name="connsiteY154" fmla="*/ 1215993 h 1411689"/>
                  <a:gd name="connsiteX155" fmla="*/ 80764 w 2604760"/>
                  <a:gd name="connsiteY155" fmla="*/ 1197906 h 1411689"/>
                  <a:gd name="connsiteX156" fmla="*/ 81285 w 2604760"/>
                  <a:gd name="connsiteY156" fmla="*/ 1186090 h 1411689"/>
                  <a:gd name="connsiteX157" fmla="*/ 81806 w 2604760"/>
                  <a:gd name="connsiteY157" fmla="*/ 1182625 h 1411689"/>
                  <a:gd name="connsiteX158" fmla="*/ 82327 w 2604760"/>
                  <a:gd name="connsiteY158" fmla="*/ 1188044 h 1411689"/>
                  <a:gd name="connsiteX159" fmla="*/ 82848 w 2604760"/>
                  <a:gd name="connsiteY159" fmla="*/ 1201188 h 1411689"/>
                  <a:gd name="connsiteX160" fmla="*/ 83369 w 2604760"/>
                  <a:gd name="connsiteY160" fmla="*/ 1219391 h 1411689"/>
                  <a:gd name="connsiteX161" fmla="*/ 83890 w 2604760"/>
                  <a:gd name="connsiteY161" fmla="*/ 1238998 h 1411689"/>
                  <a:gd name="connsiteX162" fmla="*/ 84411 w 2604760"/>
                  <a:gd name="connsiteY162" fmla="*/ 1255949 h 1411689"/>
                  <a:gd name="connsiteX163" fmla="*/ 84932 w 2604760"/>
                  <a:gd name="connsiteY163" fmla="*/ 1266520 h 1411689"/>
                  <a:gd name="connsiteX164" fmla="*/ 85453 w 2604760"/>
                  <a:gd name="connsiteY164" fmla="*/ 1268148 h 1411689"/>
                  <a:gd name="connsiteX165" fmla="*/ 85974 w 2604760"/>
                  <a:gd name="connsiteY165" fmla="*/ 1259982 h 1411689"/>
                  <a:gd name="connsiteX166" fmla="*/ 86495 w 2604760"/>
                  <a:gd name="connsiteY166" fmla="*/ 1243123 h 1411689"/>
                  <a:gd name="connsiteX167" fmla="*/ 87016 w 2604760"/>
                  <a:gd name="connsiteY167" fmla="*/ 1220326 h 1411689"/>
                  <a:gd name="connsiteX168" fmla="*/ 87537 w 2604760"/>
                  <a:gd name="connsiteY168" fmla="*/ 1195543 h 1411689"/>
                  <a:gd name="connsiteX169" fmla="*/ 88058 w 2604760"/>
                  <a:gd name="connsiteY169" fmla="*/ 1173214 h 1411689"/>
                  <a:gd name="connsiteX170" fmla="*/ 88579 w 2604760"/>
                  <a:gd name="connsiteY170" fmla="*/ 1157449 h 1411689"/>
                  <a:gd name="connsiteX171" fmla="*/ 89101 w 2604760"/>
                  <a:gd name="connsiteY171" fmla="*/ 1151170 h 1411689"/>
                  <a:gd name="connsiteX172" fmla="*/ 89622 w 2604760"/>
                  <a:gd name="connsiteY172" fmla="*/ 1155520 h 1411689"/>
                  <a:gd name="connsiteX173" fmla="*/ 90143 w 2604760"/>
                  <a:gd name="connsiteY173" fmla="*/ 1169624 h 1411689"/>
                  <a:gd name="connsiteX174" fmla="*/ 90664 w 2604760"/>
                  <a:gd name="connsiteY174" fmla="*/ 1190892 h 1411689"/>
                  <a:gd name="connsiteX175" fmla="*/ 91185 w 2604760"/>
                  <a:gd name="connsiteY175" fmla="*/ 1215500 h 1411689"/>
                  <a:gd name="connsiteX176" fmla="*/ 91706 w 2604760"/>
                  <a:gd name="connsiteY176" fmla="*/ 1239056 h 1411689"/>
                  <a:gd name="connsiteX177" fmla="*/ 92227 w 2604760"/>
                  <a:gd name="connsiteY177" fmla="*/ 1257310 h 1411689"/>
                  <a:gd name="connsiteX178" fmla="*/ 92748 w 2604760"/>
                  <a:gd name="connsiteY178" fmla="*/ 1267088 h 1411689"/>
                  <a:gd name="connsiteX179" fmla="*/ 93269 w 2604760"/>
                  <a:gd name="connsiteY179" fmla="*/ 1266887 h 1411689"/>
                  <a:gd name="connsiteX180" fmla="*/ 93790 w 2604760"/>
                  <a:gd name="connsiteY180" fmla="*/ 1257226 h 1411689"/>
                  <a:gd name="connsiteX181" fmla="*/ 94311 w 2604760"/>
                  <a:gd name="connsiteY181" fmla="*/ 1240375 h 1411689"/>
                  <a:gd name="connsiteX182" fmla="*/ 94832 w 2604760"/>
                  <a:gd name="connsiteY182" fmla="*/ 1219892 h 1411689"/>
                  <a:gd name="connsiteX183" fmla="*/ 95353 w 2604760"/>
                  <a:gd name="connsiteY183" fmla="*/ 1199960 h 1411689"/>
                  <a:gd name="connsiteX184" fmla="*/ 95874 w 2604760"/>
                  <a:gd name="connsiteY184" fmla="*/ 1184621 h 1411689"/>
                  <a:gd name="connsiteX185" fmla="*/ 96395 w 2604760"/>
                  <a:gd name="connsiteY185" fmla="*/ 1176955 h 1411689"/>
                  <a:gd name="connsiteX186" fmla="*/ 96916 w 2604760"/>
                  <a:gd name="connsiteY186" fmla="*/ 1178475 h 1411689"/>
                  <a:gd name="connsiteX187" fmla="*/ 97437 w 2604760"/>
                  <a:gd name="connsiteY187" fmla="*/ 1188888 h 1411689"/>
                  <a:gd name="connsiteX188" fmla="*/ 97958 w 2604760"/>
                  <a:gd name="connsiteY188" fmla="*/ 1206382 h 1411689"/>
                  <a:gd name="connsiteX189" fmla="*/ 98480 w 2604760"/>
                  <a:gd name="connsiteY189" fmla="*/ 1227967 h 1411689"/>
                  <a:gd name="connsiteX190" fmla="*/ 99001 w 2604760"/>
                  <a:gd name="connsiteY190" fmla="*/ 1250087 h 1411689"/>
                  <a:gd name="connsiteX191" fmla="*/ 99522 w 2604760"/>
                  <a:gd name="connsiteY191" fmla="*/ 1269175 h 1411689"/>
                  <a:gd name="connsiteX192" fmla="*/ 100043 w 2604760"/>
                  <a:gd name="connsiteY192" fmla="*/ 1282394 h 1411689"/>
                  <a:gd name="connsiteX193" fmla="*/ 100564 w 2604760"/>
                  <a:gd name="connsiteY193" fmla="*/ 1288231 h 1411689"/>
                  <a:gd name="connsiteX194" fmla="*/ 101085 w 2604760"/>
                  <a:gd name="connsiteY194" fmla="*/ 1286711 h 1411689"/>
                  <a:gd name="connsiteX195" fmla="*/ 101606 w 2604760"/>
                  <a:gd name="connsiteY195" fmla="*/ 1279238 h 1411689"/>
                  <a:gd name="connsiteX196" fmla="*/ 102127 w 2604760"/>
                  <a:gd name="connsiteY196" fmla="*/ 1268198 h 1411689"/>
                  <a:gd name="connsiteX197" fmla="*/ 102648 w 2604760"/>
                  <a:gd name="connsiteY197" fmla="*/ 1256483 h 1411689"/>
                  <a:gd name="connsiteX198" fmla="*/ 103169 w 2604760"/>
                  <a:gd name="connsiteY198" fmla="*/ 1246947 h 1411689"/>
                  <a:gd name="connsiteX199" fmla="*/ 103690 w 2604760"/>
                  <a:gd name="connsiteY199" fmla="*/ 1241845 h 1411689"/>
                  <a:gd name="connsiteX200" fmla="*/ 104211 w 2604760"/>
                  <a:gd name="connsiteY200" fmla="*/ 1242363 h 1411689"/>
                  <a:gd name="connsiteX201" fmla="*/ 104732 w 2604760"/>
                  <a:gd name="connsiteY201" fmla="*/ 1248450 h 1411689"/>
                  <a:gd name="connsiteX202" fmla="*/ 105253 w 2604760"/>
                  <a:gd name="connsiteY202" fmla="*/ 1258988 h 1411689"/>
                  <a:gd name="connsiteX203" fmla="*/ 105774 w 2604760"/>
                  <a:gd name="connsiteY203" fmla="*/ 1272098 h 1411689"/>
                  <a:gd name="connsiteX204" fmla="*/ 106295 w 2604760"/>
                  <a:gd name="connsiteY204" fmla="*/ 1285617 h 1411689"/>
                  <a:gd name="connsiteX205" fmla="*/ 106816 w 2604760"/>
                  <a:gd name="connsiteY205" fmla="*/ 1297449 h 1411689"/>
                  <a:gd name="connsiteX206" fmla="*/ 107337 w 2604760"/>
                  <a:gd name="connsiteY206" fmla="*/ 1306084 h 1411689"/>
                  <a:gd name="connsiteX207" fmla="*/ 107859 w 2604760"/>
                  <a:gd name="connsiteY207" fmla="*/ 1310818 h 1411689"/>
                  <a:gd name="connsiteX208" fmla="*/ 108380 w 2604760"/>
                  <a:gd name="connsiteY208" fmla="*/ 1311920 h 1411689"/>
                  <a:gd name="connsiteX209" fmla="*/ 108901 w 2604760"/>
                  <a:gd name="connsiteY209" fmla="*/ 1310359 h 1411689"/>
                  <a:gd name="connsiteX210" fmla="*/ 109422 w 2604760"/>
                  <a:gd name="connsiteY210" fmla="*/ 1307520 h 1411689"/>
                  <a:gd name="connsiteX211" fmla="*/ 109943 w 2604760"/>
                  <a:gd name="connsiteY211" fmla="*/ 1304864 h 1411689"/>
                  <a:gd name="connsiteX212" fmla="*/ 110464 w 2604760"/>
                  <a:gd name="connsiteY212" fmla="*/ 1303662 h 1411689"/>
                  <a:gd name="connsiteX213" fmla="*/ 110985 w 2604760"/>
                  <a:gd name="connsiteY213" fmla="*/ 1304714 h 1411689"/>
                  <a:gd name="connsiteX214" fmla="*/ 111506 w 2604760"/>
                  <a:gd name="connsiteY214" fmla="*/ 1308146 h 1411689"/>
                  <a:gd name="connsiteX215" fmla="*/ 112027 w 2604760"/>
                  <a:gd name="connsiteY215" fmla="*/ 1313398 h 1411689"/>
                  <a:gd name="connsiteX216" fmla="*/ 112548 w 2604760"/>
                  <a:gd name="connsiteY216" fmla="*/ 1319302 h 1411689"/>
                  <a:gd name="connsiteX217" fmla="*/ 113069 w 2604760"/>
                  <a:gd name="connsiteY217" fmla="*/ 1324521 h 1411689"/>
                  <a:gd name="connsiteX218" fmla="*/ 113590 w 2604760"/>
                  <a:gd name="connsiteY218" fmla="*/ 1327844 h 1411689"/>
                  <a:gd name="connsiteX219" fmla="*/ 114111 w 2604760"/>
                  <a:gd name="connsiteY219" fmla="*/ 1328588 h 1411689"/>
                  <a:gd name="connsiteX220" fmla="*/ 114632 w 2604760"/>
                  <a:gd name="connsiteY220" fmla="*/ 1326734 h 1411689"/>
                  <a:gd name="connsiteX221" fmla="*/ 115153 w 2604760"/>
                  <a:gd name="connsiteY221" fmla="*/ 1322984 h 1411689"/>
                  <a:gd name="connsiteX222" fmla="*/ 115674 w 2604760"/>
                  <a:gd name="connsiteY222" fmla="*/ 1318559 h 1411689"/>
                  <a:gd name="connsiteX223" fmla="*/ 116195 w 2604760"/>
                  <a:gd name="connsiteY223" fmla="*/ 1314910 h 1411689"/>
                  <a:gd name="connsiteX224" fmla="*/ 116716 w 2604760"/>
                  <a:gd name="connsiteY224" fmla="*/ 1313382 h 1411689"/>
                  <a:gd name="connsiteX225" fmla="*/ 117238 w 2604760"/>
                  <a:gd name="connsiteY225" fmla="*/ 1314876 h 1411689"/>
                  <a:gd name="connsiteX226" fmla="*/ 117759 w 2604760"/>
                  <a:gd name="connsiteY226" fmla="*/ 1319644 h 1411689"/>
                  <a:gd name="connsiteX227" fmla="*/ 118280 w 2604760"/>
                  <a:gd name="connsiteY227" fmla="*/ 1327210 h 1411689"/>
                  <a:gd name="connsiteX228" fmla="*/ 118801 w 2604760"/>
                  <a:gd name="connsiteY228" fmla="*/ 1336370 h 1411689"/>
                  <a:gd name="connsiteX229" fmla="*/ 119322 w 2604760"/>
                  <a:gd name="connsiteY229" fmla="*/ 1345380 h 1411689"/>
                  <a:gd name="connsiteX230" fmla="*/ 119843 w 2604760"/>
                  <a:gd name="connsiteY230" fmla="*/ 1352252 h 1411689"/>
                  <a:gd name="connsiteX231" fmla="*/ 120364 w 2604760"/>
                  <a:gd name="connsiteY231" fmla="*/ 1355150 h 1411689"/>
                  <a:gd name="connsiteX232" fmla="*/ 120885 w 2604760"/>
                  <a:gd name="connsiteY232" fmla="*/ 1352895 h 1411689"/>
                  <a:gd name="connsiteX233" fmla="*/ 121406 w 2604760"/>
                  <a:gd name="connsiteY233" fmla="*/ 1345271 h 1411689"/>
                  <a:gd name="connsiteX234" fmla="*/ 121927 w 2604760"/>
                  <a:gd name="connsiteY234" fmla="*/ 1333172 h 1411689"/>
                  <a:gd name="connsiteX235" fmla="*/ 122448 w 2604760"/>
                  <a:gd name="connsiteY235" fmla="*/ 1318442 h 1411689"/>
                  <a:gd name="connsiteX236" fmla="*/ 122969 w 2604760"/>
                  <a:gd name="connsiteY236" fmla="*/ 1303512 h 1411689"/>
                  <a:gd name="connsiteX237" fmla="*/ 123490 w 2604760"/>
                  <a:gd name="connsiteY237" fmla="*/ 1290995 h 1411689"/>
                  <a:gd name="connsiteX238" fmla="*/ 124011 w 2604760"/>
                  <a:gd name="connsiteY238" fmla="*/ 1283179 h 1411689"/>
                  <a:gd name="connsiteX239" fmla="*/ 124532 w 2604760"/>
                  <a:gd name="connsiteY239" fmla="*/ 1281584 h 1411689"/>
                  <a:gd name="connsiteX240" fmla="*/ 125053 w 2604760"/>
                  <a:gd name="connsiteY240" fmla="*/ 1286577 h 1411689"/>
                  <a:gd name="connsiteX241" fmla="*/ 125574 w 2604760"/>
                  <a:gd name="connsiteY241" fmla="*/ 1297207 h 1411689"/>
                  <a:gd name="connsiteX242" fmla="*/ 126095 w 2604760"/>
                  <a:gd name="connsiteY242" fmla="*/ 1311353 h 1411689"/>
                  <a:gd name="connsiteX243" fmla="*/ 126617 w 2604760"/>
                  <a:gd name="connsiteY243" fmla="*/ 1326108 h 1411689"/>
                  <a:gd name="connsiteX244" fmla="*/ 127138 w 2604760"/>
                  <a:gd name="connsiteY244" fmla="*/ 1338291 h 1411689"/>
                  <a:gd name="connsiteX245" fmla="*/ 127659 w 2604760"/>
                  <a:gd name="connsiteY245" fmla="*/ 1345029 h 1411689"/>
                  <a:gd name="connsiteX246" fmla="*/ 128180 w 2604760"/>
                  <a:gd name="connsiteY246" fmla="*/ 1344269 h 1411689"/>
                  <a:gd name="connsiteX247" fmla="*/ 128701 w 2604760"/>
                  <a:gd name="connsiteY247" fmla="*/ 1335284 h 1411689"/>
                  <a:gd name="connsiteX248" fmla="*/ 129222 w 2604760"/>
                  <a:gd name="connsiteY248" fmla="*/ 1318893 h 1411689"/>
                  <a:gd name="connsiteX249" fmla="*/ 129743 w 2604760"/>
                  <a:gd name="connsiteY249" fmla="*/ 1297291 h 1411689"/>
                  <a:gd name="connsiteX250" fmla="*/ 130264 w 2604760"/>
                  <a:gd name="connsiteY250" fmla="*/ 1273685 h 1411689"/>
                  <a:gd name="connsiteX251" fmla="*/ 130785 w 2604760"/>
                  <a:gd name="connsiteY251" fmla="*/ 1251732 h 1411689"/>
                  <a:gd name="connsiteX252" fmla="*/ 131306 w 2604760"/>
                  <a:gd name="connsiteY252" fmla="*/ 1234948 h 1411689"/>
                  <a:gd name="connsiteX253" fmla="*/ 131827 w 2604760"/>
                  <a:gd name="connsiteY253" fmla="*/ 1226046 h 1411689"/>
                  <a:gd name="connsiteX254" fmla="*/ 132348 w 2604760"/>
                  <a:gd name="connsiteY254" fmla="*/ 1226280 h 1411689"/>
                  <a:gd name="connsiteX255" fmla="*/ 132869 w 2604760"/>
                  <a:gd name="connsiteY255" fmla="*/ 1235115 h 1411689"/>
                  <a:gd name="connsiteX256" fmla="*/ 133390 w 2604760"/>
                  <a:gd name="connsiteY256" fmla="*/ 1250346 h 1411689"/>
                  <a:gd name="connsiteX257" fmla="*/ 133911 w 2604760"/>
                  <a:gd name="connsiteY257" fmla="*/ 1268608 h 1411689"/>
                  <a:gd name="connsiteX258" fmla="*/ 134432 w 2604760"/>
                  <a:gd name="connsiteY258" fmla="*/ 1286001 h 1411689"/>
                  <a:gd name="connsiteX259" fmla="*/ 134953 w 2604760"/>
                  <a:gd name="connsiteY259" fmla="*/ 1298752 h 1411689"/>
                  <a:gd name="connsiteX260" fmla="*/ 135474 w 2604760"/>
                  <a:gd name="connsiteY260" fmla="*/ 1303862 h 1411689"/>
                  <a:gd name="connsiteX261" fmla="*/ 135996 w 2604760"/>
                  <a:gd name="connsiteY261" fmla="*/ 1299729 h 1411689"/>
                  <a:gd name="connsiteX262" fmla="*/ 136517 w 2604760"/>
                  <a:gd name="connsiteY262" fmla="*/ 1286452 h 1411689"/>
                  <a:gd name="connsiteX263" fmla="*/ 137038 w 2604760"/>
                  <a:gd name="connsiteY263" fmla="*/ 1265844 h 1411689"/>
                  <a:gd name="connsiteX264" fmla="*/ 137559 w 2604760"/>
                  <a:gd name="connsiteY264" fmla="*/ 1241027 h 1411689"/>
                  <a:gd name="connsiteX265" fmla="*/ 138080 w 2604760"/>
                  <a:gd name="connsiteY265" fmla="*/ 1215917 h 1411689"/>
                  <a:gd name="connsiteX266" fmla="*/ 138601 w 2604760"/>
                  <a:gd name="connsiteY266" fmla="*/ 1194566 h 1411689"/>
                  <a:gd name="connsiteX267" fmla="*/ 139122 w 2604760"/>
                  <a:gd name="connsiteY267" fmla="*/ 1180379 h 1411689"/>
                  <a:gd name="connsiteX268" fmla="*/ 139643 w 2604760"/>
                  <a:gd name="connsiteY268" fmla="*/ 1175385 h 1411689"/>
                  <a:gd name="connsiteX269" fmla="*/ 140164 w 2604760"/>
                  <a:gd name="connsiteY269" fmla="*/ 1179761 h 1411689"/>
                  <a:gd name="connsiteX270" fmla="*/ 140685 w 2604760"/>
                  <a:gd name="connsiteY270" fmla="*/ 1191911 h 1411689"/>
                  <a:gd name="connsiteX271" fmla="*/ 141206 w 2604760"/>
                  <a:gd name="connsiteY271" fmla="*/ 1208887 h 1411689"/>
                  <a:gd name="connsiteX272" fmla="*/ 141727 w 2604760"/>
                  <a:gd name="connsiteY272" fmla="*/ 1227023 h 1411689"/>
                  <a:gd name="connsiteX273" fmla="*/ 142248 w 2604760"/>
                  <a:gd name="connsiteY273" fmla="*/ 1242588 h 1411689"/>
                  <a:gd name="connsiteX274" fmla="*/ 142769 w 2604760"/>
                  <a:gd name="connsiteY274" fmla="*/ 1252383 h 1411689"/>
                  <a:gd name="connsiteX275" fmla="*/ 143290 w 2604760"/>
                  <a:gd name="connsiteY275" fmla="*/ 1254387 h 1411689"/>
                  <a:gd name="connsiteX276" fmla="*/ 143811 w 2604760"/>
                  <a:gd name="connsiteY276" fmla="*/ 1248166 h 1411689"/>
                  <a:gd name="connsiteX277" fmla="*/ 144332 w 2604760"/>
                  <a:gd name="connsiteY277" fmla="*/ 1234898 h 1411689"/>
                  <a:gd name="connsiteX278" fmla="*/ 144853 w 2604760"/>
                  <a:gd name="connsiteY278" fmla="*/ 1217011 h 1411689"/>
                  <a:gd name="connsiteX279" fmla="*/ 145375 w 2604760"/>
                  <a:gd name="connsiteY279" fmla="*/ 1197722 h 1411689"/>
                  <a:gd name="connsiteX280" fmla="*/ 145896 w 2604760"/>
                  <a:gd name="connsiteY280" fmla="*/ 1180387 h 1411689"/>
                  <a:gd name="connsiteX281" fmla="*/ 146417 w 2604760"/>
                  <a:gd name="connsiteY281" fmla="*/ 1167937 h 1411689"/>
                  <a:gd name="connsiteX282" fmla="*/ 146938 w 2604760"/>
                  <a:gd name="connsiteY282" fmla="*/ 1162251 h 1411689"/>
                  <a:gd name="connsiteX283" fmla="*/ 147459 w 2604760"/>
                  <a:gd name="connsiteY283" fmla="*/ 1163737 h 1411689"/>
                  <a:gd name="connsiteX284" fmla="*/ 147980 w 2604760"/>
                  <a:gd name="connsiteY284" fmla="*/ 1171436 h 1411689"/>
                  <a:gd name="connsiteX285" fmla="*/ 148501 w 2604760"/>
                  <a:gd name="connsiteY285" fmla="*/ 1183285 h 1411689"/>
                  <a:gd name="connsiteX286" fmla="*/ 149022 w 2604760"/>
                  <a:gd name="connsiteY286" fmla="*/ 1196687 h 1411689"/>
                  <a:gd name="connsiteX287" fmla="*/ 149543 w 2604760"/>
                  <a:gd name="connsiteY287" fmla="*/ 1208937 h 1411689"/>
                  <a:gd name="connsiteX288" fmla="*/ 150064 w 2604760"/>
                  <a:gd name="connsiteY288" fmla="*/ 1217755 h 1411689"/>
                  <a:gd name="connsiteX289" fmla="*/ 150585 w 2604760"/>
                  <a:gd name="connsiteY289" fmla="*/ 1221771 h 1411689"/>
                  <a:gd name="connsiteX290" fmla="*/ 151106 w 2604760"/>
                  <a:gd name="connsiteY290" fmla="*/ 1220752 h 1411689"/>
                  <a:gd name="connsiteX291" fmla="*/ 151627 w 2604760"/>
                  <a:gd name="connsiteY291" fmla="*/ 1215642 h 1411689"/>
                  <a:gd name="connsiteX292" fmla="*/ 152148 w 2604760"/>
                  <a:gd name="connsiteY292" fmla="*/ 1208143 h 1411689"/>
                  <a:gd name="connsiteX293" fmla="*/ 152669 w 2604760"/>
                  <a:gd name="connsiteY293" fmla="*/ 1200278 h 1411689"/>
                  <a:gd name="connsiteX294" fmla="*/ 153190 w 2604760"/>
                  <a:gd name="connsiteY294" fmla="*/ 1193915 h 1411689"/>
                  <a:gd name="connsiteX295" fmla="*/ 153711 w 2604760"/>
                  <a:gd name="connsiteY295" fmla="*/ 1190449 h 1411689"/>
                  <a:gd name="connsiteX296" fmla="*/ 154232 w 2604760"/>
                  <a:gd name="connsiteY296" fmla="*/ 1190516 h 1411689"/>
                  <a:gd name="connsiteX297" fmla="*/ 154754 w 2604760"/>
                  <a:gd name="connsiteY297" fmla="*/ 1193906 h 1411689"/>
                  <a:gd name="connsiteX298" fmla="*/ 155275 w 2604760"/>
                  <a:gd name="connsiteY298" fmla="*/ 1199651 h 1411689"/>
                  <a:gd name="connsiteX299" fmla="*/ 155796 w 2604760"/>
                  <a:gd name="connsiteY299" fmla="*/ 1206315 h 1411689"/>
                  <a:gd name="connsiteX300" fmla="*/ 156317 w 2604760"/>
                  <a:gd name="connsiteY300" fmla="*/ 1212419 h 1411689"/>
                  <a:gd name="connsiteX301" fmla="*/ 156838 w 2604760"/>
                  <a:gd name="connsiteY301" fmla="*/ 1216753 h 1411689"/>
                  <a:gd name="connsiteX302" fmla="*/ 157359 w 2604760"/>
                  <a:gd name="connsiteY302" fmla="*/ 1218656 h 1411689"/>
                  <a:gd name="connsiteX303" fmla="*/ 157880 w 2604760"/>
                  <a:gd name="connsiteY303" fmla="*/ 1218256 h 1411689"/>
                  <a:gd name="connsiteX304" fmla="*/ 158401 w 2604760"/>
                  <a:gd name="connsiteY304" fmla="*/ 1216394 h 1411689"/>
                  <a:gd name="connsiteX305" fmla="*/ 158922 w 2604760"/>
                  <a:gd name="connsiteY305" fmla="*/ 1214456 h 1411689"/>
                  <a:gd name="connsiteX306" fmla="*/ 159443 w 2604760"/>
                  <a:gd name="connsiteY306" fmla="*/ 1213955 h 1411689"/>
                  <a:gd name="connsiteX307" fmla="*/ 159964 w 2604760"/>
                  <a:gd name="connsiteY307" fmla="*/ 1216051 h 1411689"/>
                  <a:gd name="connsiteX308" fmla="*/ 160485 w 2604760"/>
                  <a:gd name="connsiteY308" fmla="*/ 1221228 h 1411689"/>
                  <a:gd name="connsiteX309" fmla="*/ 161006 w 2604760"/>
                  <a:gd name="connsiteY309" fmla="*/ 1229169 h 1411689"/>
                  <a:gd name="connsiteX310" fmla="*/ 161527 w 2604760"/>
                  <a:gd name="connsiteY310" fmla="*/ 1238856 h 1411689"/>
                  <a:gd name="connsiteX311" fmla="*/ 162048 w 2604760"/>
                  <a:gd name="connsiteY311" fmla="*/ 1248734 h 1411689"/>
                  <a:gd name="connsiteX312" fmla="*/ 162569 w 2604760"/>
                  <a:gd name="connsiteY312" fmla="*/ 1257068 h 1411689"/>
                  <a:gd name="connsiteX313" fmla="*/ 163090 w 2604760"/>
                  <a:gd name="connsiteY313" fmla="*/ 1262270 h 1411689"/>
                  <a:gd name="connsiteX314" fmla="*/ 163611 w 2604760"/>
                  <a:gd name="connsiteY314" fmla="*/ 1263288 h 1411689"/>
                  <a:gd name="connsiteX315" fmla="*/ 164133 w 2604760"/>
                  <a:gd name="connsiteY315" fmla="*/ 1259915 h 1411689"/>
                  <a:gd name="connsiteX316" fmla="*/ 164654 w 2604760"/>
                  <a:gd name="connsiteY316" fmla="*/ 1252943 h 1411689"/>
                  <a:gd name="connsiteX317" fmla="*/ 165175 w 2604760"/>
                  <a:gd name="connsiteY317" fmla="*/ 1244025 h 1411689"/>
                  <a:gd name="connsiteX318" fmla="*/ 165696 w 2604760"/>
                  <a:gd name="connsiteY318" fmla="*/ 1235407 h 1411689"/>
                  <a:gd name="connsiteX319" fmla="*/ 166217 w 2604760"/>
                  <a:gd name="connsiteY319" fmla="*/ 1229495 h 1411689"/>
                  <a:gd name="connsiteX320" fmla="*/ 166738 w 2604760"/>
                  <a:gd name="connsiteY320" fmla="*/ 1228276 h 1411689"/>
                  <a:gd name="connsiteX321" fmla="*/ 167259 w 2604760"/>
                  <a:gd name="connsiteY321" fmla="*/ 1232902 h 1411689"/>
                  <a:gd name="connsiteX322" fmla="*/ 167780 w 2604760"/>
                  <a:gd name="connsiteY322" fmla="*/ 1243398 h 1411689"/>
                  <a:gd name="connsiteX323" fmla="*/ 168301 w 2604760"/>
                  <a:gd name="connsiteY323" fmla="*/ 1258571 h 1411689"/>
                  <a:gd name="connsiteX324" fmla="*/ 168822 w 2604760"/>
                  <a:gd name="connsiteY324" fmla="*/ 1276190 h 1411689"/>
                  <a:gd name="connsiteX325" fmla="*/ 169343 w 2604760"/>
                  <a:gd name="connsiteY325" fmla="*/ 1293425 h 1411689"/>
                  <a:gd name="connsiteX326" fmla="*/ 169864 w 2604760"/>
                  <a:gd name="connsiteY326" fmla="*/ 1307386 h 1411689"/>
                  <a:gd name="connsiteX327" fmla="*/ 170385 w 2604760"/>
                  <a:gd name="connsiteY327" fmla="*/ 1315645 h 1411689"/>
                  <a:gd name="connsiteX328" fmla="*/ 170906 w 2604760"/>
                  <a:gd name="connsiteY328" fmla="*/ 1316705 h 1411689"/>
                  <a:gd name="connsiteX329" fmla="*/ 171427 w 2604760"/>
                  <a:gd name="connsiteY329" fmla="*/ 1310351 h 1411689"/>
                  <a:gd name="connsiteX330" fmla="*/ 171948 w 2604760"/>
                  <a:gd name="connsiteY330" fmla="*/ 1297783 h 1411689"/>
                  <a:gd name="connsiteX331" fmla="*/ 172469 w 2604760"/>
                  <a:gd name="connsiteY331" fmla="*/ 1281459 h 1411689"/>
                  <a:gd name="connsiteX332" fmla="*/ 172990 w 2604760"/>
                  <a:gd name="connsiteY332" fmla="*/ 1264574 h 1411689"/>
                  <a:gd name="connsiteX333" fmla="*/ 173512 w 2604760"/>
                  <a:gd name="connsiteY333" fmla="*/ 1250454 h 1411689"/>
                  <a:gd name="connsiteX334" fmla="*/ 174033 w 2604760"/>
                  <a:gd name="connsiteY334" fmla="*/ 1241970 h 1411689"/>
                  <a:gd name="connsiteX335" fmla="*/ 174554 w 2604760"/>
                  <a:gd name="connsiteY335" fmla="*/ 1241027 h 1411689"/>
                  <a:gd name="connsiteX336" fmla="*/ 175075 w 2604760"/>
                  <a:gd name="connsiteY336" fmla="*/ 1248200 h 1411689"/>
                  <a:gd name="connsiteX337" fmla="*/ 175596 w 2604760"/>
                  <a:gd name="connsiteY337" fmla="*/ 1262554 h 1411689"/>
                  <a:gd name="connsiteX338" fmla="*/ 176117 w 2604760"/>
                  <a:gd name="connsiteY338" fmla="*/ 1281701 h 1411689"/>
                  <a:gd name="connsiteX339" fmla="*/ 176638 w 2604760"/>
                  <a:gd name="connsiteY339" fmla="*/ 1302318 h 1411689"/>
                  <a:gd name="connsiteX340" fmla="*/ 177159 w 2604760"/>
                  <a:gd name="connsiteY340" fmla="*/ 1320722 h 1411689"/>
                  <a:gd name="connsiteX341" fmla="*/ 177680 w 2604760"/>
                  <a:gd name="connsiteY341" fmla="*/ 1333623 h 1411689"/>
                  <a:gd name="connsiteX342" fmla="*/ 178201 w 2604760"/>
                  <a:gd name="connsiteY342" fmla="*/ 1338624 h 1411689"/>
                  <a:gd name="connsiteX343" fmla="*/ 178722 w 2604760"/>
                  <a:gd name="connsiteY343" fmla="*/ 1334717 h 1411689"/>
                  <a:gd name="connsiteX344" fmla="*/ 179243 w 2604760"/>
                  <a:gd name="connsiteY344" fmla="*/ 1322509 h 1411689"/>
                  <a:gd name="connsiteX345" fmla="*/ 179764 w 2604760"/>
                  <a:gd name="connsiteY345" fmla="*/ 1304155 h 1411689"/>
                  <a:gd name="connsiteX346" fmla="*/ 180285 w 2604760"/>
                  <a:gd name="connsiteY346" fmla="*/ 1282878 h 1411689"/>
                  <a:gd name="connsiteX347" fmla="*/ 180806 w 2604760"/>
                  <a:gd name="connsiteY347" fmla="*/ 1262295 h 1411689"/>
                  <a:gd name="connsiteX348" fmla="*/ 181327 w 2604760"/>
                  <a:gd name="connsiteY348" fmla="*/ 1245862 h 1411689"/>
                  <a:gd name="connsiteX349" fmla="*/ 181848 w 2604760"/>
                  <a:gd name="connsiteY349" fmla="*/ 1236292 h 1411689"/>
                  <a:gd name="connsiteX350" fmla="*/ 182369 w 2604760"/>
                  <a:gd name="connsiteY350" fmla="*/ 1235106 h 1411689"/>
                  <a:gd name="connsiteX351" fmla="*/ 182890 w 2604760"/>
                  <a:gd name="connsiteY351" fmla="*/ 1242254 h 1411689"/>
                  <a:gd name="connsiteX352" fmla="*/ 183412 w 2604760"/>
                  <a:gd name="connsiteY352" fmla="*/ 1256099 h 1411689"/>
                  <a:gd name="connsiteX353" fmla="*/ 183933 w 2604760"/>
                  <a:gd name="connsiteY353" fmla="*/ 1273710 h 1411689"/>
                  <a:gd name="connsiteX354" fmla="*/ 184454 w 2604760"/>
                  <a:gd name="connsiteY354" fmla="*/ 1291554 h 1411689"/>
                  <a:gd name="connsiteX355" fmla="*/ 184975 w 2604760"/>
                  <a:gd name="connsiteY355" fmla="*/ 1306125 h 1411689"/>
                  <a:gd name="connsiteX356" fmla="*/ 185496 w 2604760"/>
                  <a:gd name="connsiteY356" fmla="*/ 1314551 h 1411689"/>
                  <a:gd name="connsiteX357" fmla="*/ 186017 w 2604760"/>
                  <a:gd name="connsiteY357" fmla="*/ 1315052 h 1411689"/>
                  <a:gd name="connsiteX358" fmla="*/ 186538 w 2604760"/>
                  <a:gd name="connsiteY358" fmla="*/ 1307336 h 1411689"/>
                  <a:gd name="connsiteX359" fmla="*/ 187059 w 2604760"/>
                  <a:gd name="connsiteY359" fmla="*/ 1292640 h 1411689"/>
                  <a:gd name="connsiteX360" fmla="*/ 187580 w 2604760"/>
                  <a:gd name="connsiteY360" fmla="*/ 1273451 h 1411689"/>
                  <a:gd name="connsiteX361" fmla="*/ 188101 w 2604760"/>
                  <a:gd name="connsiteY361" fmla="*/ 1252867 h 1411689"/>
                  <a:gd name="connsiteX362" fmla="*/ 188622 w 2604760"/>
                  <a:gd name="connsiteY362" fmla="*/ 1234113 h 1411689"/>
                  <a:gd name="connsiteX363" fmla="*/ 189143 w 2604760"/>
                  <a:gd name="connsiteY363" fmla="*/ 1220001 h 1411689"/>
                  <a:gd name="connsiteX364" fmla="*/ 189664 w 2604760"/>
                  <a:gd name="connsiteY364" fmla="*/ 1212444 h 1411689"/>
                  <a:gd name="connsiteX365" fmla="*/ 190185 w 2604760"/>
                  <a:gd name="connsiteY365" fmla="*/ 1212043 h 1411689"/>
                  <a:gd name="connsiteX366" fmla="*/ 190706 w 2604760"/>
                  <a:gd name="connsiteY366" fmla="*/ 1217963 h 1411689"/>
                  <a:gd name="connsiteX367" fmla="*/ 191227 w 2604760"/>
                  <a:gd name="connsiteY367" fmla="*/ 1228201 h 1411689"/>
                  <a:gd name="connsiteX368" fmla="*/ 191748 w 2604760"/>
                  <a:gd name="connsiteY368" fmla="*/ 1240092 h 1411689"/>
                  <a:gd name="connsiteX369" fmla="*/ 192269 w 2604760"/>
                  <a:gd name="connsiteY369" fmla="*/ 1250855 h 1411689"/>
                  <a:gd name="connsiteX370" fmla="*/ 192791 w 2604760"/>
                  <a:gd name="connsiteY370" fmla="*/ 1258070 h 1411689"/>
                  <a:gd name="connsiteX371" fmla="*/ 193312 w 2604760"/>
                  <a:gd name="connsiteY371" fmla="*/ 1260065 h 1411689"/>
                  <a:gd name="connsiteX372" fmla="*/ 193833 w 2604760"/>
                  <a:gd name="connsiteY372" fmla="*/ 1256258 h 1411689"/>
                  <a:gd name="connsiteX373" fmla="*/ 194354 w 2604760"/>
                  <a:gd name="connsiteY373" fmla="*/ 1247281 h 1411689"/>
                  <a:gd name="connsiteX374" fmla="*/ 194875 w 2604760"/>
                  <a:gd name="connsiteY374" fmla="*/ 1234739 h 1411689"/>
                  <a:gd name="connsiteX375" fmla="*/ 195396 w 2604760"/>
                  <a:gd name="connsiteY375" fmla="*/ 1220802 h 1411689"/>
                  <a:gd name="connsiteX376" fmla="*/ 195917 w 2604760"/>
                  <a:gd name="connsiteY376" fmla="*/ 1207701 h 1411689"/>
                  <a:gd name="connsiteX377" fmla="*/ 196438 w 2604760"/>
                  <a:gd name="connsiteY377" fmla="*/ 1197313 h 1411689"/>
                  <a:gd name="connsiteX378" fmla="*/ 196959 w 2604760"/>
                  <a:gd name="connsiteY378" fmla="*/ 1190850 h 1411689"/>
                  <a:gd name="connsiteX379" fmla="*/ 197480 w 2604760"/>
                  <a:gd name="connsiteY379" fmla="*/ 1188637 h 1411689"/>
                  <a:gd name="connsiteX380" fmla="*/ 198001 w 2604760"/>
                  <a:gd name="connsiteY380" fmla="*/ 1189998 h 1411689"/>
                  <a:gd name="connsiteX381" fmla="*/ 198522 w 2604760"/>
                  <a:gd name="connsiteY381" fmla="*/ 1193547 h 1411689"/>
                  <a:gd name="connsiteX382" fmla="*/ 199043 w 2604760"/>
                  <a:gd name="connsiteY382" fmla="*/ 1197605 h 1411689"/>
                  <a:gd name="connsiteX383" fmla="*/ 199564 w 2604760"/>
                  <a:gd name="connsiteY383" fmla="*/ 1200586 h 1411689"/>
                  <a:gd name="connsiteX384" fmla="*/ 200085 w 2604760"/>
                  <a:gd name="connsiteY384" fmla="*/ 1201355 h 1411689"/>
                  <a:gd name="connsiteX385" fmla="*/ 200606 w 2604760"/>
                  <a:gd name="connsiteY385" fmla="*/ 1199409 h 1411689"/>
                  <a:gd name="connsiteX386" fmla="*/ 201127 w 2604760"/>
                  <a:gd name="connsiteY386" fmla="*/ 1194992 h 1411689"/>
                  <a:gd name="connsiteX387" fmla="*/ 201649 w 2604760"/>
                  <a:gd name="connsiteY387" fmla="*/ 1189013 h 1411689"/>
                  <a:gd name="connsiteX388" fmla="*/ 202170 w 2604760"/>
                  <a:gd name="connsiteY388" fmla="*/ 1182851 h 1411689"/>
                  <a:gd name="connsiteX389" fmla="*/ 202691 w 2604760"/>
                  <a:gd name="connsiteY389" fmla="*/ 1177907 h 1411689"/>
                  <a:gd name="connsiteX390" fmla="*/ 203212 w 2604760"/>
                  <a:gd name="connsiteY390" fmla="*/ 1175218 h 1411689"/>
                  <a:gd name="connsiteX391" fmla="*/ 203733 w 2604760"/>
                  <a:gd name="connsiteY391" fmla="*/ 1175193 h 1411689"/>
                  <a:gd name="connsiteX392" fmla="*/ 204254 w 2604760"/>
                  <a:gd name="connsiteY392" fmla="*/ 1177531 h 1411689"/>
                  <a:gd name="connsiteX393" fmla="*/ 204775 w 2604760"/>
                  <a:gd name="connsiteY393" fmla="*/ 1181247 h 1411689"/>
                  <a:gd name="connsiteX394" fmla="*/ 205296 w 2604760"/>
                  <a:gd name="connsiteY394" fmla="*/ 1184930 h 1411689"/>
                  <a:gd name="connsiteX395" fmla="*/ 205817 w 2604760"/>
                  <a:gd name="connsiteY395" fmla="*/ 1187009 h 1411689"/>
                  <a:gd name="connsiteX396" fmla="*/ 206338 w 2604760"/>
                  <a:gd name="connsiteY396" fmla="*/ 1186232 h 1411689"/>
                  <a:gd name="connsiteX397" fmla="*/ 206859 w 2604760"/>
                  <a:gd name="connsiteY397" fmla="*/ 1181974 h 1411689"/>
                  <a:gd name="connsiteX398" fmla="*/ 207380 w 2604760"/>
                  <a:gd name="connsiteY398" fmla="*/ 1174492 h 1411689"/>
                  <a:gd name="connsiteX399" fmla="*/ 207901 w 2604760"/>
                  <a:gd name="connsiteY399" fmla="*/ 1164906 h 1411689"/>
                  <a:gd name="connsiteX400" fmla="*/ 208422 w 2604760"/>
                  <a:gd name="connsiteY400" fmla="*/ 1155011 h 1411689"/>
                  <a:gd name="connsiteX401" fmla="*/ 208943 w 2604760"/>
                  <a:gd name="connsiteY401" fmla="*/ 1146903 h 1411689"/>
                  <a:gd name="connsiteX402" fmla="*/ 209464 w 2604760"/>
                  <a:gd name="connsiteY402" fmla="*/ 1142527 h 1411689"/>
                  <a:gd name="connsiteX403" fmla="*/ 209985 w 2604760"/>
                  <a:gd name="connsiteY403" fmla="*/ 1143229 h 1411689"/>
                  <a:gd name="connsiteX404" fmla="*/ 210506 w 2604760"/>
                  <a:gd name="connsiteY404" fmla="*/ 1149391 h 1411689"/>
                  <a:gd name="connsiteX405" fmla="*/ 211028 w 2604760"/>
                  <a:gd name="connsiteY405" fmla="*/ 1160230 h 1411689"/>
                  <a:gd name="connsiteX406" fmla="*/ 211549 w 2604760"/>
                  <a:gd name="connsiteY406" fmla="*/ 1173924 h 1411689"/>
                  <a:gd name="connsiteX407" fmla="*/ 212070 w 2604760"/>
                  <a:gd name="connsiteY407" fmla="*/ 1187944 h 1411689"/>
                  <a:gd name="connsiteX408" fmla="*/ 212591 w 2604760"/>
                  <a:gd name="connsiteY408" fmla="*/ 1199518 h 1411689"/>
                  <a:gd name="connsiteX409" fmla="*/ 213112 w 2604760"/>
                  <a:gd name="connsiteY409" fmla="*/ 1206206 h 1411689"/>
                  <a:gd name="connsiteX410" fmla="*/ 213633 w 2604760"/>
                  <a:gd name="connsiteY410" fmla="*/ 1206407 h 1411689"/>
                  <a:gd name="connsiteX411" fmla="*/ 214154 w 2604760"/>
                  <a:gd name="connsiteY411" fmla="*/ 1199718 h 1411689"/>
                  <a:gd name="connsiteX412" fmla="*/ 214675 w 2604760"/>
                  <a:gd name="connsiteY412" fmla="*/ 1187126 h 1411689"/>
                  <a:gd name="connsiteX413" fmla="*/ 215196 w 2604760"/>
                  <a:gd name="connsiteY413" fmla="*/ 1170893 h 1411689"/>
                  <a:gd name="connsiteX414" fmla="*/ 215717 w 2604760"/>
                  <a:gd name="connsiteY414" fmla="*/ 1154176 h 1411689"/>
                  <a:gd name="connsiteX415" fmla="*/ 216238 w 2604760"/>
                  <a:gd name="connsiteY415" fmla="*/ 1140373 h 1411689"/>
                  <a:gd name="connsiteX416" fmla="*/ 216759 w 2604760"/>
                  <a:gd name="connsiteY416" fmla="*/ 1132473 h 1411689"/>
                  <a:gd name="connsiteX417" fmla="*/ 217280 w 2604760"/>
                  <a:gd name="connsiteY417" fmla="*/ 1132440 h 1411689"/>
                  <a:gd name="connsiteX418" fmla="*/ 217801 w 2604760"/>
                  <a:gd name="connsiteY418" fmla="*/ 1140840 h 1411689"/>
                  <a:gd name="connsiteX419" fmla="*/ 218322 w 2604760"/>
                  <a:gd name="connsiteY419" fmla="*/ 1156639 h 1411689"/>
                  <a:gd name="connsiteX420" fmla="*/ 218843 w 2604760"/>
                  <a:gd name="connsiteY420" fmla="*/ 1177381 h 1411689"/>
                  <a:gd name="connsiteX421" fmla="*/ 219364 w 2604760"/>
                  <a:gd name="connsiteY421" fmla="*/ 1199543 h 1411689"/>
                  <a:gd name="connsiteX422" fmla="*/ 219885 w 2604760"/>
                  <a:gd name="connsiteY422" fmla="*/ 1219274 h 1411689"/>
                  <a:gd name="connsiteX423" fmla="*/ 220407 w 2604760"/>
                  <a:gd name="connsiteY423" fmla="*/ 1233161 h 1411689"/>
                  <a:gd name="connsiteX424" fmla="*/ 220928 w 2604760"/>
                  <a:gd name="connsiteY424" fmla="*/ 1238839 h 1411689"/>
                  <a:gd name="connsiteX425" fmla="*/ 221449 w 2604760"/>
                  <a:gd name="connsiteY425" fmla="*/ 1235415 h 1411689"/>
                  <a:gd name="connsiteX426" fmla="*/ 221970 w 2604760"/>
                  <a:gd name="connsiteY426" fmla="*/ 1223658 h 1411689"/>
                  <a:gd name="connsiteX427" fmla="*/ 222491 w 2604760"/>
                  <a:gd name="connsiteY427" fmla="*/ 1205939 h 1411689"/>
                  <a:gd name="connsiteX428" fmla="*/ 223012 w 2604760"/>
                  <a:gd name="connsiteY428" fmla="*/ 1185781 h 1411689"/>
                  <a:gd name="connsiteX429" fmla="*/ 223533 w 2604760"/>
                  <a:gd name="connsiteY429" fmla="*/ 1167185 h 1411689"/>
                  <a:gd name="connsiteX430" fmla="*/ 224054 w 2604760"/>
                  <a:gd name="connsiteY430" fmla="*/ 1153833 h 1411689"/>
                  <a:gd name="connsiteX431" fmla="*/ 224575 w 2604760"/>
                  <a:gd name="connsiteY431" fmla="*/ 1148431 h 1411689"/>
                  <a:gd name="connsiteX432" fmla="*/ 225096 w 2604760"/>
                  <a:gd name="connsiteY432" fmla="*/ 1152280 h 1411689"/>
                  <a:gd name="connsiteX433" fmla="*/ 225617 w 2604760"/>
                  <a:gd name="connsiteY433" fmla="*/ 1164989 h 1411689"/>
                  <a:gd name="connsiteX434" fmla="*/ 226138 w 2604760"/>
                  <a:gd name="connsiteY434" fmla="*/ 1184496 h 1411689"/>
                  <a:gd name="connsiteX435" fmla="*/ 226659 w 2604760"/>
                  <a:gd name="connsiteY435" fmla="*/ 1207425 h 1411689"/>
                  <a:gd name="connsiteX436" fmla="*/ 227180 w 2604760"/>
                  <a:gd name="connsiteY436" fmla="*/ 1229787 h 1411689"/>
                  <a:gd name="connsiteX437" fmla="*/ 227701 w 2604760"/>
                  <a:gd name="connsiteY437" fmla="*/ 1247857 h 1411689"/>
                  <a:gd name="connsiteX438" fmla="*/ 228222 w 2604760"/>
                  <a:gd name="connsiteY438" fmla="*/ 1258763 h 1411689"/>
                  <a:gd name="connsiteX439" fmla="*/ 228743 w 2604760"/>
                  <a:gd name="connsiteY439" fmla="*/ 1260959 h 1411689"/>
                  <a:gd name="connsiteX440" fmla="*/ 229264 w 2604760"/>
                  <a:gd name="connsiteY440" fmla="*/ 1254446 h 1411689"/>
                  <a:gd name="connsiteX441" fmla="*/ 229786 w 2604760"/>
                  <a:gd name="connsiteY441" fmla="*/ 1240826 h 1411689"/>
                  <a:gd name="connsiteX442" fmla="*/ 230307 w 2604760"/>
                  <a:gd name="connsiteY442" fmla="*/ 1222957 h 1411689"/>
                  <a:gd name="connsiteX443" fmla="*/ 230828 w 2604760"/>
                  <a:gd name="connsiteY443" fmla="*/ 1204378 h 1411689"/>
                  <a:gd name="connsiteX444" fmla="*/ 231349 w 2604760"/>
                  <a:gd name="connsiteY444" fmla="*/ 1188579 h 1411689"/>
                  <a:gd name="connsiteX445" fmla="*/ 231870 w 2604760"/>
                  <a:gd name="connsiteY445" fmla="*/ 1178425 h 1411689"/>
                  <a:gd name="connsiteX446" fmla="*/ 232391 w 2604760"/>
                  <a:gd name="connsiteY446" fmla="*/ 1175686 h 1411689"/>
                  <a:gd name="connsiteX447" fmla="*/ 232912 w 2604760"/>
                  <a:gd name="connsiteY447" fmla="*/ 1180763 h 1411689"/>
                  <a:gd name="connsiteX448" fmla="*/ 233433 w 2604760"/>
                  <a:gd name="connsiteY448" fmla="*/ 1192545 h 1411689"/>
                  <a:gd name="connsiteX449" fmla="*/ 233954 w 2604760"/>
                  <a:gd name="connsiteY449" fmla="*/ 1208645 h 1411689"/>
                  <a:gd name="connsiteX450" fmla="*/ 234475 w 2604760"/>
                  <a:gd name="connsiteY450" fmla="*/ 1225955 h 1411689"/>
                  <a:gd name="connsiteX451" fmla="*/ 234996 w 2604760"/>
                  <a:gd name="connsiteY451" fmla="*/ 1241377 h 1411689"/>
                  <a:gd name="connsiteX452" fmla="*/ 235517 w 2604760"/>
                  <a:gd name="connsiteY452" fmla="*/ 1252350 h 1411689"/>
                  <a:gd name="connsiteX453" fmla="*/ 236038 w 2604760"/>
                  <a:gd name="connsiteY453" fmla="*/ 1257210 h 1411689"/>
                  <a:gd name="connsiteX454" fmla="*/ 236559 w 2604760"/>
                  <a:gd name="connsiteY454" fmla="*/ 1255439 h 1411689"/>
                  <a:gd name="connsiteX455" fmla="*/ 237080 w 2604760"/>
                  <a:gd name="connsiteY455" fmla="*/ 1247774 h 1411689"/>
                  <a:gd name="connsiteX456" fmla="*/ 237601 w 2604760"/>
                  <a:gd name="connsiteY456" fmla="*/ 1236008 h 1411689"/>
                  <a:gd name="connsiteX457" fmla="*/ 238122 w 2604760"/>
                  <a:gd name="connsiteY457" fmla="*/ 1222573 h 1411689"/>
                  <a:gd name="connsiteX458" fmla="*/ 238643 w 2604760"/>
                  <a:gd name="connsiteY458" fmla="*/ 1209980 h 1411689"/>
                  <a:gd name="connsiteX459" fmla="*/ 239165 w 2604760"/>
                  <a:gd name="connsiteY459" fmla="*/ 1200328 h 1411689"/>
                  <a:gd name="connsiteX460" fmla="*/ 239686 w 2604760"/>
                  <a:gd name="connsiteY460" fmla="*/ 1194984 h 1411689"/>
                  <a:gd name="connsiteX461" fmla="*/ 240207 w 2604760"/>
                  <a:gd name="connsiteY461" fmla="*/ 1194432 h 1411689"/>
                  <a:gd name="connsiteX462" fmla="*/ 240728 w 2604760"/>
                  <a:gd name="connsiteY462" fmla="*/ 1198165 h 1411689"/>
                  <a:gd name="connsiteX463" fmla="*/ 241249 w 2604760"/>
                  <a:gd name="connsiteY463" fmla="*/ 1204803 h 1411689"/>
                  <a:gd name="connsiteX464" fmla="*/ 241770 w 2604760"/>
                  <a:gd name="connsiteY464" fmla="*/ 1212469 h 1411689"/>
                  <a:gd name="connsiteX465" fmla="*/ 242291 w 2604760"/>
                  <a:gd name="connsiteY465" fmla="*/ 1219291 h 1411689"/>
                  <a:gd name="connsiteX466" fmla="*/ 242812 w 2604760"/>
                  <a:gd name="connsiteY466" fmla="*/ 1223758 h 1411689"/>
                  <a:gd name="connsiteX467" fmla="*/ 243333 w 2604760"/>
                  <a:gd name="connsiteY467" fmla="*/ 1224994 h 1411689"/>
                  <a:gd name="connsiteX468" fmla="*/ 243854 w 2604760"/>
                  <a:gd name="connsiteY468" fmla="*/ 1222823 h 1411689"/>
                  <a:gd name="connsiteX469" fmla="*/ 244375 w 2604760"/>
                  <a:gd name="connsiteY469" fmla="*/ 1217855 h 1411689"/>
                  <a:gd name="connsiteX470" fmla="*/ 244896 w 2604760"/>
                  <a:gd name="connsiteY470" fmla="*/ 1211300 h 1411689"/>
                  <a:gd name="connsiteX471" fmla="*/ 245417 w 2604760"/>
                  <a:gd name="connsiteY471" fmla="*/ 1204645 h 1411689"/>
                  <a:gd name="connsiteX472" fmla="*/ 245938 w 2604760"/>
                  <a:gd name="connsiteY472" fmla="*/ 1199225 h 1411689"/>
                  <a:gd name="connsiteX473" fmla="*/ 246459 w 2604760"/>
                  <a:gd name="connsiteY473" fmla="*/ 1195827 h 1411689"/>
                  <a:gd name="connsiteX474" fmla="*/ 246980 w 2604760"/>
                  <a:gd name="connsiteY474" fmla="*/ 1194624 h 1411689"/>
                  <a:gd name="connsiteX475" fmla="*/ 247501 w 2604760"/>
                  <a:gd name="connsiteY475" fmla="*/ 1195184 h 1411689"/>
                  <a:gd name="connsiteX476" fmla="*/ 248022 w 2604760"/>
                  <a:gd name="connsiteY476" fmla="*/ 1196587 h 1411689"/>
                  <a:gd name="connsiteX477" fmla="*/ 248544 w 2604760"/>
                  <a:gd name="connsiteY477" fmla="*/ 1197656 h 1411689"/>
                  <a:gd name="connsiteX478" fmla="*/ 249065 w 2604760"/>
                  <a:gd name="connsiteY478" fmla="*/ 1197221 h 1411689"/>
                  <a:gd name="connsiteX479" fmla="*/ 249586 w 2604760"/>
                  <a:gd name="connsiteY479" fmla="*/ 1194474 h 1411689"/>
                  <a:gd name="connsiteX480" fmla="*/ 250107 w 2604760"/>
                  <a:gd name="connsiteY480" fmla="*/ 1189155 h 1411689"/>
                  <a:gd name="connsiteX481" fmla="*/ 250628 w 2604760"/>
                  <a:gd name="connsiteY481" fmla="*/ 1181707 h 1411689"/>
                  <a:gd name="connsiteX482" fmla="*/ 251149 w 2604760"/>
                  <a:gd name="connsiteY482" fmla="*/ 1173181 h 1411689"/>
                  <a:gd name="connsiteX483" fmla="*/ 251670 w 2604760"/>
                  <a:gd name="connsiteY483" fmla="*/ 1165056 h 1411689"/>
                  <a:gd name="connsiteX484" fmla="*/ 252191 w 2604760"/>
                  <a:gd name="connsiteY484" fmla="*/ 1158927 h 1411689"/>
                  <a:gd name="connsiteX485" fmla="*/ 252712 w 2604760"/>
                  <a:gd name="connsiteY485" fmla="*/ 1156121 h 1411689"/>
                  <a:gd name="connsiteX486" fmla="*/ 253233 w 2604760"/>
                  <a:gd name="connsiteY486" fmla="*/ 1157282 h 1411689"/>
                  <a:gd name="connsiteX487" fmla="*/ 253754 w 2604760"/>
                  <a:gd name="connsiteY487" fmla="*/ 1162142 h 1411689"/>
                  <a:gd name="connsiteX488" fmla="*/ 254275 w 2604760"/>
                  <a:gd name="connsiteY488" fmla="*/ 1169473 h 1411689"/>
                  <a:gd name="connsiteX489" fmla="*/ 254796 w 2604760"/>
                  <a:gd name="connsiteY489" fmla="*/ 1177431 h 1411689"/>
                  <a:gd name="connsiteX490" fmla="*/ 255317 w 2604760"/>
                  <a:gd name="connsiteY490" fmla="*/ 1183844 h 1411689"/>
                  <a:gd name="connsiteX491" fmla="*/ 255838 w 2604760"/>
                  <a:gd name="connsiteY491" fmla="*/ 1186708 h 1411689"/>
                  <a:gd name="connsiteX492" fmla="*/ 256359 w 2604760"/>
                  <a:gd name="connsiteY492" fmla="*/ 1184571 h 1411689"/>
                  <a:gd name="connsiteX493" fmla="*/ 256880 w 2604760"/>
                  <a:gd name="connsiteY493" fmla="*/ 1176880 h 1411689"/>
                  <a:gd name="connsiteX494" fmla="*/ 257401 w 2604760"/>
                  <a:gd name="connsiteY494" fmla="*/ 1164146 h 1411689"/>
                  <a:gd name="connsiteX495" fmla="*/ 257923 w 2604760"/>
                  <a:gd name="connsiteY495" fmla="*/ 1147997 h 1411689"/>
                  <a:gd name="connsiteX496" fmla="*/ 258444 w 2604760"/>
                  <a:gd name="connsiteY496" fmla="*/ 1130870 h 1411689"/>
                  <a:gd name="connsiteX497" fmla="*/ 258965 w 2604760"/>
                  <a:gd name="connsiteY497" fmla="*/ 1115648 h 1411689"/>
                  <a:gd name="connsiteX498" fmla="*/ 259486 w 2604760"/>
                  <a:gd name="connsiteY498" fmla="*/ 1105018 h 1411689"/>
                  <a:gd name="connsiteX499" fmla="*/ 260007 w 2604760"/>
                  <a:gd name="connsiteY499" fmla="*/ 1100951 h 1411689"/>
                  <a:gd name="connsiteX500" fmla="*/ 260528 w 2604760"/>
                  <a:gd name="connsiteY500" fmla="*/ 1104216 h 1411689"/>
                  <a:gd name="connsiteX501" fmla="*/ 261049 w 2604760"/>
                  <a:gd name="connsiteY501" fmla="*/ 1114220 h 1411689"/>
                  <a:gd name="connsiteX502" fmla="*/ 261570 w 2604760"/>
                  <a:gd name="connsiteY502" fmla="*/ 1129016 h 1411689"/>
                  <a:gd name="connsiteX503" fmla="*/ 262091 w 2604760"/>
                  <a:gd name="connsiteY503" fmla="*/ 1145634 h 1411689"/>
                  <a:gd name="connsiteX504" fmla="*/ 262612 w 2604760"/>
                  <a:gd name="connsiteY504" fmla="*/ 1160614 h 1411689"/>
                  <a:gd name="connsiteX505" fmla="*/ 263133 w 2604760"/>
                  <a:gd name="connsiteY505" fmla="*/ 1170676 h 1411689"/>
                  <a:gd name="connsiteX506" fmla="*/ 263654 w 2604760"/>
                  <a:gd name="connsiteY506" fmla="*/ 1173406 h 1411689"/>
                  <a:gd name="connsiteX507" fmla="*/ 264175 w 2604760"/>
                  <a:gd name="connsiteY507" fmla="*/ 1167720 h 1411689"/>
                  <a:gd name="connsiteX508" fmla="*/ 264696 w 2604760"/>
                  <a:gd name="connsiteY508" fmla="*/ 1154076 h 1411689"/>
                  <a:gd name="connsiteX509" fmla="*/ 265217 w 2604760"/>
                  <a:gd name="connsiteY509" fmla="*/ 1134478 h 1411689"/>
                  <a:gd name="connsiteX510" fmla="*/ 265738 w 2604760"/>
                  <a:gd name="connsiteY510" fmla="*/ 1112166 h 1411689"/>
                  <a:gd name="connsiteX511" fmla="*/ 266259 w 2604760"/>
                  <a:gd name="connsiteY511" fmla="*/ 1090998 h 1411689"/>
                  <a:gd name="connsiteX512" fmla="*/ 266780 w 2604760"/>
                  <a:gd name="connsiteY512" fmla="*/ 1074681 h 1411689"/>
                  <a:gd name="connsiteX513" fmla="*/ 267302 w 2604760"/>
                  <a:gd name="connsiteY513" fmla="*/ 1066031 h 1411689"/>
                  <a:gd name="connsiteX514" fmla="*/ 267823 w 2604760"/>
                  <a:gd name="connsiteY514" fmla="*/ 1066490 h 1411689"/>
                  <a:gd name="connsiteX515" fmla="*/ 268344 w 2604760"/>
                  <a:gd name="connsiteY515" fmla="*/ 1075909 h 1411689"/>
                  <a:gd name="connsiteX516" fmla="*/ 268865 w 2604760"/>
                  <a:gd name="connsiteY516" fmla="*/ 1092534 h 1411689"/>
                  <a:gd name="connsiteX517" fmla="*/ 269386 w 2604760"/>
                  <a:gd name="connsiteY517" fmla="*/ 1113201 h 1411689"/>
                  <a:gd name="connsiteX518" fmla="*/ 269907 w 2604760"/>
                  <a:gd name="connsiteY518" fmla="*/ 1133943 h 1411689"/>
                  <a:gd name="connsiteX519" fmla="*/ 270428 w 2604760"/>
                  <a:gd name="connsiteY519" fmla="*/ 1150769 h 1411689"/>
                  <a:gd name="connsiteX520" fmla="*/ 270949 w 2604760"/>
                  <a:gd name="connsiteY520" fmla="*/ 1160455 h 1411689"/>
                  <a:gd name="connsiteX521" fmla="*/ 271470 w 2604760"/>
                  <a:gd name="connsiteY521" fmla="*/ 1161173 h 1411689"/>
                  <a:gd name="connsiteX522" fmla="*/ 271991 w 2604760"/>
                  <a:gd name="connsiteY522" fmla="*/ 1152773 h 1411689"/>
                  <a:gd name="connsiteX523" fmla="*/ 272512 w 2604760"/>
                  <a:gd name="connsiteY523" fmla="*/ 1136782 h 1411689"/>
                  <a:gd name="connsiteX524" fmla="*/ 273033 w 2604760"/>
                  <a:gd name="connsiteY524" fmla="*/ 1116199 h 1411689"/>
                  <a:gd name="connsiteX525" fmla="*/ 273554 w 2604760"/>
                  <a:gd name="connsiteY525" fmla="*/ 1094831 h 1411689"/>
                  <a:gd name="connsiteX526" fmla="*/ 274075 w 2604760"/>
                  <a:gd name="connsiteY526" fmla="*/ 1076527 h 1411689"/>
                  <a:gd name="connsiteX527" fmla="*/ 274596 w 2604760"/>
                  <a:gd name="connsiteY527" fmla="*/ 1064452 h 1411689"/>
                  <a:gd name="connsiteX528" fmla="*/ 275117 w 2604760"/>
                  <a:gd name="connsiteY528" fmla="*/ 1060536 h 1411689"/>
                  <a:gd name="connsiteX529" fmla="*/ 275638 w 2604760"/>
                  <a:gd name="connsiteY529" fmla="*/ 1065304 h 1411689"/>
                  <a:gd name="connsiteX530" fmla="*/ 276159 w 2604760"/>
                  <a:gd name="connsiteY530" fmla="*/ 1077738 h 1411689"/>
                  <a:gd name="connsiteX531" fmla="*/ 276681 w 2604760"/>
                  <a:gd name="connsiteY531" fmla="*/ 1095382 h 1411689"/>
                  <a:gd name="connsiteX532" fmla="*/ 277202 w 2604760"/>
                  <a:gd name="connsiteY532" fmla="*/ 1114838 h 1411689"/>
                  <a:gd name="connsiteX533" fmla="*/ 277723 w 2604760"/>
                  <a:gd name="connsiteY533" fmla="*/ 1132473 h 1411689"/>
                  <a:gd name="connsiteX534" fmla="*/ 278244 w 2604760"/>
                  <a:gd name="connsiteY534" fmla="*/ 1145233 h 1411689"/>
                  <a:gd name="connsiteX535" fmla="*/ 278765 w 2604760"/>
                  <a:gd name="connsiteY535" fmla="*/ 1151095 h 1411689"/>
                  <a:gd name="connsiteX536" fmla="*/ 279286 w 2604760"/>
                  <a:gd name="connsiteY536" fmla="*/ 1149433 h 1411689"/>
                  <a:gd name="connsiteX537" fmla="*/ 279807 w 2604760"/>
                  <a:gd name="connsiteY537" fmla="*/ 1140982 h 1411689"/>
                  <a:gd name="connsiteX538" fmla="*/ 280328 w 2604760"/>
                  <a:gd name="connsiteY538" fmla="*/ 1127747 h 1411689"/>
                  <a:gd name="connsiteX539" fmla="*/ 280849 w 2604760"/>
                  <a:gd name="connsiteY539" fmla="*/ 1112558 h 1411689"/>
                  <a:gd name="connsiteX540" fmla="*/ 281370 w 2604760"/>
                  <a:gd name="connsiteY540" fmla="*/ 1098421 h 1411689"/>
                  <a:gd name="connsiteX541" fmla="*/ 281891 w 2604760"/>
                  <a:gd name="connsiteY541" fmla="*/ 1087883 h 1411689"/>
                  <a:gd name="connsiteX542" fmla="*/ 282412 w 2604760"/>
                  <a:gd name="connsiteY542" fmla="*/ 1082656 h 1411689"/>
                  <a:gd name="connsiteX543" fmla="*/ 282933 w 2604760"/>
                  <a:gd name="connsiteY543" fmla="*/ 1083374 h 1411689"/>
                  <a:gd name="connsiteX544" fmla="*/ 283454 w 2604760"/>
                  <a:gd name="connsiteY544" fmla="*/ 1089587 h 1411689"/>
                  <a:gd name="connsiteX545" fmla="*/ 283975 w 2604760"/>
                  <a:gd name="connsiteY545" fmla="*/ 1099791 h 1411689"/>
                  <a:gd name="connsiteX546" fmla="*/ 284496 w 2604760"/>
                  <a:gd name="connsiteY546" fmla="*/ 1111765 h 1411689"/>
                  <a:gd name="connsiteX547" fmla="*/ 285017 w 2604760"/>
                  <a:gd name="connsiteY547" fmla="*/ 1123138 h 1411689"/>
                  <a:gd name="connsiteX548" fmla="*/ 285538 w 2604760"/>
                  <a:gd name="connsiteY548" fmla="*/ 1131947 h 1411689"/>
                  <a:gd name="connsiteX549" fmla="*/ 286060 w 2604760"/>
                  <a:gd name="connsiteY549" fmla="*/ 1136958 h 1411689"/>
                  <a:gd name="connsiteX550" fmla="*/ 286581 w 2604760"/>
                  <a:gd name="connsiteY550" fmla="*/ 1137776 h 1411689"/>
                  <a:gd name="connsiteX551" fmla="*/ 287102 w 2604760"/>
                  <a:gd name="connsiteY551" fmla="*/ 1134820 h 1411689"/>
                  <a:gd name="connsiteX552" fmla="*/ 287623 w 2604760"/>
                  <a:gd name="connsiteY552" fmla="*/ 1129259 h 1411689"/>
                  <a:gd name="connsiteX553" fmla="*/ 288144 w 2604760"/>
                  <a:gd name="connsiteY553" fmla="*/ 1122712 h 1411689"/>
                  <a:gd name="connsiteX554" fmla="*/ 288665 w 2604760"/>
                  <a:gd name="connsiteY554" fmla="*/ 1116859 h 1411689"/>
                  <a:gd name="connsiteX555" fmla="*/ 289186 w 2604760"/>
                  <a:gd name="connsiteY555" fmla="*/ 1113017 h 1411689"/>
                  <a:gd name="connsiteX556" fmla="*/ 289707 w 2604760"/>
                  <a:gd name="connsiteY556" fmla="*/ 1111823 h 1411689"/>
                  <a:gd name="connsiteX557" fmla="*/ 290228 w 2604760"/>
                  <a:gd name="connsiteY557" fmla="*/ 1113193 h 1411689"/>
                  <a:gd name="connsiteX558" fmla="*/ 290749 w 2604760"/>
                  <a:gd name="connsiteY558" fmla="*/ 1116458 h 1411689"/>
                  <a:gd name="connsiteX559" fmla="*/ 291270 w 2604760"/>
                  <a:gd name="connsiteY559" fmla="*/ 1120474 h 1411689"/>
                  <a:gd name="connsiteX560" fmla="*/ 291791 w 2604760"/>
                  <a:gd name="connsiteY560" fmla="*/ 1123990 h 1411689"/>
                  <a:gd name="connsiteX561" fmla="*/ 292312 w 2604760"/>
                  <a:gd name="connsiteY561" fmla="*/ 1125927 h 1411689"/>
                  <a:gd name="connsiteX562" fmla="*/ 292833 w 2604760"/>
                  <a:gd name="connsiteY562" fmla="*/ 1125752 h 1411689"/>
                  <a:gd name="connsiteX563" fmla="*/ 293354 w 2604760"/>
                  <a:gd name="connsiteY563" fmla="*/ 1123555 h 1411689"/>
                  <a:gd name="connsiteX564" fmla="*/ 293875 w 2604760"/>
                  <a:gd name="connsiteY564" fmla="*/ 1119998 h 1411689"/>
                  <a:gd name="connsiteX565" fmla="*/ 294396 w 2604760"/>
                  <a:gd name="connsiteY565" fmla="*/ 1116082 h 1411689"/>
                  <a:gd name="connsiteX566" fmla="*/ 294917 w 2604760"/>
                  <a:gd name="connsiteY566" fmla="*/ 1112984 h 1411689"/>
                  <a:gd name="connsiteX567" fmla="*/ 295439 w 2604760"/>
                  <a:gd name="connsiteY567" fmla="*/ 1111815 h 1411689"/>
                  <a:gd name="connsiteX568" fmla="*/ 295960 w 2604760"/>
                  <a:gd name="connsiteY568" fmla="*/ 1113293 h 1411689"/>
                  <a:gd name="connsiteX569" fmla="*/ 296481 w 2604760"/>
                  <a:gd name="connsiteY569" fmla="*/ 1117518 h 1411689"/>
                  <a:gd name="connsiteX570" fmla="*/ 297002 w 2604760"/>
                  <a:gd name="connsiteY570" fmla="*/ 1123814 h 1411689"/>
                  <a:gd name="connsiteX571" fmla="*/ 297523 w 2604760"/>
                  <a:gd name="connsiteY571" fmla="*/ 1130820 h 1411689"/>
                  <a:gd name="connsiteX572" fmla="*/ 298044 w 2604760"/>
                  <a:gd name="connsiteY572" fmla="*/ 1136874 h 1411689"/>
                  <a:gd name="connsiteX573" fmla="*/ 298565 w 2604760"/>
                  <a:gd name="connsiteY573" fmla="*/ 1140323 h 1411689"/>
                  <a:gd name="connsiteX574" fmla="*/ 299086 w 2604760"/>
                  <a:gd name="connsiteY574" fmla="*/ 1139930 h 1411689"/>
                  <a:gd name="connsiteX575" fmla="*/ 299607 w 2604760"/>
                  <a:gd name="connsiteY575" fmla="*/ 1135187 h 1411689"/>
                  <a:gd name="connsiteX576" fmla="*/ 300128 w 2604760"/>
                  <a:gd name="connsiteY576" fmla="*/ 1126461 h 1411689"/>
                  <a:gd name="connsiteX577" fmla="*/ 300649 w 2604760"/>
                  <a:gd name="connsiteY577" fmla="*/ 1114996 h 1411689"/>
                  <a:gd name="connsiteX578" fmla="*/ 301170 w 2604760"/>
                  <a:gd name="connsiteY578" fmla="*/ 1102705 h 1411689"/>
                  <a:gd name="connsiteX579" fmla="*/ 301691 w 2604760"/>
                  <a:gd name="connsiteY579" fmla="*/ 1091799 h 1411689"/>
                  <a:gd name="connsiteX580" fmla="*/ 302212 w 2604760"/>
                  <a:gd name="connsiteY580" fmla="*/ 1084384 h 1411689"/>
                  <a:gd name="connsiteX581" fmla="*/ 302733 w 2604760"/>
                  <a:gd name="connsiteY581" fmla="*/ 1082046 h 1411689"/>
                  <a:gd name="connsiteX582" fmla="*/ 303254 w 2604760"/>
                  <a:gd name="connsiteY582" fmla="*/ 1085462 h 1411689"/>
                  <a:gd name="connsiteX583" fmla="*/ 303775 w 2604760"/>
                  <a:gd name="connsiteY583" fmla="*/ 1094204 h 1411689"/>
                  <a:gd name="connsiteX584" fmla="*/ 304296 w 2604760"/>
                  <a:gd name="connsiteY584" fmla="*/ 1106738 h 1411689"/>
                  <a:gd name="connsiteX585" fmla="*/ 304818 w 2604760"/>
                  <a:gd name="connsiteY585" fmla="*/ 1120658 h 1411689"/>
                  <a:gd name="connsiteX586" fmla="*/ 305339 w 2604760"/>
                  <a:gd name="connsiteY586" fmla="*/ 1133100 h 1411689"/>
                  <a:gd name="connsiteX587" fmla="*/ 305860 w 2604760"/>
                  <a:gd name="connsiteY587" fmla="*/ 1141367 h 1411689"/>
                  <a:gd name="connsiteX588" fmla="*/ 306381 w 2604760"/>
                  <a:gd name="connsiteY588" fmla="*/ 1143404 h 1411689"/>
                  <a:gd name="connsiteX589" fmla="*/ 306902 w 2604760"/>
                  <a:gd name="connsiteY589" fmla="*/ 1138277 h 1411689"/>
                  <a:gd name="connsiteX590" fmla="*/ 307423 w 2604760"/>
                  <a:gd name="connsiteY590" fmla="*/ 1126328 h 1411689"/>
                  <a:gd name="connsiteX591" fmla="*/ 307944 w 2604760"/>
                  <a:gd name="connsiteY591" fmla="*/ 1109176 h 1411689"/>
                  <a:gd name="connsiteX592" fmla="*/ 308465 w 2604760"/>
                  <a:gd name="connsiteY592" fmla="*/ 1089478 h 1411689"/>
                  <a:gd name="connsiteX593" fmla="*/ 308986 w 2604760"/>
                  <a:gd name="connsiteY593" fmla="*/ 1070490 h 1411689"/>
                  <a:gd name="connsiteX594" fmla="*/ 309507 w 2604760"/>
                  <a:gd name="connsiteY594" fmla="*/ 1055459 h 1411689"/>
                  <a:gd name="connsiteX595" fmla="*/ 310028 w 2604760"/>
                  <a:gd name="connsiteY595" fmla="*/ 1046984 h 1411689"/>
                  <a:gd name="connsiteX596" fmla="*/ 310549 w 2604760"/>
                  <a:gd name="connsiteY596" fmla="*/ 1046441 h 1411689"/>
                  <a:gd name="connsiteX597" fmla="*/ 311070 w 2604760"/>
                  <a:gd name="connsiteY597" fmla="*/ 1053756 h 1411689"/>
                  <a:gd name="connsiteX598" fmla="*/ 311591 w 2604760"/>
                  <a:gd name="connsiteY598" fmla="*/ 1067425 h 1411689"/>
                  <a:gd name="connsiteX599" fmla="*/ 312112 w 2604760"/>
                  <a:gd name="connsiteY599" fmla="*/ 1084727 h 1411689"/>
                  <a:gd name="connsiteX600" fmla="*/ 312633 w 2604760"/>
                  <a:gd name="connsiteY600" fmla="*/ 1102221 h 1411689"/>
                  <a:gd name="connsiteX601" fmla="*/ 313154 w 2604760"/>
                  <a:gd name="connsiteY601" fmla="*/ 1116324 h 1411689"/>
                  <a:gd name="connsiteX602" fmla="*/ 313675 w 2604760"/>
                  <a:gd name="connsiteY602" fmla="*/ 1124073 h 1411689"/>
                  <a:gd name="connsiteX603" fmla="*/ 314197 w 2604760"/>
                  <a:gd name="connsiteY603" fmla="*/ 1123647 h 1411689"/>
                  <a:gd name="connsiteX604" fmla="*/ 314718 w 2604760"/>
                  <a:gd name="connsiteY604" fmla="*/ 1114696 h 1411689"/>
                  <a:gd name="connsiteX605" fmla="*/ 315239 w 2604760"/>
                  <a:gd name="connsiteY605" fmla="*/ 1098404 h 1411689"/>
                  <a:gd name="connsiteX606" fmla="*/ 315760 w 2604760"/>
                  <a:gd name="connsiteY606" fmla="*/ 1077303 h 1411689"/>
                  <a:gd name="connsiteX607" fmla="*/ 316281 w 2604760"/>
                  <a:gd name="connsiteY607" fmla="*/ 1054875 h 1411689"/>
                  <a:gd name="connsiteX608" fmla="*/ 316802 w 2604760"/>
                  <a:gd name="connsiteY608" fmla="*/ 1034867 h 1411689"/>
                  <a:gd name="connsiteX609" fmla="*/ 317323 w 2604760"/>
                  <a:gd name="connsiteY609" fmla="*/ 1020530 h 1411689"/>
                  <a:gd name="connsiteX610" fmla="*/ 317844 w 2604760"/>
                  <a:gd name="connsiteY610" fmla="*/ 1013983 h 1411689"/>
                  <a:gd name="connsiteX611" fmla="*/ 318365 w 2604760"/>
                  <a:gd name="connsiteY611" fmla="*/ 1015879 h 1411689"/>
                  <a:gd name="connsiteX612" fmla="*/ 318886 w 2604760"/>
                  <a:gd name="connsiteY612" fmla="*/ 1025390 h 1411689"/>
                  <a:gd name="connsiteX613" fmla="*/ 319407 w 2604760"/>
                  <a:gd name="connsiteY613" fmla="*/ 1040328 h 1411689"/>
                  <a:gd name="connsiteX614" fmla="*/ 319928 w 2604760"/>
                  <a:gd name="connsiteY614" fmla="*/ 1057547 h 1411689"/>
                  <a:gd name="connsiteX615" fmla="*/ 320449 w 2604760"/>
                  <a:gd name="connsiteY615" fmla="*/ 1073446 h 1411689"/>
                  <a:gd name="connsiteX616" fmla="*/ 320970 w 2604760"/>
                  <a:gd name="connsiteY616" fmla="*/ 1084794 h 1411689"/>
                  <a:gd name="connsiteX617" fmla="*/ 321491 w 2604760"/>
                  <a:gd name="connsiteY617" fmla="*/ 1089319 h 1411689"/>
                  <a:gd name="connsiteX618" fmla="*/ 322012 w 2604760"/>
                  <a:gd name="connsiteY618" fmla="*/ 1086079 h 1411689"/>
                  <a:gd name="connsiteX619" fmla="*/ 322533 w 2604760"/>
                  <a:gd name="connsiteY619" fmla="*/ 1075533 h 1411689"/>
                  <a:gd name="connsiteX620" fmla="*/ 323055 w 2604760"/>
                  <a:gd name="connsiteY620" fmla="*/ 1059476 h 1411689"/>
                  <a:gd name="connsiteX621" fmla="*/ 323576 w 2604760"/>
                  <a:gd name="connsiteY621" fmla="*/ 1040696 h 1411689"/>
                  <a:gd name="connsiteX622" fmla="*/ 324097 w 2604760"/>
                  <a:gd name="connsiteY622" fmla="*/ 1022434 h 1411689"/>
                  <a:gd name="connsiteX623" fmla="*/ 324618 w 2604760"/>
                  <a:gd name="connsiteY623" fmla="*/ 1007662 h 1411689"/>
                  <a:gd name="connsiteX624" fmla="*/ 325139 w 2604760"/>
                  <a:gd name="connsiteY624" fmla="*/ 998485 h 1411689"/>
                  <a:gd name="connsiteX625" fmla="*/ 325660 w 2604760"/>
                  <a:gd name="connsiteY625" fmla="*/ 995888 h 1411689"/>
                  <a:gd name="connsiteX626" fmla="*/ 326181 w 2604760"/>
                  <a:gd name="connsiteY626" fmla="*/ 999646 h 1411689"/>
                  <a:gd name="connsiteX627" fmla="*/ 326702 w 2604760"/>
                  <a:gd name="connsiteY627" fmla="*/ 1008405 h 1411689"/>
                  <a:gd name="connsiteX628" fmla="*/ 327223 w 2604760"/>
                  <a:gd name="connsiteY628" fmla="*/ 1019929 h 1411689"/>
                  <a:gd name="connsiteX629" fmla="*/ 327744 w 2604760"/>
                  <a:gd name="connsiteY629" fmla="*/ 1031527 h 1411689"/>
                  <a:gd name="connsiteX630" fmla="*/ 328265 w 2604760"/>
                  <a:gd name="connsiteY630" fmla="*/ 1040696 h 1411689"/>
                  <a:gd name="connsiteX631" fmla="*/ 328786 w 2604760"/>
                  <a:gd name="connsiteY631" fmla="*/ 1045656 h 1411689"/>
                  <a:gd name="connsiteX632" fmla="*/ 329307 w 2604760"/>
                  <a:gd name="connsiteY632" fmla="*/ 1045598 h 1411689"/>
                  <a:gd name="connsiteX633" fmla="*/ 329828 w 2604760"/>
                  <a:gd name="connsiteY633" fmla="*/ 1040738 h 1411689"/>
                  <a:gd name="connsiteX634" fmla="*/ 330349 w 2604760"/>
                  <a:gd name="connsiteY634" fmla="*/ 1032162 h 1411689"/>
                  <a:gd name="connsiteX635" fmla="*/ 330870 w 2604760"/>
                  <a:gd name="connsiteY635" fmla="*/ 1021657 h 1411689"/>
                  <a:gd name="connsiteX636" fmla="*/ 331391 w 2604760"/>
                  <a:gd name="connsiteY636" fmla="*/ 1011245 h 1411689"/>
                  <a:gd name="connsiteX637" fmla="*/ 331912 w 2604760"/>
                  <a:gd name="connsiteY637" fmla="*/ 1002761 h 1411689"/>
                  <a:gd name="connsiteX638" fmla="*/ 332434 w 2604760"/>
                  <a:gd name="connsiteY638" fmla="*/ 997391 h 1411689"/>
                  <a:gd name="connsiteX639" fmla="*/ 332955 w 2604760"/>
                  <a:gd name="connsiteY639" fmla="*/ 995529 h 1411689"/>
                  <a:gd name="connsiteX640" fmla="*/ 333476 w 2604760"/>
                  <a:gd name="connsiteY640" fmla="*/ 996815 h 1411689"/>
                  <a:gd name="connsiteX641" fmla="*/ 333997 w 2604760"/>
                  <a:gd name="connsiteY641" fmla="*/ 1000289 h 1411689"/>
                  <a:gd name="connsiteX642" fmla="*/ 334519 w 2604760"/>
                  <a:gd name="connsiteY642" fmla="*/ 1004581 h 1411689"/>
                  <a:gd name="connsiteX643" fmla="*/ 335037 w 2604760"/>
                  <a:gd name="connsiteY643" fmla="*/ 1008247 h 1411689"/>
                  <a:gd name="connsiteX644" fmla="*/ 335563 w 2604760"/>
                  <a:gd name="connsiteY644" fmla="*/ 1010126 h 1411689"/>
                  <a:gd name="connsiteX645" fmla="*/ 336081 w 2604760"/>
                  <a:gd name="connsiteY645" fmla="*/ 1009725 h 1411689"/>
                  <a:gd name="connsiteX646" fmla="*/ 336599 w 2604760"/>
                  <a:gd name="connsiteY646" fmla="*/ 1007228 h 1411689"/>
                  <a:gd name="connsiteX647" fmla="*/ 337125 w 2604760"/>
                  <a:gd name="connsiteY647" fmla="*/ 1003395 h 1411689"/>
                  <a:gd name="connsiteX648" fmla="*/ 337642 w 2604760"/>
                  <a:gd name="connsiteY648" fmla="*/ 999312 h 1411689"/>
                  <a:gd name="connsiteX649" fmla="*/ 338168 w 2604760"/>
                  <a:gd name="connsiteY649" fmla="*/ 996122 h 1411689"/>
                  <a:gd name="connsiteX650" fmla="*/ 338686 w 2604760"/>
                  <a:gd name="connsiteY650" fmla="*/ 994803 h 1411689"/>
                  <a:gd name="connsiteX651" fmla="*/ 339204 w 2604760"/>
                  <a:gd name="connsiteY651" fmla="*/ 995838 h 1411689"/>
                  <a:gd name="connsiteX652" fmla="*/ 339730 w 2604760"/>
                  <a:gd name="connsiteY652" fmla="*/ 999045 h 1411689"/>
                  <a:gd name="connsiteX653" fmla="*/ 340248 w 2604760"/>
                  <a:gd name="connsiteY653" fmla="*/ 1003529 h 1411689"/>
                  <a:gd name="connsiteX654" fmla="*/ 340774 w 2604760"/>
                  <a:gd name="connsiteY654" fmla="*/ 1008021 h 1411689"/>
                  <a:gd name="connsiteX655" fmla="*/ 341291 w 2604760"/>
                  <a:gd name="connsiteY655" fmla="*/ 1011094 h 1411689"/>
                  <a:gd name="connsiteX656" fmla="*/ 341809 w 2604760"/>
                  <a:gd name="connsiteY656" fmla="*/ 1011579 h 1411689"/>
                  <a:gd name="connsiteX657" fmla="*/ 342335 w 2604760"/>
                  <a:gd name="connsiteY657" fmla="*/ 1008806 h 1411689"/>
                  <a:gd name="connsiteX658" fmla="*/ 342853 w 2604760"/>
                  <a:gd name="connsiteY658" fmla="*/ 1002802 h 1411689"/>
                  <a:gd name="connsiteX659" fmla="*/ 343379 w 2604760"/>
                  <a:gd name="connsiteY659" fmla="*/ 994410 h 1411689"/>
                  <a:gd name="connsiteX660" fmla="*/ 343897 w 2604760"/>
                  <a:gd name="connsiteY660" fmla="*/ 985117 h 1411689"/>
                  <a:gd name="connsiteX661" fmla="*/ 344414 w 2604760"/>
                  <a:gd name="connsiteY661" fmla="*/ 976783 h 1411689"/>
                  <a:gd name="connsiteX662" fmla="*/ 344940 w 2604760"/>
                  <a:gd name="connsiteY662" fmla="*/ 971239 h 1411689"/>
                  <a:gd name="connsiteX663" fmla="*/ 345458 w 2604760"/>
                  <a:gd name="connsiteY663" fmla="*/ 969852 h 1411689"/>
                  <a:gd name="connsiteX664" fmla="*/ 345984 w 2604760"/>
                  <a:gd name="connsiteY664" fmla="*/ 973293 h 1411689"/>
                  <a:gd name="connsiteX665" fmla="*/ 346502 w 2604760"/>
                  <a:gd name="connsiteY665" fmla="*/ 981292 h 1411689"/>
                  <a:gd name="connsiteX666" fmla="*/ 347020 w 2604760"/>
                  <a:gd name="connsiteY666" fmla="*/ 992590 h 1411689"/>
                  <a:gd name="connsiteX667" fmla="*/ 347546 w 2604760"/>
                  <a:gd name="connsiteY667" fmla="*/ 1005141 h 1411689"/>
                  <a:gd name="connsiteX668" fmla="*/ 348063 w 2604760"/>
                  <a:gd name="connsiteY668" fmla="*/ 1016480 h 1411689"/>
                  <a:gd name="connsiteX669" fmla="*/ 348590 w 2604760"/>
                  <a:gd name="connsiteY669" fmla="*/ 1024221 h 1411689"/>
                  <a:gd name="connsiteX670" fmla="*/ 349107 w 2604760"/>
                  <a:gd name="connsiteY670" fmla="*/ 1026601 h 1411689"/>
                  <a:gd name="connsiteX671" fmla="*/ 349625 w 2604760"/>
                  <a:gd name="connsiteY671" fmla="*/ 1022801 h 1411689"/>
                  <a:gd name="connsiteX672" fmla="*/ 350151 w 2604760"/>
                  <a:gd name="connsiteY672" fmla="*/ 1013199 h 1411689"/>
                  <a:gd name="connsiteX673" fmla="*/ 350669 w 2604760"/>
                  <a:gd name="connsiteY673" fmla="*/ 999270 h 1411689"/>
                  <a:gd name="connsiteX674" fmla="*/ 351195 w 2604760"/>
                  <a:gd name="connsiteY674" fmla="*/ 983396 h 1411689"/>
                  <a:gd name="connsiteX675" fmla="*/ 351713 w 2604760"/>
                  <a:gd name="connsiteY675" fmla="*/ 968416 h 1411689"/>
                  <a:gd name="connsiteX676" fmla="*/ 352230 w 2604760"/>
                  <a:gd name="connsiteY676" fmla="*/ 957127 h 1411689"/>
                  <a:gd name="connsiteX677" fmla="*/ 352756 w 2604760"/>
                  <a:gd name="connsiteY677" fmla="*/ 951724 h 1411689"/>
                  <a:gd name="connsiteX678" fmla="*/ 353274 w 2604760"/>
                  <a:gd name="connsiteY678" fmla="*/ 953361 h 1411689"/>
                  <a:gd name="connsiteX679" fmla="*/ 353800 w 2604760"/>
                  <a:gd name="connsiteY679" fmla="*/ 961903 h 1411689"/>
                  <a:gd name="connsiteX680" fmla="*/ 354318 w 2604760"/>
                  <a:gd name="connsiteY680" fmla="*/ 975923 h 1411689"/>
                  <a:gd name="connsiteX681" fmla="*/ 354836 w 2604760"/>
                  <a:gd name="connsiteY681" fmla="*/ 992941 h 1411689"/>
                  <a:gd name="connsiteX682" fmla="*/ 355362 w 2604760"/>
                  <a:gd name="connsiteY682" fmla="*/ 1009858 h 1411689"/>
                  <a:gd name="connsiteX683" fmla="*/ 355879 w 2604760"/>
                  <a:gd name="connsiteY683" fmla="*/ 1023503 h 1411689"/>
                  <a:gd name="connsiteX684" fmla="*/ 356405 w 2604760"/>
                  <a:gd name="connsiteY684" fmla="*/ 1031243 h 1411689"/>
                  <a:gd name="connsiteX685" fmla="*/ 356923 w 2604760"/>
                  <a:gd name="connsiteY685" fmla="*/ 1031511 h 1411689"/>
                  <a:gd name="connsiteX686" fmla="*/ 357441 w 2604760"/>
                  <a:gd name="connsiteY686" fmla="*/ 1024129 h 1411689"/>
                  <a:gd name="connsiteX687" fmla="*/ 357967 w 2604760"/>
                  <a:gd name="connsiteY687" fmla="*/ 1010309 h 1411689"/>
                  <a:gd name="connsiteX688" fmla="*/ 358485 w 2604760"/>
                  <a:gd name="connsiteY688" fmla="*/ 992415 h 1411689"/>
                  <a:gd name="connsiteX689" fmla="*/ 359011 w 2604760"/>
                  <a:gd name="connsiteY689" fmla="*/ 973543 h 1411689"/>
                  <a:gd name="connsiteX690" fmla="*/ 359528 w 2604760"/>
                  <a:gd name="connsiteY690" fmla="*/ 957018 h 1411689"/>
                  <a:gd name="connsiteX691" fmla="*/ 360046 w 2604760"/>
                  <a:gd name="connsiteY691" fmla="*/ 945737 h 1411689"/>
                  <a:gd name="connsiteX692" fmla="*/ 360572 w 2604760"/>
                  <a:gd name="connsiteY692" fmla="*/ 941587 h 1411689"/>
                  <a:gd name="connsiteX693" fmla="*/ 361090 w 2604760"/>
                  <a:gd name="connsiteY693" fmla="*/ 945102 h 1411689"/>
                  <a:gd name="connsiteX694" fmla="*/ 361616 w 2604760"/>
                  <a:gd name="connsiteY694" fmla="*/ 955440 h 1411689"/>
                  <a:gd name="connsiteX695" fmla="*/ 362134 w 2604760"/>
                  <a:gd name="connsiteY695" fmla="*/ 970604 h 1411689"/>
                  <a:gd name="connsiteX696" fmla="*/ 362651 w 2604760"/>
                  <a:gd name="connsiteY696" fmla="*/ 987747 h 1411689"/>
                  <a:gd name="connsiteX697" fmla="*/ 363177 w 2604760"/>
                  <a:gd name="connsiteY697" fmla="*/ 1003637 h 1411689"/>
                  <a:gd name="connsiteX698" fmla="*/ 363695 w 2604760"/>
                  <a:gd name="connsiteY698" fmla="*/ 1015261 h 1411689"/>
                  <a:gd name="connsiteX699" fmla="*/ 364221 w 2604760"/>
                  <a:gd name="connsiteY699" fmla="*/ 1020430 h 1411689"/>
                  <a:gd name="connsiteX700" fmla="*/ 364739 w 2604760"/>
                  <a:gd name="connsiteY700" fmla="*/ 1018209 h 1411689"/>
                  <a:gd name="connsiteX701" fmla="*/ 365257 w 2604760"/>
                  <a:gd name="connsiteY701" fmla="*/ 1009032 h 1411689"/>
                  <a:gd name="connsiteX702" fmla="*/ 365783 w 2604760"/>
                  <a:gd name="connsiteY702" fmla="*/ 994536 h 1411689"/>
                  <a:gd name="connsiteX703" fmla="*/ 366300 w 2604760"/>
                  <a:gd name="connsiteY703" fmla="*/ 977259 h 1411689"/>
                  <a:gd name="connsiteX704" fmla="*/ 366827 w 2604760"/>
                  <a:gd name="connsiteY704" fmla="*/ 960225 h 1411689"/>
                  <a:gd name="connsiteX705" fmla="*/ 367344 w 2604760"/>
                  <a:gd name="connsiteY705" fmla="*/ 946296 h 1411689"/>
                  <a:gd name="connsiteX706" fmla="*/ 367862 w 2604760"/>
                  <a:gd name="connsiteY706" fmla="*/ 937620 h 1411689"/>
                  <a:gd name="connsiteX707" fmla="*/ 368388 w 2604760"/>
                  <a:gd name="connsiteY707" fmla="*/ 935232 h 1411689"/>
                  <a:gd name="connsiteX708" fmla="*/ 368906 w 2604760"/>
                  <a:gd name="connsiteY708" fmla="*/ 939007 h 1411689"/>
                  <a:gd name="connsiteX709" fmla="*/ 369432 w 2604760"/>
                  <a:gd name="connsiteY709" fmla="*/ 947774 h 1411689"/>
                  <a:gd name="connsiteX710" fmla="*/ 369949 w 2604760"/>
                  <a:gd name="connsiteY710" fmla="*/ 959531 h 1411689"/>
                  <a:gd name="connsiteX711" fmla="*/ 370467 w 2604760"/>
                  <a:gd name="connsiteY711" fmla="*/ 971765 h 1411689"/>
                  <a:gd name="connsiteX712" fmla="*/ 370993 w 2604760"/>
                  <a:gd name="connsiteY712" fmla="*/ 981927 h 1411689"/>
                  <a:gd name="connsiteX713" fmla="*/ 371511 w 2604760"/>
                  <a:gd name="connsiteY713" fmla="*/ 987981 h 1411689"/>
                  <a:gd name="connsiteX714" fmla="*/ 372037 w 2604760"/>
                  <a:gd name="connsiteY714" fmla="*/ 988832 h 1411689"/>
                  <a:gd name="connsiteX715" fmla="*/ 372555 w 2604760"/>
                  <a:gd name="connsiteY715" fmla="*/ 984440 h 1411689"/>
                  <a:gd name="connsiteX716" fmla="*/ 373072 w 2604760"/>
                  <a:gd name="connsiteY716" fmla="*/ 975689 h 1411689"/>
                  <a:gd name="connsiteX717" fmla="*/ 373599 w 2604760"/>
                  <a:gd name="connsiteY717" fmla="*/ 964174 h 1411689"/>
                  <a:gd name="connsiteX718" fmla="*/ 374116 w 2604760"/>
                  <a:gd name="connsiteY718" fmla="*/ 951974 h 1411689"/>
                  <a:gd name="connsiteX719" fmla="*/ 374642 w 2604760"/>
                  <a:gd name="connsiteY719" fmla="*/ 941136 h 1411689"/>
                  <a:gd name="connsiteX720" fmla="*/ 375160 w 2604760"/>
                  <a:gd name="connsiteY720" fmla="*/ 933270 h 1411689"/>
                  <a:gd name="connsiteX721" fmla="*/ 375678 w 2604760"/>
                  <a:gd name="connsiteY721" fmla="*/ 929170 h 1411689"/>
                  <a:gd name="connsiteX722" fmla="*/ 376204 w 2604760"/>
                  <a:gd name="connsiteY722" fmla="*/ 928811 h 1411689"/>
                  <a:gd name="connsiteX723" fmla="*/ 376722 w 2604760"/>
                  <a:gd name="connsiteY723" fmla="*/ 931458 h 1411689"/>
                  <a:gd name="connsiteX724" fmla="*/ 377248 w 2604760"/>
                  <a:gd name="connsiteY724" fmla="*/ 935859 h 1411689"/>
                  <a:gd name="connsiteX725" fmla="*/ 377765 w 2604760"/>
                  <a:gd name="connsiteY725" fmla="*/ 940510 h 1411689"/>
                  <a:gd name="connsiteX726" fmla="*/ 378283 w 2604760"/>
                  <a:gd name="connsiteY726" fmla="*/ 943933 h 1411689"/>
                  <a:gd name="connsiteX727" fmla="*/ 378809 w 2604760"/>
                  <a:gd name="connsiteY727" fmla="*/ 945094 h 1411689"/>
                  <a:gd name="connsiteX728" fmla="*/ 379327 w 2604760"/>
                  <a:gd name="connsiteY728" fmla="*/ 943633 h 1411689"/>
                  <a:gd name="connsiteX729" fmla="*/ 379853 w 2604760"/>
                  <a:gd name="connsiteY729" fmla="*/ 939867 h 1411689"/>
                  <a:gd name="connsiteX730" fmla="*/ 380371 w 2604760"/>
                  <a:gd name="connsiteY730" fmla="*/ 934564 h 1411689"/>
                  <a:gd name="connsiteX731" fmla="*/ 380888 w 2604760"/>
                  <a:gd name="connsiteY731" fmla="*/ 928786 h 1411689"/>
                  <a:gd name="connsiteX732" fmla="*/ 381414 w 2604760"/>
                  <a:gd name="connsiteY732" fmla="*/ 923625 h 1411689"/>
                  <a:gd name="connsiteX733" fmla="*/ 381932 w 2604760"/>
                  <a:gd name="connsiteY733" fmla="*/ 920001 h 1411689"/>
                  <a:gd name="connsiteX734" fmla="*/ 382458 w 2604760"/>
                  <a:gd name="connsiteY734" fmla="*/ 918381 h 1411689"/>
                  <a:gd name="connsiteX735" fmla="*/ 382976 w 2604760"/>
                  <a:gd name="connsiteY735" fmla="*/ 918582 h 1411689"/>
                  <a:gd name="connsiteX736" fmla="*/ 383494 w 2604760"/>
                  <a:gd name="connsiteY736" fmla="*/ 919826 h 1411689"/>
                  <a:gd name="connsiteX737" fmla="*/ 384020 w 2604760"/>
                  <a:gd name="connsiteY737" fmla="*/ 921003 h 1411689"/>
                  <a:gd name="connsiteX738" fmla="*/ 384537 w 2604760"/>
                  <a:gd name="connsiteY738" fmla="*/ 920962 h 1411689"/>
                  <a:gd name="connsiteX739" fmla="*/ 385063 w 2604760"/>
                  <a:gd name="connsiteY739" fmla="*/ 918816 h 1411689"/>
                  <a:gd name="connsiteX740" fmla="*/ 385581 w 2604760"/>
                  <a:gd name="connsiteY740" fmla="*/ 914148 h 1411689"/>
                  <a:gd name="connsiteX741" fmla="*/ 386099 w 2604760"/>
                  <a:gd name="connsiteY741" fmla="*/ 907200 h 1411689"/>
                  <a:gd name="connsiteX742" fmla="*/ 386625 w 2604760"/>
                  <a:gd name="connsiteY742" fmla="*/ 898892 h 1411689"/>
                  <a:gd name="connsiteX743" fmla="*/ 387143 w 2604760"/>
                  <a:gd name="connsiteY743" fmla="*/ 890600 h 1411689"/>
                  <a:gd name="connsiteX744" fmla="*/ 387669 w 2604760"/>
                  <a:gd name="connsiteY744" fmla="*/ 883820 h 1411689"/>
                  <a:gd name="connsiteX745" fmla="*/ 388186 w 2604760"/>
                  <a:gd name="connsiteY745" fmla="*/ 879837 h 1411689"/>
                  <a:gd name="connsiteX746" fmla="*/ 388704 w 2604760"/>
                  <a:gd name="connsiteY746" fmla="*/ 879419 h 1411689"/>
                  <a:gd name="connsiteX747" fmla="*/ 389230 w 2604760"/>
                  <a:gd name="connsiteY747" fmla="*/ 882692 h 1411689"/>
                  <a:gd name="connsiteX748" fmla="*/ 389748 w 2604760"/>
                  <a:gd name="connsiteY748" fmla="*/ 889005 h 1411689"/>
                  <a:gd name="connsiteX749" fmla="*/ 390274 w 2604760"/>
                  <a:gd name="connsiteY749" fmla="*/ 896946 h 1411689"/>
                  <a:gd name="connsiteX750" fmla="*/ 390792 w 2604760"/>
                  <a:gd name="connsiteY750" fmla="*/ 904562 h 1411689"/>
                  <a:gd name="connsiteX751" fmla="*/ 391309 w 2604760"/>
                  <a:gd name="connsiteY751" fmla="*/ 909772 h 1411689"/>
                  <a:gd name="connsiteX752" fmla="*/ 391836 w 2604760"/>
                  <a:gd name="connsiteY752" fmla="*/ 910833 h 1411689"/>
                  <a:gd name="connsiteX753" fmla="*/ 392353 w 2604760"/>
                  <a:gd name="connsiteY753" fmla="*/ 906758 h 1411689"/>
                  <a:gd name="connsiteX754" fmla="*/ 392879 w 2604760"/>
                  <a:gd name="connsiteY754" fmla="*/ 897564 h 1411689"/>
                  <a:gd name="connsiteX755" fmla="*/ 393397 w 2604760"/>
                  <a:gd name="connsiteY755" fmla="*/ 884321 h 1411689"/>
                  <a:gd name="connsiteX756" fmla="*/ 393915 w 2604760"/>
                  <a:gd name="connsiteY756" fmla="*/ 869006 h 1411689"/>
                  <a:gd name="connsiteX757" fmla="*/ 394441 w 2604760"/>
                  <a:gd name="connsiteY757" fmla="*/ 854118 h 1411689"/>
                  <a:gd name="connsiteX758" fmla="*/ 394959 w 2604760"/>
                  <a:gd name="connsiteY758" fmla="*/ 842219 h 1411689"/>
                  <a:gd name="connsiteX759" fmla="*/ 395485 w 2604760"/>
                  <a:gd name="connsiteY759" fmla="*/ 835405 h 1411689"/>
                  <a:gd name="connsiteX760" fmla="*/ 396002 w 2604760"/>
                  <a:gd name="connsiteY760" fmla="*/ 834896 h 1411689"/>
                  <a:gd name="connsiteX761" fmla="*/ 396520 w 2604760"/>
                  <a:gd name="connsiteY761" fmla="*/ 840749 h 1411689"/>
                  <a:gd name="connsiteX762" fmla="*/ 397046 w 2604760"/>
                  <a:gd name="connsiteY762" fmla="*/ 851830 h 1411689"/>
                  <a:gd name="connsiteX763" fmla="*/ 397564 w 2604760"/>
                  <a:gd name="connsiteY763" fmla="*/ 865950 h 1411689"/>
                  <a:gd name="connsiteX764" fmla="*/ 398090 w 2604760"/>
                  <a:gd name="connsiteY764" fmla="*/ 880263 h 1411689"/>
                  <a:gd name="connsiteX765" fmla="*/ 398608 w 2604760"/>
                  <a:gd name="connsiteY765" fmla="*/ 891803 h 1411689"/>
                  <a:gd name="connsiteX766" fmla="*/ 399125 w 2604760"/>
                  <a:gd name="connsiteY766" fmla="*/ 898040 h 1411689"/>
                  <a:gd name="connsiteX767" fmla="*/ 399651 w 2604760"/>
                  <a:gd name="connsiteY767" fmla="*/ 897389 h 1411689"/>
                  <a:gd name="connsiteX768" fmla="*/ 400169 w 2604760"/>
                  <a:gd name="connsiteY768" fmla="*/ 889556 h 1411689"/>
                  <a:gd name="connsiteX769" fmla="*/ 400695 w 2604760"/>
                  <a:gd name="connsiteY769" fmla="*/ 875611 h 1411689"/>
                  <a:gd name="connsiteX770" fmla="*/ 401213 w 2604760"/>
                  <a:gd name="connsiteY770" fmla="*/ 857775 h 1411689"/>
                  <a:gd name="connsiteX771" fmla="*/ 401731 w 2604760"/>
                  <a:gd name="connsiteY771" fmla="*/ 839037 h 1411689"/>
                  <a:gd name="connsiteX772" fmla="*/ 402257 w 2604760"/>
                  <a:gd name="connsiteY772" fmla="*/ 822604 h 1411689"/>
                  <a:gd name="connsiteX773" fmla="*/ 402774 w 2604760"/>
                  <a:gd name="connsiteY773" fmla="*/ 811331 h 1411689"/>
                  <a:gd name="connsiteX774" fmla="*/ 403300 w 2604760"/>
                  <a:gd name="connsiteY774" fmla="*/ 807148 h 1411689"/>
                  <a:gd name="connsiteX775" fmla="*/ 403818 w 2604760"/>
                  <a:gd name="connsiteY775" fmla="*/ 810630 h 1411689"/>
                  <a:gd name="connsiteX776" fmla="*/ 404336 w 2604760"/>
                  <a:gd name="connsiteY776" fmla="*/ 820901 h 1411689"/>
                  <a:gd name="connsiteX777" fmla="*/ 404862 w 2604760"/>
                  <a:gd name="connsiteY777" fmla="*/ 835848 h 1411689"/>
                  <a:gd name="connsiteX778" fmla="*/ 405380 w 2604760"/>
                  <a:gd name="connsiteY778" fmla="*/ 852581 h 1411689"/>
                  <a:gd name="connsiteX779" fmla="*/ 405906 w 2604760"/>
                  <a:gd name="connsiteY779" fmla="*/ 867929 h 1411689"/>
                  <a:gd name="connsiteX780" fmla="*/ 406423 w 2604760"/>
                  <a:gd name="connsiteY780" fmla="*/ 878985 h 1411689"/>
                  <a:gd name="connsiteX781" fmla="*/ 406941 w 2604760"/>
                  <a:gd name="connsiteY781" fmla="*/ 883653 h 1411689"/>
                  <a:gd name="connsiteX782" fmla="*/ 407467 w 2604760"/>
                  <a:gd name="connsiteY782" fmla="*/ 881064 h 1411689"/>
                  <a:gd name="connsiteX783" fmla="*/ 407985 w 2604760"/>
                  <a:gd name="connsiteY783" fmla="*/ 871695 h 1411689"/>
                  <a:gd name="connsiteX784" fmla="*/ 408511 w 2604760"/>
                  <a:gd name="connsiteY784" fmla="*/ 857241 h 1411689"/>
                  <a:gd name="connsiteX785" fmla="*/ 409029 w 2604760"/>
                  <a:gd name="connsiteY785" fmla="*/ 840256 h 1411689"/>
                  <a:gd name="connsiteX786" fmla="*/ 409546 w 2604760"/>
                  <a:gd name="connsiteY786" fmla="*/ 823773 h 1411689"/>
                  <a:gd name="connsiteX787" fmla="*/ 410072 w 2604760"/>
                  <a:gd name="connsiteY787" fmla="*/ 810680 h 1411689"/>
                  <a:gd name="connsiteX788" fmla="*/ 410590 w 2604760"/>
                  <a:gd name="connsiteY788" fmla="*/ 803206 h 1411689"/>
                  <a:gd name="connsiteX789" fmla="*/ 411116 w 2604760"/>
                  <a:gd name="connsiteY789" fmla="*/ 802413 h 1411689"/>
                  <a:gd name="connsiteX790" fmla="*/ 411634 w 2604760"/>
                  <a:gd name="connsiteY790" fmla="*/ 808008 h 1411689"/>
                  <a:gd name="connsiteX791" fmla="*/ 412152 w 2604760"/>
                  <a:gd name="connsiteY791" fmla="*/ 818613 h 1411689"/>
                  <a:gd name="connsiteX792" fmla="*/ 412678 w 2604760"/>
                  <a:gd name="connsiteY792" fmla="*/ 832031 h 1411689"/>
                  <a:gd name="connsiteX793" fmla="*/ 413195 w 2604760"/>
                  <a:gd name="connsiteY793" fmla="*/ 845726 h 1411689"/>
                  <a:gd name="connsiteX794" fmla="*/ 413721 w 2604760"/>
                  <a:gd name="connsiteY794" fmla="*/ 857174 h 1411689"/>
                  <a:gd name="connsiteX795" fmla="*/ 414239 w 2604760"/>
                  <a:gd name="connsiteY795" fmla="*/ 864347 h 1411689"/>
                  <a:gd name="connsiteX796" fmla="*/ 414757 w 2604760"/>
                  <a:gd name="connsiteY796" fmla="*/ 866125 h 1411689"/>
                  <a:gd name="connsiteX797" fmla="*/ 415283 w 2604760"/>
                  <a:gd name="connsiteY797" fmla="*/ 862493 h 1411689"/>
                  <a:gd name="connsiteX798" fmla="*/ 415801 w 2604760"/>
                  <a:gd name="connsiteY798" fmla="*/ 854402 h 1411689"/>
                  <a:gd name="connsiteX799" fmla="*/ 416327 w 2604760"/>
                  <a:gd name="connsiteY799" fmla="*/ 843530 h 1411689"/>
                  <a:gd name="connsiteX800" fmla="*/ 416844 w 2604760"/>
                  <a:gd name="connsiteY800" fmla="*/ 831965 h 1411689"/>
                  <a:gd name="connsiteX801" fmla="*/ 417362 w 2604760"/>
                  <a:gd name="connsiteY801" fmla="*/ 821853 h 1411689"/>
                  <a:gd name="connsiteX802" fmla="*/ 417888 w 2604760"/>
                  <a:gd name="connsiteY802" fmla="*/ 814930 h 1411689"/>
                  <a:gd name="connsiteX803" fmla="*/ 418406 w 2604760"/>
                  <a:gd name="connsiteY803" fmla="*/ 812166 h 1411689"/>
                  <a:gd name="connsiteX804" fmla="*/ 418932 w 2604760"/>
                  <a:gd name="connsiteY804" fmla="*/ 813586 h 1411689"/>
                  <a:gd name="connsiteX805" fmla="*/ 419450 w 2604760"/>
                  <a:gd name="connsiteY805" fmla="*/ 818437 h 1411689"/>
                  <a:gd name="connsiteX806" fmla="*/ 419967 w 2604760"/>
                  <a:gd name="connsiteY806" fmla="*/ 825435 h 1411689"/>
                  <a:gd name="connsiteX807" fmla="*/ 420494 w 2604760"/>
                  <a:gd name="connsiteY807" fmla="*/ 833009 h 1411689"/>
                  <a:gd name="connsiteX808" fmla="*/ 421011 w 2604760"/>
                  <a:gd name="connsiteY808" fmla="*/ 839597 h 1411689"/>
                  <a:gd name="connsiteX809" fmla="*/ 421537 w 2604760"/>
                  <a:gd name="connsiteY809" fmla="*/ 843906 h 1411689"/>
                  <a:gd name="connsiteX810" fmla="*/ 422055 w 2604760"/>
                  <a:gd name="connsiteY810" fmla="*/ 845267 h 1411689"/>
                  <a:gd name="connsiteX811" fmla="*/ 422573 w 2604760"/>
                  <a:gd name="connsiteY811" fmla="*/ 843747 h 1411689"/>
                  <a:gd name="connsiteX812" fmla="*/ 423099 w 2604760"/>
                  <a:gd name="connsiteY812" fmla="*/ 840048 h 1411689"/>
                  <a:gd name="connsiteX813" fmla="*/ 423617 w 2604760"/>
                  <a:gd name="connsiteY813" fmla="*/ 835180 h 1411689"/>
                  <a:gd name="connsiteX814" fmla="*/ 424143 w 2604760"/>
                  <a:gd name="connsiteY814" fmla="*/ 830278 h 1411689"/>
                  <a:gd name="connsiteX815" fmla="*/ 424660 w 2604760"/>
                  <a:gd name="connsiteY815" fmla="*/ 826370 h 1411689"/>
                  <a:gd name="connsiteX816" fmla="*/ 425178 w 2604760"/>
                  <a:gd name="connsiteY816" fmla="*/ 824166 h 1411689"/>
                  <a:gd name="connsiteX817" fmla="*/ 425704 w 2604760"/>
                  <a:gd name="connsiteY817" fmla="*/ 823882 h 1411689"/>
                  <a:gd name="connsiteX818" fmla="*/ 426222 w 2604760"/>
                  <a:gd name="connsiteY818" fmla="*/ 825184 h 1411689"/>
                  <a:gd name="connsiteX819" fmla="*/ 426748 w 2604760"/>
                  <a:gd name="connsiteY819" fmla="*/ 827297 h 1411689"/>
                  <a:gd name="connsiteX820" fmla="*/ 427266 w 2604760"/>
                  <a:gd name="connsiteY820" fmla="*/ 829284 h 1411689"/>
                  <a:gd name="connsiteX821" fmla="*/ 427783 w 2604760"/>
                  <a:gd name="connsiteY821" fmla="*/ 830278 h 1411689"/>
                  <a:gd name="connsiteX822" fmla="*/ 428309 w 2604760"/>
                  <a:gd name="connsiteY822" fmla="*/ 829610 h 1411689"/>
                  <a:gd name="connsiteX823" fmla="*/ 428827 w 2604760"/>
                  <a:gd name="connsiteY823" fmla="*/ 827046 h 1411689"/>
                  <a:gd name="connsiteX824" fmla="*/ 429353 w 2604760"/>
                  <a:gd name="connsiteY824" fmla="*/ 822863 h 1411689"/>
                  <a:gd name="connsiteX825" fmla="*/ 429871 w 2604760"/>
                  <a:gd name="connsiteY825" fmla="*/ 817886 h 1411689"/>
                  <a:gd name="connsiteX826" fmla="*/ 430389 w 2604760"/>
                  <a:gd name="connsiteY826" fmla="*/ 813252 h 1411689"/>
                  <a:gd name="connsiteX827" fmla="*/ 430915 w 2604760"/>
                  <a:gd name="connsiteY827" fmla="*/ 810054 h 1411689"/>
                  <a:gd name="connsiteX828" fmla="*/ 431432 w 2604760"/>
                  <a:gd name="connsiteY828" fmla="*/ 809068 h 1411689"/>
                  <a:gd name="connsiteX829" fmla="*/ 431958 w 2604760"/>
                  <a:gd name="connsiteY829" fmla="*/ 810596 h 1411689"/>
                  <a:gd name="connsiteX830" fmla="*/ 432476 w 2604760"/>
                  <a:gd name="connsiteY830" fmla="*/ 814387 h 1411689"/>
                  <a:gd name="connsiteX831" fmla="*/ 432994 w 2604760"/>
                  <a:gd name="connsiteY831" fmla="*/ 819640 h 1411689"/>
                  <a:gd name="connsiteX832" fmla="*/ 433520 w 2604760"/>
                  <a:gd name="connsiteY832" fmla="*/ 825117 h 1411689"/>
                  <a:gd name="connsiteX833" fmla="*/ 434038 w 2604760"/>
                  <a:gd name="connsiteY833" fmla="*/ 829326 h 1411689"/>
                  <a:gd name="connsiteX834" fmla="*/ 434564 w 2604760"/>
                  <a:gd name="connsiteY834" fmla="*/ 830879 h 1411689"/>
                  <a:gd name="connsiteX835" fmla="*/ 435081 w 2604760"/>
                  <a:gd name="connsiteY835" fmla="*/ 828833 h 1411689"/>
                  <a:gd name="connsiteX836" fmla="*/ 435599 w 2604760"/>
                  <a:gd name="connsiteY836" fmla="*/ 822913 h 1411689"/>
                  <a:gd name="connsiteX837" fmla="*/ 436125 w 2604760"/>
                  <a:gd name="connsiteY837" fmla="*/ 813594 h 1411689"/>
                  <a:gd name="connsiteX838" fmla="*/ 436643 w 2604760"/>
                  <a:gd name="connsiteY838" fmla="*/ 802088 h 1411689"/>
                  <a:gd name="connsiteX839" fmla="*/ 437169 w 2604760"/>
                  <a:gd name="connsiteY839" fmla="*/ 790197 h 1411689"/>
                  <a:gd name="connsiteX840" fmla="*/ 437687 w 2604760"/>
                  <a:gd name="connsiteY840" fmla="*/ 779951 h 1411689"/>
                  <a:gd name="connsiteX841" fmla="*/ 438204 w 2604760"/>
                  <a:gd name="connsiteY841" fmla="*/ 773162 h 1411689"/>
                  <a:gd name="connsiteX842" fmla="*/ 438731 w 2604760"/>
                  <a:gd name="connsiteY842" fmla="*/ 771025 h 1411689"/>
                  <a:gd name="connsiteX843" fmla="*/ 439248 w 2604760"/>
                  <a:gd name="connsiteY843" fmla="*/ 773880 h 1411689"/>
                  <a:gd name="connsiteX844" fmla="*/ 439774 w 2604760"/>
                  <a:gd name="connsiteY844" fmla="*/ 781137 h 1411689"/>
                  <a:gd name="connsiteX845" fmla="*/ 440292 w 2604760"/>
                  <a:gd name="connsiteY845" fmla="*/ 791291 h 1411689"/>
                  <a:gd name="connsiteX846" fmla="*/ 440810 w 2604760"/>
                  <a:gd name="connsiteY846" fmla="*/ 802196 h 1411689"/>
                  <a:gd name="connsiteX847" fmla="*/ 441336 w 2604760"/>
                  <a:gd name="connsiteY847" fmla="*/ 811415 h 1411689"/>
                  <a:gd name="connsiteX848" fmla="*/ 441854 w 2604760"/>
                  <a:gd name="connsiteY848" fmla="*/ 816692 h 1411689"/>
                  <a:gd name="connsiteX849" fmla="*/ 442380 w 2604760"/>
                  <a:gd name="connsiteY849" fmla="*/ 816425 h 1411689"/>
                  <a:gd name="connsiteX850" fmla="*/ 442897 w 2604760"/>
                  <a:gd name="connsiteY850" fmla="*/ 809995 h 1411689"/>
                  <a:gd name="connsiteX851" fmla="*/ 443415 w 2604760"/>
                  <a:gd name="connsiteY851" fmla="*/ 797954 h 1411689"/>
                  <a:gd name="connsiteX852" fmla="*/ 443941 w 2604760"/>
                  <a:gd name="connsiteY852" fmla="*/ 781922 h 1411689"/>
                  <a:gd name="connsiteX853" fmla="*/ 444459 w 2604760"/>
                  <a:gd name="connsiteY853" fmla="*/ 764319 h 1411689"/>
                  <a:gd name="connsiteX854" fmla="*/ 444985 w 2604760"/>
                  <a:gd name="connsiteY854" fmla="*/ 747894 h 1411689"/>
                  <a:gd name="connsiteX855" fmla="*/ 445503 w 2604760"/>
                  <a:gd name="connsiteY855" fmla="*/ 735286 h 1411689"/>
                  <a:gd name="connsiteX856" fmla="*/ 446020 w 2604760"/>
                  <a:gd name="connsiteY856" fmla="*/ 728472 h 1411689"/>
                  <a:gd name="connsiteX857" fmla="*/ 446546 w 2604760"/>
                  <a:gd name="connsiteY857" fmla="*/ 728388 h 1411689"/>
                  <a:gd name="connsiteX858" fmla="*/ 447064 w 2604760"/>
                  <a:gd name="connsiteY858" fmla="*/ 734726 h 1411689"/>
                  <a:gd name="connsiteX859" fmla="*/ 447590 w 2604760"/>
                  <a:gd name="connsiteY859" fmla="*/ 745957 h 1411689"/>
                  <a:gd name="connsiteX860" fmla="*/ 448108 w 2604760"/>
                  <a:gd name="connsiteY860" fmla="*/ 759593 h 1411689"/>
                  <a:gd name="connsiteX861" fmla="*/ 448626 w 2604760"/>
                  <a:gd name="connsiteY861" fmla="*/ 772703 h 1411689"/>
                  <a:gd name="connsiteX862" fmla="*/ 449152 w 2604760"/>
                  <a:gd name="connsiteY862" fmla="*/ 782398 h 1411689"/>
                  <a:gd name="connsiteX863" fmla="*/ 449669 w 2604760"/>
                  <a:gd name="connsiteY863" fmla="*/ 786406 h 1411689"/>
                  <a:gd name="connsiteX864" fmla="*/ 450195 w 2604760"/>
                  <a:gd name="connsiteY864" fmla="*/ 783508 h 1411689"/>
                  <a:gd name="connsiteX865" fmla="*/ 450713 w 2604760"/>
                  <a:gd name="connsiteY865" fmla="*/ 773805 h 1411689"/>
                  <a:gd name="connsiteX866" fmla="*/ 451231 w 2604760"/>
                  <a:gd name="connsiteY866" fmla="*/ 758650 h 1411689"/>
                  <a:gd name="connsiteX867" fmla="*/ 451757 w 2604760"/>
                  <a:gd name="connsiteY867" fmla="*/ 740379 h 1411689"/>
                  <a:gd name="connsiteX868" fmla="*/ 452275 w 2604760"/>
                  <a:gd name="connsiteY868" fmla="*/ 721867 h 1411689"/>
                  <a:gd name="connsiteX869" fmla="*/ 452801 w 2604760"/>
                  <a:gd name="connsiteY869" fmla="*/ 706010 h 1411689"/>
                  <a:gd name="connsiteX870" fmla="*/ 453318 w 2604760"/>
                  <a:gd name="connsiteY870" fmla="*/ 695238 h 1411689"/>
                  <a:gd name="connsiteX871" fmla="*/ 453836 w 2604760"/>
                  <a:gd name="connsiteY871" fmla="*/ 691029 h 1411689"/>
                  <a:gd name="connsiteX872" fmla="*/ 454362 w 2604760"/>
                  <a:gd name="connsiteY872" fmla="*/ 693576 h 1411689"/>
                  <a:gd name="connsiteX873" fmla="*/ 454880 w 2604760"/>
                  <a:gd name="connsiteY873" fmla="*/ 701793 h 1411689"/>
                  <a:gd name="connsiteX874" fmla="*/ 455406 w 2604760"/>
                  <a:gd name="connsiteY874" fmla="*/ 713591 h 1411689"/>
                  <a:gd name="connsiteX875" fmla="*/ 455924 w 2604760"/>
                  <a:gd name="connsiteY875" fmla="*/ 726334 h 1411689"/>
                  <a:gd name="connsiteX876" fmla="*/ 456441 w 2604760"/>
                  <a:gd name="connsiteY876" fmla="*/ 737281 h 1411689"/>
                  <a:gd name="connsiteX877" fmla="*/ 456967 w 2604760"/>
                  <a:gd name="connsiteY877" fmla="*/ 744087 h 1411689"/>
                  <a:gd name="connsiteX878" fmla="*/ 457485 w 2604760"/>
                  <a:gd name="connsiteY878" fmla="*/ 745239 h 1411689"/>
                  <a:gd name="connsiteX879" fmla="*/ 458011 w 2604760"/>
                  <a:gd name="connsiteY879" fmla="*/ 740396 h 1411689"/>
                  <a:gd name="connsiteX880" fmla="*/ 458529 w 2604760"/>
                  <a:gd name="connsiteY880" fmla="*/ 730367 h 1411689"/>
                  <a:gd name="connsiteX881" fmla="*/ 459047 w 2604760"/>
                  <a:gd name="connsiteY881" fmla="*/ 716882 h 1411689"/>
                  <a:gd name="connsiteX882" fmla="*/ 459573 w 2604760"/>
                  <a:gd name="connsiteY882" fmla="*/ 702185 h 1411689"/>
                  <a:gd name="connsiteX883" fmla="*/ 460090 w 2604760"/>
                  <a:gd name="connsiteY883" fmla="*/ 688674 h 1411689"/>
                  <a:gd name="connsiteX884" fmla="*/ 460617 w 2604760"/>
                  <a:gd name="connsiteY884" fmla="*/ 678454 h 1411689"/>
                  <a:gd name="connsiteX885" fmla="*/ 461134 w 2604760"/>
                  <a:gd name="connsiteY885" fmla="*/ 672917 h 1411689"/>
                  <a:gd name="connsiteX886" fmla="*/ 461652 w 2604760"/>
                  <a:gd name="connsiteY886" fmla="*/ 672450 h 1411689"/>
                  <a:gd name="connsiteX887" fmla="*/ 462178 w 2604760"/>
                  <a:gd name="connsiteY887" fmla="*/ 676425 h 1411689"/>
                  <a:gd name="connsiteX888" fmla="*/ 462696 w 2604760"/>
                  <a:gd name="connsiteY888" fmla="*/ 683447 h 1411689"/>
                  <a:gd name="connsiteX889" fmla="*/ 463222 w 2604760"/>
                  <a:gd name="connsiteY889" fmla="*/ 691731 h 1411689"/>
                  <a:gd name="connsiteX890" fmla="*/ 463740 w 2604760"/>
                  <a:gd name="connsiteY890" fmla="*/ 699413 h 1411689"/>
                  <a:gd name="connsiteX891" fmla="*/ 464257 w 2604760"/>
                  <a:gd name="connsiteY891" fmla="*/ 704849 h 1411689"/>
                  <a:gd name="connsiteX892" fmla="*/ 464783 w 2604760"/>
                  <a:gd name="connsiteY892" fmla="*/ 706945 h 1411689"/>
                  <a:gd name="connsiteX893" fmla="*/ 465301 w 2604760"/>
                  <a:gd name="connsiteY893" fmla="*/ 705392 h 1411689"/>
                  <a:gd name="connsiteX894" fmla="*/ 465827 w 2604760"/>
                  <a:gd name="connsiteY894" fmla="*/ 700724 h 1411689"/>
                  <a:gd name="connsiteX895" fmla="*/ 466345 w 2604760"/>
                  <a:gd name="connsiteY895" fmla="*/ 694044 h 1411689"/>
                  <a:gd name="connsiteX896" fmla="*/ 466863 w 2604760"/>
                  <a:gd name="connsiteY896" fmla="*/ 686729 h 1411689"/>
                  <a:gd name="connsiteX897" fmla="*/ 467389 w 2604760"/>
                  <a:gd name="connsiteY897" fmla="*/ 680140 h 1411689"/>
                  <a:gd name="connsiteX898" fmla="*/ 467906 w 2604760"/>
                  <a:gd name="connsiteY898" fmla="*/ 675406 h 1411689"/>
                  <a:gd name="connsiteX899" fmla="*/ 468432 w 2604760"/>
                  <a:gd name="connsiteY899" fmla="*/ 673168 h 1411689"/>
                  <a:gd name="connsiteX900" fmla="*/ 468950 w 2604760"/>
                  <a:gd name="connsiteY900" fmla="*/ 673419 h 1411689"/>
                  <a:gd name="connsiteX901" fmla="*/ 469468 w 2604760"/>
                  <a:gd name="connsiteY901" fmla="*/ 675564 h 1411689"/>
                  <a:gd name="connsiteX902" fmla="*/ 469994 w 2604760"/>
                  <a:gd name="connsiteY902" fmla="*/ 678629 h 1411689"/>
                  <a:gd name="connsiteX903" fmla="*/ 470512 w 2604760"/>
                  <a:gd name="connsiteY903" fmla="*/ 681585 h 1411689"/>
                  <a:gd name="connsiteX904" fmla="*/ 471038 w 2604760"/>
                  <a:gd name="connsiteY904" fmla="*/ 683589 h 1411689"/>
                  <a:gd name="connsiteX905" fmla="*/ 471555 w 2604760"/>
                  <a:gd name="connsiteY905" fmla="*/ 684082 h 1411689"/>
                  <a:gd name="connsiteX906" fmla="*/ 472073 w 2604760"/>
                  <a:gd name="connsiteY906" fmla="*/ 682921 h 1411689"/>
                  <a:gd name="connsiteX907" fmla="*/ 472599 w 2604760"/>
                  <a:gd name="connsiteY907" fmla="*/ 680474 h 1411689"/>
                  <a:gd name="connsiteX908" fmla="*/ 473117 w 2604760"/>
                  <a:gd name="connsiteY908" fmla="*/ 677527 h 1411689"/>
                  <a:gd name="connsiteX909" fmla="*/ 473643 w 2604760"/>
                  <a:gd name="connsiteY909" fmla="*/ 675030 h 1411689"/>
                  <a:gd name="connsiteX910" fmla="*/ 474161 w 2604760"/>
                  <a:gd name="connsiteY910" fmla="*/ 673828 h 1411689"/>
                  <a:gd name="connsiteX911" fmla="*/ 474678 w 2604760"/>
                  <a:gd name="connsiteY911" fmla="*/ 674412 h 1411689"/>
                  <a:gd name="connsiteX912" fmla="*/ 475204 w 2604760"/>
                  <a:gd name="connsiteY912" fmla="*/ 676859 h 1411689"/>
                  <a:gd name="connsiteX913" fmla="*/ 475722 w 2604760"/>
                  <a:gd name="connsiteY913" fmla="*/ 680800 h 1411689"/>
                  <a:gd name="connsiteX914" fmla="*/ 476248 w 2604760"/>
                  <a:gd name="connsiteY914" fmla="*/ 685460 h 1411689"/>
                  <a:gd name="connsiteX915" fmla="*/ 476766 w 2604760"/>
                  <a:gd name="connsiteY915" fmla="*/ 689735 h 1411689"/>
                  <a:gd name="connsiteX916" fmla="*/ 477284 w 2604760"/>
                  <a:gd name="connsiteY916" fmla="*/ 692482 h 1411689"/>
                  <a:gd name="connsiteX917" fmla="*/ 477810 w 2604760"/>
                  <a:gd name="connsiteY917" fmla="*/ 692850 h 1411689"/>
                  <a:gd name="connsiteX918" fmla="*/ 478327 w 2604760"/>
                  <a:gd name="connsiteY918" fmla="*/ 690503 h 1411689"/>
                  <a:gd name="connsiteX919" fmla="*/ 478853 w 2604760"/>
                  <a:gd name="connsiteY919" fmla="*/ 685677 h 1411689"/>
                  <a:gd name="connsiteX920" fmla="*/ 479371 w 2604760"/>
                  <a:gd name="connsiteY920" fmla="*/ 679180 h 1411689"/>
                  <a:gd name="connsiteX921" fmla="*/ 479889 w 2604760"/>
                  <a:gd name="connsiteY921" fmla="*/ 672258 h 1411689"/>
                  <a:gd name="connsiteX922" fmla="*/ 480415 w 2604760"/>
                  <a:gd name="connsiteY922" fmla="*/ 666363 h 1411689"/>
                  <a:gd name="connsiteX923" fmla="*/ 480933 w 2604760"/>
                  <a:gd name="connsiteY923" fmla="*/ 662897 h 1411689"/>
                  <a:gd name="connsiteX924" fmla="*/ 481459 w 2604760"/>
                  <a:gd name="connsiteY924" fmla="*/ 662805 h 1411689"/>
                  <a:gd name="connsiteX925" fmla="*/ 481976 w 2604760"/>
                  <a:gd name="connsiteY925" fmla="*/ 666388 h 1411689"/>
                  <a:gd name="connsiteX926" fmla="*/ 482494 w 2604760"/>
                  <a:gd name="connsiteY926" fmla="*/ 673251 h 1411689"/>
                  <a:gd name="connsiteX927" fmla="*/ 483020 w 2604760"/>
                  <a:gd name="connsiteY927" fmla="*/ 682353 h 1411689"/>
                  <a:gd name="connsiteX928" fmla="*/ 483538 w 2604760"/>
                  <a:gd name="connsiteY928" fmla="*/ 692156 h 1411689"/>
                  <a:gd name="connsiteX929" fmla="*/ 484064 w 2604760"/>
                  <a:gd name="connsiteY929" fmla="*/ 700857 h 1411689"/>
                  <a:gd name="connsiteX930" fmla="*/ 484582 w 2604760"/>
                  <a:gd name="connsiteY930" fmla="*/ 706728 h 1411689"/>
                  <a:gd name="connsiteX931" fmla="*/ 485099 w 2604760"/>
                  <a:gd name="connsiteY931" fmla="*/ 708473 h 1411689"/>
                  <a:gd name="connsiteX932" fmla="*/ 485625 w 2604760"/>
                  <a:gd name="connsiteY932" fmla="*/ 705542 h 1411689"/>
                  <a:gd name="connsiteX933" fmla="*/ 486143 w 2604760"/>
                  <a:gd name="connsiteY933" fmla="*/ 698269 h 1411689"/>
                  <a:gd name="connsiteX934" fmla="*/ 486669 w 2604760"/>
                  <a:gd name="connsiteY934" fmla="*/ 687806 h 1411689"/>
                  <a:gd name="connsiteX935" fmla="*/ 487187 w 2604760"/>
                  <a:gd name="connsiteY935" fmla="*/ 675949 h 1411689"/>
                  <a:gd name="connsiteX936" fmla="*/ 487705 w 2604760"/>
                  <a:gd name="connsiteY936" fmla="*/ 664818 h 1411689"/>
                  <a:gd name="connsiteX937" fmla="*/ 488231 w 2604760"/>
                  <a:gd name="connsiteY937" fmla="*/ 656459 h 1411689"/>
                  <a:gd name="connsiteX938" fmla="*/ 488748 w 2604760"/>
                  <a:gd name="connsiteY938" fmla="*/ 652434 h 1411689"/>
                  <a:gd name="connsiteX939" fmla="*/ 489275 w 2604760"/>
                  <a:gd name="connsiteY939" fmla="*/ 653536 h 1411689"/>
                  <a:gd name="connsiteX940" fmla="*/ 489792 w 2604760"/>
                  <a:gd name="connsiteY940" fmla="*/ 659632 h 1411689"/>
                  <a:gd name="connsiteX941" fmla="*/ 490310 w 2604760"/>
                  <a:gd name="connsiteY941" fmla="*/ 669653 h 1411689"/>
                  <a:gd name="connsiteX942" fmla="*/ 490836 w 2604760"/>
                  <a:gd name="connsiteY942" fmla="*/ 681769 h 1411689"/>
                  <a:gd name="connsiteX943" fmla="*/ 491354 w 2604760"/>
                  <a:gd name="connsiteY943" fmla="*/ 693735 h 1411689"/>
                  <a:gd name="connsiteX944" fmla="*/ 491880 w 2604760"/>
                  <a:gd name="connsiteY944" fmla="*/ 703254 h 1411689"/>
                  <a:gd name="connsiteX945" fmla="*/ 492398 w 2604760"/>
                  <a:gd name="connsiteY945" fmla="*/ 708431 h 1411689"/>
                  <a:gd name="connsiteX946" fmla="*/ 492915 w 2604760"/>
                  <a:gd name="connsiteY946" fmla="*/ 708105 h 1411689"/>
                  <a:gd name="connsiteX947" fmla="*/ 493441 w 2604760"/>
                  <a:gd name="connsiteY947" fmla="*/ 702093 h 1411689"/>
                  <a:gd name="connsiteX948" fmla="*/ 493959 w 2604760"/>
                  <a:gd name="connsiteY948" fmla="*/ 691238 h 1411689"/>
                  <a:gd name="connsiteX949" fmla="*/ 494485 w 2604760"/>
                  <a:gd name="connsiteY949" fmla="*/ 677293 h 1411689"/>
                  <a:gd name="connsiteX950" fmla="*/ 495003 w 2604760"/>
                  <a:gd name="connsiteY950" fmla="*/ 662513 h 1411689"/>
                  <a:gd name="connsiteX951" fmla="*/ 495521 w 2604760"/>
                  <a:gd name="connsiteY951" fmla="*/ 649336 h 1411689"/>
                  <a:gd name="connsiteX952" fmla="*/ 496047 w 2604760"/>
                  <a:gd name="connsiteY952" fmla="*/ 639884 h 1411689"/>
                  <a:gd name="connsiteX953" fmla="*/ 496564 w 2604760"/>
                  <a:gd name="connsiteY953" fmla="*/ 635634 h 1411689"/>
                  <a:gd name="connsiteX954" fmla="*/ 497090 w 2604760"/>
                  <a:gd name="connsiteY954" fmla="*/ 637062 h 1411689"/>
                  <a:gd name="connsiteX955" fmla="*/ 497608 w 2604760"/>
                  <a:gd name="connsiteY955" fmla="*/ 643558 h 1411689"/>
                  <a:gd name="connsiteX956" fmla="*/ 498126 w 2604760"/>
                  <a:gd name="connsiteY956" fmla="*/ 653562 h 1411689"/>
                  <a:gd name="connsiteX957" fmla="*/ 498652 w 2604760"/>
                  <a:gd name="connsiteY957" fmla="*/ 664910 h 1411689"/>
                  <a:gd name="connsiteX958" fmla="*/ 499170 w 2604760"/>
                  <a:gd name="connsiteY958" fmla="*/ 675256 h 1411689"/>
                  <a:gd name="connsiteX959" fmla="*/ 499696 w 2604760"/>
                  <a:gd name="connsiteY959" fmla="*/ 682454 h 1411689"/>
                  <a:gd name="connsiteX960" fmla="*/ 500213 w 2604760"/>
                  <a:gd name="connsiteY960" fmla="*/ 684925 h 1411689"/>
                  <a:gd name="connsiteX961" fmla="*/ 500731 w 2604760"/>
                  <a:gd name="connsiteY961" fmla="*/ 681936 h 1411689"/>
                  <a:gd name="connsiteX962" fmla="*/ 501257 w 2604760"/>
                  <a:gd name="connsiteY962" fmla="*/ 673761 h 1411689"/>
                  <a:gd name="connsiteX963" fmla="*/ 501775 w 2604760"/>
                  <a:gd name="connsiteY963" fmla="*/ 661645 h 1411689"/>
                  <a:gd name="connsiteX964" fmla="*/ 502301 w 2604760"/>
                  <a:gd name="connsiteY964" fmla="*/ 647466 h 1411689"/>
                  <a:gd name="connsiteX965" fmla="*/ 502819 w 2604760"/>
                  <a:gd name="connsiteY965" fmla="*/ 633412 h 1411689"/>
                  <a:gd name="connsiteX966" fmla="*/ 503336 w 2604760"/>
                  <a:gd name="connsiteY966" fmla="*/ 621605 h 1411689"/>
                  <a:gd name="connsiteX967" fmla="*/ 503862 w 2604760"/>
                  <a:gd name="connsiteY967" fmla="*/ 613706 h 1411689"/>
                  <a:gd name="connsiteX968" fmla="*/ 504380 w 2604760"/>
                  <a:gd name="connsiteY968" fmla="*/ 610575 h 1411689"/>
                  <a:gd name="connsiteX969" fmla="*/ 504906 w 2604760"/>
                  <a:gd name="connsiteY969" fmla="*/ 612044 h 1411689"/>
                  <a:gd name="connsiteX970" fmla="*/ 505424 w 2604760"/>
                  <a:gd name="connsiteY970" fmla="*/ 617071 h 1411689"/>
                  <a:gd name="connsiteX971" fmla="*/ 505942 w 2604760"/>
                  <a:gd name="connsiteY971" fmla="*/ 624052 h 1411689"/>
                  <a:gd name="connsiteX972" fmla="*/ 506468 w 2604760"/>
                  <a:gd name="connsiteY972" fmla="*/ 631141 h 1411689"/>
                  <a:gd name="connsiteX973" fmla="*/ 506985 w 2604760"/>
                  <a:gd name="connsiteY973" fmla="*/ 636602 h 1411689"/>
                  <a:gd name="connsiteX974" fmla="*/ 507512 w 2604760"/>
                  <a:gd name="connsiteY974" fmla="*/ 639041 h 1411689"/>
                  <a:gd name="connsiteX975" fmla="*/ 508029 w 2604760"/>
                  <a:gd name="connsiteY975" fmla="*/ 637696 h 1411689"/>
                  <a:gd name="connsiteX976" fmla="*/ 508547 w 2604760"/>
                  <a:gd name="connsiteY976" fmla="*/ 632594 h 1411689"/>
                  <a:gd name="connsiteX977" fmla="*/ 509073 w 2604760"/>
                  <a:gd name="connsiteY977" fmla="*/ 624528 h 1411689"/>
                  <a:gd name="connsiteX978" fmla="*/ 509591 w 2604760"/>
                  <a:gd name="connsiteY978" fmla="*/ 614758 h 1411689"/>
                  <a:gd name="connsiteX979" fmla="*/ 510117 w 2604760"/>
                  <a:gd name="connsiteY979" fmla="*/ 604763 h 1411689"/>
                  <a:gd name="connsiteX980" fmla="*/ 510635 w 2604760"/>
                  <a:gd name="connsiteY980" fmla="*/ 595945 h 1411689"/>
                  <a:gd name="connsiteX981" fmla="*/ 511152 w 2604760"/>
                  <a:gd name="connsiteY981" fmla="*/ 589390 h 1411689"/>
                  <a:gd name="connsiteX982" fmla="*/ 511678 w 2604760"/>
                  <a:gd name="connsiteY982" fmla="*/ 585657 h 1411689"/>
                  <a:gd name="connsiteX983" fmla="*/ 512196 w 2604760"/>
                  <a:gd name="connsiteY983" fmla="*/ 584597 h 1411689"/>
                  <a:gd name="connsiteX984" fmla="*/ 512722 w 2604760"/>
                  <a:gd name="connsiteY984" fmla="*/ 585482 h 1411689"/>
                  <a:gd name="connsiteX985" fmla="*/ 513240 w 2604760"/>
                  <a:gd name="connsiteY985" fmla="*/ 587269 h 1411689"/>
                  <a:gd name="connsiteX986" fmla="*/ 513758 w 2604760"/>
                  <a:gd name="connsiteY986" fmla="*/ 588872 h 1411689"/>
                  <a:gd name="connsiteX987" fmla="*/ 514284 w 2604760"/>
                  <a:gd name="connsiteY987" fmla="*/ 589415 h 1411689"/>
                  <a:gd name="connsiteX988" fmla="*/ 514801 w 2604760"/>
                  <a:gd name="connsiteY988" fmla="*/ 588313 h 1411689"/>
                  <a:gd name="connsiteX989" fmla="*/ 515327 w 2604760"/>
                  <a:gd name="connsiteY989" fmla="*/ 585440 h 1411689"/>
                  <a:gd name="connsiteX990" fmla="*/ 515845 w 2604760"/>
                  <a:gd name="connsiteY990" fmla="*/ 581165 h 1411689"/>
                  <a:gd name="connsiteX991" fmla="*/ 516363 w 2604760"/>
                  <a:gd name="connsiteY991" fmla="*/ 576280 h 1411689"/>
                  <a:gd name="connsiteX992" fmla="*/ 516889 w 2604760"/>
                  <a:gd name="connsiteY992" fmla="*/ 571687 h 1411689"/>
                  <a:gd name="connsiteX993" fmla="*/ 517407 w 2604760"/>
                  <a:gd name="connsiteY993" fmla="*/ 568130 h 1411689"/>
                  <a:gd name="connsiteX994" fmla="*/ 517933 w 2604760"/>
                  <a:gd name="connsiteY994" fmla="*/ 566018 h 1411689"/>
                  <a:gd name="connsiteX995" fmla="*/ 518450 w 2604760"/>
                  <a:gd name="connsiteY995" fmla="*/ 565408 h 1411689"/>
                  <a:gd name="connsiteX996" fmla="*/ 518968 w 2604760"/>
                  <a:gd name="connsiteY996" fmla="*/ 565959 h 1411689"/>
                  <a:gd name="connsiteX997" fmla="*/ 519494 w 2604760"/>
                  <a:gd name="connsiteY997" fmla="*/ 567003 h 1411689"/>
                  <a:gd name="connsiteX998" fmla="*/ 520012 w 2604760"/>
                  <a:gd name="connsiteY998" fmla="*/ 567629 h 1411689"/>
                  <a:gd name="connsiteX999" fmla="*/ 520538 w 2604760"/>
                  <a:gd name="connsiteY999" fmla="*/ 566986 h 1411689"/>
                  <a:gd name="connsiteX1000" fmla="*/ 521056 w 2604760"/>
                  <a:gd name="connsiteY1000" fmla="*/ 564498 h 1411689"/>
                  <a:gd name="connsiteX1001" fmla="*/ 521573 w 2604760"/>
                  <a:gd name="connsiteY1001" fmla="*/ 560081 h 1411689"/>
                  <a:gd name="connsiteX1002" fmla="*/ 522099 w 2604760"/>
                  <a:gd name="connsiteY1002" fmla="*/ 554110 h 1411689"/>
                  <a:gd name="connsiteX1003" fmla="*/ 522617 w 2604760"/>
                  <a:gd name="connsiteY1003" fmla="*/ 547405 h 1411689"/>
                  <a:gd name="connsiteX1004" fmla="*/ 523143 w 2604760"/>
                  <a:gd name="connsiteY1004" fmla="*/ 541117 h 1411689"/>
                  <a:gd name="connsiteX1005" fmla="*/ 523661 w 2604760"/>
                  <a:gd name="connsiteY1005" fmla="*/ 536508 h 1411689"/>
                  <a:gd name="connsiteX1006" fmla="*/ 524179 w 2604760"/>
                  <a:gd name="connsiteY1006" fmla="*/ 534562 h 1411689"/>
                  <a:gd name="connsiteX1007" fmla="*/ 524705 w 2604760"/>
                  <a:gd name="connsiteY1007" fmla="*/ 535756 h 1411689"/>
                  <a:gd name="connsiteX1008" fmla="*/ 525222 w 2604760"/>
                  <a:gd name="connsiteY1008" fmla="*/ 539856 h 1411689"/>
                  <a:gd name="connsiteX1009" fmla="*/ 525748 w 2604760"/>
                  <a:gd name="connsiteY1009" fmla="*/ 546044 h 1411689"/>
                  <a:gd name="connsiteX1010" fmla="*/ 526266 w 2604760"/>
                  <a:gd name="connsiteY1010" fmla="*/ 553091 h 1411689"/>
                  <a:gd name="connsiteX1011" fmla="*/ 526784 w 2604760"/>
                  <a:gd name="connsiteY1011" fmla="*/ 559529 h 1411689"/>
                  <a:gd name="connsiteX1012" fmla="*/ 527310 w 2604760"/>
                  <a:gd name="connsiteY1012" fmla="*/ 563913 h 1411689"/>
                  <a:gd name="connsiteX1013" fmla="*/ 527828 w 2604760"/>
                  <a:gd name="connsiteY1013" fmla="*/ 565074 h 1411689"/>
                  <a:gd name="connsiteX1014" fmla="*/ 528354 w 2604760"/>
                  <a:gd name="connsiteY1014" fmla="*/ 562460 h 1411689"/>
                  <a:gd name="connsiteX1015" fmla="*/ 528871 w 2604760"/>
                  <a:gd name="connsiteY1015" fmla="*/ 556248 h 1411689"/>
                  <a:gd name="connsiteX1016" fmla="*/ 529389 w 2604760"/>
                  <a:gd name="connsiteY1016" fmla="*/ 547355 h 1411689"/>
                  <a:gd name="connsiteX1017" fmla="*/ 529915 w 2604760"/>
                  <a:gd name="connsiteY1017" fmla="*/ 537301 h 1411689"/>
                  <a:gd name="connsiteX1018" fmla="*/ 530433 w 2604760"/>
                  <a:gd name="connsiteY1018" fmla="*/ 527932 h 1411689"/>
                  <a:gd name="connsiteX1019" fmla="*/ 530959 w 2604760"/>
                  <a:gd name="connsiteY1019" fmla="*/ 521060 h 1411689"/>
                  <a:gd name="connsiteX1020" fmla="*/ 531477 w 2604760"/>
                  <a:gd name="connsiteY1020" fmla="*/ 518129 h 1411689"/>
                  <a:gd name="connsiteX1021" fmla="*/ 531994 w 2604760"/>
                  <a:gd name="connsiteY1021" fmla="*/ 519832 h 1411689"/>
                  <a:gd name="connsiteX1022" fmla="*/ 532521 w 2604760"/>
                  <a:gd name="connsiteY1022" fmla="*/ 526003 h 1411689"/>
                  <a:gd name="connsiteX1023" fmla="*/ 533038 w 2604760"/>
                  <a:gd name="connsiteY1023" fmla="*/ 535639 h 1411689"/>
                  <a:gd name="connsiteX1024" fmla="*/ 533564 w 2604760"/>
                  <a:gd name="connsiteY1024" fmla="*/ 547121 h 1411689"/>
                  <a:gd name="connsiteX1025" fmla="*/ 534082 w 2604760"/>
                  <a:gd name="connsiteY1025" fmla="*/ 558461 h 1411689"/>
                  <a:gd name="connsiteX1026" fmla="*/ 534600 w 2604760"/>
                  <a:gd name="connsiteY1026" fmla="*/ 567679 h 1411689"/>
                  <a:gd name="connsiteX1027" fmla="*/ 535126 w 2604760"/>
                  <a:gd name="connsiteY1027" fmla="*/ 573132 h 1411689"/>
                  <a:gd name="connsiteX1028" fmla="*/ 535644 w 2604760"/>
                  <a:gd name="connsiteY1028" fmla="*/ 573867 h 1411689"/>
                  <a:gd name="connsiteX1029" fmla="*/ 536170 w 2604760"/>
                  <a:gd name="connsiteY1029" fmla="*/ 569783 h 1411689"/>
                  <a:gd name="connsiteX1030" fmla="*/ 536687 w 2604760"/>
                  <a:gd name="connsiteY1030" fmla="*/ 561692 h 1411689"/>
                  <a:gd name="connsiteX1031" fmla="*/ 537205 w 2604760"/>
                  <a:gd name="connsiteY1031" fmla="*/ 551137 h 1411689"/>
                  <a:gd name="connsiteX1032" fmla="*/ 537731 w 2604760"/>
                  <a:gd name="connsiteY1032" fmla="*/ 540148 h 1411689"/>
                  <a:gd name="connsiteX1033" fmla="*/ 538249 w 2604760"/>
                  <a:gd name="connsiteY1033" fmla="*/ 530788 h 1411689"/>
                  <a:gd name="connsiteX1034" fmla="*/ 538775 w 2604760"/>
                  <a:gd name="connsiteY1034" fmla="*/ 524859 h 1411689"/>
                  <a:gd name="connsiteX1035" fmla="*/ 539293 w 2604760"/>
                  <a:gd name="connsiteY1035" fmla="*/ 523531 h 1411689"/>
                  <a:gd name="connsiteX1036" fmla="*/ 539810 w 2604760"/>
                  <a:gd name="connsiteY1036" fmla="*/ 527181 h 1411689"/>
                  <a:gd name="connsiteX1037" fmla="*/ 540336 w 2604760"/>
                  <a:gd name="connsiteY1037" fmla="*/ 535264 h 1411689"/>
                  <a:gd name="connsiteX1038" fmla="*/ 540854 w 2604760"/>
                  <a:gd name="connsiteY1038" fmla="*/ 546436 h 1411689"/>
                  <a:gd name="connsiteX1039" fmla="*/ 541380 w 2604760"/>
                  <a:gd name="connsiteY1039" fmla="*/ 558770 h 1411689"/>
                  <a:gd name="connsiteX1040" fmla="*/ 541898 w 2604760"/>
                  <a:gd name="connsiteY1040" fmla="*/ 570176 h 1411689"/>
                  <a:gd name="connsiteX1041" fmla="*/ 542416 w 2604760"/>
                  <a:gd name="connsiteY1041" fmla="*/ 578768 h 1411689"/>
                  <a:gd name="connsiteX1042" fmla="*/ 542942 w 2604760"/>
                  <a:gd name="connsiteY1042" fmla="*/ 583219 h 1411689"/>
                  <a:gd name="connsiteX1043" fmla="*/ 543459 w 2604760"/>
                  <a:gd name="connsiteY1043" fmla="*/ 582935 h 1411689"/>
                  <a:gd name="connsiteX1044" fmla="*/ 543985 w 2604760"/>
                  <a:gd name="connsiteY1044" fmla="*/ 578201 h 1411689"/>
                  <a:gd name="connsiteX1045" fmla="*/ 544503 w 2604760"/>
                  <a:gd name="connsiteY1045" fmla="*/ 570076 h 1411689"/>
                  <a:gd name="connsiteX1046" fmla="*/ 545021 w 2604760"/>
                  <a:gd name="connsiteY1046" fmla="*/ 560172 h 1411689"/>
                  <a:gd name="connsiteX1047" fmla="*/ 545547 w 2604760"/>
                  <a:gd name="connsiteY1047" fmla="*/ 550336 h 1411689"/>
                  <a:gd name="connsiteX1048" fmla="*/ 546065 w 2604760"/>
                  <a:gd name="connsiteY1048" fmla="*/ 542320 h 1411689"/>
                  <a:gd name="connsiteX1049" fmla="*/ 546591 w 2604760"/>
                  <a:gd name="connsiteY1049" fmla="*/ 537552 h 1411689"/>
                  <a:gd name="connsiteX1050" fmla="*/ 547108 w 2604760"/>
                  <a:gd name="connsiteY1050" fmla="*/ 536875 h 1411689"/>
                  <a:gd name="connsiteX1051" fmla="*/ 547626 w 2604760"/>
                  <a:gd name="connsiteY1051" fmla="*/ 540349 h 1411689"/>
                  <a:gd name="connsiteX1052" fmla="*/ 548152 w 2604760"/>
                  <a:gd name="connsiteY1052" fmla="*/ 547196 h 1411689"/>
                  <a:gd name="connsiteX1053" fmla="*/ 548670 w 2604760"/>
                  <a:gd name="connsiteY1053" fmla="*/ 556022 h 1411689"/>
                  <a:gd name="connsiteX1054" fmla="*/ 549196 w 2604760"/>
                  <a:gd name="connsiteY1054" fmla="*/ 565141 h 1411689"/>
                  <a:gd name="connsiteX1055" fmla="*/ 549714 w 2604760"/>
                  <a:gd name="connsiteY1055" fmla="*/ 572915 h 1411689"/>
                  <a:gd name="connsiteX1056" fmla="*/ 550231 w 2604760"/>
                  <a:gd name="connsiteY1056" fmla="*/ 578034 h 1411689"/>
                  <a:gd name="connsiteX1057" fmla="*/ 550757 w 2604760"/>
                  <a:gd name="connsiteY1057" fmla="*/ 579704 h 1411689"/>
                  <a:gd name="connsiteX1058" fmla="*/ 551275 w 2604760"/>
                  <a:gd name="connsiteY1058" fmla="*/ 577766 h 1411689"/>
                  <a:gd name="connsiteX1059" fmla="*/ 551801 w 2604760"/>
                  <a:gd name="connsiteY1059" fmla="*/ 572748 h 1411689"/>
                  <a:gd name="connsiteX1060" fmla="*/ 552319 w 2604760"/>
                  <a:gd name="connsiteY1060" fmla="*/ 565692 h 1411689"/>
                  <a:gd name="connsiteX1061" fmla="*/ 552837 w 2604760"/>
                  <a:gd name="connsiteY1061" fmla="*/ 557901 h 1411689"/>
                  <a:gd name="connsiteX1062" fmla="*/ 553363 w 2604760"/>
                  <a:gd name="connsiteY1062" fmla="*/ 550687 h 1411689"/>
                  <a:gd name="connsiteX1063" fmla="*/ 553880 w 2604760"/>
                  <a:gd name="connsiteY1063" fmla="*/ 545175 h 1411689"/>
                  <a:gd name="connsiteX1064" fmla="*/ 554407 w 2604760"/>
                  <a:gd name="connsiteY1064" fmla="*/ 542153 h 1411689"/>
                  <a:gd name="connsiteX1065" fmla="*/ 554924 w 2604760"/>
                  <a:gd name="connsiteY1065" fmla="*/ 541827 h 1411689"/>
                  <a:gd name="connsiteX1066" fmla="*/ 555442 w 2604760"/>
                  <a:gd name="connsiteY1066" fmla="*/ 543798 h 1411689"/>
                  <a:gd name="connsiteX1067" fmla="*/ 555968 w 2604760"/>
                  <a:gd name="connsiteY1067" fmla="*/ 547163 h 1411689"/>
                  <a:gd name="connsiteX1068" fmla="*/ 556486 w 2604760"/>
                  <a:gd name="connsiteY1068" fmla="*/ 550845 h 1411689"/>
                  <a:gd name="connsiteX1069" fmla="*/ 557012 w 2604760"/>
                  <a:gd name="connsiteY1069" fmla="*/ 553835 h 1411689"/>
                  <a:gd name="connsiteX1070" fmla="*/ 557530 w 2604760"/>
                  <a:gd name="connsiteY1070" fmla="*/ 555363 h 1411689"/>
                  <a:gd name="connsiteX1071" fmla="*/ 558047 w 2604760"/>
                  <a:gd name="connsiteY1071" fmla="*/ 554945 h 1411689"/>
                  <a:gd name="connsiteX1072" fmla="*/ 558573 w 2604760"/>
                  <a:gd name="connsiteY1072" fmla="*/ 552557 h 1411689"/>
                  <a:gd name="connsiteX1073" fmla="*/ 559091 w 2604760"/>
                  <a:gd name="connsiteY1073" fmla="*/ 548616 h 1411689"/>
                  <a:gd name="connsiteX1074" fmla="*/ 559617 w 2604760"/>
                  <a:gd name="connsiteY1074" fmla="*/ 543898 h 1411689"/>
                  <a:gd name="connsiteX1075" fmla="*/ 560135 w 2604760"/>
                  <a:gd name="connsiteY1075" fmla="*/ 539247 h 1411689"/>
                  <a:gd name="connsiteX1076" fmla="*/ 560653 w 2604760"/>
                  <a:gd name="connsiteY1076" fmla="*/ 535372 h 1411689"/>
                  <a:gd name="connsiteX1077" fmla="*/ 561179 w 2604760"/>
                  <a:gd name="connsiteY1077" fmla="*/ 532708 h 1411689"/>
                  <a:gd name="connsiteX1078" fmla="*/ 561696 w 2604760"/>
                  <a:gd name="connsiteY1078" fmla="*/ 531339 h 1411689"/>
                  <a:gd name="connsiteX1079" fmla="*/ 562222 w 2604760"/>
                  <a:gd name="connsiteY1079" fmla="*/ 531005 h 1411689"/>
                  <a:gd name="connsiteX1080" fmla="*/ 562740 w 2604760"/>
                  <a:gd name="connsiteY1080" fmla="*/ 531097 h 1411689"/>
                  <a:gd name="connsiteX1081" fmla="*/ 563258 w 2604760"/>
                  <a:gd name="connsiteY1081" fmla="*/ 530813 h 1411689"/>
                  <a:gd name="connsiteX1082" fmla="*/ 563784 w 2604760"/>
                  <a:gd name="connsiteY1082" fmla="*/ 529443 h 1411689"/>
                  <a:gd name="connsiteX1083" fmla="*/ 564302 w 2604760"/>
                  <a:gd name="connsiteY1083" fmla="*/ 526571 h 1411689"/>
                  <a:gd name="connsiteX1084" fmla="*/ 564828 w 2604760"/>
                  <a:gd name="connsiteY1084" fmla="*/ 522145 h 1411689"/>
                  <a:gd name="connsiteX1085" fmla="*/ 565345 w 2604760"/>
                  <a:gd name="connsiteY1085" fmla="*/ 516492 h 1411689"/>
                  <a:gd name="connsiteX1086" fmla="*/ 565863 w 2604760"/>
                  <a:gd name="connsiteY1086" fmla="*/ 510238 h 1411689"/>
                  <a:gd name="connsiteX1087" fmla="*/ 566389 w 2604760"/>
                  <a:gd name="connsiteY1087" fmla="*/ 504276 h 1411689"/>
                  <a:gd name="connsiteX1088" fmla="*/ 566907 w 2604760"/>
                  <a:gd name="connsiteY1088" fmla="*/ 499616 h 1411689"/>
                  <a:gd name="connsiteX1089" fmla="*/ 567433 w 2604760"/>
                  <a:gd name="connsiteY1089" fmla="*/ 497044 h 1411689"/>
                  <a:gd name="connsiteX1090" fmla="*/ 567951 w 2604760"/>
                  <a:gd name="connsiteY1090" fmla="*/ 496852 h 1411689"/>
                  <a:gd name="connsiteX1091" fmla="*/ 568468 w 2604760"/>
                  <a:gd name="connsiteY1091" fmla="*/ 498765 h 1411689"/>
                  <a:gd name="connsiteX1092" fmla="*/ 568994 w 2604760"/>
                  <a:gd name="connsiteY1092" fmla="*/ 502005 h 1411689"/>
                  <a:gd name="connsiteX1093" fmla="*/ 569512 w 2604760"/>
                  <a:gd name="connsiteY1093" fmla="*/ 505462 h 1411689"/>
                  <a:gd name="connsiteX1094" fmla="*/ 570038 w 2604760"/>
                  <a:gd name="connsiteY1094" fmla="*/ 507858 h 1411689"/>
                  <a:gd name="connsiteX1095" fmla="*/ 570556 w 2604760"/>
                  <a:gd name="connsiteY1095" fmla="*/ 508033 h 1411689"/>
                  <a:gd name="connsiteX1096" fmla="*/ 571074 w 2604760"/>
                  <a:gd name="connsiteY1096" fmla="*/ 505153 h 1411689"/>
                  <a:gd name="connsiteX1097" fmla="*/ 571600 w 2604760"/>
                  <a:gd name="connsiteY1097" fmla="*/ 499032 h 1411689"/>
                  <a:gd name="connsiteX1098" fmla="*/ 572117 w 2604760"/>
                  <a:gd name="connsiteY1098" fmla="*/ 490122 h 1411689"/>
                  <a:gd name="connsiteX1099" fmla="*/ 572644 w 2604760"/>
                  <a:gd name="connsiteY1099" fmla="*/ 479484 h 1411689"/>
                  <a:gd name="connsiteX1100" fmla="*/ 573161 w 2604760"/>
                  <a:gd name="connsiteY1100" fmla="*/ 468562 h 1411689"/>
                  <a:gd name="connsiteX1101" fmla="*/ 573679 w 2604760"/>
                  <a:gd name="connsiteY1101" fmla="*/ 459001 h 1411689"/>
                  <a:gd name="connsiteX1102" fmla="*/ 574205 w 2604760"/>
                  <a:gd name="connsiteY1102" fmla="*/ 452337 h 1411689"/>
                  <a:gd name="connsiteX1103" fmla="*/ 574723 w 2604760"/>
                  <a:gd name="connsiteY1103" fmla="*/ 449632 h 1411689"/>
                  <a:gd name="connsiteX1104" fmla="*/ 575249 w 2604760"/>
                  <a:gd name="connsiteY1104" fmla="*/ 451177 h 1411689"/>
                  <a:gd name="connsiteX1105" fmla="*/ 575766 w 2604760"/>
                  <a:gd name="connsiteY1105" fmla="*/ 456404 h 1411689"/>
                  <a:gd name="connsiteX1106" fmla="*/ 576284 w 2604760"/>
                  <a:gd name="connsiteY1106" fmla="*/ 464019 h 1411689"/>
                  <a:gd name="connsiteX1107" fmla="*/ 576810 w 2604760"/>
                  <a:gd name="connsiteY1107" fmla="*/ 472261 h 1411689"/>
                  <a:gd name="connsiteX1108" fmla="*/ 577328 w 2604760"/>
                  <a:gd name="connsiteY1108" fmla="*/ 479217 h 1411689"/>
                  <a:gd name="connsiteX1109" fmla="*/ 577854 w 2604760"/>
                  <a:gd name="connsiteY1109" fmla="*/ 483150 h 1411689"/>
                  <a:gd name="connsiteX1110" fmla="*/ 578372 w 2604760"/>
                  <a:gd name="connsiteY1110" fmla="*/ 482866 h 1411689"/>
                  <a:gd name="connsiteX1111" fmla="*/ 578889 w 2604760"/>
                  <a:gd name="connsiteY1111" fmla="*/ 477939 h 1411689"/>
                  <a:gd name="connsiteX1112" fmla="*/ 579416 w 2604760"/>
                  <a:gd name="connsiteY1112" fmla="*/ 468862 h 1411689"/>
                  <a:gd name="connsiteX1113" fmla="*/ 579933 w 2604760"/>
                  <a:gd name="connsiteY1113" fmla="*/ 456938 h 1411689"/>
                  <a:gd name="connsiteX1114" fmla="*/ 580459 w 2604760"/>
                  <a:gd name="connsiteY1114" fmla="*/ 444029 h 1411689"/>
                  <a:gd name="connsiteX1115" fmla="*/ 580977 w 2604760"/>
                  <a:gd name="connsiteY1115" fmla="*/ 432238 h 1411689"/>
                  <a:gd name="connsiteX1116" fmla="*/ 581495 w 2604760"/>
                  <a:gd name="connsiteY1116" fmla="*/ 423521 h 1411689"/>
                  <a:gd name="connsiteX1117" fmla="*/ 582021 w 2604760"/>
                  <a:gd name="connsiteY1117" fmla="*/ 419270 h 1411689"/>
                  <a:gd name="connsiteX1118" fmla="*/ 582539 w 2604760"/>
                  <a:gd name="connsiteY1118" fmla="*/ 420072 h 1411689"/>
                  <a:gd name="connsiteX1119" fmla="*/ 583065 w 2604760"/>
                  <a:gd name="connsiteY1119" fmla="*/ 425575 h 1411689"/>
                  <a:gd name="connsiteX1120" fmla="*/ 583582 w 2604760"/>
                  <a:gd name="connsiteY1120" fmla="*/ 434576 h 1411689"/>
                  <a:gd name="connsiteX1121" fmla="*/ 584100 w 2604760"/>
                  <a:gd name="connsiteY1121" fmla="*/ 445265 h 1411689"/>
                  <a:gd name="connsiteX1122" fmla="*/ 584626 w 2604760"/>
                  <a:gd name="connsiteY1122" fmla="*/ 455535 h 1411689"/>
                  <a:gd name="connsiteX1123" fmla="*/ 585144 w 2604760"/>
                  <a:gd name="connsiteY1123" fmla="*/ 463410 h 1411689"/>
                  <a:gd name="connsiteX1124" fmla="*/ 585670 w 2604760"/>
                  <a:gd name="connsiteY1124" fmla="*/ 467384 h 1411689"/>
                  <a:gd name="connsiteX1125" fmla="*/ 586188 w 2604760"/>
                  <a:gd name="connsiteY1125" fmla="*/ 466700 h 1411689"/>
                  <a:gd name="connsiteX1126" fmla="*/ 586705 w 2604760"/>
                  <a:gd name="connsiteY1126" fmla="*/ 461489 h 1411689"/>
                  <a:gd name="connsiteX1127" fmla="*/ 587231 w 2604760"/>
                  <a:gd name="connsiteY1127" fmla="*/ 452738 h 1411689"/>
                  <a:gd name="connsiteX1128" fmla="*/ 587749 w 2604760"/>
                  <a:gd name="connsiteY1128" fmla="*/ 442083 h 1411689"/>
                  <a:gd name="connsiteX1129" fmla="*/ 588275 w 2604760"/>
                  <a:gd name="connsiteY1129" fmla="*/ 431495 h 1411689"/>
                  <a:gd name="connsiteX1130" fmla="*/ 588793 w 2604760"/>
                  <a:gd name="connsiteY1130" fmla="*/ 422861 h 1411689"/>
                  <a:gd name="connsiteX1131" fmla="*/ 589311 w 2604760"/>
                  <a:gd name="connsiteY1131" fmla="*/ 417650 h 1411689"/>
                  <a:gd name="connsiteX1132" fmla="*/ 589837 w 2604760"/>
                  <a:gd name="connsiteY1132" fmla="*/ 416715 h 1411689"/>
                  <a:gd name="connsiteX1133" fmla="*/ 590354 w 2604760"/>
                  <a:gd name="connsiteY1133" fmla="*/ 420147 h 1411689"/>
                  <a:gd name="connsiteX1134" fmla="*/ 590880 w 2604760"/>
                  <a:gd name="connsiteY1134" fmla="*/ 427245 h 1411689"/>
                  <a:gd name="connsiteX1135" fmla="*/ 591398 w 2604760"/>
                  <a:gd name="connsiteY1135" fmla="*/ 436672 h 1411689"/>
                  <a:gd name="connsiteX1136" fmla="*/ 591916 w 2604760"/>
                  <a:gd name="connsiteY1136" fmla="*/ 446709 h 1411689"/>
                  <a:gd name="connsiteX1137" fmla="*/ 592442 w 2604760"/>
                  <a:gd name="connsiteY1137" fmla="*/ 455661 h 1411689"/>
                  <a:gd name="connsiteX1138" fmla="*/ 592960 w 2604760"/>
                  <a:gd name="connsiteY1138" fmla="*/ 462115 h 1411689"/>
                  <a:gd name="connsiteX1139" fmla="*/ 593486 w 2604760"/>
                  <a:gd name="connsiteY1139" fmla="*/ 465205 h 1411689"/>
                  <a:gd name="connsiteX1140" fmla="*/ 594003 w 2604760"/>
                  <a:gd name="connsiteY1140" fmla="*/ 464679 h 1411689"/>
                  <a:gd name="connsiteX1141" fmla="*/ 594521 w 2604760"/>
                  <a:gd name="connsiteY1141" fmla="*/ 461005 h 1411689"/>
                  <a:gd name="connsiteX1142" fmla="*/ 595047 w 2604760"/>
                  <a:gd name="connsiteY1142" fmla="*/ 455226 h 1411689"/>
                  <a:gd name="connsiteX1143" fmla="*/ 595565 w 2604760"/>
                  <a:gd name="connsiteY1143" fmla="*/ 448697 h 1411689"/>
                  <a:gd name="connsiteX1144" fmla="*/ 596091 w 2604760"/>
                  <a:gd name="connsiteY1144" fmla="*/ 442810 h 1411689"/>
                  <a:gd name="connsiteX1145" fmla="*/ 596609 w 2604760"/>
                  <a:gd name="connsiteY1145" fmla="*/ 438710 h 1411689"/>
                  <a:gd name="connsiteX1146" fmla="*/ 597126 w 2604760"/>
                  <a:gd name="connsiteY1146" fmla="*/ 437182 h 1411689"/>
                  <a:gd name="connsiteX1147" fmla="*/ 597652 w 2604760"/>
                  <a:gd name="connsiteY1147" fmla="*/ 438543 h 1411689"/>
                  <a:gd name="connsiteX1148" fmla="*/ 598170 w 2604760"/>
                  <a:gd name="connsiteY1148" fmla="*/ 442559 h 1411689"/>
                  <a:gd name="connsiteX1149" fmla="*/ 598696 w 2604760"/>
                  <a:gd name="connsiteY1149" fmla="*/ 448454 h 1411689"/>
                  <a:gd name="connsiteX1150" fmla="*/ 599214 w 2604760"/>
                  <a:gd name="connsiteY1150" fmla="*/ 455160 h 1411689"/>
                  <a:gd name="connsiteX1151" fmla="*/ 599732 w 2604760"/>
                  <a:gd name="connsiteY1151" fmla="*/ 461548 h 1411689"/>
                  <a:gd name="connsiteX1152" fmla="*/ 600258 w 2604760"/>
                  <a:gd name="connsiteY1152" fmla="*/ 466716 h 1411689"/>
                  <a:gd name="connsiteX1153" fmla="*/ 600776 w 2604760"/>
                  <a:gd name="connsiteY1153" fmla="*/ 470056 h 1411689"/>
                  <a:gd name="connsiteX1154" fmla="*/ 601301 w 2604760"/>
                  <a:gd name="connsiteY1154" fmla="*/ 471342 h 1411689"/>
                  <a:gd name="connsiteX1155" fmla="*/ 601819 w 2604760"/>
                  <a:gd name="connsiteY1155" fmla="*/ 470741 h 1411689"/>
                  <a:gd name="connsiteX1156" fmla="*/ 602337 w 2604760"/>
                  <a:gd name="connsiteY1156" fmla="*/ 468837 h 1411689"/>
                  <a:gd name="connsiteX1157" fmla="*/ 602863 w 2604760"/>
                  <a:gd name="connsiteY1157" fmla="*/ 466441 h 1411689"/>
                  <a:gd name="connsiteX1158" fmla="*/ 603381 w 2604760"/>
                  <a:gd name="connsiteY1158" fmla="*/ 464337 h 1411689"/>
                  <a:gd name="connsiteX1159" fmla="*/ 603907 w 2604760"/>
                  <a:gd name="connsiteY1159" fmla="*/ 463126 h 1411689"/>
                  <a:gd name="connsiteX1160" fmla="*/ 604425 w 2604760"/>
                  <a:gd name="connsiteY1160" fmla="*/ 463159 h 1411689"/>
                  <a:gd name="connsiteX1161" fmla="*/ 604942 w 2604760"/>
                  <a:gd name="connsiteY1161" fmla="*/ 464504 h 1411689"/>
                  <a:gd name="connsiteX1162" fmla="*/ 605468 w 2604760"/>
                  <a:gd name="connsiteY1162" fmla="*/ 466942 h 1411689"/>
                  <a:gd name="connsiteX1163" fmla="*/ 605986 w 2604760"/>
                  <a:gd name="connsiteY1163" fmla="*/ 469906 h 1411689"/>
                  <a:gd name="connsiteX1164" fmla="*/ 606512 w 2604760"/>
                  <a:gd name="connsiteY1164" fmla="*/ 472704 h 1411689"/>
                  <a:gd name="connsiteX1165" fmla="*/ 607030 w 2604760"/>
                  <a:gd name="connsiteY1165" fmla="*/ 474716 h 1411689"/>
                  <a:gd name="connsiteX1166" fmla="*/ 607547 w 2604760"/>
                  <a:gd name="connsiteY1166" fmla="*/ 475576 h 1411689"/>
                  <a:gd name="connsiteX1167" fmla="*/ 608074 w 2604760"/>
                  <a:gd name="connsiteY1167" fmla="*/ 475225 h 1411689"/>
                  <a:gd name="connsiteX1168" fmla="*/ 608591 w 2604760"/>
                  <a:gd name="connsiteY1168" fmla="*/ 473856 h 1411689"/>
                  <a:gd name="connsiteX1169" fmla="*/ 609117 w 2604760"/>
                  <a:gd name="connsiteY1169" fmla="*/ 471919 h 1411689"/>
                  <a:gd name="connsiteX1170" fmla="*/ 609635 w 2604760"/>
                  <a:gd name="connsiteY1170" fmla="*/ 470040 h 1411689"/>
                  <a:gd name="connsiteX1171" fmla="*/ 610153 w 2604760"/>
                  <a:gd name="connsiteY1171" fmla="*/ 468938 h 1411689"/>
                  <a:gd name="connsiteX1172" fmla="*/ 610679 w 2604760"/>
                  <a:gd name="connsiteY1172" fmla="*/ 469113 h 1411689"/>
                  <a:gd name="connsiteX1173" fmla="*/ 611197 w 2604760"/>
                  <a:gd name="connsiteY1173" fmla="*/ 470750 h 1411689"/>
                  <a:gd name="connsiteX1174" fmla="*/ 611723 w 2604760"/>
                  <a:gd name="connsiteY1174" fmla="*/ 473622 h 1411689"/>
                  <a:gd name="connsiteX1175" fmla="*/ 612240 w 2604760"/>
                  <a:gd name="connsiteY1175" fmla="*/ 477213 h 1411689"/>
                  <a:gd name="connsiteX1176" fmla="*/ 612758 w 2604760"/>
                  <a:gd name="connsiteY1176" fmla="*/ 480770 h 1411689"/>
                  <a:gd name="connsiteX1177" fmla="*/ 613284 w 2604760"/>
                  <a:gd name="connsiteY1177" fmla="*/ 483434 h 1411689"/>
                  <a:gd name="connsiteX1178" fmla="*/ 613802 w 2604760"/>
                  <a:gd name="connsiteY1178" fmla="*/ 484360 h 1411689"/>
                  <a:gd name="connsiteX1179" fmla="*/ 614328 w 2604760"/>
                  <a:gd name="connsiteY1179" fmla="*/ 483008 h 1411689"/>
                  <a:gd name="connsiteX1180" fmla="*/ 614846 w 2604760"/>
                  <a:gd name="connsiteY1180" fmla="*/ 479292 h 1411689"/>
                  <a:gd name="connsiteX1181" fmla="*/ 615363 w 2604760"/>
                  <a:gd name="connsiteY1181" fmla="*/ 473630 h 1411689"/>
                  <a:gd name="connsiteX1182" fmla="*/ 615889 w 2604760"/>
                  <a:gd name="connsiteY1182" fmla="*/ 466833 h 1411689"/>
                  <a:gd name="connsiteX1183" fmla="*/ 616407 w 2604760"/>
                  <a:gd name="connsiteY1183" fmla="*/ 459994 h 1411689"/>
                  <a:gd name="connsiteX1184" fmla="*/ 616933 w 2604760"/>
                  <a:gd name="connsiteY1184" fmla="*/ 454308 h 1411689"/>
                  <a:gd name="connsiteX1185" fmla="*/ 617451 w 2604760"/>
                  <a:gd name="connsiteY1185" fmla="*/ 450859 h 1411689"/>
                  <a:gd name="connsiteX1186" fmla="*/ 617969 w 2604760"/>
                  <a:gd name="connsiteY1186" fmla="*/ 450358 h 1411689"/>
                  <a:gd name="connsiteX1187" fmla="*/ 618495 w 2604760"/>
                  <a:gd name="connsiteY1187" fmla="*/ 452880 h 1411689"/>
                  <a:gd name="connsiteX1188" fmla="*/ 619012 w 2604760"/>
                  <a:gd name="connsiteY1188" fmla="*/ 457873 h 1411689"/>
                  <a:gd name="connsiteX1189" fmla="*/ 619538 w 2604760"/>
                  <a:gd name="connsiteY1189" fmla="*/ 464236 h 1411689"/>
                  <a:gd name="connsiteX1190" fmla="*/ 620056 w 2604760"/>
                  <a:gd name="connsiteY1190" fmla="*/ 470566 h 1411689"/>
                  <a:gd name="connsiteX1191" fmla="*/ 620574 w 2604760"/>
                  <a:gd name="connsiteY1191" fmla="*/ 475342 h 1411689"/>
                  <a:gd name="connsiteX1192" fmla="*/ 621100 w 2604760"/>
                  <a:gd name="connsiteY1192" fmla="*/ 477229 h 1411689"/>
                  <a:gd name="connsiteX1193" fmla="*/ 621618 w 2604760"/>
                  <a:gd name="connsiteY1193" fmla="*/ 475351 h 1411689"/>
                  <a:gd name="connsiteX1194" fmla="*/ 622144 w 2604760"/>
                  <a:gd name="connsiteY1194" fmla="*/ 469530 h 1411689"/>
                  <a:gd name="connsiteX1195" fmla="*/ 622661 w 2604760"/>
                  <a:gd name="connsiteY1195" fmla="*/ 460345 h 1411689"/>
                  <a:gd name="connsiteX1196" fmla="*/ 623179 w 2604760"/>
                  <a:gd name="connsiteY1196" fmla="*/ 449031 h 1411689"/>
                  <a:gd name="connsiteX1197" fmla="*/ 623705 w 2604760"/>
                  <a:gd name="connsiteY1197" fmla="*/ 437248 h 1411689"/>
                  <a:gd name="connsiteX1198" fmla="*/ 624223 w 2604760"/>
                  <a:gd name="connsiteY1198" fmla="*/ 426811 h 1411689"/>
                  <a:gd name="connsiteX1199" fmla="*/ 624749 w 2604760"/>
                  <a:gd name="connsiteY1199" fmla="*/ 419362 h 1411689"/>
                  <a:gd name="connsiteX1200" fmla="*/ 625267 w 2604760"/>
                  <a:gd name="connsiteY1200" fmla="*/ 415997 h 1411689"/>
                  <a:gd name="connsiteX1201" fmla="*/ 625784 w 2604760"/>
                  <a:gd name="connsiteY1201" fmla="*/ 417049 h 1411689"/>
                  <a:gd name="connsiteX1202" fmla="*/ 626311 w 2604760"/>
                  <a:gd name="connsiteY1202" fmla="*/ 421992 h 1411689"/>
                  <a:gd name="connsiteX1203" fmla="*/ 626828 w 2604760"/>
                  <a:gd name="connsiteY1203" fmla="*/ 429533 h 1411689"/>
                  <a:gd name="connsiteX1204" fmla="*/ 627354 w 2604760"/>
                  <a:gd name="connsiteY1204" fmla="*/ 437891 h 1411689"/>
                  <a:gd name="connsiteX1205" fmla="*/ 627872 w 2604760"/>
                  <a:gd name="connsiteY1205" fmla="*/ 445089 h 1411689"/>
                  <a:gd name="connsiteX1206" fmla="*/ 628390 w 2604760"/>
                  <a:gd name="connsiteY1206" fmla="*/ 449348 h 1411689"/>
                  <a:gd name="connsiteX1207" fmla="*/ 628916 w 2604760"/>
                  <a:gd name="connsiteY1207" fmla="*/ 449406 h 1411689"/>
                  <a:gd name="connsiteX1208" fmla="*/ 629434 w 2604760"/>
                  <a:gd name="connsiteY1208" fmla="*/ 444805 h 1411689"/>
                  <a:gd name="connsiteX1209" fmla="*/ 629960 w 2604760"/>
                  <a:gd name="connsiteY1209" fmla="*/ 435954 h 1411689"/>
                  <a:gd name="connsiteX1210" fmla="*/ 630477 w 2604760"/>
                  <a:gd name="connsiteY1210" fmla="*/ 424063 h 1411689"/>
                  <a:gd name="connsiteX1211" fmla="*/ 630995 w 2604760"/>
                  <a:gd name="connsiteY1211" fmla="*/ 410912 h 1411689"/>
                  <a:gd name="connsiteX1212" fmla="*/ 631521 w 2604760"/>
                  <a:gd name="connsiteY1212" fmla="*/ 398520 h 1411689"/>
                  <a:gd name="connsiteX1213" fmla="*/ 632039 w 2604760"/>
                  <a:gd name="connsiteY1213" fmla="*/ 388725 h 1411689"/>
                  <a:gd name="connsiteX1214" fmla="*/ 632565 w 2604760"/>
                  <a:gd name="connsiteY1214" fmla="*/ 382897 h 1411689"/>
                  <a:gd name="connsiteX1215" fmla="*/ 633083 w 2604760"/>
                  <a:gd name="connsiteY1215" fmla="*/ 381619 h 1411689"/>
                  <a:gd name="connsiteX1216" fmla="*/ 633600 w 2604760"/>
                  <a:gd name="connsiteY1216" fmla="*/ 384684 h 1411689"/>
                  <a:gd name="connsiteX1217" fmla="*/ 634126 w 2604760"/>
                  <a:gd name="connsiteY1217" fmla="*/ 391021 h 1411689"/>
                  <a:gd name="connsiteX1218" fmla="*/ 634644 w 2604760"/>
                  <a:gd name="connsiteY1218" fmla="*/ 398996 h 1411689"/>
                  <a:gd name="connsiteX1219" fmla="*/ 635170 w 2604760"/>
                  <a:gd name="connsiteY1219" fmla="*/ 406703 h 1411689"/>
                  <a:gd name="connsiteX1220" fmla="*/ 635688 w 2604760"/>
                  <a:gd name="connsiteY1220" fmla="*/ 412390 h 1411689"/>
                  <a:gd name="connsiteX1221" fmla="*/ 636206 w 2604760"/>
                  <a:gd name="connsiteY1221" fmla="*/ 414769 h 1411689"/>
                  <a:gd name="connsiteX1222" fmla="*/ 636732 w 2604760"/>
                  <a:gd name="connsiteY1222" fmla="*/ 413191 h 1411689"/>
                  <a:gd name="connsiteX1223" fmla="*/ 637249 w 2604760"/>
                  <a:gd name="connsiteY1223" fmla="*/ 407805 h 1411689"/>
                  <a:gd name="connsiteX1224" fmla="*/ 637775 w 2604760"/>
                  <a:gd name="connsiteY1224" fmla="*/ 399463 h 1411689"/>
                  <a:gd name="connsiteX1225" fmla="*/ 638293 w 2604760"/>
                  <a:gd name="connsiteY1225" fmla="*/ 389560 h 1411689"/>
                  <a:gd name="connsiteX1226" fmla="*/ 638811 w 2604760"/>
                  <a:gd name="connsiteY1226" fmla="*/ 379732 h 1411689"/>
                  <a:gd name="connsiteX1227" fmla="*/ 639337 w 2604760"/>
                  <a:gd name="connsiteY1227" fmla="*/ 371507 h 1411689"/>
                  <a:gd name="connsiteX1228" fmla="*/ 639855 w 2604760"/>
                  <a:gd name="connsiteY1228" fmla="*/ 366021 h 1411689"/>
                  <a:gd name="connsiteX1229" fmla="*/ 640381 w 2604760"/>
                  <a:gd name="connsiteY1229" fmla="*/ 363900 h 1411689"/>
                  <a:gd name="connsiteX1230" fmla="*/ 640898 w 2604760"/>
                  <a:gd name="connsiteY1230" fmla="*/ 365152 h 1411689"/>
                  <a:gd name="connsiteX1231" fmla="*/ 641416 w 2604760"/>
                  <a:gd name="connsiteY1231" fmla="*/ 369119 h 1411689"/>
                  <a:gd name="connsiteX1232" fmla="*/ 641942 w 2604760"/>
                  <a:gd name="connsiteY1232" fmla="*/ 374680 h 1411689"/>
                  <a:gd name="connsiteX1233" fmla="*/ 642460 w 2604760"/>
                  <a:gd name="connsiteY1233" fmla="*/ 380483 h 1411689"/>
                  <a:gd name="connsiteX1234" fmla="*/ 642986 w 2604760"/>
                  <a:gd name="connsiteY1234" fmla="*/ 385310 h 1411689"/>
                  <a:gd name="connsiteX1235" fmla="*/ 643504 w 2604760"/>
                  <a:gd name="connsiteY1235" fmla="*/ 388282 h 1411689"/>
                  <a:gd name="connsiteX1236" fmla="*/ 644021 w 2604760"/>
                  <a:gd name="connsiteY1236" fmla="*/ 388950 h 1411689"/>
                  <a:gd name="connsiteX1237" fmla="*/ 644547 w 2604760"/>
                  <a:gd name="connsiteY1237" fmla="*/ 387339 h 1411689"/>
                  <a:gd name="connsiteX1238" fmla="*/ 645065 w 2604760"/>
                  <a:gd name="connsiteY1238" fmla="*/ 383932 h 1411689"/>
                  <a:gd name="connsiteX1239" fmla="*/ 645591 w 2604760"/>
                  <a:gd name="connsiteY1239" fmla="*/ 379582 h 1411689"/>
                  <a:gd name="connsiteX1240" fmla="*/ 646109 w 2604760"/>
                  <a:gd name="connsiteY1240" fmla="*/ 375273 h 1411689"/>
                  <a:gd name="connsiteX1241" fmla="*/ 646627 w 2604760"/>
                  <a:gd name="connsiteY1241" fmla="*/ 371866 h 1411689"/>
                  <a:gd name="connsiteX1242" fmla="*/ 647153 w 2604760"/>
                  <a:gd name="connsiteY1242" fmla="*/ 369912 h 1411689"/>
                  <a:gd name="connsiteX1243" fmla="*/ 647671 w 2604760"/>
                  <a:gd name="connsiteY1243" fmla="*/ 369678 h 1411689"/>
                  <a:gd name="connsiteX1244" fmla="*/ 648197 w 2604760"/>
                  <a:gd name="connsiteY1244" fmla="*/ 371081 h 1411689"/>
                  <a:gd name="connsiteX1245" fmla="*/ 648714 w 2604760"/>
                  <a:gd name="connsiteY1245" fmla="*/ 373711 h 1411689"/>
                  <a:gd name="connsiteX1246" fmla="*/ 649232 w 2604760"/>
                  <a:gd name="connsiteY1246" fmla="*/ 376901 h 1411689"/>
                  <a:gd name="connsiteX1247" fmla="*/ 649758 w 2604760"/>
                  <a:gd name="connsiteY1247" fmla="*/ 379924 h 1411689"/>
                  <a:gd name="connsiteX1248" fmla="*/ 650276 w 2604760"/>
                  <a:gd name="connsiteY1248" fmla="*/ 382254 h 1411689"/>
                  <a:gd name="connsiteX1249" fmla="*/ 650802 w 2604760"/>
                  <a:gd name="connsiteY1249" fmla="*/ 383606 h 1411689"/>
                  <a:gd name="connsiteX1250" fmla="*/ 651320 w 2604760"/>
                  <a:gd name="connsiteY1250" fmla="*/ 384024 h 1411689"/>
                  <a:gd name="connsiteX1251" fmla="*/ 651837 w 2604760"/>
                  <a:gd name="connsiteY1251" fmla="*/ 383723 h 1411689"/>
                  <a:gd name="connsiteX1252" fmla="*/ 652363 w 2604760"/>
                  <a:gd name="connsiteY1252" fmla="*/ 383130 h 1411689"/>
                  <a:gd name="connsiteX1253" fmla="*/ 652881 w 2604760"/>
                  <a:gd name="connsiteY1253" fmla="*/ 382796 h 1411689"/>
                  <a:gd name="connsiteX1254" fmla="*/ 653407 w 2604760"/>
                  <a:gd name="connsiteY1254" fmla="*/ 383264 h 1411689"/>
                  <a:gd name="connsiteX1255" fmla="*/ 653925 w 2604760"/>
                  <a:gd name="connsiteY1255" fmla="*/ 384834 h 1411689"/>
                  <a:gd name="connsiteX1256" fmla="*/ 654442 w 2604760"/>
                  <a:gd name="connsiteY1256" fmla="*/ 387514 h 1411689"/>
                  <a:gd name="connsiteX1257" fmla="*/ 654969 w 2604760"/>
                  <a:gd name="connsiteY1257" fmla="*/ 390996 h 1411689"/>
                  <a:gd name="connsiteX1258" fmla="*/ 655486 w 2604760"/>
                  <a:gd name="connsiteY1258" fmla="*/ 394812 h 1411689"/>
                  <a:gd name="connsiteX1259" fmla="*/ 656012 w 2604760"/>
                  <a:gd name="connsiteY1259" fmla="*/ 398411 h 1411689"/>
                  <a:gd name="connsiteX1260" fmla="*/ 656530 w 2604760"/>
                  <a:gd name="connsiteY1260" fmla="*/ 401217 h 1411689"/>
                  <a:gd name="connsiteX1261" fmla="*/ 657048 w 2604760"/>
                  <a:gd name="connsiteY1261" fmla="*/ 402762 h 1411689"/>
                  <a:gd name="connsiteX1262" fmla="*/ 657574 w 2604760"/>
                  <a:gd name="connsiteY1262" fmla="*/ 402837 h 1411689"/>
                  <a:gd name="connsiteX1263" fmla="*/ 658092 w 2604760"/>
                  <a:gd name="connsiteY1263" fmla="*/ 401618 h 1411689"/>
                  <a:gd name="connsiteX1264" fmla="*/ 658618 w 2604760"/>
                  <a:gd name="connsiteY1264" fmla="*/ 399572 h 1411689"/>
                  <a:gd name="connsiteX1265" fmla="*/ 659135 w 2604760"/>
                  <a:gd name="connsiteY1265" fmla="*/ 397334 h 1411689"/>
                  <a:gd name="connsiteX1266" fmla="*/ 659653 w 2604760"/>
                  <a:gd name="connsiteY1266" fmla="*/ 395647 h 1411689"/>
                  <a:gd name="connsiteX1267" fmla="*/ 660179 w 2604760"/>
                  <a:gd name="connsiteY1267" fmla="*/ 395247 h 1411689"/>
                  <a:gd name="connsiteX1268" fmla="*/ 660697 w 2604760"/>
                  <a:gd name="connsiteY1268" fmla="*/ 396716 h 1411689"/>
                  <a:gd name="connsiteX1269" fmla="*/ 661223 w 2604760"/>
                  <a:gd name="connsiteY1269" fmla="*/ 400273 h 1411689"/>
                  <a:gd name="connsiteX1270" fmla="*/ 661741 w 2604760"/>
                  <a:gd name="connsiteY1270" fmla="*/ 405693 h 1411689"/>
                  <a:gd name="connsiteX1271" fmla="*/ 662258 w 2604760"/>
                  <a:gd name="connsiteY1271" fmla="*/ 412298 h 1411689"/>
                  <a:gd name="connsiteX1272" fmla="*/ 662784 w 2604760"/>
                  <a:gd name="connsiteY1272" fmla="*/ 419195 h 1411689"/>
                  <a:gd name="connsiteX1273" fmla="*/ 663302 w 2604760"/>
                  <a:gd name="connsiteY1273" fmla="*/ 425408 h 1411689"/>
                  <a:gd name="connsiteX1274" fmla="*/ 663828 w 2604760"/>
                  <a:gd name="connsiteY1274" fmla="*/ 429992 h 1411689"/>
                  <a:gd name="connsiteX1275" fmla="*/ 664346 w 2604760"/>
                  <a:gd name="connsiteY1275" fmla="*/ 432230 h 1411689"/>
                  <a:gd name="connsiteX1276" fmla="*/ 664864 w 2604760"/>
                  <a:gd name="connsiteY1276" fmla="*/ 431762 h 1411689"/>
                  <a:gd name="connsiteX1277" fmla="*/ 665390 w 2604760"/>
                  <a:gd name="connsiteY1277" fmla="*/ 428739 h 1411689"/>
                  <a:gd name="connsiteX1278" fmla="*/ 665907 w 2604760"/>
                  <a:gd name="connsiteY1278" fmla="*/ 423796 h 1411689"/>
                  <a:gd name="connsiteX1279" fmla="*/ 666433 w 2604760"/>
                  <a:gd name="connsiteY1279" fmla="*/ 417934 h 1411689"/>
                  <a:gd name="connsiteX1280" fmla="*/ 666951 w 2604760"/>
                  <a:gd name="connsiteY1280" fmla="*/ 412365 h 1411689"/>
                  <a:gd name="connsiteX1281" fmla="*/ 667469 w 2604760"/>
                  <a:gd name="connsiteY1281" fmla="*/ 408290 h 1411689"/>
                  <a:gd name="connsiteX1282" fmla="*/ 667995 w 2604760"/>
                  <a:gd name="connsiteY1282" fmla="*/ 406753 h 1411689"/>
                  <a:gd name="connsiteX1283" fmla="*/ 668513 w 2604760"/>
                  <a:gd name="connsiteY1283" fmla="*/ 408306 h 1411689"/>
                  <a:gd name="connsiteX1284" fmla="*/ 669039 w 2604760"/>
                  <a:gd name="connsiteY1284" fmla="*/ 412932 h 1411689"/>
                  <a:gd name="connsiteX1285" fmla="*/ 669557 w 2604760"/>
                  <a:gd name="connsiteY1285" fmla="*/ 419980 h 1411689"/>
                  <a:gd name="connsiteX1286" fmla="*/ 670074 w 2604760"/>
                  <a:gd name="connsiteY1286" fmla="*/ 428347 h 1411689"/>
                  <a:gd name="connsiteX1287" fmla="*/ 670600 w 2604760"/>
                  <a:gd name="connsiteY1287" fmla="*/ 436664 h 1411689"/>
                  <a:gd name="connsiteX1288" fmla="*/ 671118 w 2604760"/>
                  <a:gd name="connsiteY1288" fmla="*/ 443486 h 1411689"/>
                  <a:gd name="connsiteX1289" fmla="*/ 671644 w 2604760"/>
                  <a:gd name="connsiteY1289" fmla="*/ 447578 h 1411689"/>
                  <a:gd name="connsiteX1290" fmla="*/ 672162 w 2604760"/>
                  <a:gd name="connsiteY1290" fmla="*/ 448129 h 1411689"/>
                  <a:gd name="connsiteX1291" fmla="*/ 672679 w 2604760"/>
                  <a:gd name="connsiteY1291" fmla="*/ 444939 h 1411689"/>
                  <a:gd name="connsiteX1292" fmla="*/ 673206 w 2604760"/>
                  <a:gd name="connsiteY1292" fmla="*/ 438501 h 1411689"/>
                  <a:gd name="connsiteX1293" fmla="*/ 673723 w 2604760"/>
                  <a:gd name="connsiteY1293" fmla="*/ 429917 h 1411689"/>
                  <a:gd name="connsiteX1294" fmla="*/ 674249 w 2604760"/>
                  <a:gd name="connsiteY1294" fmla="*/ 420656 h 1411689"/>
                  <a:gd name="connsiteX1295" fmla="*/ 674767 w 2604760"/>
                  <a:gd name="connsiteY1295" fmla="*/ 412340 h 1411689"/>
                  <a:gd name="connsiteX1296" fmla="*/ 675285 w 2604760"/>
                  <a:gd name="connsiteY1296" fmla="*/ 406411 h 1411689"/>
                  <a:gd name="connsiteX1297" fmla="*/ 675811 w 2604760"/>
                  <a:gd name="connsiteY1297" fmla="*/ 403864 h 1411689"/>
                  <a:gd name="connsiteX1298" fmla="*/ 676328 w 2604760"/>
                  <a:gd name="connsiteY1298" fmla="*/ 405075 h 1411689"/>
                  <a:gd name="connsiteX1299" fmla="*/ 676855 w 2604760"/>
                  <a:gd name="connsiteY1299" fmla="*/ 409709 h 1411689"/>
                  <a:gd name="connsiteX1300" fmla="*/ 677372 w 2604760"/>
                  <a:gd name="connsiteY1300" fmla="*/ 416765 h 1411689"/>
                  <a:gd name="connsiteX1301" fmla="*/ 677890 w 2604760"/>
                  <a:gd name="connsiteY1301" fmla="*/ 424773 h 1411689"/>
                  <a:gd name="connsiteX1302" fmla="*/ 678416 w 2604760"/>
                  <a:gd name="connsiteY1302" fmla="*/ 432063 h 1411689"/>
                  <a:gd name="connsiteX1303" fmla="*/ 678934 w 2604760"/>
                  <a:gd name="connsiteY1303" fmla="*/ 437090 h 1411689"/>
                  <a:gd name="connsiteX1304" fmla="*/ 679460 w 2604760"/>
                  <a:gd name="connsiteY1304" fmla="*/ 438726 h 1411689"/>
                  <a:gd name="connsiteX1305" fmla="*/ 679978 w 2604760"/>
                  <a:gd name="connsiteY1305" fmla="*/ 436472 h 1411689"/>
                  <a:gd name="connsiteX1306" fmla="*/ 680495 w 2604760"/>
                  <a:gd name="connsiteY1306" fmla="*/ 430551 h 1411689"/>
                  <a:gd name="connsiteX1307" fmla="*/ 681021 w 2604760"/>
                  <a:gd name="connsiteY1307" fmla="*/ 421876 h 1411689"/>
                  <a:gd name="connsiteX1308" fmla="*/ 681539 w 2604760"/>
                  <a:gd name="connsiteY1308" fmla="*/ 411822 h 1411689"/>
                  <a:gd name="connsiteX1309" fmla="*/ 682065 w 2604760"/>
                  <a:gd name="connsiteY1309" fmla="*/ 401985 h 1411689"/>
                  <a:gd name="connsiteX1310" fmla="*/ 682583 w 2604760"/>
                  <a:gd name="connsiteY1310" fmla="*/ 393835 h 1411689"/>
                  <a:gd name="connsiteX1311" fmla="*/ 683101 w 2604760"/>
                  <a:gd name="connsiteY1311" fmla="*/ 388466 h 1411689"/>
                  <a:gd name="connsiteX1312" fmla="*/ 683627 w 2604760"/>
                  <a:gd name="connsiteY1312" fmla="*/ 386454 h 1411689"/>
                  <a:gd name="connsiteX1313" fmla="*/ 684144 w 2604760"/>
                  <a:gd name="connsiteY1313" fmla="*/ 387740 h 1411689"/>
                  <a:gd name="connsiteX1314" fmla="*/ 684670 w 2604760"/>
                  <a:gd name="connsiteY1314" fmla="*/ 391589 h 1411689"/>
                  <a:gd name="connsiteX1315" fmla="*/ 685188 w 2604760"/>
                  <a:gd name="connsiteY1315" fmla="*/ 396775 h 1411689"/>
                  <a:gd name="connsiteX1316" fmla="*/ 685706 w 2604760"/>
                  <a:gd name="connsiteY1316" fmla="*/ 401860 h 1411689"/>
                  <a:gd name="connsiteX1317" fmla="*/ 686232 w 2604760"/>
                  <a:gd name="connsiteY1317" fmla="*/ 405509 h 1411689"/>
                  <a:gd name="connsiteX1318" fmla="*/ 686750 w 2604760"/>
                  <a:gd name="connsiteY1318" fmla="*/ 406778 h 1411689"/>
                  <a:gd name="connsiteX1319" fmla="*/ 687276 w 2604760"/>
                  <a:gd name="connsiteY1319" fmla="*/ 405200 h 1411689"/>
                  <a:gd name="connsiteX1320" fmla="*/ 687793 w 2604760"/>
                  <a:gd name="connsiteY1320" fmla="*/ 400883 h 1411689"/>
                  <a:gd name="connsiteX1321" fmla="*/ 688311 w 2604760"/>
                  <a:gd name="connsiteY1321" fmla="*/ 394470 h 1411689"/>
                  <a:gd name="connsiteX1322" fmla="*/ 688837 w 2604760"/>
                  <a:gd name="connsiteY1322" fmla="*/ 386988 h 1411689"/>
                  <a:gd name="connsiteX1323" fmla="*/ 689355 w 2604760"/>
                  <a:gd name="connsiteY1323" fmla="*/ 379590 h 1411689"/>
                  <a:gd name="connsiteX1324" fmla="*/ 689881 w 2604760"/>
                  <a:gd name="connsiteY1324" fmla="*/ 373294 h 1411689"/>
                  <a:gd name="connsiteX1325" fmla="*/ 690399 w 2604760"/>
                  <a:gd name="connsiteY1325" fmla="*/ 368793 h 1411689"/>
                  <a:gd name="connsiteX1326" fmla="*/ 690916 w 2604760"/>
                  <a:gd name="connsiteY1326" fmla="*/ 366413 h 1411689"/>
                  <a:gd name="connsiteX1327" fmla="*/ 691442 w 2604760"/>
                  <a:gd name="connsiteY1327" fmla="*/ 366046 h 1411689"/>
                  <a:gd name="connsiteX1328" fmla="*/ 691960 w 2604760"/>
                  <a:gd name="connsiteY1328" fmla="*/ 367165 h 1411689"/>
                  <a:gd name="connsiteX1329" fmla="*/ 692486 w 2604760"/>
                  <a:gd name="connsiteY1329" fmla="*/ 368910 h 1411689"/>
                  <a:gd name="connsiteX1330" fmla="*/ 693004 w 2604760"/>
                  <a:gd name="connsiteY1330" fmla="*/ 370380 h 1411689"/>
                  <a:gd name="connsiteX1331" fmla="*/ 693522 w 2604760"/>
                  <a:gd name="connsiteY1331" fmla="*/ 370872 h 1411689"/>
                  <a:gd name="connsiteX1332" fmla="*/ 694048 w 2604760"/>
                  <a:gd name="connsiteY1332" fmla="*/ 370054 h 1411689"/>
                  <a:gd name="connsiteX1333" fmla="*/ 694565 w 2604760"/>
                  <a:gd name="connsiteY1333" fmla="*/ 367900 h 1411689"/>
                  <a:gd name="connsiteX1334" fmla="*/ 695092 w 2604760"/>
                  <a:gd name="connsiteY1334" fmla="*/ 364710 h 1411689"/>
                  <a:gd name="connsiteX1335" fmla="*/ 695609 w 2604760"/>
                  <a:gd name="connsiteY1335" fmla="*/ 361036 h 1411689"/>
                  <a:gd name="connsiteX1336" fmla="*/ 696127 w 2604760"/>
                  <a:gd name="connsiteY1336" fmla="*/ 357545 h 1411689"/>
                  <a:gd name="connsiteX1337" fmla="*/ 696653 w 2604760"/>
                  <a:gd name="connsiteY1337" fmla="*/ 354881 h 1411689"/>
                  <a:gd name="connsiteX1338" fmla="*/ 697171 w 2604760"/>
                  <a:gd name="connsiteY1338" fmla="*/ 353403 h 1411689"/>
                  <a:gd name="connsiteX1339" fmla="*/ 697697 w 2604760"/>
                  <a:gd name="connsiteY1339" fmla="*/ 353128 h 1411689"/>
                  <a:gd name="connsiteX1340" fmla="*/ 698215 w 2604760"/>
                  <a:gd name="connsiteY1340" fmla="*/ 353788 h 1411689"/>
                  <a:gd name="connsiteX1341" fmla="*/ 698732 w 2604760"/>
                  <a:gd name="connsiteY1341" fmla="*/ 354890 h 1411689"/>
                  <a:gd name="connsiteX1342" fmla="*/ 699258 w 2604760"/>
                  <a:gd name="connsiteY1342" fmla="*/ 355833 h 1411689"/>
                  <a:gd name="connsiteX1343" fmla="*/ 699776 w 2604760"/>
                  <a:gd name="connsiteY1343" fmla="*/ 356017 h 1411689"/>
                  <a:gd name="connsiteX1344" fmla="*/ 700302 w 2604760"/>
                  <a:gd name="connsiteY1344" fmla="*/ 354990 h 1411689"/>
                  <a:gd name="connsiteX1345" fmla="*/ 700820 w 2604760"/>
                  <a:gd name="connsiteY1345" fmla="*/ 352677 h 1411689"/>
                  <a:gd name="connsiteX1346" fmla="*/ 701338 w 2604760"/>
                  <a:gd name="connsiteY1346" fmla="*/ 349370 h 1411689"/>
                  <a:gd name="connsiteX1347" fmla="*/ 701864 w 2604760"/>
                  <a:gd name="connsiteY1347" fmla="*/ 345654 h 1411689"/>
                  <a:gd name="connsiteX1348" fmla="*/ 702381 w 2604760"/>
                  <a:gd name="connsiteY1348" fmla="*/ 342239 h 1411689"/>
                  <a:gd name="connsiteX1349" fmla="*/ 702907 w 2604760"/>
                  <a:gd name="connsiteY1349" fmla="*/ 339818 h 1411689"/>
                  <a:gd name="connsiteX1350" fmla="*/ 703425 w 2604760"/>
                  <a:gd name="connsiteY1350" fmla="*/ 339016 h 1411689"/>
                  <a:gd name="connsiteX1351" fmla="*/ 703943 w 2604760"/>
                  <a:gd name="connsiteY1351" fmla="*/ 340193 h 1411689"/>
                  <a:gd name="connsiteX1352" fmla="*/ 704469 w 2604760"/>
                  <a:gd name="connsiteY1352" fmla="*/ 343316 h 1411689"/>
                  <a:gd name="connsiteX1353" fmla="*/ 704987 w 2604760"/>
                  <a:gd name="connsiteY1353" fmla="*/ 347884 h 1411689"/>
                  <a:gd name="connsiteX1354" fmla="*/ 705513 w 2604760"/>
                  <a:gd name="connsiteY1354" fmla="*/ 353028 h 1411689"/>
                  <a:gd name="connsiteX1355" fmla="*/ 706030 w 2604760"/>
                  <a:gd name="connsiteY1355" fmla="*/ 357821 h 1411689"/>
                  <a:gd name="connsiteX1356" fmla="*/ 706548 w 2604760"/>
                  <a:gd name="connsiteY1356" fmla="*/ 361361 h 1411689"/>
                  <a:gd name="connsiteX1357" fmla="*/ 707074 w 2604760"/>
                  <a:gd name="connsiteY1357" fmla="*/ 362990 h 1411689"/>
                  <a:gd name="connsiteX1358" fmla="*/ 707592 w 2604760"/>
                  <a:gd name="connsiteY1358" fmla="*/ 362355 h 1411689"/>
                  <a:gd name="connsiteX1359" fmla="*/ 708118 w 2604760"/>
                  <a:gd name="connsiteY1359" fmla="*/ 359583 h 1411689"/>
                  <a:gd name="connsiteX1360" fmla="*/ 708636 w 2604760"/>
                  <a:gd name="connsiteY1360" fmla="*/ 355232 h 1411689"/>
                  <a:gd name="connsiteX1361" fmla="*/ 709153 w 2604760"/>
                  <a:gd name="connsiteY1361" fmla="*/ 350247 h 1411689"/>
                  <a:gd name="connsiteX1362" fmla="*/ 709679 w 2604760"/>
                  <a:gd name="connsiteY1362" fmla="*/ 345671 h 1411689"/>
                  <a:gd name="connsiteX1363" fmla="*/ 710197 w 2604760"/>
                  <a:gd name="connsiteY1363" fmla="*/ 342523 h 1411689"/>
                  <a:gd name="connsiteX1364" fmla="*/ 710723 w 2604760"/>
                  <a:gd name="connsiteY1364" fmla="*/ 341646 h 1411689"/>
                  <a:gd name="connsiteX1365" fmla="*/ 711241 w 2604760"/>
                  <a:gd name="connsiteY1365" fmla="*/ 343550 h 1411689"/>
                  <a:gd name="connsiteX1366" fmla="*/ 711759 w 2604760"/>
                  <a:gd name="connsiteY1366" fmla="*/ 348226 h 1411689"/>
                  <a:gd name="connsiteX1367" fmla="*/ 712285 w 2604760"/>
                  <a:gd name="connsiteY1367" fmla="*/ 355132 h 1411689"/>
                  <a:gd name="connsiteX1368" fmla="*/ 712802 w 2604760"/>
                  <a:gd name="connsiteY1368" fmla="*/ 363248 h 1411689"/>
                  <a:gd name="connsiteX1369" fmla="*/ 713328 w 2604760"/>
                  <a:gd name="connsiteY1369" fmla="*/ 371398 h 1411689"/>
                  <a:gd name="connsiteX1370" fmla="*/ 713846 w 2604760"/>
                  <a:gd name="connsiteY1370" fmla="*/ 378413 h 1411689"/>
                  <a:gd name="connsiteX1371" fmla="*/ 714364 w 2604760"/>
                  <a:gd name="connsiteY1371" fmla="*/ 383322 h 1411689"/>
                  <a:gd name="connsiteX1372" fmla="*/ 714890 w 2604760"/>
                  <a:gd name="connsiteY1372" fmla="*/ 385494 h 1411689"/>
                  <a:gd name="connsiteX1373" fmla="*/ 715408 w 2604760"/>
                  <a:gd name="connsiteY1373" fmla="*/ 384775 h 1411689"/>
                  <a:gd name="connsiteX1374" fmla="*/ 715934 w 2604760"/>
                  <a:gd name="connsiteY1374" fmla="*/ 381544 h 1411689"/>
                  <a:gd name="connsiteX1375" fmla="*/ 716452 w 2604760"/>
                  <a:gd name="connsiteY1375" fmla="*/ 376634 h 1411689"/>
                  <a:gd name="connsiteX1376" fmla="*/ 716969 w 2604760"/>
                  <a:gd name="connsiteY1376" fmla="*/ 371173 h 1411689"/>
                  <a:gd name="connsiteX1377" fmla="*/ 717495 w 2604760"/>
                  <a:gd name="connsiteY1377" fmla="*/ 366388 h 1411689"/>
                  <a:gd name="connsiteX1378" fmla="*/ 718013 w 2604760"/>
                  <a:gd name="connsiteY1378" fmla="*/ 363432 h 1411689"/>
                  <a:gd name="connsiteX1379" fmla="*/ 718539 w 2604760"/>
                  <a:gd name="connsiteY1379" fmla="*/ 363148 h 1411689"/>
                  <a:gd name="connsiteX1380" fmla="*/ 719057 w 2604760"/>
                  <a:gd name="connsiteY1380" fmla="*/ 365912 h 1411689"/>
                  <a:gd name="connsiteX1381" fmla="*/ 719574 w 2604760"/>
                  <a:gd name="connsiteY1381" fmla="*/ 371532 h 1411689"/>
                  <a:gd name="connsiteX1382" fmla="*/ 720101 w 2604760"/>
                  <a:gd name="connsiteY1382" fmla="*/ 379314 h 1411689"/>
                  <a:gd name="connsiteX1383" fmla="*/ 720618 w 2604760"/>
                  <a:gd name="connsiteY1383" fmla="*/ 388191 h 1411689"/>
                  <a:gd name="connsiteX1384" fmla="*/ 721144 w 2604760"/>
                  <a:gd name="connsiteY1384" fmla="*/ 396917 h 1411689"/>
                  <a:gd name="connsiteX1385" fmla="*/ 721662 w 2604760"/>
                  <a:gd name="connsiteY1385" fmla="*/ 404256 h 1411689"/>
                  <a:gd name="connsiteX1386" fmla="*/ 722180 w 2604760"/>
                  <a:gd name="connsiteY1386" fmla="*/ 409208 h 1411689"/>
                  <a:gd name="connsiteX1387" fmla="*/ 722706 w 2604760"/>
                  <a:gd name="connsiteY1387" fmla="*/ 411196 h 1411689"/>
                  <a:gd name="connsiteX1388" fmla="*/ 723223 w 2604760"/>
                  <a:gd name="connsiteY1388" fmla="*/ 410135 h 1411689"/>
                  <a:gd name="connsiteX1389" fmla="*/ 723750 w 2604760"/>
                  <a:gd name="connsiteY1389" fmla="*/ 406511 h 1411689"/>
                  <a:gd name="connsiteX1390" fmla="*/ 724267 w 2604760"/>
                  <a:gd name="connsiteY1390" fmla="*/ 401234 h 1411689"/>
                  <a:gd name="connsiteX1391" fmla="*/ 724785 w 2604760"/>
                  <a:gd name="connsiteY1391" fmla="*/ 395497 h 1411689"/>
                  <a:gd name="connsiteX1392" fmla="*/ 725311 w 2604760"/>
                  <a:gd name="connsiteY1392" fmla="*/ 390545 h 1411689"/>
                  <a:gd name="connsiteX1393" fmla="*/ 725829 w 2604760"/>
                  <a:gd name="connsiteY1393" fmla="*/ 387431 h 1411689"/>
                  <a:gd name="connsiteX1394" fmla="*/ 726355 w 2604760"/>
                  <a:gd name="connsiteY1394" fmla="*/ 386846 h 1411689"/>
                  <a:gd name="connsiteX1395" fmla="*/ 726873 w 2604760"/>
                  <a:gd name="connsiteY1395" fmla="*/ 389059 h 1411689"/>
                  <a:gd name="connsiteX1396" fmla="*/ 727390 w 2604760"/>
                  <a:gd name="connsiteY1396" fmla="*/ 393810 h 1411689"/>
                  <a:gd name="connsiteX1397" fmla="*/ 727916 w 2604760"/>
                  <a:gd name="connsiteY1397" fmla="*/ 400357 h 1411689"/>
                  <a:gd name="connsiteX1398" fmla="*/ 728434 w 2604760"/>
                  <a:gd name="connsiteY1398" fmla="*/ 407605 h 1411689"/>
                  <a:gd name="connsiteX1399" fmla="*/ 728960 w 2604760"/>
                  <a:gd name="connsiteY1399" fmla="*/ 414360 h 1411689"/>
                  <a:gd name="connsiteX1400" fmla="*/ 729478 w 2604760"/>
                  <a:gd name="connsiteY1400" fmla="*/ 419537 h 1411689"/>
                  <a:gd name="connsiteX1401" fmla="*/ 729996 w 2604760"/>
                  <a:gd name="connsiteY1401" fmla="*/ 422360 h 1411689"/>
                  <a:gd name="connsiteX1402" fmla="*/ 730522 w 2604760"/>
                  <a:gd name="connsiteY1402" fmla="*/ 422502 h 1411689"/>
                  <a:gd name="connsiteX1403" fmla="*/ 731039 w 2604760"/>
                  <a:gd name="connsiteY1403" fmla="*/ 420122 h 1411689"/>
                  <a:gd name="connsiteX1404" fmla="*/ 731565 w 2604760"/>
                  <a:gd name="connsiteY1404" fmla="*/ 415863 h 1411689"/>
                  <a:gd name="connsiteX1405" fmla="*/ 732083 w 2604760"/>
                  <a:gd name="connsiteY1405" fmla="*/ 410661 h 1411689"/>
                  <a:gd name="connsiteX1406" fmla="*/ 732601 w 2604760"/>
                  <a:gd name="connsiteY1406" fmla="*/ 405551 h 1411689"/>
                  <a:gd name="connsiteX1407" fmla="*/ 733127 w 2604760"/>
                  <a:gd name="connsiteY1407" fmla="*/ 401434 h 1411689"/>
                  <a:gd name="connsiteX1408" fmla="*/ 733645 w 2604760"/>
                  <a:gd name="connsiteY1408" fmla="*/ 398979 h 1411689"/>
                  <a:gd name="connsiteX1409" fmla="*/ 734171 w 2604760"/>
                  <a:gd name="connsiteY1409" fmla="*/ 398495 h 1411689"/>
                  <a:gd name="connsiteX1410" fmla="*/ 734688 w 2604760"/>
                  <a:gd name="connsiteY1410" fmla="*/ 399914 h 1411689"/>
                  <a:gd name="connsiteX1411" fmla="*/ 735206 w 2604760"/>
                  <a:gd name="connsiteY1411" fmla="*/ 402762 h 1411689"/>
                  <a:gd name="connsiteX1412" fmla="*/ 735732 w 2604760"/>
                  <a:gd name="connsiteY1412" fmla="*/ 406210 h 1411689"/>
                  <a:gd name="connsiteX1413" fmla="*/ 736250 w 2604760"/>
                  <a:gd name="connsiteY1413" fmla="*/ 409375 h 1411689"/>
                  <a:gd name="connsiteX1414" fmla="*/ 736776 w 2604760"/>
                  <a:gd name="connsiteY1414" fmla="*/ 411488 h 1411689"/>
                  <a:gd name="connsiteX1415" fmla="*/ 737294 w 2604760"/>
                  <a:gd name="connsiteY1415" fmla="*/ 412097 h 1411689"/>
                  <a:gd name="connsiteX1416" fmla="*/ 737811 w 2604760"/>
                  <a:gd name="connsiteY1416" fmla="*/ 411062 h 1411689"/>
                  <a:gd name="connsiteX1417" fmla="*/ 738338 w 2604760"/>
                  <a:gd name="connsiteY1417" fmla="*/ 408582 h 1411689"/>
                  <a:gd name="connsiteX1418" fmla="*/ 738855 w 2604760"/>
                  <a:gd name="connsiteY1418" fmla="*/ 405167 h 1411689"/>
                  <a:gd name="connsiteX1419" fmla="*/ 739381 w 2604760"/>
                  <a:gd name="connsiteY1419" fmla="*/ 401501 h 1411689"/>
                  <a:gd name="connsiteX1420" fmla="*/ 739899 w 2604760"/>
                  <a:gd name="connsiteY1420" fmla="*/ 398261 h 1411689"/>
                  <a:gd name="connsiteX1421" fmla="*/ 740417 w 2604760"/>
                  <a:gd name="connsiteY1421" fmla="*/ 395906 h 1411689"/>
                  <a:gd name="connsiteX1422" fmla="*/ 740943 w 2604760"/>
                  <a:gd name="connsiteY1422" fmla="*/ 394595 h 1411689"/>
                  <a:gd name="connsiteX1423" fmla="*/ 741460 w 2604760"/>
                  <a:gd name="connsiteY1423" fmla="*/ 394245 h 1411689"/>
                  <a:gd name="connsiteX1424" fmla="*/ 741987 w 2604760"/>
                  <a:gd name="connsiteY1424" fmla="*/ 394512 h 1411689"/>
                  <a:gd name="connsiteX1425" fmla="*/ 742504 w 2604760"/>
                  <a:gd name="connsiteY1425" fmla="*/ 394862 h 1411689"/>
                  <a:gd name="connsiteX1426" fmla="*/ 743022 w 2604760"/>
                  <a:gd name="connsiteY1426" fmla="*/ 394679 h 1411689"/>
                  <a:gd name="connsiteX1427" fmla="*/ 743548 w 2604760"/>
                  <a:gd name="connsiteY1427" fmla="*/ 393443 h 1411689"/>
                  <a:gd name="connsiteX1428" fmla="*/ 744066 w 2604760"/>
                  <a:gd name="connsiteY1428" fmla="*/ 390963 h 1411689"/>
                  <a:gd name="connsiteX1429" fmla="*/ 744592 w 2604760"/>
                  <a:gd name="connsiteY1429" fmla="*/ 387397 h 1411689"/>
                  <a:gd name="connsiteX1430" fmla="*/ 745109 w 2604760"/>
                  <a:gd name="connsiteY1430" fmla="*/ 383189 h 1411689"/>
                  <a:gd name="connsiteX1431" fmla="*/ 745627 w 2604760"/>
                  <a:gd name="connsiteY1431" fmla="*/ 378947 h 1411689"/>
                  <a:gd name="connsiteX1432" fmla="*/ 746153 w 2604760"/>
                  <a:gd name="connsiteY1432" fmla="*/ 375348 h 1411689"/>
                  <a:gd name="connsiteX1433" fmla="*/ 746671 w 2604760"/>
                  <a:gd name="connsiteY1433" fmla="*/ 372985 h 1411689"/>
                  <a:gd name="connsiteX1434" fmla="*/ 747197 w 2604760"/>
                  <a:gd name="connsiteY1434" fmla="*/ 372275 h 1411689"/>
                  <a:gd name="connsiteX1435" fmla="*/ 747715 w 2604760"/>
                  <a:gd name="connsiteY1435" fmla="*/ 373185 h 1411689"/>
                  <a:gd name="connsiteX1436" fmla="*/ 748233 w 2604760"/>
                  <a:gd name="connsiteY1436" fmla="*/ 375281 h 1411689"/>
                  <a:gd name="connsiteX1437" fmla="*/ 748759 w 2604760"/>
                  <a:gd name="connsiteY1437" fmla="*/ 377786 h 1411689"/>
                  <a:gd name="connsiteX1438" fmla="*/ 749276 w 2604760"/>
                  <a:gd name="connsiteY1438" fmla="*/ 379815 h 1411689"/>
                  <a:gd name="connsiteX1439" fmla="*/ 749802 w 2604760"/>
                  <a:gd name="connsiteY1439" fmla="*/ 380508 h 1411689"/>
                  <a:gd name="connsiteX1440" fmla="*/ 750320 w 2604760"/>
                  <a:gd name="connsiteY1440" fmla="*/ 379222 h 1411689"/>
                  <a:gd name="connsiteX1441" fmla="*/ 750838 w 2604760"/>
                  <a:gd name="connsiteY1441" fmla="*/ 375649 h 1411689"/>
                  <a:gd name="connsiteX1442" fmla="*/ 751364 w 2604760"/>
                  <a:gd name="connsiteY1442" fmla="*/ 370004 h 1411689"/>
                  <a:gd name="connsiteX1443" fmla="*/ 751882 w 2604760"/>
                  <a:gd name="connsiteY1443" fmla="*/ 362990 h 1411689"/>
                  <a:gd name="connsiteX1444" fmla="*/ 752408 w 2604760"/>
                  <a:gd name="connsiteY1444" fmla="*/ 355650 h 1411689"/>
                  <a:gd name="connsiteX1445" fmla="*/ 752925 w 2604760"/>
                  <a:gd name="connsiteY1445" fmla="*/ 349095 h 1411689"/>
                  <a:gd name="connsiteX1446" fmla="*/ 753443 w 2604760"/>
                  <a:gd name="connsiteY1446" fmla="*/ 344335 h 1411689"/>
                  <a:gd name="connsiteX1447" fmla="*/ 753969 w 2604760"/>
                  <a:gd name="connsiteY1447" fmla="*/ 342164 h 1411689"/>
                  <a:gd name="connsiteX1448" fmla="*/ 754487 w 2604760"/>
                  <a:gd name="connsiteY1448" fmla="*/ 342916 h 1411689"/>
                  <a:gd name="connsiteX1449" fmla="*/ 755013 w 2604760"/>
                  <a:gd name="connsiteY1449" fmla="*/ 346373 h 1411689"/>
                  <a:gd name="connsiteX1450" fmla="*/ 755531 w 2604760"/>
                  <a:gd name="connsiteY1450" fmla="*/ 351708 h 1411689"/>
                  <a:gd name="connsiteX1451" fmla="*/ 756048 w 2604760"/>
                  <a:gd name="connsiteY1451" fmla="*/ 357704 h 1411689"/>
                  <a:gd name="connsiteX1452" fmla="*/ 756574 w 2604760"/>
                  <a:gd name="connsiteY1452" fmla="*/ 363015 h 1411689"/>
                  <a:gd name="connsiteX1453" fmla="*/ 757092 w 2604760"/>
                  <a:gd name="connsiteY1453" fmla="*/ 366430 h 1411689"/>
                  <a:gd name="connsiteX1454" fmla="*/ 757618 w 2604760"/>
                  <a:gd name="connsiteY1454" fmla="*/ 367081 h 1411689"/>
                  <a:gd name="connsiteX1455" fmla="*/ 758136 w 2604760"/>
                  <a:gd name="connsiteY1455" fmla="*/ 364601 h 1411689"/>
                  <a:gd name="connsiteX1456" fmla="*/ 758654 w 2604760"/>
                  <a:gd name="connsiteY1456" fmla="*/ 359240 h 1411689"/>
                  <a:gd name="connsiteX1457" fmla="*/ 759180 w 2604760"/>
                  <a:gd name="connsiteY1457" fmla="*/ 351834 h 1411689"/>
                  <a:gd name="connsiteX1458" fmla="*/ 759697 w 2604760"/>
                  <a:gd name="connsiteY1458" fmla="*/ 343617 h 1411689"/>
                  <a:gd name="connsiteX1459" fmla="*/ 760224 w 2604760"/>
                  <a:gd name="connsiteY1459" fmla="*/ 335993 h 1411689"/>
                  <a:gd name="connsiteX1460" fmla="*/ 760741 w 2604760"/>
                  <a:gd name="connsiteY1460" fmla="*/ 330257 h 1411689"/>
                  <a:gd name="connsiteX1461" fmla="*/ 761259 w 2604760"/>
                  <a:gd name="connsiteY1461" fmla="*/ 327384 h 1411689"/>
                  <a:gd name="connsiteX1462" fmla="*/ 761785 w 2604760"/>
                  <a:gd name="connsiteY1462" fmla="*/ 327910 h 1411689"/>
                  <a:gd name="connsiteX1463" fmla="*/ 762303 w 2604760"/>
                  <a:gd name="connsiteY1463" fmla="*/ 331726 h 1411689"/>
                  <a:gd name="connsiteX1464" fmla="*/ 762829 w 2604760"/>
                  <a:gd name="connsiteY1464" fmla="*/ 338097 h 1411689"/>
                  <a:gd name="connsiteX1465" fmla="*/ 763346 w 2604760"/>
                  <a:gd name="connsiteY1465" fmla="*/ 345838 h 1411689"/>
                  <a:gd name="connsiteX1466" fmla="*/ 763864 w 2604760"/>
                  <a:gd name="connsiteY1466" fmla="*/ 353545 h 1411689"/>
                  <a:gd name="connsiteX1467" fmla="*/ 764390 w 2604760"/>
                  <a:gd name="connsiteY1467" fmla="*/ 359892 h 1411689"/>
                  <a:gd name="connsiteX1468" fmla="*/ 764908 w 2604760"/>
                  <a:gd name="connsiteY1468" fmla="*/ 363825 h 1411689"/>
                  <a:gd name="connsiteX1469" fmla="*/ 765434 w 2604760"/>
                  <a:gd name="connsiteY1469" fmla="*/ 364743 h 1411689"/>
                  <a:gd name="connsiteX1470" fmla="*/ 765952 w 2604760"/>
                  <a:gd name="connsiteY1470" fmla="*/ 362622 h 1411689"/>
                  <a:gd name="connsiteX1471" fmla="*/ 766469 w 2604760"/>
                  <a:gd name="connsiteY1471" fmla="*/ 357988 h 1411689"/>
                  <a:gd name="connsiteX1472" fmla="*/ 766996 w 2604760"/>
                  <a:gd name="connsiteY1472" fmla="*/ 351859 h 1411689"/>
                  <a:gd name="connsiteX1473" fmla="*/ 767513 w 2604760"/>
                  <a:gd name="connsiteY1473" fmla="*/ 345479 h 1411689"/>
                  <a:gd name="connsiteX1474" fmla="*/ 768039 w 2604760"/>
                  <a:gd name="connsiteY1474" fmla="*/ 340118 h 1411689"/>
                  <a:gd name="connsiteX1475" fmla="*/ 768557 w 2604760"/>
                  <a:gd name="connsiteY1475" fmla="*/ 336853 h 1411689"/>
                  <a:gd name="connsiteX1476" fmla="*/ 769075 w 2604760"/>
                  <a:gd name="connsiteY1476" fmla="*/ 336344 h 1411689"/>
                  <a:gd name="connsiteX1477" fmla="*/ 769601 w 2604760"/>
                  <a:gd name="connsiteY1477" fmla="*/ 338782 h 1411689"/>
                  <a:gd name="connsiteX1478" fmla="*/ 770119 w 2604760"/>
                  <a:gd name="connsiteY1478" fmla="*/ 343817 h 1411689"/>
                  <a:gd name="connsiteX1479" fmla="*/ 770645 w 2604760"/>
                  <a:gd name="connsiteY1479" fmla="*/ 350690 h 1411689"/>
                  <a:gd name="connsiteX1480" fmla="*/ 771162 w 2604760"/>
                  <a:gd name="connsiteY1480" fmla="*/ 358338 h 1411689"/>
                  <a:gd name="connsiteX1481" fmla="*/ 771680 w 2604760"/>
                  <a:gd name="connsiteY1481" fmla="*/ 365628 h 1411689"/>
                  <a:gd name="connsiteX1482" fmla="*/ 772206 w 2604760"/>
                  <a:gd name="connsiteY1482" fmla="*/ 371524 h 1411689"/>
                  <a:gd name="connsiteX1483" fmla="*/ 772724 w 2604760"/>
                  <a:gd name="connsiteY1483" fmla="*/ 375323 h 1411689"/>
                  <a:gd name="connsiteX1484" fmla="*/ 773250 w 2604760"/>
                  <a:gd name="connsiteY1484" fmla="*/ 376701 h 1411689"/>
                  <a:gd name="connsiteX1485" fmla="*/ 773768 w 2604760"/>
                  <a:gd name="connsiteY1485" fmla="*/ 375799 h 1411689"/>
                  <a:gd name="connsiteX1486" fmla="*/ 774285 w 2604760"/>
                  <a:gd name="connsiteY1486" fmla="*/ 373169 h 1411689"/>
                  <a:gd name="connsiteX1487" fmla="*/ 774811 w 2604760"/>
                  <a:gd name="connsiteY1487" fmla="*/ 369670 h 1411689"/>
                  <a:gd name="connsiteX1488" fmla="*/ 775329 w 2604760"/>
                  <a:gd name="connsiteY1488" fmla="*/ 366271 h 1411689"/>
                  <a:gd name="connsiteX1489" fmla="*/ 775855 w 2604760"/>
                  <a:gd name="connsiteY1489" fmla="*/ 363841 h 1411689"/>
                  <a:gd name="connsiteX1490" fmla="*/ 776373 w 2604760"/>
                  <a:gd name="connsiteY1490" fmla="*/ 363006 h 1411689"/>
                  <a:gd name="connsiteX1491" fmla="*/ 776891 w 2604760"/>
                  <a:gd name="connsiteY1491" fmla="*/ 364083 h 1411689"/>
                  <a:gd name="connsiteX1492" fmla="*/ 777417 w 2604760"/>
                  <a:gd name="connsiteY1492" fmla="*/ 367056 h 1411689"/>
                  <a:gd name="connsiteX1493" fmla="*/ 777934 w 2604760"/>
                  <a:gd name="connsiteY1493" fmla="*/ 371565 h 1411689"/>
                  <a:gd name="connsiteX1494" fmla="*/ 778460 w 2604760"/>
                  <a:gd name="connsiteY1494" fmla="*/ 377001 h 1411689"/>
                  <a:gd name="connsiteX1495" fmla="*/ 778978 w 2604760"/>
                  <a:gd name="connsiteY1495" fmla="*/ 382554 h 1411689"/>
                  <a:gd name="connsiteX1496" fmla="*/ 779496 w 2604760"/>
                  <a:gd name="connsiteY1496" fmla="*/ 387489 h 1411689"/>
                  <a:gd name="connsiteX1497" fmla="*/ 780022 w 2604760"/>
                  <a:gd name="connsiteY1497" fmla="*/ 391230 h 1411689"/>
                  <a:gd name="connsiteX1498" fmla="*/ 780540 w 2604760"/>
                  <a:gd name="connsiteY1498" fmla="*/ 393510 h 1411689"/>
                  <a:gd name="connsiteX1499" fmla="*/ 781066 w 2604760"/>
                  <a:gd name="connsiteY1499" fmla="*/ 394328 h 1411689"/>
                  <a:gd name="connsiteX1500" fmla="*/ 781583 w 2604760"/>
                  <a:gd name="connsiteY1500" fmla="*/ 393977 h 1411689"/>
                  <a:gd name="connsiteX1501" fmla="*/ 782101 w 2604760"/>
                  <a:gd name="connsiteY1501" fmla="*/ 392975 h 1411689"/>
                  <a:gd name="connsiteX1502" fmla="*/ 782627 w 2604760"/>
                  <a:gd name="connsiteY1502" fmla="*/ 391940 h 1411689"/>
                  <a:gd name="connsiteX1503" fmla="*/ 783145 w 2604760"/>
                  <a:gd name="connsiteY1503" fmla="*/ 391431 h 1411689"/>
                  <a:gd name="connsiteX1504" fmla="*/ 783671 w 2604760"/>
                  <a:gd name="connsiteY1504" fmla="*/ 391781 h 1411689"/>
                  <a:gd name="connsiteX1505" fmla="*/ 784189 w 2604760"/>
                  <a:gd name="connsiteY1505" fmla="*/ 393076 h 1411689"/>
                  <a:gd name="connsiteX1506" fmla="*/ 784706 w 2604760"/>
                  <a:gd name="connsiteY1506" fmla="*/ 395213 h 1411689"/>
                  <a:gd name="connsiteX1507" fmla="*/ 785233 w 2604760"/>
                  <a:gd name="connsiteY1507" fmla="*/ 397910 h 1411689"/>
                  <a:gd name="connsiteX1508" fmla="*/ 785750 w 2604760"/>
                  <a:gd name="connsiteY1508" fmla="*/ 400708 h 1411689"/>
                  <a:gd name="connsiteX1509" fmla="*/ 786276 w 2604760"/>
                  <a:gd name="connsiteY1509" fmla="*/ 403071 h 1411689"/>
                  <a:gd name="connsiteX1510" fmla="*/ 786794 w 2604760"/>
                  <a:gd name="connsiteY1510" fmla="*/ 404590 h 1411689"/>
                  <a:gd name="connsiteX1511" fmla="*/ 787312 w 2604760"/>
                  <a:gd name="connsiteY1511" fmla="*/ 405092 h 1411689"/>
                  <a:gd name="connsiteX1512" fmla="*/ 787838 w 2604760"/>
                  <a:gd name="connsiteY1512" fmla="*/ 404699 h 1411689"/>
                  <a:gd name="connsiteX1513" fmla="*/ 788355 w 2604760"/>
                  <a:gd name="connsiteY1513" fmla="*/ 403722 h 1411689"/>
                  <a:gd name="connsiteX1514" fmla="*/ 788882 w 2604760"/>
                  <a:gd name="connsiteY1514" fmla="*/ 402620 h 1411689"/>
                  <a:gd name="connsiteX1515" fmla="*/ 789399 w 2604760"/>
                  <a:gd name="connsiteY1515" fmla="*/ 401910 h 1411689"/>
                  <a:gd name="connsiteX1516" fmla="*/ 789917 w 2604760"/>
                  <a:gd name="connsiteY1516" fmla="*/ 402060 h 1411689"/>
                  <a:gd name="connsiteX1517" fmla="*/ 790443 w 2604760"/>
                  <a:gd name="connsiteY1517" fmla="*/ 403371 h 1411689"/>
                  <a:gd name="connsiteX1518" fmla="*/ 790961 w 2604760"/>
                  <a:gd name="connsiteY1518" fmla="*/ 405801 h 1411689"/>
                  <a:gd name="connsiteX1519" fmla="*/ 791487 w 2604760"/>
                  <a:gd name="connsiteY1519" fmla="*/ 408966 h 1411689"/>
                  <a:gd name="connsiteX1520" fmla="*/ 792005 w 2604760"/>
                  <a:gd name="connsiteY1520" fmla="*/ 412264 h 1411689"/>
                  <a:gd name="connsiteX1521" fmla="*/ 792522 w 2604760"/>
                  <a:gd name="connsiteY1521" fmla="*/ 415012 h 1411689"/>
                  <a:gd name="connsiteX1522" fmla="*/ 793048 w 2604760"/>
                  <a:gd name="connsiteY1522" fmla="*/ 416531 h 1411689"/>
                  <a:gd name="connsiteX1523" fmla="*/ 793566 w 2604760"/>
                  <a:gd name="connsiteY1523" fmla="*/ 416314 h 1411689"/>
                  <a:gd name="connsiteX1524" fmla="*/ 794092 w 2604760"/>
                  <a:gd name="connsiteY1524" fmla="*/ 414135 h 1411689"/>
                  <a:gd name="connsiteX1525" fmla="*/ 794610 w 2604760"/>
                  <a:gd name="connsiteY1525" fmla="*/ 410219 h 1411689"/>
                  <a:gd name="connsiteX1526" fmla="*/ 795128 w 2604760"/>
                  <a:gd name="connsiteY1526" fmla="*/ 405192 h 1411689"/>
                  <a:gd name="connsiteX1527" fmla="*/ 795654 w 2604760"/>
                  <a:gd name="connsiteY1527" fmla="*/ 399964 h 1411689"/>
                  <a:gd name="connsiteX1528" fmla="*/ 796171 w 2604760"/>
                  <a:gd name="connsiteY1528" fmla="*/ 395480 h 1411689"/>
                  <a:gd name="connsiteX1529" fmla="*/ 796697 w 2604760"/>
                  <a:gd name="connsiteY1529" fmla="*/ 392600 h 1411689"/>
                  <a:gd name="connsiteX1530" fmla="*/ 797215 w 2604760"/>
                  <a:gd name="connsiteY1530" fmla="*/ 391940 h 1411689"/>
                  <a:gd name="connsiteX1531" fmla="*/ 797733 w 2604760"/>
                  <a:gd name="connsiteY1531" fmla="*/ 393744 h 1411689"/>
                  <a:gd name="connsiteX1532" fmla="*/ 798259 w 2604760"/>
                  <a:gd name="connsiteY1532" fmla="*/ 397710 h 1411689"/>
                  <a:gd name="connsiteX1533" fmla="*/ 798777 w 2604760"/>
                  <a:gd name="connsiteY1533" fmla="*/ 403012 h 1411689"/>
                  <a:gd name="connsiteX1534" fmla="*/ 799303 w 2604760"/>
                  <a:gd name="connsiteY1534" fmla="*/ 408465 h 1411689"/>
                  <a:gd name="connsiteX1535" fmla="*/ 799820 w 2604760"/>
                  <a:gd name="connsiteY1535" fmla="*/ 412832 h 1411689"/>
                  <a:gd name="connsiteX1536" fmla="*/ 800338 w 2604760"/>
                  <a:gd name="connsiteY1536" fmla="*/ 415012 h 1411689"/>
                  <a:gd name="connsiteX1537" fmla="*/ 800864 w 2604760"/>
                  <a:gd name="connsiteY1537" fmla="*/ 414260 h 1411689"/>
                  <a:gd name="connsiteX1538" fmla="*/ 801382 w 2604760"/>
                  <a:gd name="connsiteY1538" fmla="*/ 410319 h 1411689"/>
                  <a:gd name="connsiteX1539" fmla="*/ 801908 w 2604760"/>
                  <a:gd name="connsiteY1539" fmla="*/ 403580 h 1411689"/>
                  <a:gd name="connsiteX1540" fmla="*/ 802426 w 2604760"/>
                  <a:gd name="connsiteY1540" fmla="*/ 394996 h 1411689"/>
                  <a:gd name="connsiteX1541" fmla="*/ 802943 w 2604760"/>
                  <a:gd name="connsiteY1541" fmla="*/ 385911 h 1411689"/>
                  <a:gd name="connsiteX1542" fmla="*/ 803469 w 2604760"/>
                  <a:gd name="connsiteY1542" fmla="*/ 377753 h 1411689"/>
                  <a:gd name="connsiteX1543" fmla="*/ 803987 w 2604760"/>
                  <a:gd name="connsiteY1543" fmla="*/ 371816 h 1411689"/>
                  <a:gd name="connsiteX1544" fmla="*/ 804513 w 2604760"/>
                  <a:gd name="connsiteY1544" fmla="*/ 369002 h 1411689"/>
                  <a:gd name="connsiteX1545" fmla="*/ 805031 w 2604760"/>
                  <a:gd name="connsiteY1545" fmla="*/ 369686 h 1411689"/>
                  <a:gd name="connsiteX1546" fmla="*/ 805549 w 2604760"/>
                  <a:gd name="connsiteY1546" fmla="*/ 373553 h 1411689"/>
                  <a:gd name="connsiteX1547" fmla="*/ 806075 w 2604760"/>
                  <a:gd name="connsiteY1547" fmla="*/ 379607 h 1411689"/>
                  <a:gd name="connsiteX1548" fmla="*/ 806592 w 2604760"/>
                  <a:gd name="connsiteY1548" fmla="*/ 386437 h 1411689"/>
                  <a:gd name="connsiteX1549" fmla="*/ 807119 w 2604760"/>
                  <a:gd name="connsiteY1549" fmla="*/ 392483 h 1411689"/>
                  <a:gd name="connsiteX1550" fmla="*/ 807636 w 2604760"/>
                  <a:gd name="connsiteY1550" fmla="*/ 396315 h 1411689"/>
                  <a:gd name="connsiteX1551" fmla="*/ 808154 w 2604760"/>
                  <a:gd name="connsiteY1551" fmla="*/ 396950 h 1411689"/>
                  <a:gd name="connsiteX1552" fmla="*/ 808680 w 2604760"/>
                  <a:gd name="connsiteY1552" fmla="*/ 393944 h 1411689"/>
                  <a:gd name="connsiteX1553" fmla="*/ 809198 w 2604760"/>
                  <a:gd name="connsiteY1553" fmla="*/ 387564 h 1411689"/>
                  <a:gd name="connsiteX1554" fmla="*/ 809724 w 2604760"/>
                  <a:gd name="connsiteY1554" fmla="*/ 378721 h 1411689"/>
                  <a:gd name="connsiteX1555" fmla="*/ 810241 w 2604760"/>
                  <a:gd name="connsiteY1555" fmla="*/ 368810 h 1411689"/>
                  <a:gd name="connsiteX1556" fmla="*/ 810759 w 2604760"/>
                  <a:gd name="connsiteY1556" fmla="*/ 359366 h 1411689"/>
                  <a:gd name="connsiteX1557" fmla="*/ 811285 w 2604760"/>
                  <a:gd name="connsiteY1557" fmla="*/ 351842 h 1411689"/>
                  <a:gd name="connsiteX1558" fmla="*/ 811803 w 2604760"/>
                  <a:gd name="connsiteY1558" fmla="*/ 347316 h 1411689"/>
                  <a:gd name="connsiteX1559" fmla="*/ 812329 w 2604760"/>
                  <a:gd name="connsiteY1559" fmla="*/ 346297 h 1411689"/>
                  <a:gd name="connsiteX1560" fmla="*/ 812847 w 2604760"/>
                  <a:gd name="connsiteY1560" fmla="*/ 348661 h 1411689"/>
                  <a:gd name="connsiteX1561" fmla="*/ 813365 w 2604760"/>
                  <a:gd name="connsiteY1561" fmla="*/ 353629 h 1411689"/>
                  <a:gd name="connsiteX1562" fmla="*/ 813890 w 2604760"/>
                  <a:gd name="connsiteY1562" fmla="*/ 359975 h 1411689"/>
                  <a:gd name="connsiteX1563" fmla="*/ 814408 w 2604760"/>
                  <a:gd name="connsiteY1563" fmla="*/ 366280 h 1411689"/>
                  <a:gd name="connsiteX1564" fmla="*/ 814934 w 2604760"/>
                  <a:gd name="connsiteY1564" fmla="*/ 371164 h 1411689"/>
                  <a:gd name="connsiteX1565" fmla="*/ 815452 w 2604760"/>
                  <a:gd name="connsiteY1565" fmla="*/ 373594 h 1411689"/>
                  <a:gd name="connsiteX1566" fmla="*/ 815970 w 2604760"/>
                  <a:gd name="connsiteY1566" fmla="*/ 373027 h 1411689"/>
                  <a:gd name="connsiteX1567" fmla="*/ 816496 w 2604760"/>
                  <a:gd name="connsiteY1567" fmla="*/ 369486 h 1411689"/>
                  <a:gd name="connsiteX1568" fmla="*/ 817014 w 2604760"/>
                  <a:gd name="connsiteY1568" fmla="*/ 363582 h 1411689"/>
                  <a:gd name="connsiteX1569" fmla="*/ 817540 w 2604760"/>
                  <a:gd name="connsiteY1569" fmla="*/ 356359 h 1411689"/>
                  <a:gd name="connsiteX1570" fmla="*/ 818057 w 2604760"/>
                  <a:gd name="connsiteY1570" fmla="*/ 349053 h 1411689"/>
                  <a:gd name="connsiteX1571" fmla="*/ 818575 w 2604760"/>
                  <a:gd name="connsiteY1571" fmla="*/ 342865 h 1411689"/>
                  <a:gd name="connsiteX1572" fmla="*/ 819101 w 2604760"/>
                  <a:gd name="connsiteY1572" fmla="*/ 338732 h 1411689"/>
                  <a:gd name="connsiteX1573" fmla="*/ 819619 w 2604760"/>
                  <a:gd name="connsiteY1573" fmla="*/ 337154 h 1411689"/>
                  <a:gd name="connsiteX1574" fmla="*/ 820145 w 2604760"/>
                  <a:gd name="connsiteY1574" fmla="*/ 338148 h 1411689"/>
                  <a:gd name="connsiteX1575" fmla="*/ 820663 w 2604760"/>
                  <a:gd name="connsiteY1575" fmla="*/ 341312 h 1411689"/>
                  <a:gd name="connsiteX1576" fmla="*/ 821180 w 2604760"/>
                  <a:gd name="connsiteY1576" fmla="*/ 345855 h 1411689"/>
                  <a:gd name="connsiteX1577" fmla="*/ 821706 w 2604760"/>
                  <a:gd name="connsiteY1577" fmla="*/ 350815 h 1411689"/>
                  <a:gd name="connsiteX1578" fmla="*/ 822224 w 2604760"/>
                  <a:gd name="connsiteY1578" fmla="*/ 355174 h 1411689"/>
                  <a:gd name="connsiteX1579" fmla="*/ 822750 w 2604760"/>
                  <a:gd name="connsiteY1579" fmla="*/ 358163 h 1411689"/>
                  <a:gd name="connsiteX1580" fmla="*/ 823268 w 2604760"/>
                  <a:gd name="connsiteY1580" fmla="*/ 359357 h 1411689"/>
                  <a:gd name="connsiteX1581" fmla="*/ 823786 w 2604760"/>
                  <a:gd name="connsiteY1581" fmla="*/ 358723 h 1411689"/>
                  <a:gd name="connsiteX1582" fmla="*/ 824312 w 2604760"/>
                  <a:gd name="connsiteY1582" fmla="*/ 356577 h 1411689"/>
                  <a:gd name="connsiteX1583" fmla="*/ 824829 w 2604760"/>
                  <a:gd name="connsiteY1583" fmla="*/ 353529 h 1411689"/>
                  <a:gd name="connsiteX1584" fmla="*/ 825355 w 2604760"/>
                  <a:gd name="connsiteY1584" fmla="*/ 350356 h 1411689"/>
                  <a:gd name="connsiteX1585" fmla="*/ 825873 w 2604760"/>
                  <a:gd name="connsiteY1585" fmla="*/ 347800 h 1411689"/>
                  <a:gd name="connsiteX1586" fmla="*/ 826391 w 2604760"/>
                  <a:gd name="connsiteY1586" fmla="*/ 346398 h 1411689"/>
                  <a:gd name="connsiteX1587" fmla="*/ 826917 w 2604760"/>
                  <a:gd name="connsiteY1587" fmla="*/ 346406 h 1411689"/>
                  <a:gd name="connsiteX1588" fmla="*/ 827435 w 2604760"/>
                  <a:gd name="connsiteY1588" fmla="*/ 347775 h 1411689"/>
                  <a:gd name="connsiteX1589" fmla="*/ 827961 w 2604760"/>
                  <a:gd name="connsiteY1589" fmla="*/ 350230 h 1411689"/>
                  <a:gd name="connsiteX1590" fmla="*/ 828478 w 2604760"/>
                  <a:gd name="connsiteY1590" fmla="*/ 353320 h 1411689"/>
                  <a:gd name="connsiteX1591" fmla="*/ 828996 w 2604760"/>
                  <a:gd name="connsiteY1591" fmla="*/ 356468 h 1411689"/>
                  <a:gd name="connsiteX1592" fmla="*/ 829522 w 2604760"/>
                  <a:gd name="connsiteY1592" fmla="*/ 359123 h 1411689"/>
                  <a:gd name="connsiteX1593" fmla="*/ 830040 w 2604760"/>
                  <a:gd name="connsiteY1593" fmla="*/ 360894 h 1411689"/>
                  <a:gd name="connsiteX1594" fmla="*/ 830566 w 2604760"/>
                  <a:gd name="connsiteY1594" fmla="*/ 361695 h 1411689"/>
                  <a:gd name="connsiteX1595" fmla="*/ 831084 w 2604760"/>
                  <a:gd name="connsiteY1595" fmla="*/ 361712 h 1411689"/>
                  <a:gd name="connsiteX1596" fmla="*/ 831601 w 2604760"/>
                  <a:gd name="connsiteY1596" fmla="*/ 361311 h 1411689"/>
                  <a:gd name="connsiteX1597" fmla="*/ 832127 w 2604760"/>
                  <a:gd name="connsiteY1597" fmla="*/ 360935 h 1411689"/>
                  <a:gd name="connsiteX1598" fmla="*/ 832645 w 2604760"/>
                  <a:gd name="connsiteY1598" fmla="*/ 361061 h 1411689"/>
                  <a:gd name="connsiteX1599" fmla="*/ 833171 w 2604760"/>
                  <a:gd name="connsiteY1599" fmla="*/ 362104 h 1411689"/>
                  <a:gd name="connsiteX1600" fmla="*/ 833689 w 2604760"/>
                  <a:gd name="connsiteY1600" fmla="*/ 364234 h 1411689"/>
                  <a:gd name="connsiteX1601" fmla="*/ 834207 w 2604760"/>
                  <a:gd name="connsiteY1601" fmla="*/ 367340 h 1411689"/>
                  <a:gd name="connsiteX1602" fmla="*/ 834733 w 2604760"/>
                  <a:gd name="connsiteY1602" fmla="*/ 371031 h 1411689"/>
                  <a:gd name="connsiteX1603" fmla="*/ 835250 w 2604760"/>
                  <a:gd name="connsiteY1603" fmla="*/ 374805 h 1411689"/>
                  <a:gd name="connsiteX1604" fmla="*/ 835777 w 2604760"/>
                  <a:gd name="connsiteY1604" fmla="*/ 378104 h 1411689"/>
                  <a:gd name="connsiteX1605" fmla="*/ 836294 w 2604760"/>
                  <a:gd name="connsiteY1605" fmla="*/ 380450 h 1411689"/>
                  <a:gd name="connsiteX1606" fmla="*/ 836812 w 2604760"/>
                  <a:gd name="connsiteY1606" fmla="*/ 381460 h 1411689"/>
                  <a:gd name="connsiteX1607" fmla="*/ 837338 w 2604760"/>
                  <a:gd name="connsiteY1607" fmla="*/ 381068 h 1411689"/>
                  <a:gd name="connsiteX1608" fmla="*/ 837856 w 2604760"/>
                  <a:gd name="connsiteY1608" fmla="*/ 379548 h 1411689"/>
                  <a:gd name="connsiteX1609" fmla="*/ 838382 w 2604760"/>
                  <a:gd name="connsiteY1609" fmla="*/ 377477 h 1411689"/>
                  <a:gd name="connsiteX1610" fmla="*/ 838900 w 2604760"/>
                  <a:gd name="connsiteY1610" fmla="*/ 375582 h 1411689"/>
                  <a:gd name="connsiteX1611" fmla="*/ 839417 w 2604760"/>
                  <a:gd name="connsiteY1611" fmla="*/ 374571 h 1411689"/>
                  <a:gd name="connsiteX1612" fmla="*/ 839943 w 2604760"/>
                  <a:gd name="connsiteY1612" fmla="*/ 375031 h 1411689"/>
                  <a:gd name="connsiteX1613" fmla="*/ 840461 w 2604760"/>
                  <a:gd name="connsiteY1613" fmla="*/ 377360 h 1411689"/>
                  <a:gd name="connsiteX1614" fmla="*/ 840987 w 2604760"/>
                  <a:gd name="connsiteY1614" fmla="*/ 381619 h 1411689"/>
                  <a:gd name="connsiteX1615" fmla="*/ 841505 w 2604760"/>
                  <a:gd name="connsiteY1615" fmla="*/ 387414 h 1411689"/>
                  <a:gd name="connsiteX1616" fmla="*/ 842023 w 2604760"/>
                  <a:gd name="connsiteY1616" fmla="*/ 393952 h 1411689"/>
                  <a:gd name="connsiteX1617" fmla="*/ 842549 w 2604760"/>
                  <a:gd name="connsiteY1617" fmla="*/ 400240 h 1411689"/>
                  <a:gd name="connsiteX1618" fmla="*/ 843066 w 2604760"/>
                  <a:gd name="connsiteY1618" fmla="*/ 405292 h 1411689"/>
                  <a:gd name="connsiteX1619" fmla="*/ 843592 w 2604760"/>
                  <a:gd name="connsiteY1619" fmla="*/ 408306 h 1411689"/>
                  <a:gd name="connsiteX1620" fmla="*/ 844110 w 2604760"/>
                  <a:gd name="connsiteY1620" fmla="*/ 408791 h 1411689"/>
                  <a:gd name="connsiteX1621" fmla="*/ 844628 w 2604760"/>
                  <a:gd name="connsiteY1621" fmla="*/ 406686 h 1411689"/>
                  <a:gd name="connsiteX1622" fmla="*/ 845154 w 2604760"/>
                  <a:gd name="connsiteY1622" fmla="*/ 402461 h 1411689"/>
                  <a:gd name="connsiteX1623" fmla="*/ 845672 w 2604760"/>
                  <a:gd name="connsiteY1623" fmla="*/ 397050 h 1411689"/>
                  <a:gd name="connsiteX1624" fmla="*/ 846198 w 2604760"/>
                  <a:gd name="connsiteY1624" fmla="*/ 391606 h 1411689"/>
                  <a:gd name="connsiteX1625" fmla="*/ 846715 w 2604760"/>
                  <a:gd name="connsiteY1625" fmla="*/ 387331 h 1411689"/>
                  <a:gd name="connsiteX1626" fmla="*/ 847233 w 2604760"/>
                  <a:gd name="connsiteY1626" fmla="*/ 385218 h 1411689"/>
                  <a:gd name="connsiteX1627" fmla="*/ 847759 w 2604760"/>
                  <a:gd name="connsiteY1627" fmla="*/ 385953 h 1411689"/>
                  <a:gd name="connsiteX1628" fmla="*/ 848277 w 2604760"/>
                  <a:gd name="connsiteY1628" fmla="*/ 389710 h 1411689"/>
                  <a:gd name="connsiteX1629" fmla="*/ 848803 w 2604760"/>
                  <a:gd name="connsiteY1629" fmla="*/ 396040 h 1411689"/>
                  <a:gd name="connsiteX1630" fmla="*/ 849321 w 2604760"/>
                  <a:gd name="connsiteY1630" fmla="*/ 403914 h 1411689"/>
                  <a:gd name="connsiteX1631" fmla="*/ 849838 w 2604760"/>
                  <a:gd name="connsiteY1631" fmla="*/ 411955 h 1411689"/>
                  <a:gd name="connsiteX1632" fmla="*/ 850364 w 2604760"/>
                  <a:gd name="connsiteY1632" fmla="*/ 418736 h 1411689"/>
                  <a:gd name="connsiteX1633" fmla="*/ 850882 w 2604760"/>
                  <a:gd name="connsiteY1633" fmla="*/ 423045 h 1411689"/>
                  <a:gd name="connsiteX1634" fmla="*/ 851408 w 2604760"/>
                  <a:gd name="connsiteY1634" fmla="*/ 424063 h 1411689"/>
                  <a:gd name="connsiteX1635" fmla="*/ 851926 w 2604760"/>
                  <a:gd name="connsiteY1635" fmla="*/ 421550 h 1411689"/>
                  <a:gd name="connsiteX1636" fmla="*/ 852444 w 2604760"/>
                  <a:gd name="connsiteY1636" fmla="*/ 415905 h 1411689"/>
                  <a:gd name="connsiteX1637" fmla="*/ 852970 w 2604760"/>
                  <a:gd name="connsiteY1637" fmla="*/ 408148 h 1411689"/>
                  <a:gd name="connsiteX1638" fmla="*/ 853487 w 2604760"/>
                  <a:gd name="connsiteY1638" fmla="*/ 399697 h 1411689"/>
                  <a:gd name="connsiteX1639" fmla="*/ 854014 w 2604760"/>
                  <a:gd name="connsiteY1639" fmla="*/ 392065 h 1411689"/>
                  <a:gd name="connsiteX1640" fmla="*/ 854531 w 2604760"/>
                  <a:gd name="connsiteY1640" fmla="*/ 386612 h 1411689"/>
                  <a:gd name="connsiteX1641" fmla="*/ 855049 w 2604760"/>
                  <a:gd name="connsiteY1641" fmla="*/ 384308 h 1411689"/>
                  <a:gd name="connsiteX1642" fmla="*/ 855575 w 2604760"/>
                  <a:gd name="connsiteY1642" fmla="*/ 385519 h 1411689"/>
                  <a:gd name="connsiteX1643" fmla="*/ 856093 w 2604760"/>
                  <a:gd name="connsiteY1643" fmla="*/ 389936 h 1411689"/>
                  <a:gd name="connsiteX1644" fmla="*/ 856619 w 2604760"/>
                  <a:gd name="connsiteY1644" fmla="*/ 396599 h 1411689"/>
                  <a:gd name="connsiteX1645" fmla="*/ 857136 w 2604760"/>
                  <a:gd name="connsiteY1645" fmla="*/ 404098 h 1411689"/>
                  <a:gd name="connsiteX1646" fmla="*/ 857654 w 2604760"/>
                  <a:gd name="connsiteY1646" fmla="*/ 410895 h 1411689"/>
                  <a:gd name="connsiteX1647" fmla="*/ 858180 w 2604760"/>
                  <a:gd name="connsiteY1647" fmla="*/ 415613 h 1411689"/>
                  <a:gd name="connsiteX1648" fmla="*/ 858698 w 2604760"/>
                  <a:gd name="connsiteY1648" fmla="*/ 417233 h 1411689"/>
                  <a:gd name="connsiteX1649" fmla="*/ 859224 w 2604760"/>
                  <a:gd name="connsiteY1649" fmla="*/ 415321 h 1411689"/>
                  <a:gd name="connsiteX1650" fmla="*/ 859742 w 2604760"/>
                  <a:gd name="connsiteY1650" fmla="*/ 410102 h 1411689"/>
                  <a:gd name="connsiteX1651" fmla="*/ 860260 w 2604760"/>
                  <a:gd name="connsiteY1651" fmla="*/ 402428 h 1411689"/>
                  <a:gd name="connsiteX1652" fmla="*/ 860786 w 2604760"/>
                  <a:gd name="connsiteY1652" fmla="*/ 393577 h 1411689"/>
                  <a:gd name="connsiteX1653" fmla="*/ 861303 w 2604760"/>
                  <a:gd name="connsiteY1653" fmla="*/ 385001 h 1411689"/>
                  <a:gd name="connsiteX1654" fmla="*/ 861829 w 2604760"/>
                  <a:gd name="connsiteY1654" fmla="*/ 378053 h 1411689"/>
                  <a:gd name="connsiteX1655" fmla="*/ 862347 w 2604760"/>
                  <a:gd name="connsiteY1655" fmla="*/ 373686 h 1411689"/>
                  <a:gd name="connsiteX1656" fmla="*/ 862865 w 2604760"/>
                  <a:gd name="connsiteY1656" fmla="*/ 372342 h 1411689"/>
                  <a:gd name="connsiteX1657" fmla="*/ 863391 w 2604760"/>
                  <a:gd name="connsiteY1657" fmla="*/ 373845 h 1411689"/>
                  <a:gd name="connsiteX1658" fmla="*/ 863909 w 2604760"/>
                  <a:gd name="connsiteY1658" fmla="*/ 377527 h 1411689"/>
                  <a:gd name="connsiteX1659" fmla="*/ 864435 w 2604760"/>
                  <a:gd name="connsiteY1659" fmla="*/ 382312 h 1411689"/>
                  <a:gd name="connsiteX1660" fmla="*/ 864952 w 2604760"/>
                  <a:gd name="connsiteY1660" fmla="*/ 386963 h 1411689"/>
                  <a:gd name="connsiteX1661" fmla="*/ 865470 w 2604760"/>
                  <a:gd name="connsiteY1661" fmla="*/ 390320 h 1411689"/>
                  <a:gd name="connsiteX1662" fmla="*/ 865996 w 2604760"/>
                  <a:gd name="connsiteY1662" fmla="*/ 391531 h 1411689"/>
                  <a:gd name="connsiteX1663" fmla="*/ 866514 w 2604760"/>
                  <a:gd name="connsiteY1663" fmla="*/ 390220 h 1411689"/>
                  <a:gd name="connsiteX1664" fmla="*/ 867040 w 2604760"/>
                  <a:gd name="connsiteY1664" fmla="*/ 386487 h 1411689"/>
                  <a:gd name="connsiteX1665" fmla="*/ 867558 w 2604760"/>
                  <a:gd name="connsiteY1665" fmla="*/ 380909 h 1411689"/>
                  <a:gd name="connsiteX1666" fmla="*/ 868075 w 2604760"/>
                  <a:gd name="connsiteY1666" fmla="*/ 374404 h 1411689"/>
                  <a:gd name="connsiteX1667" fmla="*/ 868601 w 2604760"/>
                  <a:gd name="connsiteY1667" fmla="*/ 368000 h 1411689"/>
                  <a:gd name="connsiteX1668" fmla="*/ 869119 w 2604760"/>
                  <a:gd name="connsiteY1668" fmla="*/ 362622 h 1411689"/>
                  <a:gd name="connsiteX1669" fmla="*/ 869645 w 2604760"/>
                  <a:gd name="connsiteY1669" fmla="*/ 358890 h 1411689"/>
                  <a:gd name="connsiteX1670" fmla="*/ 870163 w 2604760"/>
                  <a:gd name="connsiteY1670" fmla="*/ 357019 h 1411689"/>
                  <a:gd name="connsiteX1671" fmla="*/ 870681 w 2604760"/>
                  <a:gd name="connsiteY1671" fmla="*/ 356852 h 1411689"/>
                  <a:gd name="connsiteX1672" fmla="*/ 871207 w 2604760"/>
                  <a:gd name="connsiteY1672" fmla="*/ 357954 h 1411689"/>
                  <a:gd name="connsiteX1673" fmla="*/ 871724 w 2604760"/>
                  <a:gd name="connsiteY1673" fmla="*/ 359666 h 1411689"/>
                  <a:gd name="connsiteX1674" fmla="*/ 872250 w 2604760"/>
                  <a:gd name="connsiteY1674" fmla="*/ 361261 h 1411689"/>
                  <a:gd name="connsiteX1675" fmla="*/ 872768 w 2604760"/>
                  <a:gd name="connsiteY1675" fmla="*/ 362071 h 1411689"/>
                  <a:gd name="connsiteX1676" fmla="*/ 873286 w 2604760"/>
                  <a:gd name="connsiteY1676" fmla="*/ 361687 h 1411689"/>
                  <a:gd name="connsiteX1677" fmla="*/ 873812 w 2604760"/>
                  <a:gd name="connsiteY1677" fmla="*/ 360050 h 1411689"/>
                  <a:gd name="connsiteX1678" fmla="*/ 874330 w 2604760"/>
                  <a:gd name="connsiteY1678" fmla="*/ 357395 h 1411689"/>
                  <a:gd name="connsiteX1679" fmla="*/ 874856 w 2604760"/>
                  <a:gd name="connsiteY1679" fmla="*/ 354188 h 1411689"/>
                  <a:gd name="connsiteX1680" fmla="*/ 875373 w 2604760"/>
                  <a:gd name="connsiteY1680" fmla="*/ 350982 h 1411689"/>
                  <a:gd name="connsiteX1681" fmla="*/ 875891 w 2604760"/>
                  <a:gd name="connsiteY1681" fmla="*/ 348318 h 1411689"/>
                  <a:gd name="connsiteX1682" fmla="*/ 876417 w 2604760"/>
                  <a:gd name="connsiteY1682" fmla="*/ 346615 h 1411689"/>
                  <a:gd name="connsiteX1683" fmla="*/ 876935 w 2604760"/>
                  <a:gd name="connsiteY1683" fmla="*/ 345997 h 1411689"/>
                  <a:gd name="connsiteX1684" fmla="*/ 877461 w 2604760"/>
                  <a:gd name="connsiteY1684" fmla="*/ 346289 h 1411689"/>
                  <a:gd name="connsiteX1685" fmla="*/ 877979 w 2604760"/>
                  <a:gd name="connsiteY1685" fmla="*/ 347132 h 1411689"/>
                  <a:gd name="connsiteX1686" fmla="*/ 878496 w 2604760"/>
                  <a:gd name="connsiteY1686" fmla="*/ 348026 h 1411689"/>
                  <a:gd name="connsiteX1687" fmla="*/ 879022 w 2604760"/>
                  <a:gd name="connsiteY1687" fmla="*/ 348535 h 1411689"/>
                  <a:gd name="connsiteX1688" fmla="*/ 879540 w 2604760"/>
                  <a:gd name="connsiteY1688" fmla="*/ 348243 h 1411689"/>
                  <a:gd name="connsiteX1689" fmla="*/ 880066 w 2604760"/>
                  <a:gd name="connsiteY1689" fmla="*/ 346949 h 1411689"/>
                  <a:gd name="connsiteX1690" fmla="*/ 880584 w 2604760"/>
                  <a:gd name="connsiteY1690" fmla="*/ 344677 h 1411689"/>
                  <a:gd name="connsiteX1691" fmla="*/ 881102 w 2604760"/>
                  <a:gd name="connsiteY1691" fmla="*/ 341797 h 1411689"/>
                  <a:gd name="connsiteX1692" fmla="*/ 881628 w 2604760"/>
                  <a:gd name="connsiteY1692" fmla="*/ 338882 h 1411689"/>
                  <a:gd name="connsiteX1693" fmla="*/ 882146 w 2604760"/>
                  <a:gd name="connsiteY1693" fmla="*/ 336536 h 1411689"/>
                  <a:gd name="connsiteX1694" fmla="*/ 882672 w 2604760"/>
                  <a:gd name="connsiteY1694" fmla="*/ 335258 h 1411689"/>
                  <a:gd name="connsiteX1695" fmla="*/ 883189 w 2604760"/>
                  <a:gd name="connsiteY1695" fmla="*/ 335392 h 1411689"/>
                  <a:gd name="connsiteX1696" fmla="*/ 883707 w 2604760"/>
                  <a:gd name="connsiteY1696" fmla="*/ 337062 h 1411689"/>
                  <a:gd name="connsiteX1697" fmla="*/ 884233 w 2604760"/>
                  <a:gd name="connsiteY1697" fmla="*/ 340085 h 1411689"/>
                  <a:gd name="connsiteX1698" fmla="*/ 884751 w 2604760"/>
                  <a:gd name="connsiteY1698" fmla="*/ 343968 h 1411689"/>
                  <a:gd name="connsiteX1699" fmla="*/ 885277 w 2604760"/>
                  <a:gd name="connsiteY1699" fmla="*/ 347976 h 1411689"/>
                  <a:gd name="connsiteX1700" fmla="*/ 885795 w 2604760"/>
                  <a:gd name="connsiteY1700" fmla="*/ 351316 h 1411689"/>
                  <a:gd name="connsiteX1701" fmla="*/ 886312 w 2604760"/>
                  <a:gd name="connsiteY1701" fmla="*/ 353345 h 1411689"/>
                  <a:gd name="connsiteX1702" fmla="*/ 886838 w 2604760"/>
                  <a:gd name="connsiteY1702" fmla="*/ 353637 h 1411689"/>
                  <a:gd name="connsiteX1703" fmla="*/ 887356 w 2604760"/>
                  <a:gd name="connsiteY1703" fmla="*/ 352076 h 1411689"/>
                  <a:gd name="connsiteX1704" fmla="*/ 887882 w 2604760"/>
                  <a:gd name="connsiteY1704" fmla="*/ 348911 h 1411689"/>
                  <a:gd name="connsiteX1705" fmla="*/ 888400 w 2604760"/>
                  <a:gd name="connsiteY1705" fmla="*/ 344761 h 1411689"/>
                  <a:gd name="connsiteX1706" fmla="*/ 888918 w 2604760"/>
                  <a:gd name="connsiteY1706" fmla="*/ 340519 h 1411689"/>
                  <a:gd name="connsiteX1707" fmla="*/ 889444 w 2604760"/>
                  <a:gd name="connsiteY1707" fmla="*/ 337121 h 1411689"/>
                  <a:gd name="connsiteX1708" fmla="*/ 889961 w 2604760"/>
                  <a:gd name="connsiteY1708" fmla="*/ 335325 h 1411689"/>
                  <a:gd name="connsiteX1709" fmla="*/ 890487 w 2604760"/>
                  <a:gd name="connsiteY1709" fmla="*/ 335693 h 1411689"/>
                  <a:gd name="connsiteX1710" fmla="*/ 891005 w 2604760"/>
                  <a:gd name="connsiteY1710" fmla="*/ 338448 h 1411689"/>
                  <a:gd name="connsiteX1711" fmla="*/ 891523 w 2604760"/>
                  <a:gd name="connsiteY1711" fmla="*/ 343425 h 1411689"/>
                  <a:gd name="connsiteX1712" fmla="*/ 892049 w 2604760"/>
                  <a:gd name="connsiteY1712" fmla="*/ 350013 h 1411689"/>
                  <a:gd name="connsiteX1713" fmla="*/ 892567 w 2604760"/>
                  <a:gd name="connsiteY1713" fmla="*/ 357195 h 1411689"/>
                  <a:gd name="connsiteX1714" fmla="*/ 893093 w 2604760"/>
                  <a:gd name="connsiteY1714" fmla="*/ 363850 h 1411689"/>
                  <a:gd name="connsiteX1715" fmla="*/ 893610 w 2604760"/>
                  <a:gd name="connsiteY1715" fmla="*/ 368927 h 1411689"/>
                  <a:gd name="connsiteX1716" fmla="*/ 894128 w 2604760"/>
                  <a:gd name="connsiteY1716" fmla="*/ 371665 h 1411689"/>
                  <a:gd name="connsiteX1717" fmla="*/ 894654 w 2604760"/>
                  <a:gd name="connsiteY1717" fmla="*/ 371707 h 1411689"/>
                  <a:gd name="connsiteX1718" fmla="*/ 895172 w 2604760"/>
                  <a:gd name="connsiteY1718" fmla="*/ 369160 h 1411689"/>
                  <a:gd name="connsiteX1719" fmla="*/ 895698 w 2604760"/>
                  <a:gd name="connsiteY1719" fmla="*/ 364643 h 1411689"/>
                  <a:gd name="connsiteX1720" fmla="*/ 896216 w 2604760"/>
                  <a:gd name="connsiteY1720" fmla="*/ 359165 h 1411689"/>
                  <a:gd name="connsiteX1721" fmla="*/ 896733 w 2604760"/>
                  <a:gd name="connsiteY1721" fmla="*/ 353930 h 1411689"/>
                  <a:gd name="connsiteX1722" fmla="*/ 897259 w 2604760"/>
                  <a:gd name="connsiteY1722" fmla="*/ 350097 h 1411689"/>
                  <a:gd name="connsiteX1723" fmla="*/ 897777 w 2604760"/>
                  <a:gd name="connsiteY1723" fmla="*/ 348577 h 1411689"/>
                  <a:gd name="connsiteX1724" fmla="*/ 898303 w 2604760"/>
                  <a:gd name="connsiteY1724" fmla="*/ 349946 h 1411689"/>
                  <a:gd name="connsiteX1725" fmla="*/ 898821 w 2604760"/>
                  <a:gd name="connsiteY1725" fmla="*/ 354272 h 1411689"/>
                  <a:gd name="connsiteX1726" fmla="*/ 899339 w 2604760"/>
                  <a:gd name="connsiteY1726" fmla="*/ 361052 h 1411689"/>
                  <a:gd name="connsiteX1727" fmla="*/ 899865 w 2604760"/>
                  <a:gd name="connsiteY1727" fmla="*/ 369261 h 1411689"/>
                  <a:gd name="connsiteX1728" fmla="*/ 900382 w 2604760"/>
                  <a:gd name="connsiteY1728" fmla="*/ 377611 h 1411689"/>
                  <a:gd name="connsiteX1729" fmla="*/ 900908 w 2604760"/>
                  <a:gd name="connsiteY1729" fmla="*/ 384784 h 1411689"/>
                  <a:gd name="connsiteX1730" fmla="*/ 901426 w 2604760"/>
                  <a:gd name="connsiteY1730" fmla="*/ 389719 h 1411689"/>
                  <a:gd name="connsiteX1731" fmla="*/ 901944 w 2604760"/>
                  <a:gd name="connsiteY1731" fmla="*/ 391698 h 1411689"/>
                  <a:gd name="connsiteX1732" fmla="*/ 902470 w 2604760"/>
                  <a:gd name="connsiteY1732" fmla="*/ 390570 h 1411689"/>
                  <a:gd name="connsiteX1733" fmla="*/ 902988 w 2604760"/>
                  <a:gd name="connsiteY1733" fmla="*/ 386729 h 1411689"/>
                  <a:gd name="connsiteX1734" fmla="*/ 903514 w 2604760"/>
                  <a:gd name="connsiteY1734" fmla="*/ 381076 h 1411689"/>
                  <a:gd name="connsiteX1735" fmla="*/ 904032 w 2604760"/>
                  <a:gd name="connsiteY1735" fmla="*/ 374872 h 1411689"/>
                  <a:gd name="connsiteX1736" fmla="*/ 904549 w 2604760"/>
                  <a:gd name="connsiteY1736" fmla="*/ 369403 h 1411689"/>
                  <a:gd name="connsiteX1737" fmla="*/ 905075 w 2604760"/>
                  <a:gd name="connsiteY1737" fmla="*/ 365837 h 1411689"/>
                  <a:gd name="connsiteX1738" fmla="*/ 905593 w 2604760"/>
                  <a:gd name="connsiteY1738" fmla="*/ 364935 h 1411689"/>
                  <a:gd name="connsiteX1739" fmla="*/ 906119 w 2604760"/>
                  <a:gd name="connsiteY1739" fmla="*/ 366956 h 1411689"/>
                  <a:gd name="connsiteX1740" fmla="*/ 906637 w 2604760"/>
                  <a:gd name="connsiteY1740" fmla="*/ 371582 h 1411689"/>
                  <a:gd name="connsiteX1741" fmla="*/ 907154 w 2604760"/>
                  <a:gd name="connsiteY1741" fmla="*/ 377995 h 1411689"/>
                  <a:gd name="connsiteX1742" fmla="*/ 907681 w 2604760"/>
                  <a:gd name="connsiteY1742" fmla="*/ 385051 h 1411689"/>
                  <a:gd name="connsiteX1743" fmla="*/ 908198 w 2604760"/>
                  <a:gd name="connsiteY1743" fmla="*/ 391514 h 1411689"/>
                  <a:gd name="connsiteX1744" fmla="*/ 908724 w 2604760"/>
                  <a:gd name="connsiteY1744" fmla="*/ 396299 h 1411689"/>
                  <a:gd name="connsiteX1745" fmla="*/ 909242 w 2604760"/>
                  <a:gd name="connsiteY1745" fmla="*/ 398637 h 1411689"/>
                  <a:gd name="connsiteX1746" fmla="*/ 909760 w 2604760"/>
                  <a:gd name="connsiteY1746" fmla="*/ 398253 h 1411689"/>
                  <a:gd name="connsiteX1747" fmla="*/ 910286 w 2604760"/>
                  <a:gd name="connsiteY1747" fmla="*/ 395355 h 1411689"/>
                  <a:gd name="connsiteX1748" fmla="*/ 910804 w 2604760"/>
                  <a:gd name="connsiteY1748" fmla="*/ 390629 h 1411689"/>
                  <a:gd name="connsiteX1749" fmla="*/ 911330 w 2604760"/>
                  <a:gd name="connsiteY1749" fmla="*/ 385109 h 1411689"/>
                  <a:gd name="connsiteX1750" fmla="*/ 911847 w 2604760"/>
                  <a:gd name="connsiteY1750" fmla="*/ 379890 h 1411689"/>
                  <a:gd name="connsiteX1751" fmla="*/ 912365 w 2604760"/>
                  <a:gd name="connsiteY1751" fmla="*/ 375957 h 1411689"/>
                  <a:gd name="connsiteX1752" fmla="*/ 912891 w 2604760"/>
                  <a:gd name="connsiteY1752" fmla="*/ 373903 h 1411689"/>
                  <a:gd name="connsiteX1753" fmla="*/ 913409 w 2604760"/>
                  <a:gd name="connsiteY1753" fmla="*/ 373912 h 1411689"/>
                  <a:gd name="connsiteX1754" fmla="*/ 913935 w 2604760"/>
                  <a:gd name="connsiteY1754" fmla="*/ 375724 h 1411689"/>
                  <a:gd name="connsiteX1755" fmla="*/ 914453 w 2604760"/>
                  <a:gd name="connsiteY1755" fmla="*/ 378755 h 1411689"/>
                  <a:gd name="connsiteX1756" fmla="*/ 914970 w 2604760"/>
                  <a:gd name="connsiteY1756" fmla="*/ 382212 h 1411689"/>
                  <a:gd name="connsiteX1757" fmla="*/ 915496 w 2604760"/>
                  <a:gd name="connsiteY1757" fmla="*/ 385235 h 1411689"/>
                  <a:gd name="connsiteX1758" fmla="*/ 916014 w 2604760"/>
                  <a:gd name="connsiteY1758" fmla="*/ 387105 h 1411689"/>
                  <a:gd name="connsiteX1759" fmla="*/ 916540 w 2604760"/>
                  <a:gd name="connsiteY1759" fmla="*/ 387381 h 1411689"/>
                  <a:gd name="connsiteX1760" fmla="*/ 917058 w 2604760"/>
                  <a:gd name="connsiteY1760" fmla="*/ 386003 h 1411689"/>
                  <a:gd name="connsiteX1761" fmla="*/ 917576 w 2604760"/>
                  <a:gd name="connsiteY1761" fmla="*/ 383264 h 1411689"/>
                  <a:gd name="connsiteX1762" fmla="*/ 918102 w 2604760"/>
                  <a:gd name="connsiteY1762" fmla="*/ 379690 h 1411689"/>
                  <a:gd name="connsiteX1763" fmla="*/ 918619 w 2604760"/>
                  <a:gd name="connsiteY1763" fmla="*/ 375974 h 1411689"/>
                  <a:gd name="connsiteX1764" fmla="*/ 919145 w 2604760"/>
                  <a:gd name="connsiteY1764" fmla="*/ 372776 h 1411689"/>
                  <a:gd name="connsiteX1765" fmla="*/ 919663 w 2604760"/>
                  <a:gd name="connsiteY1765" fmla="*/ 370555 h 1411689"/>
                  <a:gd name="connsiteX1766" fmla="*/ 920181 w 2604760"/>
                  <a:gd name="connsiteY1766" fmla="*/ 369469 h 1411689"/>
                  <a:gd name="connsiteX1767" fmla="*/ 920707 w 2604760"/>
                  <a:gd name="connsiteY1767" fmla="*/ 369302 h 1411689"/>
                  <a:gd name="connsiteX1768" fmla="*/ 921225 w 2604760"/>
                  <a:gd name="connsiteY1768" fmla="*/ 369628 h 1411689"/>
                  <a:gd name="connsiteX1769" fmla="*/ 921751 w 2604760"/>
                  <a:gd name="connsiteY1769" fmla="*/ 369937 h 1411689"/>
                  <a:gd name="connsiteX1770" fmla="*/ 922268 w 2604760"/>
                  <a:gd name="connsiteY1770" fmla="*/ 369728 h 1411689"/>
                  <a:gd name="connsiteX1771" fmla="*/ 922786 w 2604760"/>
                  <a:gd name="connsiteY1771" fmla="*/ 368593 h 1411689"/>
                  <a:gd name="connsiteX1772" fmla="*/ 923312 w 2604760"/>
                  <a:gd name="connsiteY1772" fmla="*/ 366355 h 1411689"/>
                  <a:gd name="connsiteX1773" fmla="*/ 923830 w 2604760"/>
                  <a:gd name="connsiteY1773" fmla="*/ 363107 h 1411689"/>
                  <a:gd name="connsiteX1774" fmla="*/ 924356 w 2604760"/>
                  <a:gd name="connsiteY1774" fmla="*/ 359274 h 1411689"/>
                  <a:gd name="connsiteX1775" fmla="*/ 924874 w 2604760"/>
                  <a:gd name="connsiteY1775" fmla="*/ 355441 h 1411689"/>
                  <a:gd name="connsiteX1776" fmla="*/ 925391 w 2604760"/>
                  <a:gd name="connsiteY1776" fmla="*/ 352218 h 1411689"/>
                  <a:gd name="connsiteX1777" fmla="*/ 925917 w 2604760"/>
                  <a:gd name="connsiteY1777" fmla="*/ 350047 h 1411689"/>
                  <a:gd name="connsiteX1778" fmla="*/ 926435 w 2604760"/>
                  <a:gd name="connsiteY1778" fmla="*/ 349195 h 1411689"/>
                  <a:gd name="connsiteX1779" fmla="*/ 926961 w 2604760"/>
                  <a:gd name="connsiteY1779" fmla="*/ 349621 h 1411689"/>
                  <a:gd name="connsiteX1780" fmla="*/ 927479 w 2604760"/>
                  <a:gd name="connsiteY1780" fmla="*/ 350965 h 1411689"/>
                  <a:gd name="connsiteX1781" fmla="*/ 927997 w 2604760"/>
                  <a:gd name="connsiteY1781" fmla="*/ 352585 h 1411689"/>
                  <a:gd name="connsiteX1782" fmla="*/ 928523 w 2604760"/>
                  <a:gd name="connsiteY1782" fmla="*/ 353712 h 1411689"/>
                  <a:gd name="connsiteX1783" fmla="*/ 929041 w 2604760"/>
                  <a:gd name="connsiteY1783" fmla="*/ 353671 h 1411689"/>
                  <a:gd name="connsiteX1784" fmla="*/ 929567 w 2604760"/>
                  <a:gd name="connsiteY1784" fmla="*/ 352001 h 1411689"/>
                  <a:gd name="connsiteX1785" fmla="*/ 930084 w 2604760"/>
                  <a:gd name="connsiteY1785" fmla="*/ 348560 h 1411689"/>
                  <a:gd name="connsiteX1786" fmla="*/ 930602 w 2604760"/>
                  <a:gd name="connsiteY1786" fmla="*/ 343525 h 1411689"/>
                  <a:gd name="connsiteX1787" fmla="*/ 931128 w 2604760"/>
                  <a:gd name="connsiteY1787" fmla="*/ 337446 h 1411689"/>
                  <a:gd name="connsiteX1788" fmla="*/ 931646 w 2604760"/>
                  <a:gd name="connsiteY1788" fmla="*/ 331158 h 1411689"/>
                  <a:gd name="connsiteX1789" fmla="*/ 932172 w 2604760"/>
                  <a:gd name="connsiteY1789" fmla="*/ 325605 h 1411689"/>
                  <a:gd name="connsiteX1790" fmla="*/ 932690 w 2604760"/>
                  <a:gd name="connsiteY1790" fmla="*/ 321614 h 1411689"/>
                  <a:gd name="connsiteX1791" fmla="*/ 933207 w 2604760"/>
                  <a:gd name="connsiteY1791" fmla="*/ 319685 h 1411689"/>
                  <a:gd name="connsiteX1792" fmla="*/ 933733 w 2604760"/>
                  <a:gd name="connsiteY1792" fmla="*/ 319944 h 1411689"/>
                  <a:gd name="connsiteX1793" fmla="*/ 934251 w 2604760"/>
                  <a:gd name="connsiteY1793" fmla="*/ 322174 h 1411689"/>
                  <a:gd name="connsiteX1794" fmla="*/ 934777 w 2604760"/>
                  <a:gd name="connsiteY1794" fmla="*/ 325781 h 1411689"/>
                  <a:gd name="connsiteX1795" fmla="*/ 935295 w 2604760"/>
                  <a:gd name="connsiteY1795" fmla="*/ 329864 h 1411689"/>
                  <a:gd name="connsiteX1796" fmla="*/ 935813 w 2604760"/>
                  <a:gd name="connsiteY1796" fmla="*/ 333363 h 1411689"/>
                  <a:gd name="connsiteX1797" fmla="*/ 936339 w 2604760"/>
                  <a:gd name="connsiteY1797" fmla="*/ 335325 h 1411689"/>
                  <a:gd name="connsiteX1798" fmla="*/ 936856 w 2604760"/>
                  <a:gd name="connsiteY1798" fmla="*/ 335116 h 1411689"/>
                  <a:gd name="connsiteX1799" fmla="*/ 937382 w 2604760"/>
                  <a:gd name="connsiteY1799" fmla="*/ 332503 h 1411689"/>
                  <a:gd name="connsiteX1800" fmla="*/ 937900 w 2604760"/>
                  <a:gd name="connsiteY1800" fmla="*/ 327668 h 1411689"/>
                  <a:gd name="connsiteX1801" fmla="*/ 938418 w 2604760"/>
                  <a:gd name="connsiteY1801" fmla="*/ 321222 h 1411689"/>
                  <a:gd name="connsiteX1802" fmla="*/ 938944 w 2604760"/>
                  <a:gd name="connsiteY1802" fmla="*/ 314124 h 1411689"/>
                  <a:gd name="connsiteX1803" fmla="*/ 939462 w 2604760"/>
                  <a:gd name="connsiteY1803" fmla="*/ 307510 h 1411689"/>
                  <a:gd name="connsiteX1804" fmla="*/ 939988 w 2604760"/>
                  <a:gd name="connsiteY1804" fmla="*/ 302408 h 1411689"/>
                  <a:gd name="connsiteX1805" fmla="*/ 940505 w 2604760"/>
                  <a:gd name="connsiteY1805" fmla="*/ 299537 h 1411689"/>
                  <a:gd name="connsiteX1806" fmla="*/ 941023 w 2604760"/>
                  <a:gd name="connsiteY1806" fmla="*/ 299251 h 1411689"/>
                  <a:gd name="connsiteX1807" fmla="*/ 941549 w 2604760"/>
                  <a:gd name="connsiteY1807" fmla="*/ 301507 h 1411689"/>
                  <a:gd name="connsiteX1808" fmla="*/ 942067 w 2604760"/>
                  <a:gd name="connsiteY1808" fmla="*/ 305832 h 1411689"/>
                  <a:gd name="connsiteX1809" fmla="*/ 942593 w 2604760"/>
                  <a:gd name="connsiteY1809" fmla="*/ 311385 h 1411689"/>
                  <a:gd name="connsiteX1810" fmla="*/ 943111 w 2604760"/>
                  <a:gd name="connsiteY1810" fmla="*/ 317055 h 1411689"/>
                  <a:gd name="connsiteX1811" fmla="*/ 943628 w 2604760"/>
                  <a:gd name="connsiteY1811" fmla="*/ 321731 h 1411689"/>
                  <a:gd name="connsiteX1812" fmla="*/ 944154 w 2604760"/>
                  <a:gd name="connsiteY1812" fmla="*/ 324528 h 1411689"/>
                  <a:gd name="connsiteX1813" fmla="*/ 944672 w 2604760"/>
                  <a:gd name="connsiteY1813" fmla="*/ 324929 h 1411689"/>
                  <a:gd name="connsiteX1814" fmla="*/ 945198 w 2604760"/>
                  <a:gd name="connsiteY1814" fmla="*/ 322817 h 1411689"/>
                  <a:gd name="connsiteX1815" fmla="*/ 945716 w 2604760"/>
                  <a:gd name="connsiteY1815" fmla="*/ 318550 h 1411689"/>
                  <a:gd name="connsiteX1816" fmla="*/ 946234 w 2604760"/>
                  <a:gd name="connsiteY1816" fmla="*/ 312871 h 1411689"/>
                  <a:gd name="connsiteX1817" fmla="*/ 946760 w 2604760"/>
                  <a:gd name="connsiteY1817" fmla="*/ 306809 h 1411689"/>
                  <a:gd name="connsiteX1818" fmla="*/ 947277 w 2604760"/>
                  <a:gd name="connsiteY1818" fmla="*/ 301440 h 1411689"/>
                  <a:gd name="connsiteX1819" fmla="*/ 947803 w 2604760"/>
                  <a:gd name="connsiteY1819" fmla="*/ 297697 h 1411689"/>
                  <a:gd name="connsiteX1820" fmla="*/ 948321 w 2604760"/>
                  <a:gd name="connsiteY1820" fmla="*/ 296228 h 1411689"/>
                  <a:gd name="connsiteX1821" fmla="*/ 948839 w 2604760"/>
                  <a:gd name="connsiteY1821" fmla="*/ 297303 h 1411689"/>
                  <a:gd name="connsiteX1822" fmla="*/ 949365 w 2604760"/>
                  <a:gd name="connsiteY1822" fmla="*/ 300765 h 1411689"/>
                  <a:gd name="connsiteX1823" fmla="*/ 949883 w 2604760"/>
                  <a:gd name="connsiteY1823" fmla="*/ 306032 h 1411689"/>
                  <a:gd name="connsiteX1824" fmla="*/ 950409 w 2604760"/>
                  <a:gd name="connsiteY1824" fmla="*/ 312195 h 1411689"/>
                  <a:gd name="connsiteX1825" fmla="*/ 950927 w 2604760"/>
                  <a:gd name="connsiteY1825" fmla="*/ 318216 h 1411689"/>
                  <a:gd name="connsiteX1826" fmla="*/ 951444 w 2604760"/>
                  <a:gd name="connsiteY1826" fmla="*/ 323125 h 1411689"/>
                  <a:gd name="connsiteX1827" fmla="*/ 951970 w 2604760"/>
                  <a:gd name="connsiteY1827" fmla="*/ 326215 h 1411689"/>
                  <a:gd name="connsiteX1828" fmla="*/ 952488 w 2604760"/>
                  <a:gd name="connsiteY1828" fmla="*/ 327092 h 1411689"/>
                  <a:gd name="connsiteX1829" fmla="*/ 953014 w 2604760"/>
                  <a:gd name="connsiteY1829" fmla="*/ 325781 h 1411689"/>
                  <a:gd name="connsiteX1830" fmla="*/ 953532 w 2604760"/>
                  <a:gd name="connsiteY1830" fmla="*/ 322708 h 1411689"/>
                  <a:gd name="connsiteX1831" fmla="*/ 954049 w 2604760"/>
                  <a:gd name="connsiteY1831" fmla="*/ 318625 h 1411689"/>
                  <a:gd name="connsiteX1832" fmla="*/ 954576 w 2604760"/>
                  <a:gd name="connsiteY1832" fmla="*/ 314466 h 1411689"/>
                  <a:gd name="connsiteX1833" fmla="*/ 955093 w 2604760"/>
                  <a:gd name="connsiteY1833" fmla="*/ 311151 h 1411689"/>
                  <a:gd name="connsiteX1834" fmla="*/ 955619 w 2604760"/>
                  <a:gd name="connsiteY1834" fmla="*/ 309414 h 1411689"/>
                  <a:gd name="connsiteX1835" fmla="*/ 956137 w 2604760"/>
                  <a:gd name="connsiteY1835" fmla="*/ 309640 h 1411689"/>
                  <a:gd name="connsiteX1836" fmla="*/ 956655 w 2604760"/>
                  <a:gd name="connsiteY1836" fmla="*/ 311836 h 1411689"/>
                  <a:gd name="connsiteX1837" fmla="*/ 957181 w 2604760"/>
                  <a:gd name="connsiteY1837" fmla="*/ 315652 h 1411689"/>
                  <a:gd name="connsiteX1838" fmla="*/ 957699 w 2604760"/>
                  <a:gd name="connsiteY1838" fmla="*/ 320462 h 1411689"/>
                  <a:gd name="connsiteX1839" fmla="*/ 958225 w 2604760"/>
                  <a:gd name="connsiteY1839" fmla="*/ 325480 h 1411689"/>
                  <a:gd name="connsiteX1840" fmla="*/ 958742 w 2604760"/>
                  <a:gd name="connsiteY1840" fmla="*/ 329914 h 1411689"/>
                  <a:gd name="connsiteX1841" fmla="*/ 959260 w 2604760"/>
                  <a:gd name="connsiteY1841" fmla="*/ 333137 h 1411689"/>
                  <a:gd name="connsiteX1842" fmla="*/ 959786 w 2604760"/>
                  <a:gd name="connsiteY1842" fmla="*/ 334791 h 1411689"/>
                  <a:gd name="connsiteX1843" fmla="*/ 960304 w 2604760"/>
                  <a:gd name="connsiteY1843" fmla="*/ 334874 h 1411689"/>
                  <a:gd name="connsiteX1844" fmla="*/ 960830 w 2604760"/>
                  <a:gd name="connsiteY1844" fmla="*/ 333655 h 1411689"/>
                  <a:gd name="connsiteX1845" fmla="*/ 961348 w 2604760"/>
                  <a:gd name="connsiteY1845" fmla="*/ 331693 h 1411689"/>
                  <a:gd name="connsiteX1846" fmla="*/ 961865 w 2604760"/>
                  <a:gd name="connsiteY1846" fmla="*/ 329647 h 1411689"/>
                  <a:gd name="connsiteX1847" fmla="*/ 962391 w 2604760"/>
                  <a:gd name="connsiteY1847" fmla="*/ 328186 h 1411689"/>
                  <a:gd name="connsiteX1848" fmla="*/ 962909 w 2604760"/>
                  <a:gd name="connsiteY1848" fmla="*/ 327768 h 1411689"/>
                  <a:gd name="connsiteX1849" fmla="*/ 963435 w 2604760"/>
                  <a:gd name="connsiteY1849" fmla="*/ 328562 h 1411689"/>
                  <a:gd name="connsiteX1850" fmla="*/ 963953 w 2604760"/>
                  <a:gd name="connsiteY1850" fmla="*/ 330407 h 1411689"/>
                  <a:gd name="connsiteX1851" fmla="*/ 964471 w 2604760"/>
                  <a:gd name="connsiteY1851" fmla="*/ 332929 h 1411689"/>
                  <a:gd name="connsiteX1852" fmla="*/ 964997 w 2604760"/>
                  <a:gd name="connsiteY1852" fmla="*/ 335609 h 1411689"/>
                  <a:gd name="connsiteX1853" fmla="*/ 965514 w 2604760"/>
                  <a:gd name="connsiteY1853" fmla="*/ 337922 h 1411689"/>
                  <a:gd name="connsiteX1854" fmla="*/ 966040 w 2604760"/>
                  <a:gd name="connsiteY1854" fmla="*/ 339425 h 1411689"/>
                  <a:gd name="connsiteX1855" fmla="*/ 966558 w 2604760"/>
                  <a:gd name="connsiteY1855" fmla="*/ 339859 h 1411689"/>
                  <a:gd name="connsiteX1856" fmla="*/ 967076 w 2604760"/>
                  <a:gd name="connsiteY1856" fmla="*/ 339258 h 1411689"/>
                  <a:gd name="connsiteX1857" fmla="*/ 967602 w 2604760"/>
                  <a:gd name="connsiteY1857" fmla="*/ 337939 h 1411689"/>
                  <a:gd name="connsiteX1858" fmla="*/ 968120 w 2604760"/>
                  <a:gd name="connsiteY1858" fmla="*/ 336411 h 1411689"/>
                  <a:gd name="connsiteX1859" fmla="*/ 968646 w 2604760"/>
                  <a:gd name="connsiteY1859" fmla="*/ 335200 h 1411689"/>
                  <a:gd name="connsiteX1860" fmla="*/ 969163 w 2604760"/>
                  <a:gd name="connsiteY1860" fmla="*/ 334782 h 1411689"/>
                  <a:gd name="connsiteX1861" fmla="*/ 969681 w 2604760"/>
                  <a:gd name="connsiteY1861" fmla="*/ 335450 h 1411689"/>
                  <a:gd name="connsiteX1862" fmla="*/ 970207 w 2604760"/>
                  <a:gd name="connsiteY1862" fmla="*/ 337221 h 1411689"/>
                  <a:gd name="connsiteX1863" fmla="*/ 970725 w 2604760"/>
                  <a:gd name="connsiteY1863" fmla="*/ 339776 h 1411689"/>
                  <a:gd name="connsiteX1864" fmla="*/ 971251 w 2604760"/>
                  <a:gd name="connsiteY1864" fmla="*/ 342540 h 1411689"/>
                  <a:gd name="connsiteX1865" fmla="*/ 971769 w 2604760"/>
                  <a:gd name="connsiteY1865" fmla="*/ 344794 h 1411689"/>
                  <a:gd name="connsiteX1866" fmla="*/ 972286 w 2604760"/>
                  <a:gd name="connsiteY1866" fmla="*/ 345913 h 1411689"/>
                  <a:gd name="connsiteX1867" fmla="*/ 972813 w 2604760"/>
                  <a:gd name="connsiteY1867" fmla="*/ 345487 h 1411689"/>
                  <a:gd name="connsiteX1868" fmla="*/ 973330 w 2604760"/>
                  <a:gd name="connsiteY1868" fmla="*/ 343366 h 1411689"/>
                  <a:gd name="connsiteX1869" fmla="*/ 973856 w 2604760"/>
                  <a:gd name="connsiteY1869" fmla="*/ 339742 h 1411689"/>
                  <a:gd name="connsiteX1870" fmla="*/ 974374 w 2604760"/>
                  <a:gd name="connsiteY1870" fmla="*/ 335158 h 1411689"/>
                  <a:gd name="connsiteX1871" fmla="*/ 974892 w 2604760"/>
                  <a:gd name="connsiteY1871" fmla="*/ 330457 h 1411689"/>
                  <a:gd name="connsiteX1872" fmla="*/ 975418 w 2604760"/>
                  <a:gd name="connsiteY1872" fmla="*/ 326549 h 1411689"/>
                  <a:gd name="connsiteX1873" fmla="*/ 975936 w 2604760"/>
                  <a:gd name="connsiteY1873" fmla="*/ 324186 h 1411689"/>
                  <a:gd name="connsiteX1874" fmla="*/ 976462 w 2604760"/>
                  <a:gd name="connsiteY1874" fmla="*/ 323810 h 1411689"/>
                  <a:gd name="connsiteX1875" fmla="*/ 976979 w 2604760"/>
                  <a:gd name="connsiteY1875" fmla="*/ 325447 h 1411689"/>
                  <a:gd name="connsiteX1876" fmla="*/ 977497 w 2604760"/>
                  <a:gd name="connsiteY1876" fmla="*/ 328754 h 1411689"/>
                  <a:gd name="connsiteX1877" fmla="*/ 978023 w 2604760"/>
                  <a:gd name="connsiteY1877" fmla="*/ 332987 h 1411689"/>
                  <a:gd name="connsiteX1878" fmla="*/ 978541 w 2604760"/>
                  <a:gd name="connsiteY1878" fmla="*/ 337137 h 1411689"/>
                  <a:gd name="connsiteX1879" fmla="*/ 979067 w 2604760"/>
                  <a:gd name="connsiteY1879" fmla="*/ 340085 h 1411689"/>
                  <a:gd name="connsiteX1880" fmla="*/ 979585 w 2604760"/>
                  <a:gd name="connsiteY1880" fmla="*/ 340945 h 1411689"/>
                  <a:gd name="connsiteX1881" fmla="*/ 980102 w 2604760"/>
                  <a:gd name="connsiteY1881" fmla="*/ 339216 h 1411689"/>
                  <a:gd name="connsiteX1882" fmla="*/ 980628 w 2604760"/>
                  <a:gd name="connsiteY1882" fmla="*/ 334883 h 1411689"/>
                  <a:gd name="connsiteX1883" fmla="*/ 981146 w 2604760"/>
                  <a:gd name="connsiteY1883" fmla="*/ 328386 h 1411689"/>
                  <a:gd name="connsiteX1884" fmla="*/ 981672 w 2604760"/>
                  <a:gd name="connsiteY1884" fmla="*/ 320595 h 1411689"/>
                  <a:gd name="connsiteX1885" fmla="*/ 982190 w 2604760"/>
                  <a:gd name="connsiteY1885" fmla="*/ 312721 h 1411689"/>
                  <a:gd name="connsiteX1886" fmla="*/ 982708 w 2604760"/>
                  <a:gd name="connsiteY1886" fmla="*/ 305999 h 1411689"/>
                  <a:gd name="connsiteX1887" fmla="*/ 983234 w 2604760"/>
                  <a:gd name="connsiteY1887" fmla="*/ 301432 h 1411689"/>
                  <a:gd name="connsiteX1888" fmla="*/ 983751 w 2604760"/>
                  <a:gd name="connsiteY1888" fmla="*/ 299554 h 1411689"/>
                  <a:gd name="connsiteX1889" fmla="*/ 984277 w 2604760"/>
                  <a:gd name="connsiteY1889" fmla="*/ 300418 h 1411689"/>
                  <a:gd name="connsiteX1890" fmla="*/ 984795 w 2604760"/>
                  <a:gd name="connsiteY1890" fmla="*/ 303586 h 1411689"/>
                  <a:gd name="connsiteX1891" fmla="*/ 985313 w 2604760"/>
                  <a:gd name="connsiteY1891" fmla="*/ 308170 h 1411689"/>
                  <a:gd name="connsiteX1892" fmla="*/ 985839 w 2604760"/>
                  <a:gd name="connsiteY1892" fmla="*/ 312988 h 1411689"/>
                  <a:gd name="connsiteX1893" fmla="*/ 986357 w 2604760"/>
                  <a:gd name="connsiteY1893" fmla="*/ 316738 h 1411689"/>
                  <a:gd name="connsiteX1894" fmla="*/ 986883 w 2604760"/>
                  <a:gd name="connsiteY1894" fmla="*/ 318341 h 1411689"/>
                  <a:gd name="connsiteX1895" fmla="*/ 987400 w 2604760"/>
                  <a:gd name="connsiteY1895" fmla="*/ 317147 h 1411689"/>
                  <a:gd name="connsiteX1896" fmla="*/ 987918 w 2604760"/>
                  <a:gd name="connsiteY1896" fmla="*/ 313047 h 1411689"/>
                  <a:gd name="connsiteX1897" fmla="*/ 988444 w 2604760"/>
                  <a:gd name="connsiteY1897" fmla="*/ 306433 h 1411689"/>
                  <a:gd name="connsiteX1898" fmla="*/ 988962 w 2604760"/>
                  <a:gd name="connsiteY1898" fmla="*/ 298152 h 1411689"/>
                  <a:gd name="connsiteX1899" fmla="*/ 989488 w 2604760"/>
                  <a:gd name="connsiteY1899" fmla="*/ 289385 h 1411689"/>
                  <a:gd name="connsiteX1900" fmla="*/ 990006 w 2604760"/>
                  <a:gd name="connsiteY1900" fmla="*/ 281397 h 1411689"/>
                  <a:gd name="connsiteX1901" fmla="*/ 990523 w 2604760"/>
                  <a:gd name="connsiteY1901" fmla="*/ 275262 h 1411689"/>
                  <a:gd name="connsiteX1902" fmla="*/ 991049 w 2604760"/>
                  <a:gd name="connsiteY1902" fmla="*/ 271658 h 1411689"/>
                  <a:gd name="connsiteX1903" fmla="*/ 991567 w 2604760"/>
                  <a:gd name="connsiteY1903" fmla="*/ 270793 h 1411689"/>
                  <a:gd name="connsiteX1904" fmla="*/ 992093 w 2604760"/>
                  <a:gd name="connsiteY1904" fmla="*/ 272404 h 1411689"/>
                  <a:gd name="connsiteX1905" fmla="*/ 992611 w 2604760"/>
                  <a:gd name="connsiteY1905" fmla="*/ 275806 h 1411689"/>
                  <a:gd name="connsiteX1906" fmla="*/ 993129 w 2604760"/>
                  <a:gd name="connsiteY1906" fmla="*/ 279981 h 1411689"/>
                  <a:gd name="connsiteX1907" fmla="*/ 993655 w 2604760"/>
                  <a:gd name="connsiteY1907" fmla="*/ 283781 h 1411689"/>
                  <a:gd name="connsiteX1908" fmla="*/ 994172 w 2604760"/>
                  <a:gd name="connsiteY1908" fmla="*/ 286177 h 1411689"/>
                  <a:gd name="connsiteX1909" fmla="*/ 994698 w 2604760"/>
                  <a:gd name="connsiteY1909" fmla="*/ 286466 h 1411689"/>
                  <a:gd name="connsiteX1910" fmla="*/ 995216 w 2604760"/>
                  <a:gd name="connsiteY1910" fmla="*/ 284371 h 1411689"/>
                  <a:gd name="connsiteX1911" fmla="*/ 995734 w 2604760"/>
                  <a:gd name="connsiteY1911" fmla="*/ 280044 h 1411689"/>
                  <a:gd name="connsiteX1912" fmla="*/ 996260 w 2604760"/>
                  <a:gd name="connsiteY1912" fmla="*/ 274029 h 1411689"/>
                  <a:gd name="connsiteX1913" fmla="*/ 996778 w 2604760"/>
                  <a:gd name="connsiteY1913" fmla="*/ 267163 h 1411689"/>
                  <a:gd name="connsiteX1914" fmla="*/ 997304 w 2604760"/>
                  <a:gd name="connsiteY1914" fmla="*/ 260427 h 1411689"/>
                  <a:gd name="connsiteX1915" fmla="*/ 997822 w 2604760"/>
                  <a:gd name="connsiteY1915" fmla="*/ 254739 h 1411689"/>
                  <a:gd name="connsiteX1916" fmla="*/ 998339 w 2604760"/>
                  <a:gd name="connsiteY1916" fmla="*/ 250781 h 1411689"/>
                  <a:gd name="connsiteX1917" fmla="*/ 998865 w 2604760"/>
                  <a:gd name="connsiteY1917" fmla="*/ 248883 h 1411689"/>
                  <a:gd name="connsiteX1918" fmla="*/ 999383 w 2604760"/>
                  <a:gd name="connsiteY1918" fmla="*/ 249003 h 1411689"/>
                  <a:gd name="connsiteX1919" fmla="*/ 999909 w 2604760"/>
                  <a:gd name="connsiteY1919" fmla="*/ 250756 h 1411689"/>
                  <a:gd name="connsiteX1920" fmla="*/ 1000427 w 2604760"/>
                  <a:gd name="connsiteY1920" fmla="*/ 253499 h 1411689"/>
                  <a:gd name="connsiteX1921" fmla="*/ 1000944 w 2604760"/>
                  <a:gd name="connsiteY1921" fmla="*/ 256460 h 1411689"/>
                  <a:gd name="connsiteX1922" fmla="*/ 1001471 w 2604760"/>
                  <a:gd name="connsiteY1922" fmla="*/ 258885 h 1411689"/>
                  <a:gd name="connsiteX1923" fmla="*/ 1001988 w 2604760"/>
                  <a:gd name="connsiteY1923" fmla="*/ 260185 h 1411689"/>
                  <a:gd name="connsiteX1924" fmla="*/ 1002514 w 2604760"/>
                  <a:gd name="connsiteY1924" fmla="*/ 260043 h 1411689"/>
                  <a:gd name="connsiteX1925" fmla="*/ 1003032 w 2604760"/>
                  <a:gd name="connsiteY1925" fmla="*/ 258434 h 1411689"/>
                  <a:gd name="connsiteX1926" fmla="*/ 1003550 w 2604760"/>
                  <a:gd name="connsiteY1926" fmla="*/ 255613 h 1411689"/>
                  <a:gd name="connsiteX1927" fmla="*/ 1004076 w 2604760"/>
                  <a:gd name="connsiteY1927" fmla="*/ 252051 h 1411689"/>
                  <a:gd name="connsiteX1928" fmla="*/ 1004594 w 2604760"/>
                  <a:gd name="connsiteY1928" fmla="*/ 248350 h 1411689"/>
                  <a:gd name="connsiteX1929" fmla="*/ 1005120 w 2604760"/>
                  <a:gd name="connsiteY1929" fmla="*/ 245127 h 1411689"/>
                  <a:gd name="connsiteX1930" fmla="*/ 1005637 w 2604760"/>
                  <a:gd name="connsiteY1930" fmla="*/ 242885 h 1411689"/>
                  <a:gd name="connsiteX1931" fmla="*/ 1006155 w 2604760"/>
                  <a:gd name="connsiteY1931" fmla="*/ 241884 h 1411689"/>
                  <a:gd name="connsiteX1932" fmla="*/ 1006681 w 2604760"/>
                  <a:gd name="connsiteY1932" fmla="*/ 242112 h 1411689"/>
                  <a:gd name="connsiteX1933" fmla="*/ 1007199 w 2604760"/>
                  <a:gd name="connsiteY1933" fmla="*/ 243316 h 1411689"/>
                  <a:gd name="connsiteX1934" fmla="*/ 1007725 w 2604760"/>
                  <a:gd name="connsiteY1934" fmla="*/ 245106 h 1411689"/>
                  <a:gd name="connsiteX1935" fmla="*/ 1008243 w 2604760"/>
                  <a:gd name="connsiteY1935" fmla="*/ 247031 h 1411689"/>
                  <a:gd name="connsiteX1936" fmla="*/ 1008760 w 2604760"/>
                  <a:gd name="connsiteY1936" fmla="*/ 248660 h 1411689"/>
                  <a:gd name="connsiteX1937" fmla="*/ 1009286 w 2604760"/>
                  <a:gd name="connsiteY1937" fmla="*/ 249653 h 1411689"/>
                  <a:gd name="connsiteX1938" fmla="*/ 1009804 w 2604760"/>
                  <a:gd name="connsiteY1938" fmla="*/ 249846 h 1411689"/>
                  <a:gd name="connsiteX1939" fmla="*/ 1010330 w 2604760"/>
                  <a:gd name="connsiteY1939" fmla="*/ 249301 h 1411689"/>
                  <a:gd name="connsiteX1940" fmla="*/ 1010848 w 2604760"/>
                  <a:gd name="connsiteY1940" fmla="*/ 248278 h 1411689"/>
                  <a:gd name="connsiteX1941" fmla="*/ 1011366 w 2604760"/>
                  <a:gd name="connsiteY1941" fmla="*/ 247153 h 1411689"/>
                  <a:gd name="connsiteX1942" fmla="*/ 1011892 w 2604760"/>
                  <a:gd name="connsiteY1942" fmla="*/ 246331 h 1411689"/>
                  <a:gd name="connsiteX1943" fmla="*/ 1012409 w 2604760"/>
                  <a:gd name="connsiteY1943" fmla="*/ 246162 h 1411689"/>
                  <a:gd name="connsiteX1944" fmla="*/ 1012935 w 2604760"/>
                  <a:gd name="connsiteY1944" fmla="*/ 246869 h 1411689"/>
                  <a:gd name="connsiteX1945" fmla="*/ 1013453 w 2604760"/>
                  <a:gd name="connsiteY1945" fmla="*/ 248463 h 1411689"/>
                  <a:gd name="connsiteX1946" fmla="*/ 1013971 w 2604760"/>
                  <a:gd name="connsiteY1946" fmla="*/ 250707 h 1411689"/>
                  <a:gd name="connsiteX1947" fmla="*/ 1014497 w 2604760"/>
                  <a:gd name="connsiteY1947" fmla="*/ 253178 h 1411689"/>
                  <a:gd name="connsiteX1948" fmla="*/ 1015015 w 2604760"/>
                  <a:gd name="connsiteY1948" fmla="*/ 255398 h 1411689"/>
                  <a:gd name="connsiteX1949" fmla="*/ 1015541 w 2604760"/>
                  <a:gd name="connsiteY1949" fmla="*/ 256956 h 1411689"/>
                  <a:gd name="connsiteX1950" fmla="*/ 1016058 w 2604760"/>
                  <a:gd name="connsiteY1950" fmla="*/ 257578 h 1411689"/>
                  <a:gd name="connsiteX1951" fmla="*/ 1016576 w 2604760"/>
                  <a:gd name="connsiteY1951" fmla="*/ 257164 h 1411689"/>
                  <a:gd name="connsiteX1952" fmla="*/ 1017102 w 2604760"/>
                  <a:gd name="connsiteY1952" fmla="*/ 255842 h 1411689"/>
                  <a:gd name="connsiteX1953" fmla="*/ 1017620 w 2604760"/>
                  <a:gd name="connsiteY1953" fmla="*/ 254000 h 1411689"/>
                  <a:gd name="connsiteX1954" fmla="*/ 1018146 w 2604760"/>
                  <a:gd name="connsiteY1954" fmla="*/ 252224 h 1411689"/>
                  <a:gd name="connsiteX1955" fmla="*/ 1018664 w 2604760"/>
                  <a:gd name="connsiteY1955" fmla="*/ 251145 h 1411689"/>
                  <a:gd name="connsiteX1956" fmla="*/ 1019181 w 2604760"/>
                  <a:gd name="connsiteY1956" fmla="*/ 251267 h 1411689"/>
                  <a:gd name="connsiteX1957" fmla="*/ 1019708 w 2604760"/>
                  <a:gd name="connsiteY1957" fmla="*/ 252864 h 1411689"/>
                  <a:gd name="connsiteX1958" fmla="*/ 1020225 w 2604760"/>
                  <a:gd name="connsiteY1958" fmla="*/ 255945 h 1411689"/>
                  <a:gd name="connsiteX1959" fmla="*/ 1020751 w 2604760"/>
                  <a:gd name="connsiteY1959" fmla="*/ 260227 h 1411689"/>
                  <a:gd name="connsiteX1960" fmla="*/ 1021269 w 2604760"/>
                  <a:gd name="connsiteY1960" fmla="*/ 265131 h 1411689"/>
                  <a:gd name="connsiteX1961" fmla="*/ 1021787 w 2604760"/>
                  <a:gd name="connsiteY1961" fmla="*/ 269860 h 1411689"/>
                  <a:gd name="connsiteX1962" fmla="*/ 1022313 w 2604760"/>
                  <a:gd name="connsiteY1962" fmla="*/ 273581 h 1411689"/>
                  <a:gd name="connsiteX1963" fmla="*/ 1022830 w 2604760"/>
                  <a:gd name="connsiteY1963" fmla="*/ 275630 h 1411689"/>
                  <a:gd name="connsiteX1964" fmla="*/ 1023357 w 2604760"/>
                  <a:gd name="connsiteY1964" fmla="*/ 275657 h 1411689"/>
                  <a:gd name="connsiteX1965" fmla="*/ 1023874 w 2604760"/>
                  <a:gd name="connsiteY1965" fmla="*/ 273669 h 1411689"/>
                  <a:gd name="connsiteX1966" fmla="*/ 1024392 w 2604760"/>
                  <a:gd name="connsiteY1966" fmla="*/ 270052 h 1411689"/>
                  <a:gd name="connsiteX1967" fmla="*/ 1024918 w 2604760"/>
                  <a:gd name="connsiteY1967" fmla="*/ 265558 h 1411689"/>
                  <a:gd name="connsiteX1968" fmla="*/ 1025436 w 2604760"/>
                  <a:gd name="connsiteY1968" fmla="*/ 261194 h 1411689"/>
                  <a:gd name="connsiteX1969" fmla="*/ 1025962 w 2604760"/>
                  <a:gd name="connsiteY1969" fmla="*/ 257992 h 1411689"/>
                  <a:gd name="connsiteX1970" fmla="*/ 1026480 w 2604760"/>
                  <a:gd name="connsiteY1970" fmla="*/ 256743 h 1411689"/>
                  <a:gd name="connsiteX1971" fmla="*/ 1026997 w 2604760"/>
                  <a:gd name="connsiteY1971" fmla="*/ 257843 h 1411689"/>
                  <a:gd name="connsiteX1972" fmla="*/ 1027523 w 2604760"/>
                  <a:gd name="connsiteY1972" fmla="*/ 261259 h 1411689"/>
                  <a:gd name="connsiteX1973" fmla="*/ 1028041 w 2604760"/>
                  <a:gd name="connsiteY1973" fmla="*/ 266546 h 1411689"/>
                  <a:gd name="connsiteX1974" fmla="*/ 1028567 w 2604760"/>
                  <a:gd name="connsiteY1974" fmla="*/ 272867 h 1411689"/>
                  <a:gd name="connsiteX1975" fmla="*/ 1029085 w 2604760"/>
                  <a:gd name="connsiteY1975" fmla="*/ 279100 h 1411689"/>
                  <a:gd name="connsiteX1976" fmla="*/ 1029603 w 2604760"/>
                  <a:gd name="connsiteY1976" fmla="*/ 284059 h 1411689"/>
                  <a:gd name="connsiteX1977" fmla="*/ 1030129 w 2604760"/>
                  <a:gd name="connsiteY1977" fmla="*/ 286773 h 1411689"/>
                  <a:gd name="connsiteX1978" fmla="*/ 1030646 w 2604760"/>
                  <a:gd name="connsiteY1978" fmla="*/ 286703 h 1411689"/>
                  <a:gd name="connsiteX1979" fmla="*/ 1031172 w 2604760"/>
                  <a:gd name="connsiteY1979" fmla="*/ 283808 h 1411689"/>
                  <a:gd name="connsiteX1980" fmla="*/ 1031690 w 2604760"/>
                  <a:gd name="connsiteY1980" fmla="*/ 278560 h 1411689"/>
                  <a:gd name="connsiteX1981" fmla="*/ 1032208 w 2604760"/>
                  <a:gd name="connsiteY1981" fmla="*/ 271879 h 1411689"/>
                  <a:gd name="connsiteX1982" fmla="*/ 1032734 w 2604760"/>
                  <a:gd name="connsiteY1982" fmla="*/ 264996 h 1411689"/>
                  <a:gd name="connsiteX1983" fmla="*/ 1033252 w 2604760"/>
                  <a:gd name="connsiteY1983" fmla="*/ 259183 h 1411689"/>
                  <a:gd name="connsiteX1984" fmla="*/ 1033778 w 2604760"/>
                  <a:gd name="connsiteY1984" fmla="*/ 255463 h 1411689"/>
                  <a:gd name="connsiteX1985" fmla="*/ 1034295 w 2604760"/>
                  <a:gd name="connsiteY1985" fmla="*/ 254408 h 1411689"/>
                  <a:gd name="connsiteX1986" fmla="*/ 1034813 w 2604760"/>
                  <a:gd name="connsiteY1986" fmla="*/ 256082 h 1411689"/>
                  <a:gd name="connsiteX1987" fmla="*/ 1035339 w 2604760"/>
                  <a:gd name="connsiteY1987" fmla="*/ 260065 h 1411689"/>
                  <a:gd name="connsiteX1988" fmla="*/ 1035857 w 2604760"/>
                  <a:gd name="connsiteY1988" fmla="*/ 265494 h 1411689"/>
                  <a:gd name="connsiteX1989" fmla="*/ 1036383 w 2604760"/>
                  <a:gd name="connsiteY1989" fmla="*/ 271185 h 1411689"/>
                  <a:gd name="connsiteX1990" fmla="*/ 1036901 w 2604760"/>
                  <a:gd name="connsiteY1990" fmla="*/ 275868 h 1411689"/>
                  <a:gd name="connsiteX1991" fmla="*/ 1037418 w 2604760"/>
                  <a:gd name="connsiteY1991" fmla="*/ 278475 h 1411689"/>
                  <a:gd name="connsiteX1992" fmla="*/ 1037944 w 2604760"/>
                  <a:gd name="connsiteY1992" fmla="*/ 278361 h 1411689"/>
                  <a:gd name="connsiteX1993" fmla="*/ 1038462 w 2604760"/>
                  <a:gd name="connsiteY1993" fmla="*/ 275397 h 1411689"/>
                  <a:gd name="connsiteX1994" fmla="*/ 1038988 w 2604760"/>
                  <a:gd name="connsiteY1994" fmla="*/ 269959 h 1411689"/>
                  <a:gd name="connsiteX1995" fmla="*/ 1039506 w 2604760"/>
                  <a:gd name="connsiteY1995" fmla="*/ 262857 h 1411689"/>
                  <a:gd name="connsiteX1996" fmla="*/ 1040024 w 2604760"/>
                  <a:gd name="connsiteY1996" fmla="*/ 255201 h 1411689"/>
                  <a:gd name="connsiteX1997" fmla="*/ 1040550 w 2604760"/>
                  <a:gd name="connsiteY1997" fmla="*/ 248174 h 1411689"/>
                  <a:gd name="connsiteX1998" fmla="*/ 1041067 w 2604760"/>
                  <a:gd name="connsiteY1998" fmla="*/ 242779 h 1411689"/>
                  <a:gd name="connsiteX1999" fmla="*/ 1041594 w 2604760"/>
                  <a:gd name="connsiteY1999" fmla="*/ 239633 h 1411689"/>
                  <a:gd name="connsiteX2000" fmla="*/ 1042111 w 2604760"/>
                  <a:gd name="connsiteY2000" fmla="*/ 238897 h 1411689"/>
                  <a:gd name="connsiteX2001" fmla="*/ 1042629 w 2604760"/>
                  <a:gd name="connsiteY2001" fmla="*/ 240269 h 1411689"/>
                  <a:gd name="connsiteX2002" fmla="*/ 1043155 w 2604760"/>
                  <a:gd name="connsiteY2002" fmla="*/ 243063 h 1411689"/>
                  <a:gd name="connsiteX2003" fmla="*/ 1043673 w 2604760"/>
                  <a:gd name="connsiteY2003" fmla="*/ 246332 h 1411689"/>
                  <a:gd name="connsiteX2004" fmla="*/ 1044199 w 2604760"/>
                  <a:gd name="connsiteY2004" fmla="*/ 249064 h 1411689"/>
                  <a:gd name="connsiteX2005" fmla="*/ 1044717 w 2604760"/>
                  <a:gd name="connsiteY2005" fmla="*/ 250396 h 1411689"/>
                  <a:gd name="connsiteX2006" fmla="*/ 1045234 w 2604760"/>
                  <a:gd name="connsiteY2006" fmla="*/ 249789 h 1411689"/>
                  <a:gd name="connsiteX2007" fmla="*/ 1045760 w 2604760"/>
                  <a:gd name="connsiteY2007" fmla="*/ 247106 h 1411689"/>
                  <a:gd name="connsiteX2008" fmla="*/ 1046278 w 2604760"/>
                  <a:gd name="connsiteY2008" fmla="*/ 242588 h 1411689"/>
                  <a:gd name="connsiteX2009" fmla="*/ 1046804 w 2604760"/>
                  <a:gd name="connsiteY2009" fmla="*/ 236791 h 1411689"/>
                  <a:gd name="connsiteX2010" fmla="*/ 1047322 w 2604760"/>
                  <a:gd name="connsiteY2010" fmla="*/ 230470 h 1411689"/>
                  <a:gd name="connsiteX2011" fmla="*/ 1047839 w 2604760"/>
                  <a:gd name="connsiteY2011" fmla="*/ 224446 h 1411689"/>
                  <a:gd name="connsiteX2012" fmla="*/ 1048366 w 2604760"/>
                  <a:gd name="connsiteY2012" fmla="*/ 219435 h 1411689"/>
                  <a:gd name="connsiteX2013" fmla="*/ 1048883 w 2604760"/>
                  <a:gd name="connsiteY2013" fmla="*/ 215898 h 1411689"/>
                  <a:gd name="connsiteX2014" fmla="*/ 1049409 w 2604760"/>
                  <a:gd name="connsiteY2014" fmla="*/ 213944 h 1411689"/>
                  <a:gd name="connsiteX2015" fmla="*/ 1049927 w 2604760"/>
                  <a:gd name="connsiteY2015" fmla="*/ 213341 h 1411689"/>
                  <a:gd name="connsiteX2016" fmla="*/ 1050445 w 2604760"/>
                  <a:gd name="connsiteY2016" fmla="*/ 213605 h 1411689"/>
                  <a:gd name="connsiteX2017" fmla="*/ 1050971 w 2604760"/>
                  <a:gd name="connsiteY2017" fmla="*/ 214138 h 1411689"/>
                  <a:gd name="connsiteX2018" fmla="*/ 1051489 w 2604760"/>
                  <a:gd name="connsiteY2018" fmla="*/ 214350 h 1411689"/>
                  <a:gd name="connsiteX2019" fmla="*/ 1052015 w 2604760"/>
                  <a:gd name="connsiteY2019" fmla="*/ 213772 h 1411689"/>
                  <a:gd name="connsiteX2020" fmla="*/ 1052532 w 2604760"/>
                  <a:gd name="connsiteY2020" fmla="*/ 212141 h 1411689"/>
                  <a:gd name="connsiteX2021" fmla="*/ 1053050 w 2604760"/>
                  <a:gd name="connsiteY2021" fmla="*/ 209450 h 1411689"/>
                  <a:gd name="connsiteX2022" fmla="*/ 1053576 w 2604760"/>
                  <a:gd name="connsiteY2022" fmla="*/ 205926 h 1411689"/>
                  <a:gd name="connsiteX2023" fmla="*/ 1054094 w 2604760"/>
                  <a:gd name="connsiteY2023" fmla="*/ 201961 h 1411689"/>
                  <a:gd name="connsiteX2024" fmla="*/ 1054620 w 2604760"/>
                  <a:gd name="connsiteY2024" fmla="*/ 198010 h 1411689"/>
                  <a:gd name="connsiteX2025" fmla="*/ 1055138 w 2604760"/>
                  <a:gd name="connsiteY2025" fmla="*/ 194503 h 1411689"/>
                  <a:gd name="connsiteX2026" fmla="*/ 1055655 w 2604760"/>
                  <a:gd name="connsiteY2026" fmla="*/ 191775 h 1411689"/>
                  <a:gd name="connsiteX2027" fmla="*/ 1056181 w 2604760"/>
                  <a:gd name="connsiteY2027" fmla="*/ 189977 h 1411689"/>
                  <a:gd name="connsiteX2028" fmla="*/ 1056699 w 2604760"/>
                  <a:gd name="connsiteY2028" fmla="*/ 189025 h 1411689"/>
                  <a:gd name="connsiteX2029" fmla="*/ 1057225 w 2604760"/>
                  <a:gd name="connsiteY2029" fmla="*/ 188609 h 1411689"/>
                  <a:gd name="connsiteX2030" fmla="*/ 1057743 w 2604760"/>
                  <a:gd name="connsiteY2030" fmla="*/ 188299 h 1411689"/>
                  <a:gd name="connsiteX2031" fmla="*/ 1058261 w 2604760"/>
                  <a:gd name="connsiteY2031" fmla="*/ 187680 h 1411689"/>
                  <a:gd name="connsiteX2032" fmla="*/ 1058787 w 2604760"/>
                  <a:gd name="connsiteY2032" fmla="*/ 186458 h 1411689"/>
                  <a:gd name="connsiteX2033" fmla="*/ 1059304 w 2604760"/>
                  <a:gd name="connsiteY2033" fmla="*/ 184491 h 1411689"/>
                  <a:gd name="connsiteX2034" fmla="*/ 1059830 w 2604760"/>
                  <a:gd name="connsiteY2034" fmla="*/ 181811 h 1411689"/>
                  <a:gd name="connsiteX2035" fmla="*/ 1060348 w 2604760"/>
                  <a:gd name="connsiteY2035" fmla="*/ 178630 h 1411689"/>
                  <a:gd name="connsiteX2036" fmla="*/ 1060866 w 2604760"/>
                  <a:gd name="connsiteY2036" fmla="*/ 175332 h 1411689"/>
                  <a:gd name="connsiteX2037" fmla="*/ 1061392 w 2604760"/>
                  <a:gd name="connsiteY2037" fmla="*/ 172385 h 1411689"/>
                  <a:gd name="connsiteX2038" fmla="*/ 1061910 w 2604760"/>
                  <a:gd name="connsiteY2038" fmla="*/ 170219 h 1411689"/>
                  <a:gd name="connsiteX2039" fmla="*/ 1062436 w 2604760"/>
                  <a:gd name="connsiteY2039" fmla="*/ 169109 h 1411689"/>
                  <a:gd name="connsiteX2040" fmla="*/ 1062954 w 2604760"/>
                  <a:gd name="connsiteY2040" fmla="*/ 169136 h 1411689"/>
                  <a:gd name="connsiteX2041" fmla="*/ 1063471 w 2604760"/>
                  <a:gd name="connsiteY2041" fmla="*/ 170178 h 1411689"/>
                  <a:gd name="connsiteX2042" fmla="*/ 1063997 w 2604760"/>
                  <a:gd name="connsiteY2042" fmla="*/ 171914 h 1411689"/>
                  <a:gd name="connsiteX2043" fmla="*/ 1064515 w 2604760"/>
                  <a:gd name="connsiteY2043" fmla="*/ 173843 h 1411689"/>
                  <a:gd name="connsiteX2044" fmla="*/ 1065041 w 2604760"/>
                  <a:gd name="connsiteY2044" fmla="*/ 175384 h 1411689"/>
                  <a:gd name="connsiteX2045" fmla="*/ 1065559 w 2604760"/>
                  <a:gd name="connsiteY2045" fmla="*/ 176016 h 1411689"/>
                  <a:gd name="connsiteX2046" fmla="*/ 1066076 w 2604760"/>
                  <a:gd name="connsiteY2046" fmla="*/ 175423 h 1411689"/>
                  <a:gd name="connsiteX2047" fmla="*/ 1066603 w 2604760"/>
                  <a:gd name="connsiteY2047" fmla="*/ 173535 h 1411689"/>
                  <a:gd name="connsiteX2048" fmla="*/ 1067120 w 2604760"/>
                  <a:gd name="connsiteY2048" fmla="*/ 170524 h 1411689"/>
                  <a:gd name="connsiteX2049" fmla="*/ 1067646 w 2604760"/>
                  <a:gd name="connsiteY2049" fmla="*/ 166796 h 1411689"/>
                  <a:gd name="connsiteX2050" fmla="*/ 1068164 w 2604760"/>
                  <a:gd name="connsiteY2050" fmla="*/ 162968 h 1411689"/>
                  <a:gd name="connsiteX2051" fmla="*/ 1068682 w 2604760"/>
                  <a:gd name="connsiteY2051" fmla="*/ 159774 h 1411689"/>
                  <a:gd name="connsiteX2052" fmla="*/ 1069208 w 2604760"/>
                  <a:gd name="connsiteY2052" fmla="*/ 157879 h 1411689"/>
                  <a:gd name="connsiteX2053" fmla="*/ 1069725 w 2604760"/>
                  <a:gd name="connsiteY2053" fmla="*/ 157700 h 1411689"/>
                  <a:gd name="connsiteX2054" fmla="*/ 1070252 w 2604760"/>
                  <a:gd name="connsiteY2054" fmla="*/ 159330 h 1411689"/>
                  <a:gd name="connsiteX2055" fmla="*/ 1070769 w 2604760"/>
                  <a:gd name="connsiteY2055" fmla="*/ 162570 h 1411689"/>
                  <a:gd name="connsiteX2056" fmla="*/ 1071287 w 2604760"/>
                  <a:gd name="connsiteY2056" fmla="*/ 166958 h 1411689"/>
                  <a:gd name="connsiteX2057" fmla="*/ 1071813 w 2604760"/>
                  <a:gd name="connsiteY2057" fmla="*/ 171808 h 1411689"/>
                  <a:gd name="connsiteX2058" fmla="*/ 1072331 w 2604760"/>
                  <a:gd name="connsiteY2058" fmla="*/ 176286 h 1411689"/>
                  <a:gd name="connsiteX2059" fmla="*/ 1072857 w 2604760"/>
                  <a:gd name="connsiteY2059" fmla="*/ 179587 h 1411689"/>
                  <a:gd name="connsiteX2060" fmla="*/ 1073375 w 2604760"/>
                  <a:gd name="connsiteY2060" fmla="*/ 181136 h 1411689"/>
                  <a:gd name="connsiteX2061" fmla="*/ 1073892 w 2604760"/>
                  <a:gd name="connsiteY2061" fmla="*/ 180689 h 1411689"/>
                  <a:gd name="connsiteX2062" fmla="*/ 1074418 w 2604760"/>
                  <a:gd name="connsiteY2062" fmla="*/ 178357 h 1411689"/>
                  <a:gd name="connsiteX2063" fmla="*/ 1074936 w 2604760"/>
                  <a:gd name="connsiteY2063" fmla="*/ 174603 h 1411689"/>
                  <a:gd name="connsiteX2064" fmla="*/ 1075462 w 2604760"/>
                  <a:gd name="connsiteY2064" fmla="*/ 170199 h 1411689"/>
                  <a:gd name="connsiteX2065" fmla="*/ 1075980 w 2604760"/>
                  <a:gd name="connsiteY2065" fmla="*/ 166117 h 1411689"/>
                  <a:gd name="connsiteX2066" fmla="*/ 1076498 w 2604760"/>
                  <a:gd name="connsiteY2066" fmla="*/ 163307 h 1411689"/>
                  <a:gd name="connsiteX2067" fmla="*/ 1077024 w 2604760"/>
                  <a:gd name="connsiteY2067" fmla="*/ 162455 h 1411689"/>
                  <a:gd name="connsiteX2068" fmla="*/ 1077541 w 2604760"/>
                  <a:gd name="connsiteY2068" fmla="*/ 163867 h 1411689"/>
                  <a:gd name="connsiteX2069" fmla="*/ 1078067 w 2604760"/>
                  <a:gd name="connsiteY2069" fmla="*/ 167459 h 1411689"/>
                  <a:gd name="connsiteX2070" fmla="*/ 1078585 w 2604760"/>
                  <a:gd name="connsiteY2070" fmla="*/ 172798 h 1411689"/>
                  <a:gd name="connsiteX2071" fmla="*/ 1079103 w 2604760"/>
                  <a:gd name="connsiteY2071" fmla="*/ 179124 h 1411689"/>
                  <a:gd name="connsiteX2072" fmla="*/ 1079629 w 2604760"/>
                  <a:gd name="connsiteY2072" fmla="*/ 185449 h 1411689"/>
                  <a:gd name="connsiteX2073" fmla="*/ 1080147 w 2604760"/>
                  <a:gd name="connsiteY2073" fmla="*/ 190749 h 1411689"/>
                  <a:gd name="connsiteX2074" fmla="*/ 1080673 w 2604760"/>
                  <a:gd name="connsiteY2074" fmla="*/ 194199 h 1411689"/>
                  <a:gd name="connsiteX2075" fmla="*/ 1081190 w 2604760"/>
                  <a:gd name="connsiteY2075" fmla="*/ 195342 h 1411689"/>
                  <a:gd name="connsiteX2076" fmla="*/ 1081708 w 2604760"/>
                  <a:gd name="connsiteY2076" fmla="*/ 194142 h 1411689"/>
                  <a:gd name="connsiteX2077" fmla="*/ 1082234 w 2604760"/>
                  <a:gd name="connsiteY2077" fmla="*/ 190972 h 1411689"/>
                  <a:gd name="connsiteX2078" fmla="*/ 1082752 w 2604760"/>
                  <a:gd name="connsiteY2078" fmla="*/ 186580 h 1411689"/>
                  <a:gd name="connsiteX2079" fmla="*/ 1083278 w 2604760"/>
                  <a:gd name="connsiteY2079" fmla="*/ 181962 h 1411689"/>
                  <a:gd name="connsiteX2080" fmla="*/ 1083796 w 2604760"/>
                  <a:gd name="connsiteY2080" fmla="*/ 178158 h 1411689"/>
                  <a:gd name="connsiteX2081" fmla="*/ 1084313 w 2604760"/>
                  <a:gd name="connsiteY2081" fmla="*/ 176011 h 1411689"/>
                  <a:gd name="connsiteX2082" fmla="*/ 1084840 w 2604760"/>
                  <a:gd name="connsiteY2082" fmla="*/ 176009 h 1411689"/>
                  <a:gd name="connsiteX2083" fmla="*/ 1085357 w 2604760"/>
                  <a:gd name="connsiteY2083" fmla="*/ 178234 h 1411689"/>
                  <a:gd name="connsiteX2084" fmla="*/ 1085883 w 2604760"/>
                  <a:gd name="connsiteY2084" fmla="*/ 182366 h 1411689"/>
                  <a:gd name="connsiteX2085" fmla="*/ 1086401 w 2604760"/>
                  <a:gd name="connsiteY2085" fmla="*/ 187734 h 1411689"/>
                  <a:gd name="connsiteX2086" fmla="*/ 1086919 w 2604760"/>
                  <a:gd name="connsiteY2086" fmla="*/ 193410 h 1411689"/>
                  <a:gd name="connsiteX2087" fmla="*/ 1087445 w 2604760"/>
                  <a:gd name="connsiteY2087" fmla="*/ 198402 h 1411689"/>
                  <a:gd name="connsiteX2088" fmla="*/ 1087962 w 2604760"/>
                  <a:gd name="connsiteY2088" fmla="*/ 201877 h 1411689"/>
                  <a:gd name="connsiteX2089" fmla="*/ 1088489 w 2604760"/>
                  <a:gd name="connsiteY2089" fmla="*/ 203332 h 1411689"/>
                  <a:gd name="connsiteX2090" fmla="*/ 1089006 w 2604760"/>
                  <a:gd name="connsiteY2090" fmla="*/ 202657 h 1411689"/>
                  <a:gd name="connsiteX2091" fmla="*/ 1089524 w 2604760"/>
                  <a:gd name="connsiteY2091" fmla="*/ 200118 h 1411689"/>
                  <a:gd name="connsiteX2092" fmla="*/ 1090050 w 2604760"/>
                  <a:gd name="connsiteY2092" fmla="*/ 196295 h 1411689"/>
                  <a:gd name="connsiteX2093" fmla="*/ 1090568 w 2604760"/>
                  <a:gd name="connsiteY2093" fmla="*/ 191979 h 1411689"/>
                  <a:gd name="connsiteX2094" fmla="*/ 1091094 w 2604760"/>
                  <a:gd name="connsiteY2094" fmla="*/ 188023 h 1411689"/>
                  <a:gd name="connsiteX2095" fmla="*/ 1091612 w 2604760"/>
                  <a:gd name="connsiteY2095" fmla="*/ 185162 h 1411689"/>
                  <a:gd name="connsiteX2096" fmla="*/ 1092129 w 2604760"/>
                  <a:gd name="connsiteY2096" fmla="*/ 183858 h 1411689"/>
                  <a:gd name="connsiteX2097" fmla="*/ 1092655 w 2604760"/>
                  <a:gd name="connsiteY2097" fmla="*/ 184215 h 1411689"/>
                  <a:gd name="connsiteX2098" fmla="*/ 1093173 w 2604760"/>
                  <a:gd name="connsiteY2098" fmla="*/ 185988 h 1411689"/>
                  <a:gd name="connsiteX2099" fmla="*/ 1093699 w 2604760"/>
                  <a:gd name="connsiteY2099" fmla="*/ 188654 h 1411689"/>
                  <a:gd name="connsiteX2100" fmla="*/ 1094217 w 2604760"/>
                  <a:gd name="connsiteY2100" fmla="*/ 191524 h 1411689"/>
                  <a:gd name="connsiteX2101" fmla="*/ 1094735 w 2604760"/>
                  <a:gd name="connsiteY2101" fmla="*/ 193896 h 1411689"/>
                  <a:gd name="connsiteX2102" fmla="*/ 1095261 w 2604760"/>
                  <a:gd name="connsiteY2102" fmla="*/ 195200 h 1411689"/>
                  <a:gd name="connsiteX2103" fmla="*/ 1095778 w 2604760"/>
                  <a:gd name="connsiteY2103" fmla="*/ 195122 h 1411689"/>
                  <a:gd name="connsiteX2104" fmla="*/ 1096304 w 2604760"/>
                  <a:gd name="connsiteY2104" fmla="*/ 193648 h 1411689"/>
                  <a:gd name="connsiteX2105" fmla="*/ 1096822 w 2604760"/>
                  <a:gd name="connsiteY2105" fmla="*/ 191032 h 1411689"/>
                  <a:gd name="connsiteX2106" fmla="*/ 1097340 w 2604760"/>
                  <a:gd name="connsiteY2106" fmla="*/ 187711 h 1411689"/>
                  <a:gd name="connsiteX2107" fmla="*/ 1097866 w 2604760"/>
                  <a:gd name="connsiteY2107" fmla="*/ 184205 h 1411689"/>
                  <a:gd name="connsiteX2108" fmla="*/ 1098384 w 2604760"/>
                  <a:gd name="connsiteY2108" fmla="*/ 181026 h 1411689"/>
                  <a:gd name="connsiteX2109" fmla="*/ 1098910 w 2604760"/>
                  <a:gd name="connsiteY2109" fmla="*/ 178584 h 1411689"/>
                  <a:gd name="connsiteX2110" fmla="*/ 1099427 w 2604760"/>
                  <a:gd name="connsiteY2110" fmla="*/ 177080 h 1411689"/>
                  <a:gd name="connsiteX2111" fmla="*/ 1099945 w 2604760"/>
                  <a:gd name="connsiteY2111" fmla="*/ 176447 h 1411689"/>
                  <a:gd name="connsiteX2112" fmla="*/ 1100471 w 2604760"/>
                  <a:gd name="connsiteY2112" fmla="*/ 176378 h 1411689"/>
                  <a:gd name="connsiteX2113" fmla="*/ 1100989 w 2604760"/>
                  <a:gd name="connsiteY2113" fmla="*/ 176427 h 1411689"/>
                  <a:gd name="connsiteX2114" fmla="*/ 1101515 w 2604760"/>
                  <a:gd name="connsiteY2114" fmla="*/ 176141 h 1411689"/>
                  <a:gd name="connsiteX2115" fmla="*/ 1102033 w 2604760"/>
                  <a:gd name="connsiteY2115" fmla="*/ 175172 h 1411689"/>
                  <a:gd name="connsiteX2116" fmla="*/ 1102550 w 2604760"/>
                  <a:gd name="connsiteY2116" fmla="*/ 173325 h 1411689"/>
                  <a:gd name="connsiteX2117" fmla="*/ 1103076 w 2604760"/>
                  <a:gd name="connsiteY2117" fmla="*/ 170606 h 1411689"/>
                  <a:gd name="connsiteX2118" fmla="*/ 1103594 w 2604760"/>
                  <a:gd name="connsiteY2118" fmla="*/ 167225 h 1411689"/>
                  <a:gd name="connsiteX2119" fmla="*/ 1104120 w 2604760"/>
                  <a:gd name="connsiteY2119" fmla="*/ 163566 h 1411689"/>
                  <a:gd name="connsiteX2120" fmla="*/ 1104638 w 2604760"/>
                  <a:gd name="connsiteY2120" fmla="*/ 160074 h 1411689"/>
                  <a:gd name="connsiteX2121" fmla="*/ 1105156 w 2604760"/>
                  <a:gd name="connsiteY2121" fmla="*/ 157141 h 1411689"/>
                  <a:gd name="connsiteX2122" fmla="*/ 1105682 w 2604760"/>
                  <a:gd name="connsiteY2122" fmla="*/ 155012 h 1411689"/>
                  <a:gd name="connsiteX2123" fmla="*/ 1106199 w 2604760"/>
                  <a:gd name="connsiteY2123" fmla="*/ 153754 h 1411689"/>
                  <a:gd name="connsiteX2124" fmla="*/ 1106725 w 2604760"/>
                  <a:gd name="connsiteY2124" fmla="*/ 153230 h 1411689"/>
                  <a:gd name="connsiteX2125" fmla="*/ 1107243 w 2604760"/>
                  <a:gd name="connsiteY2125" fmla="*/ 153105 h 1411689"/>
                  <a:gd name="connsiteX2126" fmla="*/ 1107761 w 2604760"/>
                  <a:gd name="connsiteY2126" fmla="*/ 152899 h 1411689"/>
                  <a:gd name="connsiteX2127" fmla="*/ 1108287 w 2604760"/>
                  <a:gd name="connsiteY2127" fmla="*/ 152096 h 1411689"/>
                  <a:gd name="connsiteX2128" fmla="*/ 1108805 w 2604760"/>
                  <a:gd name="connsiteY2128" fmla="*/ 150305 h 1411689"/>
                  <a:gd name="connsiteX2129" fmla="*/ 1109331 w 2604760"/>
                  <a:gd name="connsiteY2129" fmla="*/ 147351 h 1411689"/>
                  <a:gd name="connsiteX2130" fmla="*/ 1109849 w 2604760"/>
                  <a:gd name="connsiteY2130" fmla="*/ 143294 h 1411689"/>
                  <a:gd name="connsiteX2131" fmla="*/ 1110366 w 2604760"/>
                  <a:gd name="connsiteY2131" fmla="*/ 138400 h 1411689"/>
                  <a:gd name="connsiteX2132" fmla="*/ 1110892 w 2604760"/>
                  <a:gd name="connsiteY2132" fmla="*/ 133114 h 1411689"/>
                  <a:gd name="connsiteX2133" fmla="*/ 1111410 w 2604760"/>
                  <a:gd name="connsiteY2133" fmla="*/ 128015 h 1411689"/>
                  <a:gd name="connsiteX2134" fmla="*/ 1111936 w 2604760"/>
                  <a:gd name="connsiteY2134" fmla="*/ 123716 h 1411689"/>
                  <a:gd name="connsiteX2135" fmla="*/ 1112454 w 2604760"/>
                  <a:gd name="connsiteY2135" fmla="*/ 120691 h 1411689"/>
                  <a:gd name="connsiteX2136" fmla="*/ 1112971 w 2604760"/>
                  <a:gd name="connsiteY2136" fmla="*/ 119151 h 1411689"/>
                  <a:gd name="connsiteX2137" fmla="*/ 1113498 w 2604760"/>
                  <a:gd name="connsiteY2137" fmla="*/ 119008 h 1411689"/>
                  <a:gd name="connsiteX2138" fmla="*/ 1114015 w 2604760"/>
                  <a:gd name="connsiteY2138" fmla="*/ 119926 h 1411689"/>
                  <a:gd name="connsiteX2139" fmla="*/ 1114541 w 2604760"/>
                  <a:gd name="connsiteY2139" fmla="*/ 121377 h 1411689"/>
                  <a:gd name="connsiteX2140" fmla="*/ 1115059 w 2604760"/>
                  <a:gd name="connsiteY2140" fmla="*/ 122699 h 1411689"/>
                  <a:gd name="connsiteX2141" fmla="*/ 1115577 w 2604760"/>
                  <a:gd name="connsiteY2141" fmla="*/ 123211 h 1411689"/>
                  <a:gd name="connsiteX2142" fmla="*/ 1116103 w 2604760"/>
                  <a:gd name="connsiteY2142" fmla="*/ 122374 h 1411689"/>
                  <a:gd name="connsiteX2143" fmla="*/ 1116621 w 2604760"/>
                  <a:gd name="connsiteY2143" fmla="*/ 119927 h 1411689"/>
                  <a:gd name="connsiteX2144" fmla="*/ 1117147 w 2604760"/>
                  <a:gd name="connsiteY2144" fmla="*/ 115929 h 1411689"/>
                  <a:gd name="connsiteX2145" fmla="*/ 1117664 w 2604760"/>
                  <a:gd name="connsiteY2145" fmla="*/ 110704 h 1411689"/>
                  <a:gd name="connsiteX2146" fmla="*/ 1118182 w 2604760"/>
                  <a:gd name="connsiteY2146" fmla="*/ 104805 h 1411689"/>
                  <a:gd name="connsiteX2147" fmla="*/ 1118708 w 2604760"/>
                  <a:gd name="connsiteY2147" fmla="*/ 98963 h 1411689"/>
                  <a:gd name="connsiteX2148" fmla="*/ 1119226 w 2604760"/>
                  <a:gd name="connsiteY2148" fmla="*/ 93978 h 1411689"/>
                  <a:gd name="connsiteX2149" fmla="*/ 1119752 w 2604760"/>
                  <a:gd name="connsiteY2149" fmla="*/ 90522 h 1411689"/>
                  <a:gd name="connsiteX2150" fmla="*/ 1120270 w 2604760"/>
                  <a:gd name="connsiteY2150" fmla="*/ 88963 h 1411689"/>
                  <a:gd name="connsiteX2151" fmla="*/ 1120787 w 2604760"/>
                  <a:gd name="connsiteY2151" fmla="*/ 89310 h 1411689"/>
                  <a:gd name="connsiteX2152" fmla="*/ 1121313 w 2604760"/>
                  <a:gd name="connsiteY2152" fmla="*/ 91266 h 1411689"/>
                  <a:gd name="connsiteX2153" fmla="*/ 1121831 w 2604760"/>
                  <a:gd name="connsiteY2153" fmla="*/ 94290 h 1411689"/>
                  <a:gd name="connsiteX2154" fmla="*/ 1122357 w 2604760"/>
                  <a:gd name="connsiteY2154" fmla="*/ 97654 h 1411689"/>
                  <a:gd name="connsiteX2155" fmla="*/ 1122875 w 2604760"/>
                  <a:gd name="connsiteY2155" fmla="*/ 100533 h 1411689"/>
                  <a:gd name="connsiteX2156" fmla="*/ 1123393 w 2604760"/>
                  <a:gd name="connsiteY2156" fmla="*/ 102187 h 1411689"/>
                  <a:gd name="connsiteX2157" fmla="*/ 1123919 w 2604760"/>
                  <a:gd name="connsiteY2157" fmla="*/ 102138 h 1411689"/>
                  <a:gd name="connsiteX2158" fmla="*/ 1124436 w 2604760"/>
                  <a:gd name="connsiteY2158" fmla="*/ 100252 h 1411689"/>
                  <a:gd name="connsiteX2159" fmla="*/ 1124962 w 2604760"/>
                  <a:gd name="connsiteY2159" fmla="*/ 96731 h 1411689"/>
                  <a:gd name="connsiteX2160" fmla="*/ 1125480 w 2604760"/>
                  <a:gd name="connsiteY2160" fmla="*/ 92061 h 1411689"/>
                  <a:gd name="connsiteX2161" fmla="*/ 1125998 w 2604760"/>
                  <a:gd name="connsiteY2161" fmla="*/ 86968 h 1411689"/>
                  <a:gd name="connsiteX2162" fmla="*/ 1126524 w 2604760"/>
                  <a:gd name="connsiteY2162" fmla="*/ 82311 h 1411689"/>
                  <a:gd name="connsiteX2163" fmla="*/ 1127042 w 2604760"/>
                  <a:gd name="connsiteY2163" fmla="*/ 78889 h 1411689"/>
                  <a:gd name="connsiteX2164" fmla="*/ 1127568 w 2604760"/>
                  <a:gd name="connsiteY2164" fmla="*/ 77249 h 1411689"/>
                  <a:gd name="connsiteX2165" fmla="*/ 1128085 w 2604760"/>
                  <a:gd name="connsiteY2165" fmla="*/ 77601 h 1411689"/>
                  <a:gd name="connsiteX2166" fmla="*/ 1128603 w 2604760"/>
                  <a:gd name="connsiteY2166" fmla="*/ 79823 h 1411689"/>
                  <a:gd name="connsiteX2167" fmla="*/ 1129129 w 2604760"/>
                  <a:gd name="connsiteY2167" fmla="*/ 83516 h 1411689"/>
                  <a:gd name="connsiteX2168" fmla="*/ 1129647 w 2604760"/>
                  <a:gd name="connsiteY2168" fmla="*/ 88029 h 1411689"/>
                  <a:gd name="connsiteX2169" fmla="*/ 1130173 w 2604760"/>
                  <a:gd name="connsiteY2169" fmla="*/ 92553 h 1411689"/>
                  <a:gd name="connsiteX2170" fmla="*/ 1130691 w 2604760"/>
                  <a:gd name="connsiteY2170" fmla="*/ 96283 h 1411689"/>
                  <a:gd name="connsiteX2171" fmla="*/ 1131208 w 2604760"/>
                  <a:gd name="connsiteY2171" fmla="*/ 98611 h 1411689"/>
                  <a:gd name="connsiteX2172" fmla="*/ 1131735 w 2604760"/>
                  <a:gd name="connsiteY2172" fmla="*/ 99241 h 1411689"/>
                  <a:gd name="connsiteX2173" fmla="*/ 1132252 w 2604760"/>
                  <a:gd name="connsiteY2173" fmla="*/ 98215 h 1411689"/>
                  <a:gd name="connsiteX2174" fmla="*/ 1132778 w 2604760"/>
                  <a:gd name="connsiteY2174" fmla="*/ 95866 h 1411689"/>
                  <a:gd name="connsiteX2175" fmla="*/ 1133296 w 2604760"/>
                  <a:gd name="connsiteY2175" fmla="*/ 92770 h 1411689"/>
                  <a:gd name="connsiteX2176" fmla="*/ 1133814 w 2604760"/>
                  <a:gd name="connsiteY2176" fmla="*/ 89653 h 1411689"/>
                  <a:gd name="connsiteX2177" fmla="*/ 1134340 w 2604760"/>
                  <a:gd name="connsiteY2177" fmla="*/ 87245 h 1411689"/>
                  <a:gd name="connsiteX2178" fmla="*/ 1134857 w 2604760"/>
                  <a:gd name="connsiteY2178" fmla="*/ 86115 h 1411689"/>
                  <a:gd name="connsiteX2179" fmla="*/ 1135384 w 2604760"/>
                  <a:gd name="connsiteY2179" fmla="*/ 86563 h 1411689"/>
                  <a:gd name="connsiteX2180" fmla="*/ 1135901 w 2604760"/>
                  <a:gd name="connsiteY2180" fmla="*/ 88589 h 1411689"/>
                  <a:gd name="connsiteX2181" fmla="*/ 1136419 w 2604760"/>
                  <a:gd name="connsiteY2181" fmla="*/ 91920 h 1411689"/>
                  <a:gd name="connsiteX2182" fmla="*/ 1136945 w 2604760"/>
                  <a:gd name="connsiteY2182" fmla="*/ 96060 h 1411689"/>
                  <a:gd name="connsiteX2183" fmla="*/ 1137463 w 2604760"/>
                  <a:gd name="connsiteY2183" fmla="*/ 100377 h 1411689"/>
                  <a:gd name="connsiteX2184" fmla="*/ 1137989 w 2604760"/>
                  <a:gd name="connsiteY2184" fmla="*/ 104224 h 1411689"/>
                  <a:gd name="connsiteX2185" fmla="*/ 1138506 w 2604760"/>
                  <a:gd name="connsiteY2185" fmla="*/ 107097 h 1411689"/>
                  <a:gd name="connsiteX2186" fmla="*/ 1139024 w 2604760"/>
                  <a:gd name="connsiteY2186" fmla="*/ 108730 h 1411689"/>
                  <a:gd name="connsiteX2187" fmla="*/ 1139550 w 2604760"/>
                  <a:gd name="connsiteY2187" fmla="*/ 109139 h 1411689"/>
                  <a:gd name="connsiteX2188" fmla="*/ 1140068 w 2604760"/>
                  <a:gd name="connsiteY2188" fmla="*/ 108571 h 1411689"/>
                  <a:gd name="connsiteX2189" fmla="*/ 1140594 w 2604760"/>
                  <a:gd name="connsiteY2189" fmla="*/ 107439 h 1411689"/>
                  <a:gd name="connsiteX2190" fmla="*/ 1141112 w 2604760"/>
                  <a:gd name="connsiteY2190" fmla="*/ 106238 h 1411689"/>
                  <a:gd name="connsiteX2191" fmla="*/ 1141630 w 2604760"/>
                  <a:gd name="connsiteY2191" fmla="*/ 105459 h 1411689"/>
                  <a:gd name="connsiteX2192" fmla="*/ 1142156 w 2604760"/>
                  <a:gd name="connsiteY2192" fmla="*/ 105481 h 1411689"/>
                  <a:gd name="connsiteX2193" fmla="*/ 1142673 w 2604760"/>
                  <a:gd name="connsiteY2193" fmla="*/ 106478 h 1411689"/>
                  <a:gd name="connsiteX2194" fmla="*/ 1143199 w 2604760"/>
                  <a:gd name="connsiteY2194" fmla="*/ 108379 h 1411689"/>
                  <a:gd name="connsiteX2195" fmla="*/ 1143717 w 2604760"/>
                  <a:gd name="connsiteY2195" fmla="*/ 110896 h 1411689"/>
                  <a:gd name="connsiteX2196" fmla="*/ 1144235 w 2604760"/>
                  <a:gd name="connsiteY2196" fmla="*/ 113623 h 1411689"/>
                  <a:gd name="connsiteX2197" fmla="*/ 1144761 w 2604760"/>
                  <a:gd name="connsiteY2197" fmla="*/ 116136 h 1411689"/>
                  <a:gd name="connsiteX2198" fmla="*/ 1145279 w 2604760"/>
                  <a:gd name="connsiteY2198" fmla="*/ 118077 h 1411689"/>
                  <a:gd name="connsiteX2199" fmla="*/ 1145805 w 2604760"/>
                  <a:gd name="connsiteY2199" fmla="*/ 119226 h 1411689"/>
                  <a:gd name="connsiteX2200" fmla="*/ 1146322 w 2604760"/>
                  <a:gd name="connsiteY2200" fmla="*/ 119550 h 1411689"/>
                  <a:gd name="connsiteX2201" fmla="*/ 1146840 w 2604760"/>
                  <a:gd name="connsiteY2201" fmla="*/ 119220 h 1411689"/>
                  <a:gd name="connsiteX2202" fmla="*/ 1147366 w 2604760"/>
                  <a:gd name="connsiteY2202" fmla="*/ 118560 h 1411689"/>
                  <a:gd name="connsiteX2203" fmla="*/ 1147884 w 2604760"/>
                  <a:gd name="connsiteY2203" fmla="*/ 117952 h 1411689"/>
                  <a:gd name="connsiteX2204" fmla="*/ 1148410 w 2604760"/>
                  <a:gd name="connsiteY2204" fmla="*/ 117739 h 1411689"/>
                  <a:gd name="connsiteX2205" fmla="*/ 1148928 w 2604760"/>
                  <a:gd name="connsiteY2205" fmla="*/ 118154 h 1411689"/>
                  <a:gd name="connsiteX2206" fmla="*/ 1149445 w 2604760"/>
                  <a:gd name="connsiteY2206" fmla="*/ 119283 h 1411689"/>
                  <a:gd name="connsiteX2207" fmla="*/ 1149971 w 2604760"/>
                  <a:gd name="connsiteY2207" fmla="*/ 121024 h 1411689"/>
                  <a:gd name="connsiteX2208" fmla="*/ 1150489 w 2604760"/>
                  <a:gd name="connsiteY2208" fmla="*/ 123079 h 1411689"/>
                  <a:gd name="connsiteX2209" fmla="*/ 1151015 w 2604760"/>
                  <a:gd name="connsiteY2209" fmla="*/ 125001 h 1411689"/>
                  <a:gd name="connsiteX2210" fmla="*/ 1151533 w 2604760"/>
                  <a:gd name="connsiteY2210" fmla="*/ 126330 h 1411689"/>
                  <a:gd name="connsiteX2211" fmla="*/ 1152051 w 2604760"/>
                  <a:gd name="connsiteY2211" fmla="*/ 126719 h 1411689"/>
                  <a:gd name="connsiteX2212" fmla="*/ 1152577 w 2604760"/>
                  <a:gd name="connsiteY2212" fmla="*/ 126021 h 1411689"/>
                  <a:gd name="connsiteX2213" fmla="*/ 1153094 w 2604760"/>
                  <a:gd name="connsiteY2213" fmla="*/ 124302 h 1411689"/>
                  <a:gd name="connsiteX2214" fmla="*/ 1153621 w 2604760"/>
                  <a:gd name="connsiteY2214" fmla="*/ 121814 h 1411689"/>
                  <a:gd name="connsiteX2215" fmla="*/ 1154138 w 2604760"/>
                  <a:gd name="connsiteY2215" fmla="*/ 118977 h 1411689"/>
                  <a:gd name="connsiteX2216" fmla="*/ 1154656 w 2604760"/>
                  <a:gd name="connsiteY2216" fmla="*/ 116315 h 1411689"/>
                  <a:gd name="connsiteX2217" fmla="*/ 1155182 w 2604760"/>
                  <a:gd name="connsiteY2217" fmla="*/ 114344 h 1411689"/>
                  <a:gd name="connsiteX2218" fmla="*/ 1155700 w 2604760"/>
                  <a:gd name="connsiteY2218" fmla="*/ 113436 h 1411689"/>
                  <a:gd name="connsiteX2219" fmla="*/ 1156226 w 2604760"/>
                  <a:gd name="connsiteY2219" fmla="*/ 113719 h 1411689"/>
                  <a:gd name="connsiteX2220" fmla="*/ 1156743 w 2604760"/>
                  <a:gd name="connsiteY2220" fmla="*/ 115067 h 1411689"/>
                  <a:gd name="connsiteX2221" fmla="*/ 1157261 w 2604760"/>
                  <a:gd name="connsiteY2221" fmla="*/ 117136 h 1411689"/>
                  <a:gd name="connsiteX2222" fmla="*/ 1157787 w 2604760"/>
                  <a:gd name="connsiteY2222" fmla="*/ 119399 h 1411689"/>
                  <a:gd name="connsiteX2223" fmla="*/ 1158305 w 2604760"/>
                  <a:gd name="connsiteY2223" fmla="*/ 121215 h 1411689"/>
                  <a:gd name="connsiteX2224" fmla="*/ 1158831 w 2604760"/>
                  <a:gd name="connsiteY2224" fmla="*/ 121955 h 1411689"/>
                  <a:gd name="connsiteX2225" fmla="*/ 1159349 w 2604760"/>
                  <a:gd name="connsiteY2225" fmla="*/ 121176 h 1411689"/>
                  <a:gd name="connsiteX2226" fmla="*/ 1159866 w 2604760"/>
                  <a:gd name="connsiteY2226" fmla="*/ 118731 h 1411689"/>
                  <a:gd name="connsiteX2227" fmla="*/ 1160393 w 2604760"/>
                  <a:gd name="connsiteY2227" fmla="*/ 114787 h 1411689"/>
                  <a:gd name="connsiteX2228" fmla="*/ 1160910 w 2604760"/>
                  <a:gd name="connsiteY2228" fmla="*/ 109757 h 1411689"/>
                  <a:gd name="connsiteX2229" fmla="*/ 1161436 w 2604760"/>
                  <a:gd name="connsiteY2229" fmla="*/ 104240 h 1411689"/>
                  <a:gd name="connsiteX2230" fmla="*/ 1161954 w 2604760"/>
                  <a:gd name="connsiteY2230" fmla="*/ 98962 h 1411689"/>
                  <a:gd name="connsiteX2231" fmla="*/ 1162472 w 2604760"/>
                  <a:gd name="connsiteY2231" fmla="*/ 94643 h 1411689"/>
                  <a:gd name="connsiteX2232" fmla="*/ 1162998 w 2604760"/>
                  <a:gd name="connsiteY2232" fmla="*/ 91822 h 1411689"/>
                  <a:gd name="connsiteX2233" fmla="*/ 1163516 w 2604760"/>
                  <a:gd name="connsiteY2233" fmla="*/ 90709 h 1411689"/>
                  <a:gd name="connsiteX2234" fmla="*/ 1164042 w 2604760"/>
                  <a:gd name="connsiteY2234" fmla="*/ 91175 h 1411689"/>
                  <a:gd name="connsiteX2235" fmla="*/ 1164559 w 2604760"/>
                  <a:gd name="connsiteY2235" fmla="*/ 92816 h 1411689"/>
                  <a:gd name="connsiteX2236" fmla="*/ 1165077 w 2604760"/>
                  <a:gd name="connsiteY2236" fmla="*/ 95023 h 1411689"/>
                  <a:gd name="connsiteX2237" fmla="*/ 1165603 w 2604760"/>
                  <a:gd name="connsiteY2237" fmla="*/ 97039 h 1411689"/>
                  <a:gd name="connsiteX2238" fmla="*/ 1166121 w 2604760"/>
                  <a:gd name="connsiteY2238" fmla="*/ 98085 h 1411689"/>
                  <a:gd name="connsiteX2239" fmla="*/ 1166647 w 2604760"/>
                  <a:gd name="connsiteY2239" fmla="*/ 97538 h 1411689"/>
                  <a:gd name="connsiteX2240" fmla="*/ 1167165 w 2604760"/>
                  <a:gd name="connsiteY2240" fmla="*/ 95091 h 1411689"/>
                  <a:gd name="connsiteX2241" fmla="*/ 1167682 w 2604760"/>
                  <a:gd name="connsiteY2241" fmla="*/ 90799 h 1411689"/>
                  <a:gd name="connsiteX2242" fmla="*/ 1168208 w 2604760"/>
                  <a:gd name="connsiteY2242" fmla="*/ 85026 h 1411689"/>
                  <a:gd name="connsiteX2243" fmla="*/ 1168726 w 2604760"/>
                  <a:gd name="connsiteY2243" fmla="*/ 78382 h 1411689"/>
                  <a:gd name="connsiteX2244" fmla="*/ 1169252 w 2604760"/>
                  <a:gd name="connsiteY2244" fmla="*/ 71660 h 1411689"/>
                  <a:gd name="connsiteX2245" fmla="*/ 1169770 w 2604760"/>
                  <a:gd name="connsiteY2245" fmla="*/ 65704 h 1411689"/>
                  <a:gd name="connsiteX2246" fmla="*/ 1170288 w 2604760"/>
                  <a:gd name="connsiteY2246" fmla="*/ 61210 h 1411689"/>
                  <a:gd name="connsiteX2247" fmla="*/ 1170814 w 2604760"/>
                  <a:gd name="connsiteY2247" fmla="*/ 58560 h 1411689"/>
                  <a:gd name="connsiteX2248" fmla="*/ 1171331 w 2604760"/>
                  <a:gd name="connsiteY2248" fmla="*/ 57778 h 1411689"/>
                  <a:gd name="connsiteX2249" fmla="*/ 1171857 w 2604760"/>
                  <a:gd name="connsiteY2249" fmla="*/ 58578 h 1411689"/>
                  <a:gd name="connsiteX2250" fmla="*/ 1172375 w 2604760"/>
                  <a:gd name="connsiteY2250" fmla="*/ 60433 h 1411689"/>
                  <a:gd name="connsiteX2251" fmla="*/ 1172893 w 2604760"/>
                  <a:gd name="connsiteY2251" fmla="*/ 62627 h 1411689"/>
                  <a:gd name="connsiteX2252" fmla="*/ 1173419 w 2604760"/>
                  <a:gd name="connsiteY2252" fmla="*/ 64355 h 1411689"/>
                  <a:gd name="connsiteX2253" fmla="*/ 1173937 w 2604760"/>
                  <a:gd name="connsiteY2253" fmla="*/ 64900 h 1411689"/>
                  <a:gd name="connsiteX2254" fmla="*/ 1174463 w 2604760"/>
                  <a:gd name="connsiteY2254" fmla="*/ 63801 h 1411689"/>
                  <a:gd name="connsiteX2255" fmla="*/ 1174980 w 2604760"/>
                  <a:gd name="connsiteY2255" fmla="*/ 60938 h 1411689"/>
                  <a:gd name="connsiteX2256" fmla="*/ 1175498 w 2604760"/>
                  <a:gd name="connsiteY2256" fmla="*/ 56514 h 1411689"/>
                  <a:gd name="connsiteX2257" fmla="*/ 1176024 w 2604760"/>
                  <a:gd name="connsiteY2257" fmla="*/ 51000 h 1411689"/>
                  <a:gd name="connsiteX2258" fmla="*/ 1176542 w 2604760"/>
                  <a:gd name="connsiteY2258" fmla="*/ 45078 h 1411689"/>
                  <a:gd name="connsiteX2259" fmla="*/ 1177068 w 2604760"/>
                  <a:gd name="connsiteY2259" fmla="*/ 39532 h 1411689"/>
                  <a:gd name="connsiteX2260" fmla="*/ 1177586 w 2604760"/>
                  <a:gd name="connsiteY2260" fmla="*/ 35073 h 1411689"/>
                  <a:gd name="connsiteX2261" fmla="*/ 1178103 w 2604760"/>
                  <a:gd name="connsiteY2261" fmla="*/ 32175 h 1411689"/>
                  <a:gd name="connsiteX2262" fmla="*/ 1178630 w 2604760"/>
                  <a:gd name="connsiteY2262" fmla="*/ 30998 h 1411689"/>
                  <a:gd name="connsiteX2263" fmla="*/ 1179147 w 2604760"/>
                  <a:gd name="connsiteY2263" fmla="*/ 31399 h 1411689"/>
                  <a:gd name="connsiteX2264" fmla="*/ 1179673 w 2604760"/>
                  <a:gd name="connsiteY2264" fmla="*/ 32989 h 1411689"/>
                  <a:gd name="connsiteX2265" fmla="*/ 1180191 w 2604760"/>
                  <a:gd name="connsiteY2265" fmla="*/ 35198 h 1411689"/>
                  <a:gd name="connsiteX2266" fmla="*/ 1180709 w 2604760"/>
                  <a:gd name="connsiteY2266" fmla="*/ 37357 h 1411689"/>
                  <a:gd name="connsiteX2267" fmla="*/ 1181235 w 2604760"/>
                  <a:gd name="connsiteY2267" fmla="*/ 38840 h 1411689"/>
                  <a:gd name="connsiteX2268" fmla="*/ 1181752 w 2604760"/>
                  <a:gd name="connsiteY2268" fmla="*/ 39204 h 1411689"/>
                  <a:gd name="connsiteX2269" fmla="*/ 1182279 w 2604760"/>
                  <a:gd name="connsiteY2269" fmla="*/ 38276 h 1411689"/>
                  <a:gd name="connsiteX2270" fmla="*/ 1182796 w 2604760"/>
                  <a:gd name="connsiteY2270" fmla="*/ 36163 h 1411689"/>
                  <a:gd name="connsiteX2271" fmla="*/ 1183314 w 2604760"/>
                  <a:gd name="connsiteY2271" fmla="*/ 33198 h 1411689"/>
                  <a:gd name="connsiteX2272" fmla="*/ 1183840 w 2604760"/>
                  <a:gd name="connsiteY2272" fmla="*/ 29872 h 1411689"/>
                  <a:gd name="connsiteX2273" fmla="*/ 1184358 w 2604760"/>
                  <a:gd name="connsiteY2273" fmla="*/ 26757 h 1411689"/>
                  <a:gd name="connsiteX2274" fmla="*/ 1184884 w 2604760"/>
                  <a:gd name="connsiteY2274" fmla="*/ 24389 h 1411689"/>
                  <a:gd name="connsiteX2275" fmla="*/ 1185402 w 2604760"/>
                  <a:gd name="connsiteY2275" fmla="*/ 23150 h 1411689"/>
                  <a:gd name="connsiteX2276" fmla="*/ 1185919 w 2604760"/>
                  <a:gd name="connsiteY2276" fmla="*/ 23167 h 1411689"/>
                  <a:gd name="connsiteX2277" fmla="*/ 1186445 w 2604760"/>
                  <a:gd name="connsiteY2277" fmla="*/ 24304 h 1411689"/>
                  <a:gd name="connsiteX2278" fmla="*/ 1186963 w 2604760"/>
                  <a:gd name="connsiteY2278" fmla="*/ 26220 h 1411689"/>
                  <a:gd name="connsiteX2279" fmla="*/ 1187489 w 2604760"/>
                  <a:gd name="connsiteY2279" fmla="*/ 28463 h 1411689"/>
                  <a:gd name="connsiteX2280" fmla="*/ 1188007 w 2604760"/>
                  <a:gd name="connsiteY2280" fmla="*/ 30571 h 1411689"/>
                  <a:gd name="connsiteX2281" fmla="*/ 1188525 w 2604760"/>
                  <a:gd name="connsiteY2281" fmla="*/ 32152 h 1411689"/>
                  <a:gd name="connsiteX2282" fmla="*/ 1189051 w 2604760"/>
                  <a:gd name="connsiteY2282" fmla="*/ 32973 h 1411689"/>
                  <a:gd name="connsiteX2283" fmla="*/ 1189568 w 2604760"/>
                  <a:gd name="connsiteY2283" fmla="*/ 33016 h 1411689"/>
                  <a:gd name="connsiteX2284" fmla="*/ 1190094 w 2604760"/>
                  <a:gd name="connsiteY2284" fmla="*/ 32467 h 1411689"/>
                  <a:gd name="connsiteX2285" fmla="*/ 1190612 w 2604760"/>
                  <a:gd name="connsiteY2285" fmla="*/ 31665 h 1411689"/>
                  <a:gd name="connsiteX2286" fmla="*/ 1191130 w 2604760"/>
                  <a:gd name="connsiteY2286" fmla="*/ 31000 h 1411689"/>
                  <a:gd name="connsiteX2287" fmla="*/ 1191656 w 2604760"/>
                  <a:gd name="connsiteY2287" fmla="*/ 30843 h 1411689"/>
                  <a:gd name="connsiteX2288" fmla="*/ 1192174 w 2604760"/>
                  <a:gd name="connsiteY2288" fmla="*/ 31469 h 1411689"/>
                  <a:gd name="connsiteX2289" fmla="*/ 1192700 w 2604760"/>
                  <a:gd name="connsiteY2289" fmla="*/ 33001 h 1411689"/>
                  <a:gd name="connsiteX2290" fmla="*/ 1193217 w 2604760"/>
                  <a:gd name="connsiteY2290" fmla="*/ 35354 h 1411689"/>
                  <a:gd name="connsiteX2291" fmla="*/ 1193735 w 2604760"/>
                  <a:gd name="connsiteY2291" fmla="*/ 38228 h 1411689"/>
                  <a:gd name="connsiteX2292" fmla="*/ 1194261 w 2604760"/>
                  <a:gd name="connsiteY2292" fmla="*/ 41178 h 1411689"/>
                  <a:gd name="connsiteX2293" fmla="*/ 1194779 w 2604760"/>
                  <a:gd name="connsiteY2293" fmla="*/ 43747 h 1411689"/>
                  <a:gd name="connsiteX2294" fmla="*/ 1195305 w 2604760"/>
                  <a:gd name="connsiteY2294" fmla="*/ 45582 h 1411689"/>
                  <a:gd name="connsiteX2295" fmla="*/ 1195823 w 2604760"/>
                  <a:gd name="connsiteY2295" fmla="*/ 46513 h 1411689"/>
                  <a:gd name="connsiteX2296" fmla="*/ 1196340 w 2604760"/>
                  <a:gd name="connsiteY2296" fmla="*/ 46579 h 1411689"/>
                  <a:gd name="connsiteX2297" fmla="*/ 1196866 w 2604760"/>
                  <a:gd name="connsiteY2297" fmla="*/ 46017 h 1411689"/>
                  <a:gd name="connsiteX2298" fmla="*/ 1197384 w 2604760"/>
                  <a:gd name="connsiteY2298" fmla="*/ 45240 h 1411689"/>
                  <a:gd name="connsiteX2299" fmla="*/ 1197910 w 2604760"/>
                  <a:gd name="connsiteY2299" fmla="*/ 44757 h 1411689"/>
                  <a:gd name="connsiteX2300" fmla="*/ 1198428 w 2604760"/>
                  <a:gd name="connsiteY2300" fmla="*/ 45047 h 1411689"/>
                  <a:gd name="connsiteX2301" fmla="*/ 1198946 w 2604760"/>
                  <a:gd name="connsiteY2301" fmla="*/ 46439 h 1411689"/>
                  <a:gd name="connsiteX2302" fmla="*/ 1199472 w 2604760"/>
                  <a:gd name="connsiteY2302" fmla="*/ 49037 h 1411689"/>
                  <a:gd name="connsiteX2303" fmla="*/ 1199989 w 2604760"/>
                  <a:gd name="connsiteY2303" fmla="*/ 52708 h 1411689"/>
                  <a:gd name="connsiteX2304" fmla="*/ 1200516 w 2604760"/>
                  <a:gd name="connsiteY2304" fmla="*/ 57105 h 1411689"/>
                  <a:gd name="connsiteX2305" fmla="*/ 1201033 w 2604760"/>
                  <a:gd name="connsiteY2305" fmla="*/ 61701 h 1411689"/>
                  <a:gd name="connsiteX2306" fmla="*/ 1201551 w 2604760"/>
                  <a:gd name="connsiteY2306" fmla="*/ 65865 h 1411689"/>
                  <a:gd name="connsiteX2307" fmla="*/ 1202077 w 2604760"/>
                  <a:gd name="connsiteY2307" fmla="*/ 69001 h 1411689"/>
                  <a:gd name="connsiteX2308" fmla="*/ 1202595 w 2604760"/>
                  <a:gd name="connsiteY2308" fmla="*/ 70701 h 1411689"/>
                  <a:gd name="connsiteX2309" fmla="*/ 1203121 w 2604760"/>
                  <a:gd name="connsiteY2309" fmla="*/ 70850 h 1411689"/>
                  <a:gd name="connsiteX2310" fmla="*/ 1203638 w 2604760"/>
                  <a:gd name="connsiteY2310" fmla="*/ 69627 h 1411689"/>
                  <a:gd name="connsiteX2311" fmla="*/ 1204156 w 2604760"/>
                  <a:gd name="connsiteY2311" fmla="*/ 67459 h 1411689"/>
                  <a:gd name="connsiteX2312" fmla="*/ 1204682 w 2604760"/>
                  <a:gd name="connsiteY2312" fmla="*/ 64968 h 1411689"/>
                  <a:gd name="connsiteX2313" fmla="*/ 1205200 w 2604760"/>
                  <a:gd name="connsiteY2313" fmla="*/ 62886 h 1411689"/>
                  <a:gd name="connsiteX2314" fmla="*/ 1205726 w 2604760"/>
                  <a:gd name="connsiteY2314" fmla="*/ 61900 h 1411689"/>
                  <a:gd name="connsiteX2315" fmla="*/ 1206244 w 2604760"/>
                  <a:gd name="connsiteY2315" fmla="*/ 62476 h 1411689"/>
                  <a:gd name="connsiteX2316" fmla="*/ 1206762 w 2604760"/>
                  <a:gd name="connsiteY2316" fmla="*/ 64739 h 1411689"/>
                  <a:gd name="connsiteX2317" fmla="*/ 1207288 w 2604760"/>
                  <a:gd name="connsiteY2317" fmla="*/ 68479 h 1411689"/>
                  <a:gd name="connsiteX2318" fmla="*/ 1207805 w 2604760"/>
                  <a:gd name="connsiteY2318" fmla="*/ 73223 h 1411689"/>
                  <a:gd name="connsiteX2319" fmla="*/ 1208331 w 2604760"/>
                  <a:gd name="connsiteY2319" fmla="*/ 78314 h 1411689"/>
                  <a:gd name="connsiteX2320" fmla="*/ 1208849 w 2604760"/>
                  <a:gd name="connsiteY2320" fmla="*/ 82973 h 1411689"/>
                  <a:gd name="connsiteX2321" fmla="*/ 1209367 w 2604760"/>
                  <a:gd name="connsiteY2321" fmla="*/ 86438 h 1411689"/>
                  <a:gd name="connsiteX2322" fmla="*/ 1209893 w 2604760"/>
                  <a:gd name="connsiteY2322" fmla="*/ 88140 h 1411689"/>
                  <a:gd name="connsiteX2323" fmla="*/ 1210411 w 2604760"/>
                  <a:gd name="connsiteY2323" fmla="*/ 87840 h 1411689"/>
                  <a:gd name="connsiteX2324" fmla="*/ 1210937 w 2604760"/>
                  <a:gd name="connsiteY2324" fmla="*/ 85661 h 1411689"/>
                  <a:gd name="connsiteX2325" fmla="*/ 1211454 w 2604760"/>
                  <a:gd name="connsiteY2325" fmla="*/ 82030 h 1411689"/>
                  <a:gd name="connsiteX2326" fmla="*/ 1211972 w 2604760"/>
                  <a:gd name="connsiteY2326" fmla="*/ 77617 h 1411689"/>
                  <a:gd name="connsiteX2327" fmla="*/ 1212498 w 2604760"/>
                  <a:gd name="connsiteY2327" fmla="*/ 73265 h 1411689"/>
                  <a:gd name="connsiteX2328" fmla="*/ 1213016 w 2604760"/>
                  <a:gd name="connsiteY2328" fmla="*/ 69824 h 1411689"/>
                  <a:gd name="connsiteX2329" fmla="*/ 1213542 w 2604760"/>
                  <a:gd name="connsiteY2329" fmla="*/ 67944 h 1411689"/>
                  <a:gd name="connsiteX2330" fmla="*/ 1214060 w 2604760"/>
                  <a:gd name="connsiteY2330" fmla="*/ 67917 h 1411689"/>
                  <a:gd name="connsiteX2331" fmla="*/ 1214577 w 2604760"/>
                  <a:gd name="connsiteY2331" fmla="*/ 69658 h 1411689"/>
                  <a:gd name="connsiteX2332" fmla="*/ 1215103 w 2604760"/>
                  <a:gd name="connsiteY2332" fmla="*/ 72783 h 1411689"/>
                  <a:gd name="connsiteX2333" fmla="*/ 1215621 w 2604760"/>
                  <a:gd name="connsiteY2333" fmla="*/ 76677 h 1411689"/>
                  <a:gd name="connsiteX2334" fmla="*/ 1216147 w 2604760"/>
                  <a:gd name="connsiteY2334" fmla="*/ 80554 h 1411689"/>
                  <a:gd name="connsiteX2335" fmla="*/ 1216665 w 2604760"/>
                  <a:gd name="connsiteY2335" fmla="*/ 83579 h 1411689"/>
                  <a:gd name="connsiteX2336" fmla="*/ 1217183 w 2604760"/>
                  <a:gd name="connsiteY2336" fmla="*/ 85057 h 1411689"/>
                  <a:gd name="connsiteX2337" fmla="*/ 1217709 w 2604760"/>
                  <a:gd name="connsiteY2337" fmla="*/ 84593 h 1411689"/>
                  <a:gd name="connsiteX2338" fmla="*/ 1218226 w 2604760"/>
                  <a:gd name="connsiteY2338" fmla="*/ 82149 h 1411689"/>
                  <a:gd name="connsiteX2339" fmla="*/ 1218752 w 2604760"/>
                  <a:gd name="connsiteY2339" fmla="*/ 78006 h 1411689"/>
                  <a:gd name="connsiteX2340" fmla="*/ 1219270 w 2604760"/>
                  <a:gd name="connsiteY2340" fmla="*/ 72711 h 1411689"/>
                  <a:gd name="connsiteX2341" fmla="*/ 1219788 w 2604760"/>
                  <a:gd name="connsiteY2341" fmla="*/ 67021 h 1411689"/>
                  <a:gd name="connsiteX2342" fmla="*/ 1220314 w 2604760"/>
                  <a:gd name="connsiteY2342" fmla="*/ 61768 h 1411689"/>
                  <a:gd name="connsiteX2343" fmla="*/ 1220832 w 2604760"/>
                  <a:gd name="connsiteY2343" fmla="*/ 57674 h 1411689"/>
                  <a:gd name="connsiteX2344" fmla="*/ 1221358 w 2604760"/>
                  <a:gd name="connsiteY2344" fmla="*/ 55181 h 1411689"/>
                  <a:gd name="connsiteX2345" fmla="*/ 1221875 w 2604760"/>
                  <a:gd name="connsiteY2345" fmla="*/ 54393 h 1411689"/>
                  <a:gd name="connsiteX2346" fmla="*/ 1222393 w 2604760"/>
                  <a:gd name="connsiteY2346" fmla="*/ 55105 h 1411689"/>
                  <a:gd name="connsiteX2347" fmla="*/ 1222919 w 2604760"/>
                  <a:gd name="connsiteY2347" fmla="*/ 56857 h 1411689"/>
                  <a:gd name="connsiteX2348" fmla="*/ 1223437 w 2604760"/>
                  <a:gd name="connsiteY2348" fmla="*/ 58994 h 1411689"/>
                  <a:gd name="connsiteX2349" fmla="*/ 1223963 w 2604760"/>
                  <a:gd name="connsiteY2349" fmla="*/ 60774 h 1411689"/>
                  <a:gd name="connsiteX2350" fmla="*/ 1224481 w 2604760"/>
                  <a:gd name="connsiteY2350" fmla="*/ 61533 h 1411689"/>
                  <a:gd name="connsiteX2351" fmla="*/ 1224998 w 2604760"/>
                  <a:gd name="connsiteY2351" fmla="*/ 60840 h 1411689"/>
                  <a:gd name="connsiteX2352" fmla="*/ 1225524 w 2604760"/>
                  <a:gd name="connsiteY2352" fmla="*/ 58570 h 1411689"/>
                  <a:gd name="connsiteX2353" fmla="*/ 1226042 w 2604760"/>
                  <a:gd name="connsiteY2353" fmla="*/ 54876 h 1411689"/>
                  <a:gd name="connsiteX2354" fmla="*/ 1226568 w 2604760"/>
                  <a:gd name="connsiteY2354" fmla="*/ 50138 h 1411689"/>
                  <a:gd name="connsiteX2355" fmla="*/ 1227086 w 2604760"/>
                  <a:gd name="connsiteY2355" fmla="*/ 44909 h 1411689"/>
                  <a:gd name="connsiteX2356" fmla="*/ 1227604 w 2604760"/>
                  <a:gd name="connsiteY2356" fmla="*/ 39825 h 1411689"/>
                  <a:gd name="connsiteX2357" fmla="*/ 1228130 w 2604760"/>
                  <a:gd name="connsiteY2357" fmla="*/ 35491 h 1411689"/>
                  <a:gd name="connsiteX2358" fmla="*/ 1228648 w 2604760"/>
                  <a:gd name="connsiteY2358" fmla="*/ 32325 h 1411689"/>
                  <a:gd name="connsiteX2359" fmla="*/ 1229174 w 2604760"/>
                  <a:gd name="connsiteY2359" fmla="*/ 30479 h 1411689"/>
                  <a:gd name="connsiteX2360" fmla="*/ 1229691 w 2604760"/>
                  <a:gd name="connsiteY2360" fmla="*/ 29827 h 1411689"/>
                  <a:gd name="connsiteX2361" fmla="*/ 1230209 w 2604760"/>
                  <a:gd name="connsiteY2361" fmla="*/ 30019 h 1411689"/>
                  <a:gd name="connsiteX2362" fmla="*/ 1230735 w 2604760"/>
                  <a:gd name="connsiteY2362" fmla="*/ 30564 h 1411689"/>
                  <a:gd name="connsiteX2363" fmla="*/ 1231253 w 2604760"/>
                  <a:gd name="connsiteY2363" fmla="*/ 30929 h 1411689"/>
                  <a:gd name="connsiteX2364" fmla="*/ 1231779 w 2604760"/>
                  <a:gd name="connsiteY2364" fmla="*/ 30654 h 1411689"/>
                  <a:gd name="connsiteX2365" fmla="*/ 1232297 w 2604760"/>
                  <a:gd name="connsiteY2365" fmla="*/ 29461 h 1411689"/>
                  <a:gd name="connsiteX2366" fmla="*/ 1232814 w 2604760"/>
                  <a:gd name="connsiteY2366" fmla="*/ 27315 h 1411689"/>
                  <a:gd name="connsiteX2367" fmla="*/ 1233340 w 2604760"/>
                  <a:gd name="connsiteY2367" fmla="*/ 24404 h 1411689"/>
                  <a:gd name="connsiteX2368" fmla="*/ 1233858 w 2604760"/>
                  <a:gd name="connsiteY2368" fmla="*/ 21063 h 1411689"/>
                  <a:gd name="connsiteX2369" fmla="*/ 1234384 w 2604760"/>
                  <a:gd name="connsiteY2369" fmla="*/ 17703 h 1411689"/>
                  <a:gd name="connsiteX2370" fmla="*/ 1234902 w 2604760"/>
                  <a:gd name="connsiteY2370" fmla="*/ 14736 h 1411689"/>
                  <a:gd name="connsiteX2371" fmla="*/ 1235420 w 2604760"/>
                  <a:gd name="connsiteY2371" fmla="*/ 12503 h 1411689"/>
                  <a:gd name="connsiteX2372" fmla="*/ 1235946 w 2604760"/>
                  <a:gd name="connsiteY2372" fmla="*/ 11196 h 1411689"/>
                  <a:gd name="connsiteX2373" fmla="*/ 1236463 w 2604760"/>
                  <a:gd name="connsiteY2373" fmla="*/ 10784 h 1411689"/>
                  <a:gd name="connsiteX2374" fmla="*/ 1236989 w 2604760"/>
                  <a:gd name="connsiteY2374" fmla="*/ 11012 h 1411689"/>
                  <a:gd name="connsiteX2375" fmla="*/ 1237507 w 2604760"/>
                  <a:gd name="connsiteY2375" fmla="*/ 11480 h 1411689"/>
                  <a:gd name="connsiteX2376" fmla="*/ 1238025 w 2604760"/>
                  <a:gd name="connsiteY2376" fmla="*/ 11753 h 1411689"/>
                  <a:gd name="connsiteX2377" fmla="*/ 1238551 w 2604760"/>
                  <a:gd name="connsiteY2377" fmla="*/ 11477 h 1411689"/>
                  <a:gd name="connsiteX2378" fmla="*/ 1239069 w 2604760"/>
                  <a:gd name="connsiteY2378" fmla="*/ 10452 h 1411689"/>
                  <a:gd name="connsiteX2379" fmla="*/ 1239595 w 2604760"/>
                  <a:gd name="connsiteY2379" fmla="*/ 8669 h 1411689"/>
                  <a:gd name="connsiteX2380" fmla="*/ 1240112 w 2604760"/>
                  <a:gd name="connsiteY2380" fmla="*/ 6336 h 1411689"/>
                  <a:gd name="connsiteX2381" fmla="*/ 1240630 w 2604760"/>
                  <a:gd name="connsiteY2381" fmla="*/ 3844 h 1411689"/>
                  <a:gd name="connsiteX2382" fmla="*/ 1241156 w 2604760"/>
                  <a:gd name="connsiteY2382" fmla="*/ 1676 h 1411689"/>
                  <a:gd name="connsiteX2383" fmla="*/ 1241674 w 2604760"/>
                  <a:gd name="connsiteY2383" fmla="*/ 289 h 1411689"/>
                  <a:gd name="connsiteX2384" fmla="*/ 1242200 w 2604760"/>
                  <a:gd name="connsiteY2384" fmla="*/ 0 h 1411689"/>
                  <a:gd name="connsiteX2385" fmla="*/ 1242718 w 2604760"/>
                  <a:gd name="connsiteY2385" fmla="*/ 920 h 1411689"/>
                  <a:gd name="connsiteX2386" fmla="*/ 1243235 w 2604760"/>
                  <a:gd name="connsiteY2386" fmla="*/ 2931 h 1411689"/>
                  <a:gd name="connsiteX2387" fmla="*/ 1243761 w 2604760"/>
                  <a:gd name="connsiteY2387" fmla="*/ 5689 h 1411689"/>
                  <a:gd name="connsiteX2388" fmla="*/ 1244279 w 2604760"/>
                  <a:gd name="connsiteY2388" fmla="*/ 8673 h 1411689"/>
                  <a:gd name="connsiteX2389" fmla="*/ 1244805 w 2604760"/>
                  <a:gd name="connsiteY2389" fmla="*/ 11277 h 1411689"/>
                  <a:gd name="connsiteX2390" fmla="*/ 1245323 w 2604760"/>
                  <a:gd name="connsiteY2390" fmla="*/ 12962 h 1411689"/>
                  <a:gd name="connsiteX2391" fmla="*/ 1245841 w 2604760"/>
                  <a:gd name="connsiteY2391" fmla="*/ 13390 h 1411689"/>
                  <a:gd name="connsiteX2392" fmla="*/ 1246367 w 2604760"/>
                  <a:gd name="connsiteY2392" fmla="*/ 12503 h 1411689"/>
                  <a:gd name="connsiteX2393" fmla="*/ 1246884 w 2604760"/>
                  <a:gd name="connsiteY2393" fmla="*/ 10514 h 1411689"/>
                  <a:gd name="connsiteX2394" fmla="*/ 1247411 w 2604760"/>
                  <a:gd name="connsiteY2394" fmla="*/ 7876 h 1411689"/>
                  <a:gd name="connsiteX2395" fmla="*/ 1247928 w 2604760"/>
                  <a:gd name="connsiteY2395" fmla="*/ 5231 h 1411689"/>
                  <a:gd name="connsiteX2396" fmla="*/ 1248446 w 2604760"/>
                  <a:gd name="connsiteY2396" fmla="*/ 3313 h 1411689"/>
                  <a:gd name="connsiteX2397" fmla="*/ 1248972 w 2604760"/>
                  <a:gd name="connsiteY2397" fmla="*/ 2782 h 1411689"/>
                  <a:gd name="connsiteX2398" fmla="*/ 1249490 w 2604760"/>
                  <a:gd name="connsiteY2398" fmla="*/ 4047 h 1411689"/>
                  <a:gd name="connsiteX2399" fmla="*/ 1250016 w 2604760"/>
                  <a:gd name="connsiteY2399" fmla="*/ 7156 h 1411689"/>
                  <a:gd name="connsiteX2400" fmla="*/ 1250533 w 2604760"/>
                  <a:gd name="connsiteY2400" fmla="*/ 11814 h 1411689"/>
                  <a:gd name="connsiteX2401" fmla="*/ 1251051 w 2604760"/>
                  <a:gd name="connsiteY2401" fmla="*/ 17450 h 1411689"/>
                  <a:gd name="connsiteX2402" fmla="*/ 1251577 w 2604760"/>
                  <a:gd name="connsiteY2402" fmla="*/ 23311 h 1411689"/>
                  <a:gd name="connsiteX2403" fmla="*/ 1252095 w 2604760"/>
                  <a:gd name="connsiteY2403" fmla="*/ 28575 h 1411689"/>
                  <a:gd name="connsiteX2404" fmla="*/ 1252621 w 2604760"/>
                  <a:gd name="connsiteY2404" fmla="*/ 32500 h 1411689"/>
                  <a:gd name="connsiteX2405" fmla="*/ 1253139 w 2604760"/>
                  <a:gd name="connsiteY2405" fmla="*/ 34607 h 1411689"/>
                  <a:gd name="connsiteX2406" fmla="*/ 1253657 w 2604760"/>
                  <a:gd name="connsiteY2406" fmla="*/ 34784 h 1411689"/>
                  <a:gd name="connsiteX2407" fmla="*/ 1254183 w 2604760"/>
                  <a:gd name="connsiteY2407" fmla="*/ 33281 h 1411689"/>
                  <a:gd name="connsiteX2408" fmla="*/ 1254700 w 2604760"/>
                  <a:gd name="connsiteY2408" fmla="*/ 30644 h 1411689"/>
                  <a:gd name="connsiteX2409" fmla="*/ 1255226 w 2604760"/>
                  <a:gd name="connsiteY2409" fmla="*/ 27650 h 1411689"/>
                  <a:gd name="connsiteX2410" fmla="*/ 1255744 w 2604760"/>
                  <a:gd name="connsiteY2410" fmla="*/ 25206 h 1411689"/>
                  <a:gd name="connsiteX2411" fmla="*/ 1256262 w 2604760"/>
                  <a:gd name="connsiteY2411" fmla="*/ 24170 h 1411689"/>
                  <a:gd name="connsiteX2412" fmla="*/ 1256788 w 2604760"/>
                  <a:gd name="connsiteY2412" fmla="*/ 25125 h 1411689"/>
                  <a:gd name="connsiteX2413" fmla="*/ 1257306 w 2604760"/>
                  <a:gd name="connsiteY2413" fmla="*/ 28238 h 1411689"/>
                  <a:gd name="connsiteX2414" fmla="*/ 1257832 w 2604760"/>
                  <a:gd name="connsiteY2414" fmla="*/ 33261 h 1411689"/>
                  <a:gd name="connsiteX2415" fmla="*/ 1258349 w 2604760"/>
                  <a:gd name="connsiteY2415" fmla="*/ 39633 h 1411689"/>
                  <a:gd name="connsiteX2416" fmla="*/ 1258867 w 2604760"/>
                  <a:gd name="connsiteY2416" fmla="*/ 46573 h 1411689"/>
                  <a:gd name="connsiteX2417" fmla="*/ 1259393 w 2604760"/>
                  <a:gd name="connsiteY2417" fmla="*/ 53174 h 1411689"/>
                  <a:gd name="connsiteX2418" fmla="*/ 1259911 w 2604760"/>
                  <a:gd name="connsiteY2418" fmla="*/ 58559 h 1411689"/>
                  <a:gd name="connsiteX2419" fmla="*/ 1260437 w 2604760"/>
                  <a:gd name="connsiteY2419" fmla="*/ 62078 h 1411689"/>
                  <a:gd name="connsiteX2420" fmla="*/ 1260955 w 2604760"/>
                  <a:gd name="connsiteY2420" fmla="*/ 63458 h 1411689"/>
                  <a:gd name="connsiteX2421" fmla="*/ 1261472 w 2604760"/>
                  <a:gd name="connsiteY2421" fmla="*/ 62818 h 1411689"/>
                  <a:gd name="connsiteX2422" fmla="*/ 1261998 w 2604760"/>
                  <a:gd name="connsiteY2422" fmla="*/ 60612 h 1411689"/>
                  <a:gd name="connsiteX2423" fmla="*/ 1262516 w 2604760"/>
                  <a:gd name="connsiteY2423" fmla="*/ 57550 h 1411689"/>
                  <a:gd name="connsiteX2424" fmla="*/ 1263042 w 2604760"/>
                  <a:gd name="connsiteY2424" fmla="*/ 54509 h 1411689"/>
                  <a:gd name="connsiteX2425" fmla="*/ 1263560 w 2604760"/>
                  <a:gd name="connsiteY2425" fmla="*/ 52374 h 1411689"/>
                  <a:gd name="connsiteX2426" fmla="*/ 1264078 w 2604760"/>
                  <a:gd name="connsiteY2426" fmla="*/ 51820 h 1411689"/>
                  <a:gd name="connsiteX2427" fmla="*/ 1264604 w 2604760"/>
                  <a:gd name="connsiteY2427" fmla="*/ 53166 h 1411689"/>
                  <a:gd name="connsiteX2428" fmla="*/ 1265121 w 2604760"/>
                  <a:gd name="connsiteY2428" fmla="*/ 56349 h 1411689"/>
                  <a:gd name="connsiteX2429" fmla="*/ 1265648 w 2604760"/>
                  <a:gd name="connsiteY2429" fmla="*/ 60999 h 1411689"/>
                  <a:gd name="connsiteX2430" fmla="*/ 1266165 w 2604760"/>
                  <a:gd name="connsiteY2430" fmla="*/ 66502 h 1411689"/>
                  <a:gd name="connsiteX2431" fmla="*/ 1266683 w 2604760"/>
                  <a:gd name="connsiteY2431" fmla="*/ 72074 h 1411689"/>
                  <a:gd name="connsiteX2432" fmla="*/ 1267209 w 2604760"/>
                  <a:gd name="connsiteY2432" fmla="*/ 76884 h 1411689"/>
                  <a:gd name="connsiteX2433" fmla="*/ 1267727 w 2604760"/>
                  <a:gd name="connsiteY2433" fmla="*/ 80253 h 1411689"/>
                  <a:gd name="connsiteX2434" fmla="*/ 1268253 w 2604760"/>
                  <a:gd name="connsiteY2434" fmla="*/ 81808 h 1411689"/>
                  <a:gd name="connsiteX2435" fmla="*/ 1268770 w 2604760"/>
                  <a:gd name="connsiteY2435" fmla="*/ 81540 h 1411689"/>
                  <a:gd name="connsiteX2436" fmla="*/ 1269288 w 2604760"/>
                  <a:gd name="connsiteY2436" fmla="*/ 79742 h 1411689"/>
                  <a:gd name="connsiteX2437" fmla="*/ 1269814 w 2604760"/>
                  <a:gd name="connsiteY2437" fmla="*/ 76937 h 1411689"/>
                  <a:gd name="connsiteX2438" fmla="*/ 1270332 w 2604760"/>
                  <a:gd name="connsiteY2438" fmla="*/ 73794 h 1411689"/>
                  <a:gd name="connsiteX2439" fmla="*/ 1270858 w 2604760"/>
                  <a:gd name="connsiteY2439" fmla="*/ 71016 h 1411689"/>
                  <a:gd name="connsiteX2440" fmla="*/ 1271376 w 2604760"/>
                  <a:gd name="connsiteY2440" fmla="*/ 69187 h 1411689"/>
                  <a:gd name="connsiteX2441" fmla="*/ 1271893 w 2604760"/>
                  <a:gd name="connsiteY2441" fmla="*/ 68646 h 1411689"/>
                  <a:gd name="connsiteX2442" fmla="*/ 1272419 w 2604760"/>
                  <a:gd name="connsiteY2442" fmla="*/ 69436 h 1411689"/>
                  <a:gd name="connsiteX2443" fmla="*/ 1272937 w 2604760"/>
                  <a:gd name="connsiteY2443" fmla="*/ 71341 h 1411689"/>
                  <a:gd name="connsiteX2444" fmla="*/ 1273463 w 2604760"/>
                  <a:gd name="connsiteY2444" fmla="*/ 73944 h 1411689"/>
                  <a:gd name="connsiteX2445" fmla="*/ 1273981 w 2604760"/>
                  <a:gd name="connsiteY2445" fmla="*/ 76685 h 1411689"/>
                  <a:gd name="connsiteX2446" fmla="*/ 1274499 w 2604760"/>
                  <a:gd name="connsiteY2446" fmla="*/ 78965 h 1411689"/>
                  <a:gd name="connsiteX2447" fmla="*/ 1275025 w 2604760"/>
                  <a:gd name="connsiteY2447" fmla="*/ 80284 h 1411689"/>
                  <a:gd name="connsiteX2448" fmla="*/ 1275543 w 2604760"/>
                  <a:gd name="connsiteY2448" fmla="*/ 80377 h 1411689"/>
                  <a:gd name="connsiteX2449" fmla="*/ 1276069 w 2604760"/>
                  <a:gd name="connsiteY2449" fmla="*/ 79258 h 1411689"/>
                  <a:gd name="connsiteX2450" fmla="*/ 1276586 w 2604760"/>
                  <a:gd name="connsiteY2450" fmla="*/ 77182 h 1411689"/>
                  <a:gd name="connsiteX2451" fmla="*/ 1277104 w 2604760"/>
                  <a:gd name="connsiteY2451" fmla="*/ 74544 h 1411689"/>
                  <a:gd name="connsiteX2452" fmla="*/ 1277630 w 2604760"/>
                  <a:gd name="connsiteY2452" fmla="*/ 71800 h 1411689"/>
                  <a:gd name="connsiteX2453" fmla="*/ 1278148 w 2604760"/>
                  <a:gd name="connsiteY2453" fmla="*/ 69386 h 1411689"/>
                  <a:gd name="connsiteX2454" fmla="*/ 1278674 w 2604760"/>
                  <a:gd name="connsiteY2454" fmla="*/ 67636 h 1411689"/>
                  <a:gd name="connsiteX2455" fmla="*/ 1279192 w 2604760"/>
                  <a:gd name="connsiteY2455" fmla="*/ 66706 h 1411689"/>
                  <a:gd name="connsiteX2456" fmla="*/ 1279709 w 2604760"/>
                  <a:gd name="connsiteY2456" fmla="*/ 66516 h 1411689"/>
                  <a:gd name="connsiteX2457" fmla="*/ 1280235 w 2604760"/>
                  <a:gd name="connsiteY2457" fmla="*/ 66790 h 1411689"/>
                  <a:gd name="connsiteX2458" fmla="*/ 1280753 w 2604760"/>
                  <a:gd name="connsiteY2458" fmla="*/ 67124 h 1411689"/>
                  <a:gd name="connsiteX2459" fmla="*/ 1281279 w 2604760"/>
                  <a:gd name="connsiteY2459" fmla="*/ 67106 h 1411689"/>
                  <a:gd name="connsiteX2460" fmla="*/ 1281797 w 2604760"/>
                  <a:gd name="connsiteY2460" fmla="*/ 66394 h 1411689"/>
                  <a:gd name="connsiteX2461" fmla="*/ 1282315 w 2604760"/>
                  <a:gd name="connsiteY2461" fmla="*/ 64802 h 1411689"/>
                  <a:gd name="connsiteX2462" fmla="*/ 1282841 w 2604760"/>
                  <a:gd name="connsiteY2462" fmla="*/ 62357 h 1411689"/>
                  <a:gd name="connsiteX2463" fmla="*/ 1283358 w 2604760"/>
                  <a:gd name="connsiteY2463" fmla="*/ 59307 h 1411689"/>
                  <a:gd name="connsiteX2464" fmla="*/ 1283884 w 2604760"/>
                  <a:gd name="connsiteY2464" fmla="*/ 56067 h 1411689"/>
                  <a:gd name="connsiteX2465" fmla="*/ 1284402 w 2604760"/>
                  <a:gd name="connsiteY2465" fmla="*/ 53111 h 1411689"/>
                  <a:gd name="connsiteX2466" fmla="*/ 1284920 w 2604760"/>
                  <a:gd name="connsiteY2466" fmla="*/ 50852 h 1411689"/>
                  <a:gd name="connsiteX2467" fmla="*/ 1285446 w 2604760"/>
                  <a:gd name="connsiteY2467" fmla="*/ 49560 h 1411689"/>
                  <a:gd name="connsiteX2468" fmla="*/ 1285964 w 2604760"/>
                  <a:gd name="connsiteY2468" fmla="*/ 49304 h 1411689"/>
                  <a:gd name="connsiteX2469" fmla="*/ 1286490 w 2604760"/>
                  <a:gd name="connsiteY2469" fmla="*/ 49922 h 1411689"/>
                  <a:gd name="connsiteX2470" fmla="*/ 1287007 w 2604760"/>
                  <a:gd name="connsiteY2470" fmla="*/ 51023 h 1411689"/>
                  <a:gd name="connsiteX2471" fmla="*/ 1287525 w 2604760"/>
                  <a:gd name="connsiteY2471" fmla="*/ 52046 h 1411689"/>
                  <a:gd name="connsiteX2472" fmla="*/ 1288051 w 2604760"/>
                  <a:gd name="connsiteY2472" fmla="*/ 52387 h 1411689"/>
                  <a:gd name="connsiteX2473" fmla="*/ 1288569 w 2604760"/>
                  <a:gd name="connsiteY2473" fmla="*/ 51559 h 1411689"/>
                  <a:gd name="connsiteX2474" fmla="*/ 1289095 w 2604760"/>
                  <a:gd name="connsiteY2474" fmla="*/ 49324 h 1411689"/>
                  <a:gd name="connsiteX2475" fmla="*/ 1289613 w 2604760"/>
                  <a:gd name="connsiteY2475" fmla="*/ 45748 h 1411689"/>
                  <a:gd name="connsiteX2476" fmla="*/ 1290130 w 2604760"/>
                  <a:gd name="connsiteY2476" fmla="*/ 41176 h 1411689"/>
                  <a:gd name="connsiteX2477" fmla="*/ 1290656 w 2604760"/>
                  <a:gd name="connsiteY2477" fmla="*/ 36181 h 1411689"/>
                  <a:gd name="connsiteX2478" fmla="*/ 1291174 w 2604760"/>
                  <a:gd name="connsiteY2478" fmla="*/ 31477 h 1411689"/>
                  <a:gd name="connsiteX2479" fmla="*/ 1291700 w 2604760"/>
                  <a:gd name="connsiteY2479" fmla="*/ 27797 h 1411689"/>
                  <a:gd name="connsiteX2480" fmla="*/ 1292218 w 2604760"/>
                  <a:gd name="connsiteY2480" fmla="*/ 25733 h 1411689"/>
                  <a:gd name="connsiteX2481" fmla="*/ 1292736 w 2604760"/>
                  <a:gd name="connsiteY2481" fmla="*/ 25584 h 1411689"/>
                  <a:gd name="connsiteX2482" fmla="*/ 1293262 w 2604760"/>
                  <a:gd name="connsiteY2482" fmla="*/ 27283 h 1411689"/>
                  <a:gd name="connsiteX2483" fmla="*/ 1293779 w 2604760"/>
                  <a:gd name="connsiteY2483" fmla="*/ 30411 h 1411689"/>
                  <a:gd name="connsiteX2484" fmla="*/ 1294306 w 2604760"/>
                  <a:gd name="connsiteY2484" fmla="*/ 34260 h 1411689"/>
                  <a:gd name="connsiteX2485" fmla="*/ 1294823 w 2604760"/>
                  <a:gd name="connsiteY2485" fmla="*/ 37950 h 1411689"/>
                  <a:gd name="connsiteX2486" fmla="*/ 1295341 w 2604760"/>
                  <a:gd name="connsiteY2486" fmla="*/ 40577 h 1411689"/>
                  <a:gd name="connsiteX2487" fmla="*/ 1295867 w 2604760"/>
                  <a:gd name="connsiteY2487" fmla="*/ 41419 h 1411689"/>
                  <a:gd name="connsiteX2488" fmla="*/ 1296385 w 2604760"/>
                  <a:gd name="connsiteY2488" fmla="*/ 40124 h 1411689"/>
                  <a:gd name="connsiteX2489" fmla="*/ 1296911 w 2604760"/>
                  <a:gd name="connsiteY2489" fmla="*/ 36785 h 1411689"/>
                  <a:gd name="connsiteX2490" fmla="*/ 1297429 w 2604760"/>
                  <a:gd name="connsiteY2490" fmla="*/ 31896 h 1411689"/>
                  <a:gd name="connsiteX2491" fmla="*/ 1297946 w 2604760"/>
                  <a:gd name="connsiteY2491" fmla="*/ 26249 h 1411689"/>
                  <a:gd name="connsiteX2492" fmla="*/ 1298472 w 2604760"/>
                  <a:gd name="connsiteY2492" fmla="*/ 20813 h 1411689"/>
                  <a:gd name="connsiteX2493" fmla="*/ 1298990 w 2604760"/>
                  <a:gd name="connsiteY2493" fmla="*/ 16602 h 1411689"/>
                  <a:gd name="connsiteX2494" fmla="*/ 1299516 w 2604760"/>
                  <a:gd name="connsiteY2494" fmla="*/ 14469 h 1411689"/>
                  <a:gd name="connsiteX2495" fmla="*/ 1300034 w 2604760"/>
                  <a:gd name="connsiteY2495" fmla="*/ 14886 h 1411689"/>
                  <a:gd name="connsiteX2496" fmla="*/ 1300552 w 2604760"/>
                  <a:gd name="connsiteY2496" fmla="*/ 17838 h 1411689"/>
                  <a:gd name="connsiteX2497" fmla="*/ 1301078 w 2604760"/>
                  <a:gd name="connsiteY2497" fmla="*/ 22848 h 1411689"/>
                  <a:gd name="connsiteX2498" fmla="*/ 1301595 w 2604760"/>
                  <a:gd name="connsiteY2498" fmla="*/ 29097 h 1411689"/>
                  <a:gd name="connsiteX2499" fmla="*/ 1302121 w 2604760"/>
                  <a:gd name="connsiteY2499" fmla="*/ 35557 h 1411689"/>
                  <a:gd name="connsiteX2500" fmla="*/ 1302639 w 2604760"/>
                  <a:gd name="connsiteY2500" fmla="*/ 41139 h 1411689"/>
                  <a:gd name="connsiteX2501" fmla="*/ 1303157 w 2604760"/>
                  <a:gd name="connsiteY2501" fmla="*/ 44903 h 1411689"/>
                  <a:gd name="connsiteX2502" fmla="*/ 1303683 w 2604760"/>
                  <a:gd name="connsiteY2502" fmla="*/ 46285 h 1411689"/>
                  <a:gd name="connsiteX2503" fmla="*/ 1304201 w 2604760"/>
                  <a:gd name="connsiteY2503" fmla="*/ 45210 h 1411689"/>
                  <a:gd name="connsiteX2504" fmla="*/ 1304727 w 2604760"/>
                  <a:gd name="connsiteY2504" fmla="*/ 42082 h 1411689"/>
                  <a:gd name="connsiteX2505" fmla="*/ 1305244 w 2604760"/>
                  <a:gd name="connsiteY2505" fmla="*/ 37665 h 1411689"/>
                  <a:gd name="connsiteX2506" fmla="*/ 1305762 w 2604760"/>
                  <a:gd name="connsiteY2506" fmla="*/ 32971 h 1411689"/>
                  <a:gd name="connsiteX2507" fmla="*/ 1306288 w 2604760"/>
                  <a:gd name="connsiteY2507" fmla="*/ 29113 h 1411689"/>
                  <a:gd name="connsiteX2508" fmla="*/ 1306806 w 2604760"/>
                  <a:gd name="connsiteY2508" fmla="*/ 27087 h 1411689"/>
                  <a:gd name="connsiteX2509" fmla="*/ 1307332 w 2604760"/>
                  <a:gd name="connsiteY2509" fmla="*/ 27522 h 1411689"/>
                  <a:gd name="connsiteX2510" fmla="*/ 1307850 w 2604760"/>
                  <a:gd name="connsiteY2510" fmla="*/ 30552 h 1411689"/>
                  <a:gd name="connsiteX2511" fmla="*/ 1308367 w 2604760"/>
                  <a:gd name="connsiteY2511" fmla="*/ 35837 h 1411689"/>
                  <a:gd name="connsiteX2512" fmla="*/ 1308893 w 2604760"/>
                  <a:gd name="connsiteY2512" fmla="*/ 42688 h 1411689"/>
                  <a:gd name="connsiteX2513" fmla="*/ 1309411 w 2604760"/>
                  <a:gd name="connsiteY2513" fmla="*/ 50188 h 1411689"/>
                  <a:gd name="connsiteX2514" fmla="*/ 1309937 w 2604760"/>
                  <a:gd name="connsiteY2514" fmla="*/ 57309 h 1411689"/>
                  <a:gd name="connsiteX2515" fmla="*/ 1310455 w 2604760"/>
                  <a:gd name="connsiteY2515" fmla="*/ 63091 h 1411689"/>
                  <a:gd name="connsiteX2516" fmla="*/ 1310973 w 2604760"/>
                  <a:gd name="connsiteY2516" fmla="*/ 66860 h 1411689"/>
                  <a:gd name="connsiteX2517" fmla="*/ 1311499 w 2604760"/>
                  <a:gd name="connsiteY2517" fmla="*/ 68370 h 1411689"/>
                  <a:gd name="connsiteX2518" fmla="*/ 1312016 w 2604760"/>
                  <a:gd name="connsiteY2518" fmla="*/ 67824 h 1411689"/>
                  <a:gd name="connsiteX2519" fmla="*/ 1312542 w 2604760"/>
                  <a:gd name="connsiteY2519" fmla="*/ 65783 h 1411689"/>
                  <a:gd name="connsiteX2520" fmla="*/ 1313060 w 2604760"/>
                  <a:gd name="connsiteY2520" fmla="*/ 63064 h 1411689"/>
                  <a:gd name="connsiteX2521" fmla="*/ 1313578 w 2604760"/>
                  <a:gd name="connsiteY2521" fmla="*/ 60609 h 1411689"/>
                  <a:gd name="connsiteX2522" fmla="*/ 1314104 w 2604760"/>
                  <a:gd name="connsiteY2522" fmla="*/ 59306 h 1411689"/>
                  <a:gd name="connsiteX2523" fmla="*/ 1314622 w 2604760"/>
                  <a:gd name="connsiteY2523" fmla="*/ 59774 h 1411689"/>
                  <a:gd name="connsiteX2524" fmla="*/ 1315148 w 2604760"/>
                  <a:gd name="connsiteY2524" fmla="*/ 62233 h 1411689"/>
                  <a:gd name="connsiteX2525" fmla="*/ 1315665 w 2604760"/>
                  <a:gd name="connsiteY2525" fmla="*/ 66503 h 1411689"/>
                  <a:gd name="connsiteX2526" fmla="*/ 1316183 w 2604760"/>
                  <a:gd name="connsiteY2526" fmla="*/ 72105 h 1411689"/>
                  <a:gd name="connsiteX2527" fmla="*/ 1316709 w 2604760"/>
                  <a:gd name="connsiteY2527" fmla="*/ 78369 h 1411689"/>
                  <a:gd name="connsiteX2528" fmla="*/ 1317227 w 2604760"/>
                  <a:gd name="connsiteY2528" fmla="*/ 84525 h 1411689"/>
                  <a:gd name="connsiteX2529" fmla="*/ 1317753 w 2604760"/>
                  <a:gd name="connsiteY2529" fmla="*/ 89837 h 1411689"/>
                  <a:gd name="connsiteX2530" fmla="*/ 1318271 w 2604760"/>
                  <a:gd name="connsiteY2530" fmla="*/ 93755 h 1411689"/>
                  <a:gd name="connsiteX2531" fmla="*/ 1318788 w 2604760"/>
                  <a:gd name="connsiteY2531" fmla="*/ 96055 h 1411689"/>
                  <a:gd name="connsiteX2532" fmla="*/ 1319314 w 2604760"/>
                  <a:gd name="connsiteY2532" fmla="*/ 96858 h 1411689"/>
                  <a:gd name="connsiteX2533" fmla="*/ 1319832 w 2604760"/>
                  <a:gd name="connsiteY2533" fmla="*/ 96566 h 1411689"/>
                  <a:gd name="connsiteX2534" fmla="*/ 1320358 w 2604760"/>
                  <a:gd name="connsiteY2534" fmla="*/ 95745 h 1411689"/>
                  <a:gd name="connsiteX2535" fmla="*/ 1320876 w 2604760"/>
                  <a:gd name="connsiteY2535" fmla="*/ 95028 h 1411689"/>
                  <a:gd name="connsiteX2536" fmla="*/ 1321394 w 2604760"/>
                  <a:gd name="connsiteY2536" fmla="*/ 94992 h 1411689"/>
                  <a:gd name="connsiteX2537" fmla="*/ 1321920 w 2604760"/>
                  <a:gd name="connsiteY2537" fmla="*/ 96027 h 1411689"/>
                  <a:gd name="connsiteX2538" fmla="*/ 1322438 w 2604760"/>
                  <a:gd name="connsiteY2538" fmla="*/ 98243 h 1411689"/>
                  <a:gd name="connsiteX2539" fmla="*/ 1322964 w 2604760"/>
                  <a:gd name="connsiteY2539" fmla="*/ 101447 h 1411689"/>
                  <a:gd name="connsiteX2540" fmla="*/ 1323481 w 2604760"/>
                  <a:gd name="connsiteY2540" fmla="*/ 105223 h 1411689"/>
                  <a:gd name="connsiteX2541" fmla="*/ 1323999 w 2604760"/>
                  <a:gd name="connsiteY2541" fmla="*/ 109049 h 1411689"/>
                  <a:gd name="connsiteX2542" fmla="*/ 1324525 w 2604760"/>
                  <a:gd name="connsiteY2542" fmla="*/ 112409 h 1411689"/>
                  <a:gd name="connsiteX2543" fmla="*/ 1325043 w 2604760"/>
                  <a:gd name="connsiteY2543" fmla="*/ 114887 h 1411689"/>
                  <a:gd name="connsiteX2544" fmla="*/ 1325569 w 2604760"/>
                  <a:gd name="connsiteY2544" fmla="*/ 116264 h 1411689"/>
                  <a:gd name="connsiteX2545" fmla="*/ 1326087 w 2604760"/>
                  <a:gd name="connsiteY2545" fmla="*/ 116581 h 1411689"/>
                  <a:gd name="connsiteX2546" fmla="*/ 1326604 w 2604760"/>
                  <a:gd name="connsiteY2546" fmla="*/ 116141 h 1411689"/>
                  <a:gd name="connsiteX2547" fmla="*/ 1327130 w 2604760"/>
                  <a:gd name="connsiteY2547" fmla="*/ 115419 h 1411689"/>
                  <a:gd name="connsiteX2548" fmla="*/ 1327648 w 2604760"/>
                  <a:gd name="connsiteY2548" fmla="*/ 114926 h 1411689"/>
                  <a:gd name="connsiteX2549" fmla="*/ 1328174 w 2604760"/>
                  <a:gd name="connsiteY2549" fmla="*/ 115097 h 1411689"/>
                  <a:gd name="connsiteX2550" fmla="*/ 1328692 w 2604760"/>
                  <a:gd name="connsiteY2550" fmla="*/ 116200 h 1411689"/>
                  <a:gd name="connsiteX2551" fmla="*/ 1329210 w 2604760"/>
                  <a:gd name="connsiteY2551" fmla="*/ 118286 h 1411689"/>
                  <a:gd name="connsiteX2552" fmla="*/ 1329736 w 2604760"/>
                  <a:gd name="connsiteY2552" fmla="*/ 121148 h 1411689"/>
                  <a:gd name="connsiteX2553" fmla="*/ 1330253 w 2604760"/>
                  <a:gd name="connsiteY2553" fmla="*/ 124336 h 1411689"/>
                  <a:gd name="connsiteX2554" fmla="*/ 1330779 w 2604760"/>
                  <a:gd name="connsiteY2554" fmla="*/ 127242 h 1411689"/>
                  <a:gd name="connsiteX2555" fmla="*/ 1331297 w 2604760"/>
                  <a:gd name="connsiteY2555" fmla="*/ 129245 h 1411689"/>
                  <a:gd name="connsiteX2556" fmla="*/ 1331815 w 2604760"/>
                  <a:gd name="connsiteY2556" fmla="*/ 129875 h 1411689"/>
                  <a:gd name="connsiteX2557" fmla="*/ 1332341 w 2604760"/>
                  <a:gd name="connsiteY2557" fmla="*/ 128927 h 1411689"/>
                  <a:gd name="connsiteX2558" fmla="*/ 1332859 w 2604760"/>
                  <a:gd name="connsiteY2558" fmla="*/ 126521 h 1411689"/>
                  <a:gd name="connsiteX2559" fmla="*/ 1333385 w 2604760"/>
                  <a:gd name="connsiteY2559" fmla="*/ 123089 h 1411689"/>
                  <a:gd name="connsiteX2560" fmla="*/ 1333902 w 2604760"/>
                  <a:gd name="connsiteY2560" fmla="*/ 119304 h 1411689"/>
                  <a:gd name="connsiteX2561" fmla="*/ 1334420 w 2604760"/>
                  <a:gd name="connsiteY2561" fmla="*/ 115961 h 1411689"/>
                  <a:gd name="connsiteX2562" fmla="*/ 1334946 w 2604760"/>
                  <a:gd name="connsiteY2562" fmla="*/ 113795 h 1411689"/>
                  <a:gd name="connsiteX2563" fmla="*/ 1335464 w 2604760"/>
                  <a:gd name="connsiteY2563" fmla="*/ 113319 h 1411689"/>
                  <a:gd name="connsiteX2564" fmla="*/ 1335990 w 2604760"/>
                  <a:gd name="connsiteY2564" fmla="*/ 114698 h 1411689"/>
                  <a:gd name="connsiteX2565" fmla="*/ 1336508 w 2604760"/>
                  <a:gd name="connsiteY2565" fmla="*/ 117714 h 1411689"/>
                  <a:gd name="connsiteX2566" fmla="*/ 1337025 w 2604760"/>
                  <a:gd name="connsiteY2566" fmla="*/ 121806 h 1411689"/>
                  <a:gd name="connsiteX2567" fmla="*/ 1337551 w 2604760"/>
                  <a:gd name="connsiteY2567" fmla="*/ 126146 h 1411689"/>
                  <a:gd name="connsiteX2568" fmla="*/ 1338069 w 2604760"/>
                  <a:gd name="connsiteY2568" fmla="*/ 129775 h 1411689"/>
                  <a:gd name="connsiteX2569" fmla="*/ 1338595 w 2604760"/>
                  <a:gd name="connsiteY2569" fmla="*/ 131772 h 1411689"/>
                  <a:gd name="connsiteX2570" fmla="*/ 1339113 w 2604760"/>
                  <a:gd name="connsiteY2570" fmla="*/ 131478 h 1411689"/>
                  <a:gd name="connsiteX2571" fmla="*/ 1339631 w 2604760"/>
                  <a:gd name="connsiteY2571" fmla="*/ 128667 h 1411689"/>
                  <a:gd name="connsiteX2572" fmla="*/ 1340157 w 2604760"/>
                  <a:gd name="connsiteY2572" fmla="*/ 123614 h 1411689"/>
                  <a:gd name="connsiteX2573" fmla="*/ 1340674 w 2604760"/>
                  <a:gd name="connsiteY2573" fmla="*/ 117031 h 1411689"/>
                  <a:gd name="connsiteX2574" fmla="*/ 1341200 w 2604760"/>
                  <a:gd name="connsiteY2574" fmla="*/ 109937 h 1411689"/>
                  <a:gd name="connsiteX2575" fmla="*/ 1341718 w 2604760"/>
                  <a:gd name="connsiteY2575" fmla="*/ 103491 h 1411689"/>
                  <a:gd name="connsiteX2576" fmla="*/ 1342236 w 2604760"/>
                  <a:gd name="connsiteY2576" fmla="*/ 98787 h 1411689"/>
                  <a:gd name="connsiteX2577" fmla="*/ 1342762 w 2604760"/>
                  <a:gd name="connsiteY2577" fmla="*/ 96619 h 1411689"/>
                  <a:gd name="connsiteX2578" fmla="*/ 1343280 w 2604760"/>
                  <a:gd name="connsiteY2578" fmla="*/ 97285 h 1411689"/>
                  <a:gd name="connsiteX2579" fmla="*/ 1343806 w 2604760"/>
                  <a:gd name="connsiteY2579" fmla="*/ 100518 h 1411689"/>
                  <a:gd name="connsiteX2580" fmla="*/ 1344324 w 2604760"/>
                  <a:gd name="connsiteY2580" fmla="*/ 105572 h 1411689"/>
                  <a:gd name="connsiteX2581" fmla="*/ 1344841 w 2604760"/>
                  <a:gd name="connsiteY2581" fmla="*/ 111369 h 1411689"/>
                  <a:gd name="connsiteX2582" fmla="*/ 1345367 w 2604760"/>
                  <a:gd name="connsiteY2582" fmla="*/ 116665 h 1411689"/>
                  <a:gd name="connsiteX2583" fmla="*/ 1345885 w 2604760"/>
                  <a:gd name="connsiteY2583" fmla="*/ 120251 h 1411689"/>
                  <a:gd name="connsiteX2584" fmla="*/ 1346411 w 2604760"/>
                  <a:gd name="connsiteY2584" fmla="*/ 121203 h 1411689"/>
                  <a:gd name="connsiteX2585" fmla="*/ 1346929 w 2604760"/>
                  <a:gd name="connsiteY2585" fmla="*/ 119105 h 1411689"/>
                  <a:gd name="connsiteX2586" fmla="*/ 1347446 w 2604760"/>
                  <a:gd name="connsiteY2586" fmla="*/ 114154 h 1411689"/>
                  <a:gd name="connsiteX2587" fmla="*/ 1347973 w 2604760"/>
                  <a:gd name="connsiteY2587" fmla="*/ 107082 h 1411689"/>
                  <a:gd name="connsiteX2588" fmla="*/ 1348490 w 2604760"/>
                  <a:gd name="connsiteY2588" fmla="*/ 99004 h 1411689"/>
                  <a:gd name="connsiteX2589" fmla="*/ 1349016 w 2604760"/>
                  <a:gd name="connsiteY2589" fmla="*/ 91238 h 1411689"/>
                  <a:gd name="connsiteX2590" fmla="*/ 1349534 w 2604760"/>
                  <a:gd name="connsiteY2590" fmla="*/ 85096 h 1411689"/>
                  <a:gd name="connsiteX2591" fmla="*/ 1350052 w 2604760"/>
                  <a:gd name="connsiteY2591" fmla="*/ 81614 h 1411689"/>
                  <a:gd name="connsiteX2592" fmla="*/ 1350578 w 2604760"/>
                  <a:gd name="connsiteY2592" fmla="*/ 81305 h 1411689"/>
                  <a:gd name="connsiteX2593" fmla="*/ 1351096 w 2604760"/>
                  <a:gd name="connsiteY2593" fmla="*/ 84050 h 1411689"/>
                  <a:gd name="connsiteX2594" fmla="*/ 1351622 w 2604760"/>
                  <a:gd name="connsiteY2594" fmla="*/ 89186 h 1411689"/>
                  <a:gd name="connsiteX2595" fmla="*/ 1352139 w 2604760"/>
                  <a:gd name="connsiteY2595" fmla="*/ 95664 h 1411689"/>
                  <a:gd name="connsiteX2596" fmla="*/ 1352657 w 2604760"/>
                  <a:gd name="connsiteY2596" fmla="*/ 102232 h 1411689"/>
                  <a:gd name="connsiteX2597" fmla="*/ 1353183 w 2604760"/>
                  <a:gd name="connsiteY2597" fmla="*/ 107621 h 1411689"/>
                  <a:gd name="connsiteX2598" fmla="*/ 1353701 w 2604760"/>
                  <a:gd name="connsiteY2598" fmla="*/ 110787 h 1411689"/>
                  <a:gd name="connsiteX2599" fmla="*/ 1354227 w 2604760"/>
                  <a:gd name="connsiteY2599" fmla="*/ 111161 h 1411689"/>
                  <a:gd name="connsiteX2600" fmla="*/ 1354745 w 2604760"/>
                  <a:gd name="connsiteY2600" fmla="*/ 108755 h 1411689"/>
                  <a:gd name="connsiteX2601" fmla="*/ 1355262 w 2604760"/>
                  <a:gd name="connsiteY2601" fmla="*/ 104110 h 1411689"/>
                  <a:gd name="connsiteX2602" fmla="*/ 1355788 w 2604760"/>
                  <a:gd name="connsiteY2602" fmla="*/ 98151 h 1411689"/>
                  <a:gd name="connsiteX2603" fmla="*/ 1356306 w 2604760"/>
                  <a:gd name="connsiteY2603" fmla="*/ 92024 h 1411689"/>
                  <a:gd name="connsiteX2604" fmla="*/ 1356832 w 2604760"/>
                  <a:gd name="connsiteY2604" fmla="*/ 86927 h 1411689"/>
                  <a:gd name="connsiteX2605" fmla="*/ 1357350 w 2604760"/>
                  <a:gd name="connsiteY2605" fmla="*/ 83874 h 1411689"/>
                  <a:gd name="connsiteX2606" fmla="*/ 1357868 w 2604760"/>
                  <a:gd name="connsiteY2606" fmla="*/ 83461 h 1411689"/>
                  <a:gd name="connsiteX2607" fmla="*/ 1358394 w 2604760"/>
                  <a:gd name="connsiteY2607" fmla="*/ 85744 h 1411689"/>
                  <a:gd name="connsiteX2608" fmla="*/ 1358911 w 2604760"/>
                  <a:gd name="connsiteY2608" fmla="*/ 90282 h 1411689"/>
                  <a:gd name="connsiteX2609" fmla="*/ 1359437 w 2604760"/>
                  <a:gd name="connsiteY2609" fmla="*/ 96286 h 1411689"/>
                  <a:gd name="connsiteX2610" fmla="*/ 1359955 w 2604760"/>
                  <a:gd name="connsiteY2610" fmla="*/ 102767 h 1411689"/>
                  <a:gd name="connsiteX2611" fmla="*/ 1360473 w 2604760"/>
                  <a:gd name="connsiteY2611" fmla="*/ 108699 h 1411689"/>
                  <a:gd name="connsiteX2612" fmla="*/ 1360999 w 2604760"/>
                  <a:gd name="connsiteY2612" fmla="*/ 113211 h 1411689"/>
                  <a:gd name="connsiteX2613" fmla="*/ 1361517 w 2604760"/>
                  <a:gd name="connsiteY2613" fmla="*/ 115781 h 1411689"/>
                  <a:gd name="connsiteX2614" fmla="*/ 1362043 w 2604760"/>
                  <a:gd name="connsiteY2614" fmla="*/ 116344 h 1411689"/>
                  <a:gd name="connsiteX2615" fmla="*/ 1362560 w 2604760"/>
                  <a:gd name="connsiteY2615" fmla="*/ 115246 h 1411689"/>
                  <a:gd name="connsiteX2616" fmla="*/ 1363078 w 2604760"/>
                  <a:gd name="connsiteY2616" fmla="*/ 113116 h 1411689"/>
                  <a:gd name="connsiteX2617" fmla="*/ 1363604 w 2604760"/>
                  <a:gd name="connsiteY2617" fmla="*/ 110728 h 1411689"/>
                  <a:gd name="connsiteX2618" fmla="*/ 1364122 w 2604760"/>
                  <a:gd name="connsiteY2618" fmla="*/ 108884 h 1411689"/>
                  <a:gd name="connsiteX2619" fmla="*/ 1364648 w 2604760"/>
                  <a:gd name="connsiteY2619" fmla="*/ 108277 h 1411689"/>
                  <a:gd name="connsiteX2620" fmla="*/ 1365166 w 2604760"/>
                  <a:gd name="connsiteY2620" fmla="*/ 109326 h 1411689"/>
                  <a:gd name="connsiteX2621" fmla="*/ 1365683 w 2604760"/>
                  <a:gd name="connsiteY2621" fmla="*/ 112079 h 1411689"/>
                  <a:gd name="connsiteX2622" fmla="*/ 1366210 w 2604760"/>
                  <a:gd name="connsiteY2622" fmla="*/ 116227 h 1411689"/>
                  <a:gd name="connsiteX2623" fmla="*/ 1366727 w 2604760"/>
                  <a:gd name="connsiteY2623" fmla="*/ 121218 h 1411689"/>
                  <a:gd name="connsiteX2624" fmla="*/ 1367253 w 2604760"/>
                  <a:gd name="connsiteY2624" fmla="*/ 126396 h 1411689"/>
                  <a:gd name="connsiteX2625" fmla="*/ 1367771 w 2604760"/>
                  <a:gd name="connsiteY2625" fmla="*/ 131135 h 1411689"/>
                  <a:gd name="connsiteX2626" fmla="*/ 1368289 w 2604760"/>
                  <a:gd name="connsiteY2626" fmla="*/ 134956 h 1411689"/>
                  <a:gd name="connsiteX2627" fmla="*/ 1368815 w 2604760"/>
                  <a:gd name="connsiteY2627" fmla="*/ 137636 h 1411689"/>
                  <a:gd name="connsiteX2628" fmla="*/ 1369333 w 2604760"/>
                  <a:gd name="connsiteY2628" fmla="*/ 139264 h 1411689"/>
                  <a:gd name="connsiteX2629" fmla="*/ 1369859 w 2604760"/>
                  <a:gd name="connsiteY2629" fmla="*/ 140191 h 1411689"/>
                  <a:gd name="connsiteX2630" fmla="*/ 1370376 w 2604760"/>
                  <a:gd name="connsiteY2630" fmla="*/ 140910 h 1411689"/>
                  <a:gd name="connsiteX2631" fmla="*/ 1370894 w 2604760"/>
                  <a:gd name="connsiteY2631" fmla="*/ 141925 h 1411689"/>
                  <a:gd name="connsiteX2632" fmla="*/ 1371420 w 2604760"/>
                  <a:gd name="connsiteY2632" fmla="*/ 143644 h 1411689"/>
                  <a:gd name="connsiteX2633" fmla="*/ 1371938 w 2604760"/>
                  <a:gd name="connsiteY2633" fmla="*/ 146319 h 1411689"/>
                  <a:gd name="connsiteX2634" fmla="*/ 1372464 w 2604760"/>
                  <a:gd name="connsiteY2634" fmla="*/ 149981 h 1411689"/>
                  <a:gd name="connsiteX2635" fmla="*/ 1372982 w 2604760"/>
                  <a:gd name="connsiteY2635" fmla="*/ 154409 h 1411689"/>
                  <a:gd name="connsiteX2636" fmla="*/ 1373499 w 2604760"/>
                  <a:gd name="connsiteY2636" fmla="*/ 159153 h 1411689"/>
                  <a:gd name="connsiteX2637" fmla="*/ 1374025 w 2604760"/>
                  <a:gd name="connsiteY2637" fmla="*/ 163651 h 1411689"/>
                  <a:gd name="connsiteX2638" fmla="*/ 1374543 w 2604760"/>
                  <a:gd name="connsiteY2638" fmla="*/ 167381 h 1411689"/>
                  <a:gd name="connsiteX2639" fmla="*/ 1375069 w 2604760"/>
                  <a:gd name="connsiteY2639" fmla="*/ 169994 h 1411689"/>
                  <a:gd name="connsiteX2640" fmla="*/ 1375587 w 2604760"/>
                  <a:gd name="connsiteY2640" fmla="*/ 171396 h 1411689"/>
                  <a:gd name="connsiteX2641" fmla="*/ 1376105 w 2604760"/>
                  <a:gd name="connsiteY2641" fmla="*/ 171769 h 1411689"/>
                  <a:gd name="connsiteX2642" fmla="*/ 1376631 w 2604760"/>
                  <a:gd name="connsiteY2642" fmla="*/ 171552 h 1411689"/>
                  <a:gd name="connsiteX2643" fmla="*/ 1377148 w 2604760"/>
                  <a:gd name="connsiteY2643" fmla="*/ 171365 h 1411689"/>
                  <a:gd name="connsiteX2644" fmla="*/ 1377674 w 2604760"/>
                  <a:gd name="connsiteY2644" fmla="*/ 171873 h 1411689"/>
                  <a:gd name="connsiteX2645" fmla="*/ 1378192 w 2604760"/>
                  <a:gd name="connsiteY2645" fmla="*/ 173631 h 1411689"/>
                  <a:gd name="connsiteX2646" fmla="*/ 1378710 w 2604760"/>
                  <a:gd name="connsiteY2646" fmla="*/ 176942 h 1411689"/>
                  <a:gd name="connsiteX2647" fmla="*/ 1379236 w 2604760"/>
                  <a:gd name="connsiteY2647" fmla="*/ 181781 h 1411689"/>
                  <a:gd name="connsiteX2648" fmla="*/ 1379754 w 2604760"/>
                  <a:gd name="connsiteY2648" fmla="*/ 187788 h 1411689"/>
                  <a:gd name="connsiteX2649" fmla="*/ 1380280 w 2604760"/>
                  <a:gd name="connsiteY2649" fmla="*/ 194319 h 1411689"/>
                  <a:gd name="connsiteX2650" fmla="*/ 1380797 w 2604760"/>
                  <a:gd name="connsiteY2650" fmla="*/ 200546 h 1411689"/>
                  <a:gd name="connsiteX2651" fmla="*/ 1381315 w 2604760"/>
                  <a:gd name="connsiteY2651" fmla="*/ 205614 h 1411689"/>
                  <a:gd name="connsiteX2652" fmla="*/ 1381841 w 2604760"/>
                  <a:gd name="connsiteY2652" fmla="*/ 208816 h 1411689"/>
                  <a:gd name="connsiteX2653" fmla="*/ 1382359 w 2604760"/>
                  <a:gd name="connsiteY2653" fmla="*/ 209774 h 1411689"/>
                  <a:gd name="connsiteX2654" fmla="*/ 1382885 w 2604760"/>
                  <a:gd name="connsiteY2654" fmla="*/ 208530 h 1411689"/>
                  <a:gd name="connsiteX2655" fmla="*/ 1383403 w 2604760"/>
                  <a:gd name="connsiteY2655" fmla="*/ 205554 h 1411689"/>
                  <a:gd name="connsiteX2656" fmla="*/ 1383920 w 2604760"/>
                  <a:gd name="connsiteY2656" fmla="*/ 201654 h 1411689"/>
                  <a:gd name="connsiteX2657" fmla="*/ 1384446 w 2604760"/>
                  <a:gd name="connsiteY2657" fmla="*/ 197845 h 1411689"/>
                  <a:gd name="connsiteX2658" fmla="*/ 1384964 w 2604760"/>
                  <a:gd name="connsiteY2658" fmla="*/ 195187 h 1411689"/>
                  <a:gd name="connsiteX2659" fmla="*/ 1385490 w 2604760"/>
                  <a:gd name="connsiteY2659" fmla="*/ 194584 h 1411689"/>
                  <a:gd name="connsiteX2660" fmla="*/ 1386008 w 2604760"/>
                  <a:gd name="connsiteY2660" fmla="*/ 196568 h 1411689"/>
                  <a:gd name="connsiteX2661" fmla="*/ 1386526 w 2604760"/>
                  <a:gd name="connsiteY2661" fmla="*/ 201143 h 1411689"/>
                  <a:gd name="connsiteX2662" fmla="*/ 1387052 w 2604760"/>
                  <a:gd name="connsiteY2662" fmla="*/ 207766 h 1411689"/>
                  <a:gd name="connsiteX2663" fmla="*/ 1387569 w 2604760"/>
                  <a:gd name="connsiteY2663" fmla="*/ 215471 h 1411689"/>
                  <a:gd name="connsiteX2664" fmla="*/ 1388095 w 2604760"/>
                  <a:gd name="connsiteY2664" fmla="*/ 223047 h 1411689"/>
                  <a:gd name="connsiteX2665" fmla="*/ 1388613 w 2604760"/>
                  <a:gd name="connsiteY2665" fmla="*/ 229249 h 1411689"/>
                  <a:gd name="connsiteX2666" fmla="*/ 1389131 w 2604760"/>
                  <a:gd name="connsiteY2666" fmla="*/ 233003 h 1411689"/>
                  <a:gd name="connsiteX2667" fmla="*/ 1389657 w 2604760"/>
                  <a:gd name="connsiteY2667" fmla="*/ 233641 h 1411689"/>
                  <a:gd name="connsiteX2668" fmla="*/ 1390175 w 2604760"/>
                  <a:gd name="connsiteY2668" fmla="*/ 231066 h 1411689"/>
                  <a:gd name="connsiteX2669" fmla="*/ 1390701 w 2604760"/>
                  <a:gd name="connsiteY2669" fmla="*/ 225778 h 1411689"/>
                  <a:gd name="connsiteX2670" fmla="*/ 1391219 w 2604760"/>
                  <a:gd name="connsiteY2670" fmla="*/ 218767 h 1411689"/>
                  <a:gd name="connsiteX2671" fmla="*/ 1391736 w 2604760"/>
                  <a:gd name="connsiteY2671" fmla="*/ 211332 h 1411689"/>
                  <a:gd name="connsiteX2672" fmla="*/ 1392262 w 2604760"/>
                  <a:gd name="connsiteY2672" fmla="*/ 204881 h 1411689"/>
                  <a:gd name="connsiteX2673" fmla="*/ 1392780 w 2604760"/>
                  <a:gd name="connsiteY2673" fmla="*/ 200696 h 1411689"/>
                  <a:gd name="connsiteX2674" fmla="*/ 1393306 w 2604760"/>
                  <a:gd name="connsiteY2674" fmla="*/ 199644 h 1411689"/>
                  <a:gd name="connsiteX2675" fmla="*/ 1393824 w 2604760"/>
                  <a:gd name="connsiteY2675" fmla="*/ 201952 h 1411689"/>
                  <a:gd name="connsiteX2676" fmla="*/ 1394341 w 2604760"/>
                  <a:gd name="connsiteY2676" fmla="*/ 207154 h 1411689"/>
                  <a:gd name="connsiteX2677" fmla="*/ 1394868 w 2604760"/>
                  <a:gd name="connsiteY2677" fmla="*/ 214242 h 1411689"/>
                  <a:gd name="connsiteX2678" fmla="*/ 1395385 w 2604760"/>
                  <a:gd name="connsiteY2678" fmla="*/ 221875 h 1411689"/>
                  <a:gd name="connsiteX2679" fmla="*/ 1395911 w 2604760"/>
                  <a:gd name="connsiteY2679" fmla="*/ 228613 h 1411689"/>
                  <a:gd name="connsiteX2680" fmla="*/ 1396429 w 2604760"/>
                  <a:gd name="connsiteY2680" fmla="*/ 233129 h 1411689"/>
                  <a:gd name="connsiteX2681" fmla="*/ 1396947 w 2604760"/>
                  <a:gd name="connsiteY2681" fmla="*/ 234483 h 1411689"/>
                  <a:gd name="connsiteX2682" fmla="*/ 1397473 w 2604760"/>
                  <a:gd name="connsiteY2682" fmla="*/ 232342 h 1411689"/>
                  <a:gd name="connsiteX2683" fmla="*/ 1397991 w 2604760"/>
                  <a:gd name="connsiteY2683" fmla="*/ 227052 h 1411689"/>
                  <a:gd name="connsiteX2684" fmla="*/ 1398517 w 2604760"/>
                  <a:gd name="connsiteY2684" fmla="*/ 219529 h 1411689"/>
                  <a:gd name="connsiteX2685" fmla="*/ 1399034 w 2604760"/>
                  <a:gd name="connsiteY2685" fmla="*/ 211062 h 1411689"/>
                  <a:gd name="connsiteX2686" fmla="*/ 1399552 w 2604760"/>
                  <a:gd name="connsiteY2686" fmla="*/ 203096 h 1411689"/>
                  <a:gd name="connsiteX2687" fmla="*/ 1400078 w 2604760"/>
                  <a:gd name="connsiteY2687" fmla="*/ 196992 h 1411689"/>
                  <a:gd name="connsiteX2688" fmla="*/ 1400596 w 2604760"/>
                  <a:gd name="connsiteY2688" fmla="*/ 193742 h 1411689"/>
                  <a:gd name="connsiteX2689" fmla="*/ 1401122 w 2604760"/>
                  <a:gd name="connsiteY2689" fmla="*/ 193732 h 1411689"/>
                  <a:gd name="connsiteX2690" fmla="*/ 1401640 w 2604760"/>
                  <a:gd name="connsiteY2690" fmla="*/ 196688 h 1411689"/>
                  <a:gd name="connsiteX2691" fmla="*/ 1402157 w 2604760"/>
                  <a:gd name="connsiteY2691" fmla="*/ 201796 h 1411689"/>
                  <a:gd name="connsiteX2692" fmla="*/ 1402683 w 2604760"/>
                  <a:gd name="connsiteY2692" fmla="*/ 207910 h 1411689"/>
                  <a:gd name="connsiteX2693" fmla="*/ 1403201 w 2604760"/>
                  <a:gd name="connsiteY2693" fmla="*/ 213758 h 1411689"/>
                  <a:gd name="connsiteX2694" fmla="*/ 1403727 w 2604760"/>
                  <a:gd name="connsiteY2694" fmla="*/ 218125 h 1411689"/>
                  <a:gd name="connsiteX2695" fmla="*/ 1404245 w 2604760"/>
                  <a:gd name="connsiteY2695" fmla="*/ 220102 h 1411689"/>
                  <a:gd name="connsiteX2696" fmla="*/ 1404763 w 2604760"/>
                  <a:gd name="connsiteY2696" fmla="*/ 219297 h 1411689"/>
                  <a:gd name="connsiteX2697" fmla="*/ 1405289 w 2604760"/>
                  <a:gd name="connsiteY2697" fmla="*/ 215922 h 1411689"/>
                  <a:gd name="connsiteX2698" fmla="*/ 1405806 w 2604760"/>
                  <a:gd name="connsiteY2698" fmla="*/ 210689 h 1411689"/>
                  <a:gd name="connsiteX2699" fmla="*/ 1406332 w 2604760"/>
                  <a:gd name="connsiteY2699" fmla="*/ 204607 h 1411689"/>
                  <a:gd name="connsiteX2700" fmla="*/ 1406850 w 2604760"/>
                  <a:gd name="connsiteY2700" fmla="*/ 198779 h 1411689"/>
                  <a:gd name="connsiteX2701" fmla="*/ 1407368 w 2604760"/>
                  <a:gd name="connsiteY2701" fmla="*/ 194216 h 1411689"/>
                  <a:gd name="connsiteX2702" fmla="*/ 1407894 w 2604760"/>
                  <a:gd name="connsiteY2702" fmla="*/ 191650 h 1411689"/>
                  <a:gd name="connsiteX2703" fmla="*/ 1408412 w 2604760"/>
                  <a:gd name="connsiteY2703" fmla="*/ 191366 h 1411689"/>
                  <a:gd name="connsiteX2704" fmla="*/ 1408938 w 2604760"/>
                  <a:gd name="connsiteY2704" fmla="*/ 193162 h 1411689"/>
                  <a:gd name="connsiteX2705" fmla="*/ 1409456 w 2604760"/>
                  <a:gd name="connsiteY2705" fmla="*/ 196449 h 1411689"/>
                  <a:gd name="connsiteX2706" fmla="*/ 1409973 w 2604760"/>
                  <a:gd name="connsiteY2706" fmla="*/ 200426 h 1411689"/>
                  <a:gd name="connsiteX2707" fmla="*/ 1410499 w 2604760"/>
                  <a:gd name="connsiteY2707" fmla="*/ 204246 h 1411689"/>
                  <a:gd name="connsiteX2708" fmla="*/ 1411017 w 2604760"/>
                  <a:gd name="connsiteY2708" fmla="*/ 207166 h 1411689"/>
                  <a:gd name="connsiteX2709" fmla="*/ 1411543 w 2604760"/>
                  <a:gd name="connsiteY2709" fmla="*/ 208686 h 1411689"/>
                  <a:gd name="connsiteX2710" fmla="*/ 1412061 w 2604760"/>
                  <a:gd name="connsiteY2710" fmla="*/ 208689 h 1411689"/>
                  <a:gd name="connsiteX2711" fmla="*/ 1412578 w 2604760"/>
                  <a:gd name="connsiteY2711" fmla="*/ 207463 h 1411689"/>
                  <a:gd name="connsiteX2712" fmla="*/ 1413105 w 2604760"/>
                  <a:gd name="connsiteY2712" fmla="*/ 205587 h 1411689"/>
                  <a:gd name="connsiteX2713" fmla="*/ 1413622 w 2604760"/>
                  <a:gd name="connsiteY2713" fmla="*/ 203744 h 1411689"/>
                  <a:gd name="connsiteX2714" fmla="*/ 1414148 w 2604760"/>
                  <a:gd name="connsiteY2714" fmla="*/ 202535 h 1411689"/>
                  <a:gd name="connsiteX2715" fmla="*/ 1414666 w 2604760"/>
                  <a:gd name="connsiteY2715" fmla="*/ 202383 h 1411689"/>
                  <a:gd name="connsiteX2716" fmla="*/ 1415184 w 2604760"/>
                  <a:gd name="connsiteY2716" fmla="*/ 203464 h 1411689"/>
                  <a:gd name="connsiteX2717" fmla="*/ 1415710 w 2604760"/>
                  <a:gd name="connsiteY2717" fmla="*/ 205677 h 1411689"/>
                  <a:gd name="connsiteX2718" fmla="*/ 1416227 w 2604760"/>
                  <a:gd name="connsiteY2718" fmla="*/ 208647 h 1411689"/>
                  <a:gd name="connsiteX2719" fmla="*/ 1416754 w 2604760"/>
                  <a:gd name="connsiteY2719" fmla="*/ 211815 h 1411689"/>
                  <a:gd name="connsiteX2720" fmla="*/ 1417271 w 2604760"/>
                  <a:gd name="connsiteY2720" fmla="*/ 214596 h 1411689"/>
                  <a:gd name="connsiteX2721" fmla="*/ 1417789 w 2604760"/>
                  <a:gd name="connsiteY2721" fmla="*/ 216538 h 1411689"/>
                  <a:gd name="connsiteX2722" fmla="*/ 1418315 w 2604760"/>
                  <a:gd name="connsiteY2722" fmla="*/ 217435 h 1411689"/>
                  <a:gd name="connsiteX2723" fmla="*/ 1418833 w 2604760"/>
                  <a:gd name="connsiteY2723" fmla="*/ 217379 h 1411689"/>
                  <a:gd name="connsiteX2724" fmla="*/ 1419359 w 2604760"/>
                  <a:gd name="connsiteY2724" fmla="*/ 216757 h 1411689"/>
                  <a:gd name="connsiteX2725" fmla="*/ 1419877 w 2604760"/>
                  <a:gd name="connsiteY2725" fmla="*/ 216174 h 1411689"/>
                  <a:gd name="connsiteX2726" fmla="*/ 1420394 w 2604760"/>
                  <a:gd name="connsiteY2726" fmla="*/ 216306 h 1411689"/>
                  <a:gd name="connsiteX2727" fmla="*/ 1420920 w 2604760"/>
                  <a:gd name="connsiteY2727" fmla="*/ 217713 h 1411689"/>
                  <a:gd name="connsiteX2728" fmla="*/ 1421438 w 2604760"/>
                  <a:gd name="connsiteY2728" fmla="*/ 220689 h 1411689"/>
                  <a:gd name="connsiteX2729" fmla="*/ 1421964 w 2604760"/>
                  <a:gd name="connsiteY2729" fmla="*/ 225198 h 1411689"/>
                  <a:gd name="connsiteX2730" fmla="*/ 1422482 w 2604760"/>
                  <a:gd name="connsiteY2730" fmla="*/ 230892 h 1411689"/>
                  <a:gd name="connsiteX2731" fmla="*/ 1423000 w 2604760"/>
                  <a:gd name="connsiteY2731" fmla="*/ 237171 h 1411689"/>
                  <a:gd name="connsiteX2732" fmla="*/ 1423526 w 2604760"/>
                  <a:gd name="connsiteY2732" fmla="*/ 243273 h 1411689"/>
                  <a:gd name="connsiteX2733" fmla="*/ 1424043 w 2604760"/>
                  <a:gd name="connsiteY2733" fmla="*/ 248402 h 1411689"/>
                  <a:gd name="connsiteX2734" fmla="*/ 1424569 w 2604760"/>
                  <a:gd name="connsiteY2734" fmla="*/ 251896 h 1411689"/>
                  <a:gd name="connsiteX2735" fmla="*/ 1425087 w 2604760"/>
                  <a:gd name="connsiteY2735" fmla="*/ 253398 h 1411689"/>
                  <a:gd name="connsiteX2736" fmla="*/ 1425605 w 2604760"/>
                  <a:gd name="connsiteY2736" fmla="*/ 252975 h 1411689"/>
                  <a:gd name="connsiteX2737" fmla="*/ 1426131 w 2604760"/>
                  <a:gd name="connsiteY2737" fmla="*/ 251131 h 1411689"/>
                  <a:gd name="connsiteX2738" fmla="*/ 1426649 w 2604760"/>
                  <a:gd name="connsiteY2738" fmla="*/ 248708 h 1411689"/>
                  <a:gd name="connsiteX2739" fmla="*/ 1427175 w 2604760"/>
                  <a:gd name="connsiteY2739" fmla="*/ 246711 h 1411689"/>
                  <a:gd name="connsiteX2740" fmla="*/ 1427692 w 2604760"/>
                  <a:gd name="connsiteY2740" fmla="*/ 246116 h 1411689"/>
                  <a:gd name="connsiteX2741" fmla="*/ 1428210 w 2604760"/>
                  <a:gd name="connsiteY2741" fmla="*/ 247683 h 1411689"/>
                  <a:gd name="connsiteX2742" fmla="*/ 1428736 w 2604760"/>
                  <a:gd name="connsiteY2742" fmla="*/ 251799 h 1411689"/>
                  <a:gd name="connsiteX2743" fmla="*/ 1429254 w 2604760"/>
                  <a:gd name="connsiteY2743" fmla="*/ 258391 h 1411689"/>
                  <a:gd name="connsiteX2744" fmla="*/ 1429780 w 2604760"/>
                  <a:gd name="connsiteY2744" fmla="*/ 266904 h 1411689"/>
                  <a:gd name="connsiteX2745" fmla="*/ 1430298 w 2604760"/>
                  <a:gd name="connsiteY2745" fmla="*/ 276398 h 1411689"/>
                  <a:gd name="connsiteX2746" fmla="*/ 1430815 w 2604760"/>
                  <a:gd name="connsiteY2746" fmla="*/ 285715 h 1411689"/>
                  <a:gd name="connsiteX2747" fmla="*/ 1431341 w 2604760"/>
                  <a:gd name="connsiteY2747" fmla="*/ 293682 h 1411689"/>
                  <a:gd name="connsiteX2748" fmla="*/ 1431859 w 2604760"/>
                  <a:gd name="connsiteY2748" fmla="*/ 299317 h 1411689"/>
                  <a:gd name="connsiteX2749" fmla="*/ 1432385 w 2604760"/>
                  <a:gd name="connsiteY2749" fmla="*/ 302016 h 1411689"/>
                  <a:gd name="connsiteX2750" fmla="*/ 1432903 w 2604760"/>
                  <a:gd name="connsiteY2750" fmla="*/ 301732 h 1411689"/>
                  <a:gd name="connsiteX2751" fmla="*/ 1433421 w 2604760"/>
                  <a:gd name="connsiteY2751" fmla="*/ 298962 h 1411689"/>
                  <a:gd name="connsiteX2752" fmla="*/ 1433947 w 2604760"/>
                  <a:gd name="connsiteY2752" fmla="*/ 294710 h 1411689"/>
                  <a:gd name="connsiteX2753" fmla="*/ 1434464 w 2604760"/>
                  <a:gd name="connsiteY2753" fmla="*/ 290230 h 1411689"/>
                  <a:gd name="connsiteX2754" fmla="*/ 1434991 w 2604760"/>
                  <a:gd name="connsiteY2754" fmla="*/ 286814 h 1411689"/>
                  <a:gd name="connsiteX2755" fmla="*/ 1435508 w 2604760"/>
                  <a:gd name="connsiteY2755" fmla="*/ 285603 h 1411689"/>
                  <a:gd name="connsiteX2756" fmla="*/ 1436026 w 2604760"/>
                  <a:gd name="connsiteY2756" fmla="*/ 287391 h 1411689"/>
                  <a:gd name="connsiteX2757" fmla="*/ 1436552 w 2604760"/>
                  <a:gd name="connsiteY2757" fmla="*/ 292440 h 1411689"/>
                  <a:gd name="connsiteX2758" fmla="*/ 1437070 w 2604760"/>
                  <a:gd name="connsiteY2758" fmla="*/ 300372 h 1411689"/>
                  <a:gd name="connsiteX2759" fmla="*/ 1437596 w 2604760"/>
                  <a:gd name="connsiteY2759" fmla="*/ 310224 h 1411689"/>
                  <a:gd name="connsiteX2760" fmla="*/ 1438114 w 2604760"/>
                  <a:gd name="connsiteY2760" fmla="*/ 320679 h 1411689"/>
                  <a:gd name="connsiteX2761" fmla="*/ 1438631 w 2604760"/>
                  <a:gd name="connsiteY2761" fmla="*/ 330290 h 1411689"/>
                  <a:gd name="connsiteX2762" fmla="*/ 1439157 w 2604760"/>
                  <a:gd name="connsiteY2762" fmla="*/ 337755 h 1411689"/>
                  <a:gd name="connsiteX2763" fmla="*/ 1439675 w 2604760"/>
                  <a:gd name="connsiteY2763" fmla="*/ 342106 h 1411689"/>
                  <a:gd name="connsiteX2764" fmla="*/ 1440201 w 2604760"/>
                  <a:gd name="connsiteY2764" fmla="*/ 342916 h 1411689"/>
                  <a:gd name="connsiteX2765" fmla="*/ 1440719 w 2604760"/>
                  <a:gd name="connsiteY2765" fmla="*/ 340402 h 1411689"/>
                  <a:gd name="connsiteX2766" fmla="*/ 1441237 w 2604760"/>
                  <a:gd name="connsiteY2766" fmla="*/ 335400 h 1411689"/>
                  <a:gd name="connsiteX2767" fmla="*/ 1441763 w 2604760"/>
                  <a:gd name="connsiteY2767" fmla="*/ 329121 h 1411689"/>
                  <a:gd name="connsiteX2768" fmla="*/ 1442280 w 2604760"/>
                  <a:gd name="connsiteY2768" fmla="*/ 322984 h 1411689"/>
                  <a:gd name="connsiteX2769" fmla="*/ 1442806 w 2604760"/>
                  <a:gd name="connsiteY2769" fmla="*/ 318391 h 1411689"/>
                  <a:gd name="connsiteX2770" fmla="*/ 1443324 w 2604760"/>
                  <a:gd name="connsiteY2770" fmla="*/ 316487 h 1411689"/>
                  <a:gd name="connsiteX2771" fmla="*/ 1443842 w 2604760"/>
                  <a:gd name="connsiteY2771" fmla="*/ 317907 h 1411689"/>
                  <a:gd name="connsiteX2772" fmla="*/ 1444368 w 2604760"/>
                  <a:gd name="connsiteY2772" fmla="*/ 322608 h 1411689"/>
                  <a:gd name="connsiteX2773" fmla="*/ 1444886 w 2604760"/>
                  <a:gd name="connsiteY2773" fmla="*/ 329864 h 1411689"/>
                  <a:gd name="connsiteX2774" fmla="*/ 1445412 w 2604760"/>
                  <a:gd name="connsiteY2774" fmla="*/ 338482 h 1411689"/>
                  <a:gd name="connsiteX2775" fmla="*/ 1445929 w 2604760"/>
                  <a:gd name="connsiteY2775" fmla="*/ 347057 h 1411689"/>
                  <a:gd name="connsiteX2776" fmla="*/ 1446447 w 2604760"/>
                  <a:gd name="connsiteY2776" fmla="*/ 354239 h 1411689"/>
                  <a:gd name="connsiteX2777" fmla="*/ 1446973 w 2604760"/>
                  <a:gd name="connsiteY2777" fmla="*/ 358898 h 1411689"/>
                  <a:gd name="connsiteX2778" fmla="*/ 1447491 w 2604760"/>
                  <a:gd name="connsiteY2778" fmla="*/ 360368 h 1411689"/>
                  <a:gd name="connsiteX2779" fmla="*/ 1448017 w 2604760"/>
                  <a:gd name="connsiteY2779" fmla="*/ 358589 h 1411689"/>
                  <a:gd name="connsiteX2780" fmla="*/ 1448535 w 2604760"/>
                  <a:gd name="connsiteY2780" fmla="*/ 354113 h 1411689"/>
                  <a:gd name="connsiteX2781" fmla="*/ 1449052 w 2604760"/>
                  <a:gd name="connsiteY2781" fmla="*/ 347942 h 1411689"/>
                  <a:gd name="connsiteX2782" fmla="*/ 1449578 w 2604760"/>
                  <a:gd name="connsiteY2782" fmla="*/ 341337 h 1411689"/>
                  <a:gd name="connsiteX2783" fmla="*/ 1450096 w 2604760"/>
                  <a:gd name="connsiteY2783" fmla="*/ 335567 h 1411689"/>
                  <a:gd name="connsiteX2784" fmla="*/ 1450622 w 2604760"/>
                  <a:gd name="connsiteY2784" fmla="*/ 331726 h 1411689"/>
                  <a:gd name="connsiteX2785" fmla="*/ 1451140 w 2604760"/>
                  <a:gd name="connsiteY2785" fmla="*/ 330499 h 1411689"/>
                  <a:gd name="connsiteX2786" fmla="*/ 1451658 w 2604760"/>
                  <a:gd name="connsiteY2786" fmla="*/ 331968 h 1411689"/>
                  <a:gd name="connsiteX2787" fmla="*/ 1452184 w 2604760"/>
                  <a:gd name="connsiteY2787" fmla="*/ 335643 h 1411689"/>
                  <a:gd name="connsiteX2788" fmla="*/ 1452701 w 2604760"/>
                  <a:gd name="connsiteY2788" fmla="*/ 340611 h 1411689"/>
                  <a:gd name="connsiteX2789" fmla="*/ 1453227 w 2604760"/>
                  <a:gd name="connsiteY2789" fmla="*/ 345788 h 1411689"/>
                  <a:gd name="connsiteX2790" fmla="*/ 1453745 w 2604760"/>
                  <a:gd name="connsiteY2790" fmla="*/ 350139 h 1411689"/>
                  <a:gd name="connsiteX2791" fmla="*/ 1454263 w 2604760"/>
                  <a:gd name="connsiteY2791" fmla="*/ 352794 h 1411689"/>
                  <a:gd name="connsiteX2792" fmla="*/ 1454789 w 2604760"/>
                  <a:gd name="connsiteY2792" fmla="*/ 353278 h 1411689"/>
                  <a:gd name="connsiteX2793" fmla="*/ 1455307 w 2604760"/>
                  <a:gd name="connsiteY2793" fmla="*/ 351566 h 1411689"/>
                  <a:gd name="connsiteX2794" fmla="*/ 1455833 w 2604760"/>
                  <a:gd name="connsiteY2794" fmla="*/ 348143 h 1411689"/>
                  <a:gd name="connsiteX2795" fmla="*/ 1456351 w 2604760"/>
                  <a:gd name="connsiteY2795" fmla="*/ 343809 h 1411689"/>
                  <a:gd name="connsiteX2796" fmla="*/ 1456868 w 2604760"/>
                  <a:gd name="connsiteY2796" fmla="*/ 339467 h 1411689"/>
                  <a:gd name="connsiteX2797" fmla="*/ 1457394 w 2604760"/>
                  <a:gd name="connsiteY2797" fmla="*/ 335943 h 1411689"/>
                  <a:gd name="connsiteX2798" fmla="*/ 1457912 w 2604760"/>
                  <a:gd name="connsiteY2798" fmla="*/ 333797 h 1411689"/>
                  <a:gd name="connsiteX2799" fmla="*/ 1458438 w 2604760"/>
                  <a:gd name="connsiteY2799" fmla="*/ 333271 h 1411689"/>
                  <a:gd name="connsiteX2800" fmla="*/ 1458956 w 2604760"/>
                  <a:gd name="connsiteY2800" fmla="*/ 334173 h 1411689"/>
                  <a:gd name="connsiteX2801" fmla="*/ 1459473 w 2604760"/>
                  <a:gd name="connsiteY2801" fmla="*/ 335977 h 1411689"/>
                  <a:gd name="connsiteX2802" fmla="*/ 1460000 w 2604760"/>
                  <a:gd name="connsiteY2802" fmla="*/ 337964 h 1411689"/>
                  <a:gd name="connsiteX2803" fmla="*/ 1460517 w 2604760"/>
                  <a:gd name="connsiteY2803" fmla="*/ 339408 h 1411689"/>
                  <a:gd name="connsiteX2804" fmla="*/ 1461043 w 2604760"/>
                  <a:gd name="connsiteY2804" fmla="*/ 339793 h 1411689"/>
                  <a:gd name="connsiteX2805" fmla="*/ 1461561 w 2604760"/>
                  <a:gd name="connsiteY2805" fmla="*/ 338874 h 1411689"/>
                  <a:gd name="connsiteX2806" fmla="*/ 1462079 w 2604760"/>
                  <a:gd name="connsiteY2806" fmla="*/ 336753 h 1411689"/>
                  <a:gd name="connsiteX2807" fmla="*/ 1462605 w 2604760"/>
                  <a:gd name="connsiteY2807" fmla="*/ 333881 h 1411689"/>
                  <a:gd name="connsiteX2808" fmla="*/ 1463122 w 2604760"/>
                  <a:gd name="connsiteY2808" fmla="*/ 330975 h 1411689"/>
                  <a:gd name="connsiteX2809" fmla="*/ 1463649 w 2604760"/>
                  <a:gd name="connsiteY2809" fmla="*/ 328820 h 1411689"/>
                  <a:gd name="connsiteX2810" fmla="*/ 1464166 w 2604760"/>
                  <a:gd name="connsiteY2810" fmla="*/ 328052 h 1411689"/>
                  <a:gd name="connsiteX2811" fmla="*/ 1464684 w 2604760"/>
                  <a:gd name="connsiteY2811" fmla="*/ 328954 h 1411689"/>
                  <a:gd name="connsiteX2812" fmla="*/ 1465210 w 2604760"/>
                  <a:gd name="connsiteY2812" fmla="*/ 331384 h 1411689"/>
                  <a:gd name="connsiteX2813" fmla="*/ 1465728 w 2604760"/>
                  <a:gd name="connsiteY2813" fmla="*/ 334858 h 1411689"/>
                  <a:gd name="connsiteX2814" fmla="*/ 1466254 w 2604760"/>
                  <a:gd name="connsiteY2814" fmla="*/ 338607 h 1411689"/>
                  <a:gd name="connsiteX2815" fmla="*/ 1466772 w 2604760"/>
                  <a:gd name="connsiteY2815" fmla="*/ 341747 h 1411689"/>
                  <a:gd name="connsiteX2816" fmla="*/ 1467289 w 2604760"/>
                  <a:gd name="connsiteY2816" fmla="*/ 343467 h 1411689"/>
                  <a:gd name="connsiteX2817" fmla="*/ 1467815 w 2604760"/>
                  <a:gd name="connsiteY2817" fmla="*/ 343216 h 1411689"/>
                  <a:gd name="connsiteX2818" fmla="*/ 1468333 w 2604760"/>
                  <a:gd name="connsiteY2818" fmla="*/ 340903 h 1411689"/>
                  <a:gd name="connsiteX2819" fmla="*/ 1468859 w 2604760"/>
                  <a:gd name="connsiteY2819" fmla="*/ 336870 h 1411689"/>
                  <a:gd name="connsiteX2820" fmla="*/ 1469377 w 2604760"/>
                  <a:gd name="connsiteY2820" fmla="*/ 331935 h 1411689"/>
                  <a:gd name="connsiteX2821" fmla="*/ 1469895 w 2604760"/>
                  <a:gd name="connsiteY2821" fmla="*/ 327175 h 1411689"/>
                  <a:gd name="connsiteX2822" fmla="*/ 1470421 w 2604760"/>
                  <a:gd name="connsiteY2822" fmla="*/ 323752 h 1411689"/>
                  <a:gd name="connsiteX2823" fmla="*/ 1470938 w 2604760"/>
                  <a:gd name="connsiteY2823" fmla="*/ 322666 h 1411689"/>
                  <a:gd name="connsiteX2824" fmla="*/ 1471464 w 2604760"/>
                  <a:gd name="connsiteY2824" fmla="*/ 324503 h 1411689"/>
                  <a:gd name="connsiteX2825" fmla="*/ 1471982 w 2604760"/>
                  <a:gd name="connsiteY2825" fmla="*/ 329271 h 1411689"/>
                  <a:gd name="connsiteX2826" fmla="*/ 1472500 w 2604760"/>
                  <a:gd name="connsiteY2826" fmla="*/ 336402 h 1411689"/>
                  <a:gd name="connsiteX2827" fmla="*/ 1473026 w 2604760"/>
                  <a:gd name="connsiteY2827" fmla="*/ 344803 h 1411689"/>
                  <a:gd name="connsiteX2828" fmla="*/ 1473544 w 2604760"/>
                  <a:gd name="connsiteY2828" fmla="*/ 353128 h 1411689"/>
                  <a:gd name="connsiteX2829" fmla="*/ 1474070 w 2604760"/>
                  <a:gd name="connsiteY2829" fmla="*/ 360017 h 1411689"/>
                  <a:gd name="connsiteX2830" fmla="*/ 1474587 w 2604760"/>
                  <a:gd name="connsiteY2830" fmla="*/ 364342 h 1411689"/>
                  <a:gd name="connsiteX2831" fmla="*/ 1475105 w 2604760"/>
                  <a:gd name="connsiteY2831" fmla="*/ 365470 h 1411689"/>
                  <a:gd name="connsiteX2832" fmla="*/ 1475631 w 2604760"/>
                  <a:gd name="connsiteY2832" fmla="*/ 363349 h 1411689"/>
                  <a:gd name="connsiteX2833" fmla="*/ 1476149 w 2604760"/>
                  <a:gd name="connsiteY2833" fmla="*/ 358589 h 1411689"/>
                  <a:gd name="connsiteX2834" fmla="*/ 1476675 w 2604760"/>
                  <a:gd name="connsiteY2834" fmla="*/ 352393 h 1411689"/>
                  <a:gd name="connsiteX2835" fmla="*/ 1477193 w 2604760"/>
                  <a:gd name="connsiteY2835" fmla="*/ 346256 h 1411689"/>
                  <a:gd name="connsiteX2836" fmla="*/ 1477710 w 2604760"/>
                  <a:gd name="connsiteY2836" fmla="*/ 341738 h 1411689"/>
                  <a:gd name="connsiteX2837" fmla="*/ 1478237 w 2604760"/>
                  <a:gd name="connsiteY2837" fmla="*/ 340118 h 1411689"/>
                  <a:gd name="connsiteX2838" fmla="*/ 1478754 w 2604760"/>
                  <a:gd name="connsiteY2838" fmla="*/ 342181 h 1411689"/>
                  <a:gd name="connsiteX2839" fmla="*/ 1479280 w 2604760"/>
                  <a:gd name="connsiteY2839" fmla="*/ 348059 h 1411689"/>
                  <a:gd name="connsiteX2840" fmla="*/ 1479798 w 2604760"/>
                  <a:gd name="connsiteY2840" fmla="*/ 357203 h 1411689"/>
                  <a:gd name="connsiteX2841" fmla="*/ 1480316 w 2604760"/>
                  <a:gd name="connsiteY2841" fmla="*/ 368409 h 1411689"/>
                  <a:gd name="connsiteX2842" fmla="*/ 1480842 w 2604760"/>
                  <a:gd name="connsiteY2842" fmla="*/ 380099 h 1411689"/>
                  <a:gd name="connsiteX2843" fmla="*/ 1481359 w 2604760"/>
                  <a:gd name="connsiteY2843" fmla="*/ 390612 h 1411689"/>
                  <a:gd name="connsiteX2844" fmla="*/ 1481886 w 2604760"/>
                  <a:gd name="connsiteY2844" fmla="*/ 398545 h 1411689"/>
                  <a:gd name="connsiteX2845" fmla="*/ 1482403 w 2604760"/>
                  <a:gd name="connsiteY2845" fmla="*/ 402946 h 1411689"/>
                  <a:gd name="connsiteX2846" fmla="*/ 1482921 w 2604760"/>
                  <a:gd name="connsiteY2846" fmla="*/ 403538 h 1411689"/>
                  <a:gd name="connsiteX2847" fmla="*/ 1483447 w 2604760"/>
                  <a:gd name="connsiteY2847" fmla="*/ 400724 h 1411689"/>
                  <a:gd name="connsiteX2848" fmla="*/ 1483965 w 2604760"/>
                  <a:gd name="connsiteY2848" fmla="*/ 395589 h 1411689"/>
                  <a:gd name="connsiteX2849" fmla="*/ 1484491 w 2604760"/>
                  <a:gd name="connsiteY2849" fmla="*/ 389635 h 1411689"/>
                  <a:gd name="connsiteX2850" fmla="*/ 1485008 w 2604760"/>
                  <a:gd name="connsiteY2850" fmla="*/ 384483 h 1411689"/>
                  <a:gd name="connsiteX2851" fmla="*/ 1485526 w 2604760"/>
                  <a:gd name="connsiteY2851" fmla="*/ 381544 h 1411689"/>
                  <a:gd name="connsiteX2852" fmla="*/ 1486052 w 2604760"/>
                  <a:gd name="connsiteY2852" fmla="*/ 381878 h 1411689"/>
                  <a:gd name="connsiteX2853" fmla="*/ 1486570 w 2604760"/>
                  <a:gd name="connsiteY2853" fmla="*/ 385944 h 1411689"/>
                  <a:gd name="connsiteX2854" fmla="*/ 1487096 w 2604760"/>
                  <a:gd name="connsiteY2854" fmla="*/ 393577 h 1411689"/>
                  <a:gd name="connsiteX2855" fmla="*/ 1487614 w 2604760"/>
                  <a:gd name="connsiteY2855" fmla="*/ 403889 h 1411689"/>
                  <a:gd name="connsiteX2856" fmla="*/ 1488132 w 2604760"/>
                  <a:gd name="connsiteY2856" fmla="*/ 415529 h 1411689"/>
                  <a:gd name="connsiteX2857" fmla="*/ 1488658 w 2604760"/>
                  <a:gd name="connsiteY2857" fmla="*/ 426927 h 1411689"/>
                  <a:gd name="connsiteX2858" fmla="*/ 1489175 w 2604760"/>
                  <a:gd name="connsiteY2858" fmla="*/ 436647 h 1411689"/>
                  <a:gd name="connsiteX2859" fmla="*/ 1489701 w 2604760"/>
                  <a:gd name="connsiteY2859" fmla="*/ 443569 h 1411689"/>
                  <a:gd name="connsiteX2860" fmla="*/ 1490219 w 2604760"/>
                  <a:gd name="connsiteY2860" fmla="*/ 447077 h 1411689"/>
                  <a:gd name="connsiteX2861" fmla="*/ 1490737 w 2604760"/>
                  <a:gd name="connsiteY2861" fmla="*/ 447177 h 1411689"/>
                  <a:gd name="connsiteX2862" fmla="*/ 1491263 w 2604760"/>
                  <a:gd name="connsiteY2862" fmla="*/ 444521 h 1411689"/>
                  <a:gd name="connsiteX2863" fmla="*/ 1491781 w 2604760"/>
                  <a:gd name="connsiteY2863" fmla="*/ 440238 h 1411689"/>
                  <a:gd name="connsiteX2864" fmla="*/ 1492307 w 2604760"/>
                  <a:gd name="connsiteY2864" fmla="*/ 435670 h 1411689"/>
                  <a:gd name="connsiteX2865" fmla="*/ 1492824 w 2604760"/>
                  <a:gd name="connsiteY2865" fmla="*/ 432105 h 1411689"/>
                  <a:gd name="connsiteX2866" fmla="*/ 1493342 w 2604760"/>
                  <a:gd name="connsiteY2866" fmla="*/ 430627 h 1411689"/>
                  <a:gd name="connsiteX2867" fmla="*/ 1493868 w 2604760"/>
                  <a:gd name="connsiteY2867" fmla="*/ 431904 h 1411689"/>
                  <a:gd name="connsiteX2868" fmla="*/ 1494386 w 2604760"/>
                  <a:gd name="connsiteY2868" fmla="*/ 436113 h 1411689"/>
                  <a:gd name="connsiteX2869" fmla="*/ 1494912 w 2604760"/>
                  <a:gd name="connsiteY2869" fmla="*/ 442818 h 1411689"/>
                  <a:gd name="connsiteX2870" fmla="*/ 1495430 w 2604760"/>
                  <a:gd name="connsiteY2870" fmla="*/ 451093 h 1411689"/>
                  <a:gd name="connsiteX2871" fmla="*/ 1495947 w 2604760"/>
                  <a:gd name="connsiteY2871" fmla="*/ 459794 h 1411689"/>
                  <a:gd name="connsiteX2872" fmla="*/ 1496473 w 2604760"/>
                  <a:gd name="connsiteY2872" fmla="*/ 467769 h 1411689"/>
                  <a:gd name="connsiteX2873" fmla="*/ 1496991 w 2604760"/>
                  <a:gd name="connsiteY2873" fmla="*/ 474040 h 1411689"/>
                  <a:gd name="connsiteX2874" fmla="*/ 1497517 w 2604760"/>
                  <a:gd name="connsiteY2874" fmla="*/ 477981 h 1411689"/>
                  <a:gd name="connsiteX2875" fmla="*/ 1498035 w 2604760"/>
                  <a:gd name="connsiteY2875" fmla="*/ 479367 h 1411689"/>
                  <a:gd name="connsiteX2876" fmla="*/ 1498553 w 2604760"/>
                  <a:gd name="connsiteY2876" fmla="*/ 478532 h 1411689"/>
                  <a:gd name="connsiteX2877" fmla="*/ 1499079 w 2604760"/>
                  <a:gd name="connsiteY2877" fmla="*/ 476177 h 1411689"/>
                  <a:gd name="connsiteX2878" fmla="*/ 1499596 w 2604760"/>
                  <a:gd name="connsiteY2878" fmla="*/ 473255 h 1411689"/>
                  <a:gd name="connsiteX2879" fmla="*/ 1500122 w 2604760"/>
                  <a:gd name="connsiteY2879" fmla="*/ 470674 h 1411689"/>
                  <a:gd name="connsiteX2880" fmla="*/ 1500640 w 2604760"/>
                  <a:gd name="connsiteY2880" fmla="*/ 469196 h 1411689"/>
                  <a:gd name="connsiteX2881" fmla="*/ 1501158 w 2604760"/>
                  <a:gd name="connsiteY2881" fmla="*/ 469288 h 1411689"/>
                  <a:gd name="connsiteX2882" fmla="*/ 1501684 w 2604760"/>
                  <a:gd name="connsiteY2882" fmla="*/ 471075 h 1411689"/>
                  <a:gd name="connsiteX2883" fmla="*/ 1502202 w 2604760"/>
                  <a:gd name="connsiteY2883" fmla="*/ 474265 h 1411689"/>
                  <a:gd name="connsiteX2884" fmla="*/ 1502728 w 2604760"/>
                  <a:gd name="connsiteY2884" fmla="*/ 478248 h 1411689"/>
                  <a:gd name="connsiteX2885" fmla="*/ 1503245 w 2604760"/>
                  <a:gd name="connsiteY2885" fmla="*/ 482256 h 1411689"/>
                  <a:gd name="connsiteX2886" fmla="*/ 1503763 w 2604760"/>
                  <a:gd name="connsiteY2886" fmla="*/ 485596 h 1411689"/>
                  <a:gd name="connsiteX2887" fmla="*/ 1504289 w 2604760"/>
                  <a:gd name="connsiteY2887" fmla="*/ 487784 h 1411689"/>
                  <a:gd name="connsiteX2888" fmla="*/ 1504807 w 2604760"/>
                  <a:gd name="connsiteY2888" fmla="*/ 488577 h 1411689"/>
                  <a:gd name="connsiteX2889" fmla="*/ 1505333 w 2604760"/>
                  <a:gd name="connsiteY2889" fmla="*/ 488068 h 1411689"/>
                  <a:gd name="connsiteX2890" fmla="*/ 1505851 w 2604760"/>
                  <a:gd name="connsiteY2890" fmla="*/ 486657 h 1411689"/>
                  <a:gd name="connsiteX2891" fmla="*/ 1506368 w 2604760"/>
                  <a:gd name="connsiteY2891" fmla="*/ 484978 h 1411689"/>
                  <a:gd name="connsiteX2892" fmla="*/ 1506895 w 2604760"/>
                  <a:gd name="connsiteY2892" fmla="*/ 483709 h 1411689"/>
                  <a:gd name="connsiteX2893" fmla="*/ 1507412 w 2604760"/>
                  <a:gd name="connsiteY2893" fmla="*/ 483358 h 1411689"/>
                  <a:gd name="connsiteX2894" fmla="*/ 1507938 w 2604760"/>
                  <a:gd name="connsiteY2894" fmla="*/ 484160 h 1411689"/>
                  <a:gd name="connsiteX2895" fmla="*/ 1508456 w 2604760"/>
                  <a:gd name="connsiteY2895" fmla="*/ 485980 h 1411689"/>
                  <a:gd name="connsiteX2896" fmla="*/ 1508974 w 2604760"/>
                  <a:gd name="connsiteY2896" fmla="*/ 488427 h 1411689"/>
                  <a:gd name="connsiteX2897" fmla="*/ 1509500 w 2604760"/>
                  <a:gd name="connsiteY2897" fmla="*/ 490849 h 1411689"/>
                  <a:gd name="connsiteX2898" fmla="*/ 1510018 w 2604760"/>
                  <a:gd name="connsiteY2898" fmla="*/ 492527 h 1411689"/>
                  <a:gd name="connsiteX2899" fmla="*/ 1510544 w 2604760"/>
                  <a:gd name="connsiteY2899" fmla="*/ 492803 h 1411689"/>
                  <a:gd name="connsiteX2900" fmla="*/ 1511061 w 2604760"/>
                  <a:gd name="connsiteY2900" fmla="*/ 491341 h 1411689"/>
                  <a:gd name="connsiteX2901" fmla="*/ 1511579 w 2604760"/>
                  <a:gd name="connsiteY2901" fmla="*/ 488177 h 1411689"/>
                  <a:gd name="connsiteX2902" fmla="*/ 1512105 w 2604760"/>
                  <a:gd name="connsiteY2902" fmla="*/ 483759 h 1411689"/>
                  <a:gd name="connsiteX2903" fmla="*/ 1512623 w 2604760"/>
                  <a:gd name="connsiteY2903" fmla="*/ 478874 h 1411689"/>
                  <a:gd name="connsiteX2904" fmla="*/ 1513149 w 2604760"/>
                  <a:gd name="connsiteY2904" fmla="*/ 474499 h 1411689"/>
                  <a:gd name="connsiteX2905" fmla="*/ 1513667 w 2604760"/>
                  <a:gd name="connsiteY2905" fmla="*/ 471601 h 1411689"/>
                  <a:gd name="connsiteX2906" fmla="*/ 1514184 w 2604760"/>
                  <a:gd name="connsiteY2906" fmla="*/ 470917 h 1411689"/>
                  <a:gd name="connsiteX2907" fmla="*/ 1514710 w 2604760"/>
                  <a:gd name="connsiteY2907" fmla="*/ 472745 h 1411689"/>
                  <a:gd name="connsiteX2908" fmla="*/ 1515228 w 2604760"/>
                  <a:gd name="connsiteY2908" fmla="*/ 476845 h 1411689"/>
                  <a:gd name="connsiteX2909" fmla="*/ 1515754 w 2604760"/>
                  <a:gd name="connsiteY2909" fmla="*/ 482432 h 1411689"/>
                  <a:gd name="connsiteX2910" fmla="*/ 1516272 w 2604760"/>
                  <a:gd name="connsiteY2910" fmla="*/ 488369 h 1411689"/>
                  <a:gd name="connsiteX2911" fmla="*/ 1516790 w 2604760"/>
                  <a:gd name="connsiteY2911" fmla="*/ 493345 h 1411689"/>
                  <a:gd name="connsiteX2912" fmla="*/ 1517316 w 2604760"/>
                  <a:gd name="connsiteY2912" fmla="*/ 496134 h 1411689"/>
                  <a:gd name="connsiteX2913" fmla="*/ 1517833 w 2604760"/>
                  <a:gd name="connsiteY2913" fmla="*/ 495884 h 1411689"/>
                  <a:gd name="connsiteX2914" fmla="*/ 1518359 w 2604760"/>
                  <a:gd name="connsiteY2914" fmla="*/ 492276 h 1411689"/>
                  <a:gd name="connsiteX2915" fmla="*/ 1518877 w 2604760"/>
                  <a:gd name="connsiteY2915" fmla="*/ 485697 h 1411689"/>
                  <a:gd name="connsiteX2916" fmla="*/ 1519395 w 2604760"/>
                  <a:gd name="connsiteY2916" fmla="*/ 477154 h 1411689"/>
                  <a:gd name="connsiteX2917" fmla="*/ 1519921 w 2604760"/>
                  <a:gd name="connsiteY2917" fmla="*/ 468136 h 1411689"/>
                  <a:gd name="connsiteX2918" fmla="*/ 1520439 w 2604760"/>
                  <a:gd name="connsiteY2918" fmla="*/ 460303 h 1411689"/>
                  <a:gd name="connsiteX2919" fmla="*/ 1520965 w 2604760"/>
                  <a:gd name="connsiteY2919" fmla="*/ 455168 h 1411689"/>
                  <a:gd name="connsiteX2920" fmla="*/ 1521482 w 2604760"/>
                  <a:gd name="connsiteY2920" fmla="*/ 453773 h 1411689"/>
                  <a:gd name="connsiteX2921" fmla="*/ 1522000 w 2604760"/>
                  <a:gd name="connsiteY2921" fmla="*/ 456504 h 1411689"/>
                  <a:gd name="connsiteX2922" fmla="*/ 1522526 w 2604760"/>
                  <a:gd name="connsiteY2922" fmla="*/ 462959 h 1411689"/>
                  <a:gd name="connsiteX2923" fmla="*/ 1523044 w 2604760"/>
                  <a:gd name="connsiteY2923" fmla="*/ 472010 h 1411689"/>
                  <a:gd name="connsiteX2924" fmla="*/ 1523570 w 2604760"/>
                  <a:gd name="connsiteY2924" fmla="*/ 481972 h 1411689"/>
                  <a:gd name="connsiteX2925" fmla="*/ 1524088 w 2604760"/>
                  <a:gd name="connsiteY2925" fmla="*/ 490949 h 1411689"/>
                  <a:gd name="connsiteX2926" fmla="*/ 1524605 w 2604760"/>
                  <a:gd name="connsiteY2926" fmla="*/ 497237 h 1411689"/>
                  <a:gd name="connsiteX2927" fmla="*/ 1525132 w 2604760"/>
                  <a:gd name="connsiteY2927" fmla="*/ 499600 h 1411689"/>
                  <a:gd name="connsiteX2928" fmla="*/ 1525649 w 2604760"/>
                  <a:gd name="connsiteY2928" fmla="*/ 497562 h 1411689"/>
                  <a:gd name="connsiteX2929" fmla="*/ 1526175 w 2604760"/>
                  <a:gd name="connsiteY2929" fmla="*/ 491458 h 1411689"/>
                  <a:gd name="connsiteX2930" fmla="*/ 1526693 w 2604760"/>
                  <a:gd name="connsiteY2930" fmla="*/ 482465 h 1411689"/>
                  <a:gd name="connsiteX2931" fmla="*/ 1527211 w 2604760"/>
                  <a:gd name="connsiteY2931" fmla="*/ 472344 h 1411689"/>
                  <a:gd name="connsiteX2932" fmla="*/ 1527737 w 2604760"/>
                  <a:gd name="connsiteY2932" fmla="*/ 463092 h 1411689"/>
                  <a:gd name="connsiteX2933" fmla="*/ 1528254 w 2604760"/>
                  <a:gd name="connsiteY2933" fmla="*/ 456571 h 1411689"/>
                  <a:gd name="connsiteX2934" fmla="*/ 1528781 w 2604760"/>
                  <a:gd name="connsiteY2934" fmla="*/ 454107 h 1411689"/>
                  <a:gd name="connsiteX2935" fmla="*/ 1529298 w 2604760"/>
                  <a:gd name="connsiteY2935" fmla="*/ 456320 h 1411689"/>
                  <a:gd name="connsiteX2936" fmla="*/ 1529816 w 2604760"/>
                  <a:gd name="connsiteY2936" fmla="*/ 463017 h 1411689"/>
                  <a:gd name="connsiteX2937" fmla="*/ 1530342 w 2604760"/>
                  <a:gd name="connsiteY2937" fmla="*/ 473138 h 1411689"/>
                  <a:gd name="connsiteX2938" fmla="*/ 1530860 w 2604760"/>
                  <a:gd name="connsiteY2938" fmla="*/ 484987 h 1411689"/>
                  <a:gd name="connsiteX2939" fmla="*/ 1531386 w 2604760"/>
                  <a:gd name="connsiteY2939" fmla="*/ 496568 h 1411689"/>
                  <a:gd name="connsiteX2940" fmla="*/ 1531903 w 2604760"/>
                  <a:gd name="connsiteY2940" fmla="*/ 505996 h 1411689"/>
                  <a:gd name="connsiteX2941" fmla="*/ 1532421 w 2604760"/>
                  <a:gd name="connsiteY2941" fmla="*/ 511908 h 1411689"/>
                  <a:gd name="connsiteX2942" fmla="*/ 1532947 w 2604760"/>
                  <a:gd name="connsiteY2942" fmla="*/ 513595 h 1411689"/>
                  <a:gd name="connsiteX2943" fmla="*/ 1533465 w 2604760"/>
                  <a:gd name="connsiteY2943" fmla="*/ 511181 h 1411689"/>
                  <a:gd name="connsiteX2944" fmla="*/ 1533991 w 2604760"/>
                  <a:gd name="connsiteY2944" fmla="*/ 505528 h 1411689"/>
                  <a:gd name="connsiteX2945" fmla="*/ 1534509 w 2604760"/>
                  <a:gd name="connsiteY2945" fmla="*/ 498138 h 1411689"/>
                  <a:gd name="connsiteX2946" fmla="*/ 1535027 w 2604760"/>
                  <a:gd name="connsiteY2946" fmla="*/ 490807 h 1411689"/>
                  <a:gd name="connsiteX2947" fmla="*/ 1535553 w 2604760"/>
                  <a:gd name="connsiteY2947" fmla="*/ 485246 h 1411689"/>
                  <a:gd name="connsiteX2948" fmla="*/ 1536070 w 2604760"/>
                  <a:gd name="connsiteY2948" fmla="*/ 482774 h 1411689"/>
                  <a:gd name="connsiteX2949" fmla="*/ 1536596 w 2604760"/>
                  <a:gd name="connsiteY2949" fmla="*/ 484135 h 1411689"/>
                  <a:gd name="connsiteX2950" fmla="*/ 1537114 w 2604760"/>
                  <a:gd name="connsiteY2950" fmla="*/ 489404 h 1411689"/>
                  <a:gd name="connsiteX2951" fmla="*/ 1537632 w 2604760"/>
                  <a:gd name="connsiteY2951" fmla="*/ 497921 h 1411689"/>
                  <a:gd name="connsiteX2952" fmla="*/ 1538158 w 2604760"/>
                  <a:gd name="connsiteY2952" fmla="*/ 508409 h 1411689"/>
                  <a:gd name="connsiteX2953" fmla="*/ 1538676 w 2604760"/>
                  <a:gd name="connsiteY2953" fmla="*/ 519298 h 1411689"/>
                  <a:gd name="connsiteX2954" fmla="*/ 1539202 w 2604760"/>
                  <a:gd name="connsiteY2954" fmla="*/ 529051 h 1411689"/>
                  <a:gd name="connsiteX2955" fmla="*/ 1539719 w 2604760"/>
                  <a:gd name="connsiteY2955" fmla="*/ 536508 h 1411689"/>
                  <a:gd name="connsiteX2956" fmla="*/ 1540237 w 2604760"/>
                  <a:gd name="connsiteY2956" fmla="*/ 541025 h 1411689"/>
                  <a:gd name="connsiteX2957" fmla="*/ 1540763 w 2604760"/>
                  <a:gd name="connsiteY2957" fmla="*/ 542512 h 1411689"/>
                  <a:gd name="connsiteX2958" fmla="*/ 1541281 w 2604760"/>
                  <a:gd name="connsiteY2958" fmla="*/ 541426 h 1411689"/>
                  <a:gd name="connsiteX2959" fmla="*/ 1541807 w 2604760"/>
                  <a:gd name="connsiteY2959" fmla="*/ 538737 h 1411689"/>
                  <a:gd name="connsiteX2960" fmla="*/ 1542325 w 2604760"/>
                  <a:gd name="connsiteY2960" fmla="*/ 535639 h 1411689"/>
                  <a:gd name="connsiteX2961" fmla="*/ 1542842 w 2604760"/>
                  <a:gd name="connsiteY2961" fmla="*/ 533326 h 1411689"/>
                  <a:gd name="connsiteX2962" fmla="*/ 1543368 w 2604760"/>
                  <a:gd name="connsiteY2962" fmla="*/ 532700 h 1411689"/>
                  <a:gd name="connsiteX2963" fmla="*/ 1543886 w 2604760"/>
                  <a:gd name="connsiteY2963" fmla="*/ 534303 h 1411689"/>
                  <a:gd name="connsiteX2964" fmla="*/ 1544412 w 2604760"/>
                  <a:gd name="connsiteY2964" fmla="*/ 538211 h 1411689"/>
                  <a:gd name="connsiteX2965" fmla="*/ 1544930 w 2604760"/>
                  <a:gd name="connsiteY2965" fmla="*/ 544073 h 1411689"/>
                  <a:gd name="connsiteX2966" fmla="*/ 1545448 w 2604760"/>
                  <a:gd name="connsiteY2966" fmla="*/ 551137 h 1411689"/>
                  <a:gd name="connsiteX2967" fmla="*/ 1545974 w 2604760"/>
                  <a:gd name="connsiteY2967" fmla="*/ 558452 h 1411689"/>
                  <a:gd name="connsiteX2968" fmla="*/ 1546491 w 2604760"/>
                  <a:gd name="connsiteY2968" fmla="*/ 565124 h 1411689"/>
                  <a:gd name="connsiteX2969" fmla="*/ 1547018 w 2604760"/>
                  <a:gd name="connsiteY2969" fmla="*/ 570552 h 1411689"/>
                  <a:gd name="connsiteX2970" fmla="*/ 1547535 w 2604760"/>
                  <a:gd name="connsiteY2970" fmla="*/ 574418 h 1411689"/>
                  <a:gd name="connsiteX2971" fmla="*/ 1548053 w 2604760"/>
                  <a:gd name="connsiteY2971" fmla="*/ 576764 h 1411689"/>
                  <a:gd name="connsiteX2972" fmla="*/ 1548579 w 2604760"/>
                  <a:gd name="connsiteY2972" fmla="*/ 577942 h 1411689"/>
                  <a:gd name="connsiteX2973" fmla="*/ 1549097 w 2604760"/>
                  <a:gd name="connsiteY2973" fmla="*/ 578543 h 1411689"/>
                  <a:gd name="connsiteX2974" fmla="*/ 1549623 w 2604760"/>
                  <a:gd name="connsiteY2974" fmla="*/ 579269 h 1411689"/>
                  <a:gd name="connsiteX2975" fmla="*/ 1550140 w 2604760"/>
                  <a:gd name="connsiteY2975" fmla="*/ 580722 h 1411689"/>
                  <a:gd name="connsiteX2976" fmla="*/ 1550658 w 2604760"/>
                  <a:gd name="connsiteY2976" fmla="*/ 583219 h 1411689"/>
                  <a:gd name="connsiteX2977" fmla="*/ 1551184 w 2604760"/>
                  <a:gd name="connsiteY2977" fmla="*/ 586734 h 1411689"/>
                  <a:gd name="connsiteX2978" fmla="*/ 1551702 w 2604760"/>
                  <a:gd name="connsiteY2978" fmla="*/ 590985 h 1411689"/>
                  <a:gd name="connsiteX2979" fmla="*/ 1552228 w 2604760"/>
                  <a:gd name="connsiteY2979" fmla="*/ 595469 h 1411689"/>
                  <a:gd name="connsiteX2980" fmla="*/ 1552746 w 2604760"/>
                  <a:gd name="connsiteY2980" fmla="*/ 599602 h 1411689"/>
                  <a:gd name="connsiteX2981" fmla="*/ 1553264 w 2604760"/>
                  <a:gd name="connsiteY2981" fmla="*/ 602825 h 1411689"/>
                  <a:gd name="connsiteX2982" fmla="*/ 1553789 w 2604760"/>
                  <a:gd name="connsiteY2982" fmla="*/ 604771 h 1411689"/>
                  <a:gd name="connsiteX2983" fmla="*/ 1554307 w 2604760"/>
                  <a:gd name="connsiteY2983" fmla="*/ 605372 h 1411689"/>
                  <a:gd name="connsiteX2984" fmla="*/ 1554833 w 2604760"/>
                  <a:gd name="connsiteY2984" fmla="*/ 604905 h 1411689"/>
                  <a:gd name="connsiteX2985" fmla="*/ 1555351 w 2604760"/>
                  <a:gd name="connsiteY2985" fmla="*/ 603894 h 1411689"/>
                  <a:gd name="connsiteX2986" fmla="*/ 1555869 w 2604760"/>
                  <a:gd name="connsiteY2986" fmla="*/ 603034 h 1411689"/>
                  <a:gd name="connsiteX2987" fmla="*/ 1556395 w 2604760"/>
                  <a:gd name="connsiteY2987" fmla="*/ 603093 h 1411689"/>
                  <a:gd name="connsiteX2988" fmla="*/ 1556913 w 2604760"/>
                  <a:gd name="connsiteY2988" fmla="*/ 604688 h 1411689"/>
                  <a:gd name="connsiteX2989" fmla="*/ 1557439 w 2604760"/>
                  <a:gd name="connsiteY2989" fmla="*/ 608136 h 1411689"/>
                  <a:gd name="connsiteX2990" fmla="*/ 1557956 w 2604760"/>
                  <a:gd name="connsiteY2990" fmla="*/ 613305 h 1411689"/>
                  <a:gd name="connsiteX2991" fmla="*/ 1558474 w 2604760"/>
                  <a:gd name="connsiteY2991" fmla="*/ 619593 h 1411689"/>
                  <a:gd name="connsiteX2992" fmla="*/ 1559000 w 2604760"/>
                  <a:gd name="connsiteY2992" fmla="*/ 626056 h 1411689"/>
                  <a:gd name="connsiteX2993" fmla="*/ 1559518 w 2604760"/>
                  <a:gd name="connsiteY2993" fmla="*/ 631651 h 1411689"/>
                  <a:gd name="connsiteX2994" fmla="*/ 1560044 w 2604760"/>
                  <a:gd name="connsiteY2994" fmla="*/ 635408 h 1411689"/>
                  <a:gd name="connsiteX2995" fmla="*/ 1560562 w 2604760"/>
                  <a:gd name="connsiteY2995" fmla="*/ 636602 h 1411689"/>
                  <a:gd name="connsiteX2996" fmla="*/ 1561079 w 2604760"/>
                  <a:gd name="connsiteY2996" fmla="*/ 634966 h 1411689"/>
                  <a:gd name="connsiteX2997" fmla="*/ 1561605 w 2604760"/>
                  <a:gd name="connsiteY2997" fmla="*/ 630732 h 1411689"/>
                  <a:gd name="connsiteX2998" fmla="*/ 1562123 w 2604760"/>
                  <a:gd name="connsiteY2998" fmla="*/ 624653 h 1411689"/>
                  <a:gd name="connsiteX2999" fmla="*/ 1562649 w 2604760"/>
                  <a:gd name="connsiteY2999" fmla="*/ 617898 h 1411689"/>
                  <a:gd name="connsiteX3000" fmla="*/ 1563167 w 2604760"/>
                  <a:gd name="connsiteY3000" fmla="*/ 611835 h 1411689"/>
                  <a:gd name="connsiteX3001" fmla="*/ 1563685 w 2604760"/>
                  <a:gd name="connsiteY3001" fmla="*/ 607811 h 1411689"/>
                  <a:gd name="connsiteX3002" fmla="*/ 1564211 w 2604760"/>
                  <a:gd name="connsiteY3002" fmla="*/ 606834 h 1411689"/>
                  <a:gd name="connsiteX3003" fmla="*/ 1564728 w 2604760"/>
                  <a:gd name="connsiteY3003" fmla="*/ 609380 h 1411689"/>
                  <a:gd name="connsiteX3004" fmla="*/ 1565254 w 2604760"/>
                  <a:gd name="connsiteY3004" fmla="*/ 615217 h 1411689"/>
                  <a:gd name="connsiteX3005" fmla="*/ 1565772 w 2604760"/>
                  <a:gd name="connsiteY3005" fmla="*/ 623417 h 1411689"/>
                  <a:gd name="connsiteX3006" fmla="*/ 1566290 w 2604760"/>
                  <a:gd name="connsiteY3006" fmla="*/ 632544 h 1411689"/>
                  <a:gd name="connsiteX3007" fmla="*/ 1566816 w 2604760"/>
                  <a:gd name="connsiteY3007" fmla="*/ 640861 h 1411689"/>
                  <a:gd name="connsiteX3008" fmla="*/ 1567334 w 2604760"/>
                  <a:gd name="connsiteY3008" fmla="*/ 646731 h 1411689"/>
                  <a:gd name="connsiteX3009" fmla="*/ 1567860 w 2604760"/>
                  <a:gd name="connsiteY3009" fmla="*/ 648885 h 1411689"/>
                  <a:gd name="connsiteX3010" fmla="*/ 1568377 w 2604760"/>
                  <a:gd name="connsiteY3010" fmla="*/ 646731 h 1411689"/>
                  <a:gd name="connsiteX3011" fmla="*/ 1568895 w 2604760"/>
                  <a:gd name="connsiteY3011" fmla="*/ 640410 h 1411689"/>
                  <a:gd name="connsiteX3012" fmla="*/ 1569421 w 2604760"/>
                  <a:gd name="connsiteY3012" fmla="*/ 630849 h 1411689"/>
                  <a:gd name="connsiteX3013" fmla="*/ 1569939 w 2604760"/>
                  <a:gd name="connsiteY3013" fmla="*/ 619643 h 1411689"/>
                  <a:gd name="connsiteX3014" fmla="*/ 1570465 w 2604760"/>
                  <a:gd name="connsiteY3014" fmla="*/ 608721 h 1411689"/>
                  <a:gd name="connsiteX3015" fmla="*/ 1570983 w 2604760"/>
                  <a:gd name="connsiteY3015" fmla="*/ 600045 h 1411689"/>
                  <a:gd name="connsiteX3016" fmla="*/ 1571500 w 2604760"/>
                  <a:gd name="connsiteY3016" fmla="*/ 595127 h 1411689"/>
                  <a:gd name="connsiteX3017" fmla="*/ 1572026 w 2604760"/>
                  <a:gd name="connsiteY3017" fmla="*/ 594818 h 1411689"/>
                  <a:gd name="connsiteX3018" fmla="*/ 1572544 w 2604760"/>
                  <a:gd name="connsiteY3018" fmla="*/ 599126 h 1411689"/>
                  <a:gd name="connsiteX3019" fmla="*/ 1573070 w 2604760"/>
                  <a:gd name="connsiteY3019" fmla="*/ 607209 h 1411689"/>
                  <a:gd name="connsiteX3020" fmla="*/ 1573588 w 2604760"/>
                  <a:gd name="connsiteY3020" fmla="*/ 617489 h 1411689"/>
                  <a:gd name="connsiteX3021" fmla="*/ 1574106 w 2604760"/>
                  <a:gd name="connsiteY3021" fmla="*/ 627918 h 1411689"/>
                  <a:gd name="connsiteX3022" fmla="*/ 1574632 w 2604760"/>
                  <a:gd name="connsiteY3022" fmla="*/ 636385 h 1411689"/>
                  <a:gd name="connsiteX3023" fmla="*/ 1575149 w 2604760"/>
                  <a:gd name="connsiteY3023" fmla="*/ 641153 h 1411689"/>
                  <a:gd name="connsiteX3024" fmla="*/ 1575676 w 2604760"/>
                  <a:gd name="connsiteY3024" fmla="*/ 641203 h 1411689"/>
                  <a:gd name="connsiteX3025" fmla="*/ 1576193 w 2604760"/>
                  <a:gd name="connsiteY3025" fmla="*/ 636393 h 1411689"/>
                  <a:gd name="connsiteX3026" fmla="*/ 1576711 w 2604760"/>
                  <a:gd name="connsiteY3026" fmla="*/ 627484 h 1411689"/>
                  <a:gd name="connsiteX3027" fmla="*/ 1577237 w 2604760"/>
                  <a:gd name="connsiteY3027" fmla="*/ 616036 h 1411689"/>
                  <a:gd name="connsiteX3028" fmla="*/ 1577755 w 2604760"/>
                  <a:gd name="connsiteY3028" fmla="*/ 604078 h 1411689"/>
                  <a:gd name="connsiteX3029" fmla="*/ 1578281 w 2604760"/>
                  <a:gd name="connsiteY3029" fmla="*/ 593724 h 1411689"/>
                  <a:gd name="connsiteX3030" fmla="*/ 1578799 w 2604760"/>
                  <a:gd name="connsiteY3030" fmla="*/ 586710 h 1411689"/>
                  <a:gd name="connsiteX3031" fmla="*/ 1579316 w 2604760"/>
                  <a:gd name="connsiteY3031" fmla="*/ 584104 h 1411689"/>
                  <a:gd name="connsiteX3032" fmla="*/ 1579842 w 2604760"/>
                  <a:gd name="connsiteY3032" fmla="*/ 586192 h 1411689"/>
                  <a:gd name="connsiteX3033" fmla="*/ 1580360 w 2604760"/>
                  <a:gd name="connsiteY3033" fmla="*/ 592446 h 1411689"/>
                  <a:gd name="connsiteX3034" fmla="*/ 1580886 w 2604760"/>
                  <a:gd name="connsiteY3034" fmla="*/ 601573 h 1411689"/>
                  <a:gd name="connsiteX3035" fmla="*/ 1581404 w 2604760"/>
                  <a:gd name="connsiteY3035" fmla="*/ 611727 h 1411689"/>
                  <a:gd name="connsiteX3036" fmla="*/ 1581922 w 2604760"/>
                  <a:gd name="connsiteY3036" fmla="*/ 620912 h 1411689"/>
                  <a:gd name="connsiteX3037" fmla="*/ 1582448 w 2604760"/>
                  <a:gd name="connsiteY3037" fmla="*/ 627434 h 1411689"/>
                  <a:gd name="connsiteX3038" fmla="*/ 1582965 w 2604760"/>
                  <a:gd name="connsiteY3038" fmla="*/ 630206 h 1411689"/>
                  <a:gd name="connsiteX3039" fmla="*/ 1583491 w 2604760"/>
                  <a:gd name="connsiteY3039" fmla="*/ 628895 h 1411689"/>
                  <a:gd name="connsiteX3040" fmla="*/ 1584009 w 2604760"/>
                  <a:gd name="connsiteY3040" fmla="*/ 623960 h 1411689"/>
                  <a:gd name="connsiteX3041" fmla="*/ 1584527 w 2604760"/>
                  <a:gd name="connsiteY3041" fmla="*/ 616570 h 1411689"/>
                  <a:gd name="connsiteX3042" fmla="*/ 1585053 w 2604760"/>
                  <a:gd name="connsiteY3042" fmla="*/ 608320 h 1411689"/>
                  <a:gd name="connsiteX3043" fmla="*/ 1585571 w 2604760"/>
                  <a:gd name="connsiteY3043" fmla="*/ 600913 h 1411689"/>
                  <a:gd name="connsiteX3044" fmla="*/ 1586097 w 2604760"/>
                  <a:gd name="connsiteY3044" fmla="*/ 595753 h 1411689"/>
                  <a:gd name="connsiteX3045" fmla="*/ 1586614 w 2604760"/>
                  <a:gd name="connsiteY3045" fmla="*/ 593715 h 1411689"/>
                  <a:gd name="connsiteX3046" fmla="*/ 1587132 w 2604760"/>
                  <a:gd name="connsiteY3046" fmla="*/ 595068 h 1411689"/>
                  <a:gd name="connsiteX3047" fmla="*/ 1587658 w 2604760"/>
                  <a:gd name="connsiteY3047" fmla="*/ 599485 h 1411689"/>
                  <a:gd name="connsiteX3048" fmla="*/ 1588176 w 2604760"/>
                  <a:gd name="connsiteY3048" fmla="*/ 606099 h 1411689"/>
                  <a:gd name="connsiteX3049" fmla="*/ 1588702 w 2604760"/>
                  <a:gd name="connsiteY3049" fmla="*/ 613647 h 1411689"/>
                  <a:gd name="connsiteX3050" fmla="*/ 1589220 w 2604760"/>
                  <a:gd name="connsiteY3050" fmla="*/ 620787 h 1411689"/>
                  <a:gd name="connsiteX3051" fmla="*/ 1589737 w 2604760"/>
                  <a:gd name="connsiteY3051" fmla="*/ 626423 h 1411689"/>
                  <a:gd name="connsiteX3052" fmla="*/ 1590263 w 2604760"/>
                  <a:gd name="connsiteY3052" fmla="*/ 629922 h 1411689"/>
                  <a:gd name="connsiteX3053" fmla="*/ 1590781 w 2604760"/>
                  <a:gd name="connsiteY3053" fmla="*/ 631149 h 1411689"/>
                  <a:gd name="connsiteX3054" fmla="*/ 1591307 w 2604760"/>
                  <a:gd name="connsiteY3054" fmla="*/ 630456 h 1411689"/>
                  <a:gd name="connsiteX3055" fmla="*/ 1591825 w 2604760"/>
                  <a:gd name="connsiteY3055" fmla="*/ 628578 h 1411689"/>
                  <a:gd name="connsiteX3056" fmla="*/ 1592343 w 2604760"/>
                  <a:gd name="connsiteY3056" fmla="*/ 626482 h 1411689"/>
                  <a:gd name="connsiteX3057" fmla="*/ 1592869 w 2604760"/>
                  <a:gd name="connsiteY3057" fmla="*/ 625121 h 1411689"/>
                  <a:gd name="connsiteX3058" fmla="*/ 1593386 w 2604760"/>
                  <a:gd name="connsiteY3058" fmla="*/ 625196 h 1411689"/>
                  <a:gd name="connsiteX3059" fmla="*/ 1593913 w 2604760"/>
                  <a:gd name="connsiteY3059" fmla="*/ 626974 h 1411689"/>
                  <a:gd name="connsiteX3060" fmla="*/ 1594430 w 2604760"/>
                  <a:gd name="connsiteY3060" fmla="*/ 630289 h 1411689"/>
                  <a:gd name="connsiteX3061" fmla="*/ 1594948 w 2604760"/>
                  <a:gd name="connsiteY3061" fmla="*/ 634673 h 1411689"/>
                  <a:gd name="connsiteX3062" fmla="*/ 1595474 w 2604760"/>
                  <a:gd name="connsiteY3062" fmla="*/ 639450 h 1411689"/>
                  <a:gd name="connsiteX3063" fmla="*/ 1595992 w 2604760"/>
                  <a:gd name="connsiteY3063" fmla="*/ 643884 h 1411689"/>
                  <a:gd name="connsiteX3064" fmla="*/ 1596518 w 2604760"/>
                  <a:gd name="connsiteY3064" fmla="*/ 647391 h 1411689"/>
                  <a:gd name="connsiteX3065" fmla="*/ 1597035 w 2604760"/>
                  <a:gd name="connsiteY3065" fmla="*/ 649695 h 1411689"/>
                  <a:gd name="connsiteX3066" fmla="*/ 1597553 w 2604760"/>
                  <a:gd name="connsiteY3066" fmla="*/ 650915 h 1411689"/>
                  <a:gd name="connsiteX3067" fmla="*/ 1598079 w 2604760"/>
                  <a:gd name="connsiteY3067" fmla="*/ 651507 h 1411689"/>
                  <a:gd name="connsiteX3068" fmla="*/ 1598597 w 2604760"/>
                  <a:gd name="connsiteY3068" fmla="*/ 652084 h 1411689"/>
                  <a:gd name="connsiteX3069" fmla="*/ 1599123 w 2604760"/>
                  <a:gd name="connsiteY3069" fmla="*/ 653311 h 1411689"/>
                  <a:gd name="connsiteX3070" fmla="*/ 1599641 w 2604760"/>
                  <a:gd name="connsiteY3070" fmla="*/ 655791 h 1411689"/>
                  <a:gd name="connsiteX3071" fmla="*/ 1600159 w 2604760"/>
                  <a:gd name="connsiteY3071" fmla="*/ 659891 h 1411689"/>
                  <a:gd name="connsiteX3072" fmla="*/ 1600684 w 2604760"/>
                  <a:gd name="connsiteY3072" fmla="*/ 665603 h 1411689"/>
                  <a:gd name="connsiteX3073" fmla="*/ 1601202 w 2604760"/>
                  <a:gd name="connsiteY3073" fmla="*/ 672475 h 1411689"/>
                  <a:gd name="connsiteX3074" fmla="*/ 1601728 w 2604760"/>
                  <a:gd name="connsiteY3074" fmla="*/ 679715 h 1411689"/>
                  <a:gd name="connsiteX3075" fmla="*/ 1602246 w 2604760"/>
                  <a:gd name="connsiteY3075" fmla="*/ 686353 h 1411689"/>
                  <a:gd name="connsiteX3076" fmla="*/ 1602764 w 2604760"/>
                  <a:gd name="connsiteY3076" fmla="*/ 691472 h 1411689"/>
                  <a:gd name="connsiteX3077" fmla="*/ 1603290 w 2604760"/>
                  <a:gd name="connsiteY3077" fmla="*/ 694436 h 1411689"/>
                  <a:gd name="connsiteX3078" fmla="*/ 1603808 w 2604760"/>
                  <a:gd name="connsiteY3078" fmla="*/ 695021 h 1411689"/>
                  <a:gd name="connsiteX3079" fmla="*/ 1604334 w 2604760"/>
                  <a:gd name="connsiteY3079" fmla="*/ 693501 h 1411689"/>
                  <a:gd name="connsiteX3080" fmla="*/ 1604851 w 2604760"/>
                  <a:gd name="connsiteY3080" fmla="*/ 690628 h 1411689"/>
                  <a:gd name="connsiteX3081" fmla="*/ 1605369 w 2604760"/>
                  <a:gd name="connsiteY3081" fmla="*/ 687489 h 1411689"/>
                  <a:gd name="connsiteX3082" fmla="*/ 1605895 w 2604760"/>
                  <a:gd name="connsiteY3082" fmla="*/ 685284 h 1411689"/>
                  <a:gd name="connsiteX3083" fmla="*/ 1606413 w 2604760"/>
                  <a:gd name="connsiteY3083" fmla="*/ 685084 h 1411689"/>
                  <a:gd name="connsiteX3084" fmla="*/ 1606939 w 2604760"/>
                  <a:gd name="connsiteY3084" fmla="*/ 687656 h 1411689"/>
                  <a:gd name="connsiteX3085" fmla="*/ 1607457 w 2604760"/>
                  <a:gd name="connsiteY3085" fmla="*/ 693275 h 1411689"/>
                  <a:gd name="connsiteX3086" fmla="*/ 1607974 w 2604760"/>
                  <a:gd name="connsiteY3086" fmla="*/ 701642 h 1411689"/>
                  <a:gd name="connsiteX3087" fmla="*/ 1608500 w 2604760"/>
                  <a:gd name="connsiteY3087" fmla="*/ 711871 h 1411689"/>
                  <a:gd name="connsiteX3088" fmla="*/ 1609018 w 2604760"/>
                  <a:gd name="connsiteY3088" fmla="*/ 722643 h 1411689"/>
                  <a:gd name="connsiteX3089" fmla="*/ 1609544 w 2604760"/>
                  <a:gd name="connsiteY3089" fmla="*/ 732438 h 1411689"/>
                  <a:gd name="connsiteX3090" fmla="*/ 1610062 w 2604760"/>
                  <a:gd name="connsiteY3090" fmla="*/ 739828 h 1411689"/>
                  <a:gd name="connsiteX3091" fmla="*/ 1610580 w 2604760"/>
                  <a:gd name="connsiteY3091" fmla="*/ 743761 h 1411689"/>
                  <a:gd name="connsiteX3092" fmla="*/ 1611106 w 2604760"/>
                  <a:gd name="connsiteY3092" fmla="*/ 743786 h 1411689"/>
                  <a:gd name="connsiteX3093" fmla="*/ 1611623 w 2604760"/>
                  <a:gd name="connsiteY3093" fmla="*/ 740179 h 1411689"/>
                  <a:gd name="connsiteX3094" fmla="*/ 1612149 w 2604760"/>
                  <a:gd name="connsiteY3094" fmla="*/ 733849 h 1411689"/>
                  <a:gd name="connsiteX3095" fmla="*/ 1612667 w 2604760"/>
                  <a:gd name="connsiteY3095" fmla="*/ 726251 h 1411689"/>
                  <a:gd name="connsiteX3096" fmla="*/ 1613185 w 2604760"/>
                  <a:gd name="connsiteY3096" fmla="*/ 719128 h 1411689"/>
                  <a:gd name="connsiteX3097" fmla="*/ 1613711 w 2604760"/>
                  <a:gd name="connsiteY3097" fmla="*/ 714143 h 1411689"/>
                  <a:gd name="connsiteX3098" fmla="*/ 1614229 w 2604760"/>
                  <a:gd name="connsiteY3098" fmla="*/ 712615 h 1411689"/>
                  <a:gd name="connsiteX3099" fmla="*/ 1614755 w 2604760"/>
                  <a:gd name="connsiteY3099" fmla="*/ 715203 h 1411689"/>
                  <a:gd name="connsiteX3100" fmla="*/ 1615272 w 2604760"/>
                  <a:gd name="connsiteY3100" fmla="*/ 721833 h 1411689"/>
                  <a:gd name="connsiteX3101" fmla="*/ 1615790 w 2604760"/>
                  <a:gd name="connsiteY3101" fmla="*/ 731661 h 1411689"/>
                  <a:gd name="connsiteX3102" fmla="*/ 1616316 w 2604760"/>
                  <a:gd name="connsiteY3102" fmla="*/ 743252 h 1411689"/>
                  <a:gd name="connsiteX3103" fmla="*/ 1616834 w 2604760"/>
                  <a:gd name="connsiteY3103" fmla="*/ 754783 h 1411689"/>
                  <a:gd name="connsiteX3104" fmla="*/ 1617360 w 2604760"/>
                  <a:gd name="connsiteY3104" fmla="*/ 764361 h 1411689"/>
                  <a:gd name="connsiteX3105" fmla="*/ 1617878 w 2604760"/>
                  <a:gd name="connsiteY3105" fmla="*/ 770407 h 1411689"/>
                  <a:gd name="connsiteX3106" fmla="*/ 1618395 w 2604760"/>
                  <a:gd name="connsiteY3106" fmla="*/ 771943 h 1411689"/>
                  <a:gd name="connsiteX3107" fmla="*/ 1618921 w 2604760"/>
                  <a:gd name="connsiteY3107" fmla="*/ 768795 h 1411689"/>
                  <a:gd name="connsiteX3108" fmla="*/ 1619439 w 2604760"/>
                  <a:gd name="connsiteY3108" fmla="*/ 761605 h 1411689"/>
                  <a:gd name="connsiteX3109" fmla="*/ 1619965 w 2604760"/>
                  <a:gd name="connsiteY3109" fmla="*/ 751727 h 1411689"/>
                  <a:gd name="connsiteX3110" fmla="*/ 1620483 w 2604760"/>
                  <a:gd name="connsiteY3110" fmla="*/ 741039 h 1411689"/>
                  <a:gd name="connsiteX3111" fmla="*/ 1621001 w 2604760"/>
                  <a:gd name="connsiteY3111" fmla="*/ 731570 h 1411689"/>
                  <a:gd name="connsiteX3112" fmla="*/ 1621527 w 2604760"/>
                  <a:gd name="connsiteY3112" fmla="*/ 725081 h 1411689"/>
                  <a:gd name="connsiteX3113" fmla="*/ 1622045 w 2604760"/>
                  <a:gd name="connsiteY3113" fmla="*/ 722727 h 1411689"/>
                  <a:gd name="connsiteX3114" fmla="*/ 1622571 w 2604760"/>
                  <a:gd name="connsiteY3114" fmla="*/ 724856 h 1411689"/>
                  <a:gd name="connsiteX3115" fmla="*/ 1623088 w 2604760"/>
                  <a:gd name="connsiteY3115" fmla="*/ 731044 h 1411689"/>
                  <a:gd name="connsiteX3116" fmla="*/ 1623606 w 2604760"/>
                  <a:gd name="connsiteY3116" fmla="*/ 740120 h 1411689"/>
                  <a:gd name="connsiteX3117" fmla="*/ 1624132 w 2604760"/>
                  <a:gd name="connsiteY3117" fmla="*/ 750374 h 1411689"/>
                  <a:gd name="connsiteX3118" fmla="*/ 1624650 w 2604760"/>
                  <a:gd name="connsiteY3118" fmla="*/ 759877 h 1411689"/>
                  <a:gd name="connsiteX3119" fmla="*/ 1625176 w 2604760"/>
                  <a:gd name="connsiteY3119" fmla="*/ 766808 h 1411689"/>
                  <a:gd name="connsiteX3120" fmla="*/ 1625694 w 2604760"/>
                  <a:gd name="connsiteY3120" fmla="*/ 769897 h 1411689"/>
                  <a:gd name="connsiteX3121" fmla="*/ 1626211 w 2604760"/>
                  <a:gd name="connsiteY3121" fmla="*/ 768586 h 1411689"/>
                  <a:gd name="connsiteX3122" fmla="*/ 1626737 w 2604760"/>
                  <a:gd name="connsiteY3122" fmla="*/ 763109 h 1411689"/>
                  <a:gd name="connsiteX3123" fmla="*/ 1627255 w 2604760"/>
                  <a:gd name="connsiteY3123" fmla="*/ 754416 h 1411689"/>
                  <a:gd name="connsiteX3124" fmla="*/ 1627781 w 2604760"/>
                  <a:gd name="connsiteY3124" fmla="*/ 744078 h 1411689"/>
                  <a:gd name="connsiteX3125" fmla="*/ 1628299 w 2604760"/>
                  <a:gd name="connsiteY3125" fmla="*/ 733916 h 1411689"/>
                  <a:gd name="connsiteX3126" fmla="*/ 1628816 w 2604760"/>
                  <a:gd name="connsiteY3126" fmla="*/ 725641 h 1411689"/>
                  <a:gd name="connsiteX3127" fmla="*/ 1629343 w 2604760"/>
                  <a:gd name="connsiteY3127" fmla="*/ 720497 h 1411689"/>
                  <a:gd name="connsiteX3128" fmla="*/ 1629860 w 2604760"/>
                  <a:gd name="connsiteY3128" fmla="*/ 719028 h 1411689"/>
                  <a:gd name="connsiteX3129" fmla="*/ 1630386 w 2604760"/>
                  <a:gd name="connsiteY3129" fmla="*/ 721132 h 1411689"/>
                  <a:gd name="connsiteX3130" fmla="*/ 1630904 w 2604760"/>
                  <a:gd name="connsiteY3130" fmla="*/ 726050 h 1411689"/>
                  <a:gd name="connsiteX3131" fmla="*/ 1631422 w 2604760"/>
                  <a:gd name="connsiteY3131" fmla="*/ 732513 h 1411689"/>
                  <a:gd name="connsiteX3132" fmla="*/ 1631948 w 2604760"/>
                  <a:gd name="connsiteY3132" fmla="*/ 739001 h 1411689"/>
                  <a:gd name="connsiteX3133" fmla="*/ 1632466 w 2604760"/>
                  <a:gd name="connsiteY3133" fmla="*/ 744062 h 1411689"/>
                  <a:gd name="connsiteX3134" fmla="*/ 1632992 w 2604760"/>
                  <a:gd name="connsiteY3134" fmla="*/ 746684 h 1411689"/>
                  <a:gd name="connsiteX3135" fmla="*/ 1633509 w 2604760"/>
                  <a:gd name="connsiteY3135" fmla="*/ 746408 h 1411689"/>
                  <a:gd name="connsiteX3136" fmla="*/ 1634027 w 2604760"/>
                  <a:gd name="connsiteY3136" fmla="*/ 743369 h 1411689"/>
                  <a:gd name="connsiteX3137" fmla="*/ 1634553 w 2604760"/>
                  <a:gd name="connsiteY3137" fmla="*/ 738191 h 1411689"/>
                  <a:gd name="connsiteX3138" fmla="*/ 1635071 w 2604760"/>
                  <a:gd name="connsiteY3138" fmla="*/ 731904 h 1411689"/>
                  <a:gd name="connsiteX3139" fmla="*/ 1635597 w 2604760"/>
                  <a:gd name="connsiteY3139" fmla="*/ 725683 h 1411689"/>
                  <a:gd name="connsiteX3140" fmla="*/ 1636115 w 2604760"/>
                  <a:gd name="connsiteY3140" fmla="*/ 720631 h 1411689"/>
                  <a:gd name="connsiteX3141" fmla="*/ 1636632 w 2604760"/>
                  <a:gd name="connsiteY3141" fmla="*/ 717458 h 1411689"/>
                  <a:gd name="connsiteX3142" fmla="*/ 1637158 w 2604760"/>
                  <a:gd name="connsiteY3142" fmla="*/ 716389 h 1411689"/>
                  <a:gd name="connsiteX3143" fmla="*/ 1637676 w 2604760"/>
                  <a:gd name="connsiteY3143" fmla="*/ 717174 h 1411689"/>
                  <a:gd name="connsiteX3144" fmla="*/ 1638202 w 2604760"/>
                  <a:gd name="connsiteY3144" fmla="*/ 719220 h 1411689"/>
                  <a:gd name="connsiteX3145" fmla="*/ 1638720 w 2604760"/>
                  <a:gd name="connsiteY3145" fmla="*/ 721708 h 1411689"/>
                  <a:gd name="connsiteX3146" fmla="*/ 1639238 w 2604760"/>
                  <a:gd name="connsiteY3146" fmla="*/ 723787 h 1411689"/>
                  <a:gd name="connsiteX3147" fmla="*/ 1639764 w 2604760"/>
                  <a:gd name="connsiteY3147" fmla="*/ 724806 h 1411689"/>
                  <a:gd name="connsiteX3148" fmla="*/ 1640281 w 2604760"/>
                  <a:gd name="connsiteY3148" fmla="*/ 724505 h 1411689"/>
                  <a:gd name="connsiteX3149" fmla="*/ 1640807 w 2604760"/>
                  <a:gd name="connsiteY3149" fmla="*/ 723077 h 1411689"/>
                  <a:gd name="connsiteX3150" fmla="*/ 1641325 w 2604760"/>
                  <a:gd name="connsiteY3150" fmla="*/ 721040 h 1411689"/>
                  <a:gd name="connsiteX3151" fmla="*/ 1641843 w 2604760"/>
                  <a:gd name="connsiteY3151" fmla="*/ 719053 h 1411689"/>
                  <a:gd name="connsiteX3152" fmla="*/ 1642369 w 2604760"/>
                  <a:gd name="connsiteY3152" fmla="*/ 717800 h 1411689"/>
                  <a:gd name="connsiteX3153" fmla="*/ 1642887 w 2604760"/>
                  <a:gd name="connsiteY3153" fmla="*/ 717792 h 1411689"/>
                  <a:gd name="connsiteX3154" fmla="*/ 1643413 w 2604760"/>
                  <a:gd name="connsiteY3154" fmla="*/ 719295 h 1411689"/>
                  <a:gd name="connsiteX3155" fmla="*/ 1643931 w 2604760"/>
                  <a:gd name="connsiteY3155" fmla="*/ 722142 h 1411689"/>
                  <a:gd name="connsiteX3156" fmla="*/ 1644448 w 2604760"/>
                  <a:gd name="connsiteY3156" fmla="*/ 725741 h 1411689"/>
                  <a:gd name="connsiteX3157" fmla="*/ 1644974 w 2604760"/>
                  <a:gd name="connsiteY3157" fmla="*/ 729257 h 1411689"/>
                  <a:gd name="connsiteX3158" fmla="*/ 1645492 w 2604760"/>
                  <a:gd name="connsiteY3158" fmla="*/ 731828 h 1411689"/>
                  <a:gd name="connsiteX3159" fmla="*/ 1646018 w 2604760"/>
                  <a:gd name="connsiteY3159" fmla="*/ 732764 h 1411689"/>
                  <a:gd name="connsiteX3160" fmla="*/ 1646536 w 2604760"/>
                  <a:gd name="connsiteY3160" fmla="*/ 731737 h 1411689"/>
                  <a:gd name="connsiteX3161" fmla="*/ 1647053 w 2604760"/>
                  <a:gd name="connsiteY3161" fmla="*/ 728864 h 1411689"/>
                  <a:gd name="connsiteX3162" fmla="*/ 1647579 w 2604760"/>
                  <a:gd name="connsiteY3162" fmla="*/ 724747 h 1411689"/>
                  <a:gd name="connsiteX3163" fmla="*/ 1648097 w 2604760"/>
                  <a:gd name="connsiteY3163" fmla="*/ 720414 h 1411689"/>
                  <a:gd name="connsiteX3164" fmla="*/ 1648623 w 2604760"/>
                  <a:gd name="connsiteY3164" fmla="*/ 717049 h 1411689"/>
                  <a:gd name="connsiteX3165" fmla="*/ 1649141 w 2604760"/>
                  <a:gd name="connsiteY3165" fmla="*/ 715754 h 1411689"/>
                  <a:gd name="connsiteX3166" fmla="*/ 1649659 w 2604760"/>
                  <a:gd name="connsiteY3166" fmla="*/ 717282 h 1411689"/>
                  <a:gd name="connsiteX3167" fmla="*/ 1650185 w 2604760"/>
                  <a:gd name="connsiteY3167" fmla="*/ 721908 h 1411689"/>
                  <a:gd name="connsiteX3168" fmla="*/ 1650703 w 2604760"/>
                  <a:gd name="connsiteY3168" fmla="*/ 729315 h 1411689"/>
                  <a:gd name="connsiteX3169" fmla="*/ 1651229 w 2604760"/>
                  <a:gd name="connsiteY3169" fmla="*/ 738584 h 1411689"/>
                  <a:gd name="connsiteX3170" fmla="*/ 1651746 w 2604760"/>
                  <a:gd name="connsiteY3170" fmla="*/ 748354 h 1411689"/>
                  <a:gd name="connsiteX3171" fmla="*/ 1652264 w 2604760"/>
                  <a:gd name="connsiteY3171" fmla="*/ 757046 h 1411689"/>
                  <a:gd name="connsiteX3172" fmla="*/ 1652790 w 2604760"/>
                  <a:gd name="connsiteY3172" fmla="*/ 763259 h 1411689"/>
                  <a:gd name="connsiteX3173" fmla="*/ 1653308 w 2604760"/>
                  <a:gd name="connsiteY3173" fmla="*/ 766039 h 1411689"/>
                  <a:gd name="connsiteX3174" fmla="*/ 1653834 w 2604760"/>
                  <a:gd name="connsiteY3174" fmla="*/ 765088 h 1411689"/>
                  <a:gd name="connsiteX3175" fmla="*/ 1654352 w 2604760"/>
                  <a:gd name="connsiteY3175" fmla="*/ 760821 h 1411689"/>
                  <a:gd name="connsiteX3176" fmla="*/ 1654869 w 2604760"/>
                  <a:gd name="connsiteY3176" fmla="*/ 754324 h 1411689"/>
                  <a:gd name="connsiteX3177" fmla="*/ 1655395 w 2604760"/>
                  <a:gd name="connsiteY3177" fmla="*/ 747168 h 1411689"/>
                  <a:gd name="connsiteX3178" fmla="*/ 1655913 w 2604760"/>
                  <a:gd name="connsiteY3178" fmla="*/ 741106 h 1411689"/>
                  <a:gd name="connsiteX3179" fmla="*/ 1656439 w 2604760"/>
                  <a:gd name="connsiteY3179" fmla="*/ 737791 h 1411689"/>
                  <a:gd name="connsiteX3180" fmla="*/ 1656957 w 2604760"/>
                  <a:gd name="connsiteY3180" fmla="*/ 738408 h 1411689"/>
                  <a:gd name="connsiteX3181" fmla="*/ 1657474 w 2604760"/>
                  <a:gd name="connsiteY3181" fmla="*/ 743469 h 1411689"/>
                  <a:gd name="connsiteX3182" fmla="*/ 1658001 w 2604760"/>
                  <a:gd name="connsiteY3182" fmla="*/ 752637 h 1411689"/>
                  <a:gd name="connsiteX3183" fmla="*/ 1658518 w 2604760"/>
                  <a:gd name="connsiteY3183" fmla="*/ 764820 h 1411689"/>
                  <a:gd name="connsiteX3184" fmla="*/ 1659044 w 2604760"/>
                  <a:gd name="connsiteY3184" fmla="*/ 778323 h 1411689"/>
                  <a:gd name="connsiteX3185" fmla="*/ 1659562 w 2604760"/>
                  <a:gd name="connsiteY3185" fmla="*/ 791190 h 1411689"/>
                  <a:gd name="connsiteX3186" fmla="*/ 1660080 w 2604760"/>
                  <a:gd name="connsiteY3186" fmla="*/ 801561 h 1411689"/>
                  <a:gd name="connsiteX3187" fmla="*/ 1660606 w 2604760"/>
                  <a:gd name="connsiteY3187" fmla="*/ 808025 h 1411689"/>
                  <a:gd name="connsiteX3188" fmla="*/ 1661124 w 2604760"/>
                  <a:gd name="connsiteY3188" fmla="*/ 809887 h 1411689"/>
                  <a:gd name="connsiteX3189" fmla="*/ 1661650 w 2604760"/>
                  <a:gd name="connsiteY3189" fmla="*/ 807290 h 1411689"/>
                  <a:gd name="connsiteX3190" fmla="*/ 1662167 w 2604760"/>
                  <a:gd name="connsiteY3190" fmla="*/ 801177 h 1411689"/>
                  <a:gd name="connsiteX3191" fmla="*/ 1662685 w 2604760"/>
                  <a:gd name="connsiteY3191" fmla="*/ 793103 h 1411689"/>
                  <a:gd name="connsiteX3192" fmla="*/ 1663211 w 2604760"/>
                  <a:gd name="connsiteY3192" fmla="*/ 784995 h 1411689"/>
                  <a:gd name="connsiteX3193" fmla="*/ 1663729 w 2604760"/>
                  <a:gd name="connsiteY3193" fmla="*/ 778799 h 1411689"/>
                  <a:gd name="connsiteX3194" fmla="*/ 1664255 w 2604760"/>
                  <a:gd name="connsiteY3194" fmla="*/ 776110 h 1411689"/>
                  <a:gd name="connsiteX3195" fmla="*/ 1664773 w 2604760"/>
                  <a:gd name="connsiteY3195" fmla="*/ 777880 h 1411689"/>
                  <a:gd name="connsiteX3196" fmla="*/ 1665290 w 2604760"/>
                  <a:gd name="connsiteY3196" fmla="*/ 784185 h 1411689"/>
                  <a:gd name="connsiteX3197" fmla="*/ 1665817 w 2604760"/>
                  <a:gd name="connsiteY3197" fmla="*/ 794288 h 1411689"/>
                  <a:gd name="connsiteX3198" fmla="*/ 1666334 w 2604760"/>
                  <a:gd name="connsiteY3198" fmla="*/ 806789 h 1411689"/>
                  <a:gd name="connsiteX3199" fmla="*/ 1666860 w 2604760"/>
                  <a:gd name="connsiteY3199" fmla="*/ 819907 h 1411689"/>
                  <a:gd name="connsiteX3200" fmla="*/ 1667378 w 2604760"/>
                  <a:gd name="connsiteY3200" fmla="*/ 831739 h 1411689"/>
                  <a:gd name="connsiteX3201" fmla="*/ 1667896 w 2604760"/>
                  <a:gd name="connsiteY3201" fmla="*/ 840607 h 1411689"/>
                  <a:gd name="connsiteX3202" fmla="*/ 1668422 w 2604760"/>
                  <a:gd name="connsiteY3202" fmla="*/ 845384 h 1411689"/>
                  <a:gd name="connsiteX3203" fmla="*/ 1668940 w 2604760"/>
                  <a:gd name="connsiteY3203" fmla="*/ 845701 h 1411689"/>
                  <a:gd name="connsiteX3204" fmla="*/ 1669465 w 2604760"/>
                  <a:gd name="connsiteY3204" fmla="*/ 842002 h 1411689"/>
                  <a:gd name="connsiteX3205" fmla="*/ 1669983 w 2604760"/>
                  <a:gd name="connsiteY3205" fmla="*/ 835380 h 1411689"/>
                  <a:gd name="connsiteX3206" fmla="*/ 1670501 w 2604760"/>
                  <a:gd name="connsiteY3206" fmla="*/ 827431 h 1411689"/>
                  <a:gd name="connsiteX3207" fmla="*/ 1671027 w 2604760"/>
                  <a:gd name="connsiteY3207" fmla="*/ 819932 h 1411689"/>
                  <a:gd name="connsiteX3208" fmla="*/ 1671545 w 2604760"/>
                  <a:gd name="connsiteY3208" fmla="*/ 814546 h 1411689"/>
                  <a:gd name="connsiteX3209" fmla="*/ 1672071 w 2604760"/>
                  <a:gd name="connsiteY3209" fmla="*/ 812408 h 1411689"/>
                  <a:gd name="connsiteX3210" fmla="*/ 1672588 w 2604760"/>
                  <a:gd name="connsiteY3210" fmla="*/ 813978 h 1411689"/>
                  <a:gd name="connsiteX3211" fmla="*/ 1673106 w 2604760"/>
                  <a:gd name="connsiteY3211" fmla="*/ 819030 h 1411689"/>
                  <a:gd name="connsiteX3212" fmla="*/ 1673632 w 2604760"/>
                  <a:gd name="connsiteY3212" fmla="*/ 826737 h 1411689"/>
                  <a:gd name="connsiteX3213" fmla="*/ 1674150 w 2604760"/>
                  <a:gd name="connsiteY3213" fmla="*/ 835873 h 1411689"/>
                  <a:gd name="connsiteX3214" fmla="*/ 1674676 w 2604760"/>
                  <a:gd name="connsiteY3214" fmla="*/ 844941 h 1411689"/>
                  <a:gd name="connsiteX3215" fmla="*/ 1675194 w 2604760"/>
                  <a:gd name="connsiteY3215" fmla="*/ 852456 h 1411689"/>
                  <a:gd name="connsiteX3216" fmla="*/ 1675712 w 2604760"/>
                  <a:gd name="connsiteY3216" fmla="*/ 857274 h 1411689"/>
                  <a:gd name="connsiteX3217" fmla="*/ 1676238 w 2604760"/>
                  <a:gd name="connsiteY3217" fmla="*/ 858836 h 1411689"/>
                  <a:gd name="connsiteX3218" fmla="*/ 1676755 w 2604760"/>
                  <a:gd name="connsiteY3218" fmla="*/ 857199 h 1411689"/>
                  <a:gd name="connsiteX3219" fmla="*/ 1677281 w 2604760"/>
                  <a:gd name="connsiteY3219" fmla="*/ 853016 h 1411689"/>
                  <a:gd name="connsiteX3220" fmla="*/ 1677799 w 2604760"/>
                  <a:gd name="connsiteY3220" fmla="*/ 847312 h 1411689"/>
                  <a:gd name="connsiteX3221" fmla="*/ 1678317 w 2604760"/>
                  <a:gd name="connsiteY3221" fmla="*/ 841342 h 1411689"/>
                  <a:gd name="connsiteX3222" fmla="*/ 1678843 w 2604760"/>
                  <a:gd name="connsiteY3222" fmla="*/ 836282 h 1411689"/>
                  <a:gd name="connsiteX3223" fmla="*/ 1679361 w 2604760"/>
                  <a:gd name="connsiteY3223" fmla="*/ 833033 h 1411689"/>
                  <a:gd name="connsiteX3224" fmla="*/ 1679887 w 2604760"/>
                  <a:gd name="connsiteY3224" fmla="*/ 831973 h 1411689"/>
                  <a:gd name="connsiteX3225" fmla="*/ 1680404 w 2604760"/>
                  <a:gd name="connsiteY3225" fmla="*/ 832992 h 1411689"/>
                  <a:gd name="connsiteX3226" fmla="*/ 1680922 w 2604760"/>
                  <a:gd name="connsiteY3226" fmla="*/ 835614 h 1411689"/>
                  <a:gd name="connsiteX3227" fmla="*/ 1681448 w 2604760"/>
                  <a:gd name="connsiteY3227" fmla="*/ 839071 h 1411689"/>
                  <a:gd name="connsiteX3228" fmla="*/ 1681966 w 2604760"/>
                  <a:gd name="connsiteY3228" fmla="*/ 842478 h 1411689"/>
                  <a:gd name="connsiteX3229" fmla="*/ 1682492 w 2604760"/>
                  <a:gd name="connsiteY3229" fmla="*/ 844983 h 1411689"/>
                  <a:gd name="connsiteX3230" fmla="*/ 1683010 w 2604760"/>
                  <a:gd name="connsiteY3230" fmla="*/ 845968 h 1411689"/>
                  <a:gd name="connsiteX3231" fmla="*/ 1683527 w 2604760"/>
                  <a:gd name="connsiteY3231" fmla="*/ 845283 h 1411689"/>
                  <a:gd name="connsiteX3232" fmla="*/ 1684053 w 2604760"/>
                  <a:gd name="connsiteY3232" fmla="*/ 843196 h 1411689"/>
                  <a:gd name="connsiteX3233" fmla="*/ 1684571 w 2604760"/>
                  <a:gd name="connsiteY3233" fmla="*/ 840290 h 1411689"/>
                  <a:gd name="connsiteX3234" fmla="*/ 1685097 w 2604760"/>
                  <a:gd name="connsiteY3234" fmla="*/ 837242 h 1411689"/>
                  <a:gd name="connsiteX3235" fmla="*/ 1685615 w 2604760"/>
                  <a:gd name="connsiteY3235" fmla="*/ 834720 h 1411689"/>
                  <a:gd name="connsiteX3236" fmla="*/ 1686133 w 2604760"/>
                  <a:gd name="connsiteY3236" fmla="*/ 833201 h 1411689"/>
                  <a:gd name="connsiteX3237" fmla="*/ 1686659 w 2604760"/>
                  <a:gd name="connsiteY3237" fmla="*/ 832892 h 1411689"/>
                  <a:gd name="connsiteX3238" fmla="*/ 1687176 w 2604760"/>
                  <a:gd name="connsiteY3238" fmla="*/ 833568 h 1411689"/>
                  <a:gd name="connsiteX3239" fmla="*/ 1687703 w 2604760"/>
                  <a:gd name="connsiteY3239" fmla="*/ 834662 h 1411689"/>
                  <a:gd name="connsiteX3240" fmla="*/ 1688220 w 2604760"/>
                  <a:gd name="connsiteY3240" fmla="*/ 835438 h 1411689"/>
                  <a:gd name="connsiteX3241" fmla="*/ 1688738 w 2604760"/>
                  <a:gd name="connsiteY3241" fmla="*/ 835196 h 1411689"/>
                  <a:gd name="connsiteX3242" fmla="*/ 1689264 w 2604760"/>
                  <a:gd name="connsiteY3242" fmla="*/ 833443 h 1411689"/>
                  <a:gd name="connsiteX3243" fmla="*/ 1689782 w 2604760"/>
                  <a:gd name="connsiteY3243" fmla="*/ 830011 h 1411689"/>
                  <a:gd name="connsiteX3244" fmla="*/ 1690308 w 2604760"/>
                  <a:gd name="connsiteY3244" fmla="*/ 825159 h 1411689"/>
                  <a:gd name="connsiteX3245" fmla="*/ 1690826 w 2604760"/>
                  <a:gd name="connsiteY3245" fmla="*/ 819573 h 1411689"/>
                  <a:gd name="connsiteX3246" fmla="*/ 1691343 w 2604760"/>
                  <a:gd name="connsiteY3246" fmla="*/ 814271 h 1411689"/>
                  <a:gd name="connsiteX3247" fmla="*/ 1691869 w 2604760"/>
                  <a:gd name="connsiteY3247" fmla="*/ 810279 h 1411689"/>
                  <a:gd name="connsiteX3248" fmla="*/ 1692387 w 2604760"/>
                  <a:gd name="connsiteY3248" fmla="*/ 808400 h 1411689"/>
                  <a:gd name="connsiteX3249" fmla="*/ 1692913 w 2604760"/>
                  <a:gd name="connsiteY3249" fmla="*/ 809043 h 1411689"/>
                  <a:gd name="connsiteX3250" fmla="*/ 1693431 w 2604760"/>
                  <a:gd name="connsiteY3250" fmla="*/ 812158 h 1411689"/>
                  <a:gd name="connsiteX3251" fmla="*/ 1693948 w 2604760"/>
                  <a:gd name="connsiteY3251" fmla="*/ 817160 h 1411689"/>
                  <a:gd name="connsiteX3252" fmla="*/ 1694474 w 2604760"/>
                  <a:gd name="connsiteY3252" fmla="*/ 822988 h 1411689"/>
                  <a:gd name="connsiteX3253" fmla="*/ 1694992 w 2604760"/>
                  <a:gd name="connsiteY3253" fmla="*/ 828274 h 1411689"/>
                  <a:gd name="connsiteX3254" fmla="*/ 1695518 w 2604760"/>
                  <a:gd name="connsiteY3254" fmla="*/ 831589 h 1411689"/>
                  <a:gd name="connsiteX3255" fmla="*/ 1696036 w 2604760"/>
                  <a:gd name="connsiteY3255" fmla="*/ 831848 h 1411689"/>
                  <a:gd name="connsiteX3256" fmla="*/ 1696554 w 2604760"/>
                  <a:gd name="connsiteY3256" fmla="*/ 828499 h 1411689"/>
                  <a:gd name="connsiteX3257" fmla="*/ 1697080 w 2604760"/>
                  <a:gd name="connsiteY3257" fmla="*/ 821761 h 1411689"/>
                  <a:gd name="connsiteX3258" fmla="*/ 1697598 w 2604760"/>
                  <a:gd name="connsiteY3258" fmla="*/ 812559 h 1411689"/>
                  <a:gd name="connsiteX3259" fmla="*/ 1698124 w 2604760"/>
                  <a:gd name="connsiteY3259" fmla="*/ 802396 h 1411689"/>
                  <a:gd name="connsiteX3260" fmla="*/ 1698641 w 2604760"/>
                  <a:gd name="connsiteY3260" fmla="*/ 793103 h 1411689"/>
                  <a:gd name="connsiteX3261" fmla="*/ 1699159 w 2604760"/>
                  <a:gd name="connsiteY3261" fmla="*/ 786397 h 1411689"/>
                  <a:gd name="connsiteX3262" fmla="*/ 1699685 w 2604760"/>
                  <a:gd name="connsiteY3262" fmla="*/ 783600 h 1411689"/>
                  <a:gd name="connsiteX3263" fmla="*/ 1700203 w 2604760"/>
                  <a:gd name="connsiteY3263" fmla="*/ 785320 h 1411689"/>
                  <a:gd name="connsiteX3264" fmla="*/ 1700729 w 2604760"/>
                  <a:gd name="connsiteY3264" fmla="*/ 791374 h 1411689"/>
                  <a:gd name="connsiteX3265" fmla="*/ 1701247 w 2604760"/>
                  <a:gd name="connsiteY3265" fmla="*/ 800760 h 1411689"/>
                  <a:gd name="connsiteX3266" fmla="*/ 1701764 w 2604760"/>
                  <a:gd name="connsiteY3266" fmla="*/ 811815 h 1411689"/>
                  <a:gd name="connsiteX3267" fmla="*/ 1702290 w 2604760"/>
                  <a:gd name="connsiteY3267" fmla="*/ 822496 h 1411689"/>
                  <a:gd name="connsiteX3268" fmla="*/ 1702808 w 2604760"/>
                  <a:gd name="connsiteY3268" fmla="*/ 830745 h 1411689"/>
                  <a:gd name="connsiteX3269" fmla="*/ 1703334 w 2604760"/>
                  <a:gd name="connsiteY3269" fmla="*/ 834929 h 1411689"/>
                  <a:gd name="connsiteX3270" fmla="*/ 1703852 w 2604760"/>
                  <a:gd name="connsiteY3270" fmla="*/ 834169 h 1411689"/>
                  <a:gd name="connsiteX3271" fmla="*/ 1704369 w 2604760"/>
                  <a:gd name="connsiteY3271" fmla="*/ 828549 h 1411689"/>
                  <a:gd name="connsiteX3272" fmla="*/ 1704896 w 2604760"/>
                  <a:gd name="connsiteY3272" fmla="*/ 819114 h 1411689"/>
                  <a:gd name="connsiteX3273" fmla="*/ 1705413 w 2604760"/>
                  <a:gd name="connsiteY3273" fmla="*/ 807665 h 1411689"/>
                  <a:gd name="connsiteX3274" fmla="*/ 1705939 w 2604760"/>
                  <a:gd name="connsiteY3274" fmla="*/ 796418 h 1411689"/>
                  <a:gd name="connsiteX3275" fmla="*/ 1706457 w 2604760"/>
                  <a:gd name="connsiteY3275" fmla="*/ 787566 h 1411689"/>
                  <a:gd name="connsiteX3276" fmla="*/ 1706975 w 2604760"/>
                  <a:gd name="connsiteY3276" fmla="*/ 782907 h 1411689"/>
                  <a:gd name="connsiteX3277" fmla="*/ 1707501 w 2604760"/>
                  <a:gd name="connsiteY3277" fmla="*/ 783483 h 1411689"/>
                  <a:gd name="connsiteX3278" fmla="*/ 1708019 w 2604760"/>
                  <a:gd name="connsiteY3278" fmla="*/ 789378 h 1411689"/>
                  <a:gd name="connsiteX3279" fmla="*/ 1708545 w 2604760"/>
                  <a:gd name="connsiteY3279" fmla="*/ 799691 h 1411689"/>
                  <a:gd name="connsiteX3280" fmla="*/ 1709062 w 2604760"/>
                  <a:gd name="connsiteY3280" fmla="*/ 812726 h 1411689"/>
                  <a:gd name="connsiteX3281" fmla="*/ 1709580 w 2604760"/>
                  <a:gd name="connsiteY3281" fmla="*/ 826320 h 1411689"/>
                  <a:gd name="connsiteX3282" fmla="*/ 1710106 w 2604760"/>
                  <a:gd name="connsiteY3282" fmla="*/ 838261 h 1411689"/>
                  <a:gd name="connsiteX3283" fmla="*/ 1710624 w 2604760"/>
                  <a:gd name="connsiteY3283" fmla="*/ 846653 h 1411689"/>
                  <a:gd name="connsiteX3284" fmla="*/ 1711150 w 2604760"/>
                  <a:gd name="connsiteY3284" fmla="*/ 850310 h 1411689"/>
                  <a:gd name="connsiteX3285" fmla="*/ 1711668 w 2604760"/>
                  <a:gd name="connsiteY3285" fmla="*/ 848941 h 1411689"/>
                  <a:gd name="connsiteX3286" fmla="*/ 1712185 w 2604760"/>
                  <a:gd name="connsiteY3286" fmla="*/ 843213 h 1411689"/>
                  <a:gd name="connsiteX3287" fmla="*/ 1712712 w 2604760"/>
                  <a:gd name="connsiteY3287" fmla="*/ 834578 h 1411689"/>
                  <a:gd name="connsiteX3288" fmla="*/ 1713229 w 2604760"/>
                  <a:gd name="connsiteY3288" fmla="*/ 824976 h 1411689"/>
                  <a:gd name="connsiteX3289" fmla="*/ 1713755 w 2604760"/>
                  <a:gd name="connsiteY3289" fmla="*/ 816517 h 1411689"/>
                  <a:gd name="connsiteX3290" fmla="*/ 1714273 w 2604760"/>
                  <a:gd name="connsiteY3290" fmla="*/ 811056 h 1411689"/>
                  <a:gd name="connsiteX3291" fmla="*/ 1714791 w 2604760"/>
                  <a:gd name="connsiteY3291" fmla="*/ 809895 h 1411689"/>
                  <a:gd name="connsiteX3292" fmla="*/ 1715317 w 2604760"/>
                  <a:gd name="connsiteY3292" fmla="*/ 813469 h 1411689"/>
                  <a:gd name="connsiteX3293" fmla="*/ 1715834 w 2604760"/>
                  <a:gd name="connsiteY3293" fmla="*/ 821268 h 1411689"/>
                  <a:gd name="connsiteX3294" fmla="*/ 1716360 w 2604760"/>
                  <a:gd name="connsiteY3294" fmla="*/ 832057 h 1411689"/>
                  <a:gd name="connsiteX3295" fmla="*/ 1716878 w 2604760"/>
                  <a:gd name="connsiteY3295" fmla="*/ 844164 h 1411689"/>
                  <a:gd name="connsiteX3296" fmla="*/ 1717396 w 2604760"/>
                  <a:gd name="connsiteY3296" fmla="*/ 855788 h 1411689"/>
                  <a:gd name="connsiteX3297" fmla="*/ 1717922 w 2604760"/>
                  <a:gd name="connsiteY3297" fmla="*/ 865316 h 1411689"/>
                  <a:gd name="connsiteX3298" fmla="*/ 1718440 w 2604760"/>
                  <a:gd name="connsiteY3298" fmla="*/ 871570 h 1411689"/>
                  <a:gd name="connsiteX3299" fmla="*/ 1718966 w 2604760"/>
                  <a:gd name="connsiteY3299" fmla="*/ 874042 h 1411689"/>
                  <a:gd name="connsiteX3300" fmla="*/ 1719484 w 2604760"/>
                  <a:gd name="connsiteY3300" fmla="*/ 872939 h 1411689"/>
                  <a:gd name="connsiteX3301" fmla="*/ 1720001 w 2604760"/>
                  <a:gd name="connsiteY3301" fmla="*/ 869123 h 1411689"/>
                  <a:gd name="connsiteX3302" fmla="*/ 1720527 w 2604760"/>
                  <a:gd name="connsiteY3302" fmla="*/ 863854 h 1411689"/>
                  <a:gd name="connsiteX3303" fmla="*/ 1721045 w 2604760"/>
                  <a:gd name="connsiteY3303" fmla="*/ 858585 h 1411689"/>
                  <a:gd name="connsiteX3304" fmla="*/ 1721571 w 2604760"/>
                  <a:gd name="connsiteY3304" fmla="*/ 854711 h 1411689"/>
                  <a:gd name="connsiteX3305" fmla="*/ 1722089 w 2604760"/>
                  <a:gd name="connsiteY3305" fmla="*/ 853308 h 1411689"/>
                  <a:gd name="connsiteX3306" fmla="*/ 1722607 w 2604760"/>
                  <a:gd name="connsiteY3306" fmla="*/ 854836 h 1411689"/>
                  <a:gd name="connsiteX3307" fmla="*/ 1723133 w 2604760"/>
                  <a:gd name="connsiteY3307" fmla="*/ 859111 h 1411689"/>
                  <a:gd name="connsiteX3308" fmla="*/ 1723650 w 2604760"/>
                  <a:gd name="connsiteY3308" fmla="*/ 865416 h 1411689"/>
                  <a:gd name="connsiteX3309" fmla="*/ 1724176 w 2604760"/>
                  <a:gd name="connsiteY3309" fmla="*/ 872756 h 1411689"/>
                  <a:gd name="connsiteX3310" fmla="*/ 1724694 w 2604760"/>
                  <a:gd name="connsiteY3310" fmla="*/ 880071 h 1411689"/>
                  <a:gd name="connsiteX3311" fmla="*/ 1725212 w 2604760"/>
                  <a:gd name="connsiteY3311" fmla="*/ 886392 h 1411689"/>
                  <a:gd name="connsiteX3312" fmla="*/ 1725738 w 2604760"/>
                  <a:gd name="connsiteY3312" fmla="*/ 891001 h 1411689"/>
                  <a:gd name="connsiteX3313" fmla="*/ 1726255 w 2604760"/>
                  <a:gd name="connsiteY3313" fmla="*/ 893598 h 1411689"/>
                  <a:gd name="connsiteX3314" fmla="*/ 1726782 w 2604760"/>
                  <a:gd name="connsiteY3314" fmla="*/ 894341 h 1411689"/>
                  <a:gd name="connsiteX3315" fmla="*/ 1727299 w 2604760"/>
                  <a:gd name="connsiteY3315" fmla="*/ 893748 h 1411689"/>
                  <a:gd name="connsiteX3316" fmla="*/ 1727817 w 2604760"/>
                  <a:gd name="connsiteY3316" fmla="*/ 892537 h 1411689"/>
                  <a:gd name="connsiteX3317" fmla="*/ 1728343 w 2604760"/>
                  <a:gd name="connsiteY3317" fmla="*/ 891427 h 1411689"/>
                  <a:gd name="connsiteX3318" fmla="*/ 1728861 w 2604760"/>
                  <a:gd name="connsiteY3318" fmla="*/ 891034 h 1411689"/>
                  <a:gd name="connsiteX3319" fmla="*/ 1729387 w 2604760"/>
                  <a:gd name="connsiteY3319" fmla="*/ 891752 h 1411689"/>
                  <a:gd name="connsiteX3320" fmla="*/ 1729905 w 2604760"/>
                  <a:gd name="connsiteY3320" fmla="*/ 893631 h 1411689"/>
                  <a:gd name="connsiteX3321" fmla="*/ 1730422 w 2604760"/>
                  <a:gd name="connsiteY3321" fmla="*/ 896337 h 1411689"/>
                  <a:gd name="connsiteX3322" fmla="*/ 1730948 w 2604760"/>
                  <a:gd name="connsiteY3322" fmla="*/ 899293 h 1411689"/>
                  <a:gd name="connsiteX3323" fmla="*/ 1731466 w 2604760"/>
                  <a:gd name="connsiteY3323" fmla="*/ 901865 h 1411689"/>
                  <a:gd name="connsiteX3324" fmla="*/ 1731992 w 2604760"/>
                  <a:gd name="connsiteY3324" fmla="*/ 903526 h 1411689"/>
                  <a:gd name="connsiteX3325" fmla="*/ 1732510 w 2604760"/>
                  <a:gd name="connsiteY3325" fmla="*/ 903994 h 1411689"/>
                  <a:gd name="connsiteX3326" fmla="*/ 1733028 w 2604760"/>
                  <a:gd name="connsiteY3326" fmla="*/ 903242 h 1411689"/>
                  <a:gd name="connsiteX3327" fmla="*/ 1733554 w 2604760"/>
                  <a:gd name="connsiteY3327" fmla="*/ 901581 h 1411689"/>
                  <a:gd name="connsiteX3328" fmla="*/ 1734071 w 2604760"/>
                  <a:gd name="connsiteY3328" fmla="*/ 899652 h 1411689"/>
                  <a:gd name="connsiteX3329" fmla="*/ 1734598 w 2604760"/>
                  <a:gd name="connsiteY3329" fmla="*/ 898207 h 1411689"/>
                  <a:gd name="connsiteX3330" fmla="*/ 1735115 w 2604760"/>
                  <a:gd name="connsiteY3330" fmla="*/ 897948 h 1411689"/>
                  <a:gd name="connsiteX3331" fmla="*/ 1735633 w 2604760"/>
                  <a:gd name="connsiteY3331" fmla="*/ 899259 h 1411689"/>
                  <a:gd name="connsiteX3332" fmla="*/ 1736159 w 2604760"/>
                  <a:gd name="connsiteY3332" fmla="*/ 902174 h 1411689"/>
                  <a:gd name="connsiteX3333" fmla="*/ 1736677 w 2604760"/>
                  <a:gd name="connsiteY3333" fmla="*/ 906332 h 1411689"/>
                  <a:gd name="connsiteX3334" fmla="*/ 1737203 w 2604760"/>
                  <a:gd name="connsiteY3334" fmla="*/ 911075 h 1411689"/>
                  <a:gd name="connsiteX3335" fmla="*/ 1737721 w 2604760"/>
                  <a:gd name="connsiteY3335" fmla="*/ 915459 h 1411689"/>
                  <a:gd name="connsiteX3336" fmla="*/ 1738238 w 2604760"/>
                  <a:gd name="connsiteY3336" fmla="*/ 918473 h 1411689"/>
                  <a:gd name="connsiteX3337" fmla="*/ 1738764 w 2604760"/>
                  <a:gd name="connsiteY3337" fmla="*/ 919267 h 1411689"/>
                  <a:gd name="connsiteX3338" fmla="*/ 1739282 w 2604760"/>
                  <a:gd name="connsiteY3338" fmla="*/ 917371 h 1411689"/>
                  <a:gd name="connsiteX3339" fmla="*/ 1739808 w 2604760"/>
                  <a:gd name="connsiteY3339" fmla="*/ 912787 h 1411689"/>
                  <a:gd name="connsiteX3340" fmla="*/ 1740326 w 2604760"/>
                  <a:gd name="connsiteY3340" fmla="*/ 906065 h 1411689"/>
                  <a:gd name="connsiteX3341" fmla="*/ 1740843 w 2604760"/>
                  <a:gd name="connsiteY3341" fmla="*/ 898232 h 1411689"/>
                  <a:gd name="connsiteX3342" fmla="*/ 1741369 w 2604760"/>
                  <a:gd name="connsiteY3342" fmla="*/ 890650 h 1411689"/>
                  <a:gd name="connsiteX3343" fmla="*/ 1741887 w 2604760"/>
                  <a:gd name="connsiteY3343" fmla="*/ 884772 h 1411689"/>
                  <a:gd name="connsiteX3344" fmla="*/ 1742413 w 2604760"/>
                  <a:gd name="connsiteY3344" fmla="*/ 881782 h 1411689"/>
                  <a:gd name="connsiteX3345" fmla="*/ 1742931 w 2604760"/>
                  <a:gd name="connsiteY3345" fmla="*/ 882325 h 1411689"/>
                  <a:gd name="connsiteX3346" fmla="*/ 1743449 w 2604760"/>
                  <a:gd name="connsiteY3346" fmla="*/ 886341 h 1411689"/>
                  <a:gd name="connsiteX3347" fmla="*/ 1743975 w 2604760"/>
                  <a:gd name="connsiteY3347" fmla="*/ 893105 h 1411689"/>
                  <a:gd name="connsiteX3348" fmla="*/ 1744493 w 2604760"/>
                  <a:gd name="connsiteY3348" fmla="*/ 901322 h 1411689"/>
                  <a:gd name="connsiteX3349" fmla="*/ 1745019 w 2604760"/>
                  <a:gd name="connsiteY3349" fmla="*/ 909346 h 1411689"/>
                  <a:gd name="connsiteX3350" fmla="*/ 1745536 w 2604760"/>
                  <a:gd name="connsiteY3350" fmla="*/ 915425 h 1411689"/>
                  <a:gd name="connsiteX3351" fmla="*/ 1746054 w 2604760"/>
                  <a:gd name="connsiteY3351" fmla="*/ 918098 h 1411689"/>
                  <a:gd name="connsiteX3352" fmla="*/ 1746580 w 2604760"/>
                  <a:gd name="connsiteY3352" fmla="*/ 916478 h 1411689"/>
                  <a:gd name="connsiteX3353" fmla="*/ 1747098 w 2604760"/>
                  <a:gd name="connsiteY3353" fmla="*/ 910424 h 1411689"/>
                  <a:gd name="connsiteX3354" fmla="*/ 1747624 w 2604760"/>
                  <a:gd name="connsiteY3354" fmla="*/ 900637 h 1411689"/>
                  <a:gd name="connsiteX3355" fmla="*/ 1748142 w 2604760"/>
                  <a:gd name="connsiteY3355" fmla="*/ 888563 h 1411689"/>
                  <a:gd name="connsiteX3356" fmla="*/ 1748659 w 2604760"/>
                  <a:gd name="connsiteY3356" fmla="*/ 876121 h 1411689"/>
                  <a:gd name="connsiteX3357" fmla="*/ 1749185 w 2604760"/>
                  <a:gd name="connsiteY3357" fmla="*/ 865399 h 1411689"/>
                  <a:gd name="connsiteX3358" fmla="*/ 1749703 w 2604760"/>
                  <a:gd name="connsiteY3358" fmla="*/ 858201 h 1411689"/>
                  <a:gd name="connsiteX3359" fmla="*/ 1750229 w 2604760"/>
                  <a:gd name="connsiteY3359" fmla="*/ 855729 h 1411689"/>
                  <a:gd name="connsiteX3360" fmla="*/ 1750747 w 2604760"/>
                  <a:gd name="connsiteY3360" fmla="*/ 858301 h 1411689"/>
                  <a:gd name="connsiteX3361" fmla="*/ 1751265 w 2604760"/>
                  <a:gd name="connsiteY3361" fmla="*/ 865282 h 1411689"/>
                  <a:gd name="connsiteX3362" fmla="*/ 1751791 w 2604760"/>
                  <a:gd name="connsiteY3362" fmla="*/ 875202 h 1411689"/>
                  <a:gd name="connsiteX3363" fmla="*/ 1752308 w 2604760"/>
                  <a:gd name="connsiteY3363" fmla="*/ 886024 h 1411689"/>
                  <a:gd name="connsiteX3364" fmla="*/ 1752834 w 2604760"/>
                  <a:gd name="connsiteY3364" fmla="*/ 895527 h 1411689"/>
                  <a:gd name="connsiteX3365" fmla="*/ 1753352 w 2604760"/>
                  <a:gd name="connsiteY3365" fmla="*/ 901723 h 1411689"/>
                  <a:gd name="connsiteX3366" fmla="*/ 1753870 w 2604760"/>
                  <a:gd name="connsiteY3366" fmla="*/ 903217 h 1411689"/>
                  <a:gd name="connsiteX3367" fmla="*/ 1754396 w 2604760"/>
                  <a:gd name="connsiteY3367" fmla="*/ 899510 h 1411689"/>
                  <a:gd name="connsiteX3368" fmla="*/ 1754914 w 2604760"/>
                  <a:gd name="connsiteY3368" fmla="*/ 891068 h 1411689"/>
                  <a:gd name="connsiteX3369" fmla="*/ 1755440 w 2604760"/>
                  <a:gd name="connsiteY3369" fmla="*/ 879244 h 1411689"/>
                  <a:gd name="connsiteX3370" fmla="*/ 1755957 w 2604760"/>
                  <a:gd name="connsiteY3370" fmla="*/ 866042 h 1411689"/>
                  <a:gd name="connsiteX3371" fmla="*/ 1756475 w 2604760"/>
                  <a:gd name="connsiteY3371" fmla="*/ 853675 h 1411689"/>
                  <a:gd name="connsiteX3372" fmla="*/ 1757001 w 2604760"/>
                  <a:gd name="connsiteY3372" fmla="*/ 844223 h 1411689"/>
                  <a:gd name="connsiteX3373" fmla="*/ 1757519 w 2604760"/>
                  <a:gd name="connsiteY3373" fmla="*/ 839238 h 1411689"/>
                  <a:gd name="connsiteX3374" fmla="*/ 1758045 w 2604760"/>
                  <a:gd name="connsiteY3374" fmla="*/ 839421 h 1411689"/>
                  <a:gd name="connsiteX3375" fmla="*/ 1758563 w 2604760"/>
                  <a:gd name="connsiteY3375" fmla="*/ 844507 h 1411689"/>
                  <a:gd name="connsiteX3376" fmla="*/ 1759080 w 2604760"/>
                  <a:gd name="connsiteY3376" fmla="*/ 853291 h 1411689"/>
                  <a:gd name="connsiteX3377" fmla="*/ 1759607 w 2604760"/>
                  <a:gd name="connsiteY3377" fmla="*/ 863954 h 1411689"/>
                  <a:gd name="connsiteX3378" fmla="*/ 1760124 w 2604760"/>
                  <a:gd name="connsiteY3378" fmla="*/ 874384 h 1411689"/>
                  <a:gd name="connsiteX3379" fmla="*/ 1760650 w 2604760"/>
                  <a:gd name="connsiteY3379" fmla="*/ 882626 h 1411689"/>
                  <a:gd name="connsiteX3380" fmla="*/ 1761168 w 2604760"/>
                  <a:gd name="connsiteY3380" fmla="*/ 887177 h 1411689"/>
                  <a:gd name="connsiteX3381" fmla="*/ 1761686 w 2604760"/>
                  <a:gd name="connsiteY3381" fmla="*/ 887285 h 1411689"/>
                  <a:gd name="connsiteX3382" fmla="*/ 1762212 w 2604760"/>
                  <a:gd name="connsiteY3382" fmla="*/ 883093 h 1411689"/>
                  <a:gd name="connsiteX3383" fmla="*/ 1762729 w 2604760"/>
                  <a:gd name="connsiteY3383" fmla="*/ 875586 h 1411689"/>
                  <a:gd name="connsiteX3384" fmla="*/ 1763255 w 2604760"/>
                  <a:gd name="connsiteY3384" fmla="*/ 866309 h 1411689"/>
                  <a:gd name="connsiteX3385" fmla="*/ 1763773 w 2604760"/>
                  <a:gd name="connsiteY3385" fmla="*/ 857032 h 1411689"/>
                  <a:gd name="connsiteX3386" fmla="*/ 1764291 w 2604760"/>
                  <a:gd name="connsiteY3386" fmla="*/ 849459 h 1411689"/>
                  <a:gd name="connsiteX3387" fmla="*/ 1764817 w 2604760"/>
                  <a:gd name="connsiteY3387" fmla="*/ 844933 h 1411689"/>
                  <a:gd name="connsiteX3388" fmla="*/ 1765335 w 2604760"/>
                  <a:gd name="connsiteY3388" fmla="*/ 844173 h 1411689"/>
                  <a:gd name="connsiteX3389" fmla="*/ 1765861 w 2604760"/>
                  <a:gd name="connsiteY3389" fmla="*/ 847137 h 1411689"/>
                  <a:gd name="connsiteX3390" fmla="*/ 1766379 w 2604760"/>
                  <a:gd name="connsiteY3390" fmla="*/ 853057 h 1411689"/>
                  <a:gd name="connsiteX3391" fmla="*/ 1766896 w 2604760"/>
                  <a:gd name="connsiteY3391" fmla="*/ 860681 h 1411689"/>
                  <a:gd name="connsiteX3392" fmla="*/ 1767422 w 2604760"/>
                  <a:gd name="connsiteY3392" fmla="*/ 868581 h 1411689"/>
                  <a:gd name="connsiteX3393" fmla="*/ 1767940 w 2604760"/>
                  <a:gd name="connsiteY3393" fmla="*/ 875428 h 1411689"/>
                  <a:gd name="connsiteX3394" fmla="*/ 1768466 w 2604760"/>
                  <a:gd name="connsiteY3394" fmla="*/ 880196 h 1411689"/>
                  <a:gd name="connsiteX3395" fmla="*/ 1768984 w 2604760"/>
                  <a:gd name="connsiteY3395" fmla="*/ 882358 h 1411689"/>
                  <a:gd name="connsiteX3396" fmla="*/ 1769502 w 2604760"/>
                  <a:gd name="connsiteY3396" fmla="*/ 881983 h 1411689"/>
                  <a:gd name="connsiteX3397" fmla="*/ 1770028 w 2604760"/>
                  <a:gd name="connsiteY3397" fmla="*/ 879703 h 1411689"/>
                  <a:gd name="connsiteX3398" fmla="*/ 1770545 w 2604760"/>
                  <a:gd name="connsiteY3398" fmla="*/ 876488 h 1411689"/>
                  <a:gd name="connsiteX3399" fmla="*/ 1771071 w 2604760"/>
                  <a:gd name="connsiteY3399" fmla="*/ 873357 h 1411689"/>
                  <a:gd name="connsiteX3400" fmla="*/ 1771589 w 2604760"/>
                  <a:gd name="connsiteY3400" fmla="*/ 871177 h 1411689"/>
                  <a:gd name="connsiteX3401" fmla="*/ 1772107 w 2604760"/>
                  <a:gd name="connsiteY3401" fmla="*/ 870560 h 1411689"/>
                  <a:gd name="connsiteX3402" fmla="*/ 1772633 w 2604760"/>
                  <a:gd name="connsiteY3402" fmla="*/ 871712 h 1411689"/>
                  <a:gd name="connsiteX3403" fmla="*/ 1773150 w 2604760"/>
                  <a:gd name="connsiteY3403" fmla="*/ 874426 h 1411689"/>
                  <a:gd name="connsiteX3404" fmla="*/ 1773677 w 2604760"/>
                  <a:gd name="connsiteY3404" fmla="*/ 878108 h 1411689"/>
                  <a:gd name="connsiteX3405" fmla="*/ 1774194 w 2604760"/>
                  <a:gd name="connsiteY3405" fmla="*/ 882024 h 1411689"/>
                  <a:gd name="connsiteX3406" fmla="*/ 1774712 w 2604760"/>
                  <a:gd name="connsiteY3406" fmla="*/ 885498 h 1411689"/>
                  <a:gd name="connsiteX3407" fmla="*/ 1775238 w 2604760"/>
                  <a:gd name="connsiteY3407" fmla="*/ 888070 h 1411689"/>
                  <a:gd name="connsiteX3408" fmla="*/ 1775756 w 2604760"/>
                  <a:gd name="connsiteY3408" fmla="*/ 889565 h 1411689"/>
                  <a:gd name="connsiteX3409" fmla="*/ 1776282 w 2604760"/>
                  <a:gd name="connsiteY3409" fmla="*/ 890107 h 1411689"/>
                  <a:gd name="connsiteX3410" fmla="*/ 1776800 w 2604760"/>
                  <a:gd name="connsiteY3410" fmla="*/ 890149 h 1411689"/>
                  <a:gd name="connsiteX3411" fmla="*/ 1777317 w 2604760"/>
                  <a:gd name="connsiteY3411" fmla="*/ 890350 h 1411689"/>
                  <a:gd name="connsiteX3412" fmla="*/ 1777843 w 2604760"/>
                  <a:gd name="connsiteY3412" fmla="*/ 891393 h 1411689"/>
                  <a:gd name="connsiteX3413" fmla="*/ 1778361 w 2604760"/>
                  <a:gd name="connsiteY3413" fmla="*/ 893706 h 1411689"/>
                  <a:gd name="connsiteX3414" fmla="*/ 1778887 w 2604760"/>
                  <a:gd name="connsiteY3414" fmla="*/ 897372 h 1411689"/>
                  <a:gd name="connsiteX3415" fmla="*/ 1779405 w 2604760"/>
                  <a:gd name="connsiteY3415" fmla="*/ 902115 h 1411689"/>
                  <a:gd name="connsiteX3416" fmla="*/ 1779923 w 2604760"/>
                  <a:gd name="connsiteY3416" fmla="*/ 907351 h 1411689"/>
                  <a:gd name="connsiteX3417" fmla="*/ 1780449 w 2604760"/>
                  <a:gd name="connsiteY3417" fmla="*/ 912344 h 1411689"/>
                  <a:gd name="connsiteX3418" fmla="*/ 1780966 w 2604760"/>
                  <a:gd name="connsiteY3418" fmla="*/ 916252 h 1411689"/>
                  <a:gd name="connsiteX3419" fmla="*/ 1781493 w 2604760"/>
                  <a:gd name="connsiteY3419" fmla="*/ 918381 h 1411689"/>
                  <a:gd name="connsiteX3420" fmla="*/ 1782010 w 2604760"/>
                  <a:gd name="connsiteY3420" fmla="*/ 918381 h 1411689"/>
                  <a:gd name="connsiteX3421" fmla="*/ 1782528 w 2604760"/>
                  <a:gd name="connsiteY3421" fmla="*/ 916386 h 1411689"/>
                  <a:gd name="connsiteX3422" fmla="*/ 1783054 w 2604760"/>
                  <a:gd name="connsiteY3422" fmla="*/ 912945 h 1411689"/>
                  <a:gd name="connsiteX3423" fmla="*/ 1783572 w 2604760"/>
                  <a:gd name="connsiteY3423" fmla="*/ 908987 h 1411689"/>
                  <a:gd name="connsiteX3424" fmla="*/ 1784098 w 2604760"/>
                  <a:gd name="connsiteY3424" fmla="*/ 905597 h 1411689"/>
                  <a:gd name="connsiteX3425" fmla="*/ 1784616 w 2604760"/>
                  <a:gd name="connsiteY3425" fmla="*/ 903902 h 1411689"/>
                  <a:gd name="connsiteX3426" fmla="*/ 1785133 w 2604760"/>
                  <a:gd name="connsiteY3426" fmla="*/ 904754 h 1411689"/>
                  <a:gd name="connsiteX3427" fmla="*/ 1785659 w 2604760"/>
                  <a:gd name="connsiteY3427" fmla="*/ 908545 h 1411689"/>
                  <a:gd name="connsiteX3428" fmla="*/ 1786177 w 2604760"/>
                  <a:gd name="connsiteY3428" fmla="*/ 915025 h 1411689"/>
                  <a:gd name="connsiteX3429" fmla="*/ 1786703 w 2604760"/>
                  <a:gd name="connsiteY3429" fmla="*/ 923425 h 1411689"/>
                  <a:gd name="connsiteX3430" fmla="*/ 1787221 w 2604760"/>
                  <a:gd name="connsiteY3430" fmla="*/ 932543 h 1411689"/>
                  <a:gd name="connsiteX3431" fmla="*/ 1787738 w 2604760"/>
                  <a:gd name="connsiteY3431" fmla="*/ 940994 h 1411689"/>
                  <a:gd name="connsiteX3432" fmla="*/ 1788265 w 2604760"/>
                  <a:gd name="connsiteY3432" fmla="*/ 947374 h 1411689"/>
                  <a:gd name="connsiteX3433" fmla="*/ 1788782 w 2604760"/>
                  <a:gd name="connsiteY3433" fmla="*/ 950580 h 1411689"/>
                  <a:gd name="connsiteX3434" fmla="*/ 1789308 w 2604760"/>
                  <a:gd name="connsiteY3434" fmla="*/ 950021 h 1411689"/>
                  <a:gd name="connsiteX3435" fmla="*/ 1789826 w 2604760"/>
                  <a:gd name="connsiteY3435" fmla="*/ 945812 h 1411689"/>
                  <a:gd name="connsiteX3436" fmla="*/ 1790344 w 2604760"/>
                  <a:gd name="connsiteY3436" fmla="*/ 938764 h 1411689"/>
                  <a:gd name="connsiteX3437" fmla="*/ 1790870 w 2604760"/>
                  <a:gd name="connsiteY3437" fmla="*/ 930230 h 1411689"/>
                  <a:gd name="connsiteX3438" fmla="*/ 1791388 w 2604760"/>
                  <a:gd name="connsiteY3438" fmla="*/ 921880 h 1411689"/>
                  <a:gd name="connsiteX3439" fmla="*/ 1791914 w 2604760"/>
                  <a:gd name="connsiteY3439" fmla="*/ 915400 h 1411689"/>
                  <a:gd name="connsiteX3440" fmla="*/ 1792431 w 2604760"/>
                  <a:gd name="connsiteY3440" fmla="*/ 912160 h 1411689"/>
                  <a:gd name="connsiteX3441" fmla="*/ 1792949 w 2604760"/>
                  <a:gd name="connsiteY3441" fmla="*/ 912962 h 1411689"/>
                  <a:gd name="connsiteX3442" fmla="*/ 1793475 w 2604760"/>
                  <a:gd name="connsiteY3442" fmla="*/ 917864 h 1411689"/>
                  <a:gd name="connsiteX3443" fmla="*/ 1793993 w 2604760"/>
                  <a:gd name="connsiteY3443" fmla="*/ 926147 h 1411689"/>
                  <a:gd name="connsiteX3444" fmla="*/ 1794519 w 2604760"/>
                  <a:gd name="connsiteY3444" fmla="*/ 936476 h 1411689"/>
                  <a:gd name="connsiteX3445" fmla="*/ 1795036 w 2604760"/>
                  <a:gd name="connsiteY3445" fmla="*/ 947090 h 1411689"/>
                  <a:gd name="connsiteX3446" fmla="*/ 1795554 w 2604760"/>
                  <a:gd name="connsiteY3446" fmla="*/ 956091 h 1411689"/>
                  <a:gd name="connsiteX3447" fmla="*/ 1796080 w 2604760"/>
                  <a:gd name="connsiteY3447" fmla="*/ 961845 h 1411689"/>
                  <a:gd name="connsiteX3448" fmla="*/ 1796598 w 2604760"/>
                  <a:gd name="connsiteY3448" fmla="*/ 963247 h 1411689"/>
                  <a:gd name="connsiteX3449" fmla="*/ 1797124 w 2604760"/>
                  <a:gd name="connsiteY3449" fmla="*/ 959957 h 1411689"/>
                  <a:gd name="connsiteX3450" fmla="*/ 1797642 w 2604760"/>
                  <a:gd name="connsiteY3450" fmla="*/ 952509 h 1411689"/>
                  <a:gd name="connsiteX3451" fmla="*/ 1798160 w 2604760"/>
                  <a:gd name="connsiteY3451" fmla="*/ 942163 h 1411689"/>
                  <a:gd name="connsiteX3452" fmla="*/ 1798686 w 2604760"/>
                  <a:gd name="connsiteY3452" fmla="*/ 930715 h 1411689"/>
                  <a:gd name="connsiteX3453" fmla="*/ 1799203 w 2604760"/>
                  <a:gd name="connsiteY3453" fmla="*/ 920127 h 1411689"/>
                  <a:gd name="connsiteX3454" fmla="*/ 1799729 w 2604760"/>
                  <a:gd name="connsiteY3454" fmla="*/ 912194 h 1411689"/>
                  <a:gd name="connsiteX3455" fmla="*/ 1800247 w 2604760"/>
                  <a:gd name="connsiteY3455" fmla="*/ 908228 h 1411689"/>
                  <a:gd name="connsiteX3456" fmla="*/ 1800765 w 2604760"/>
                  <a:gd name="connsiteY3456" fmla="*/ 908829 h 1411689"/>
                  <a:gd name="connsiteX3457" fmla="*/ 1801291 w 2604760"/>
                  <a:gd name="connsiteY3457" fmla="*/ 913739 h 1411689"/>
                  <a:gd name="connsiteX3458" fmla="*/ 1801809 w 2604760"/>
                  <a:gd name="connsiteY3458" fmla="*/ 921914 h 1411689"/>
                  <a:gd name="connsiteX3459" fmla="*/ 1802335 w 2604760"/>
                  <a:gd name="connsiteY3459" fmla="*/ 931675 h 1411689"/>
                  <a:gd name="connsiteX3460" fmla="*/ 1802852 w 2604760"/>
                  <a:gd name="connsiteY3460" fmla="*/ 941077 h 1411689"/>
                  <a:gd name="connsiteX3461" fmla="*/ 1803370 w 2604760"/>
                  <a:gd name="connsiteY3461" fmla="*/ 948275 h 1411689"/>
                  <a:gd name="connsiteX3462" fmla="*/ 1803896 w 2604760"/>
                  <a:gd name="connsiteY3462" fmla="*/ 951849 h 1411689"/>
                  <a:gd name="connsiteX3463" fmla="*/ 1804414 w 2604760"/>
                  <a:gd name="connsiteY3463" fmla="*/ 951056 h 1411689"/>
                  <a:gd name="connsiteX3464" fmla="*/ 1804940 w 2604760"/>
                  <a:gd name="connsiteY3464" fmla="*/ 945937 h 1411689"/>
                  <a:gd name="connsiteX3465" fmla="*/ 1805458 w 2604760"/>
                  <a:gd name="connsiteY3465" fmla="*/ 937336 h 1411689"/>
                  <a:gd name="connsiteX3466" fmla="*/ 1805976 w 2604760"/>
                  <a:gd name="connsiteY3466" fmla="*/ 926690 h 1411689"/>
                  <a:gd name="connsiteX3467" fmla="*/ 1806502 w 2604760"/>
                  <a:gd name="connsiteY3467" fmla="*/ 915759 h 1411689"/>
                  <a:gd name="connsiteX3468" fmla="*/ 1807019 w 2604760"/>
                  <a:gd name="connsiteY3468" fmla="*/ 906274 h 1411689"/>
                  <a:gd name="connsiteX3469" fmla="*/ 1807545 w 2604760"/>
                  <a:gd name="connsiteY3469" fmla="*/ 899660 h 1411689"/>
                  <a:gd name="connsiteX3470" fmla="*/ 1808063 w 2604760"/>
                  <a:gd name="connsiteY3470" fmla="*/ 896804 h 1411689"/>
                  <a:gd name="connsiteX3471" fmla="*/ 1808581 w 2604760"/>
                  <a:gd name="connsiteY3471" fmla="*/ 897831 h 1411689"/>
                  <a:gd name="connsiteX3472" fmla="*/ 1809107 w 2604760"/>
                  <a:gd name="connsiteY3472" fmla="*/ 902123 h 1411689"/>
                  <a:gd name="connsiteX3473" fmla="*/ 1809624 w 2604760"/>
                  <a:gd name="connsiteY3473" fmla="*/ 908411 h 1411689"/>
                  <a:gd name="connsiteX3474" fmla="*/ 1810151 w 2604760"/>
                  <a:gd name="connsiteY3474" fmla="*/ 915175 h 1411689"/>
                  <a:gd name="connsiteX3475" fmla="*/ 1810668 w 2604760"/>
                  <a:gd name="connsiteY3475" fmla="*/ 920928 h 1411689"/>
                  <a:gd name="connsiteX3476" fmla="*/ 1811186 w 2604760"/>
                  <a:gd name="connsiteY3476" fmla="*/ 924486 h 1411689"/>
                  <a:gd name="connsiteX3477" fmla="*/ 1811712 w 2604760"/>
                  <a:gd name="connsiteY3477" fmla="*/ 925137 h 1411689"/>
                  <a:gd name="connsiteX3478" fmla="*/ 1812230 w 2604760"/>
                  <a:gd name="connsiteY3478" fmla="*/ 922740 h 1411689"/>
                  <a:gd name="connsiteX3479" fmla="*/ 1812756 w 2604760"/>
                  <a:gd name="connsiteY3479" fmla="*/ 917755 h 1411689"/>
                  <a:gd name="connsiteX3480" fmla="*/ 1813274 w 2604760"/>
                  <a:gd name="connsiteY3480" fmla="*/ 911133 h 1411689"/>
                  <a:gd name="connsiteX3481" fmla="*/ 1813791 w 2604760"/>
                  <a:gd name="connsiteY3481" fmla="*/ 904069 h 1411689"/>
                  <a:gd name="connsiteX3482" fmla="*/ 1814317 w 2604760"/>
                  <a:gd name="connsiteY3482" fmla="*/ 897715 h 1411689"/>
                  <a:gd name="connsiteX3483" fmla="*/ 1814835 w 2604760"/>
                  <a:gd name="connsiteY3483" fmla="*/ 892997 h 1411689"/>
                  <a:gd name="connsiteX3484" fmla="*/ 1815361 w 2604760"/>
                  <a:gd name="connsiteY3484" fmla="*/ 890475 h 1411689"/>
                  <a:gd name="connsiteX3485" fmla="*/ 1815879 w 2604760"/>
                  <a:gd name="connsiteY3485" fmla="*/ 890183 h 1411689"/>
                  <a:gd name="connsiteX3486" fmla="*/ 1816397 w 2604760"/>
                  <a:gd name="connsiteY3486" fmla="*/ 891677 h 1411689"/>
                  <a:gd name="connsiteX3487" fmla="*/ 1816923 w 2604760"/>
                  <a:gd name="connsiteY3487" fmla="*/ 894132 h 1411689"/>
                  <a:gd name="connsiteX3488" fmla="*/ 1817440 w 2604760"/>
                  <a:gd name="connsiteY3488" fmla="*/ 896621 h 1411689"/>
                  <a:gd name="connsiteX3489" fmla="*/ 1817966 w 2604760"/>
                  <a:gd name="connsiteY3489" fmla="*/ 898416 h 1411689"/>
                  <a:gd name="connsiteX3490" fmla="*/ 1818484 w 2604760"/>
                  <a:gd name="connsiteY3490" fmla="*/ 899042 h 1411689"/>
                  <a:gd name="connsiteX3491" fmla="*/ 1819002 w 2604760"/>
                  <a:gd name="connsiteY3491" fmla="*/ 898391 h 1411689"/>
                  <a:gd name="connsiteX3492" fmla="*/ 1819528 w 2604760"/>
                  <a:gd name="connsiteY3492" fmla="*/ 896646 h 1411689"/>
                  <a:gd name="connsiteX3493" fmla="*/ 1820046 w 2604760"/>
                  <a:gd name="connsiteY3493" fmla="*/ 894324 h 1411689"/>
                  <a:gd name="connsiteX3494" fmla="*/ 1820572 w 2604760"/>
                  <a:gd name="connsiteY3494" fmla="*/ 892128 h 1411689"/>
                  <a:gd name="connsiteX3495" fmla="*/ 1821089 w 2604760"/>
                  <a:gd name="connsiteY3495" fmla="*/ 890717 h 1411689"/>
                  <a:gd name="connsiteX3496" fmla="*/ 1821607 w 2604760"/>
                  <a:gd name="connsiteY3496" fmla="*/ 890492 h 1411689"/>
                  <a:gd name="connsiteX3497" fmla="*/ 1822133 w 2604760"/>
                  <a:gd name="connsiteY3497" fmla="*/ 891477 h 1411689"/>
                  <a:gd name="connsiteX3498" fmla="*/ 1822651 w 2604760"/>
                  <a:gd name="connsiteY3498" fmla="*/ 893381 h 1411689"/>
                  <a:gd name="connsiteX3499" fmla="*/ 1823177 w 2604760"/>
                  <a:gd name="connsiteY3499" fmla="*/ 895635 h 1411689"/>
                  <a:gd name="connsiteX3500" fmla="*/ 1823695 w 2604760"/>
                  <a:gd name="connsiteY3500" fmla="*/ 897523 h 1411689"/>
                  <a:gd name="connsiteX3501" fmla="*/ 1824212 w 2604760"/>
                  <a:gd name="connsiteY3501" fmla="*/ 898324 h 1411689"/>
                  <a:gd name="connsiteX3502" fmla="*/ 1824738 w 2604760"/>
                  <a:gd name="connsiteY3502" fmla="*/ 897547 h 1411689"/>
                  <a:gd name="connsiteX3503" fmla="*/ 1825256 w 2604760"/>
                  <a:gd name="connsiteY3503" fmla="*/ 895126 h 1411689"/>
                  <a:gd name="connsiteX3504" fmla="*/ 1825782 w 2604760"/>
                  <a:gd name="connsiteY3504" fmla="*/ 891402 h 1411689"/>
                  <a:gd name="connsiteX3505" fmla="*/ 1826300 w 2604760"/>
                  <a:gd name="connsiteY3505" fmla="*/ 887110 h 1411689"/>
                  <a:gd name="connsiteX3506" fmla="*/ 1826818 w 2604760"/>
                  <a:gd name="connsiteY3506" fmla="*/ 883193 h 1411689"/>
                  <a:gd name="connsiteX3507" fmla="*/ 1827344 w 2604760"/>
                  <a:gd name="connsiteY3507" fmla="*/ 880663 h 1411689"/>
                  <a:gd name="connsiteX3508" fmla="*/ 1827861 w 2604760"/>
                  <a:gd name="connsiteY3508" fmla="*/ 880404 h 1411689"/>
                  <a:gd name="connsiteX3509" fmla="*/ 1828388 w 2604760"/>
                  <a:gd name="connsiteY3509" fmla="*/ 882918 h 1411689"/>
                  <a:gd name="connsiteX3510" fmla="*/ 1828905 w 2604760"/>
                  <a:gd name="connsiteY3510" fmla="*/ 888112 h 1411689"/>
                  <a:gd name="connsiteX3511" fmla="*/ 1829423 w 2604760"/>
                  <a:gd name="connsiteY3511" fmla="*/ 895243 h 1411689"/>
                  <a:gd name="connsiteX3512" fmla="*/ 1829949 w 2604760"/>
                  <a:gd name="connsiteY3512" fmla="*/ 903125 h 1411689"/>
                  <a:gd name="connsiteX3513" fmla="*/ 1830467 w 2604760"/>
                  <a:gd name="connsiteY3513" fmla="*/ 910399 h 1411689"/>
                  <a:gd name="connsiteX3514" fmla="*/ 1830993 w 2604760"/>
                  <a:gd name="connsiteY3514" fmla="*/ 915734 h 1411689"/>
                  <a:gd name="connsiteX3515" fmla="*/ 1831510 w 2604760"/>
                  <a:gd name="connsiteY3515" fmla="*/ 918114 h 1411689"/>
                  <a:gd name="connsiteX3516" fmla="*/ 1832028 w 2604760"/>
                  <a:gd name="connsiteY3516" fmla="*/ 917037 h 1411689"/>
                  <a:gd name="connsiteX3517" fmla="*/ 1832554 w 2604760"/>
                  <a:gd name="connsiteY3517" fmla="*/ 912636 h 1411689"/>
                  <a:gd name="connsiteX3518" fmla="*/ 1833072 w 2604760"/>
                  <a:gd name="connsiteY3518" fmla="*/ 905764 h 1411689"/>
                  <a:gd name="connsiteX3519" fmla="*/ 1833598 w 2604760"/>
                  <a:gd name="connsiteY3519" fmla="*/ 897756 h 1411689"/>
                  <a:gd name="connsiteX3520" fmla="*/ 1834116 w 2604760"/>
                  <a:gd name="connsiteY3520" fmla="*/ 890283 h 1411689"/>
                  <a:gd name="connsiteX3521" fmla="*/ 1834633 w 2604760"/>
                  <a:gd name="connsiteY3521" fmla="*/ 885005 h 1411689"/>
                  <a:gd name="connsiteX3522" fmla="*/ 1835160 w 2604760"/>
                  <a:gd name="connsiteY3522" fmla="*/ 883294 h 1411689"/>
                  <a:gd name="connsiteX3523" fmla="*/ 1835677 w 2604760"/>
                  <a:gd name="connsiteY3523" fmla="*/ 885882 h 1411689"/>
                  <a:gd name="connsiteX3524" fmla="*/ 1836203 w 2604760"/>
                  <a:gd name="connsiteY3524" fmla="*/ 892671 h 1411689"/>
                  <a:gd name="connsiteX3525" fmla="*/ 1836721 w 2604760"/>
                  <a:gd name="connsiteY3525" fmla="*/ 902725 h 1411689"/>
                  <a:gd name="connsiteX3526" fmla="*/ 1837239 w 2604760"/>
                  <a:gd name="connsiteY3526" fmla="*/ 914474 h 1411689"/>
                  <a:gd name="connsiteX3527" fmla="*/ 1837765 w 2604760"/>
                  <a:gd name="connsiteY3527" fmla="*/ 926014 h 1411689"/>
                  <a:gd name="connsiteX3528" fmla="*/ 1838283 w 2604760"/>
                  <a:gd name="connsiteY3528" fmla="*/ 935474 h 1411689"/>
                  <a:gd name="connsiteX3529" fmla="*/ 1838809 w 2604760"/>
                  <a:gd name="connsiteY3529" fmla="*/ 941336 h 1411689"/>
                  <a:gd name="connsiteX3530" fmla="*/ 1839326 w 2604760"/>
                  <a:gd name="connsiteY3530" fmla="*/ 942697 h 1411689"/>
                  <a:gd name="connsiteX3531" fmla="*/ 1839844 w 2604760"/>
                  <a:gd name="connsiteY3531" fmla="*/ 939491 h 1411689"/>
                  <a:gd name="connsiteX3532" fmla="*/ 1840370 w 2604760"/>
                  <a:gd name="connsiteY3532" fmla="*/ 932443 h 1411689"/>
                  <a:gd name="connsiteX3533" fmla="*/ 1840888 w 2604760"/>
                  <a:gd name="connsiteY3533" fmla="*/ 923041 h 1411689"/>
                  <a:gd name="connsiteX3534" fmla="*/ 1841414 w 2604760"/>
                  <a:gd name="connsiteY3534" fmla="*/ 913204 h 1411689"/>
                  <a:gd name="connsiteX3535" fmla="*/ 1841932 w 2604760"/>
                  <a:gd name="connsiteY3535" fmla="*/ 904946 h 1411689"/>
                  <a:gd name="connsiteX3536" fmla="*/ 1842449 w 2604760"/>
                  <a:gd name="connsiteY3536" fmla="*/ 900011 h 1411689"/>
                  <a:gd name="connsiteX3537" fmla="*/ 1842976 w 2604760"/>
                  <a:gd name="connsiteY3537" fmla="*/ 899510 h 1411689"/>
                  <a:gd name="connsiteX3538" fmla="*/ 1843493 w 2604760"/>
                  <a:gd name="connsiteY3538" fmla="*/ 903735 h 1411689"/>
                  <a:gd name="connsiteX3539" fmla="*/ 1844019 w 2604760"/>
                  <a:gd name="connsiteY3539" fmla="*/ 912110 h 1411689"/>
                  <a:gd name="connsiteX3540" fmla="*/ 1844537 w 2604760"/>
                  <a:gd name="connsiteY3540" fmla="*/ 923316 h 1411689"/>
                  <a:gd name="connsiteX3541" fmla="*/ 1845055 w 2604760"/>
                  <a:gd name="connsiteY3541" fmla="*/ 935499 h 1411689"/>
                  <a:gd name="connsiteX3542" fmla="*/ 1845581 w 2604760"/>
                  <a:gd name="connsiteY3542" fmla="*/ 946680 h 1411689"/>
                  <a:gd name="connsiteX3543" fmla="*/ 1846098 w 2604760"/>
                  <a:gd name="connsiteY3543" fmla="*/ 955031 h 1411689"/>
                  <a:gd name="connsiteX3544" fmla="*/ 1846624 w 2604760"/>
                  <a:gd name="connsiteY3544" fmla="*/ 959306 h 1411689"/>
                  <a:gd name="connsiteX3545" fmla="*/ 1847142 w 2604760"/>
                  <a:gd name="connsiteY3545" fmla="*/ 958980 h 1411689"/>
                  <a:gd name="connsiteX3546" fmla="*/ 1847660 w 2604760"/>
                  <a:gd name="connsiteY3546" fmla="*/ 954379 h 1411689"/>
                  <a:gd name="connsiteX3547" fmla="*/ 1848186 w 2604760"/>
                  <a:gd name="connsiteY3547" fmla="*/ 946605 h 1411689"/>
                  <a:gd name="connsiteX3548" fmla="*/ 1848704 w 2604760"/>
                  <a:gd name="connsiteY3548" fmla="*/ 937278 h 1411689"/>
                  <a:gd name="connsiteX3549" fmla="*/ 1849230 w 2604760"/>
                  <a:gd name="connsiteY3549" fmla="*/ 928251 h 1411689"/>
                  <a:gd name="connsiteX3550" fmla="*/ 1849747 w 2604760"/>
                  <a:gd name="connsiteY3550" fmla="*/ 921212 h 1411689"/>
                  <a:gd name="connsiteX3551" fmla="*/ 1850265 w 2604760"/>
                  <a:gd name="connsiteY3551" fmla="*/ 917404 h 1411689"/>
                  <a:gd name="connsiteX3552" fmla="*/ 1850791 w 2604760"/>
                  <a:gd name="connsiteY3552" fmla="*/ 917471 h 1411689"/>
                  <a:gd name="connsiteX3553" fmla="*/ 1851309 w 2604760"/>
                  <a:gd name="connsiteY3553" fmla="*/ 921371 h 1411689"/>
                  <a:gd name="connsiteX3554" fmla="*/ 1851835 w 2604760"/>
                  <a:gd name="connsiteY3554" fmla="*/ 928368 h 1411689"/>
                  <a:gd name="connsiteX3555" fmla="*/ 1852353 w 2604760"/>
                  <a:gd name="connsiteY3555" fmla="*/ 937136 h 1411689"/>
                  <a:gd name="connsiteX3556" fmla="*/ 1852871 w 2604760"/>
                  <a:gd name="connsiteY3556" fmla="*/ 946063 h 1411689"/>
                  <a:gd name="connsiteX3557" fmla="*/ 1853397 w 2604760"/>
                  <a:gd name="connsiteY3557" fmla="*/ 953553 h 1411689"/>
                  <a:gd name="connsiteX3558" fmla="*/ 1853914 w 2604760"/>
                  <a:gd name="connsiteY3558" fmla="*/ 958396 h 1411689"/>
                  <a:gd name="connsiteX3559" fmla="*/ 1854440 w 2604760"/>
                  <a:gd name="connsiteY3559" fmla="*/ 959907 h 1411689"/>
                  <a:gd name="connsiteX3560" fmla="*/ 1854958 w 2604760"/>
                  <a:gd name="connsiteY3560" fmla="*/ 958045 h 1411689"/>
                  <a:gd name="connsiteX3561" fmla="*/ 1855476 w 2604760"/>
                  <a:gd name="connsiteY3561" fmla="*/ 953411 h 1411689"/>
                  <a:gd name="connsiteX3562" fmla="*/ 1856002 w 2604760"/>
                  <a:gd name="connsiteY3562" fmla="*/ 947039 h 1411689"/>
                  <a:gd name="connsiteX3563" fmla="*/ 1856519 w 2604760"/>
                  <a:gd name="connsiteY3563" fmla="*/ 940234 h 1411689"/>
                  <a:gd name="connsiteX3564" fmla="*/ 1857046 w 2604760"/>
                  <a:gd name="connsiteY3564" fmla="*/ 934172 h 1411689"/>
                  <a:gd name="connsiteX3565" fmla="*/ 1857563 w 2604760"/>
                  <a:gd name="connsiteY3565" fmla="*/ 929813 h 1411689"/>
                  <a:gd name="connsiteX3566" fmla="*/ 1858081 w 2604760"/>
                  <a:gd name="connsiteY3566" fmla="*/ 927692 h 1411689"/>
                  <a:gd name="connsiteX3567" fmla="*/ 1858607 w 2604760"/>
                  <a:gd name="connsiteY3567" fmla="*/ 927951 h 1411689"/>
                  <a:gd name="connsiteX3568" fmla="*/ 1859125 w 2604760"/>
                  <a:gd name="connsiteY3568" fmla="*/ 930255 h 1411689"/>
                  <a:gd name="connsiteX3569" fmla="*/ 1859651 w 2604760"/>
                  <a:gd name="connsiteY3569" fmla="*/ 933846 h 1411689"/>
                  <a:gd name="connsiteX3570" fmla="*/ 1860169 w 2604760"/>
                  <a:gd name="connsiteY3570" fmla="*/ 937729 h 1411689"/>
                  <a:gd name="connsiteX3571" fmla="*/ 1860686 w 2604760"/>
                  <a:gd name="connsiteY3571" fmla="*/ 940952 h 1411689"/>
                  <a:gd name="connsiteX3572" fmla="*/ 1861212 w 2604760"/>
                  <a:gd name="connsiteY3572" fmla="*/ 942831 h 1411689"/>
                  <a:gd name="connsiteX3573" fmla="*/ 1861730 w 2604760"/>
                  <a:gd name="connsiteY3573" fmla="*/ 943073 h 1411689"/>
                  <a:gd name="connsiteX3574" fmla="*/ 1862256 w 2604760"/>
                  <a:gd name="connsiteY3574" fmla="*/ 941712 h 1411689"/>
                  <a:gd name="connsiteX3575" fmla="*/ 1862774 w 2604760"/>
                  <a:gd name="connsiteY3575" fmla="*/ 939140 h 1411689"/>
                  <a:gd name="connsiteX3576" fmla="*/ 1863292 w 2604760"/>
                  <a:gd name="connsiteY3576" fmla="*/ 935992 h 1411689"/>
                  <a:gd name="connsiteX3577" fmla="*/ 1863818 w 2604760"/>
                  <a:gd name="connsiteY3577" fmla="*/ 932986 h 1411689"/>
                  <a:gd name="connsiteX3578" fmla="*/ 1864335 w 2604760"/>
                  <a:gd name="connsiteY3578" fmla="*/ 930690 h 1411689"/>
                  <a:gd name="connsiteX3579" fmla="*/ 1864861 w 2604760"/>
                  <a:gd name="connsiteY3579" fmla="*/ 929370 h 1411689"/>
                  <a:gd name="connsiteX3580" fmla="*/ 1865379 w 2604760"/>
                  <a:gd name="connsiteY3580" fmla="*/ 929011 h 1411689"/>
                  <a:gd name="connsiteX3581" fmla="*/ 1865897 w 2604760"/>
                  <a:gd name="connsiteY3581" fmla="*/ 929304 h 1411689"/>
                  <a:gd name="connsiteX3582" fmla="*/ 1866423 w 2604760"/>
                  <a:gd name="connsiteY3582" fmla="*/ 929779 h 1411689"/>
                  <a:gd name="connsiteX3583" fmla="*/ 1866941 w 2604760"/>
                  <a:gd name="connsiteY3583" fmla="*/ 929855 h 1411689"/>
                  <a:gd name="connsiteX3584" fmla="*/ 1867467 w 2604760"/>
                  <a:gd name="connsiteY3584" fmla="*/ 928978 h 1411689"/>
                  <a:gd name="connsiteX3585" fmla="*/ 1867984 w 2604760"/>
                  <a:gd name="connsiteY3585" fmla="*/ 926874 h 1411689"/>
                  <a:gd name="connsiteX3586" fmla="*/ 1868502 w 2604760"/>
                  <a:gd name="connsiteY3586" fmla="*/ 923625 h 1411689"/>
                  <a:gd name="connsiteX3587" fmla="*/ 1869028 w 2604760"/>
                  <a:gd name="connsiteY3587" fmla="*/ 919684 h 1411689"/>
                  <a:gd name="connsiteX3588" fmla="*/ 1869546 w 2604760"/>
                  <a:gd name="connsiteY3588" fmla="*/ 915701 h 1411689"/>
                  <a:gd name="connsiteX3589" fmla="*/ 1870072 w 2604760"/>
                  <a:gd name="connsiteY3589" fmla="*/ 912394 h 1411689"/>
                  <a:gd name="connsiteX3590" fmla="*/ 1870590 w 2604760"/>
                  <a:gd name="connsiteY3590" fmla="*/ 910482 h 1411689"/>
                  <a:gd name="connsiteX3591" fmla="*/ 1871107 w 2604760"/>
                  <a:gd name="connsiteY3591" fmla="*/ 910440 h 1411689"/>
                  <a:gd name="connsiteX3592" fmla="*/ 1871633 w 2604760"/>
                  <a:gd name="connsiteY3592" fmla="*/ 912403 h 1411689"/>
                  <a:gd name="connsiteX3593" fmla="*/ 1872151 w 2604760"/>
                  <a:gd name="connsiteY3593" fmla="*/ 915993 h 1411689"/>
                  <a:gd name="connsiteX3594" fmla="*/ 1872677 w 2604760"/>
                  <a:gd name="connsiteY3594" fmla="*/ 920377 h 1411689"/>
                  <a:gd name="connsiteX3595" fmla="*/ 1873195 w 2604760"/>
                  <a:gd name="connsiteY3595" fmla="*/ 924477 h 1411689"/>
                  <a:gd name="connsiteX3596" fmla="*/ 1873713 w 2604760"/>
                  <a:gd name="connsiteY3596" fmla="*/ 927158 h 1411689"/>
                  <a:gd name="connsiteX3597" fmla="*/ 1874239 w 2604760"/>
                  <a:gd name="connsiteY3597" fmla="*/ 927508 h 1411689"/>
                  <a:gd name="connsiteX3598" fmla="*/ 1874757 w 2604760"/>
                  <a:gd name="connsiteY3598" fmla="*/ 924970 h 1411689"/>
                  <a:gd name="connsiteX3599" fmla="*/ 1875283 w 2604760"/>
                  <a:gd name="connsiteY3599" fmla="*/ 919584 h 1411689"/>
                  <a:gd name="connsiteX3600" fmla="*/ 1875800 w 2604760"/>
                  <a:gd name="connsiteY3600" fmla="*/ 911994 h 1411689"/>
                  <a:gd name="connsiteX3601" fmla="*/ 1876318 w 2604760"/>
                  <a:gd name="connsiteY3601" fmla="*/ 903376 h 1411689"/>
                  <a:gd name="connsiteX3602" fmla="*/ 1876844 w 2604760"/>
                  <a:gd name="connsiteY3602" fmla="*/ 895151 h 1411689"/>
                  <a:gd name="connsiteX3603" fmla="*/ 1877362 w 2604760"/>
                  <a:gd name="connsiteY3603" fmla="*/ 888746 h 1411689"/>
                  <a:gd name="connsiteX3604" fmla="*/ 1877888 w 2604760"/>
                  <a:gd name="connsiteY3604" fmla="*/ 885364 h 1411689"/>
                  <a:gd name="connsiteX3605" fmla="*/ 1878405 w 2604760"/>
                  <a:gd name="connsiteY3605" fmla="*/ 885732 h 1411689"/>
                  <a:gd name="connsiteX3606" fmla="*/ 1878923 w 2604760"/>
                  <a:gd name="connsiteY3606" fmla="*/ 889924 h 1411689"/>
                  <a:gd name="connsiteX3607" fmla="*/ 1879449 w 2604760"/>
                  <a:gd name="connsiteY3607" fmla="*/ 897247 h 1411689"/>
                  <a:gd name="connsiteX3608" fmla="*/ 1879967 w 2604760"/>
                  <a:gd name="connsiteY3608" fmla="*/ 906324 h 1411689"/>
                  <a:gd name="connsiteX3609" fmla="*/ 1880493 w 2604760"/>
                  <a:gd name="connsiteY3609" fmla="*/ 915375 h 1411689"/>
                  <a:gd name="connsiteX3610" fmla="*/ 1881011 w 2604760"/>
                  <a:gd name="connsiteY3610" fmla="*/ 922582 h 1411689"/>
                  <a:gd name="connsiteX3611" fmla="*/ 1881528 w 2604760"/>
                  <a:gd name="connsiteY3611" fmla="*/ 926423 h 1411689"/>
                  <a:gd name="connsiteX3612" fmla="*/ 1882055 w 2604760"/>
                  <a:gd name="connsiteY3612" fmla="*/ 925955 h 1411689"/>
                  <a:gd name="connsiteX3613" fmla="*/ 1882572 w 2604760"/>
                  <a:gd name="connsiteY3613" fmla="*/ 921045 h 1411689"/>
                  <a:gd name="connsiteX3614" fmla="*/ 1883098 w 2604760"/>
                  <a:gd name="connsiteY3614" fmla="*/ 912436 h 1411689"/>
                  <a:gd name="connsiteX3615" fmla="*/ 1883616 w 2604760"/>
                  <a:gd name="connsiteY3615" fmla="*/ 901572 h 1411689"/>
                  <a:gd name="connsiteX3616" fmla="*/ 1884134 w 2604760"/>
                  <a:gd name="connsiteY3616" fmla="*/ 890358 h 1411689"/>
                  <a:gd name="connsiteX3617" fmla="*/ 1884660 w 2604760"/>
                  <a:gd name="connsiteY3617" fmla="*/ 880814 h 1411689"/>
                  <a:gd name="connsiteX3618" fmla="*/ 1885178 w 2604760"/>
                  <a:gd name="connsiteY3618" fmla="*/ 874685 h 1411689"/>
                  <a:gd name="connsiteX3619" fmla="*/ 1885704 w 2604760"/>
                  <a:gd name="connsiteY3619" fmla="*/ 873156 h 1411689"/>
                  <a:gd name="connsiteX3620" fmla="*/ 1886221 w 2604760"/>
                  <a:gd name="connsiteY3620" fmla="*/ 876555 h 1411689"/>
                  <a:gd name="connsiteX3621" fmla="*/ 1886739 w 2604760"/>
                  <a:gd name="connsiteY3621" fmla="*/ 884337 h 1411689"/>
                  <a:gd name="connsiteX3622" fmla="*/ 1887265 w 2604760"/>
                  <a:gd name="connsiteY3622" fmla="*/ 895093 h 1411689"/>
                  <a:gd name="connsiteX3623" fmla="*/ 1887783 w 2604760"/>
                  <a:gd name="connsiteY3623" fmla="*/ 906875 h 1411689"/>
                  <a:gd name="connsiteX3624" fmla="*/ 1888309 w 2604760"/>
                  <a:gd name="connsiteY3624" fmla="*/ 917580 h 1411689"/>
                  <a:gd name="connsiteX3625" fmla="*/ 1888827 w 2604760"/>
                  <a:gd name="connsiteY3625" fmla="*/ 925262 h 1411689"/>
                  <a:gd name="connsiteX3626" fmla="*/ 1889344 w 2604760"/>
                  <a:gd name="connsiteY3626" fmla="*/ 928602 h 1411689"/>
                  <a:gd name="connsiteX3627" fmla="*/ 1889870 w 2604760"/>
                  <a:gd name="connsiteY3627" fmla="*/ 927066 h 1411689"/>
                  <a:gd name="connsiteX3628" fmla="*/ 1890388 w 2604760"/>
                  <a:gd name="connsiteY3628" fmla="*/ 921028 h 1411689"/>
                  <a:gd name="connsiteX3629" fmla="*/ 1890914 w 2604760"/>
                  <a:gd name="connsiteY3629" fmla="*/ 911718 h 1411689"/>
                  <a:gd name="connsiteX3630" fmla="*/ 1891432 w 2604760"/>
                  <a:gd name="connsiteY3630" fmla="*/ 900954 h 1411689"/>
                  <a:gd name="connsiteX3631" fmla="*/ 1891950 w 2604760"/>
                  <a:gd name="connsiteY3631" fmla="*/ 890792 h 1411689"/>
                  <a:gd name="connsiteX3632" fmla="*/ 1892476 w 2604760"/>
                  <a:gd name="connsiteY3632" fmla="*/ 883160 h 1411689"/>
                  <a:gd name="connsiteX3633" fmla="*/ 1892993 w 2604760"/>
                  <a:gd name="connsiteY3633" fmla="*/ 879461 h 1411689"/>
                  <a:gd name="connsiteX3634" fmla="*/ 1893519 w 2604760"/>
                  <a:gd name="connsiteY3634" fmla="*/ 880346 h 1411689"/>
                  <a:gd name="connsiteX3635" fmla="*/ 1894037 w 2604760"/>
                  <a:gd name="connsiteY3635" fmla="*/ 885607 h 1411689"/>
                  <a:gd name="connsiteX3636" fmla="*/ 1894555 w 2604760"/>
                  <a:gd name="connsiteY3636" fmla="*/ 894283 h 1411689"/>
                  <a:gd name="connsiteX3637" fmla="*/ 1895081 w 2604760"/>
                  <a:gd name="connsiteY3637" fmla="*/ 904821 h 1411689"/>
                  <a:gd name="connsiteX3638" fmla="*/ 1895599 w 2604760"/>
                  <a:gd name="connsiteY3638" fmla="*/ 915367 h 1411689"/>
                  <a:gd name="connsiteX3639" fmla="*/ 1896125 w 2604760"/>
                  <a:gd name="connsiteY3639" fmla="*/ 924143 h 1411689"/>
                  <a:gd name="connsiteX3640" fmla="*/ 1896642 w 2604760"/>
                  <a:gd name="connsiteY3640" fmla="*/ 929771 h 1411689"/>
                  <a:gd name="connsiteX3641" fmla="*/ 1897160 w 2604760"/>
                  <a:gd name="connsiteY3641" fmla="*/ 931525 h 1411689"/>
                  <a:gd name="connsiteX3642" fmla="*/ 1897686 w 2604760"/>
                  <a:gd name="connsiteY3642" fmla="*/ 929429 h 1411689"/>
                  <a:gd name="connsiteX3643" fmla="*/ 1898204 w 2604760"/>
                  <a:gd name="connsiteY3643" fmla="*/ 924193 h 1411689"/>
                  <a:gd name="connsiteX3644" fmla="*/ 1898730 w 2604760"/>
                  <a:gd name="connsiteY3644" fmla="*/ 917095 h 1411689"/>
                  <a:gd name="connsiteX3645" fmla="*/ 1899248 w 2604760"/>
                  <a:gd name="connsiteY3645" fmla="*/ 909706 h 1411689"/>
                  <a:gd name="connsiteX3646" fmla="*/ 1899766 w 2604760"/>
                  <a:gd name="connsiteY3646" fmla="*/ 903543 h 1411689"/>
                  <a:gd name="connsiteX3647" fmla="*/ 1900291 w 2604760"/>
                  <a:gd name="connsiteY3647" fmla="*/ 899769 h 1411689"/>
                  <a:gd name="connsiteX3648" fmla="*/ 1900809 w 2604760"/>
                  <a:gd name="connsiteY3648" fmla="*/ 898992 h 1411689"/>
                  <a:gd name="connsiteX3649" fmla="*/ 1901335 w 2604760"/>
                  <a:gd name="connsiteY3649" fmla="*/ 901230 h 1411689"/>
                  <a:gd name="connsiteX3650" fmla="*/ 1901853 w 2604760"/>
                  <a:gd name="connsiteY3650" fmla="*/ 905981 h 1411689"/>
                  <a:gd name="connsiteX3651" fmla="*/ 1902371 w 2604760"/>
                  <a:gd name="connsiteY3651" fmla="*/ 912302 h 1411689"/>
                  <a:gd name="connsiteX3652" fmla="*/ 1902897 w 2604760"/>
                  <a:gd name="connsiteY3652" fmla="*/ 918991 h 1411689"/>
                  <a:gd name="connsiteX3653" fmla="*/ 1903414 w 2604760"/>
                  <a:gd name="connsiteY3653" fmla="*/ 924886 h 1411689"/>
                  <a:gd name="connsiteX3654" fmla="*/ 1903941 w 2604760"/>
                  <a:gd name="connsiteY3654" fmla="*/ 929095 h 1411689"/>
                  <a:gd name="connsiteX3655" fmla="*/ 1904458 w 2604760"/>
                  <a:gd name="connsiteY3655" fmla="*/ 931174 h 1411689"/>
                  <a:gd name="connsiteX3656" fmla="*/ 1904976 w 2604760"/>
                  <a:gd name="connsiteY3656" fmla="*/ 931141 h 1411689"/>
                  <a:gd name="connsiteX3657" fmla="*/ 1905502 w 2604760"/>
                  <a:gd name="connsiteY3657" fmla="*/ 929420 h 1411689"/>
                  <a:gd name="connsiteX3658" fmla="*/ 1906020 w 2604760"/>
                  <a:gd name="connsiteY3658" fmla="*/ 926715 h 1411689"/>
                  <a:gd name="connsiteX3659" fmla="*/ 1906546 w 2604760"/>
                  <a:gd name="connsiteY3659" fmla="*/ 923893 h 1411689"/>
                  <a:gd name="connsiteX3660" fmla="*/ 1907064 w 2604760"/>
                  <a:gd name="connsiteY3660" fmla="*/ 921738 h 1411689"/>
                  <a:gd name="connsiteX3661" fmla="*/ 1907581 w 2604760"/>
                  <a:gd name="connsiteY3661" fmla="*/ 920761 h 1411689"/>
                  <a:gd name="connsiteX3662" fmla="*/ 1908107 w 2604760"/>
                  <a:gd name="connsiteY3662" fmla="*/ 921087 h 1411689"/>
                  <a:gd name="connsiteX3663" fmla="*/ 1908625 w 2604760"/>
                  <a:gd name="connsiteY3663" fmla="*/ 922490 h 1411689"/>
                  <a:gd name="connsiteX3664" fmla="*/ 1909151 w 2604760"/>
                  <a:gd name="connsiteY3664" fmla="*/ 924536 h 1411689"/>
                  <a:gd name="connsiteX3665" fmla="*/ 1909669 w 2604760"/>
                  <a:gd name="connsiteY3665" fmla="*/ 926657 h 1411689"/>
                  <a:gd name="connsiteX3666" fmla="*/ 1910187 w 2604760"/>
                  <a:gd name="connsiteY3666" fmla="*/ 928251 h 1411689"/>
                  <a:gd name="connsiteX3667" fmla="*/ 1910713 w 2604760"/>
                  <a:gd name="connsiteY3667" fmla="*/ 928886 h 1411689"/>
                  <a:gd name="connsiteX3668" fmla="*/ 1911230 w 2604760"/>
                  <a:gd name="connsiteY3668" fmla="*/ 928427 h 1411689"/>
                  <a:gd name="connsiteX3669" fmla="*/ 1911757 w 2604760"/>
                  <a:gd name="connsiteY3669" fmla="*/ 927116 h 1411689"/>
                  <a:gd name="connsiteX3670" fmla="*/ 1912274 w 2604760"/>
                  <a:gd name="connsiteY3670" fmla="*/ 925454 h 1411689"/>
                  <a:gd name="connsiteX3671" fmla="*/ 1912792 w 2604760"/>
                  <a:gd name="connsiteY3671" fmla="*/ 924043 h 1411689"/>
                  <a:gd name="connsiteX3672" fmla="*/ 1913318 w 2604760"/>
                  <a:gd name="connsiteY3672" fmla="*/ 923450 h 1411689"/>
                  <a:gd name="connsiteX3673" fmla="*/ 1913836 w 2604760"/>
                  <a:gd name="connsiteY3673" fmla="*/ 924101 h 1411689"/>
                  <a:gd name="connsiteX3674" fmla="*/ 1914362 w 2604760"/>
                  <a:gd name="connsiteY3674" fmla="*/ 926172 h 1411689"/>
                  <a:gd name="connsiteX3675" fmla="*/ 1914879 w 2604760"/>
                  <a:gd name="connsiteY3675" fmla="*/ 929446 h 1411689"/>
                  <a:gd name="connsiteX3676" fmla="*/ 1915397 w 2604760"/>
                  <a:gd name="connsiteY3676" fmla="*/ 933328 h 1411689"/>
                  <a:gd name="connsiteX3677" fmla="*/ 1915923 w 2604760"/>
                  <a:gd name="connsiteY3677" fmla="*/ 936969 h 1411689"/>
                  <a:gd name="connsiteX3678" fmla="*/ 1916441 w 2604760"/>
                  <a:gd name="connsiteY3678" fmla="*/ 939482 h 1411689"/>
                  <a:gd name="connsiteX3679" fmla="*/ 1916967 w 2604760"/>
                  <a:gd name="connsiteY3679" fmla="*/ 940159 h 1411689"/>
                  <a:gd name="connsiteX3680" fmla="*/ 1917485 w 2604760"/>
                  <a:gd name="connsiteY3680" fmla="*/ 938581 h 1411689"/>
                  <a:gd name="connsiteX3681" fmla="*/ 1918002 w 2604760"/>
                  <a:gd name="connsiteY3681" fmla="*/ 934740 h 1411689"/>
                  <a:gd name="connsiteX3682" fmla="*/ 1918528 w 2604760"/>
                  <a:gd name="connsiteY3682" fmla="*/ 929120 h 1411689"/>
                  <a:gd name="connsiteX3683" fmla="*/ 1919046 w 2604760"/>
                  <a:gd name="connsiteY3683" fmla="*/ 922665 h 1411689"/>
                  <a:gd name="connsiteX3684" fmla="*/ 1919572 w 2604760"/>
                  <a:gd name="connsiteY3684" fmla="*/ 916561 h 1411689"/>
                  <a:gd name="connsiteX3685" fmla="*/ 1920090 w 2604760"/>
                  <a:gd name="connsiteY3685" fmla="*/ 912010 h 1411689"/>
                  <a:gd name="connsiteX3686" fmla="*/ 1920608 w 2604760"/>
                  <a:gd name="connsiteY3686" fmla="*/ 909939 h 1411689"/>
                  <a:gd name="connsiteX3687" fmla="*/ 1921134 w 2604760"/>
                  <a:gd name="connsiteY3687" fmla="*/ 910883 h 1411689"/>
                  <a:gd name="connsiteX3688" fmla="*/ 1921652 w 2604760"/>
                  <a:gd name="connsiteY3688" fmla="*/ 914858 h 1411689"/>
                  <a:gd name="connsiteX3689" fmla="*/ 1922178 w 2604760"/>
                  <a:gd name="connsiteY3689" fmla="*/ 921262 h 1411689"/>
                  <a:gd name="connsiteX3690" fmla="*/ 1922695 w 2604760"/>
                  <a:gd name="connsiteY3690" fmla="*/ 928928 h 1411689"/>
                  <a:gd name="connsiteX3691" fmla="*/ 1923213 w 2604760"/>
                  <a:gd name="connsiteY3691" fmla="*/ 936334 h 1411689"/>
                  <a:gd name="connsiteX3692" fmla="*/ 1923739 w 2604760"/>
                  <a:gd name="connsiteY3692" fmla="*/ 941946 h 1411689"/>
                  <a:gd name="connsiteX3693" fmla="*/ 1924257 w 2604760"/>
                  <a:gd name="connsiteY3693" fmla="*/ 944509 h 1411689"/>
                  <a:gd name="connsiteX3694" fmla="*/ 1924783 w 2604760"/>
                  <a:gd name="connsiteY3694" fmla="*/ 943307 h 1411689"/>
                  <a:gd name="connsiteX3695" fmla="*/ 1925300 w 2604760"/>
                  <a:gd name="connsiteY3695" fmla="*/ 938247 h 1411689"/>
                  <a:gd name="connsiteX3696" fmla="*/ 1925818 w 2604760"/>
                  <a:gd name="connsiteY3696" fmla="*/ 929980 h 1411689"/>
                  <a:gd name="connsiteX3697" fmla="*/ 1926344 w 2604760"/>
                  <a:gd name="connsiteY3697" fmla="*/ 919784 h 1411689"/>
                  <a:gd name="connsiteX3698" fmla="*/ 1926862 w 2604760"/>
                  <a:gd name="connsiteY3698" fmla="*/ 909355 h 1411689"/>
                  <a:gd name="connsiteX3699" fmla="*/ 1927388 w 2604760"/>
                  <a:gd name="connsiteY3699" fmla="*/ 900479 h 1411689"/>
                  <a:gd name="connsiteX3700" fmla="*/ 1927906 w 2604760"/>
                  <a:gd name="connsiteY3700" fmla="*/ 894683 h 1411689"/>
                  <a:gd name="connsiteX3701" fmla="*/ 1928423 w 2604760"/>
                  <a:gd name="connsiteY3701" fmla="*/ 892980 h 1411689"/>
                  <a:gd name="connsiteX3702" fmla="*/ 1928950 w 2604760"/>
                  <a:gd name="connsiteY3702" fmla="*/ 895677 h 1411689"/>
                  <a:gd name="connsiteX3703" fmla="*/ 1929467 w 2604760"/>
                  <a:gd name="connsiteY3703" fmla="*/ 902257 h 1411689"/>
                  <a:gd name="connsiteX3704" fmla="*/ 1929993 w 2604760"/>
                  <a:gd name="connsiteY3704" fmla="*/ 911442 h 1411689"/>
                  <a:gd name="connsiteX3705" fmla="*/ 1930511 w 2604760"/>
                  <a:gd name="connsiteY3705" fmla="*/ 921429 h 1411689"/>
                  <a:gd name="connsiteX3706" fmla="*/ 1931029 w 2604760"/>
                  <a:gd name="connsiteY3706" fmla="*/ 930255 h 1411689"/>
                  <a:gd name="connsiteX3707" fmla="*/ 1931555 w 2604760"/>
                  <a:gd name="connsiteY3707" fmla="*/ 936159 h 1411689"/>
                  <a:gd name="connsiteX3708" fmla="*/ 1932073 w 2604760"/>
                  <a:gd name="connsiteY3708" fmla="*/ 937904 h 1411689"/>
                  <a:gd name="connsiteX3709" fmla="*/ 1932599 w 2604760"/>
                  <a:gd name="connsiteY3709" fmla="*/ 934998 h 1411689"/>
                  <a:gd name="connsiteX3710" fmla="*/ 1933116 w 2604760"/>
                  <a:gd name="connsiteY3710" fmla="*/ 927792 h 1411689"/>
                  <a:gd name="connsiteX3711" fmla="*/ 1933634 w 2604760"/>
                  <a:gd name="connsiteY3711" fmla="*/ 917430 h 1411689"/>
                  <a:gd name="connsiteX3712" fmla="*/ 1934160 w 2604760"/>
                  <a:gd name="connsiteY3712" fmla="*/ 905656 h 1411689"/>
                  <a:gd name="connsiteX3713" fmla="*/ 1934678 w 2604760"/>
                  <a:gd name="connsiteY3713" fmla="*/ 894450 h 1411689"/>
                  <a:gd name="connsiteX3714" fmla="*/ 1935204 w 2604760"/>
                  <a:gd name="connsiteY3714" fmla="*/ 885690 h 1411689"/>
                  <a:gd name="connsiteX3715" fmla="*/ 1935722 w 2604760"/>
                  <a:gd name="connsiteY3715" fmla="*/ 880805 h 1411689"/>
                  <a:gd name="connsiteX3716" fmla="*/ 1936239 w 2604760"/>
                  <a:gd name="connsiteY3716" fmla="*/ 880480 h 1411689"/>
                  <a:gd name="connsiteX3717" fmla="*/ 1936765 w 2604760"/>
                  <a:gd name="connsiteY3717" fmla="*/ 884588 h 1411689"/>
                  <a:gd name="connsiteX3718" fmla="*/ 1937283 w 2604760"/>
                  <a:gd name="connsiteY3718" fmla="*/ 892162 h 1411689"/>
                  <a:gd name="connsiteX3719" fmla="*/ 1937809 w 2604760"/>
                  <a:gd name="connsiteY3719" fmla="*/ 901664 h 1411689"/>
                  <a:gd name="connsiteX3720" fmla="*/ 1938327 w 2604760"/>
                  <a:gd name="connsiteY3720" fmla="*/ 911225 h 1411689"/>
                  <a:gd name="connsiteX3721" fmla="*/ 1938845 w 2604760"/>
                  <a:gd name="connsiteY3721" fmla="*/ 918974 h 1411689"/>
                  <a:gd name="connsiteX3722" fmla="*/ 1939371 w 2604760"/>
                  <a:gd name="connsiteY3722" fmla="*/ 923458 h 1411689"/>
                  <a:gd name="connsiteX3723" fmla="*/ 1939888 w 2604760"/>
                  <a:gd name="connsiteY3723" fmla="*/ 923826 h 1411689"/>
                  <a:gd name="connsiteX3724" fmla="*/ 1940414 w 2604760"/>
                  <a:gd name="connsiteY3724" fmla="*/ 920060 h 1411689"/>
                  <a:gd name="connsiteX3725" fmla="*/ 1940932 w 2604760"/>
                  <a:gd name="connsiteY3725" fmla="*/ 912870 h 1411689"/>
                  <a:gd name="connsiteX3726" fmla="*/ 1941450 w 2604760"/>
                  <a:gd name="connsiteY3726" fmla="*/ 903593 h 1411689"/>
                  <a:gd name="connsiteX3727" fmla="*/ 1941976 w 2604760"/>
                  <a:gd name="connsiteY3727" fmla="*/ 893915 h 1411689"/>
                  <a:gd name="connsiteX3728" fmla="*/ 1942494 w 2604760"/>
                  <a:gd name="connsiteY3728" fmla="*/ 885532 h 1411689"/>
                  <a:gd name="connsiteX3729" fmla="*/ 1943020 w 2604760"/>
                  <a:gd name="connsiteY3729" fmla="*/ 879795 h 1411689"/>
                  <a:gd name="connsiteX3730" fmla="*/ 1943538 w 2604760"/>
                  <a:gd name="connsiteY3730" fmla="*/ 877482 h 1411689"/>
                  <a:gd name="connsiteX3731" fmla="*/ 1944055 w 2604760"/>
                  <a:gd name="connsiteY3731" fmla="*/ 878709 h 1411689"/>
                  <a:gd name="connsiteX3732" fmla="*/ 1944581 w 2604760"/>
                  <a:gd name="connsiteY3732" fmla="*/ 882968 h 1411689"/>
                  <a:gd name="connsiteX3733" fmla="*/ 1945099 w 2604760"/>
                  <a:gd name="connsiteY3733" fmla="*/ 889247 h 1411689"/>
                  <a:gd name="connsiteX3734" fmla="*/ 1945625 w 2604760"/>
                  <a:gd name="connsiteY3734" fmla="*/ 896228 h 1411689"/>
                  <a:gd name="connsiteX3735" fmla="*/ 1946143 w 2604760"/>
                  <a:gd name="connsiteY3735" fmla="*/ 902499 h 1411689"/>
                  <a:gd name="connsiteX3736" fmla="*/ 1946661 w 2604760"/>
                  <a:gd name="connsiteY3736" fmla="*/ 906900 h 1411689"/>
                  <a:gd name="connsiteX3737" fmla="*/ 1947186 w 2604760"/>
                  <a:gd name="connsiteY3737" fmla="*/ 908720 h 1411689"/>
                  <a:gd name="connsiteX3738" fmla="*/ 1947704 w 2604760"/>
                  <a:gd name="connsiteY3738" fmla="*/ 907827 h 1411689"/>
                  <a:gd name="connsiteX3739" fmla="*/ 1948230 w 2604760"/>
                  <a:gd name="connsiteY3739" fmla="*/ 904662 h 1411689"/>
                  <a:gd name="connsiteX3740" fmla="*/ 1948748 w 2604760"/>
                  <a:gd name="connsiteY3740" fmla="*/ 900028 h 1411689"/>
                  <a:gd name="connsiteX3741" fmla="*/ 1949266 w 2604760"/>
                  <a:gd name="connsiteY3741" fmla="*/ 894984 h 1411689"/>
                  <a:gd name="connsiteX3742" fmla="*/ 1949792 w 2604760"/>
                  <a:gd name="connsiteY3742" fmla="*/ 890575 h 1411689"/>
                  <a:gd name="connsiteX3743" fmla="*/ 1950309 w 2604760"/>
                  <a:gd name="connsiteY3743" fmla="*/ 887594 h 1411689"/>
                  <a:gd name="connsiteX3744" fmla="*/ 1950836 w 2604760"/>
                  <a:gd name="connsiteY3744" fmla="*/ 886408 h 1411689"/>
                  <a:gd name="connsiteX3745" fmla="*/ 1951353 w 2604760"/>
                  <a:gd name="connsiteY3745" fmla="*/ 886959 h 1411689"/>
                  <a:gd name="connsiteX3746" fmla="*/ 1951871 w 2604760"/>
                  <a:gd name="connsiteY3746" fmla="*/ 888855 h 1411689"/>
                  <a:gd name="connsiteX3747" fmla="*/ 1952397 w 2604760"/>
                  <a:gd name="connsiteY3747" fmla="*/ 891494 h 1411689"/>
                  <a:gd name="connsiteX3748" fmla="*/ 1952915 w 2604760"/>
                  <a:gd name="connsiteY3748" fmla="*/ 894182 h 1411689"/>
                  <a:gd name="connsiteX3749" fmla="*/ 1953441 w 2604760"/>
                  <a:gd name="connsiteY3749" fmla="*/ 896245 h 1411689"/>
                  <a:gd name="connsiteX3750" fmla="*/ 1953959 w 2604760"/>
                  <a:gd name="connsiteY3750" fmla="*/ 897239 h 1411689"/>
                  <a:gd name="connsiteX3751" fmla="*/ 1954476 w 2604760"/>
                  <a:gd name="connsiteY3751" fmla="*/ 897105 h 1411689"/>
                  <a:gd name="connsiteX3752" fmla="*/ 1955002 w 2604760"/>
                  <a:gd name="connsiteY3752" fmla="*/ 896136 h 1411689"/>
                  <a:gd name="connsiteX3753" fmla="*/ 1955520 w 2604760"/>
                  <a:gd name="connsiteY3753" fmla="*/ 894859 h 1411689"/>
                  <a:gd name="connsiteX3754" fmla="*/ 1956046 w 2604760"/>
                  <a:gd name="connsiteY3754" fmla="*/ 893873 h 1411689"/>
                  <a:gd name="connsiteX3755" fmla="*/ 1956564 w 2604760"/>
                  <a:gd name="connsiteY3755" fmla="*/ 893673 h 1411689"/>
                  <a:gd name="connsiteX3756" fmla="*/ 1957081 w 2604760"/>
                  <a:gd name="connsiteY3756" fmla="*/ 894592 h 1411689"/>
                  <a:gd name="connsiteX3757" fmla="*/ 1957608 w 2604760"/>
                  <a:gd name="connsiteY3757" fmla="*/ 896662 h 1411689"/>
                  <a:gd name="connsiteX3758" fmla="*/ 1958125 w 2604760"/>
                  <a:gd name="connsiteY3758" fmla="*/ 899535 h 1411689"/>
                  <a:gd name="connsiteX3759" fmla="*/ 1958652 w 2604760"/>
                  <a:gd name="connsiteY3759" fmla="*/ 902574 h 1411689"/>
                  <a:gd name="connsiteX3760" fmla="*/ 1959169 w 2604760"/>
                  <a:gd name="connsiteY3760" fmla="*/ 905013 h 1411689"/>
                  <a:gd name="connsiteX3761" fmla="*/ 1959687 w 2604760"/>
                  <a:gd name="connsiteY3761" fmla="*/ 906182 h 1411689"/>
                  <a:gd name="connsiteX3762" fmla="*/ 1960213 w 2604760"/>
                  <a:gd name="connsiteY3762" fmla="*/ 905656 h 1411689"/>
                  <a:gd name="connsiteX3763" fmla="*/ 1960731 w 2604760"/>
                  <a:gd name="connsiteY3763" fmla="*/ 903368 h 1411689"/>
                  <a:gd name="connsiteX3764" fmla="*/ 1961257 w 2604760"/>
                  <a:gd name="connsiteY3764" fmla="*/ 899618 h 1411689"/>
                  <a:gd name="connsiteX3765" fmla="*/ 1961774 w 2604760"/>
                  <a:gd name="connsiteY3765" fmla="*/ 895143 h 1411689"/>
                  <a:gd name="connsiteX3766" fmla="*/ 1962292 w 2604760"/>
                  <a:gd name="connsiteY3766" fmla="*/ 890968 h 1411689"/>
                  <a:gd name="connsiteX3767" fmla="*/ 1962818 w 2604760"/>
                  <a:gd name="connsiteY3767" fmla="*/ 888137 h 1411689"/>
                  <a:gd name="connsiteX3768" fmla="*/ 1963336 w 2604760"/>
                  <a:gd name="connsiteY3768" fmla="*/ 887469 h 1411689"/>
                  <a:gd name="connsiteX3769" fmla="*/ 1963862 w 2604760"/>
                  <a:gd name="connsiteY3769" fmla="*/ 889373 h 1411689"/>
                  <a:gd name="connsiteX3770" fmla="*/ 1964380 w 2604760"/>
                  <a:gd name="connsiteY3770" fmla="*/ 893807 h 1411689"/>
                  <a:gd name="connsiteX3771" fmla="*/ 1964897 w 2604760"/>
                  <a:gd name="connsiteY3771" fmla="*/ 900270 h 1411689"/>
                  <a:gd name="connsiteX3772" fmla="*/ 1965423 w 2604760"/>
                  <a:gd name="connsiteY3772" fmla="*/ 907768 h 1411689"/>
                  <a:gd name="connsiteX3773" fmla="*/ 1965941 w 2604760"/>
                  <a:gd name="connsiteY3773" fmla="*/ 914983 h 1411689"/>
                  <a:gd name="connsiteX3774" fmla="*/ 1966467 w 2604760"/>
                  <a:gd name="connsiteY3774" fmla="*/ 920511 h 1411689"/>
                  <a:gd name="connsiteX3775" fmla="*/ 1966985 w 2604760"/>
                  <a:gd name="connsiteY3775" fmla="*/ 923233 h 1411689"/>
                  <a:gd name="connsiteX3776" fmla="*/ 1967503 w 2604760"/>
                  <a:gd name="connsiteY3776" fmla="*/ 922515 h 1411689"/>
                  <a:gd name="connsiteX3777" fmla="*/ 1968029 w 2604760"/>
                  <a:gd name="connsiteY3777" fmla="*/ 918365 h 1411689"/>
                  <a:gd name="connsiteX3778" fmla="*/ 1968547 w 2604760"/>
                  <a:gd name="connsiteY3778" fmla="*/ 911451 h 1411689"/>
                  <a:gd name="connsiteX3779" fmla="*/ 1969072 w 2604760"/>
                  <a:gd name="connsiteY3779" fmla="*/ 903025 h 1411689"/>
                  <a:gd name="connsiteX3780" fmla="*/ 1969590 w 2604760"/>
                  <a:gd name="connsiteY3780" fmla="*/ 894717 h 1411689"/>
                  <a:gd name="connsiteX3781" fmla="*/ 1970108 w 2604760"/>
                  <a:gd name="connsiteY3781" fmla="*/ 888153 h 1411689"/>
                  <a:gd name="connsiteX3782" fmla="*/ 1970634 w 2604760"/>
                  <a:gd name="connsiteY3782" fmla="*/ 884671 h 1411689"/>
                  <a:gd name="connsiteX3783" fmla="*/ 1971152 w 2604760"/>
                  <a:gd name="connsiteY3783" fmla="*/ 885031 h 1411689"/>
                  <a:gd name="connsiteX3784" fmla="*/ 1971678 w 2604760"/>
                  <a:gd name="connsiteY3784" fmla="*/ 889339 h 1411689"/>
                  <a:gd name="connsiteX3785" fmla="*/ 1972195 w 2604760"/>
                  <a:gd name="connsiteY3785" fmla="*/ 897030 h 1411689"/>
                  <a:gd name="connsiteX3786" fmla="*/ 1972713 w 2604760"/>
                  <a:gd name="connsiteY3786" fmla="*/ 906866 h 1411689"/>
                  <a:gd name="connsiteX3787" fmla="*/ 1973239 w 2604760"/>
                  <a:gd name="connsiteY3787" fmla="*/ 917146 h 1411689"/>
                  <a:gd name="connsiteX3788" fmla="*/ 1973757 w 2604760"/>
                  <a:gd name="connsiteY3788" fmla="*/ 925988 h 1411689"/>
                  <a:gd name="connsiteX3789" fmla="*/ 1974283 w 2604760"/>
                  <a:gd name="connsiteY3789" fmla="*/ 931775 h 1411689"/>
                  <a:gd name="connsiteX3790" fmla="*/ 1974801 w 2604760"/>
                  <a:gd name="connsiteY3790" fmla="*/ 933420 h 1411689"/>
                  <a:gd name="connsiteX3791" fmla="*/ 1975319 w 2604760"/>
                  <a:gd name="connsiteY3791" fmla="*/ 930606 h 1411689"/>
                  <a:gd name="connsiteX3792" fmla="*/ 1975845 w 2604760"/>
                  <a:gd name="connsiteY3792" fmla="*/ 923826 h 1411689"/>
                  <a:gd name="connsiteX3793" fmla="*/ 1976362 w 2604760"/>
                  <a:gd name="connsiteY3793" fmla="*/ 914290 h 1411689"/>
                  <a:gd name="connsiteX3794" fmla="*/ 1976888 w 2604760"/>
                  <a:gd name="connsiteY3794" fmla="*/ 903752 h 1411689"/>
                  <a:gd name="connsiteX3795" fmla="*/ 1977406 w 2604760"/>
                  <a:gd name="connsiteY3795" fmla="*/ 894124 h 1411689"/>
                  <a:gd name="connsiteX3796" fmla="*/ 1977924 w 2604760"/>
                  <a:gd name="connsiteY3796" fmla="*/ 887143 h 1411689"/>
                  <a:gd name="connsiteX3797" fmla="*/ 1978450 w 2604760"/>
                  <a:gd name="connsiteY3797" fmla="*/ 884037 h 1411689"/>
                  <a:gd name="connsiteX3798" fmla="*/ 1978968 w 2604760"/>
                  <a:gd name="connsiteY3798" fmla="*/ 885356 h 1411689"/>
                  <a:gd name="connsiteX3799" fmla="*/ 1979494 w 2604760"/>
                  <a:gd name="connsiteY3799" fmla="*/ 890817 h 1411689"/>
                  <a:gd name="connsiteX3800" fmla="*/ 1980011 w 2604760"/>
                  <a:gd name="connsiteY3800" fmla="*/ 899418 h 1411689"/>
                  <a:gd name="connsiteX3801" fmla="*/ 1980529 w 2604760"/>
                  <a:gd name="connsiteY3801" fmla="*/ 909538 h 1411689"/>
                  <a:gd name="connsiteX3802" fmla="*/ 1981055 w 2604760"/>
                  <a:gd name="connsiteY3802" fmla="*/ 919325 h 1411689"/>
                  <a:gd name="connsiteX3803" fmla="*/ 1981573 w 2604760"/>
                  <a:gd name="connsiteY3803" fmla="*/ 927007 h 1411689"/>
                  <a:gd name="connsiteX3804" fmla="*/ 1982099 w 2604760"/>
                  <a:gd name="connsiteY3804" fmla="*/ 931216 h 1411689"/>
                  <a:gd name="connsiteX3805" fmla="*/ 1982617 w 2604760"/>
                  <a:gd name="connsiteY3805" fmla="*/ 931241 h 1411689"/>
                  <a:gd name="connsiteX3806" fmla="*/ 1983134 w 2604760"/>
                  <a:gd name="connsiteY3806" fmla="*/ 927141 h 1411689"/>
                  <a:gd name="connsiteX3807" fmla="*/ 1983660 w 2604760"/>
                  <a:gd name="connsiteY3807" fmla="*/ 919692 h 1411689"/>
                  <a:gd name="connsiteX3808" fmla="*/ 1984178 w 2604760"/>
                  <a:gd name="connsiteY3808" fmla="*/ 910265 h 1411689"/>
                  <a:gd name="connsiteX3809" fmla="*/ 1984704 w 2604760"/>
                  <a:gd name="connsiteY3809" fmla="*/ 900562 h 1411689"/>
                  <a:gd name="connsiteX3810" fmla="*/ 1985222 w 2604760"/>
                  <a:gd name="connsiteY3810" fmla="*/ 892287 h 1411689"/>
                  <a:gd name="connsiteX3811" fmla="*/ 1985740 w 2604760"/>
                  <a:gd name="connsiteY3811" fmla="*/ 886818 h 1411689"/>
                  <a:gd name="connsiteX3812" fmla="*/ 1986266 w 2604760"/>
                  <a:gd name="connsiteY3812" fmla="*/ 884972 h 1411689"/>
                  <a:gd name="connsiteX3813" fmla="*/ 1986783 w 2604760"/>
                  <a:gd name="connsiteY3813" fmla="*/ 886818 h 1411689"/>
                  <a:gd name="connsiteX3814" fmla="*/ 1987309 w 2604760"/>
                  <a:gd name="connsiteY3814" fmla="*/ 891752 h 1411689"/>
                  <a:gd name="connsiteX3815" fmla="*/ 1987827 w 2604760"/>
                  <a:gd name="connsiteY3815" fmla="*/ 898625 h 1411689"/>
                  <a:gd name="connsiteX3816" fmla="*/ 1988345 w 2604760"/>
                  <a:gd name="connsiteY3816" fmla="*/ 906040 h 1411689"/>
                  <a:gd name="connsiteX3817" fmla="*/ 1988871 w 2604760"/>
                  <a:gd name="connsiteY3817" fmla="*/ 912578 h 1411689"/>
                  <a:gd name="connsiteX3818" fmla="*/ 1989389 w 2604760"/>
                  <a:gd name="connsiteY3818" fmla="*/ 917020 h 1411689"/>
                  <a:gd name="connsiteX3819" fmla="*/ 1989915 w 2604760"/>
                  <a:gd name="connsiteY3819" fmla="*/ 918624 h 1411689"/>
                  <a:gd name="connsiteX3820" fmla="*/ 1990433 w 2604760"/>
                  <a:gd name="connsiteY3820" fmla="*/ 917196 h 1411689"/>
                  <a:gd name="connsiteX3821" fmla="*/ 1990950 w 2604760"/>
                  <a:gd name="connsiteY3821" fmla="*/ 913121 h 1411689"/>
                  <a:gd name="connsiteX3822" fmla="*/ 1991476 w 2604760"/>
                  <a:gd name="connsiteY3822" fmla="*/ 907226 h 1411689"/>
                  <a:gd name="connsiteX3823" fmla="*/ 1991994 w 2604760"/>
                  <a:gd name="connsiteY3823" fmla="*/ 900637 h 1411689"/>
                  <a:gd name="connsiteX3824" fmla="*/ 1992520 w 2604760"/>
                  <a:gd name="connsiteY3824" fmla="*/ 894566 h 1411689"/>
                  <a:gd name="connsiteX3825" fmla="*/ 1993038 w 2604760"/>
                  <a:gd name="connsiteY3825" fmla="*/ 890024 h 1411689"/>
                  <a:gd name="connsiteX3826" fmla="*/ 1993555 w 2604760"/>
                  <a:gd name="connsiteY3826" fmla="*/ 887611 h 1411689"/>
                  <a:gd name="connsiteX3827" fmla="*/ 1994081 w 2604760"/>
                  <a:gd name="connsiteY3827" fmla="*/ 887410 h 1411689"/>
                  <a:gd name="connsiteX3828" fmla="*/ 1994599 w 2604760"/>
                  <a:gd name="connsiteY3828" fmla="*/ 889030 h 1411689"/>
                  <a:gd name="connsiteX3829" fmla="*/ 1995125 w 2604760"/>
                  <a:gd name="connsiteY3829" fmla="*/ 891778 h 1411689"/>
                  <a:gd name="connsiteX3830" fmla="*/ 1995643 w 2604760"/>
                  <a:gd name="connsiteY3830" fmla="*/ 894850 h 1411689"/>
                  <a:gd name="connsiteX3831" fmla="*/ 1996161 w 2604760"/>
                  <a:gd name="connsiteY3831" fmla="*/ 897464 h 1411689"/>
                  <a:gd name="connsiteX3832" fmla="*/ 1996687 w 2604760"/>
                  <a:gd name="connsiteY3832" fmla="*/ 898992 h 1411689"/>
                  <a:gd name="connsiteX3833" fmla="*/ 1997204 w 2604760"/>
                  <a:gd name="connsiteY3833" fmla="*/ 899117 h 1411689"/>
                  <a:gd name="connsiteX3834" fmla="*/ 1997731 w 2604760"/>
                  <a:gd name="connsiteY3834" fmla="*/ 897915 h 1411689"/>
                  <a:gd name="connsiteX3835" fmla="*/ 1998248 w 2604760"/>
                  <a:gd name="connsiteY3835" fmla="*/ 895777 h 1411689"/>
                  <a:gd name="connsiteX3836" fmla="*/ 1998766 w 2604760"/>
                  <a:gd name="connsiteY3836" fmla="*/ 893281 h 1411689"/>
                  <a:gd name="connsiteX3837" fmla="*/ 1999292 w 2604760"/>
                  <a:gd name="connsiteY3837" fmla="*/ 891018 h 1411689"/>
                  <a:gd name="connsiteX3838" fmla="*/ 1999810 w 2604760"/>
                  <a:gd name="connsiteY3838" fmla="*/ 889498 h 1411689"/>
                  <a:gd name="connsiteX3839" fmla="*/ 2000336 w 2604760"/>
                  <a:gd name="connsiteY3839" fmla="*/ 888997 h 1411689"/>
                  <a:gd name="connsiteX3840" fmla="*/ 2000854 w 2604760"/>
                  <a:gd name="connsiteY3840" fmla="*/ 889498 h 1411689"/>
                  <a:gd name="connsiteX3841" fmla="*/ 2001371 w 2604760"/>
                  <a:gd name="connsiteY3841" fmla="*/ 890617 h 1411689"/>
                  <a:gd name="connsiteX3842" fmla="*/ 2001897 w 2604760"/>
                  <a:gd name="connsiteY3842" fmla="*/ 891761 h 1411689"/>
                  <a:gd name="connsiteX3843" fmla="*/ 2002415 w 2604760"/>
                  <a:gd name="connsiteY3843" fmla="*/ 892287 h 1411689"/>
                  <a:gd name="connsiteX3844" fmla="*/ 2002941 w 2604760"/>
                  <a:gd name="connsiteY3844" fmla="*/ 891744 h 1411689"/>
                  <a:gd name="connsiteX3845" fmla="*/ 2003459 w 2604760"/>
                  <a:gd name="connsiteY3845" fmla="*/ 889899 h 1411689"/>
                  <a:gd name="connsiteX3846" fmla="*/ 2003976 w 2604760"/>
                  <a:gd name="connsiteY3846" fmla="*/ 886826 h 1411689"/>
                  <a:gd name="connsiteX3847" fmla="*/ 2004503 w 2604760"/>
                  <a:gd name="connsiteY3847" fmla="*/ 882951 h 1411689"/>
                  <a:gd name="connsiteX3848" fmla="*/ 2005020 w 2604760"/>
                  <a:gd name="connsiteY3848" fmla="*/ 878985 h 1411689"/>
                  <a:gd name="connsiteX3849" fmla="*/ 2005546 w 2604760"/>
                  <a:gd name="connsiteY3849" fmla="*/ 875829 h 1411689"/>
                  <a:gd name="connsiteX3850" fmla="*/ 2006064 w 2604760"/>
                  <a:gd name="connsiteY3850" fmla="*/ 874259 h 1411689"/>
                  <a:gd name="connsiteX3851" fmla="*/ 2006582 w 2604760"/>
                  <a:gd name="connsiteY3851" fmla="*/ 874751 h 1411689"/>
                  <a:gd name="connsiteX3852" fmla="*/ 2007108 w 2604760"/>
                  <a:gd name="connsiteY3852" fmla="*/ 877348 h 1411689"/>
                  <a:gd name="connsiteX3853" fmla="*/ 2007626 w 2604760"/>
                  <a:gd name="connsiteY3853" fmla="*/ 881665 h 1411689"/>
                  <a:gd name="connsiteX3854" fmla="*/ 2008152 w 2604760"/>
                  <a:gd name="connsiteY3854" fmla="*/ 886943 h 1411689"/>
                  <a:gd name="connsiteX3855" fmla="*/ 2008669 w 2604760"/>
                  <a:gd name="connsiteY3855" fmla="*/ 892111 h 1411689"/>
                  <a:gd name="connsiteX3856" fmla="*/ 2009187 w 2604760"/>
                  <a:gd name="connsiteY3856" fmla="*/ 895994 h 1411689"/>
                  <a:gd name="connsiteX3857" fmla="*/ 2009713 w 2604760"/>
                  <a:gd name="connsiteY3857" fmla="*/ 897606 h 1411689"/>
                  <a:gd name="connsiteX3858" fmla="*/ 2010231 w 2604760"/>
                  <a:gd name="connsiteY3858" fmla="*/ 896337 h 1411689"/>
                  <a:gd name="connsiteX3859" fmla="*/ 2010757 w 2604760"/>
                  <a:gd name="connsiteY3859" fmla="*/ 892153 h 1411689"/>
                  <a:gd name="connsiteX3860" fmla="*/ 2011275 w 2604760"/>
                  <a:gd name="connsiteY3860" fmla="*/ 885565 h 1411689"/>
                  <a:gd name="connsiteX3861" fmla="*/ 2011792 w 2604760"/>
                  <a:gd name="connsiteY3861" fmla="*/ 877599 h 1411689"/>
                  <a:gd name="connsiteX3862" fmla="*/ 2012319 w 2604760"/>
                  <a:gd name="connsiteY3862" fmla="*/ 869666 h 1411689"/>
                  <a:gd name="connsiteX3863" fmla="*/ 2012836 w 2604760"/>
                  <a:gd name="connsiteY3863" fmla="*/ 863295 h 1411689"/>
                  <a:gd name="connsiteX3864" fmla="*/ 2013362 w 2604760"/>
                  <a:gd name="connsiteY3864" fmla="*/ 859813 h 1411689"/>
                  <a:gd name="connsiteX3865" fmla="*/ 2013880 w 2604760"/>
                  <a:gd name="connsiteY3865" fmla="*/ 859980 h 1411689"/>
                  <a:gd name="connsiteX3866" fmla="*/ 2014398 w 2604760"/>
                  <a:gd name="connsiteY3866" fmla="*/ 863863 h 1411689"/>
                  <a:gd name="connsiteX3867" fmla="*/ 2014924 w 2604760"/>
                  <a:gd name="connsiteY3867" fmla="*/ 870877 h 1411689"/>
                  <a:gd name="connsiteX3868" fmla="*/ 2015442 w 2604760"/>
                  <a:gd name="connsiteY3868" fmla="*/ 879828 h 1411689"/>
                  <a:gd name="connsiteX3869" fmla="*/ 2015967 w 2604760"/>
                  <a:gd name="connsiteY3869" fmla="*/ 889114 h 1411689"/>
                  <a:gd name="connsiteX3870" fmla="*/ 2016485 w 2604760"/>
                  <a:gd name="connsiteY3870" fmla="*/ 897005 h 1411689"/>
                  <a:gd name="connsiteX3871" fmla="*/ 2017003 w 2604760"/>
                  <a:gd name="connsiteY3871" fmla="*/ 901948 h 1411689"/>
                  <a:gd name="connsiteX3872" fmla="*/ 2017529 w 2604760"/>
                  <a:gd name="connsiteY3872" fmla="*/ 902933 h 1411689"/>
                  <a:gd name="connsiteX3873" fmla="*/ 2018047 w 2604760"/>
                  <a:gd name="connsiteY3873" fmla="*/ 899685 h 1411689"/>
                  <a:gd name="connsiteX3874" fmla="*/ 2018573 w 2604760"/>
                  <a:gd name="connsiteY3874" fmla="*/ 892704 h 1411689"/>
                  <a:gd name="connsiteX3875" fmla="*/ 2019090 w 2604760"/>
                  <a:gd name="connsiteY3875" fmla="*/ 883168 h 1411689"/>
                  <a:gd name="connsiteX3876" fmla="*/ 2019608 w 2604760"/>
                  <a:gd name="connsiteY3876" fmla="*/ 872797 h 1411689"/>
                  <a:gd name="connsiteX3877" fmla="*/ 2020134 w 2604760"/>
                  <a:gd name="connsiteY3877" fmla="*/ 863537 h 1411689"/>
                  <a:gd name="connsiteX3878" fmla="*/ 2020652 w 2604760"/>
                  <a:gd name="connsiteY3878" fmla="*/ 857116 h 1411689"/>
                  <a:gd name="connsiteX3879" fmla="*/ 2021178 w 2604760"/>
                  <a:gd name="connsiteY3879" fmla="*/ 854744 h 1411689"/>
                  <a:gd name="connsiteX3880" fmla="*/ 2021696 w 2604760"/>
                  <a:gd name="connsiteY3880" fmla="*/ 856890 h 1411689"/>
                  <a:gd name="connsiteX3881" fmla="*/ 2022214 w 2604760"/>
                  <a:gd name="connsiteY3881" fmla="*/ 863186 h 1411689"/>
                  <a:gd name="connsiteX3882" fmla="*/ 2022740 w 2604760"/>
                  <a:gd name="connsiteY3882" fmla="*/ 872539 h 1411689"/>
                  <a:gd name="connsiteX3883" fmla="*/ 2023257 w 2604760"/>
                  <a:gd name="connsiteY3883" fmla="*/ 883277 h 1411689"/>
                  <a:gd name="connsiteX3884" fmla="*/ 2023783 w 2604760"/>
                  <a:gd name="connsiteY3884" fmla="*/ 893481 h 1411689"/>
                  <a:gd name="connsiteX3885" fmla="*/ 2024301 w 2604760"/>
                  <a:gd name="connsiteY3885" fmla="*/ 901322 h 1411689"/>
                  <a:gd name="connsiteX3886" fmla="*/ 2024819 w 2604760"/>
                  <a:gd name="connsiteY3886" fmla="*/ 905439 h 1411689"/>
                  <a:gd name="connsiteX3887" fmla="*/ 2025345 w 2604760"/>
                  <a:gd name="connsiteY3887" fmla="*/ 905180 h 1411689"/>
                  <a:gd name="connsiteX3888" fmla="*/ 2025863 w 2604760"/>
                  <a:gd name="connsiteY3888" fmla="*/ 900721 h 1411689"/>
                  <a:gd name="connsiteX3889" fmla="*/ 2026389 w 2604760"/>
                  <a:gd name="connsiteY3889" fmla="*/ 892963 h 1411689"/>
                  <a:gd name="connsiteX3890" fmla="*/ 2026906 w 2604760"/>
                  <a:gd name="connsiteY3890" fmla="*/ 883419 h 1411689"/>
                  <a:gd name="connsiteX3891" fmla="*/ 2027424 w 2604760"/>
                  <a:gd name="connsiteY3891" fmla="*/ 873883 h 1411689"/>
                  <a:gd name="connsiteX3892" fmla="*/ 2027950 w 2604760"/>
                  <a:gd name="connsiteY3892" fmla="*/ 866134 h 1411689"/>
                  <a:gd name="connsiteX3893" fmla="*/ 2028468 w 2604760"/>
                  <a:gd name="connsiteY3893" fmla="*/ 861558 h 1411689"/>
                  <a:gd name="connsiteX3894" fmla="*/ 2028994 w 2604760"/>
                  <a:gd name="connsiteY3894" fmla="*/ 860923 h 1411689"/>
                  <a:gd name="connsiteX3895" fmla="*/ 2029512 w 2604760"/>
                  <a:gd name="connsiteY3895" fmla="*/ 864289 h 1411689"/>
                  <a:gd name="connsiteX3896" fmla="*/ 2030029 w 2604760"/>
                  <a:gd name="connsiteY3896" fmla="*/ 870927 h 1411689"/>
                  <a:gd name="connsiteX3897" fmla="*/ 2030555 w 2604760"/>
                  <a:gd name="connsiteY3897" fmla="*/ 879586 h 1411689"/>
                  <a:gd name="connsiteX3898" fmla="*/ 2031073 w 2604760"/>
                  <a:gd name="connsiteY3898" fmla="*/ 888646 h 1411689"/>
                  <a:gd name="connsiteX3899" fmla="*/ 2031599 w 2604760"/>
                  <a:gd name="connsiteY3899" fmla="*/ 896529 h 1411689"/>
                  <a:gd name="connsiteX3900" fmla="*/ 2032117 w 2604760"/>
                  <a:gd name="connsiteY3900" fmla="*/ 901923 h 1411689"/>
                  <a:gd name="connsiteX3901" fmla="*/ 2032635 w 2604760"/>
                  <a:gd name="connsiteY3901" fmla="*/ 904044 h 1411689"/>
                  <a:gd name="connsiteX3902" fmla="*/ 2033161 w 2604760"/>
                  <a:gd name="connsiteY3902" fmla="*/ 902766 h 1411689"/>
                  <a:gd name="connsiteX3903" fmla="*/ 2033678 w 2604760"/>
                  <a:gd name="connsiteY3903" fmla="*/ 898575 h 1411689"/>
                  <a:gd name="connsiteX3904" fmla="*/ 2034204 w 2604760"/>
                  <a:gd name="connsiteY3904" fmla="*/ 892487 h 1411689"/>
                  <a:gd name="connsiteX3905" fmla="*/ 2034722 w 2604760"/>
                  <a:gd name="connsiteY3905" fmla="*/ 885757 h 1411689"/>
                  <a:gd name="connsiteX3906" fmla="*/ 2035240 w 2604760"/>
                  <a:gd name="connsiteY3906" fmla="*/ 879695 h 1411689"/>
                  <a:gd name="connsiteX3907" fmla="*/ 2035766 w 2604760"/>
                  <a:gd name="connsiteY3907" fmla="*/ 875411 h 1411689"/>
                  <a:gd name="connsiteX3908" fmla="*/ 2036284 w 2604760"/>
                  <a:gd name="connsiteY3908" fmla="*/ 873599 h 1411689"/>
                  <a:gd name="connsiteX3909" fmla="*/ 2036810 w 2604760"/>
                  <a:gd name="connsiteY3909" fmla="*/ 874434 h 1411689"/>
                  <a:gd name="connsiteX3910" fmla="*/ 2037328 w 2604760"/>
                  <a:gd name="connsiteY3910" fmla="*/ 877540 h 1411689"/>
                  <a:gd name="connsiteX3911" fmla="*/ 2037845 w 2604760"/>
                  <a:gd name="connsiteY3911" fmla="*/ 882125 h 1411689"/>
                  <a:gd name="connsiteX3912" fmla="*/ 2038371 w 2604760"/>
                  <a:gd name="connsiteY3912" fmla="*/ 887227 h 1411689"/>
                  <a:gd name="connsiteX3913" fmla="*/ 2038889 w 2604760"/>
                  <a:gd name="connsiteY3913" fmla="*/ 891886 h 1411689"/>
                  <a:gd name="connsiteX3914" fmla="*/ 2039415 w 2604760"/>
                  <a:gd name="connsiteY3914" fmla="*/ 895293 h 1411689"/>
                  <a:gd name="connsiteX3915" fmla="*/ 2039933 w 2604760"/>
                  <a:gd name="connsiteY3915" fmla="*/ 896980 h 1411689"/>
                  <a:gd name="connsiteX3916" fmla="*/ 2040450 w 2604760"/>
                  <a:gd name="connsiteY3916" fmla="*/ 896854 h 1411689"/>
                  <a:gd name="connsiteX3917" fmla="*/ 2040976 w 2604760"/>
                  <a:gd name="connsiteY3917" fmla="*/ 895268 h 1411689"/>
                  <a:gd name="connsiteX3918" fmla="*/ 2041494 w 2604760"/>
                  <a:gd name="connsiteY3918" fmla="*/ 892813 h 1411689"/>
                  <a:gd name="connsiteX3919" fmla="*/ 2042020 w 2604760"/>
                  <a:gd name="connsiteY3919" fmla="*/ 890199 h 1411689"/>
                  <a:gd name="connsiteX3920" fmla="*/ 2042538 w 2604760"/>
                  <a:gd name="connsiteY3920" fmla="*/ 888062 h 1411689"/>
                  <a:gd name="connsiteX3921" fmla="*/ 2043056 w 2604760"/>
                  <a:gd name="connsiteY3921" fmla="*/ 886834 h 1411689"/>
                  <a:gd name="connsiteX3922" fmla="*/ 2043582 w 2604760"/>
                  <a:gd name="connsiteY3922" fmla="*/ 886726 h 1411689"/>
                  <a:gd name="connsiteX3923" fmla="*/ 2044100 w 2604760"/>
                  <a:gd name="connsiteY3923" fmla="*/ 887577 h 1411689"/>
                  <a:gd name="connsiteX3924" fmla="*/ 2044626 w 2604760"/>
                  <a:gd name="connsiteY3924" fmla="*/ 888972 h 1411689"/>
                  <a:gd name="connsiteX3925" fmla="*/ 2045143 w 2604760"/>
                  <a:gd name="connsiteY3925" fmla="*/ 890333 h 1411689"/>
                  <a:gd name="connsiteX3926" fmla="*/ 2045661 w 2604760"/>
                  <a:gd name="connsiteY3926" fmla="*/ 891160 h 1411689"/>
                  <a:gd name="connsiteX3927" fmla="*/ 2046187 w 2604760"/>
                  <a:gd name="connsiteY3927" fmla="*/ 891118 h 1411689"/>
                  <a:gd name="connsiteX3928" fmla="*/ 2046705 w 2604760"/>
                  <a:gd name="connsiteY3928" fmla="*/ 890141 h 1411689"/>
                  <a:gd name="connsiteX3929" fmla="*/ 2047231 w 2604760"/>
                  <a:gd name="connsiteY3929" fmla="*/ 888354 h 1411689"/>
                  <a:gd name="connsiteX3930" fmla="*/ 2047749 w 2604760"/>
                  <a:gd name="connsiteY3930" fmla="*/ 886183 h 1411689"/>
                  <a:gd name="connsiteX3931" fmla="*/ 2048266 w 2604760"/>
                  <a:gd name="connsiteY3931" fmla="*/ 884221 h 1411689"/>
                  <a:gd name="connsiteX3932" fmla="*/ 2048792 w 2604760"/>
                  <a:gd name="connsiteY3932" fmla="*/ 883102 h 1411689"/>
                  <a:gd name="connsiteX3933" fmla="*/ 2049310 w 2604760"/>
                  <a:gd name="connsiteY3933" fmla="*/ 883294 h 1411689"/>
                  <a:gd name="connsiteX3934" fmla="*/ 2049836 w 2604760"/>
                  <a:gd name="connsiteY3934" fmla="*/ 884914 h 1411689"/>
                  <a:gd name="connsiteX3935" fmla="*/ 2050354 w 2604760"/>
                  <a:gd name="connsiteY3935" fmla="*/ 887778 h 1411689"/>
                  <a:gd name="connsiteX3936" fmla="*/ 2050871 w 2604760"/>
                  <a:gd name="connsiteY3936" fmla="*/ 891377 h 1411689"/>
                  <a:gd name="connsiteX3937" fmla="*/ 2051398 w 2604760"/>
                  <a:gd name="connsiteY3937" fmla="*/ 894967 h 1411689"/>
                  <a:gd name="connsiteX3938" fmla="*/ 2051915 w 2604760"/>
                  <a:gd name="connsiteY3938" fmla="*/ 897681 h 1411689"/>
                  <a:gd name="connsiteX3939" fmla="*/ 2052441 w 2604760"/>
                  <a:gd name="connsiteY3939" fmla="*/ 898708 h 1411689"/>
                  <a:gd name="connsiteX3940" fmla="*/ 2052959 w 2604760"/>
                  <a:gd name="connsiteY3940" fmla="*/ 897539 h 1411689"/>
                  <a:gd name="connsiteX3941" fmla="*/ 2053477 w 2604760"/>
                  <a:gd name="connsiteY3941" fmla="*/ 894107 h 1411689"/>
                  <a:gd name="connsiteX3942" fmla="*/ 2054003 w 2604760"/>
                  <a:gd name="connsiteY3942" fmla="*/ 888830 h 1411689"/>
                  <a:gd name="connsiteX3943" fmla="*/ 2054521 w 2604760"/>
                  <a:gd name="connsiteY3943" fmla="*/ 882500 h 1411689"/>
                  <a:gd name="connsiteX3944" fmla="*/ 2055047 w 2604760"/>
                  <a:gd name="connsiteY3944" fmla="*/ 876171 h 1411689"/>
                  <a:gd name="connsiteX3945" fmla="*/ 2055564 w 2604760"/>
                  <a:gd name="connsiteY3945" fmla="*/ 871027 h 1411689"/>
                  <a:gd name="connsiteX3946" fmla="*/ 2056082 w 2604760"/>
                  <a:gd name="connsiteY3946" fmla="*/ 868138 h 1411689"/>
                  <a:gd name="connsiteX3947" fmla="*/ 2056608 w 2604760"/>
                  <a:gd name="connsiteY3947" fmla="*/ 868163 h 1411689"/>
                  <a:gd name="connsiteX3948" fmla="*/ 2057126 w 2604760"/>
                  <a:gd name="connsiteY3948" fmla="*/ 871177 h 1411689"/>
                  <a:gd name="connsiteX3949" fmla="*/ 2057652 w 2604760"/>
                  <a:gd name="connsiteY3949" fmla="*/ 876680 h 1411689"/>
                  <a:gd name="connsiteX3950" fmla="*/ 2058170 w 2604760"/>
                  <a:gd name="connsiteY3950" fmla="*/ 883694 h 1411689"/>
                  <a:gd name="connsiteX3951" fmla="*/ 2058687 w 2604760"/>
                  <a:gd name="connsiteY3951" fmla="*/ 890926 h 1411689"/>
                  <a:gd name="connsiteX3952" fmla="*/ 2059214 w 2604760"/>
                  <a:gd name="connsiteY3952" fmla="*/ 896938 h 1411689"/>
                  <a:gd name="connsiteX3953" fmla="*/ 2059731 w 2604760"/>
                  <a:gd name="connsiteY3953" fmla="*/ 900387 h 1411689"/>
                  <a:gd name="connsiteX3954" fmla="*/ 2060257 w 2604760"/>
                  <a:gd name="connsiteY3954" fmla="*/ 900370 h 1411689"/>
                  <a:gd name="connsiteX3955" fmla="*/ 2060775 w 2604760"/>
                  <a:gd name="connsiteY3955" fmla="*/ 896637 h 1411689"/>
                  <a:gd name="connsiteX3956" fmla="*/ 2061293 w 2604760"/>
                  <a:gd name="connsiteY3956" fmla="*/ 889631 h 1411689"/>
                  <a:gd name="connsiteX3957" fmla="*/ 2061819 w 2604760"/>
                  <a:gd name="connsiteY3957" fmla="*/ 880430 h 1411689"/>
                  <a:gd name="connsiteX3958" fmla="*/ 2062336 w 2604760"/>
                  <a:gd name="connsiteY3958" fmla="*/ 870543 h 1411689"/>
                  <a:gd name="connsiteX3959" fmla="*/ 2062862 w 2604760"/>
                  <a:gd name="connsiteY3959" fmla="*/ 861683 h 1411689"/>
                  <a:gd name="connsiteX3960" fmla="*/ 2063380 w 2604760"/>
                  <a:gd name="connsiteY3960" fmla="*/ 855412 h 1411689"/>
                  <a:gd name="connsiteX3961" fmla="*/ 2063898 w 2604760"/>
                  <a:gd name="connsiteY3961" fmla="*/ 852832 h 1411689"/>
                  <a:gd name="connsiteX3962" fmla="*/ 2064424 w 2604760"/>
                  <a:gd name="connsiteY3962" fmla="*/ 854360 h 1411689"/>
                  <a:gd name="connsiteX3963" fmla="*/ 2064942 w 2604760"/>
                  <a:gd name="connsiteY3963" fmla="*/ 859646 h 1411689"/>
                  <a:gd name="connsiteX3964" fmla="*/ 2065468 w 2604760"/>
                  <a:gd name="connsiteY3964" fmla="*/ 867679 h 1411689"/>
                  <a:gd name="connsiteX3965" fmla="*/ 2065985 w 2604760"/>
                  <a:gd name="connsiteY3965" fmla="*/ 876947 h 1411689"/>
                  <a:gd name="connsiteX3966" fmla="*/ 2066503 w 2604760"/>
                  <a:gd name="connsiteY3966" fmla="*/ 885682 h 1411689"/>
                  <a:gd name="connsiteX3967" fmla="*/ 2067029 w 2604760"/>
                  <a:gd name="connsiteY3967" fmla="*/ 892153 h 1411689"/>
                  <a:gd name="connsiteX3968" fmla="*/ 2067547 w 2604760"/>
                  <a:gd name="connsiteY3968" fmla="*/ 895017 h 1411689"/>
                  <a:gd name="connsiteX3969" fmla="*/ 2068073 w 2604760"/>
                  <a:gd name="connsiteY3969" fmla="*/ 893631 h 1411689"/>
                  <a:gd name="connsiteX3970" fmla="*/ 2068591 w 2604760"/>
                  <a:gd name="connsiteY3970" fmla="*/ 888137 h 1411689"/>
                  <a:gd name="connsiteX3971" fmla="*/ 2069109 w 2604760"/>
                  <a:gd name="connsiteY3971" fmla="*/ 879436 h 1411689"/>
                  <a:gd name="connsiteX3972" fmla="*/ 2069635 w 2604760"/>
                  <a:gd name="connsiteY3972" fmla="*/ 869015 h 1411689"/>
                  <a:gd name="connsiteX3973" fmla="*/ 2070152 w 2604760"/>
                  <a:gd name="connsiteY3973" fmla="*/ 858669 h 1411689"/>
                  <a:gd name="connsiteX3974" fmla="*/ 2070678 w 2604760"/>
                  <a:gd name="connsiteY3974" fmla="*/ 850185 h 1411689"/>
                  <a:gd name="connsiteX3975" fmla="*/ 2071196 w 2604760"/>
                  <a:gd name="connsiteY3975" fmla="*/ 844958 h 1411689"/>
                  <a:gd name="connsiteX3976" fmla="*/ 2071714 w 2604760"/>
                  <a:gd name="connsiteY3976" fmla="*/ 843780 h 1411689"/>
                  <a:gd name="connsiteX3977" fmla="*/ 2072240 w 2604760"/>
                  <a:gd name="connsiteY3977" fmla="*/ 846678 h 1411689"/>
                  <a:gd name="connsiteX3978" fmla="*/ 2072757 w 2604760"/>
                  <a:gd name="connsiteY3978" fmla="*/ 852940 h 1411689"/>
                  <a:gd name="connsiteX3979" fmla="*/ 2073284 w 2604760"/>
                  <a:gd name="connsiteY3979" fmla="*/ 861274 h 1411689"/>
                  <a:gd name="connsiteX3980" fmla="*/ 2073801 w 2604760"/>
                  <a:gd name="connsiteY3980" fmla="*/ 870025 h 1411689"/>
                  <a:gd name="connsiteX3981" fmla="*/ 2074319 w 2604760"/>
                  <a:gd name="connsiteY3981" fmla="*/ 877507 h 1411689"/>
                  <a:gd name="connsiteX3982" fmla="*/ 2074845 w 2604760"/>
                  <a:gd name="connsiteY3982" fmla="*/ 882333 h 1411689"/>
                  <a:gd name="connsiteX3983" fmla="*/ 2075363 w 2604760"/>
                  <a:gd name="connsiteY3983" fmla="*/ 883653 h 1411689"/>
                  <a:gd name="connsiteX3984" fmla="*/ 2075889 w 2604760"/>
                  <a:gd name="connsiteY3984" fmla="*/ 881306 h 1411689"/>
                  <a:gd name="connsiteX3985" fmla="*/ 2076407 w 2604760"/>
                  <a:gd name="connsiteY3985" fmla="*/ 875812 h 1411689"/>
                  <a:gd name="connsiteX3986" fmla="*/ 2076924 w 2604760"/>
                  <a:gd name="connsiteY3986" fmla="*/ 868230 h 1411689"/>
                  <a:gd name="connsiteX3987" fmla="*/ 2077450 w 2604760"/>
                  <a:gd name="connsiteY3987" fmla="*/ 859980 h 1411689"/>
                  <a:gd name="connsiteX3988" fmla="*/ 2077968 w 2604760"/>
                  <a:gd name="connsiteY3988" fmla="*/ 852515 h 1411689"/>
                  <a:gd name="connsiteX3989" fmla="*/ 2078494 w 2604760"/>
                  <a:gd name="connsiteY3989" fmla="*/ 847104 h 1411689"/>
                  <a:gd name="connsiteX3990" fmla="*/ 2079012 w 2604760"/>
                  <a:gd name="connsiteY3990" fmla="*/ 844582 h 1411689"/>
                  <a:gd name="connsiteX3991" fmla="*/ 2079530 w 2604760"/>
                  <a:gd name="connsiteY3991" fmla="*/ 845183 h 1411689"/>
                  <a:gd name="connsiteX3992" fmla="*/ 2080056 w 2604760"/>
                  <a:gd name="connsiteY3992" fmla="*/ 848532 h 1411689"/>
                  <a:gd name="connsiteX3993" fmla="*/ 2080573 w 2604760"/>
                  <a:gd name="connsiteY3993" fmla="*/ 853725 h 1411689"/>
                  <a:gd name="connsiteX3994" fmla="*/ 2081100 w 2604760"/>
                  <a:gd name="connsiteY3994" fmla="*/ 859604 h 1411689"/>
                  <a:gd name="connsiteX3995" fmla="*/ 2081617 w 2604760"/>
                  <a:gd name="connsiteY3995" fmla="*/ 865007 h 1411689"/>
                  <a:gd name="connsiteX3996" fmla="*/ 2082135 w 2604760"/>
                  <a:gd name="connsiteY3996" fmla="*/ 868981 h 1411689"/>
                  <a:gd name="connsiteX3997" fmla="*/ 2082661 w 2604760"/>
                  <a:gd name="connsiteY3997" fmla="*/ 870944 h 1411689"/>
                  <a:gd name="connsiteX3998" fmla="*/ 2083179 w 2604760"/>
                  <a:gd name="connsiteY3998" fmla="*/ 870735 h 1411689"/>
                  <a:gd name="connsiteX3999" fmla="*/ 2083705 w 2604760"/>
                  <a:gd name="connsiteY3999" fmla="*/ 868647 h 1411689"/>
                  <a:gd name="connsiteX4000" fmla="*/ 2084223 w 2604760"/>
                  <a:gd name="connsiteY4000" fmla="*/ 865307 h 1411689"/>
                  <a:gd name="connsiteX4001" fmla="*/ 2084740 w 2604760"/>
                  <a:gd name="connsiteY4001" fmla="*/ 861533 h 1411689"/>
                  <a:gd name="connsiteX4002" fmla="*/ 2085266 w 2604760"/>
                  <a:gd name="connsiteY4002" fmla="*/ 858151 h 1411689"/>
                  <a:gd name="connsiteX4003" fmla="*/ 2085784 w 2604760"/>
                  <a:gd name="connsiteY4003" fmla="*/ 855796 h 1411689"/>
                  <a:gd name="connsiteX4004" fmla="*/ 2086310 w 2604760"/>
                  <a:gd name="connsiteY4004" fmla="*/ 854878 h 1411689"/>
                  <a:gd name="connsiteX4005" fmla="*/ 2086828 w 2604760"/>
                  <a:gd name="connsiteY4005" fmla="*/ 855412 h 1411689"/>
                  <a:gd name="connsiteX4006" fmla="*/ 2087345 w 2604760"/>
                  <a:gd name="connsiteY4006" fmla="*/ 857049 h 1411689"/>
                  <a:gd name="connsiteX4007" fmla="*/ 2087871 w 2604760"/>
                  <a:gd name="connsiteY4007" fmla="*/ 859203 h 1411689"/>
                  <a:gd name="connsiteX4008" fmla="*/ 2088389 w 2604760"/>
                  <a:gd name="connsiteY4008" fmla="*/ 861216 h 1411689"/>
                  <a:gd name="connsiteX4009" fmla="*/ 2088915 w 2604760"/>
                  <a:gd name="connsiteY4009" fmla="*/ 862593 h 1411689"/>
                  <a:gd name="connsiteX4010" fmla="*/ 2089433 w 2604760"/>
                  <a:gd name="connsiteY4010" fmla="*/ 863119 h 1411689"/>
                  <a:gd name="connsiteX4011" fmla="*/ 2089951 w 2604760"/>
                  <a:gd name="connsiteY4011" fmla="*/ 862827 h 1411689"/>
                  <a:gd name="connsiteX4012" fmla="*/ 2090477 w 2604760"/>
                  <a:gd name="connsiteY4012" fmla="*/ 861975 h 1411689"/>
                  <a:gd name="connsiteX4013" fmla="*/ 2090995 w 2604760"/>
                  <a:gd name="connsiteY4013" fmla="*/ 860998 h 1411689"/>
                  <a:gd name="connsiteX4014" fmla="*/ 2091521 w 2604760"/>
                  <a:gd name="connsiteY4014" fmla="*/ 860439 h 1411689"/>
                  <a:gd name="connsiteX4015" fmla="*/ 2092038 w 2604760"/>
                  <a:gd name="connsiteY4015" fmla="*/ 860748 h 1411689"/>
                  <a:gd name="connsiteX4016" fmla="*/ 2092556 w 2604760"/>
                  <a:gd name="connsiteY4016" fmla="*/ 862134 h 1411689"/>
                  <a:gd name="connsiteX4017" fmla="*/ 2093082 w 2604760"/>
                  <a:gd name="connsiteY4017" fmla="*/ 864522 h 1411689"/>
                  <a:gd name="connsiteX4018" fmla="*/ 2093600 w 2604760"/>
                  <a:gd name="connsiteY4018" fmla="*/ 867537 h 1411689"/>
                  <a:gd name="connsiteX4019" fmla="*/ 2094126 w 2604760"/>
                  <a:gd name="connsiteY4019" fmla="*/ 870635 h 1411689"/>
                  <a:gd name="connsiteX4020" fmla="*/ 2094644 w 2604760"/>
                  <a:gd name="connsiteY4020" fmla="*/ 873156 h 1411689"/>
                  <a:gd name="connsiteX4021" fmla="*/ 2095161 w 2604760"/>
                  <a:gd name="connsiteY4021" fmla="*/ 874434 h 1411689"/>
                  <a:gd name="connsiteX4022" fmla="*/ 2095687 w 2604760"/>
                  <a:gd name="connsiteY4022" fmla="*/ 874042 h 1411689"/>
                  <a:gd name="connsiteX4023" fmla="*/ 2096205 w 2604760"/>
                  <a:gd name="connsiteY4023" fmla="*/ 871921 h 1411689"/>
                  <a:gd name="connsiteX4024" fmla="*/ 2096731 w 2604760"/>
                  <a:gd name="connsiteY4024" fmla="*/ 868430 h 1411689"/>
                  <a:gd name="connsiteX4025" fmla="*/ 2097249 w 2604760"/>
                  <a:gd name="connsiteY4025" fmla="*/ 864238 h 1411689"/>
                  <a:gd name="connsiteX4026" fmla="*/ 2097767 w 2604760"/>
                  <a:gd name="connsiteY4026" fmla="*/ 860222 h 1411689"/>
                  <a:gd name="connsiteX4027" fmla="*/ 2098293 w 2604760"/>
                  <a:gd name="connsiteY4027" fmla="*/ 857324 h 1411689"/>
                  <a:gd name="connsiteX4028" fmla="*/ 2098810 w 2604760"/>
                  <a:gd name="connsiteY4028" fmla="*/ 856381 h 1411689"/>
                  <a:gd name="connsiteX4029" fmla="*/ 2099337 w 2604760"/>
                  <a:gd name="connsiteY4029" fmla="*/ 857909 h 1411689"/>
                  <a:gd name="connsiteX4030" fmla="*/ 2099854 w 2604760"/>
                  <a:gd name="connsiteY4030" fmla="*/ 861934 h 1411689"/>
                  <a:gd name="connsiteX4031" fmla="*/ 2100372 w 2604760"/>
                  <a:gd name="connsiteY4031" fmla="*/ 867912 h 1411689"/>
                  <a:gd name="connsiteX4032" fmla="*/ 2100898 w 2604760"/>
                  <a:gd name="connsiteY4032" fmla="*/ 874877 h 1411689"/>
                  <a:gd name="connsiteX4033" fmla="*/ 2101416 w 2604760"/>
                  <a:gd name="connsiteY4033" fmla="*/ 881632 h 1411689"/>
                  <a:gd name="connsiteX4034" fmla="*/ 2101942 w 2604760"/>
                  <a:gd name="connsiteY4034" fmla="*/ 887010 h 1411689"/>
                  <a:gd name="connsiteX4035" fmla="*/ 2102459 w 2604760"/>
                  <a:gd name="connsiteY4035" fmla="*/ 889982 h 1411689"/>
                  <a:gd name="connsiteX4036" fmla="*/ 2102977 w 2604760"/>
                  <a:gd name="connsiteY4036" fmla="*/ 889924 h 1411689"/>
                  <a:gd name="connsiteX4037" fmla="*/ 2103503 w 2604760"/>
                  <a:gd name="connsiteY4037" fmla="*/ 886742 h 1411689"/>
                  <a:gd name="connsiteX4038" fmla="*/ 2104021 w 2604760"/>
                  <a:gd name="connsiteY4038" fmla="*/ 880964 h 1411689"/>
                  <a:gd name="connsiteX4039" fmla="*/ 2104547 w 2604760"/>
                  <a:gd name="connsiteY4039" fmla="*/ 873582 h 1411689"/>
                  <a:gd name="connsiteX4040" fmla="*/ 2105065 w 2604760"/>
                  <a:gd name="connsiteY4040" fmla="*/ 865950 h 1411689"/>
                  <a:gd name="connsiteX4041" fmla="*/ 2105582 w 2604760"/>
                  <a:gd name="connsiteY4041" fmla="*/ 859504 h 1411689"/>
                  <a:gd name="connsiteX4042" fmla="*/ 2106109 w 2604760"/>
                  <a:gd name="connsiteY4042" fmla="*/ 855579 h 1411689"/>
                  <a:gd name="connsiteX4043" fmla="*/ 2106626 w 2604760"/>
                  <a:gd name="connsiteY4043" fmla="*/ 855095 h 1411689"/>
                  <a:gd name="connsiteX4044" fmla="*/ 2107152 w 2604760"/>
                  <a:gd name="connsiteY4044" fmla="*/ 858293 h 1411689"/>
                  <a:gd name="connsiteX4045" fmla="*/ 2107670 w 2604760"/>
                  <a:gd name="connsiteY4045" fmla="*/ 864689 h 1411689"/>
                  <a:gd name="connsiteX4046" fmla="*/ 2108188 w 2604760"/>
                  <a:gd name="connsiteY4046" fmla="*/ 873173 h 1411689"/>
                  <a:gd name="connsiteX4047" fmla="*/ 2108714 w 2604760"/>
                  <a:gd name="connsiteY4047" fmla="*/ 882258 h 1411689"/>
                  <a:gd name="connsiteX4048" fmla="*/ 2109232 w 2604760"/>
                  <a:gd name="connsiteY4048" fmla="*/ 890366 h 1411689"/>
                  <a:gd name="connsiteX4049" fmla="*/ 2109758 w 2604760"/>
                  <a:gd name="connsiteY4049" fmla="*/ 896070 h 1411689"/>
                  <a:gd name="connsiteX4050" fmla="*/ 2110275 w 2604760"/>
                  <a:gd name="connsiteY4050" fmla="*/ 898307 h 1411689"/>
                  <a:gd name="connsiteX4051" fmla="*/ 2110793 w 2604760"/>
                  <a:gd name="connsiteY4051" fmla="*/ 896629 h 1411689"/>
                  <a:gd name="connsiteX4052" fmla="*/ 2111319 w 2604760"/>
                  <a:gd name="connsiteY4052" fmla="*/ 891318 h 1411689"/>
                  <a:gd name="connsiteX4053" fmla="*/ 2111837 w 2604760"/>
                  <a:gd name="connsiteY4053" fmla="*/ 883269 h 1411689"/>
                  <a:gd name="connsiteX4054" fmla="*/ 2112363 w 2604760"/>
                  <a:gd name="connsiteY4054" fmla="*/ 873900 h 1411689"/>
                  <a:gd name="connsiteX4055" fmla="*/ 2112881 w 2604760"/>
                  <a:gd name="connsiteY4055" fmla="*/ 864856 h 1411689"/>
                  <a:gd name="connsiteX4056" fmla="*/ 2113398 w 2604760"/>
                  <a:gd name="connsiteY4056" fmla="*/ 857767 h 1411689"/>
                  <a:gd name="connsiteX4057" fmla="*/ 2113924 w 2604760"/>
                  <a:gd name="connsiteY4057" fmla="*/ 853901 h 1411689"/>
                  <a:gd name="connsiteX4058" fmla="*/ 2114442 w 2604760"/>
                  <a:gd name="connsiteY4058" fmla="*/ 853909 h 1411689"/>
                  <a:gd name="connsiteX4059" fmla="*/ 2114968 w 2604760"/>
                  <a:gd name="connsiteY4059" fmla="*/ 857700 h 1411689"/>
                  <a:gd name="connsiteX4060" fmla="*/ 2115486 w 2604760"/>
                  <a:gd name="connsiteY4060" fmla="*/ 864481 h 1411689"/>
                  <a:gd name="connsiteX4061" fmla="*/ 2116004 w 2604760"/>
                  <a:gd name="connsiteY4061" fmla="*/ 872956 h 1411689"/>
                  <a:gd name="connsiteX4062" fmla="*/ 2116530 w 2604760"/>
                  <a:gd name="connsiteY4062" fmla="*/ 881532 h 1411689"/>
                  <a:gd name="connsiteX4063" fmla="*/ 2117047 w 2604760"/>
                  <a:gd name="connsiteY4063" fmla="*/ 888613 h 1411689"/>
                  <a:gd name="connsiteX4064" fmla="*/ 2117573 w 2604760"/>
                  <a:gd name="connsiteY4064" fmla="*/ 892880 h 1411689"/>
                  <a:gd name="connsiteX4065" fmla="*/ 2118091 w 2604760"/>
                  <a:gd name="connsiteY4065" fmla="*/ 893548 h 1411689"/>
                  <a:gd name="connsiteX4066" fmla="*/ 2118609 w 2604760"/>
                  <a:gd name="connsiteY4066" fmla="*/ 890517 h 1411689"/>
                  <a:gd name="connsiteX4067" fmla="*/ 2119135 w 2604760"/>
                  <a:gd name="connsiteY4067" fmla="*/ 884354 h 1411689"/>
                  <a:gd name="connsiteX4068" fmla="*/ 2119653 w 2604760"/>
                  <a:gd name="connsiteY4068" fmla="*/ 876179 h 1411689"/>
                  <a:gd name="connsiteX4069" fmla="*/ 2120179 w 2604760"/>
                  <a:gd name="connsiteY4069" fmla="*/ 867403 h 1411689"/>
                  <a:gd name="connsiteX4070" fmla="*/ 2120696 w 2604760"/>
                  <a:gd name="connsiteY4070" fmla="*/ 859520 h 1411689"/>
                  <a:gd name="connsiteX4071" fmla="*/ 2121214 w 2604760"/>
                  <a:gd name="connsiteY4071" fmla="*/ 853767 h 1411689"/>
                  <a:gd name="connsiteX4072" fmla="*/ 2121740 w 2604760"/>
                  <a:gd name="connsiteY4072" fmla="*/ 850978 h 1411689"/>
                  <a:gd name="connsiteX4073" fmla="*/ 2122258 w 2604760"/>
                  <a:gd name="connsiteY4073" fmla="*/ 851412 h 1411689"/>
                  <a:gd name="connsiteX4074" fmla="*/ 2122784 w 2604760"/>
                  <a:gd name="connsiteY4074" fmla="*/ 854736 h 1411689"/>
                  <a:gd name="connsiteX4075" fmla="*/ 2123302 w 2604760"/>
                  <a:gd name="connsiteY4075" fmla="*/ 860063 h 1411689"/>
                  <a:gd name="connsiteX4076" fmla="*/ 2123819 w 2604760"/>
                  <a:gd name="connsiteY4076" fmla="*/ 866184 h 1411689"/>
                  <a:gd name="connsiteX4077" fmla="*/ 2124345 w 2604760"/>
                  <a:gd name="connsiteY4077" fmla="*/ 871787 h 1411689"/>
                  <a:gd name="connsiteX4078" fmla="*/ 2124863 w 2604760"/>
                  <a:gd name="connsiteY4078" fmla="*/ 875728 h 1411689"/>
                  <a:gd name="connsiteX4079" fmla="*/ 2125389 w 2604760"/>
                  <a:gd name="connsiteY4079" fmla="*/ 877265 h 1411689"/>
                  <a:gd name="connsiteX4080" fmla="*/ 2125907 w 2604760"/>
                  <a:gd name="connsiteY4080" fmla="*/ 876163 h 1411689"/>
                  <a:gd name="connsiteX4081" fmla="*/ 2126425 w 2604760"/>
                  <a:gd name="connsiteY4081" fmla="*/ 872722 h 1411689"/>
                  <a:gd name="connsiteX4082" fmla="*/ 2126951 w 2604760"/>
                  <a:gd name="connsiteY4082" fmla="*/ 867670 h 1411689"/>
                  <a:gd name="connsiteX4083" fmla="*/ 2127468 w 2604760"/>
                  <a:gd name="connsiteY4083" fmla="*/ 861950 h 1411689"/>
                  <a:gd name="connsiteX4084" fmla="*/ 2127995 w 2604760"/>
                  <a:gd name="connsiteY4084" fmla="*/ 856539 h 1411689"/>
                  <a:gd name="connsiteX4085" fmla="*/ 2128512 w 2604760"/>
                  <a:gd name="connsiteY4085" fmla="*/ 852231 h 1411689"/>
                  <a:gd name="connsiteX4086" fmla="*/ 2129030 w 2604760"/>
                  <a:gd name="connsiteY4086" fmla="*/ 849567 h 1411689"/>
                  <a:gd name="connsiteX4087" fmla="*/ 2129556 w 2604760"/>
                  <a:gd name="connsiteY4087" fmla="*/ 848715 h 1411689"/>
                  <a:gd name="connsiteX4088" fmla="*/ 2130074 w 2604760"/>
                  <a:gd name="connsiteY4088" fmla="*/ 849492 h 1411689"/>
                  <a:gd name="connsiteX4089" fmla="*/ 2130600 w 2604760"/>
                  <a:gd name="connsiteY4089" fmla="*/ 851371 h 1411689"/>
                  <a:gd name="connsiteX4090" fmla="*/ 2131118 w 2604760"/>
                  <a:gd name="connsiteY4090" fmla="*/ 853592 h 1411689"/>
                  <a:gd name="connsiteX4091" fmla="*/ 2131635 w 2604760"/>
                  <a:gd name="connsiteY4091" fmla="*/ 855420 h 1411689"/>
                  <a:gd name="connsiteX4092" fmla="*/ 2132161 w 2604760"/>
                  <a:gd name="connsiteY4092" fmla="*/ 856297 h 1411689"/>
                  <a:gd name="connsiteX4093" fmla="*/ 2132679 w 2604760"/>
                  <a:gd name="connsiteY4093" fmla="*/ 856013 h 1411689"/>
                  <a:gd name="connsiteX4094" fmla="*/ 2133205 w 2604760"/>
                  <a:gd name="connsiteY4094" fmla="*/ 854636 h 1411689"/>
                  <a:gd name="connsiteX4095" fmla="*/ 2133723 w 2604760"/>
                  <a:gd name="connsiteY4095" fmla="*/ 852548 h 1411689"/>
                  <a:gd name="connsiteX4096" fmla="*/ 2134240 w 2604760"/>
                  <a:gd name="connsiteY4096" fmla="*/ 850293 h 1411689"/>
                  <a:gd name="connsiteX4097" fmla="*/ 2134767 w 2604760"/>
                  <a:gd name="connsiteY4097" fmla="*/ 848448 h 1411689"/>
                  <a:gd name="connsiteX4098" fmla="*/ 2135284 w 2604760"/>
                  <a:gd name="connsiteY4098" fmla="*/ 847429 h 1411689"/>
                  <a:gd name="connsiteX4099" fmla="*/ 2135810 w 2604760"/>
                  <a:gd name="connsiteY4099" fmla="*/ 847388 h 1411689"/>
                  <a:gd name="connsiteX4100" fmla="*/ 2136328 w 2604760"/>
                  <a:gd name="connsiteY4100" fmla="*/ 848164 h 1411689"/>
                  <a:gd name="connsiteX4101" fmla="*/ 2136846 w 2604760"/>
                  <a:gd name="connsiteY4101" fmla="*/ 849400 h 1411689"/>
                  <a:gd name="connsiteX4102" fmla="*/ 2137372 w 2604760"/>
                  <a:gd name="connsiteY4102" fmla="*/ 850577 h 1411689"/>
                  <a:gd name="connsiteX4103" fmla="*/ 2137890 w 2604760"/>
                  <a:gd name="connsiteY4103" fmla="*/ 851120 h 1411689"/>
                  <a:gd name="connsiteX4104" fmla="*/ 2138416 w 2604760"/>
                  <a:gd name="connsiteY4104" fmla="*/ 850519 h 1411689"/>
                  <a:gd name="connsiteX4105" fmla="*/ 2138933 w 2604760"/>
                  <a:gd name="connsiteY4105" fmla="*/ 848540 h 1411689"/>
                  <a:gd name="connsiteX4106" fmla="*/ 2139451 w 2604760"/>
                  <a:gd name="connsiteY4106" fmla="*/ 845325 h 1411689"/>
                  <a:gd name="connsiteX4107" fmla="*/ 2139977 w 2604760"/>
                  <a:gd name="connsiteY4107" fmla="*/ 841375 h 1411689"/>
                  <a:gd name="connsiteX4108" fmla="*/ 2140495 w 2604760"/>
                  <a:gd name="connsiteY4108" fmla="*/ 837426 h 1411689"/>
                  <a:gd name="connsiteX4109" fmla="*/ 2141021 w 2604760"/>
                  <a:gd name="connsiteY4109" fmla="*/ 834294 h 1411689"/>
                  <a:gd name="connsiteX4110" fmla="*/ 2141539 w 2604760"/>
                  <a:gd name="connsiteY4110" fmla="*/ 832708 h 1411689"/>
                  <a:gd name="connsiteX4111" fmla="*/ 2142056 w 2604760"/>
                  <a:gd name="connsiteY4111" fmla="*/ 833184 h 1411689"/>
                  <a:gd name="connsiteX4112" fmla="*/ 2142582 w 2604760"/>
                  <a:gd name="connsiteY4112" fmla="*/ 835881 h 1411689"/>
                  <a:gd name="connsiteX4113" fmla="*/ 2143100 w 2604760"/>
                  <a:gd name="connsiteY4113" fmla="*/ 840415 h 1411689"/>
                  <a:gd name="connsiteX4114" fmla="*/ 2143626 w 2604760"/>
                  <a:gd name="connsiteY4114" fmla="*/ 845985 h 1411689"/>
                  <a:gd name="connsiteX4115" fmla="*/ 2144144 w 2604760"/>
                  <a:gd name="connsiteY4115" fmla="*/ 851488 h 1411689"/>
                  <a:gd name="connsiteX4116" fmla="*/ 2144662 w 2604760"/>
                  <a:gd name="connsiteY4116" fmla="*/ 855796 h 1411689"/>
                  <a:gd name="connsiteX4117" fmla="*/ 2145188 w 2604760"/>
                  <a:gd name="connsiteY4117" fmla="*/ 857942 h 1411689"/>
                  <a:gd name="connsiteX4118" fmla="*/ 2145706 w 2604760"/>
                  <a:gd name="connsiteY4118" fmla="*/ 857308 h 1411689"/>
                  <a:gd name="connsiteX4119" fmla="*/ 2146231 w 2604760"/>
                  <a:gd name="connsiteY4119" fmla="*/ 853801 h 1411689"/>
                  <a:gd name="connsiteX4120" fmla="*/ 2146749 w 2604760"/>
                  <a:gd name="connsiteY4120" fmla="*/ 847939 h 1411689"/>
                  <a:gd name="connsiteX4121" fmla="*/ 2147267 w 2604760"/>
                  <a:gd name="connsiteY4121" fmla="*/ 840783 h 1411689"/>
                  <a:gd name="connsiteX4122" fmla="*/ 2147793 w 2604760"/>
                  <a:gd name="connsiteY4122" fmla="*/ 833660 h 1411689"/>
                  <a:gd name="connsiteX4123" fmla="*/ 2148311 w 2604760"/>
                  <a:gd name="connsiteY4123" fmla="*/ 827932 h 1411689"/>
                  <a:gd name="connsiteX4124" fmla="*/ 2148837 w 2604760"/>
                  <a:gd name="connsiteY4124" fmla="*/ 824758 h 1411689"/>
                  <a:gd name="connsiteX4125" fmla="*/ 2149354 w 2604760"/>
                  <a:gd name="connsiteY4125" fmla="*/ 824934 h 1411689"/>
                  <a:gd name="connsiteX4126" fmla="*/ 2149872 w 2604760"/>
                  <a:gd name="connsiteY4126" fmla="*/ 828666 h 1411689"/>
                  <a:gd name="connsiteX4127" fmla="*/ 2150398 w 2604760"/>
                  <a:gd name="connsiteY4127" fmla="*/ 835480 h 1411689"/>
                  <a:gd name="connsiteX4128" fmla="*/ 2150916 w 2604760"/>
                  <a:gd name="connsiteY4128" fmla="*/ 844240 h 1411689"/>
                  <a:gd name="connsiteX4129" fmla="*/ 2151442 w 2604760"/>
                  <a:gd name="connsiteY4129" fmla="*/ 853417 h 1411689"/>
                  <a:gd name="connsiteX4130" fmla="*/ 2151960 w 2604760"/>
                  <a:gd name="connsiteY4130" fmla="*/ 861383 h 1411689"/>
                  <a:gd name="connsiteX4131" fmla="*/ 2152477 w 2604760"/>
                  <a:gd name="connsiteY4131" fmla="*/ 866727 h 1411689"/>
                  <a:gd name="connsiteX4132" fmla="*/ 2153004 w 2604760"/>
                  <a:gd name="connsiteY4132" fmla="*/ 868480 h 1411689"/>
                  <a:gd name="connsiteX4133" fmla="*/ 2153521 w 2604760"/>
                  <a:gd name="connsiteY4133" fmla="*/ 866351 h 1411689"/>
                  <a:gd name="connsiteX4134" fmla="*/ 2154047 w 2604760"/>
                  <a:gd name="connsiteY4134" fmla="*/ 860773 h 1411689"/>
                  <a:gd name="connsiteX4135" fmla="*/ 2154565 w 2604760"/>
                  <a:gd name="connsiteY4135" fmla="*/ 852857 h 1411689"/>
                  <a:gd name="connsiteX4136" fmla="*/ 2155083 w 2604760"/>
                  <a:gd name="connsiteY4136" fmla="*/ 844139 h 1411689"/>
                  <a:gd name="connsiteX4137" fmla="*/ 2155609 w 2604760"/>
                  <a:gd name="connsiteY4137" fmla="*/ 836298 h 1411689"/>
                  <a:gd name="connsiteX4138" fmla="*/ 2156127 w 2604760"/>
                  <a:gd name="connsiteY4138" fmla="*/ 830837 h 1411689"/>
                  <a:gd name="connsiteX4139" fmla="*/ 2156652 w 2604760"/>
                  <a:gd name="connsiteY4139" fmla="*/ 828875 h 1411689"/>
                  <a:gd name="connsiteX4140" fmla="*/ 2157170 w 2604760"/>
                  <a:gd name="connsiteY4140" fmla="*/ 830913 h 1411689"/>
                  <a:gd name="connsiteX4141" fmla="*/ 2157688 w 2604760"/>
                  <a:gd name="connsiteY4141" fmla="*/ 836708 h 1411689"/>
                  <a:gd name="connsiteX4142" fmla="*/ 2158214 w 2604760"/>
                  <a:gd name="connsiteY4142" fmla="*/ 845283 h 1411689"/>
                  <a:gd name="connsiteX4143" fmla="*/ 2158732 w 2604760"/>
                  <a:gd name="connsiteY4143" fmla="*/ 855170 h 1411689"/>
                  <a:gd name="connsiteX4144" fmla="*/ 2159258 w 2604760"/>
                  <a:gd name="connsiteY4144" fmla="*/ 864714 h 1411689"/>
                  <a:gd name="connsiteX4145" fmla="*/ 2159776 w 2604760"/>
                  <a:gd name="connsiteY4145" fmla="*/ 872330 h 1411689"/>
                  <a:gd name="connsiteX4146" fmla="*/ 2160293 w 2604760"/>
                  <a:gd name="connsiteY4146" fmla="*/ 876797 h 1411689"/>
                  <a:gd name="connsiteX4147" fmla="*/ 2160819 w 2604760"/>
                  <a:gd name="connsiteY4147" fmla="*/ 877490 h 1411689"/>
                  <a:gd name="connsiteX4148" fmla="*/ 2161337 w 2604760"/>
                  <a:gd name="connsiteY4148" fmla="*/ 874476 h 1411689"/>
                  <a:gd name="connsiteX4149" fmla="*/ 2161863 w 2604760"/>
                  <a:gd name="connsiteY4149" fmla="*/ 868522 h 1411689"/>
                  <a:gd name="connsiteX4150" fmla="*/ 2162381 w 2604760"/>
                  <a:gd name="connsiteY4150" fmla="*/ 860882 h 1411689"/>
                  <a:gd name="connsiteX4151" fmla="*/ 2162899 w 2604760"/>
                  <a:gd name="connsiteY4151" fmla="*/ 853091 h 1411689"/>
                  <a:gd name="connsiteX4152" fmla="*/ 2163425 w 2604760"/>
                  <a:gd name="connsiteY4152" fmla="*/ 846644 h 1411689"/>
                  <a:gd name="connsiteX4153" fmla="*/ 2163942 w 2604760"/>
                  <a:gd name="connsiteY4153" fmla="*/ 842736 h 1411689"/>
                  <a:gd name="connsiteX4154" fmla="*/ 2164468 w 2604760"/>
                  <a:gd name="connsiteY4154" fmla="*/ 842102 h 1411689"/>
                  <a:gd name="connsiteX4155" fmla="*/ 2164986 w 2604760"/>
                  <a:gd name="connsiteY4155" fmla="*/ 844807 h 1411689"/>
                  <a:gd name="connsiteX4156" fmla="*/ 2165504 w 2604760"/>
                  <a:gd name="connsiteY4156" fmla="*/ 850327 h 1411689"/>
                  <a:gd name="connsiteX4157" fmla="*/ 2166030 w 2604760"/>
                  <a:gd name="connsiteY4157" fmla="*/ 857642 h 1411689"/>
                  <a:gd name="connsiteX4158" fmla="*/ 2166548 w 2604760"/>
                  <a:gd name="connsiteY4158" fmla="*/ 865474 h 1411689"/>
                  <a:gd name="connsiteX4159" fmla="*/ 2167074 w 2604760"/>
                  <a:gd name="connsiteY4159" fmla="*/ 872488 h 1411689"/>
                  <a:gd name="connsiteX4160" fmla="*/ 2167592 w 2604760"/>
                  <a:gd name="connsiteY4160" fmla="*/ 877582 h 1411689"/>
                  <a:gd name="connsiteX4161" fmla="*/ 2168109 w 2604760"/>
                  <a:gd name="connsiteY4161" fmla="*/ 880020 h 1411689"/>
                  <a:gd name="connsiteX4162" fmla="*/ 2168635 w 2604760"/>
                  <a:gd name="connsiteY4162" fmla="*/ 879595 h 1411689"/>
                  <a:gd name="connsiteX4163" fmla="*/ 2169153 w 2604760"/>
                  <a:gd name="connsiteY4163" fmla="*/ 876638 h 1411689"/>
                  <a:gd name="connsiteX4164" fmla="*/ 2169679 w 2604760"/>
                  <a:gd name="connsiteY4164" fmla="*/ 871921 h 1411689"/>
                  <a:gd name="connsiteX4165" fmla="*/ 2170197 w 2604760"/>
                  <a:gd name="connsiteY4165" fmla="*/ 866485 h 1411689"/>
                  <a:gd name="connsiteX4166" fmla="*/ 2170714 w 2604760"/>
                  <a:gd name="connsiteY4166" fmla="*/ 861408 h 1411689"/>
                  <a:gd name="connsiteX4167" fmla="*/ 2171240 w 2604760"/>
                  <a:gd name="connsiteY4167" fmla="*/ 857608 h 1411689"/>
                  <a:gd name="connsiteX4168" fmla="*/ 2171758 w 2604760"/>
                  <a:gd name="connsiteY4168" fmla="*/ 855671 h 1411689"/>
                  <a:gd name="connsiteX4169" fmla="*/ 2172284 w 2604760"/>
                  <a:gd name="connsiteY4169" fmla="*/ 855796 h 1411689"/>
                  <a:gd name="connsiteX4170" fmla="*/ 2172802 w 2604760"/>
                  <a:gd name="connsiteY4170" fmla="*/ 857767 h 1411689"/>
                  <a:gd name="connsiteX4171" fmla="*/ 2173320 w 2604760"/>
                  <a:gd name="connsiteY4171" fmla="*/ 861032 h 1411689"/>
                  <a:gd name="connsiteX4172" fmla="*/ 2173846 w 2604760"/>
                  <a:gd name="connsiteY4172" fmla="*/ 864840 h 1411689"/>
                  <a:gd name="connsiteX4173" fmla="*/ 2174363 w 2604760"/>
                  <a:gd name="connsiteY4173" fmla="*/ 868372 h 1411689"/>
                  <a:gd name="connsiteX4174" fmla="*/ 2174890 w 2604760"/>
                  <a:gd name="connsiteY4174" fmla="*/ 870969 h 1411689"/>
                  <a:gd name="connsiteX4175" fmla="*/ 2175407 w 2604760"/>
                  <a:gd name="connsiteY4175" fmla="*/ 872238 h 1411689"/>
                  <a:gd name="connsiteX4176" fmla="*/ 2175925 w 2604760"/>
                  <a:gd name="connsiteY4176" fmla="*/ 872088 h 1411689"/>
                  <a:gd name="connsiteX4177" fmla="*/ 2176451 w 2604760"/>
                  <a:gd name="connsiteY4177" fmla="*/ 870743 h 1411689"/>
                  <a:gd name="connsiteX4178" fmla="*/ 2176969 w 2604760"/>
                  <a:gd name="connsiteY4178" fmla="*/ 868614 h 1411689"/>
                  <a:gd name="connsiteX4179" fmla="*/ 2177495 w 2604760"/>
                  <a:gd name="connsiteY4179" fmla="*/ 866284 h 1411689"/>
                  <a:gd name="connsiteX4180" fmla="*/ 2178013 w 2604760"/>
                  <a:gd name="connsiteY4180" fmla="*/ 864289 h 1411689"/>
                  <a:gd name="connsiteX4181" fmla="*/ 2178530 w 2604760"/>
                  <a:gd name="connsiteY4181" fmla="*/ 862994 h 1411689"/>
                  <a:gd name="connsiteX4182" fmla="*/ 2179056 w 2604760"/>
                  <a:gd name="connsiteY4182" fmla="*/ 862510 h 1411689"/>
                  <a:gd name="connsiteX4183" fmla="*/ 2179574 w 2604760"/>
                  <a:gd name="connsiteY4183" fmla="*/ 862694 h 1411689"/>
                  <a:gd name="connsiteX4184" fmla="*/ 2180100 w 2604760"/>
                  <a:gd name="connsiteY4184" fmla="*/ 863236 h 1411689"/>
                  <a:gd name="connsiteX4185" fmla="*/ 2180618 w 2604760"/>
                  <a:gd name="connsiteY4185" fmla="*/ 863712 h 1411689"/>
                  <a:gd name="connsiteX4186" fmla="*/ 2181135 w 2604760"/>
                  <a:gd name="connsiteY4186" fmla="*/ 863679 h 1411689"/>
                  <a:gd name="connsiteX4187" fmla="*/ 2181662 w 2604760"/>
                  <a:gd name="connsiteY4187" fmla="*/ 862785 h 1411689"/>
                  <a:gd name="connsiteX4188" fmla="*/ 2182179 w 2604760"/>
                  <a:gd name="connsiteY4188" fmla="*/ 860957 h 1411689"/>
                  <a:gd name="connsiteX4189" fmla="*/ 2182705 w 2604760"/>
                  <a:gd name="connsiteY4189" fmla="*/ 858385 h 1411689"/>
                  <a:gd name="connsiteX4190" fmla="*/ 2183223 w 2604760"/>
                  <a:gd name="connsiteY4190" fmla="*/ 855529 h 1411689"/>
                  <a:gd name="connsiteX4191" fmla="*/ 2183741 w 2604760"/>
                  <a:gd name="connsiteY4191" fmla="*/ 852949 h 1411689"/>
                  <a:gd name="connsiteX4192" fmla="*/ 2184267 w 2604760"/>
                  <a:gd name="connsiteY4192" fmla="*/ 851170 h 1411689"/>
                  <a:gd name="connsiteX4193" fmla="*/ 2184785 w 2604760"/>
                  <a:gd name="connsiteY4193" fmla="*/ 850636 h 1411689"/>
                  <a:gd name="connsiteX4194" fmla="*/ 2185311 w 2604760"/>
                  <a:gd name="connsiteY4194" fmla="*/ 851538 h 1411689"/>
                  <a:gd name="connsiteX4195" fmla="*/ 2185828 w 2604760"/>
                  <a:gd name="connsiteY4195" fmla="*/ 853759 h 1411689"/>
                  <a:gd name="connsiteX4196" fmla="*/ 2186346 w 2604760"/>
                  <a:gd name="connsiteY4196" fmla="*/ 856790 h 1411689"/>
                  <a:gd name="connsiteX4197" fmla="*/ 2186872 w 2604760"/>
                  <a:gd name="connsiteY4197" fmla="*/ 859855 h 1411689"/>
                  <a:gd name="connsiteX4198" fmla="*/ 2187390 w 2604760"/>
                  <a:gd name="connsiteY4198" fmla="*/ 862126 h 1411689"/>
                  <a:gd name="connsiteX4199" fmla="*/ 2187916 w 2604760"/>
                  <a:gd name="connsiteY4199" fmla="*/ 862827 h 1411689"/>
                  <a:gd name="connsiteX4200" fmla="*/ 2188434 w 2604760"/>
                  <a:gd name="connsiteY4200" fmla="*/ 861449 h 1411689"/>
                  <a:gd name="connsiteX4201" fmla="*/ 2188951 w 2604760"/>
                  <a:gd name="connsiteY4201" fmla="*/ 857817 h 1411689"/>
                  <a:gd name="connsiteX4202" fmla="*/ 2189477 w 2604760"/>
                  <a:gd name="connsiteY4202" fmla="*/ 852214 h 1411689"/>
                  <a:gd name="connsiteX4203" fmla="*/ 2189995 w 2604760"/>
                  <a:gd name="connsiteY4203" fmla="*/ 845392 h 1411689"/>
                  <a:gd name="connsiteX4204" fmla="*/ 2190521 w 2604760"/>
                  <a:gd name="connsiteY4204" fmla="*/ 838445 h 1411689"/>
                  <a:gd name="connsiteX4205" fmla="*/ 2191039 w 2604760"/>
                  <a:gd name="connsiteY4205" fmla="*/ 832541 h 1411689"/>
                  <a:gd name="connsiteX4206" fmla="*/ 2191557 w 2604760"/>
                  <a:gd name="connsiteY4206" fmla="*/ 828700 h 1411689"/>
                  <a:gd name="connsiteX4207" fmla="*/ 2192083 w 2604760"/>
                  <a:gd name="connsiteY4207" fmla="*/ 827623 h 1411689"/>
                  <a:gd name="connsiteX4208" fmla="*/ 2192601 w 2604760"/>
                  <a:gd name="connsiteY4208" fmla="*/ 829568 h 1411689"/>
                  <a:gd name="connsiteX4209" fmla="*/ 2193126 w 2604760"/>
                  <a:gd name="connsiteY4209" fmla="*/ 834211 h 1411689"/>
                  <a:gd name="connsiteX4210" fmla="*/ 2193644 w 2604760"/>
                  <a:gd name="connsiteY4210" fmla="*/ 840624 h 1411689"/>
                  <a:gd name="connsiteX4211" fmla="*/ 2194162 w 2604760"/>
                  <a:gd name="connsiteY4211" fmla="*/ 847488 h 1411689"/>
                  <a:gd name="connsiteX4212" fmla="*/ 2194688 w 2604760"/>
                  <a:gd name="connsiteY4212" fmla="*/ 853316 h 1411689"/>
                  <a:gd name="connsiteX4213" fmla="*/ 2195206 w 2604760"/>
                  <a:gd name="connsiteY4213" fmla="*/ 856823 h 1411689"/>
                  <a:gd name="connsiteX4214" fmla="*/ 2195732 w 2604760"/>
                  <a:gd name="connsiteY4214" fmla="*/ 857116 h 1411689"/>
                  <a:gd name="connsiteX4215" fmla="*/ 2196249 w 2604760"/>
                  <a:gd name="connsiteY4215" fmla="*/ 853834 h 1411689"/>
                  <a:gd name="connsiteX4216" fmla="*/ 2196767 w 2604760"/>
                  <a:gd name="connsiteY4216" fmla="*/ 847287 h 1411689"/>
                  <a:gd name="connsiteX4217" fmla="*/ 2197293 w 2604760"/>
                  <a:gd name="connsiteY4217" fmla="*/ 838445 h 1411689"/>
                  <a:gd name="connsiteX4218" fmla="*/ 2197811 w 2604760"/>
                  <a:gd name="connsiteY4218" fmla="*/ 828766 h 1411689"/>
                  <a:gd name="connsiteX4219" fmla="*/ 2198337 w 2604760"/>
                  <a:gd name="connsiteY4219" fmla="*/ 819890 h 1411689"/>
                  <a:gd name="connsiteX4220" fmla="*/ 2198855 w 2604760"/>
                  <a:gd name="connsiteY4220" fmla="*/ 813344 h 1411689"/>
                  <a:gd name="connsiteX4221" fmla="*/ 2199373 w 2604760"/>
                  <a:gd name="connsiteY4221" fmla="*/ 810246 h 1411689"/>
                  <a:gd name="connsiteX4222" fmla="*/ 2199899 w 2604760"/>
                  <a:gd name="connsiteY4222" fmla="*/ 811164 h 1411689"/>
                  <a:gd name="connsiteX4223" fmla="*/ 2200416 w 2604760"/>
                  <a:gd name="connsiteY4223" fmla="*/ 815907 h 1411689"/>
                  <a:gd name="connsiteX4224" fmla="*/ 2200942 w 2604760"/>
                  <a:gd name="connsiteY4224" fmla="*/ 823539 h 1411689"/>
                  <a:gd name="connsiteX4225" fmla="*/ 2201460 w 2604760"/>
                  <a:gd name="connsiteY4225" fmla="*/ 832532 h 1411689"/>
                  <a:gd name="connsiteX4226" fmla="*/ 2201978 w 2604760"/>
                  <a:gd name="connsiteY4226" fmla="*/ 841150 h 1411689"/>
                  <a:gd name="connsiteX4227" fmla="*/ 2202504 w 2604760"/>
                  <a:gd name="connsiteY4227" fmla="*/ 847755 h 1411689"/>
                  <a:gd name="connsiteX4228" fmla="*/ 2203021 w 2604760"/>
                  <a:gd name="connsiteY4228" fmla="*/ 851078 h 1411689"/>
                  <a:gd name="connsiteX4229" fmla="*/ 2203548 w 2604760"/>
                  <a:gd name="connsiteY4229" fmla="*/ 850486 h 1411689"/>
                  <a:gd name="connsiteX4230" fmla="*/ 2204065 w 2604760"/>
                  <a:gd name="connsiteY4230" fmla="*/ 846026 h 1411689"/>
                  <a:gd name="connsiteX4231" fmla="*/ 2204583 w 2604760"/>
                  <a:gd name="connsiteY4231" fmla="*/ 838511 h 1411689"/>
                  <a:gd name="connsiteX4232" fmla="*/ 2205109 w 2604760"/>
                  <a:gd name="connsiteY4232" fmla="*/ 829318 h 1411689"/>
                  <a:gd name="connsiteX4233" fmla="*/ 2205627 w 2604760"/>
                  <a:gd name="connsiteY4233" fmla="*/ 820132 h 1411689"/>
                  <a:gd name="connsiteX4234" fmla="*/ 2206153 w 2604760"/>
                  <a:gd name="connsiteY4234" fmla="*/ 812600 h 1411689"/>
                  <a:gd name="connsiteX4235" fmla="*/ 2206671 w 2604760"/>
                  <a:gd name="connsiteY4235" fmla="*/ 808050 h 1411689"/>
                  <a:gd name="connsiteX4236" fmla="*/ 2207188 w 2604760"/>
                  <a:gd name="connsiteY4236" fmla="*/ 807265 h 1411689"/>
                  <a:gd name="connsiteX4237" fmla="*/ 2207714 w 2604760"/>
                  <a:gd name="connsiteY4237" fmla="*/ 810296 h 1411689"/>
                  <a:gd name="connsiteX4238" fmla="*/ 2208232 w 2604760"/>
                  <a:gd name="connsiteY4238" fmla="*/ 816517 h 1411689"/>
                  <a:gd name="connsiteX4239" fmla="*/ 2208758 w 2604760"/>
                  <a:gd name="connsiteY4239" fmla="*/ 824700 h 1411689"/>
                  <a:gd name="connsiteX4240" fmla="*/ 2209276 w 2604760"/>
                  <a:gd name="connsiteY4240" fmla="*/ 833317 h 1411689"/>
                  <a:gd name="connsiteX4241" fmla="*/ 2209794 w 2604760"/>
                  <a:gd name="connsiteY4241" fmla="*/ 840858 h 1411689"/>
                  <a:gd name="connsiteX4242" fmla="*/ 2210320 w 2604760"/>
                  <a:gd name="connsiteY4242" fmla="*/ 846043 h 1411689"/>
                  <a:gd name="connsiteX4243" fmla="*/ 2210837 w 2604760"/>
                  <a:gd name="connsiteY4243" fmla="*/ 848122 h 1411689"/>
                  <a:gd name="connsiteX4244" fmla="*/ 2211363 w 2604760"/>
                  <a:gd name="connsiteY4244" fmla="*/ 846920 h 1411689"/>
                  <a:gd name="connsiteX4245" fmla="*/ 2211881 w 2604760"/>
                  <a:gd name="connsiteY4245" fmla="*/ 842920 h 1411689"/>
                  <a:gd name="connsiteX4246" fmla="*/ 2212399 w 2604760"/>
                  <a:gd name="connsiteY4246" fmla="*/ 837100 h 1411689"/>
                  <a:gd name="connsiteX4247" fmla="*/ 2212925 w 2604760"/>
                  <a:gd name="connsiteY4247" fmla="*/ 830737 h 1411689"/>
                  <a:gd name="connsiteX4248" fmla="*/ 2213443 w 2604760"/>
                  <a:gd name="connsiteY4248" fmla="*/ 825134 h 1411689"/>
                  <a:gd name="connsiteX4249" fmla="*/ 2213969 w 2604760"/>
                  <a:gd name="connsiteY4249" fmla="*/ 821351 h 1411689"/>
                  <a:gd name="connsiteX4250" fmla="*/ 2214487 w 2604760"/>
                  <a:gd name="connsiteY4250" fmla="*/ 820032 h 1411689"/>
                  <a:gd name="connsiteX4251" fmla="*/ 2215004 w 2604760"/>
                  <a:gd name="connsiteY4251" fmla="*/ 821335 h 1411689"/>
                  <a:gd name="connsiteX4252" fmla="*/ 2215530 w 2604760"/>
                  <a:gd name="connsiteY4252" fmla="*/ 824934 h 1411689"/>
                  <a:gd name="connsiteX4253" fmla="*/ 2216048 w 2604760"/>
                  <a:gd name="connsiteY4253" fmla="*/ 830103 h 1411689"/>
                  <a:gd name="connsiteX4254" fmla="*/ 2216574 w 2604760"/>
                  <a:gd name="connsiteY4254" fmla="*/ 835898 h 1411689"/>
                  <a:gd name="connsiteX4255" fmla="*/ 2217092 w 2604760"/>
                  <a:gd name="connsiteY4255" fmla="*/ 841309 h 1411689"/>
                  <a:gd name="connsiteX4256" fmla="*/ 2217609 w 2604760"/>
                  <a:gd name="connsiteY4256" fmla="*/ 845509 h 1411689"/>
                  <a:gd name="connsiteX4257" fmla="*/ 2218135 w 2604760"/>
                  <a:gd name="connsiteY4257" fmla="*/ 847972 h 1411689"/>
                  <a:gd name="connsiteX4258" fmla="*/ 2218653 w 2604760"/>
                  <a:gd name="connsiteY4258" fmla="*/ 848615 h 1411689"/>
                  <a:gd name="connsiteX4259" fmla="*/ 2219179 w 2604760"/>
                  <a:gd name="connsiteY4259" fmla="*/ 847722 h 1411689"/>
                  <a:gd name="connsiteX4260" fmla="*/ 2219697 w 2604760"/>
                  <a:gd name="connsiteY4260" fmla="*/ 845876 h 1411689"/>
                  <a:gd name="connsiteX4261" fmla="*/ 2220215 w 2604760"/>
                  <a:gd name="connsiteY4261" fmla="*/ 843789 h 1411689"/>
                  <a:gd name="connsiteX4262" fmla="*/ 2220741 w 2604760"/>
                  <a:gd name="connsiteY4262" fmla="*/ 842127 h 1411689"/>
                  <a:gd name="connsiteX4263" fmla="*/ 2221258 w 2604760"/>
                  <a:gd name="connsiteY4263" fmla="*/ 841350 h 1411689"/>
                  <a:gd name="connsiteX4264" fmla="*/ 2221785 w 2604760"/>
                  <a:gd name="connsiteY4264" fmla="*/ 841643 h 1411689"/>
                  <a:gd name="connsiteX4265" fmla="*/ 2222302 w 2604760"/>
                  <a:gd name="connsiteY4265" fmla="*/ 842895 h 1411689"/>
                  <a:gd name="connsiteX4266" fmla="*/ 2222820 w 2604760"/>
                  <a:gd name="connsiteY4266" fmla="*/ 844807 h 1411689"/>
                  <a:gd name="connsiteX4267" fmla="*/ 2223346 w 2604760"/>
                  <a:gd name="connsiteY4267" fmla="*/ 846962 h 1411689"/>
                  <a:gd name="connsiteX4268" fmla="*/ 2223864 w 2604760"/>
                  <a:gd name="connsiteY4268" fmla="*/ 848932 h 1411689"/>
                  <a:gd name="connsiteX4269" fmla="*/ 2224390 w 2604760"/>
                  <a:gd name="connsiteY4269" fmla="*/ 850335 h 1411689"/>
                  <a:gd name="connsiteX4270" fmla="*/ 2224908 w 2604760"/>
                  <a:gd name="connsiteY4270" fmla="*/ 850953 h 1411689"/>
                  <a:gd name="connsiteX4271" fmla="*/ 2225425 w 2604760"/>
                  <a:gd name="connsiteY4271" fmla="*/ 850845 h 1411689"/>
                  <a:gd name="connsiteX4272" fmla="*/ 2225951 w 2604760"/>
                  <a:gd name="connsiteY4272" fmla="*/ 850327 h 1411689"/>
                  <a:gd name="connsiteX4273" fmla="*/ 2226469 w 2604760"/>
                  <a:gd name="connsiteY4273" fmla="*/ 849859 h 1411689"/>
                  <a:gd name="connsiteX4274" fmla="*/ 2226995 w 2604760"/>
                  <a:gd name="connsiteY4274" fmla="*/ 849918 h 1411689"/>
                  <a:gd name="connsiteX4275" fmla="*/ 2227513 w 2604760"/>
                  <a:gd name="connsiteY4275" fmla="*/ 850836 h 1411689"/>
                  <a:gd name="connsiteX4276" fmla="*/ 2228030 w 2604760"/>
                  <a:gd name="connsiteY4276" fmla="*/ 852773 h 1411689"/>
                  <a:gd name="connsiteX4277" fmla="*/ 2228557 w 2604760"/>
                  <a:gd name="connsiteY4277" fmla="*/ 855613 h 1411689"/>
                  <a:gd name="connsiteX4278" fmla="*/ 2229074 w 2604760"/>
                  <a:gd name="connsiteY4278" fmla="*/ 858961 h 1411689"/>
                  <a:gd name="connsiteX4279" fmla="*/ 2229600 w 2604760"/>
                  <a:gd name="connsiteY4279" fmla="*/ 862218 h 1411689"/>
                  <a:gd name="connsiteX4280" fmla="*/ 2230118 w 2604760"/>
                  <a:gd name="connsiteY4280" fmla="*/ 864706 h 1411689"/>
                  <a:gd name="connsiteX4281" fmla="*/ 2230636 w 2604760"/>
                  <a:gd name="connsiteY4281" fmla="*/ 865892 h 1411689"/>
                  <a:gd name="connsiteX4282" fmla="*/ 2231162 w 2604760"/>
                  <a:gd name="connsiteY4282" fmla="*/ 865449 h 1411689"/>
                  <a:gd name="connsiteX4283" fmla="*/ 2231680 w 2604760"/>
                  <a:gd name="connsiteY4283" fmla="*/ 863328 h 1411689"/>
                  <a:gd name="connsiteX4284" fmla="*/ 2232206 w 2604760"/>
                  <a:gd name="connsiteY4284" fmla="*/ 859821 h 1411689"/>
                  <a:gd name="connsiteX4285" fmla="*/ 2232723 w 2604760"/>
                  <a:gd name="connsiteY4285" fmla="*/ 855537 h 1411689"/>
                  <a:gd name="connsiteX4286" fmla="*/ 2233241 w 2604760"/>
                  <a:gd name="connsiteY4286" fmla="*/ 851362 h 1411689"/>
                  <a:gd name="connsiteX4287" fmla="*/ 2233767 w 2604760"/>
                  <a:gd name="connsiteY4287" fmla="*/ 848206 h 1411689"/>
                  <a:gd name="connsiteX4288" fmla="*/ 2234285 w 2604760"/>
                  <a:gd name="connsiteY4288" fmla="*/ 846820 h 1411689"/>
                  <a:gd name="connsiteX4289" fmla="*/ 2234811 w 2604760"/>
                  <a:gd name="connsiteY4289" fmla="*/ 847613 h 1411689"/>
                  <a:gd name="connsiteX4290" fmla="*/ 2235329 w 2604760"/>
                  <a:gd name="connsiteY4290" fmla="*/ 850636 h 1411689"/>
                  <a:gd name="connsiteX4291" fmla="*/ 2235846 w 2604760"/>
                  <a:gd name="connsiteY4291" fmla="*/ 855529 h 1411689"/>
                  <a:gd name="connsiteX4292" fmla="*/ 2236373 w 2604760"/>
                  <a:gd name="connsiteY4292" fmla="*/ 861533 h 1411689"/>
                  <a:gd name="connsiteX4293" fmla="*/ 2236890 w 2604760"/>
                  <a:gd name="connsiteY4293" fmla="*/ 867562 h 1411689"/>
                  <a:gd name="connsiteX4294" fmla="*/ 2237416 w 2604760"/>
                  <a:gd name="connsiteY4294" fmla="*/ 872438 h 1411689"/>
                  <a:gd name="connsiteX4295" fmla="*/ 2237934 w 2604760"/>
                  <a:gd name="connsiteY4295" fmla="*/ 875119 h 1411689"/>
                  <a:gd name="connsiteX4296" fmla="*/ 2238452 w 2604760"/>
                  <a:gd name="connsiteY4296" fmla="*/ 874952 h 1411689"/>
                  <a:gd name="connsiteX4297" fmla="*/ 2238978 w 2604760"/>
                  <a:gd name="connsiteY4297" fmla="*/ 871779 h 1411689"/>
                  <a:gd name="connsiteX4298" fmla="*/ 2239495 w 2604760"/>
                  <a:gd name="connsiteY4298" fmla="*/ 865975 h 1411689"/>
                  <a:gd name="connsiteX4299" fmla="*/ 2240021 w 2604760"/>
                  <a:gd name="connsiteY4299" fmla="*/ 858427 h 1411689"/>
                  <a:gd name="connsiteX4300" fmla="*/ 2240539 w 2604760"/>
                  <a:gd name="connsiteY4300" fmla="*/ 850394 h 1411689"/>
                  <a:gd name="connsiteX4301" fmla="*/ 2241057 w 2604760"/>
                  <a:gd name="connsiteY4301" fmla="*/ 843254 h 1411689"/>
                  <a:gd name="connsiteX4302" fmla="*/ 2241583 w 2604760"/>
                  <a:gd name="connsiteY4302" fmla="*/ 838227 h 1411689"/>
                  <a:gd name="connsiteX4303" fmla="*/ 2242101 w 2604760"/>
                  <a:gd name="connsiteY4303" fmla="*/ 836123 h 1411689"/>
                  <a:gd name="connsiteX4304" fmla="*/ 2242627 w 2604760"/>
                  <a:gd name="connsiteY4304" fmla="*/ 837300 h 1411689"/>
                  <a:gd name="connsiteX4305" fmla="*/ 2243144 w 2604760"/>
                  <a:gd name="connsiteY4305" fmla="*/ 841567 h 1411689"/>
                  <a:gd name="connsiteX4306" fmla="*/ 2243662 w 2604760"/>
                  <a:gd name="connsiteY4306" fmla="*/ 848147 h 1411689"/>
                  <a:gd name="connsiteX4307" fmla="*/ 2244188 w 2604760"/>
                  <a:gd name="connsiteY4307" fmla="*/ 855780 h 1411689"/>
                  <a:gd name="connsiteX4308" fmla="*/ 2244706 w 2604760"/>
                  <a:gd name="connsiteY4308" fmla="*/ 862902 h 1411689"/>
                  <a:gd name="connsiteX4309" fmla="*/ 2245232 w 2604760"/>
                  <a:gd name="connsiteY4309" fmla="*/ 868038 h 1411689"/>
                  <a:gd name="connsiteX4310" fmla="*/ 2245750 w 2604760"/>
                  <a:gd name="connsiteY4310" fmla="*/ 870084 h 1411689"/>
                  <a:gd name="connsiteX4311" fmla="*/ 2246268 w 2604760"/>
                  <a:gd name="connsiteY4311" fmla="*/ 868464 h 1411689"/>
                  <a:gd name="connsiteX4312" fmla="*/ 2246794 w 2604760"/>
                  <a:gd name="connsiteY4312" fmla="*/ 863270 h 1411689"/>
                  <a:gd name="connsiteX4313" fmla="*/ 2247311 w 2604760"/>
                  <a:gd name="connsiteY4313" fmla="*/ 855254 h 1411689"/>
                  <a:gd name="connsiteX4314" fmla="*/ 2247837 w 2604760"/>
                  <a:gd name="connsiteY4314" fmla="*/ 845684 h 1411689"/>
                  <a:gd name="connsiteX4315" fmla="*/ 2248355 w 2604760"/>
                  <a:gd name="connsiteY4315" fmla="*/ 836106 h 1411689"/>
                  <a:gd name="connsiteX4316" fmla="*/ 2248873 w 2604760"/>
                  <a:gd name="connsiteY4316" fmla="*/ 828040 h 1411689"/>
                  <a:gd name="connsiteX4317" fmla="*/ 2249399 w 2604760"/>
                  <a:gd name="connsiteY4317" fmla="*/ 822704 h 1411689"/>
                  <a:gd name="connsiteX4318" fmla="*/ 2249916 w 2604760"/>
                  <a:gd name="connsiteY4318" fmla="*/ 820867 h 1411689"/>
                  <a:gd name="connsiteX4319" fmla="*/ 2250443 w 2604760"/>
                  <a:gd name="connsiteY4319" fmla="*/ 822646 h 1411689"/>
                  <a:gd name="connsiteX4320" fmla="*/ 2250960 w 2604760"/>
                  <a:gd name="connsiteY4320" fmla="*/ 827547 h 1411689"/>
                  <a:gd name="connsiteX4321" fmla="*/ 2251478 w 2604760"/>
                  <a:gd name="connsiteY4321" fmla="*/ 834436 h 1411689"/>
                  <a:gd name="connsiteX4322" fmla="*/ 2252004 w 2604760"/>
                  <a:gd name="connsiteY4322" fmla="*/ 841826 h 1411689"/>
                  <a:gd name="connsiteX4323" fmla="*/ 2252522 w 2604760"/>
                  <a:gd name="connsiteY4323" fmla="*/ 848164 h 1411689"/>
                  <a:gd name="connsiteX4324" fmla="*/ 2253048 w 2604760"/>
                  <a:gd name="connsiteY4324" fmla="*/ 852139 h 1411689"/>
                  <a:gd name="connsiteX4325" fmla="*/ 2253566 w 2604760"/>
                  <a:gd name="connsiteY4325" fmla="*/ 852915 h 1411689"/>
                  <a:gd name="connsiteX4326" fmla="*/ 2254083 w 2604760"/>
                  <a:gd name="connsiteY4326" fmla="*/ 850235 h 1411689"/>
                  <a:gd name="connsiteX4327" fmla="*/ 2254609 w 2604760"/>
                  <a:gd name="connsiteY4327" fmla="*/ 844490 h 1411689"/>
                  <a:gd name="connsiteX4328" fmla="*/ 2255127 w 2604760"/>
                  <a:gd name="connsiteY4328" fmla="*/ 836624 h 1411689"/>
                  <a:gd name="connsiteX4329" fmla="*/ 2255653 w 2604760"/>
                  <a:gd name="connsiteY4329" fmla="*/ 827965 h 1411689"/>
                  <a:gd name="connsiteX4330" fmla="*/ 2256171 w 2604760"/>
                  <a:gd name="connsiteY4330" fmla="*/ 819949 h 1411689"/>
                  <a:gd name="connsiteX4331" fmla="*/ 2256689 w 2604760"/>
                  <a:gd name="connsiteY4331" fmla="*/ 813820 h 1411689"/>
                  <a:gd name="connsiteX4332" fmla="*/ 2257215 w 2604760"/>
                  <a:gd name="connsiteY4332" fmla="*/ 810429 h 1411689"/>
                  <a:gd name="connsiteX4333" fmla="*/ 2257732 w 2604760"/>
                  <a:gd name="connsiteY4333" fmla="*/ 810079 h 1411689"/>
                  <a:gd name="connsiteX4334" fmla="*/ 2258258 w 2604760"/>
                  <a:gd name="connsiteY4334" fmla="*/ 812500 h 1411689"/>
                  <a:gd name="connsiteX4335" fmla="*/ 2258776 w 2604760"/>
                  <a:gd name="connsiteY4335" fmla="*/ 816909 h 1411689"/>
                  <a:gd name="connsiteX4336" fmla="*/ 2259294 w 2604760"/>
                  <a:gd name="connsiteY4336" fmla="*/ 822228 h 1411689"/>
                  <a:gd name="connsiteX4337" fmla="*/ 2259820 w 2604760"/>
                  <a:gd name="connsiteY4337" fmla="*/ 827272 h 1411689"/>
                  <a:gd name="connsiteX4338" fmla="*/ 2260338 w 2604760"/>
                  <a:gd name="connsiteY4338" fmla="*/ 831021 h 1411689"/>
                  <a:gd name="connsiteX4339" fmla="*/ 2260864 w 2604760"/>
                  <a:gd name="connsiteY4339" fmla="*/ 832758 h 1411689"/>
                  <a:gd name="connsiteX4340" fmla="*/ 2261382 w 2604760"/>
                  <a:gd name="connsiteY4340" fmla="*/ 832215 h 1411689"/>
                  <a:gd name="connsiteX4341" fmla="*/ 2261899 w 2604760"/>
                  <a:gd name="connsiteY4341" fmla="*/ 829568 h 1411689"/>
                  <a:gd name="connsiteX4342" fmla="*/ 2262425 w 2604760"/>
                  <a:gd name="connsiteY4342" fmla="*/ 825401 h 1411689"/>
                  <a:gd name="connsiteX4343" fmla="*/ 2262943 w 2604760"/>
                  <a:gd name="connsiteY4343" fmla="*/ 820583 h 1411689"/>
                  <a:gd name="connsiteX4344" fmla="*/ 2263469 w 2604760"/>
                  <a:gd name="connsiteY4344" fmla="*/ 816066 h 1411689"/>
                  <a:gd name="connsiteX4345" fmla="*/ 2263987 w 2604760"/>
                  <a:gd name="connsiteY4345" fmla="*/ 812642 h 1411689"/>
                  <a:gd name="connsiteX4346" fmla="*/ 2264504 w 2604760"/>
                  <a:gd name="connsiteY4346" fmla="*/ 810813 h 1411689"/>
                  <a:gd name="connsiteX4347" fmla="*/ 2265030 w 2604760"/>
                  <a:gd name="connsiteY4347" fmla="*/ 810646 h 1411689"/>
                  <a:gd name="connsiteX4348" fmla="*/ 2265548 w 2604760"/>
                  <a:gd name="connsiteY4348" fmla="*/ 811849 h 1411689"/>
                  <a:gd name="connsiteX4349" fmla="*/ 2266074 w 2604760"/>
                  <a:gd name="connsiteY4349" fmla="*/ 813878 h 1411689"/>
                  <a:gd name="connsiteX4350" fmla="*/ 2266592 w 2604760"/>
                  <a:gd name="connsiteY4350" fmla="*/ 816133 h 1411689"/>
                  <a:gd name="connsiteX4351" fmla="*/ 2267110 w 2604760"/>
                  <a:gd name="connsiteY4351" fmla="*/ 818037 h 1411689"/>
                  <a:gd name="connsiteX4352" fmla="*/ 2267636 w 2604760"/>
                  <a:gd name="connsiteY4352" fmla="*/ 819172 h 1411689"/>
                  <a:gd name="connsiteX4353" fmla="*/ 2268154 w 2604760"/>
                  <a:gd name="connsiteY4353" fmla="*/ 819398 h 1411689"/>
                  <a:gd name="connsiteX4354" fmla="*/ 2268680 w 2604760"/>
                  <a:gd name="connsiteY4354" fmla="*/ 818813 h 1411689"/>
                  <a:gd name="connsiteX4355" fmla="*/ 2269197 w 2604760"/>
                  <a:gd name="connsiteY4355" fmla="*/ 817786 h 1411689"/>
                  <a:gd name="connsiteX4356" fmla="*/ 2269715 w 2604760"/>
                  <a:gd name="connsiteY4356" fmla="*/ 816826 h 1411689"/>
                  <a:gd name="connsiteX4357" fmla="*/ 2270241 w 2604760"/>
                  <a:gd name="connsiteY4357" fmla="*/ 816391 h 1411689"/>
                  <a:gd name="connsiteX4358" fmla="*/ 2270759 w 2604760"/>
                  <a:gd name="connsiteY4358" fmla="*/ 816842 h 1411689"/>
                  <a:gd name="connsiteX4359" fmla="*/ 2271285 w 2604760"/>
                  <a:gd name="connsiteY4359" fmla="*/ 818304 h 1411689"/>
                  <a:gd name="connsiteX4360" fmla="*/ 2271803 w 2604760"/>
                  <a:gd name="connsiteY4360" fmla="*/ 820575 h 1411689"/>
                  <a:gd name="connsiteX4361" fmla="*/ 2272320 w 2604760"/>
                  <a:gd name="connsiteY4361" fmla="*/ 823205 h 1411689"/>
                  <a:gd name="connsiteX4362" fmla="*/ 2272846 w 2604760"/>
                  <a:gd name="connsiteY4362" fmla="*/ 825552 h 1411689"/>
                  <a:gd name="connsiteX4363" fmla="*/ 2273364 w 2604760"/>
                  <a:gd name="connsiteY4363" fmla="*/ 827021 h 1411689"/>
                  <a:gd name="connsiteX4364" fmla="*/ 2273890 w 2604760"/>
                  <a:gd name="connsiteY4364" fmla="*/ 827238 h 1411689"/>
                  <a:gd name="connsiteX4365" fmla="*/ 2274408 w 2604760"/>
                  <a:gd name="connsiteY4365" fmla="*/ 826078 h 1411689"/>
                  <a:gd name="connsiteX4366" fmla="*/ 2274925 w 2604760"/>
                  <a:gd name="connsiteY4366" fmla="*/ 823748 h 1411689"/>
                  <a:gd name="connsiteX4367" fmla="*/ 2275452 w 2604760"/>
                  <a:gd name="connsiteY4367" fmla="*/ 820767 h 1411689"/>
                  <a:gd name="connsiteX4368" fmla="*/ 2275969 w 2604760"/>
                  <a:gd name="connsiteY4368" fmla="*/ 817861 h 1411689"/>
                  <a:gd name="connsiteX4369" fmla="*/ 2276495 w 2604760"/>
                  <a:gd name="connsiteY4369" fmla="*/ 815907 h 1411689"/>
                  <a:gd name="connsiteX4370" fmla="*/ 2277013 w 2604760"/>
                  <a:gd name="connsiteY4370" fmla="*/ 815632 h 1411689"/>
                  <a:gd name="connsiteX4371" fmla="*/ 2277531 w 2604760"/>
                  <a:gd name="connsiteY4371" fmla="*/ 817477 h 1411689"/>
                  <a:gd name="connsiteX4372" fmla="*/ 2278057 w 2604760"/>
                  <a:gd name="connsiteY4372" fmla="*/ 821418 h 1411689"/>
                  <a:gd name="connsiteX4373" fmla="*/ 2278575 w 2604760"/>
                  <a:gd name="connsiteY4373" fmla="*/ 827063 h 1411689"/>
                  <a:gd name="connsiteX4374" fmla="*/ 2279101 w 2604760"/>
                  <a:gd name="connsiteY4374" fmla="*/ 833626 h 1411689"/>
                  <a:gd name="connsiteX4375" fmla="*/ 2279618 w 2604760"/>
                  <a:gd name="connsiteY4375" fmla="*/ 840081 h 1411689"/>
                  <a:gd name="connsiteX4376" fmla="*/ 2280136 w 2604760"/>
                  <a:gd name="connsiteY4376" fmla="*/ 845308 h 1411689"/>
                  <a:gd name="connsiteX4377" fmla="*/ 2280662 w 2604760"/>
                  <a:gd name="connsiteY4377" fmla="*/ 848381 h 1411689"/>
                  <a:gd name="connsiteX4378" fmla="*/ 2281180 w 2604760"/>
                  <a:gd name="connsiteY4378" fmla="*/ 848765 h 1411689"/>
                  <a:gd name="connsiteX4379" fmla="*/ 2281706 w 2604760"/>
                  <a:gd name="connsiteY4379" fmla="*/ 846436 h 1411689"/>
                  <a:gd name="connsiteX4380" fmla="*/ 2282224 w 2604760"/>
                  <a:gd name="connsiteY4380" fmla="*/ 841868 h 1411689"/>
                  <a:gd name="connsiteX4381" fmla="*/ 2282741 w 2604760"/>
                  <a:gd name="connsiteY4381" fmla="*/ 835981 h 1411689"/>
                  <a:gd name="connsiteX4382" fmla="*/ 2283268 w 2604760"/>
                  <a:gd name="connsiteY4382" fmla="*/ 830027 h 1411689"/>
                  <a:gd name="connsiteX4383" fmla="*/ 2283785 w 2604760"/>
                  <a:gd name="connsiteY4383" fmla="*/ 825326 h 1411689"/>
                  <a:gd name="connsiteX4384" fmla="*/ 2284311 w 2604760"/>
                  <a:gd name="connsiteY4384" fmla="*/ 823055 h 1411689"/>
                  <a:gd name="connsiteX4385" fmla="*/ 2284829 w 2604760"/>
                  <a:gd name="connsiteY4385" fmla="*/ 823890 h 1411689"/>
                  <a:gd name="connsiteX4386" fmla="*/ 2285347 w 2604760"/>
                  <a:gd name="connsiteY4386" fmla="*/ 827915 h 1411689"/>
                  <a:gd name="connsiteX4387" fmla="*/ 2285873 w 2604760"/>
                  <a:gd name="connsiteY4387" fmla="*/ 834637 h 1411689"/>
                  <a:gd name="connsiteX4388" fmla="*/ 2286390 w 2604760"/>
                  <a:gd name="connsiteY4388" fmla="*/ 843096 h 1411689"/>
                  <a:gd name="connsiteX4389" fmla="*/ 2286916 w 2604760"/>
                  <a:gd name="connsiteY4389" fmla="*/ 851972 h 1411689"/>
                  <a:gd name="connsiteX4390" fmla="*/ 2287434 w 2604760"/>
                  <a:gd name="connsiteY4390" fmla="*/ 859829 h 1411689"/>
                  <a:gd name="connsiteX4391" fmla="*/ 2287952 w 2604760"/>
                  <a:gd name="connsiteY4391" fmla="*/ 865341 h 1411689"/>
                  <a:gd name="connsiteX4392" fmla="*/ 2288478 w 2604760"/>
                  <a:gd name="connsiteY4392" fmla="*/ 867629 h 1411689"/>
                  <a:gd name="connsiteX4393" fmla="*/ 2288996 w 2604760"/>
                  <a:gd name="connsiteY4393" fmla="*/ 866393 h 1411689"/>
                  <a:gd name="connsiteX4394" fmla="*/ 2289522 w 2604760"/>
                  <a:gd name="connsiteY4394" fmla="*/ 861967 h 1411689"/>
                  <a:gd name="connsiteX4395" fmla="*/ 2290039 w 2604760"/>
                  <a:gd name="connsiteY4395" fmla="*/ 855220 h 1411689"/>
                  <a:gd name="connsiteX4396" fmla="*/ 2290557 w 2604760"/>
                  <a:gd name="connsiteY4396" fmla="*/ 847479 h 1411689"/>
                  <a:gd name="connsiteX4397" fmla="*/ 2291083 w 2604760"/>
                  <a:gd name="connsiteY4397" fmla="*/ 840273 h 1411689"/>
                  <a:gd name="connsiteX4398" fmla="*/ 2291601 w 2604760"/>
                  <a:gd name="connsiteY4398" fmla="*/ 835012 h 1411689"/>
                  <a:gd name="connsiteX4399" fmla="*/ 2292127 w 2604760"/>
                  <a:gd name="connsiteY4399" fmla="*/ 832733 h 1411689"/>
                  <a:gd name="connsiteX4400" fmla="*/ 2292645 w 2604760"/>
                  <a:gd name="connsiteY4400" fmla="*/ 833860 h 1411689"/>
                  <a:gd name="connsiteX4401" fmla="*/ 2293163 w 2604760"/>
                  <a:gd name="connsiteY4401" fmla="*/ 838236 h 1411689"/>
                  <a:gd name="connsiteX4402" fmla="*/ 2293689 w 2604760"/>
                  <a:gd name="connsiteY4402" fmla="*/ 845150 h 1411689"/>
                  <a:gd name="connsiteX4403" fmla="*/ 2294206 w 2604760"/>
                  <a:gd name="connsiteY4403" fmla="*/ 853433 h 1411689"/>
                  <a:gd name="connsiteX4404" fmla="*/ 2294732 w 2604760"/>
                  <a:gd name="connsiteY4404" fmla="*/ 861650 h 1411689"/>
                  <a:gd name="connsiteX4405" fmla="*/ 2295250 w 2604760"/>
                  <a:gd name="connsiteY4405" fmla="*/ 868355 h 1411689"/>
                  <a:gd name="connsiteX4406" fmla="*/ 2295768 w 2604760"/>
                  <a:gd name="connsiteY4406" fmla="*/ 872413 h 1411689"/>
                  <a:gd name="connsiteX4407" fmla="*/ 2296294 w 2604760"/>
                  <a:gd name="connsiteY4407" fmla="*/ 873198 h 1411689"/>
                  <a:gd name="connsiteX4408" fmla="*/ 2296811 w 2604760"/>
                  <a:gd name="connsiteY4408" fmla="*/ 870668 h 1411689"/>
                  <a:gd name="connsiteX4409" fmla="*/ 2297338 w 2604760"/>
                  <a:gd name="connsiteY4409" fmla="*/ 865324 h 1411689"/>
                  <a:gd name="connsiteX4410" fmla="*/ 2297855 w 2604760"/>
                  <a:gd name="connsiteY4410" fmla="*/ 858168 h 1411689"/>
                  <a:gd name="connsiteX4411" fmla="*/ 2298373 w 2604760"/>
                  <a:gd name="connsiteY4411" fmla="*/ 850511 h 1411689"/>
                  <a:gd name="connsiteX4412" fmla="*/ 2298899 w 2604760"/>
                  <a:gd name="connsiteY4412" fmla="*/ 843680 h 1411689"/>
                  <a:gd name="connsiteX4413" fmla="*/ 2299417 w 2604760"/>
                  <a:gd name="connsiteY4413" fmla="*/ 838812 h 1411689"/>
                  <a:gd name="connsiteX4414" fmla="*/ 2299943 w 2604760"/>
                  <a:gd name="connsiteY4414" fmla="*/ 836616 h 1411689"/>
                  <a:gd name="connsiteX4415" fmla="*/ 2300461 w 2604760"/>
                  <a:gd name="connsiteY4415" fmla="*/ 837292 h 1411689"/>
                  <a:gd name="connsiteX4416" fmla="*/ 2300978 w 2604760"/>
                  <a:gd name="connsiteY4416" fmla="*/ 840540 h 1411689"/>
                  <a:gd name="connsiteX4417" fmla="*/ 2301504 w 2604760"/>
                  <a:gd name="connsiteY4417" fmla="*/ 845592 h 1411689"/>
                  <a:gd name="connsiteX4418" fmla="*/ 2302022 w 2604760"/>
                  <a:gd name="connsiteY4418" fmla="*/ 851354 h 1411689"/>
                  <a:gd name="connsiteX4419" fmla="*/ 2302548 w 2604760"/>
                  <a:gd name="connsiteY4419" fmla="*/ 856656 h 1411689"/>
                  <a:gd name="connsiteX4420" fmla="*/ 2303066 w 2604760"/>
                  <a:gd name="connsiteY4420" fmla="*/ 860464 h 1411689"/>
                  <a:gd name="connsiteX4421" fmla="*/ 2303584 w 2604760"/>
                  <a:gd name="connsiteY4421" fmla="*/ 862067 h 1411689"/>
                  <a:gd name="connsiteX4422" fmla="*/ 2304110 w 2604760"/>
                  <a:gd name="connsiteY4422" fmla="*/ 861216 h 1411689"/>
                  <a:gd name="connsiteX4423" fmla="*/ 2304627 w 2604760"/>
                  <a:gd name="connsiteY4423" fmla="*/ 858093 h 1411689"/>
                  <a:gd name="connsiteX4424" fmla="*/ 2305154 w 2604760"/>
                  <a:gd name="connsiteY4424" fmla="*/ 853258 h 1411689"/>
                  <a:gd name="connsiteX4425" fmla="*/ 2305671 w 2604760"/>
                  <a:gd name="connsiteY4425" fmla="*/ 847571 h 1411689"/>
                  <a:gd name="connsiteX4426" fmla="*/ 2306189 w 2604760"/>
                  <a:gd name="connsiteY4426" fmla="*/ 841960 h 1411689"/>
                  <a:gd name="connsiteX4427" fmla="*/ 2306715 w 2604760"/>
                  <a:gd name="connsiteY4427" fmla="*/ 837275 h 1411689"/>
                  <a:gd name="connsiteX4428" fmla="*/ 2307233 w 2604760"/>
                  <a:gd name="connsiteY4428" fmla="*/ 834119 h 1411689"/>
                  <a:gd name="connsiteX4429" fmla="*/ 2307759 w 2604760"/>
                  <a:gd name="connsiteY4429" fmla="*/ 832733 h 1411689"/>
                  <a:gd name="connsiteX4430" fmla="*/ 2308276 w 2604760"/>
                  <a:gd name="connsiteY4430" fmla="*/ 832967 h 1411689"/>
                  <a:gd name="connsiteX4431" fmla="*/ 2308794 w 2604760"/>
                  <a:gd name="connsiteY4431" fmla="*/ 834370 h 1411689"/>
                  <a:gd name="connsiteX4432" fmla="*/ 2309320 w 2604760"/>
                  <a:gd name="connsiteY4432" fmla="*/ 836307 h 1411689"/>
                  <a:gd name="connsiteX4433" fmla="*/ 2309838 w 2604760"/>
                  <a:gd name="connsiteY4433" fmla="*/ 838094 h 1411689"/>
                  <a:gd name="connsiteX4434" fmla="*/ 2310364 w 2604760"/>
                  <a:gd name="connsiteY4434" fmla="*/ 839163 h 1411689"/>
                  <a:gd name="connsiteX4435" fmla="*/ 2310882 w 2604760"/>
                  <a:gd name="connsiteY4435" fmla="*/ 839163 h 1411689"/>
                  <a:gd name="connsiteX4436" fmla="*/ 2311399 w 2604760"/>
                  <a:gd name="connsiteY4436" fmla="*/ 838019 h 1411689"/>
                  <a:gd name="connsiteX4437" fmla="*/ 2311925 w 2604760"/>
                  <a:gd name="connsiteY4437" fmla="*/ 835948 h 1411689"/>
                  <a:gd name="connsiteX4438" fmla="*/ 2312443 w 2604760"/>
                  <a:gd name="connsiteY4438" fmla="*/ 833351 h 1411689"/>
                  <a:gd name="connsiteX4439" fmla="*/ 2312969 w 2604760"/>
                  <a:gd name="connsiteY4439" fmla="*/ 830712 h 1411689"/>
                  <a:gd name="connsiteX4440" fmla="*/ 2313487 w 2604760"/>
                  <a:gd name="connsiteY4440" fmla="*/ 828483 h 1411689"/>
                  <a:gd name="connsiteX4441" fmla="*/ 2314005 w 2604760"/>
                  <a:gd name="connsiteY4441" fmla="*/ 826971 h 1411689"/>
                  <a:gd name="connsiteX4442" fmla="*/ 2314531 w 2604760"/>
                  <a:gd name="connsiteY4442" fmla="*/ 826262 h 1411689"/>
                  <a:gd name="connsiteX4443" fmla="*/ 2315049 w 2604760"/>
                  <a:gd name="connsiteY4443" fmla="*/ 826170 h 1411689"/>
                  <a:gd name="connsiteX4444" fmla="*/ 2315575 w 2604760"/>
                  <a:gd name="connsiteY4444" fmla="*/ 826303 h 1411689"/>
                  <a:gd name="connsiteX4445" fmla="*/ 2316092 w 2604760"/>
                  <a:gd name="connsiteY4445" fmla="*/ 826170 h 1411689"/>
                  <a:gd name="connsiteX4446" fmla="*/ 2316610 w 2604760"/>
                  <a:gd name="connsiteY4446" fmla="*/ 825326 h 1411689"/>
                  <a:gd name="connsiteX4447" fmla="*/ 2317136 w 2604760"/>
                  <a:gd name="connsiteY4447" fmla="*/ 823548 h 1411689"/>
                  <a:gd name="connsiteX4448" fmla="*/ 2317654 w 2604760"/>
                  <a:gd name="connsiteY4448" fmla="*/ 820834 h 1411689"/>
                  <a:gd name="connsiteX4449" fmla="*/ 2318180 w 2604760"/>
                  <a:gd name="connsiteY4449" fmla="*/ 817444 h 1411689"/>
                  <a:gd name="connsiteX4450" fmla="*/ 2318697 w 2604760"/>
                  <a:gd name="connsiteY4450" fmla="*/ 813870 h 1411689"/>
                  <a:gd name="connsiteX4451" fmla="*/ 2319215 w 2604760"/>
                  <a:gd name="connsiteY4451" fmla="*/ 810755 h 1411689"/>
                  <a:gd name="connsiteX4452" fmla="*/ 2319741 w 2604760"/>
                  <a:gd name="connsiteY4452" fmla="*/ 808734 h 1411689"/>
                  <a:gd name="connsiteX4453" fmla="*/ 2320259 w 2604760"/>
                  <a:gd name="connsiteY4453" fmla="*/ 808283 h 1411689"/>
                  <a:gd name="connsiteX4454" fmla="*/ 2320785 w 2604760"/>
                  <a:gd name="connsiteY4454" fmla="*/ 809561 h 1411689"/>
                  <a:gd name="connsiteX4455" fmla="*/ 2321303 w 2604760"/>
                  <a:gd name="connsiteY4455" fmla="*/ 812358 h 1411689"/>
                  <a:gd name="connsiteX4456" fmla="*/ 2321820 w 2604760"/>
                  <a:gd name="connsiteY4456" fmla="*/ 816108 h 1411689"/>
                  <a:gd name="connsiteX4457" fmla="*/ 2322347 w 2604760"/>
                  <a:gd name="connsiteY4457" fmla="*/ 819999 h 1411689"/>
                  <a:gd name="connsiteX4458" fmla="*/ 2322864 w 2604760"/>
                  <a:gd name="connsiteY4458" fmla="*/ 823097 h 1411689"/>
                  <a:gd name="connsiteX4459" fmla="*/ 2323390 w 2604760"/>
                  <a:gd name="connsiteY4459" fmla="*/ 824508 h 1411689"/>
                  <a:gd name="connsiteX4460" fmla="*/ 2323908 w 2604760"/>
                  <a:gd name="connsiteY4460" fmla="*/ 823639 h 1411689"/>
                  <a:gd name="connsiteX4461" fmla="*/ 2324426 w 2604760"/>
                  <a:gd name="connsiteY4461" fmla="*/ 820375 h 1411689"/>
                  <a:gd name="connsiteX4462" fmla="*/ 2324952 w 2604760"/>
                  <a:gd name="connsiteY4462" fmla="*/ 815089 h 1411689"/>
                  <a:gd name="connsiteX4463" fmla="*/ 2325470 w 2604760"/>
                  <a:gd name="connsiteY4463" fmla="*/ 808592 h 1411689"/>
                  <a:gd name="connsiteX4464" fmla="*/ 2325996 w 2604760"/>
                  <a:gd name="connsiteY4464" fmla="*/ 801971 h 1411689"/>
                  <a:gd name="connsiteX4465" fmla="*/ 2326513 w 2604760"/>
                  <a:gd name="connsiteY4465" fmla="*/ 796476 h 1411689"/>
                  <a:gd name="connsiteX4466" fmla="*/ 2327031 w 2604760"/>
                  <a:gd name="connsiteY4466" fmla="*/ 793220 h 1411689"/>
                  <a:gd name="connsiteX4467" fmla="*/ 2327557 w 2604760"/>
                  <a:gd name="connsiteY4467" fmla="*/ 792986 h 1411689"/>
                  <a:gd name="connsiteX4468" fmla="*/ 2328075 w 2604760"/>
                  <a:gd name="connsiteY4468" fmla="*/ 795925 h 1411689"/>
                  <a:gd name="connsiteX4469" fmla="*/ 2328601 w 2604760"/>
                  <a:gd name="connsiteY4469" fmla="*/ 801628 h 1411689"/>
                  <a:gd name="connsiteX4470" fmla="*/ 2329119 w 2604760"/>
                  <a:gd name="connsiteY4470" fmla="*/ 809152 h 1411689"/>
                  <a:gd name="connsiteX4471" fmla="*/ 2329636 w 2604760"/>
                  <a:gd name="connsiteY4471" fmla="*/ 817201 h 1411689"/>
                  <a:gd name="connsiteX4472" fmla="*/ 2330163 w 2604760"/>
                  <a:gd name="connsiteY4472" fmla="*/ 824324 h 1411689"/>
                  <a:gd name="connsiteX4473" fmla="*/ 2330680 w 2604760"/>
                  <a:gd name="connsiteY4473" fmla="*/ 829159 h 1411689"/>
                  <a:gd name="connsiteX4474" fmla="*/ 2331206 w 2604760"/>
                  <a:gd name="connsiteY4474" fmla="*/ 830745 h 1411689"/>
                  <a:gd name="connsiteX4475" fmla="*/ 2331724 w 2604760"/>
                  <a:gd name="connsiteY4475" fmla="*/ 828766 h 1411689"/>
                  <a:gd name="connsiteX4476" fmla="*/ 2332242 w 2604760"/>
                  <a:gd name="connsiteY4476" fmla="*/ 823589 h 1411689"/>
                  <a:gd name="connsiteX4477" fmla="*/ 2332768 w 2604760"/>
                  <a:gd name="connsiteY4477" fmla="*/ 816199 h 1411689"/>
                  <a:gd name="connsiteX4478" fmla="*/ 2333285 w 2604760"/>
                  <a:gd name="connsiteY4478" fmla="*/ 807999 h 1411689"/>
                  <a:gd name="connsiteX4479" fmla="*/ 2333811 w 2604760"/>
                  <a:gd name="connsiteY4479" fmla="*/ 800609 h 1411689"/>
                  <a:gd name="connsiteX4480" fmla="*/ 2334329 w 2604760"/>
                  <a:gd name="connsiteY4480" fmla="*/ 795549 h 1411689"/>
                  <a:gd name="connsiteX4481" fmla="*/ 2334847 w 2604760"/>
                  <a:gd name="connsiteY4481" fmla="*/ 793913 h 1411689"/>
                  <a:gd name="connsiteX4482" fmla="*/ 2335373 w 2604760"/>
                  <a:gd name="connsiteY4482" fmla="*/ 796125 h 1411689"/>
                  <a:gd name="connsiteX4483" fmla="*/ 2335891 w 2604760"/>
                  <a:gd name="connsiteY4483" fmla="*/ 801904 h 1411689"/>
                  <a:gd name="connsiteX4484" fmla="*/ 2336417 w 2604760"/>
                  <a:gd name="connsiteY4484" fmla="*/ 810346 h 1411689"/>
                  <a:gd name="connsiteX4485" fmla="*/ 2336935 w 2604760"/>
                  <a:gd name="connsiteY4485" fmla="*/ 820099 h 1411689"/>
                  <a:gd name="connsiteX4486" fmla="*/ 2337452 w 2604760"/>
                  <a:gd name="connsiteY4486" fmla="*/ 829560 h 1411689"/>
                  <a:gd name="connsiteX4487" fmla="*/ 2337978 w 2604760"/>
                  <a:gd name="connsiteY4487" fmla="*/ 837167 h 1411689"/>
                  <a:gd name="connsiteX4488" fmla="*/ 2338496 w 2604760"/>
                  <a:gd name="connsiteY4488" fmla="*/ 841676 h 1411689"/>
                  <a:gd name="connsiteX4489" fmla="*/ 2339022 w 2604760"/>
                  <a:gd name="connsiteY4489" fmla="*/ 842486 h 1411689"/>
                  <a:gd name="connsiteX4490" fmla="*/ 2339540 w 2604760"/>
                  <a:gd name="connsiteY4490" fmla="*/ 839697 h 1411689"/>
                  <a:gd name="connsiteX4491" fmla="*/ 2340058 w 2604760"/>
                  <a:gd name="connsiteY4491" fmla="*/ 834077 h 1411689"/>
                  <a:gd name="connsiteX4492" fmla="*/ 2340584 w 2604760"/>
                  <a:gd name="connsiteY4492" fmla="*/ 826879 h 1411689"/>
                  <a:gd name="connsiteX4493" fmla="*/ 2341101 w 2604760"/>
                  <a:gd name="connsiteY4493" fmla="*/ 819623 h 1411689"/>
                  <a:gd name="connsiteX4494" fmla="*/ 2341627 w 2604760"/>
                  <a:gd name="connsiteY4494" fmla="*/ 813828 h 1411689"/>
                  <a:gd name="connsiteX4495" fmla="*/ 2342145 w 2604760"/>
                  <a:gd name="connsiteY4495" fmla="*/ 810705 h 1411689"/>
                  <a:gd name="connsiteX4496" fmla="*/ 2342663 w 2604760"/>
                  <a:gd name="connsiteY4496" fmla="*/ 810914 h 1411689"/>
                  <a:gd name="connsiteX4497" fmla="*/ 2343189 w 2604760"/>
                  <a:gd name="connsiteY4497" fmla="*/ 814463 h 1411689"/>
                  <a:gd name="connsiteX4498" fmla="*/ 2343706 w 2604760"/>
                  <a:gd name="connsiteY4498" fmla="*/ 820775 h 1411689"/>
                  <a:gd name="connsiteX4499" fmla="*/ 2344233 w 2604760"/>
                  <a:gd name="connsiteY4499" fmla="*/ 828825 h 1411689"/>
                  <a:gd name="connsiteX4500" fmla="*/ 2344750 w 2604760"/>
                  <a:gd name="connsiteY4500" fmla="*/ 837300 h 1411689"/>
                  <a:gd name="connsiteX4501" fmla="*/ 2345268 w 2604760"/>
                  <a:gd name="connsiteY4501" fmla="*/ 844841 h 1411689"/>
                  <a:gd name="connsiteX4502" fmla="*/ 2345794 w 2604760"/>
                  <a:gd name="connsiteY4502" fmla="*/ 850310 h 1411689"/>
                  <a:gd name="connsiteX4503" fmla="*/ 2346312 w 2604760"/>
                  <a:gd name="connsiteY4503" fmla="*/ 853041 h 1411689"/>
                  <a:gd name="connsiteX4504" fmla="*/ 2346838 w 2604760"/>
                  <a:gd name="connsiteY4504" fmla="*/ 852890 h 1411689"/>
                  <a:gd name="connsiteX4505" fmla="*/ 2347356 w 2604760"/>
                  <a:gd name="connsiteY4505" fmla="*/ 850252 h 1411689"/>
                  <a:gd name="connsiteX4506" fmla="*/ 2347873 w 2604760"/>
                  <a:gd name="connsiteY4506" fmla="*/ 845910 h 1411689"/>
                  <a:gd name="connsiteX4507" fmla="*/ 2348399 w 2604760"/>
                  <a:gd name="connsiteY4507" fmla="*/ 840925 h 1411689"/>
                  <a:gd name="connsiteX4508" fmla="*/ 2348917 w 2604760"/>
                  <a:gd name="connsiteY4508" fmla="*/ 836399 h 1411689"/>
                  <a:gd name="connsiteX4509" fmla="*/ 2349443 w 2604760"/>
                  <a:gd name="connsiteY4509" fmla="*/ 833284 h 1411689"/>
                  <a:gd name="connsiteX4510" fmla="*/ 2349961 w 2604760"/>
                  <a:gd name="connsiteY4510" fmla="*/ 832182 h 1411689"/>
                  <a:gd name="connsiteX4511" fmla="*/ 2350479 w 2604760"/>
                  <a:gd name="connsiteY4511" fmla="*/ 833267 h 1411689"/>
                  <a:gd name="connsiteX4512" fmla="*/ 2351005 w 2604760"/>
                  <a:gd name="connsiteY4512" fmla="*/ 836248 h 1411689"/>
                  <a:gd name="connsiteX4513" fmla="*/ 2351522 w 2604760"/>
                  <a:gd name="connsiteY4513" fmla="*/ 840507 h 1411689"/>
                  <a:gd name="connsiteX4514" fmla="*/ 2352049 w 2604760"/>
                  <a:gd name="connsiteY4514" fmla="*/ 845233 h 1411689"/>
                  <a:gd name="connsiteX4515" fmla="*/ 2352566 w 2604760"/>
                  <a:gd name="connsiteY4515" fmla="*/ 849592 h 1411689"/>
                  <a:gd name="connsiteX4516" fmla="*/ 2353084 w 2604760"/>
                  <a:gd name="connsiteY4516" fmla="*/ 852932 h 1411689"/>
                  <a:gd name="connsiteX4517" fmla="*/ 2353610 w 2604760"/>
                  <a:gd name="connsiteY4517" fmla="*/ 854844 h 1411689"/>
                  <a:gd name="connsiteX4518" fmla="*/ 2354128 w 2604760"/>
                  <a:gd name="connsiteY4518" fmla="*/ 855270 h 1411689"/>
                  <a:gd name="connsiteX4519" fmla="*/ 2354654 w 2604760"/>
                  <a:gd name="connsiteY4519" fmla="*/ 854402 h 1411689"/>
                  <a:gd name="connsiteX4520" fmla="*/ 2355171 w 2604760"/>
                  <a:gd name="connsiteY4520" fmla="*/ 852682 h 1411689"/>
                  <a:gd name="connsiteX4521" fmla="*/ 2355689 w 2604760"/>
                  <a:gd name="connsiteY4521" fmla="*/ 850644 h 1411689"/>
                  <a:gd name="connsiteX4522" fmla="*/ 2356215 w 2604760"/>
                  <a:gd name="connsiteY4522" fmla="*/ 848815 h 1411689"/>
                  <a:gd name="connsiteX4523" fmla="*/ 2356733 w 2604760"/>
                  <a:gd name="connsiteY4523" fmla="*/ 847638 h 1411689"/>
                  <a:gd name="connsiteX4524" fmla="*/ 2357259 w 2604760"/>
                  <a:gd name="connsiteY4524" fmla="*/ 847304 h 1411689"/>
                  <a:gd name="connsiteX4525" fmla="*/ 2357777 w 2604760"/>
                  <a:gd name="connsiteY4525" fmla="*/ 847780 h 1411689"/>
                  <a:gd name="connsiteX4526" fmla="*/ 2358294 w 2604760"/>
                  <a:gd name="connsiteY4526" fmla="*/ 848757 h 1411689"/>
                  <a:gd name="connsiteX4527" fmla="*/ 2358820 w 2604760"/>
                  <a:gd name="connsiteY4527" fmla="*/ 849801 h 1411689"/>
                  <a:gd name="connsiteX4528" fmla="*/ 2359338 w 2604760"/>
                  <a:gd name="connsiteY4528" fmla="*/ 850435 h 1411689"/>
                  <a:gd name="connsiteX4529" fmla="*/ 2359864 w 2604760"/>
                  <a:gd name="connsiteY4529" fmla="*/ 850344 h 1411689"/>
                  <a:gd name="connsiteX4530" fmla="*/ 2360382 w 2604760"/>
                  <a:gd name="connsiteY4530" fmla="*/ 849459 h 1411689"/>
                  <a:gd name="connsiteX4531" fmla="*/ 2360900 w 2604760"/>
                  <a:gd name="connsiteY4531" fmla="*/ 847880 h 1411689"/>
                  <a:gd name="connsiteX4532" fmla="*/ 2361426 w 2604760"/>
                  <a:gd name="connsiteY4532" fmla="*/ 845943 h 1411689"/>
                  <a:gd name="connsiteX4533" fmla="*/ 2361944 w 2604760"/>
                  <a:gd name="connsiteY4533" fmla="*/ 844064 h 1411689"/>
                  <a:gd name="connsiteX4534" fmla="*/ 2362470 w 2604760"/>
                  <a:gd name="connsiteY4534" fmla="*/ 842720 h 1411689"/>
                  <a:gd name="connsiteX4535" fmla="*/ 2362987 w 2604760"/>
                  <a:gd name="connsiteY4535" fmla="*/ 842269 h 1411689"/>
                  <a:gd name="connsiteX4536" fmla="*/ 2363505 w 2604760"/>
                  <a:gd name="connsiteY4536" fmla="*/ 842895 h 1411689"/>
                  <a:gd name="connsiteX4537" fmla="*/ 2364031 w 2604760"/>
                  <a:gd name="connsiteY4537" fmla="*/ 844507 h 1411689"/>
                  <a:gd name="connsiteX4538" fmla="*/ 2364549 w 2604760"/>
                  <a:gd name="connsiteY4538" fmla="*/ 846745 h 1411689"/>
                  <a:gd name="connsiteX4539" fmla="*/ 2365075 w 2604760"/>
                  <a:gd name="connsiteY4539" fmla="*/ 849058 h 1411689"/>
                  <a:gd name="connsiteX4540" fmla="*/ 2365592 w 2604760"/>
                  <a:gd name="connsiteY4540" fmla="*/ 850786 h 1411689"/>
                  <a:gd name="connsiteX4541" fmla="*/ 2366110 w 2604760"/>
                  <a:gd name="connsiteY4541" fmla="*/ 851270 h 1411689"/>
                  <a:gd name="connsiteX4542" fmla="*/ 2366636 w 2604760"/>
                  <a:gd name="connsiteY4542" fmla="*/ 850018 h 1411689"/>
                  <a:gd name="connsiteX4543" fmla="*/ 2367154 w 2604760"/>
                  <a:gd name="connsiteY4543" fmla="*/ 846903 h 1411689"/>
                  <a:gd name="connsiteX4544" fmla="*/ 2367680 w 2604760"/>
                  <a:gd name="connsiteY4544" fmla="*/ 842169 h 1411689"/>
                  <a:gd name="connsiteX4545" fmla="*/ 2368198 w 2604760"/>
                  <a:gd name="connsiteY4545" fmla="*/ 836424 h 1411689"/>
                  <a:gd name="connsiteX4546" fmla="*/ 2368716 w 2604760"/>
                  <a:gd name="connsiteY4546" fmla="*/ 830503 h 1411689"/>
                  <a:gd name="connsiteX4547" fmla="*/ 2369242 w 2604760"/>
                  <a:gd name="connsiteY4547" fmla="*/ 825343 h 1411689"/>
                  <a:gd name="connsiteX4548" fmla="*/ 2369759 w 2604760"/>
                  <a:gd name="connsiteY4548" fmla="*/ 821827 h 1411689"/>
                  <a:gd name="connsiteX4549" fmla="*/ 2370285 w 2604760"/>
                  <a:gd name="connsiteY4549" fmla="*/ 820608 h 1411689"/>
                  <a:gd name="connsiteX4550" fmla="*/ 2370803 w 2604760"/>
                  <a:gd name="connsiteY4550" fmla="*/ 821919 h 1411689"/>
                  <a:gd name="connsiteX4551" fmla="*/ 2371321 w 2604760"/>
                  <a:gd name="connsiteY4551" fmla="*/ 825435 h 1411689"/>
                  <a:gd name="connsiteX4552" fmla="*/ 2371847 w 2604760"/>
                  <a:gd name="connsiteY4552" fmla="*/ 830403 h 1411689"/>
                  <a:gd name="connsiteX4553" fmla="*/ 2372365 w 2604760"/>
                  <a:gd name="connsiteY4553" fmla="*/ 835756 h 1411689"/>
                  <a:gd name="connsiteX4554" fmla="*/ 2372891 w 2604760"/>
                  <a:gd name="connsiteY4554" fmla="*/ 840315 h 1411689"/>
                  <a:gd name="connsiteX4555" fmla="*/ 2373408 w 2604760"/>
                  <a:gd name="connsiteY4555" fmla="*/ 842979 h 1411689"/>
                  <a:gd name="connsiteX4556" fmla="*/ 2373926 w 2604760"/>
                  <a:gd name="connsiteY4556" fmla="*/ 842912 h 1411689"/>
                  <a:gd name="connsiteX4557" fmla="*/ 2374452 w 2604760"/>
                  <a:gd name="connsiteY4557" fmla="*/ 839764 h 1411689"/>
                  <a:gd name="connsiteX4558" fmla="*/ 2374970 w 2604760"/>
                  <a:gd name="connsiteY4558" fmla="*/ 833768 h 1411689"/>
                  <a:gd name="connsiteX4559" fmla="*/ 2375496 w 2604760"/>
                  <a:gd name="connsiteY4559" fmla="*/ 825710 h 1411689"/>
                  <a:gd name="connsiteX4560" fmla="*/ 2376014 w 2604760"/>
                  <a:gd name="connsiteY4560" fmla="*/ 816759 h 1411689"/>
                  <a:gd name="connsiteX4561" fmla="*/ 2376531 w 2604760"/>
                  <a:gd name="connsiteY4561" fmla="*/ 808342 h 1411689"/>
                  <a:gd name="connsiteX4562" fmla="*/ 2377057 w 2604760"/>
                  <a:gd name="connsiteY4562" fmla="*/ 801829 h 1411689"/>
                  <a:gd name="connsiteX4563" fmla="*/ 2377575 w 2604760"/>
                  <a:gd name="connsiteY4563" fmla="*/ 798355 h 1411689"/>
                  <a:gd name="connsiteX4564" fmla="*/ 2378101 w 2604760"/>
                  <a:gd name="connsiteY4564" fmla="*/ 798472 h 1411689"/>
                  <a:gd name="connsiteX4565" fmla="*/ 2378619 w 2604760"/>
                  <a:gd name="connsiteY4565" fmla="*/ 802012 h 1411689"/>
                  <a:gd name="connsiteX4566" fmla="*/ 2379137 w 2604760"/>
                  <a:gd name="connsiteY4566" fmla="*/ 808158 h 1411689"/>
                  <a:gd name="connsiteX4567" fmla="*/ 2379663 w 2604760"/>
                  <a:gd name="connsiteY4567" fmla="*/ 815648 h 1411689"/>
                  <a:gd name="connsiteX4568" fmla="*/ 2380180 w 2604760"/>
                  <a:gd name="connsiteY4568" fmla="*/ 822988 h 1411689"/>
                  <a:gd name="connsiteX4569" fmla="*/ 2380706 w 2604760"/>
                  <a:gd name="connsiteY4569" fmla="*/ 828700 h 1411689"/>
                  <a:gd name="connsiteX4570" fmla="*/ 2381224 w 2604760"/>
                  <a:gd name="connsiteY4570" fmla="*/ 831564 h 1411689"/>
                  <a:gd name="connsiteX4571" fmla="*/ 2381742 w 2604760"/>
                  <a:gd name="connsiteY4571" fmla="*/ 830862 h 1411689"/>
                  <a:gd name="connsiteX4572" fmla="*/ 2382268 w 2604760"/>
                  <a:gd name="connsiteY4572" fmla="*/ 826570 h 1411689"/>
                  <a:gd name="connsiteX4573" fmla="*/ 2382786 w 2604760"/>
                  <a:gd name="connsiteY4573" fmla="*/ 819339 h 1411689"/>
                  <a:gd name="connsiteX4574" fmla="*/ 2383312 w 2604760"/>
                  <a:gd name="connsiteY4574" fmla="*/ 810346 h 1411689"/>
                  <a:gd name="connsiteX4575" fmla="*/ 2383830 w 2604760"/>
                  <a:gd name="connsiteY4575" fmla="*/ 801110 h 1411689"/>
                  <a:gd name="connsiteX4576" fmla="*/ 2384347 w 2604760"/>
                  <a:gd name="connsiteY4576" fmla="*/ 793228 h 1411689"/>
                  <a:gd name="connsiteX4577" fmla="*/ 2384873 w 2604760"/>
                  <a:gd name="connsiteY4577" fmla="*/ 788076 h 1411689"/>
                  <a:gd name="connsiteX4578" fmla="*/ 2385391 w 2604760"/>
                  <a:gd name="connsiteY4578" fmla="*/ 786489 h 1411689"/>
                  <a:gd name="connsiteX4579" fmla="*/ 2385917 w 2604760"/>
                  <a:gd name="connsiteY4579" fmla="*/ 788618 h 1411689"/>
                  <a:gd name="connsiteX4580" fmla="*/ 2386435 w 2604760"/>
                  <a:gd name="connsiteY4580" fmla="*/ 793904 h 1411689"/>
                  <a:gd name="connsiteX4581" fmla="*/ 2386953 w 2604760"/>
                  <a:gd name="connsiteY4581" fmla="*/ 801261 h 1411689"/>
                  <a:gd name="connsiteX4582" fmla="*/ 2387478 w 2604760"/>
                  <a:gd name="connsiteY4582" fmla="*/ 809294 h 1411689"/>
                  <a:gd name="connsiteX4583" fmla="*/ 2387996 w 2604760"/>
                  <a:gd name="connsiteY4583" fmla="*/ 816517 h 1411689"/>
                  <a:gd name="connsiteX4584" fmla="*/ 2388522 w 2604760"/>
                  <a:gd name="connsiteY4584" fmla="*/ 821602 h 1411689"/>
                  <a:gd name="connsiteX4585" fmla="*/ 2389040 w 2604760"/>
                  <a:gd name="connsiteY4585" fmla="*/ 823698 h 1411689"/>
                  <a:gd name="connsiteX4586" fmla="*/ 2389558 w 2604760"/>
                  <a:gd name="connsiteY4586" fmla="*/ 822520 h 1411689"/>
                  <a:gd name="connsiteX4587" fmla="*/ 2390084 w 2604760"/>
                  <a:gd name="connsiteY4587" fmla="*/ 818471 h 1411689"/>
                  <a:gd name="connsiteX4588" fmla="*/ 2390601 w 2604760"/>
                  <a:gd name="connsiteY4588" fmla="*/ 812433 h 1411689"/>
                  <a:gd name="connsiteX4589" fmla="*/ 2391128 w 2604760"/>
                  <a:gd name="connsiteY4589" fmla="*/ 805628 h 1411689"/>
                  <a:gd name="connsiteX4590" fmla="*/ 2391645 w 2604760"/>
                  <a:gd name="connsiteY4590" fmla="*/ 799365 h 1411689"/>
                  <a:gd name="connsiteX4591" fmla="*/ 2392163 w 2604760"/>
                  <a:gd name="connsiteY4591" fmla="*/ 794831 h 1411689"/>
                  <a:gd name="connsiteX4592" fmla="*/ 2392689 w 2604760"/>
                  <a:gd name="connsiteY4592" fmla="*/ 792819 h 1411689"/>
                  <a:gd name="connsiteX4593" fmla="*/ 2393207 w 2604760"/>
                  <a:gd name="connsiteY4593" fmla="*/ 793612 h 1411689"/>
                  <a:gd name="connsiteX4594" fmla="*/ 2393733 w 2604760"/>
                  <a:gd name="connsiteY4594" fmla="*/ 796969 h 1411689"/>
                  <a:gd name="connsiteX4595" fmla="*/ 2394251 w 2604760"/>
                  <a:gd name="connsiteY4595" fmla="*/ 802188 h 1411689"/>
                  <a:gd name="connsiteX4596" fmla="*/ 2394768 w 2604760"/>
                  <a:gd name="connsiteY4596" fmla="*/ 808292 h 1411689"/>
                  <a:gd name="connsiteX4597" fmla="*/ 2395294 w 2604760"/>
                  <a:gd name="connsiteY4597" fmla="*/ 814195 h 1411689"/>
                  <a:gd name="connsiteX4598" fmla="*/ 2395812 w 2604760"/>
                  <a:gd name="connsiteY4598" fmla="*/ 818947 h 1411689"/>
                  <a:gd name="connsiteX4599" fmla="*/ 2396338 w 2604760"/>
                  <a:gd name="connsiteY4599" fmla="*/ 821894 h 1411689"/>
                  <a:gd name="connsiteX4600" fmla="*/ 2396856 w 2604760"/>
                  <a:gd name="connsiteY4600" fmla="*/ 822829 h 1411689"/>
                  <a:gd name="connsiteX4601" fmla="*/ 2397374 w 2604760"/>
                  <a:gd name="connsiteY4601" fmla="*/ 821995 h 1411689"/>
                  <a:gd name="connsiteX4602" fmla="*/ 2397900 w 2604760"/>
                  <a:gd name="connsiteY4602" fmla="*/ 819940 h 1411689"/>
                  <a:gd name="connsiteX4603" fmla="*/ 2398417 w 2604760"/>
                  <a:gd name="connsiteY4603" fmla="*/ 817385 h 1411689"/>
                  <a:gd name="connsiteX4604" fmla="*/ 2398944 w 2604760"/>
                  <a:gd name="connsiteY4604" fmla="*/ 815064 h 1411689"/>
                  <a:gd name="connsiteX4605" fmla="*/ 2399461 w 2604760"/>
                  <a:gd name="connsiteY4605" fmla="*/ 813569 h 1411689"/>
                  <a:gd name="connsiteX4606" fmla="*/ 2399979 w 2604760"/>
                  <a:gd name="connsiteY4606" fmla="*/ 813269 h 1411689"/>
                  <a:gd name="connsiteX4607" fmla="*/ 2400505 w 2604760"/>
                  <a:gd name="connsiteY4607" fmla="*/ 814245 h 1411689"/>
                  <a:gd name="connsiteX4608" fmla="*/ 2401023 w 2604760"/>
                  <a:gd name="connsiteY4608" fmla="*/ 816316 h 1411689"/>
                  <a:gd name="connsiteX4609" fmla="*/ 2401549 w 2604760"/>
                  <a:gd name="connsiteY4609" fmla="*/ 819030 h 1411689"/>
                  <a:gd name="connsiteX4610" fmla="*/ 2402066 w 2604760"/>
                  <a:gd name="connsiteY4610" fmla="*/ 821869 h 1411689"/>
                  <a:gd name="connsiteX4611" fmla="*/ 2402584 w 2604760"/>
                  <a:gd name="connsiteY4611" fmla="*/ 824316 h 1411689"/>
                  <a:gd name="connsiteX4612" fmla="*/ 2403110 w 2604760"/>
                  <a:gd name="connsiteY4612" fmla="*/ 826069 h 1411689"/>
                  <a:gd name="connsiteX4613" fmla="*/ 2403628 w 2604760"/>
                  <a:gd name="connsiteY4613" fmla="*/ 827030 h 1411689"/>
                  <a:gd name="connsiteX4614" fmla="*/ 2404154 w 2604760"/>
                  <a:gd name="connsiteY4614" fmla="*/ 827372 h 1411689"/>
                  <a:gd name="connsiteX4615" fmla="*/ 2404672 w 2604760"/>
                  <a:gd name="connsiteY4615" fmla="*/ 827464 h 1411689"/>
                  <a:gd name="connsiteX4616" fmla="*/ 2405189 w 2604760"/>
                  <a:gd name="connsiteY4616" fmla="*/ 827739 h 1411689"/>
                  <a:gd name="connsiteX4617" fmla="*/ 2405716 w 2604760"/>
                  <a:gd name="connsiteY4617" fmla="*/ 828574 h 1411689"/>
                  <a:gd name="connsiteX4618" fmla="*/ 2406233 w 2604760"/>
                  <a:gd name="connsiteY4618" fmla="*/ 830186 h 1411689"/>
                  <a:gd name="connsiteX4619" fmla="*/ 2406759 w 2604760"/>
                  <a:gd name="connsiteY4619" fmla="*/ 832541 h 1411689"/>
                  <a:gd name="connsiteX4620" fmla="*/ 2407277 w 2604760"/>
                  <a:gd name="connsiteY4620" fmla="*/ 835413 h 1411689"/>
                  <a:gd name="connsiteX4621" fmla="*/ 2407795 w 2604760"/>
                  <a:gd name="connsiteY4621" fmla="*/ 838386 h 1411689"/>
                  <a:gd name="connsiteX4622" fmla="*/ 2408321 w 2604760"/>
                  <a:gd name="connsiteY4622" fmla="*/ 840949 h 1411689"/>
                  <a:gd name="connsiteX4623" fmla="*/ 2408839 w 2604760"/>
                  <a:gd name="connsiteY4623" fmla="*/ 842620 h 1411689"/>
                  <a:gd name="connsiteX4624" fmla="*/ 2409365 w 2604760"/>
                  <a:gd name="connsiteY4624" fmla="*/ 843012 h 1411689"/>
                  <a:gd name="connsiteX4625" fmla="*/ 2409882 w 2604760"/>
                  <a:gd name="connsiteY4625" fmla="*/ 842027 h 1411689"/>
                  <a:gd name="connsiteX4626" fmla="*/ 2410400 w 2604760"/>
                  <a:gd name="connsiteY4626" fmla="*/ 839856 h 1411689"/>
                  <a:gd name="connsiteX4627" fmla="*/ 2410926 w 2604760"/>
                  <a:gd name="connsiteY4627" fmla="*/ 837033 h 1411689"/>
                  <a:gd name="connsiteX4628" fmla="*/ 2411444 w 2604760"/>
                  <a:gd name="connsiteY4628" fmla="*/ 834253 h 1411689"/>
                  <a:gd name="connsiteX4629" fmla="*/ 2411970 w 2604760"/>
                  <a:gd name="connsiteY4629" fmla="*/ 832249 h 1411689"/>
                  <a:gd name="connsiteX4630" fmla="*/ 2412487 w 2604760"/>
                  <a:gd name="connsiteY4630" fmla="*/ 831664 h 1411689"/>
                  <a:gd name="connsiteX4631" fmla="*/ 2413005 w 2604760"/>
                  <a:gd name="connsiteY4631" fmla="*/ 832917 h 1411689"/>
                  <a:gd name="connsiteX4632" fmla="*/ 2413531 w 2604760"/>
                  <a:gd name="connsiteY4632" fmla="*/ 836081 h 1411689"/>
                  <a:gd name="connsiteX4633" fmla="*/ 2414049 w 2604760"/>
                  <a:gd name="connsiteY4633" fmla="*/ 840833 h 1411689"/>
                  <a:gd name="connsiteX4634" fmla="*/ 2414575 w 2604760"/>
                  <a:gd name="connsiteY4634" fmla="*/ 846469 h 1411689"/>
                  <a:gd name="connsiteX4635" fmla="*/ 2415093 w 2604760"/>
                  <a:gd name="connsiteY4635" fmla="*/ 852047 h 1411689"/>
                  <a:gd name="connsiteX4636" fmla="*/ 2415611 w 2604760"/>
                  <a:gd name="connsiteY4636" fmla="*/ 856590 h 1411689"/>
                  <a:gd name="connsiteX4637" fmla="*/ 2416137 w 2604760"/>
                  <a:gd name="connsiteY4637" fmla="*/ 859253 h 1411689"/>
                  <a:gd name="connsiteX4638" fmla="*/ 2416654 w 2604760"/>
                  <a:gd name="connsiteY4638" fmla="*/ 859462 h 1411689"/>
                  <a:gd name="connsiteX4639" fmla="*/ 2417180 w 2604760"/>
                  <a:gd name="connsiteY4639" fmla="*/ 857049 h 1411689"/>
                  <a:gd name="connsiteX4640" fmla="*/ 2417698 w 2604760"/>
                  <a:gd name="connsiteY4640" fmla="*/ 852389 h 1411689"/>
                  <a:gd name="connsiteX4641" fmla="*/ 2418216 w 2604760"/>
                  <a:gd name="connsiteY4641" fmla="*/ 846277 h 1411689"/>
                  <a:gd name="connsiteX4642" fmla="*/ 2418742 w 2604760"/>
                  <a:gd name="connsiteY4642" fmla="*/ 839797 h 1411689"/>
                  <a:gd name="connsiteX4643" fmla="*/ 2419260 w 2604760"/>
                  <a:gd name="connsiteY4643" fmla="*/ 834102 h 1411689"/>
                  <a:gd name="connsiteX4644" fmla="*/ 2419786 w 2604760"/>
                  <a:gd name="connsiteY4644" fmla="*/ 830236 h 1411689"/>
                  <a:gd name="connsiteX4645" fmla="*/ 2420303 w 2604760"/>
                  <a:gd name="connsiteY4645" fmla="*/ 828942 h 1411689"/>
                  <a:gd name="connsiteX4646" fmla="*/ 2420821 w 2604760"/>
                  <a:gd name="connsiteY4646" fmla="*/ 830579 h 1411689"/>
                  <a:gd name="connsiteX4647" fmla="*/ 2421347 w 2604760"/>
                  <a:gd name="connsiteY4647" fmla="*/ 834904 h 1411689"/>
                  <a:gd name="connsiteX4648" fmla="*/ 2421865 w 2604760"/>
                  <a:gd name="connsiteY4648" fmla="*/ 841150 h 1411689"/>
                  <a:gd name="connsiteX4649" fmla="*/ 2422391 w 2604760"/>
                  <a:gd name="connsiteY4649" fmla="*/ 848147 h 1411689"/>
                  <a:gd name="connsiteX4650" fmla="*/ 2422909 w 2604760"/>
                  <a:gd name="connsiteY4650" fmla="*/ 854569 h 1411689"/>
                  <a:gd name="connsiteX4651" fmla="*/ 2423426 w 2604760"/>
                  <a:gd name="connsiteY4651" fmla="*/ 859178 h 1411689"/>
                  <a:gd name="connsiteX4652" fmla="*/ 2423952 w 2604760"/>
                  <a:gd name="connsiteY4652" fmla="*/ 861032 h 1411689"/>
                  <a:gd name="connsiteX4653" fmla="*/ 2424470 w 2604760"/>
                  <a:gd name="connsiteY4653" fmla="*/ 859637 h 1411689"/>
                  <a:gd name="connsiteX4654" fmla="*/ 2424996 w 2604760"/>
                  <a:gd name="connsiteY4654" fmla="*/ 855087 h 1411689"/>
                  <a:gd name="connsiteX4655" fmla="*/ 2425514 w 2604760"/>
                  <a:gd name="connsiteY4655" fmla="*/ 848081 h 1411689"/>
                  <a:gd name="connsiteX4656" fmla="*/ 2426032 w 2604760"/>
                  <a:gd name="connsiteY4656" fmla="*/ 839722 h 1411689"/>
                  <a:gd name="connsiteX4657" fmla="*/ 2426558 w 2604760"/>
                  <a:gd name="connsiteY4657" fmla="*/ 831347 h 1411689"/>
                  <a:gd name="connsiteX4658" fmla="*/ 2427075 w 2604760"/>
                  <a:gd name="connsiteY4658" fmla="*/ 824274 h 1411689"/>
                  <a:gd name="connsiteX4659" fmla="*/ 2427601 w 2604760"/>
                  <a:gd name="connsiteY4659" fmla="*/ 819631 h 1411689"/>
                  <a:gd name="connsiteX4660" fmla="*/ 2428119 w 2604760"/>
                  <a:gd name="connsiteY4660" fmla="*/ 818128 h 1411689"/>
                  <a:gd name="connsiteX4661" fmla="*/ 2428637 w 2604760"/>
                  <a:gd name="connsiteY4661" fmla="*/ 819882 h 1411689"/>
                  <a:gd name="connsiteX4662" fmla="*/ 2429163 w 2604760"/>
                  <a:gd name="connsiteY4662" fmla="*/ 824358 h 1411689"/>
                  <a:gd name="connsiteX4663" fmla="*/ 2429681 w 2604760"/>
                  <a:gd name="connsiteY4663" fmla="*/ 830537 h 1411689"/>
                  <a:gd name="connsiteX4664" fmla="*/ 2430207 w 2604760"/>
                  <a:gd name="connsiteY4664" fmla="*/ 837125 h 1411689"/>
                  <a:gd name="connsiteX4665" fmla="*/ 2430725 w 2604760"/>
                  <a:gd name="connsiteY4665" fmla="*/ 842770 h 1411689"/>
                  <a:gd name="connsiteX4666" fmla="*/ 2431242 w 2604760"/>
                  <a:gd name="connsiteY4666" fmla="*/ 846310 h 1411689"/>
                  <a:gd name="connsiteX4667" fmla="*/ 2431768 w 2604760"/>
                  <a:gd name="connsiteY4667" fmla="*/ 846937 h 1411689"/>
                  <a:gd name="connsiteX4668" fmla="*/ 2432286 w 2604760"/>
                  <a:gd name="connsiteY4668" fmla="*/ 844398 h 1411689"/>
                  <a:gd name="connsiteX4669" fmla="*/ 2432812 w 2604760"/>
                  <a:gd name="connsiteY4669" fmla="*/ 839037 h 1411689"/>
                  <a:gd name="connsiteX4670" fmla="*/ 2433330 w 2604760"/>
                  <a:gd name="connsiteY4670" fmla="*/ 831706 h 1411689"/>
                  <a:gd name="connsiteX4671" fmla="*/ 2433848 w 2604760"/>
                  <a:gd name="connsiteY4671" fmla="*/ 823564 h 1411689"/>
                  <a:gd name="connsiteX4672" fmla="*/ 2434373 w 2604760"/>
                  <a:gd name="connsiteY4672" fmla="*/ 815874 h 1411689"/>
                  <a:gd name="connsiteX4673" fmla="*/ 2434891 w 2604760"/>
                  <a:gd name="connsiteY4673" fmla="*/ 809812 h 1411689"/>
                  <a:gd name="connsiteX4674" fmla="*/ 2435417 w 2604760"/>
                  <a:gd name="connsiteY4674" fmla="*/ 806213 h 1411689"/>
                  <a:gd name="connsiteX4675" fmla="*/ 2435935 w 2604760"/>
                  <a:gd name="connsiteY4675" fmla="*/ 805436 h 1411689"/>
                  <a:gd name="connsiteX4676" fmla="*/ 2436453 w 2604760"/>
                  <a:gd name="connsiteY4676" fmla="*/ 807256 h 1411689"/>
                  <a:gd name="connsiteX4677" fmla="*/ 2436979 w 2604760"/>
                  <a:gd name="connsiteY4677" fmla="*/ 811006 h 1411689"/>
                  <a:gd name="connsiteX4678" fmla="*/ 2437497 w 2604760"/>
                  <a:gd name="connsiteY4678" fmla="*/ 815715 h 1411689"/>
                  <a:gd name="connsiteX4679" fmla="*/ 2438023 w 2604760"/>
                  <a:gd name="connsiteY4679" fmla="*/ 820316 h 1411689"/>
                  <a:gd name="connsiteX4680" fmla="*/ 2438540 w 2604760"/>
                  <a:gd name="connsiteY4680" fmla="*/ 823798 h 1411689"/>
                  <a:gd name="connsiteX4681" fmla="*/ 2439058 w 2604760"/>
                  <a:gd name="connsiteY4681" fmla="*/ 825410 h 1411689"/>
                  <a:gd name="connsiteX4682" fmla="*/ 2439584 w 2604760"/>
                  <a:gd name="connsiteY4682" fmla="*/ 824808 h 1411689"/>
                  <a:gd name="connsiteX4683" fmla="*/ 2440102 w 2604760"/>
                  <a:gd name="connsiteY4683" fmla="*/ 822111 h 1411689"/>
                  <a:gd name="connsiteX4684" fmla="*/ 2440628 w 2604760"/>
                  <a:gd name="connsiteY4684" fmla="*/ 817828 h 1411689"/>
                  <a:gd name="connsiteX4685" fmla="*/ 2441146 w 2604760"/>
                  <a:gd name="connsiteY4685" fmla="*/ 812767 h 1411689"/>
                  <a:gd name="connsiteX4686" fmla="*/ 2441663 w 2604760"/>
                  <a:gd name="connsiteY4686" fmla="*/ 807774 h 1411689"/>
                  <a:gd name="connsiteX4687" fmla="*/ 2442189 w 2604760"/>
                  <a:gd name="connsiteY4687" fmla="*/ 803641 h 1411689"/>
                  <a:gd name="connsiteX4688" fmla="*/ 2442707 w 2604760"/>
                  <a:gd name="connsiteY4688" fmla="*/ 800927 h 1411689"/>
                  <a:gd name="connsiteX4689" fmla="*/ 2443233 w 2604760"/>
                  <a:gd name="connsiteY4689" fmla="*/ 799833 h 1411689"/>
                  <a:gd name="connsiteX4690" fmla="*/ 2443751 w 2604760"/>
                  <a:gd name="connsiteY4690" fmla="*/ 800242 h 1411689"/>
                  <a:gd name="connsiteX4691" fmla="*/ 2444268 w 2604760"/>
                  <a:gd name="connsiteY4691" fmla="*/ 801728 h 1411689"/>
                  <a:gd name="connsiteX4692" fmla="*/ 2444795 w 2604760"/>
                  <a:gd name="connsiteY4692" fmla="*/ 803699 h 1411689"/>
                  <a:gd name="connsiteX4693" fmla="*/ 2445312 w 2604760"/>
                  <a:gd name="connsiteY4693" fmla="*/ 805569 h 1411689"/>
                  <a:gd name="connsiteX4694" fmla="*/ 2445839 w 2604760"/>
                  <a:gd name="connsiteY4694" fmla="*/ 806839 h 1411689"/>
                  <a:gd name="connsiteX4695" fmla="*/ 2446356 w 2604760"/>
                  <a:gd name="connsiteY4695" fmla="*/ 807240 h 1411689"/>
                  <a:gd name="connsiteX4696" fmla="*/ 2446874 w 2604760"/>
                  <a:gd name="connsiteY4696" fmla="*/ 806772 h 1411689"/>
                  <a:gd name="connsiteX4697" fmla="*/ 2447400 w 2604760"/>
                  <a:gd name="connsiteY4697" fmla="*/ 805670 h 1411689"/>
                  <a:gd name="connsiteX4698" fmla="*/ 2447918 w 2604760"/>
                  <a:gd name="connsiteY4698" fmla="*/ 804350 h 1411689"/>
                  <a:gd name="connsiteX4699" fmla="*/ 2448444 w 2604760"/>
                  <a:gd name="connsiteY4699" fmla="*/ 803265 h 1411689"/>
                  <a:gd name="connsiteX4700" fmla="*/ 2448961 w 2604760"/>
                  <a:gd name="connsiteY4700" fmla="*/ 802781 h 1411689"/>
                  <a:gd name="connsiteX4701" fmla="*/ 2449479 w 2604760"/>
                  <a:gd name="connsiteY4701" fmla="*/ 803089 h 1411689"/>
                  <a:gd name="connsiteX4702" fmla="*/ 2450005 w 2604760"/>
                  <a:gd name="connsiteY4702" fmla="*/ 804108 h 1411689"/>
                  <a:gd name="connsiteX4703" fmla="*/ 2450523 w 2604760"/>
                  <a:gd name="connsiteY4703" fmla="*/ 805569 h 1411689"/>
                  <a:gd name="connsiteX4704" fmla="*/ 2451049 w 2604760"/>
                  <a:gd name="connsiteY4704" fmla="*/ 807039 h 1411689"/>
                  <a:gd name="connsiteX4705" fmla="*/ 2451567 w 2604760"/>
                  <a:gd name="connsiteY4705" fmla="*/ 808050 h 1411689"/>
                  <a:gd name="connsiteX4706" fmla="*/ 2452084 w 2604760"/>
                  <a:gd name="connsiteY4706" fmla="*/ 808200 h 1411689"/>
                  <a:gd name="connsiteX4707" fmla="*/ 2452611 w 2604760"/>
                  <a:gd name="connsiteY4707" fmla="*/ 807298 h 1411689"/>
                  <a:gd name="connsiteX4708" fmla="*/ 2453128 w 2604760"/>
                  <a:gd name="connsiteY4708" fmla="*/ 805419 h 1411689"/>
                  <a:gd name="connsiteX4709" fmla="*/ 2453654 w 2604760"/>
                  <a:gd name="connsiteY4709" fmla="*/ 802939 h 1411689"/>
                  <a:gd name="connsiteX4710" fmla="*/ 2454172 w 2604760"/>
                  <a:gd name="connsiteY4710" fmla="*/ 800493 h 1411689"/>
                  <a:gd name="connsiteX4711" fmla="*/ 2454690 w 2604760"/>
                  <a:gd name="connsiteY4711" fmla="*/ 798756 h 1411689"/>
                  <a:gd name="connsiteX4712" fmla="*/ 2455216 w 2604760"/>
                  <a:gd name="connsiteY4712" fmla="*/ 798355 h 1411689"/>
                  <a:gd name="connsiteX4713" fmla="*/ 2455734 w 2604760"/>
                  <a:gd name="connsiteY4713" fmla="*/ 799699 h 1411689"/>
                  <a:gd name="connsiteX4714" fmla="*/ 2456259 w 2604760"/>
                  <a:gd name="connsiteY4714" fmla="*/ 802864 h 1411689"/>
                  <a:gd name="connsiteX4715" fmla="*/ 2456777 w 2604760"/>
                  <a:gd name="connsiteY4715" fmla="*/ 807548 h 1411689"/>
                  <a:gd name="connsiteX4716" fmla="*/ 2457295 w 2604760"/>
                  <a:gd name="connsiteY4716" fmla="*/ 813085 h 1411689"/>
                  <a:gd name="connsiteX4717" fmla="*/ 2457821 w 2604760"/>
                  <a:gd name="connsiteY4717" fmla="*/ 818571 h 1411689"/>
                  <a:gd name="connsiteX4718" fmla="*/ 2458339 w 2604760"/>
                  <a:gd name="connsiteY4718" fmla="*/ 823055 h 1411689"/>
                  <a:gd name="connsiteX4719" fmla="*/ 2458865 w 2604760"/>
                  <a:gd name="connsiteY4719" fmla="*/ 825735 h 1411689"/>
                  <a:gd name="connsiteX4720" fmla="*/ 2459383 w 2604760"/>
                  <a:gd name="connsiteY4720" fmla="*/ 826103 h 1411689"/>
                  <a:gd name="connsiteX4721" fmla="*/ 2459900 w 2604760"/>
                  <a:gd name="connsiteY4721" fmla="*/ 824074 h 1411689"/>
                  <a:gd name="connsiteX4722" fmla="*/ 2460426 w 2604760"/>
                  <a:gd name="connsiteY4722" fmla="*/ 820024 h 1411689"/>
                  <a:gd name="connsiteX4723" fmla="*/ 2460944 w 2604760"/>
                  <a:gd name="connsiteY4723" fmla="*/ 814788 h 1411689"/>
                  <a:gd name="connsiteX4724" fmla="*/ 2461470 w 2604760"/>
                  <a:gd name="connsiteY4724" fmla="*/ 809519 h 1411689"/>
                  <a:gd name="connsiteX4725" fmla="*/ 2461988 w 2604760"/>
                  <a:gd name="connsiteY4725" fmla="*/ 805419 h 1411689"/>
                  <a:gd name="connsiteX4726" fmla="*/ 2462506 w 2604760"/>
                  <a:gd name="connsiteY4726" fmla="*/ 803490 h 1411689"/>
                  <a:gd name="connsiteX4727" fmla="*/ 2463032 w 2604760"/>
                  <a:gd name="connsiteY4727" fmla="*/ 804392 h 1411689"/>
                  <a:gd name="connsiteX4728" fmla="*/ 2463549 w 2604760"/>
                  <a:gd name="connsiteY4728" fmla="*/ 808267 h 1411689"/>
                  <a:gd name="connsiteX4729" fmla="*/ 2464075 w 2604760"/>
                  <a:gd name="connsiteY4729" fmla="*/ 814730 h 1411689"/>
                  <a:gd name="connsiteX4730" fmla="*/ 2464593 w 2604760"/>
                  <a:gd name="connsiteY4730" fmla="*/ 822855 h 1411689"/>
                  <a:gd name="connsiteX4731" fmla="*/ 2465111 w 2604760"/>
                  <a:gd name="connsiteY4731" fmla="*/ 831338 h 1411689"/>
                  <a:gd name="connsiteX4732" fmla="*/ 2465637 w 2604760"/>
                  <a:gd name="connsiteY4732" fmla="*/ 838812 h 1411689"/>
                  <a:gd name="connsiteX4733" fmla="*/ 2466155 w 2604760"/>
                  <a:gd name="connsiteY4733" fmla="*/ 844073 h 1411689"/>
                  <a:gd name="connsiteX4734" fmla="*/ 2466681 w 2604760"/>
                  <a:gd name="connsiteY4734" fmla="*/ 846327 h 1411689"/>
                  <a:gd name="connsiteX4735" fmla="*/ 2467198 w 2604760"/>
                  <a:gd name="connsiteY4735" fmla="*/ 845292 h 1411689"/>
                  <a:gd name="connsiteX4736" fmla="*/ 2467716 w 2604760"/>
                  <a:gd name="connsiteY4736" fmla="*/ 841258 h 1411689"/>
                  <a:gd name="connsiteX4737" fmla="*/ 2468242 w 2604760"/>
                  <a:gd name="connsiteY4737" fmla="*/ 835096 h 1411689"/>
                  <a:gd name="connsiteX4738" fmla="*/ 2468760 w 2604760"/>
                  <a:gd name="connsiteY4738" fmla="*/ 828082 h 1411689"/>
                  <a:gd name="connsiteX4739" fmla="*/ 2469286 w 2604760"/>
                  <a:gd name="connsiteY4739" fmla="*/ 821660 h 1411689"/>
                  <a:gd name="connsiteX4740" fmla="*/ 2469804 w 2604760"/>
                  <a:gd name="connsiteY4740" fmla="*/ 817135 h 1411689"/>
                  <a:gd name="connsiteX4741" fmla="*/ 2470321 w 2604760"/>
                  <a:gd name="connsiteY4741" fmla="*/ 815465 h 1411689"/>
                  <a:gd name="connsiteX4742" fmla="*/ 2470847 w 2604760"/>
                  <a:gd name="connsiteY4742" fmla="*/ 817135 h 1411689"/>
                  <a:gd name="connsiteX4743" fmla="*/ 2471365 w 2604760"/>
                  <a:gd name="connsiteY4743" fmla="*/ 822003 h 1411689"/>
                  <a:gd name="connsiteX4744" fmla="*/ 2471891 w 2604760"/>
                  <a:gd name="connsiteY4744" fmla="*/ 829326 h 1411689"/>
                  <a:gd name="connsiteX4745" fmla="*/ 2472409 w 2604760"/>
                  <a:gd name="connsiteY4745" fmla="*/ 837852 h 1411689"/>
                  <a:gd name="connsiteX4746" fmla="*/ 2472927 w 2604760"/>
                  <a:gd name="connsiteY4746" fmla="*/ 846152 h 1411689"/>
                  <a:gd name="connsiteX4747" fmla="*/ 2473453 w 2604760"/>
                  <a:gd name="connsiteY4747" fmla="*/ 852865 h 1411689"/>
                  <a:gd name="connsiteX4748" fmla="*/ 2473970 w 2604760"/>
                  <a:gd name="connsiteY4748" fmla="*/ 856982 h 1411689"/>
                  <a:gd name="connsiteX4749" fmla="*/ 2474497 w 2604760"/>
                  <a:gd name="connsiteY4749" fmla="*/ 857909 h 1411689"/>
                  <a:gd name="connsiteX4750" fmla="*/ 2475014 w 2604760"/>
                  <a:gd name="connsiteY4750" fmla="*/ 855629 h 1411689"/>
                  <a:gd name="connsiteX4751" fmla="*/ 2475532 w 2604760"/>
                  <a:gd name="connsiteY4751" fmla="*/ 850686 h 1411689"/>
                  <a:gd name="connsiteX4752" fmla="*/ 2476058 w 2604760"/>
                  <a:gd name="connsiteY4752" fmla="*/ 844098 h 1411689"/>
                  <a:gd name="connsiteX4753" fmla="*/ 2476576 w 2604760"/>
                  <a:gd name="connsiteY4753" fmla="*/ 837133 h 1411689"/>
                  <a:gd name="connsiteX4754" fmla="*/ 2477102 w 2604760"/>
                  <a:gd name="connsiteY4754" fmla="*/ 831071 h 1411689"/>
                  <a:gd name="connsiteX4755" fmla="*/ 2477620 w 2604760"/>
                  <a:gd name="connsiteY4755" fmla="*/ 826988 h 1411689"/>
                  <a:gd name="connsiteX4756" fmla="*/ 2478137 w 2604760"/>
                  <a:gd name="connsiteY4756" fmla="*/ 825568 h 1411689"/>
                  <a:gd name="connsiteX4757" fmla="*/ 2478663 w 2604760"/>
                  <a:gd name="connsiteY4757" fmla="*/ 827030 h 1411689"/>
                  <a:gd name="connsiteX4758" fmla="*/ 2479181 w 2604760"/>
                  <a:gd name="connsiteY4758" fmla="*/ 831013 h 1411689"/>
                  <a:gd name="connsiteX4759" fmla="*/ 2479707 w 2604760"/>
                  <a:gd name="connsiteY4759" fmla="*/ 836683 h 1411689"/>
                  <a:gd name="connsiteX4760" fmla="*/ 2480225 w 2604760"/>
                  <a:gd name="connsiteY4760" fmla="*/ 842920 h 1411689"/>
                  <a:gd name="connsiteX4761" fmla="*/ 2480742 w 2604760"/>
                  <a:gd name="connsiteY4761" fmla="*/ 848582 h 1411689"/>
                  <a:gd name="connsiteX4762" fmla="*/ 2481268 w 2604760"/>
                  <a:gd name="connsiteY4762" fmla="*/ 852698 h 1411689"/>
                  <a:gd name="connsiteX4763" fmla="*/ 2481786 w 2604760"/>
                  <a:gd name="connsiteY4763" fmla="*/ 854594 h 1411689"/>
                  <a:gd name="connsiteX4764" fmla="*/ 2482312 w 2604760"/>
                  <a:gd name="connsiteY4764" fmla="*/ 854001 h 1411689"/>
                  <a:gd name="connsiteX4765" fmla="*/ 2482830 w 2604760"/>
                  <a:gd name="connsiteY4765" fmla="*/ 851120 h 1411689"/>
                  <a:gd name="connsiteX4766" fmla="*/ 2483348 w 2604760"/>
                  <a:gd name="connsiteY4766" fmla="*/ 846569 h 1411689"/>
                  <a:gd name="connsiteX4767" fmla="*/ 2483874 w 2604760"/>
                  <a:gd name="connsiteY4767" fmla="*/ 841217 h 1411689"/>
                  <a:gd name="connsiteX4768" fmla="*/ 2484392 w 2604760"/>
                  <a:gd name="connsiteY4768" fmla="*/ 835981 h 1411689"/>
                  <a:gd name="connsiteX4769" fmla="*/ 2484918 w 2604760"/>
                  <a:gd name="connsiteY4769" fmla="*/ 831698 h 1411689"/>
                  <a:gd name="connsiteX4770" fmla="*/ 2485435 w 2604760"/>
                  <a:gd name="connsiteY4770" fmla="*/ 828942 h 1411689"/>
                  <a:gd name="connsiteX4771" fmla="*/ 2485953 w 2604760"/>
                  <a:gd name="connsiteY4771" fmla="*/ 827965 h 1411689"/>
                  <a:gd name="connsiteX4772" fmla="*/ 2486479 w 2604760"/>
                  <a:gd name="connsiteY4772" fmla="*/ 828666 h 1411689"/>
                  <a:gd name="connsiteX4773" fmla="*/ 2486997 w 2604760"/>
                  <a:gd name="connsiteY4773" fmla="*/ 830612 h 1411689"/>
                  <a:gd name="connsiteX4774" fmla="*/ 2487523 w 2604760"/>
                  <a:gd name="connsiteY4774" fmla="*/ 833159 h 1411689"/>
                  <a:gd name="connsiteX4775" fmla="*/ 2488041 w 2604760"/>
                  <a:gd name="connsiteY4775" fmla="*/ 835597 h 1411689"/>
                  <a:gd name="connsiteX4776" fmla="*/ 2488558 w 2604760"/>
                  <a:gd name="connsiteY4776" fmla="*/ 837309 h 1411689"/>
                  <a:gd name="connsiteX4777" fmla="*/ 2489084 w 2604760"/>
                  <a:gd name="connsiteY4777" fmla="*/ 837877 h 1411689"/>
                  <a:gd name="connsiteX4778" fmla="*/ 2489602 w 2604760"/>
                  <a:gd name="connsiteY4778" fmla="*/ 837159 h 1411689"/>
                  <a:gd name="connsiteX4779" fmla="*/ 2490128 w 2604760"/>
                  <a:gd name="connsiteY4779" fmla="*/ 835313 h 1411689"/>
                  <a:gd name="connsiteX4780" fmla="*/ 2490646 w 2604760"/>
                  <a:gd name="connsiteY4780" fmla="*/ 832741 h 1411689"/>
                  <a:gd name="connsiteX4781" fmla="*/ 2491164 w 2604760"/>
                  <a:gd name="connsiteY4781" fmla="*/ 829969 h 1411689"/>
                  <a:gd name="connsiteX4782" fmla="*/ 2491690 w 2604760"/>
                  <a:gd name="connsiteY4782" fmla="*/ 827489 h 1411689"/>
                  <a:gd name="connsiteX4783" fmla="*/ 2492208 w 2604760"/>
                  <a:gd name="connsiteY4783" fmla="*/ 825635 h 1411689"/>
                  <a:gd name="connsiteX4784" fmla="*/ 2492733 w 2604760"/>
                  <a:gd name="connsiteY4784" fmla="*/ 824525 h 1411689"/>
                  <a:gd name="connsiteX4785" fmla="*/ 2493251 w 2604760"/>
                  <a:gd name="connsiteY4785" fmla="*/ 824074 h 1411689"/>
                  <a:gd name="connsiteX4786" fmla="*/ 2493769 w 2604760"/>
                  <a:gd name="connsiteY4786" fmla="*/ 824007 h 1411689"/>
                  <a:gd name="connsiteX4787" fmla="*/ 2494295 w 2604760"/>
                  <a:gd name="connsiteY4787" fmla="*/ 823957 h 1411689"/>
                  <a:gd name="connsiteX4788" fmla="*/ 2494813 w 2604760"/>
                  <a:gd name="connsiteY4788" fmla="*/ 823539 h 1411689"/>
                  <a:gd name="connsiteX4789" fmla="*/ 2495339 w 2604760"/>
                  <a:gd name="connsiteY4789" fmla="*/ 822445 h 1411689"/>
                  <a:gd name="connsiteX4790" fmla="*/ 2495856 w 2604760"/>
                  <a:gd name="connsiteY4790" fmla="*/ 820533 h 1411689"/>
                  <a:gd name="connsiteX4791" fmla="*/ 2496374 w 2604760"/>
                  <a:gd name="connsiteY4791" fmla="*/ 817903 h 1411689"/>
                  <a:gd name="connsiteX4792" fmla="*/ 2496900 w 2604760"/>
                  <a:gd name="connsiteY4792" fmla="*/ 814913 h 1411689"/>
                  <a:gd name="connsiteX4793" fmla="*/ 2497418 w 2604760"/>
                  <a:gd name="connsiteY4793" fmla="*/ 812083 h 1411689"/>
                  <a:gd name="connsiteX4794" fmla="*/ 2497944 w 2604760"/>
                  <a:gd name="connsiteY4794" fmla="*/ 809970 h 1411689"/>
                  <a:gd name="connsiteX4795" fmla="*/ 2498462 w 2604760"/>
                  <a:gd name="connsiteY4795" fmla="*/ 809035 h 1411689"/>
                  <a:gd name="connsiteX4796" fmla="*/ 2498979 w 2604760"/>
                  <a:gd name="connsiteY4796" fmla="*/ 809503 h 1411689"/>
                  <a:gd name="connsiteX4797" fmla="*/ 2499506 w 2604760"/>
                  <a:gd name="connsiteY4797" fmla="*/ 811273 h 1411689"/>
                  <a:gd name="connsiteX4798" fmla="*/ 2500023 w 2604760"/>
                  <a:gd name="connsiteY4798" fmla="*/ 813928 h 1411689"/>
                  <a:gd name="connsiteX4799" fmla="*/ 2500549 w 2604760"/>
                  <a:gd name="connsiteY4799" fmla="*/ 816784 h 1411689"/>
                  <a:gd name="connsiteX4800" fmla="*/ 2501067 w 2604760"/>
                  <a:gd name="connsiteY4800" fmla="*/ 819064 h 1411689"/>
                  <a:gd name="connsiteX4801" fmla="*/ 2501585 w 2604760"/>
                  <a:gd name="connsiteY4801" fmla="*/ 820032 h 1411689"/>
                  <a:gd name="connsiteX4802" fmla="*/ 2502111 w 2604760"/>
                  <a:gd name="connsiteY4802" fmla="*/ 819180 h 1411689"/>
                  <a:gd name="connsiteX4803" fmla="*/ 2502629 w 2604760"/>
                  <a:gd name="connsiteY4803" fmla="*/ 816325 h 1411689"/>
                  <a:gd name="connsiteX4804" fmla="*/ 2503154 w 2604760"/>
                  <a:gd name="connsiteY4804" fmla="*/ 811682 h 1411689"/>
                  <a:gd name="connsiteX4805" fmla="*/ 2503672 w 2604760"/>
                  <a:gd name="connsiteY4805" fmla="*/ 805837 h 1411689"/>
                  <a:gd name="connsiteX4806" fmla="*/ 2504190 w 2604760"/>
                  <a:gd name="connsiteY4806" fmla="*/ 799758 h 1411689"/>
                  <a:gd name="connsiteX4807" fmla="*/ 2504716 w 2604760"/>
                  <a:gd name="connsiteY4807" fmla="*/ 794531 h 1411689"/>
                  <a:gd name="connsiteX4808" fmla="*/ 2505234 w 2604760"/>
                  <a:gd name="connsiteY4808" fmla="*/ 791132 h 1411689"/>
                  <a:gd name="connsiteX4809" fmla="*/ 2505760 w 2604760"/>
                  <a:gd name="connsiteY4809" fmla="*/ 790272 h 1411689"/>
                  <a:gd name="connsiteX4810" fmla="*/ 2506278 w 2604760"/>
                  <a:gd name="connsiteY4810" fmla="*/ 792176 h 1411689"/>
                  <a:gd name="connsiteX4811" fmla="*/ 2506795 w 2604760"/>
                  <a:gd name="connsiteY4811" fmla="*/ 796618 h 1411689"/>
                  <a:gd name="connsiteX4812" fmla="*/ 2507321 w 2604760"/>
                  <a:gd name="connsiteY4812" fmla="*/ 802839 h 1411689"/>
                  <a:gd name="connsiteX4813" fmla="*/ 2507839 w 2604760"/>
                  <a:gd name="connsiteY4813" fmla="*/ 809678 h 1411689"/>
                  <a:gd name="connsiteX4814" fmla="*/ 2508365 w 2604760"/>
                  <a:gd name="connsiteY4814" fmla="*/ 815799 h 1411689"/>
                  <a:gd name="connsiteX4815" fmla="*/ 2508883 w 2604760"/>
                  <a:gd name="connsiteY4815" fmla="*/ 819940 h 1411689"/>
                  <a:gd name="connsiteX4816" fmla="*/ 2509401 w 2604760"/>
                  <a:gd name="connsiteY4816" fmla="*/ 821218 h 1411689"/>
                  <a:gd name="connsiteX4817" fmla="*/ 2509927 w 2604760"/>
                  <a:gd name="connsiteY4817" fmla="*/ 819272 h 1411689"/>
                  <a:gd name="connsiteX4818" fmla="*/ 2510444 w 2604760"/>
                  <a:gd name="connsiteY4818" fmla="*/ 814346 h 1411689"/>
                  <a:gd name="connsiteX4819" fmla="*/ 2510970 w 2604760"/>
                  <a:gd name="connsiteY4819" fmla="*/ 807273 h 1411689"/>
                  <a:gd name="connsiteX4820" fmla="*/ 2511488 w 2604760"/>
                  <a:gd name="connsiteY4820" fmla="*/ 799340 h 1411689"/>
                  <a:gd name="connsiteX4821" fmla="*/ 2512006 w 2604760"/>
                  <a:gd name="connsiteY4821" fmla="*/ 792042 h 1411689"/>
                  <a:gd name="connsiteX4822" fmla="*/ 2512532 w 2604760"/>
                  <a:gd name="connsiteY4822" fmla="*/ 786773 h 1411689"/>
                  <a:gd name="connsiteX4823" fmla="*/ 2513050 w 2604760"/>
                  <a:gd name="connsiteY4823" fmla="*/ 784552 h 1411689"/>
                  <a:gd name="connsiteX4824" fmla="*/ 2513576 w 2604760"/>
                  <a:gd name="connsiteY4824" fmla="*/ 785871 h 1411689"/>
                  <a:gd name="connsiteX4825" fmla="*/ 2514093 w 2604760"/>
                  <a:gd name="connsiteY4825" fmla="*/ 790639 h 1411689"/>
                  <a:gd name="connsiteX4826" fmla="*/ 2514611 w 2604760"/>
                  <a:gd name="connsiteY4826" fmla="*/ 798113 h 1411689"/>
                  <a:gd name="connsiteX4827" fmla="*/ 2515137 w 2604760"/>
                  <a:gd name="connsiteY4827" fmla="*/ 807039 h 1411689"/>
                  <a:gd name="connsiteX4828" fmla="*/ 2515655 w 2604760"/>
                  <a:gd name="connsiteY4828" fmla="*/ 815824 h 1411689"/>
                  <a:gd name="connsiteX4829" fmla="*/ 2516181 w 2604760"/>
                  <a:gd name="connsiteY4829" fmla="*/ 822913 h 1411689"/>
                  <a:gd name="connsiteX4830" fmla="*/ 2516699 w 2604760"/>
                  <a:gd name="connsiteY4830" fmla="*/ 827122 h 1411689"/>
                  <a:gd name="connsiteX4831" fmla="*/ 2517216 w 2604760"/>
                  <a:gd name="connsiteY4831" fmla="*/ 827815 h 1411689"/>
                  <a:gd name="connsiteX4832" fmla="*/ 2517742 w 2604760"/>
                  <a:gd name="connsiteY4832" fmla="*/ 825009 h 1411689"/>
                  <a:gd name="connsiteX4833" fmla="*/ 2518260 w 2604760"/>
                  <a:gd name="connsiteY4833" fmla="*/ 819372 h 1411689"/>
                  <a:gd name="connsiteX4834" fmla="*/ 2518786 w 2604760"/>
                  <a:gd name="connsiteY4834" fmla="*/ 812116 h 1411689"/>
                  <a:gd name="connsiteX4835" fmla="*/ 2519304 w 2604760"/>
                  <a:gd name="connsiteY4835" fmla="*/ 804726 h 1411689"/>
                  <a:gd name="connsiteX4836" fmla="*/ 2519822 w 2604760"/>
                  <a:gd name="connsiteY4836" fmla="*/ 798672 h 1411689"/>
                  <a:gd name="connsiteX4837" fmla="*/ 2520348 w 2604760"/>
                  <a:gd name="connsiteY4837" fmla="*/ 795132 h 1411689"/>
                  <a:gd name="connsiteX4838" fmla="*/ 2520865 w 2604760"/>
                  <a:gd name="connsiteY4838" fmla="*/ 794806 h 1411689"/>
                  <a:gd name="connsiteX4839" fmla="*/ 2521392 w 2604760"/>
                  <a:gd name="connsiteY4839" fmla="*/ 797837 h 1411689"/>
                  <a:gd name="connsiteX4840" fmla="*/ 2521909 w 2604760"/>
                  <a:gd name="connsiteY4840" fmla="*/ 803774 h 1411689"/>
                  <a:gd name="connsiteX4841" fmla="*/ 2522427 w 2604760"/>
                  <a:gd name="connsiteY4841" fmla="*/ 811623 h 1411689"/>
                  <a:gd name="connsiteX4842" fmla="*/ 2522953 w 2604760"/>
                  <a:gd name="connsiteY4842" fmla="*/ 820024 h 1411689"/>
                  <a:gd name="connsiteX4843" fmla="*/ 2523471 w 2604760"/>
                  <a:gd name="connsiteY4843" fmla="*/ 827581 h 1411689"/>
                  <a:gd name="connsiteX4844" fmla="*/ 2523997 w 2604760"/>
                  <a:gd name="connsiteY4844" fmla="*/ 833150 h 1411689"/>
                  <a:gd name="connsiteX4845" fmla="*/ 2524515 w 2604760"/>
                  <a:gd name="connsiteY4845" fmla="*/ 836006 h 1411689"/>
                  <a:gd name="connsiteX4846" fmla="*/ 2525032 w 2604760"/>
                  <a:gd name="connsiteY4846" fmla="*/ 835931 h 1411689"/>
                  <a:gd name="connsiteX4847" fmla="*/ 2525558 w 2604760"/>
                  <a:gd name="connsiteY4847" fmla="*/ 833259 h 1411689"/>
                  <a:gd name="connsiteX4848" fmla="*/ 2526076 w 2604760"/>
                  <a:gd name="connsiteY4848" fmla="*/ 828766 h 1411689"/>
                  <a:gd name="connsiteX4849" fmla="*/ 2526602 w 2604760"/>
                  <a:gd name="connsiteY4849" fmla="*/ 823564 h 1411689"/>
                  <a:gd name="connsiteX4850" fmla="*/ 2527120 w 2604760"/>
                  <a:gd name="connsiteY4850" fmla="*/ 818805 h 1411689"/>
                  <a:gd name="connsiteX4851" fmla="*/ 2527637 w 2604760"/>
                  <a:gd name="connsiteY4851" fmla="*/ 815448 h 1411689"/>
                  <a:gd name="connsiteX4852" fmla="*/ 2528164 w 2604760"/>
                  <a:gd name="connsiteY4852" fmla="*/ 814137 h 1411689"/>
                  <a:gd name="connsiteX4853" fmla="*/ 2528681 w 2604760"/>
                  <a:gd name="connsiteY4853" fmla="*/ 815105 h 1411689"/>
                  <a:gd name="connsiteX4854" fmla="*/ 2529207 w 2604760"/>
                  <a:gd name="connsiteY4854" fmla="*/ 818153 h 1411689"/>
                  <a:gd name="connsiteX4855" fmla="*/ 2529725 w 2604760"/>
                  <a:gd name="connsiteY4855" fmla="*/ 822696 h 1411689"/>
                  <a:gd name="connsiteX4856" fmla="*/ 2530243 w 2604760"/>
                  <a:gd name="connsiteY4856" fmla="*/ 827890 h 1411689"/>
                  <a:gd name="connsiteX4857" fmla="*/ 2530769 w 2604760"/>
                  <a:gd name="connsiteY4857" fmla="*/ 832867 h 1411689"/>
                  <a:gd name="connsiteX4858" fmla="*/ 2531287 w 2604760"/>
                  <a:gd name="connsiteY4858" fmla="*/ 836883 h 1411689"/>
                  <a:gd name="connsiteX4859" fmla="*/ 2531813 w 2604760"/>
                  <a:gd name="connsiteY4859" fmla="*/ 839472 h 1411689"/>
                  <a:gd name="connsiteX4860" fmla="*/ 2532330 w 2604760"/>
                  <a:gd name="connsiteY4860" fmla="*/ 840449 h 1411689"/>
                  <a:gd name="connsiteX4861" fmla="*/ 2532848 w 2604760"/>
                  <a:gd name="connsiteY4861" fmla="*/ 839931 h 1411689"/>
                  <a:gd name="connsiteX4862" fmla="*/ 2533374 w 2604760"/>
                  <a:gd name="connsiteY4862" fmla="*/ 838319 h 1411689"/>
                  <a:gd name="connsiteX4863" fmla="*/ 2533892 w 2604760"/>
                  <a:gd name="connsiteY4863" fmla="*/ 836215 h 1411689"/>
                  <a:gd name="connsiteX4864" fmla="*/ 2534418 w 2604760"/>
                  <a:gd name="connsiteY4864" fmla="*/ 834236 h 1411689"/>
                  <a:gd name="connsiteX4865" fmla="*/ 2534936 w 2604760"/>
                  <a:gd name="connsiteY4865" fmla="*/ 832900 h 1411689"/>
                  <a:gd name="connsiteX4866" fmla="*/ 2535453 w 2604760"/>
                  <a:gd name="connsiteY4866" fmla="*/ 832449 h 1411689"/>
                  <a:gd name="connsiteX4867" fmla="*/ 2535979 w 2604760"/>
                  <a:gd name="connsiteY4867" fmla="*/ 832892 h 1411689"/>
                  <a:gd name="connsiteX4868" fmla="*/ 2536497 w 2604760"/>
                  <a:gd name="connsiteY4868" fmla="*/ 834002 h 1411689"/>
                  <a:gd name="connsiteX4869" fmla="*/ 2537023 w 2604760"/>
                  <a:gd name="connsiteY4869" fmla="*/ 835413 h 1411689"/>
                  <a:gd name="connsiteX4870" fmla="*/ 2537541 w 2604760"/>
                  <a:gd name="connsiteY4870" fmla="*/ 836724 h 1411689"/>
                  <a:gd name="connsiteX4871" fmla="*/ 2538059 w 2604760"/>
                  <a:gd name="connsiteY4871" fmla="*/ 837609 h 1411689"/>
                  <a:gd name="connsiteX4872" fmla="*/ 2538585 w 2604760"/>
                  <a:gd name="connsiteY4872" fmla="*/ 837868 h 1411689"/>
                  <a:gd name="connsiteX4873" fmla="*/ 2539102 w 2604760"/>
                  <a:gd name="connsiteY4873" fmla="*/ 837518 h 1411689"/>
                  <a:gd name="connsiteX4874" fmla="*/ 2539628 w 2604760"/>
                  <a:gd name="connsiteY4874" fmla="*/ 836708 h 1411689"/>
                  <a:gd name="connsiteX4875" fmla="*/ 2540146 w 2604760"/>
                  <a:gd name="connsiteY4875" fmla="*/ 835756 h 1411689"/>
                  <a:gd name="connsiteX4876" fmla="*/ 2540664 w 2604760"/>
                  <a:gd name="connsiteY4876" fmla="*/ 835012 h 1411689"/>
                  <a:gd name="connsiteX4877" fmla="*/ 2541190 w 2604760"/>
                  <a:gd name="connsiteY4877" fmla="*/ 834829 h 1411689"/>
                  <a:gd name="connsiteX4878" fmla="*/ 2541708 w 2604760"/>
                  <a:gd name="connsiteY4878" fmla="*/ 835430 h 1411689"/>
                  <a:gd name="connsiteX4879" fmla="*/ 2542234 w 2604760"/>
                  <a:gd name="connsiteY4879" fmla="*/ 836825 h 1411689"/>
                  <a:gd name="connsiteX4880" fmla="*/ 2542751 w 2604760"/>
                  <a:gd name="connsiteY4880" fmla="*/ 838770 h 1411689"/>
                  <a:gd name="connsiteX4881" fmla="*/ 2543269 w 2604760"/>
                  <a:gd name="connsiteY4881" fmla="*/ 840808 h 1411689"/>
                  <a:gd name="connsiteX4882" fmla="*/ 2543795 w 2604760"/>
                  <a:gd name="connsiteY4882" fmla="*/ 842377 h 1411689"/>
                  <a:gd name="connsiteX4883" fmla="*/ 2544313 w 2604760"/>
                  <a:gd name="connsiteY4883" fmla="*/ 842962 h 1411689"/>
                  <a:gd name="connsiteX4884" fmla="*/ 2544839 w 2604760"/>
                  <a:gd name="connsiteY4884" fmla="*/ 842202 h 1411689"/>
                  <a:gd name="connsiteX4885" fmla="*/ 2545357 w 2604760"/>
                  <a:gd name="connsiteY4885" fmla="*/ 839989 h 1411689"/>
                  <a:gd name="connsiteX4886" fmla="*/ 2545874 w 2604760"/>
                  <a:gd name="connsiteY4886" fmla="*/ 836507 h 1411689"/>
                  <a:gd name="connsiteX4887" fmla="*/ 2546401 w 2604760"/>
                  <a:gd name="connsiteY4887" fmla="*/ 832199 h 1411689"/>
                  <a:gd name="connsiteX4888" fmla="*/ 2546918 w 2604760"/>
                  <a:gd name="connsiteY4888" fmla="*/ 827723 h 1411689"/>
                  <a:gd name="connsiteX4889" fmla="*/ 2547444 w 2604760"/>
                  <a:gd name="connsiteY4889" fmla="*/ 823865 h 1411689"/>
                  <a:gd name="connsiteX4890" fmla="*/ 2547962 w 2604760"/>
                  <a:gd name="connsiteY4890" fmla="*/ 821351 h 1411689"/>
                  <a:gd name="connsiteX4891" fmla="*/ 2548480 w 2604760"/>
                  <a:gd name="connsiteY4891" fmla="*/ 820692 h 1411689"/>
                  <a:gd name="connsiteX4892" fmla="*/ 2549006 w 2604760"/>
                  <a:gd name="connsiteY4892" fmla="*/ 822061 h 1411689"/>
                  <a:gd name="connsiteX4893" fmla="*/ 2549523 w 2604760"/>
                  <a:gd name="connsiteY4893" fmla="*/ 825226 h 1411689"/>
                  <a:gd name="connsiteX4894" fmla="*/ 2550049 w 2604760"/>
                  <a:gd name="connsiteY4894" fmla="*/ 829610 h 1411689"/>
                  <a:gd name="connsiteX4895" fmla="*/ 2550567 w 2604760"/>
                  <a:gd name="connsiteY4895" fmla="*/ 834319 h 1411689"/>
                  <a:gd name="connsiteX4896" fmla="*/ 2551085 w 2604760"/>
                  <a:gd name="connsiteY4896" fmla="*/ 838344 h 1411689"/>
                  <a:gd name="connsiteX4897" fmla="*/ 2551611 w 2604760"/>
                  <a:gd name="connsiteY4897" fmla="*/ 840707 h 1411689"/>
                  <a:gd name="connsiteX4898" fmla="*/ 2552129 w 2604760"/>
                  <a:gd name="connsiteY4898" fmla="*/ 840724 h 1411689"/>
                  <a:gd name="connsiteX4899" fmla="*/ 2552655 w 2604760"/>
                  <a:gd name="connsiteY4899" fmla="*/ 838094 h 1411689"/>
                  <a:gd name="connsiteX4900" fmla="*/ 2553173 w 2604760"/>
                  <a:gd name="connsiteY4900" fmla="*/ 833017 h 1411689"/>
                  <a:gd name="connsiteX4901" fmla="*/ 2553690 w 2604760"/>
                  <a:gd name="connsiteY4901" fmla="*/ 826119 h 1411689"/>
                  <a:gd name="connsiteX4902" fmla="*/ 2554216 w 2604760"/>
                  <a:gd name="connsiteY4902" fmla="*/ 818412 h 1411689"/>
                  <a:gd name="connsiteX4903" fmla="*/ 2554734 w 2604760"/>
                  <a:gd name="connsiteY4903" fmla="*/ 811164 h 1411689"/>
                  <a:gd name="connsiteX4904" fmla="*/ 2555260 w 2604760"/>
                  <a:gd name="connsiteY4904" fmla="*/ 805603 h 1411689"/>
                  <a:gd name="connsiteX4905" fmla="*/ 2555778 w 2604760"/>
                  <a:gd name="connsiteY4905" fmla="*/ 802639 h 1411689"/>
                  <a:gd name="connsiteX4906" fmla="*/ 2556296 w 2604760"/>
                  <a:gd name="connsiteY4906" fmla="*/ 802722 h 1411689"/>
                  <a:gd name="connsiteX4907" fmla="*/ 2556822 w 2604760"/>
                  <a:gd name="connsiteY4907" fmla="*/ 805762 h 1411689"/>
                  <a:gd name="connsiteX4908" fmla="*/ 2557339 w 2604760"/>
                  <a:gd name="connsiteY4908" fmla="*/ 811131 h 1411689"/>
                  <a:gd name="connsiteX4909" fmla="*/ 2557865 w 2604760"/>
                  <a:gd name="connsiteY4909" fmla="*/ 817786 h 1411689"/>
                  <a:gd name="connsiteX4910" fmla="*/ 2558383 w 2604760"/>
                  <a:gd name="connsiteY4910" fmla="*/ 824374 h 1411689"/>
                  <a:gd name="connsiteX4911" fmla="*/ 2558901 w 2604760"/>
                  <a:gd name="connsiteY4911" fmla="*/ 829535 h 1411689"/>
                  <a:gd name="connsiteX4912" fmla="*/ 2559427 w 2604760"/>
                  <a:gd name="connsiteY4912" fmla="*/ 832123 h 1411689"/>
                  <a:gd name="connsiteX4913" fmla="*/ 2559945 w 2604760"/>
                  <a:gd name="connsiteY4913" fmla="*/ 831505 h 1411689"/>
                  <a:gd name="connsiteX4914" fmla="*/ 2560471 w 2604760"/>
                  <a:gd name="connsiteY4914" fmla="*/ 827581 h 1411689"/>
                  <a:gd name="connsiteX4915" fmla="*/ 2560989 w 2604760"/>
                  <a:gd name="connsiteY4915" fmla="*/ 820892 h 1411689"/>
                  <a:gd name="connsiteX4916" fmla="*/ 2561506 w 2604760"/>
                  <a:gd name="connsiteY4916" fmla="*/ 812467 h 1411689"/>
                  <a:gd name="connsiteX4917" fmla="*/ 2562032 w 2604760"/>
                  <a:gd name="connsiteY4917" fmla="*/ 803732 h 1411689"/>
                  <a:gd name="connsiteX4918" fmla="*/ 2562550 w 2604760"/>
                  <a:gd name="connsiteY4918" fmla="*/ 796192 h 1411689"/>
                  <a:gd name="connsiteX4919" fmla="*/ 2563076 w 2604760"/>
                  <a:gd name="connsiteY4919" fmla="*/ 791074 h 1411689"/>
                  <a:gd name="connsiteX4920" fmla="*/ 2563594 w 2604760"/>
                  <a:gd name="connsiteY4920" fmla="*/ 789161 h 1411689"/>
                  <a:gd name="connsiteX4921" fmla="*/ 2564111 w 2604760"/>
                  <a:gd name="connsiteY4921" fmla="*/ 790639 h 1411689"/>
                  <a:gd name="connsiteX4922" fmla="*/ 2564637 w 2604760"/>
                  <a:gd name="connsiteY4922" fmla="*/ 795132 h 1411689"/>
                  <a:gd name="connsiteX4923" fmla="*/ 2565155 w 2604760"/>
                  <a:gd name="connsiteY4923" fmla="*/ 801720 h 1411689"/>
                  <a:gd name="connsiteX4924" fmla="*/ 2565681 w 2604760"/>
                  <a:gd name="connsiteY4924" fmla="*/ 809093 h 1411689"/>
                  <a:gd name="connsiteX4925" fmla="*/ 2566199 w 2604760"/>
                  <a:gd name="connsiteY4925" fmla="*/ 815790 h 1411689"/>
                  <a:gd name="connsiteX4926" fmla="*/ 2566717 w 2604760"/>
                  <a:gd name="connsiteY4926" fmla="*/ 820508 h 1411689"/>
                  <a:gd name="connsiteX4927" fmla="*/ 2567243 w 2604760"/>
                  <a:gd name="connsiteY4927" fmla="*/ 822404 h 1411689"/>
                  <a:gd name="connsiteX4928" fmla="*/ 2567760 w 2604760"/>
                  <a:gd name="connsiteY4928" fmla="*/ 821151 h 1411689"/>
                  <a:gd name="connsiteX4929" fmla="*/ 2568287 w 2604760"/>
                  <a:gd name="connsiteY4929" fmla="*/ 817009 h 1411689"/>
                  <a:gd name="connsiteX4930" fmla="*/ 2568804 w 2604760"/>
                  <a:gd name="connsiteY4930" fmla="*/ 810763 h 1411689"/>
                  <a:gd name="connsiteX4931" fmla="*/ 2569322 w 2604760"/>
                  <a:gd name="connsiteY4931" fmla="*/ 803607 h 1411689"/>
                  <a:gd name="connsiteX4932" fmla="*/ 2569848 w 2604760"/>
                  <a:gd name="connsiteY4932" fmla="*/ 796877 h 1411689"/>
                  <a:gd name="connsiteX4933" fmla="*/ 2570366 w 2604760"/>
                  <a:gd name="connsiteY4933" fmla="*/ 791758 h 1411689"/>
                  <a:gd name="connsiteX4934" fmla="*/ 2570892 w 2604760"/>
                  <a:gd name="connsiteY4934" fmla="*/ 789053 h 1411689"/>
                  <a:gd name="connsiteX4935" fmla="*/ 2571410 w 2604760"/>
                  <a:gd name="connsiteY4935" fmla="*/ 789119 h 1411689"/>
                  <a:gd name="connsiteX4936" fmla="*/ 2571927 w 2604760"/>
                  <a:gd name="connsiteY4936" fmla="*/ 791800 h 1411689"/>
                  <a:gd name="connsiteX4937" fmla="*/ 2572453 w 2604760"/>
                  <a:gd name="connsiteY4937" fmla="*/ 796493 h 1411689"/>
                  <a:gd name="connsiteX4938" fmla="*/ 2572971 w 2604760"/>
                  <a:gd name="connsiteY4938" fmla="*/ 802213 h 1411689"/>
                  <a:gd name="connsiteX4939" fmla="*/ 2573497 w 2604760"/>
                  <a:gd name="connsiteY4939" fmla="*/ 807841 h 1411689"/>
                  <a:gd name="connsiteX4940" fmla="*/ 2574015 w 2604760"/>
                  <a:gd name="connsiteY4940" fmla="*/ 812375 h 1411689"/>
                  <a:gd name="connsiteX4941" fmla="*/ 2574532 w 2604760"/>
                  <a:gd name="connsiteY4941" fmla="*/ 815131 h 1411689"/>
                  <a:gd name="connsiteX4942" fmla="*/ 2575059 w 2604760"/>
                  <a:gd name="connsiteY4942" fmla="*/ 815815 h 1411689"/>
                  <a:gd name="connsiteX4943" fmla="*/ 2575576 w 2604760"/>
                  <a:gd name="connsiteY4943" fmla="*/ 814571 h 1411689"/>
                  <a:gd name="connsiteX4944" fmla="*/ 2576102 w 2604760"/>
                  <a:gd name="connsiteY4944" fmla="*/ 811882 h 1411689"/>
                  <a:gd name="connsiteX4945" fmla="*/ 2576620 w 2604760"/>
                  <a:gd name="connsiteY4945" fmla="*/ 808492 h 1411689"/>
                  <a:gd name="connsiteX4946" fmla="*/ 2577138 w 2604760"/>
                  <a:gd name="connsiteY4946" fmla="*/ 805219 h 1411689"/>
                  <a:gd name="connsiteX4947" fmla="*/ 2577664 w 2604760"/>
                  <a:gd name="connsiteY4947" fmla="*/ 802797 h 1411689"/>
                  <a:gd name="connsiteX4948" fmla="*/ 2578182 w 2604760"/>
                  <a:gd name="connsiteY4948" fmla="*/ 801678 h 1411689"/>
                  <a:gd name="connsiteX4949" fmla="*/ 2578708 w 2604760"/>
                  <a:gd name="connsiteY4949" fmla="*/ 801987 h 1411689"/>
                  <a:gd name="connsiteX4950" fmla="*/ 2579225 w 2604760"/>
                  <a:gd name="connsiteY4950" fmla="*/ 803557 h 1411689"/>
                  <a:gd name="connsiteX4951" fmla="*/ 2579743 w 2604760"/>
                  <a:gd name="connsiteY4951" fmla="*/ 805987 h 1411689"/>
                  <a:gd name="connsiteX4952" fmla="*/ 2580269 w 2604760"/>
                  <a:gd name="connsiteY4952" fmla="*/ 808709 h 1411689"/>
                  <a:gd name="connsiteX4953" fmla="*/ 2580787 w 2604760"/>
                  <a:gd name="connsiteY4953" fmla="*/ 811181 h 1411689"/>
                  <a:gd name="connsiteX4954" fmla="*/ 2581313 w 2604760"/>
                  <a:gd name="connsiteY4954" fmla="*/ 812993 h 1411689"/>
                  <a:gd name="connsiteX4955" fmla="*/ 2581831 w 2604760"/>
                  <a:gd name="connsiteY4955" fmla="*/ 813978 h 1411689"/>
                  <a:gd name="connsiteX4956" fmla="*/ 2582348 w 2604760"/>
                  <a:gd name="connsiteY4956" fmla="*/ 814245 h 1411689"/>
                  <a:gd name="connsiteX4957" fmla="*/ 2582874 w 2604760"/>
                  <a:gd name="connsiteY4957" fmla="*/ 814070 h 1411689"/>
                  <a:gd name="connsiteX4958" fmla="*/ 2583392 w 2604760"/>
                  <a:gd name="connsiteY4958" fmla="*/ 813861 h 1411689"/>
                  <a:gd name="connsiteX4959" fmla="*/ 2583918 w 2604760"/>
                  <a:gd name="connsiteY4959" fmla="*/ 814028 h 1411689"/>
                  <a:gd name="connsiteX4960" fmla="*/ 2584436 w 2604760"/>
                  <a:gd name="connsiteY4960" fmla="*/ 814863 h 1411689"/>
                  <a:gd name="connsiteX4961" fmla="*/ 2584954 w 2604760"/>
                  <a:gd name="connsiteY4961" fmla="*/ 816475 h 1411689"/>
                  <a:gd name="connsiteX4962" fmla="*/ 2585480 w 2604760"/>
                  <a:gd name="connsiteY4962" fmla="*/ 818721 h 1411689"/>
                  <a:gd name="connsiteX4963" fmla="*/ 2585997 w 2604760"/>
                  <a:gd name="connsiteY4963" fmla="*/ 821235 h 1411689"/>
                  <a:gd name="connsiteX4964" fmla="*/ 2586523 w 2604760"/>
                  <a:gd name="connsiteY4964" fmla="*/ 823498 h 1411689"/>
                  <a:gd name="connsiteX4965" fmla="*/ 2587041 w 2604760"/>
                  <a:gd name="connsiteY4965" fmla="*/ 825017 h 1411689"/>
                  <a:gd name="connsiteX4966" fmla="*/ 2587559 w 2604760"/>
                  <a:gd name="connsiteY4966" fmla="*/ 825452 h 1411689"/>
                  <a:gd name="connsiteX4967" fmla="*/ 2588085 w 2604760"/>
                  <a:gd name="connsiteY4967" fmla="*/ 824658 h 1411689"/>
                  <a:gd name="connsiteX4968" fmla="*/ 2588603 w 2604760"/>
                  <a:gd name="connsiteY4968" fmla="*/ 822813 h 1411689"/>
                  <a:gd name="connsiteX4969" fmla="*/ 2589129 w 2604760"/>
                  <a:gd name="connsiteY4969" fmla="*/ 820341 h 1411689"/>
                  <a:gd name="connsiteX4970" fmla="*/ 2589646 w 2604760"/>
                  <a:gd name="connsiteY4970" fmla="*/ 817869 h 1411689"/>
                  <a:gd name="connsiteX4971" fmla="*/ 2590164 w 2604760"/>
                  <a:gd name="connsiteY4971" fmla="*/ 816099 h 1411689"/>
                  <a:gd name="connsiteX4972" fmla="*/ 2590690 w 2604760"/>
                  <a:gd name="connsiteY4972" fmla="*/ 815648 h 1411689"/>
                  <a:gd name="connsiteX4973" fmla="*/ 2591208 w 2604760"/>
                  <a:gd name="connsiteY4973" fmla="*/ 816926 h 1411689"/>
                  <a:gd name="connsiteX4974" fmla="*/ 2591734 w 2604760"/>
                  <a:gd name="connsiteY4974" fmla="*/ 820007 h 1411689"/>
                  <a:gd name="connsiteX4975" fmla="*/ 2592252 w 2604760"/>
                  <a:gd name="connsiteY4975" fmla="*/ 824575 h 1411689"/>
                  <a:gd name="connsiteX4976" fmla="*/ 2592770 w 2604760"/>
                  <a:gd name="connsiteY4976" fmla="*/ 829986 h 1411689"/>
                  <a:gd name="connsiteX4977" fmla="*/ 2593296 w 2604760"/>
                  <a:gd name="connsiteY4977" fmla="*/ 835380 h 1411689"/>
                  <a:gd name="connsiteX4978" fmla="*/ 2593813 w 2604760"/>
                  <a:gd name="connsiteY4978" fmla="*/ 839789 h 1411689"/>
                  <a:gd name="connsiteX4979" fmla="*/ 2594339 w 2604760"/>
                  <a:gd name="connsiteY4979" fmla="*/ 842403 h 1411689"/>
                  <a:gd name="connsiteX4980" fmla="*/ 2594857 w 2604760"/>
                  <a:gd name="connsiteY4980" fmla="*/ 842670 h 1411689"/>
                  <a:gd name="connsiteX4981" fmla="*/ 2595375 w 2604760"/>
                  <a:gd name="connsiteY4981" fmla="*/ 840515 h 1411689"/>
                  <a:gd name="connsiteX4982" fmla="*/ 2595901 w 2604760"/>
                  <a:gd name="connsiteY4982" fmla="*/ 836315 h 1411689"/>
                  <a:gd name="connsiteX4983" fmla="*/ 2596418 w 2604760"/>
                  <a:gd name="connsiteY4983" fmla="*/ 830829 h 1411689"/>
                  <a:gd name="connsiteX4984" fmla="*/ 2596945 w 2604760"/>
                  <a:gd name="connsiteY4984" fmla="*/ 825059 h 1411689"/>
                  <a:gd name="connsiteX4985" fmla="*/ 2597462 w 2604760"/>
                  <a:gd name="connsiteY4985" fmla="*/ 820141 h 1411689"/>
                  <a:gd name="connsiteX4986" fmla="*/ 2597980 w 2604760"/>
                  <a:gd name="connsiteY4986" fmla="*/ 817076 h 1411689"/>
                  <a:gd name="connsiteX4987" fmla="*/ 2598506 w 2604760"/>
                  <a:gd name="connsiteY4987" fmla="*/ 816558 h 1411689"/>
                  <a:gd name="connsiteX4988" fmla="*/ 2599024 w 2604760"/>
                  <a:gd name="connsiteY4988" fmla="*/ 818821 h 1411689"/>
                  <a:gd name="connsiteX4989" fmla="*/ 2599550 w 2604760"/>
                  <a:gd name="connsiteY4989" fmla="*/ 823539 h 1411689"/>
                  <a:gd name="connsiteX4990" fmla="*/ 2600068 w 2604760"/>
                  <a:gd name="connsiteY4990" fmla="*/ 829969 h 1411689"/>
                  <a:gd name="connsiteX4991" fmla="*/ 2600585 w 2604760"/>
                  <a:gd name="connsiteY4991" fmla="*/ 837033 h 1411689"/>
                  <a:gd name="connsiteX4992" fmla="*/ 2601111 w 2604760"/>
                  <a:gd name="connsiteY4992" fmla="*/ 843488 h 1411689"/>
                  <a:gd name="connsiteX4993" fmla="*/ 2601629 w 2604760"/>
                  <a:gd name="connsiteY4993" fmla="*/ 848147 h 1411689"/>
                  <a:gd name="connsiteX4994" fmla="*/ 2602155 w 2604760"/>
                  <a:gd name="connsiteY4994" fmla="*/ 850126 h 1411689"/>
                  <a:gd name="connsiteX4995" fmla="*/ 2602673 w 2604760"/>
                  <a:gd name="connsiteY4995" fmla="*/ 849008 h 1411689"/>
                  <a:gd name="connsiteX4996" fmla="*/ 2603191 w 2604760"/>
                  <a:gd name="connsiteY4996" fmla="*/ 844958 h 1411689"/>
                  <a:gd name="connsiteX4997" fmla="*/ 2603717 w 2604760"/>
                  <a:gd name="connsiteY4997" fmla="*/ 838662 h 1411689"/>
                  <a:gd name="connsiteX4998" fmla="*/ 2604234 w 2604760"/>
                  <a:gd name="connsiteY4998" fmla="*/ 831171 h 1411689"/>
                  <a:gd name="connsiteX4999" fmla="*/ 2604760 w 2604760"/>
                  <a:gd name="connsiteY4999" fmla="*/ 823773 h 1411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</a:cxnLst>
                <a:rect l="l" t="t" r="r" b="b"/>
                <a:pathLst>
                  <a:path w="2604760" h="1411689">
                    <a:moveTo>
                      <a:pt x="0" y="1411689"/>
                    </a:moveTo>
                    <a:lnTo>
                      <a:pt x="521" y="1406988"/>
                    </a:lnTo>
                    <a:lnTo>
                      <a:pt x="1042" y="1393703"/>
                    </a:lnTo>
                    <a:lnTo>
                      <a:pt x="1563" y="1374188"/>
                    </a:lnTo>
                    <a:lnTo>
                      <a:pt x="2084" y="1351901"/>
                    </a:lnTo>
                    <a:lnTo>
                      <a:pt x="2605" y="1330759"/>
                    </a:lnTo>
                    <a:lnTo>
                      <a:pt x="3126" y="1314284"/>
                    </a:lnTo>
                    <a:lnTo>
                      <a:pt x="3647" y="1305023"/>
                    </a:lnTo>
                    <a:lnTo>
                      <a:pt x="4168" y="1304205"/>
                    </a:lnTo>
                    <a:lnTo>
                      <a:pt x="4689" y="1311586"/>
                    </a:lnTo>
                    <a:lnTo>
                      <a:pt x="5211" y="1325506"/>
                    </a:lnTo>
                    <a:lnTo>
                      <a:pt x="5732" y="1343017"/>
                    </a:lnTo>
                    <a:lnTo>
                      <a:pt x="6253" y="1360460"/>
                    </a:lnTo>
                    <a:lnTo>
                      <a:pt x="6774" y="1374263"/>
                    </a:lnTo>
                    <a:lnTo>
                      <a:pt x="7295" y="1381587"/>
                    </a:lnTo>
                    <a:lnTo>
                      <a:pt x="7816" y="1380860"/>
                    </a:lnTo>
                    <a:lnTo>
                      <a:pt x="8337" y="1371942"/>
                    </a:lnTo>
                    <a:lnTo>
                      <a:pt x="8858" y="1356168"/>
                    </a:lnTo>
                    <a:lnTo>
                      <a:pt x="9379" y="1336078"/>
                    </a:lnTo>
                    <a:lnTo>
                      <a:pt x="9900" y="1314901"/>
                    </a:lnTo>
                    <a:lnTo>
                      <a:pt x="10421" y="1295896"/>
                    </a:lnTo>
                    <a:lnTo>
                      <a:pt x="10942" y="1281701"/>
                    </a:lnTo>
                    <a:lnTo>
                      <a:pt x="11463" y="1273927"/>
                    </a:lnTo>
                    <a:lnTo>
                      <a:pt x="11984" y="1272941"/>
                    </a:lnTo>
                    <a:lnTo>
                      <a:pt x="12505" y="1277835"/>
                    </a:lnTo>
                    <a:lnTo>
                      <a:pt x="13026" y="1286594"/>
                    </a:lnTo>
                    <a:lnTo>
                      <a:pt x="13547" y="1296564"/>
                    </a:lnTo>
                    <a:lnTo>
                      <a:pt x="14068" y="1305023"/>
                    </a:lnTo>
                    <a:lnTo>
                      <a:pt x="14590" y="1309808"/>
                    </a:lnTo>
                    <a:lnTo>
                      <a:pt x="15111" y="1309632"/>
                    </a:lnTo>
                    <a:lnTo>
                      <a:pt x="15632" y="1304205"/>
                    </a:lnTo>
                    <a:lnTo>
                      <a:pt x="16153" y="1294293"/>
                    </a:lnTo>
                    <a:lnTo>
                      <a:pt x="16674" y="1281467"/>
                    </a:lnTo>
                    <a:lnTo>
                      <a:pt x="17195" y="1267839"/>
                    </a:lnTo>
                    <a:lnTo>
                      <a:pt x="17716" y="1255540"/>
                    </a:lnTo>
                    <a:lnTo>
                      <a:pt x="18237" y="1246187"/>
                    </a:lnTo>
                    <a:lnTo>
                      <a:pt x="18758" y="1240609"/>
                    </a:lnTo>
                    <a:lnTo>
                      <a:pt x="19279" y="1238664"/>
                    </a:lnTo>
                    <a:lnTo>
                      <a:pt x="19800" y="1239382"/>
                    </a:lnTo>
                    <a:lnTo>
                      <a:pt x="20321" y="1241286"/>
                    </a:lnTo>
                    <a:lnTo>
                      <a:pt x="20842" y="1242772"/>
                    </a:lnTo>
                    <a:lnTo>
                      <a:pt x="21363" y="1242538"/>
                    </a:lnTo>
                    <a:lnTo>
                      <a:pt x="21884" y="1239933"/>
                    </a:lnTo>
                    <a:lnTo>
                      <a:pt x="22405" y="1235040"/>
                    </a:lnTo>
                    <a:lnTo>
                      <a:pt x="22926" y="1228635"/>
                    </a:lnTo>
                    <a:lnTo>
                      <a:pt x="23447" y="1221955"/>
                    </a:lnTo>
                    <a:lnTo>
                      <a:pt x="23969" y="1216402"/>
                    </a:lnTo>
                    <a:lnTo>
                      <a:pt x="24490" y="1213229"/>
                    </a:lnTo>
                    <a:lnTo>
                      <a:pt x="25011" y="1213179"/>
                    </a:lnTo>
                    <a:lnTo>
                      <a:pt x="25532" y="1216226"/>
                    </a:lnTo>
                    <a:lnTo>
                      <a:pt x="26053" y="1221512"/>
                    </a:lnTo>
                    <a:lnTo>
                      <a:pt x="26574" y="1227424"/>
                    </a:lnTo>
                    <a:lnTo>
                      <a:pt x="27095" y="1232000"/>
                    </a:lnTo>
                    <a:lnTo>
                      <a:pt x="27616" y="1233470"/>
                    </a:lnTo>
                    <a:lnTo>
                      <a:pt x="28137" y="1230714"/>
                    </a:lnTo>
                    <a:lnTo>
                      <a:pt x="28658" y="1223558"/>
                    </a:lnTo>
                    <a:lnTo>
                      <a:pt x="29179" y="1212912"/>
                    </a:lnTo>
                    <a:lnTo>
                      <a:pt x="29700" y="1200578"/>
                    </a:lnTo>
                    <a:lnTo>
                      <a:pt x="30221" y="1189013"/>
                    </a:lnTo>
                    <a:lnTo>
                      <a:pt x="30742" y="1180780"/>
                    </a:lnTo>
                    <a:lnTo>
                      <a:pt x="31263" y="1178016"/>
                    </a:lnTo>
                    <a:lnTo>
                      <a:pt x="31784" y="1181899"/>
                    </a:lnTo>
                    <a:lnTo>
                      <a:pt x="32305" y="1192345"/>
                    </a:lnTo>
                    <a:lnTo>
                      <a:pt x="32826" y="1207968"/>
                    </a:lnTo>
                    <a:lnTo>
                      <a:pt x="33348" y="1226264"/>
                    </a:lnTo>
                    <a:lnTo>
                      <a:pt x="33869" y="1244050"/>
                    </a:lnTo>
                    <a:lnTo>
                      <a:pt x="34390" y="1258011"/>
                    </a:lnTo>
                    <a:lnTo>
                      <a:pt x="34911" y="1265493"/>
                    </a:lnTo>
                    <a:lnTo>
                      <a:pt x="35432" y="1265042"/>
                    </a:lnTo>
                    <a:lnTo>
                      <a:pt x="35953" y="1256775"/>
                    </a:lnTo>
                    <a:lnTo>
                      <a:pt x="36474" y="1242346"/>
                    </a:lnTo>
                    <a:lnTo>
                      <a:pt x="36995" y="1224669"/>
                    </a:lnTo>
                    <a:lnTo>
                      <a:pt x="37516" y="1207467"/>
                    </a:lnTo>
                    <a:lnTo>
                      <a:pt x="38037" y="1194599"/>
                    </a:lnTo>
                    <a:lnTo>
                      <a:pt x="38558" y="1189264"/>
                    </a:lnTo>
                    <a:lnTo>
                      <a:pt x="39079" y="1193255"/>
                    </a:lnTo>
                    <a:lnTo>
                      <a:pt x="39600" y="1206599"/>
                    </a:lnTo>
                    <a:lnTo>
                      <a:pt x="40121" y="1227566"/>
                    </a:lnTo>
                    <a:lnTo>
                      <a:pt x="40642" y="1253051"/>
                    </a:lnTo>
                    <a:lnTo>
                      <a:pt x="41163" y="1279087"/>
                    </a:lnTo>
                    <a:lnTo>
                      <a:pt x="41684" y="1301516"/>
                    </a:lnTo>
                    <a:lnTo>
                      <a:pt x="42205" y="1316839"/>
                    </a:lnTo>
                    <a:lnTo>
                      <a:pt x="42727" y="1322868"/>
                    </a:lnTo>
                    <a:lnTo>
                      <a:pt x="43248" y="1319210"/>
                    </a:lnTo>
                    <a:lnTo>
                      <a:pt x="43769" y="1307202"/>
                    </a:lnTo>
                    <a:lnTo>
                      <a:pt x="44290" y="1289675"/>
                    </a:lnTo>
                    <a:lnTo>
                      <a:pt x="44811" y="1270503"/>
                    </a:lnTo>
                    <a:lnTo>
                      <a:pt x="45332" y="1253936"/>
                    </a:lnTo>
                    <a:lnTo>
                      <a:pt x="45853" y="1243741"/>
                    </a:lnTo>
                    <a:lnTo>
                      <a:pt x="46374" y="1242379"/>
                    </a:lnTo>
                    <a:lnTo>
                      <a:pt x="46895" y="1250596"/>
                    </a:lnTo>
                    <a:lnTo>
                      <a:pt x="47416" y="1267355"/>
                    </a:lnTo>
                    <a:lnTo>
                      <a:pt x="47937" y="1290168"/>
                    </a:lnTo>
                    <a:lnTo>
                      <a:pt x="48458" y="1315511"/>
                    </a:lnTo>
                    <a:lnTo>
                      <a:pt x="48979" y="1339409"/>
                    </a:lnTo>
                    <a:lnTo>
                      <a:pt x="49500" y="1358214"/>
                    </a:lnTo>
                    <a:lnTo>
                      <a:pt x="50021" y="1369312"/>
                    </a:lnTo>
                    <a:lnTo>
                      <a:pt x="50542" y="1371600"/>
                    </a:lnTo>
                    <a:lnTo>
                      <a:pt x="51063" y="1365529"/>
                    </a:lnTo>
                    <a:lnTo>
                      <a:pt x="51584" y="1352979"/>
                    </a:lnTo>
                    <a:lnTo>
                      <a:pt x="52106" y="1336888"/>
                    </a:lnTo>
                    <a:lnTo>
                      <a:pt x="52627" y="1320772"/>
                    </a:lnTo>
                    <a:lnTo>
                      <a:pt x="53148" y="1308004"/>
                    </a:lnTo>
                    <a:lnTo>
                      <a:pt x="53669" y="1301115"/>
                    </a:lnTo>
                    <a:lnTo>
                      <a:pt x="54190" y="1301366"/>
                    </a:lnTo>
                    <a:lnTo>
                      <a:pt x="54711" y="1308655"/>
                    </a:lnTo>
                    <a:lnTo>
                      <a:pt x="55232" y="1321623"/>
                    </a:lnTo>
                    <a:lnTo>
                      <a:pt x="55753" y="1337948"/>
                    </a:lnTo>
                    <a:lnTo>
                      <a:pt x="56274" y="1354749"/>
                    </a:lnTo>
                    <a:lnTo>
                      <a:pt x="56795" y="1369153"/>
                    </a:lnTo>
                    <a:lnTo>
                      <a:pt x="57316" y="1378889"/>
                    </a:lnTo>
                    <a:lnTo>
                      <a:pt x="57837" y="1382739"/>
                    </a:lnTo>
                    <a:lnTo>
                      <a:pt x="58358" y="1380610"/>
                    </a:lnTo>
                    <a:lnTo>
                      <a:pt x="58879" y="1373462"/>
                    </a:lnTo>
                    <a:lnTo>
                      <a:pt x="59400" y="1363024"/>
                    </a:lnTo>
                    <a:lnTo>
                      <a:pt x="59921" y="1351517"/>
                    </a:lnTo>
                    <a:lnTo>
                      <a:pt x="60442" y="1341155"/>
                    </a:lnTo>
                    <a:lnTo>
                      <a:pt x="60963" y="1333689"/>
                    </a:lnTo>
                    <a:lnTo>
                      <a:pt x="61485" y="1330057"/>
                    </a:lnTo>
                    <a:lnTo>
                      <a:pt x="62006" y="1330324"/>
                    </a:lnTo>
                    <a:lnTo>
                      <a:pt x="62527" y="1333723"/>
                    </a:lnTo>
                    <a:lnTo>
                      <a:pt x="63048" y="1338900"/>
                    </a:lnTo>
                    <a:lnTo>
                      <a:pt x="63569" y="1344202"/>
                    </a:lnTo>
                    <a:lnTo>
                      <a:pt x="64090" y="1348060"/>
                    </a:lnTo>
                    <a:lnTo>
                      <a:pt x="64611" y="1349321"/>
                    </a:lnTo>
                    <a:lnTo>
                      <a:pt x="65132" y="1347584"/>
                    </a:lnTo>
                    <a:lnTo>
                      <a:pt x="65653" y="1343175"/>
                    </a:lnTo>
                    <a:lnTo>
                      <a:pt x="66174" y="1337038"/>
                    </a:lnTo>
                    <a:lnTo>
                      <a:pt x="66695" y="1330416"/>
                    </a:lnTo>
                    <a:lnTo>
                      <a:pt x="67216" y="1324579"/>
                    </a:lnTo>
                    <a:lnTo>
                      <a:pt x="67737" y="1320529"/>
                    </a:lnTo>
                    <a:lnTo>
                      <a:pt x="68258" y="1318692"/>
                    </a:lnTo>
                    <a:lnTo>
                      <a:pt x="68779" y="1318818"/>
                    </a:lnTo>
                    <a:lnTo>
                      <a:pt x="69300" y="1320012"/>
                    </a:lnTo>
                    <a:lnTo>
                      <a:pt x="69821" y="1320955"/>
                    </a:lnTo>
                    <a:lnTo>
                      <a:pt x="70343" y="1320237"/>
                    </a:lnTo>
                    <a:lnTo>
                      <a:pt x="70864" y="1316722"/>
                    </a:lnTo>
                    <a:lnTo>
                      <a:pt x="71385" y="1309891"/>
                    </a:lnTo>
                    <a:lnTo>
                      <a:pt x="71906" y="1299946"/>
                    </a:lnTo>
                    <a:lnTo>
                      <a:pt x="72427" y="1287930"/>
                    </a:lnTo>
                    <a:lnTo>
                      <a:pt x="72948" y="1275488"/>
                    </a:lnTo>
                    <a:lnTo>
                      <a:pt x="73469" y="1264616"/>
                    </a:lnTo>
                    <a:lnTo>
                      <a:pt x="73990" y="1257184"/>
                    </a:lnTo>
                    <a:lnTo>
                      <a:pt x="74511" y="1254471"/>
                    </a:lnTo>
                    <a:lnTo>
                      <a:pt x="75032" y="1256850"/>
                    </a:lnTo>
                    <a:lnTo>
                      <a:pt x="75553" y="1263589"/>
                    </a:lnTo>
                    <a:lnTo>
                      <a:pt x="76074" y="1272975"/>
                    </a:lnTo>
                    <a:lnTo>
                      <a:pt x="76595" y="1282544"/>
                    </a:lnTo>
                    <a:lnTo>
                      <a:pt x="77116" y="1289558"/>
                    </a:lnTo>
                    <a:lnTo>
                      <a:pt x="77637" y="1291562"/>
                    </a:lnTo>
                    <a:lnTo>
                      <a:pt x="78158" y="1286953"/>
                    </a:lnTo>
                    <a:lnTo>
                      <a:pt x="78679" y="1275438"/>
                    </a:lnTo>
                    <a:lnTo>
                      <a:pt x="79200" y="1258078"/>
                    </a:lnTo>
                    <a:lnTo>
                      <a:pt x="79722" y="1237211"/>
                    </a:lnTo>
                    <a:lnTo>
                      <a:pt x="80243" y="1215993"/>
                    </a:lnTo>
                    <a:lnTo>
                      <a:pt x="80764" y="1197906"/>
                    </a:lnTo>
                    <a:lnTo>
                      <a:pt x="81285" y="1186090"/>
                    </a:lnTo>
                    <a:lnTo>
                      <a:pt x="81806" y="1182625"/>
                    </a:lnTo>
                    <a:lnTo>
                      <a:pt x="82327" y="1188044"/>
                    </a:lnTo>
                    <a:lnTo>
                      <a:pt x="82848" y="1201188"/>
                    </a:lnTo>
                    <a:lnTo>
                      <a:pt x="83369" y="1219391"/>
                    </a:lnTo>
                    <a:lnTo>
                      <a:pt x="83890" y="1238998"/>
                    </a:lnTo>
                    <a:lnTo>
                      <a:pt x="84411" y="1255949"/>
                    </a:lnTo>
                    <a:lnTo>
                      <a:pt x="84932" y="1266520"/>
                    </a:lnTo>
                    <a:lnTo>
                      <a:pt x="85453" y="1268148"/>
                    </a:lnTo>
                    <a:lnTo>
                      <a:pt x="85974" y="1259982"/>
                    </a:lnTo>
                    <a:lnTo>
                      <a:pt x="86495" y="1243123"/>
                    </a:lnTo>
                    <a:lnTo>
                      <a:pt x="87016" y="1220326"/>
                    </a:lnTo>
                    <a:lnTo>
                      <a:pt x="87537" y="1195543"/>
                    </a:lnTo>
                    <a:lnTo>
                      <a:pt x="88058" y="1173214"/>
                    </a:lnTo>
                    <a:lnTo>
                      <a:pt x="88579" y="1157449"/>
                    </a:lnTo>
                    <a:lnTo>
                      <a:pt x="89101" y="1151170"/>
                    </a:lnTo>
                    <a:lnTo>
                      <a:pt x="89622" y="1155520"/>
                    </a:lnTo>
                    <a:lnTo>
                      <a:pt x="90143" y="1169624"/>
                    </a:lnTo>
                    <a:lnTo>
                      <a:pt x="90664" y="1190892"/>
                    </a:lnTo>
                    <a:lnTo>
                      <a:pt x="91185" y="1215500"/>
                    </a:lnTo>
                    <a:lnTo>
                      <a:pt x="91706" y="1239056"/>
                    </a:lnTo>
                    <a:lnTo>
                      <a:pt x="92227" y="1257310"/>
                    </a:lnTo>
                    <a:lnTo>
                      <a:pt x="92748" y="1267088"/>
                    </a:lnTo>
                    <a:lnTo>
                      <a:pt x="93269" y="1266887"/>
                    </a:lnTo>
                    <a:lnTo>
                      <a:pt x="93790" y="1257226"/>
                    </a:lnTo>
                    <a:lnTo>
                      <a:pt x="94311" y="1240375"/>
                    </a:lnTo>
                    <a:lnTo>
                      <a:pt x="94832" y="1219892"/>
                    </a:lnTo>
                    <a:lnTo>
                      <a:pt x="95353" y="1199960"/>
                    </a:lnTo>
                    <a:lnTo>
                      <a:pt x="95874" y="1184621"/>
                    </a:lnTo>
                    <a:lnTo>
                      <a:pt x="96395" y="1176955"/>
                    </a:lnTo>
                    <a:lnTo>
                      <a:pt x="96916" y="1178475"/>
                    </a:lnTo>
                    <a:lnTo>
                      <a:pt x="97437" y="1188888"/>
                    </a:lnTo>
                    <a:lnTo>
                      <a:pt x="97958" y="1206382"/>
                    </a:lnTo>
                    <a:lnTo>
                      <a:pt x="98480" y="1227967"/>
                    </a:lnTo>
                    <a:lnTo>
                      <a:pt x="99001" y="1250087"/>
                    </a:lnTo>
                    <a:lnTo>
                      <a:pt x="99522" y="1269175"/>
                    </a:lnTo>
                    <a:lnTo>
                      <a:pt x="100043" y="1282394"/>
                    </a:lnTo>
                    <a:lnTo>
                      <a:pt x="100564" y="1288231"/>
                    </a:lnTo>
                    <a:lnTo>
                      <a:pt x="101085" y="1286711"/>
                    </a:lnTo>
                    <a:lnTo>
                      <a:pt x="101606" y="1279238"/>
                    </a:lnTo>
                    <a:lnTo>
                      <a:pt x="102127" y="1268198"/>
                    </a:lnTo>
                    <a:lnTo>
                      <a:pt x="102648" y="1256483"/>
                    </a:lnTo>
                    <a:lnTo>
                      <a:pt x="103169" y="1246947"/>
                    </a:lnTo>
                    <a:lnTo>
                      <a:pt x="103690" y="1241845"/>
                    </a:lnTo>
                    <a:lnTo>
                      <a:pt x="104211" y="1242363"/>
                    </a:lnTo>
                    <a:lnTo>
                      <a:pt x="104732" y="1248450"/>
                    </a:lnTo>
                    <a:lnTo>
                      <a:pt x="105253" y="1258988"/>
                    </a:lnTo>
                    <a:lnTo>
                      <a:pt x="105774" y="1272098"/>
                    </a:lnTo>
                    <a:lnTo>
                      <a:pt x="106295" y="1285617"/>
                    </a:lnTo>
                    <a:lnTo>
                      <a:pt x="106816" y="1297449"/>
                    </a:lnTo>
                    <a:lnTo>
                      <a:pt x="107337" y="1306084"/>
                    </a:lnTo>
                    <a:lnTo>
                      <a:pt x="107859" y="1310818"/>
                    </a:lnTo>
                    <a:lnTo>
                      <a:pt x="108380" y="1311920"/>
                    </a:lnTo>
                    <a:lnTo>
                      <a:pt x="108901" y="1310359"/>
                    </a:lnTo>
                    <a:lnTo>
                      <a:pt x="109422" y="1307520"/>
                    </a:lnTo>
                    <a:lnTo>
                      <a:pt x="109943" y="1304864"/>
                    </a:lnTo>
                    <a:lnTo>
                      <a:pt x="110464" y="1303662"/>
                    </a:lnTo>
                    <a:lnTo>
                      <a:pt x="110985" y="1304714"/>
                    </a:lnTo>
                    <a:lnTo>
                      <a:pt x="111506" y="1308146"/>
                    </a:lnTo>
                    <a:lnTo>
                      <a:pt x="112027" y="1313398"/>
                    </a:lnTo>
                    <a:lnTo>
                      <a:pt x="112548" y="1319302"/>
                    </a:lnTo>
                    <a:lnTo>
                      <a:pt x="113069" y="1324521"/>
                    </a:lnTo>
                    <a:lnTo>
                      <a:pt x="113590" y="1327844"/>
                    </a:lnTo>
                    <a:lnTo>
                      <a:pt x="114111" y="1328588"/>
                    </a:lnTo>
                    <a:lnTo>
                      <a:pt x="114632" y="1326734"/>
                    </a:lnTo>
                    <a:lnTo>
                      <a:pt x="115153" y="1322984"/>
                    </a:lnTo>
                    <a:lnTo>
                      <a:pt x="115674" y="1318559"/>
                    </a:lnTo>
                    <a:lnTo>
                      <a:pt x="116195" y="1314910"/>
                    </a:lnTo>
                    <a:lnTo>
                      <a:pt x="116716" y="1313382"/>
                    </a:lnTo>
                    <a:lnTo>
                      <a:pt x="117238" y="1314876"/>
                    </a:lnTo>
                    <a:lnTo>
                      <a:pt x="117759" y="1319644"/>
                    </a:lnTo>
                    <a:lnTo>
                      <a:pt x="118280" y="1327210"/>
                    </a:lnTo>
                    <a:lnTo>
                      <a:pt x="118801" y="1336370"/>
                    </a:lnTo>
                    <a:lnTo>
                      <a:pt x="119322" y="1345380"/>
                    </a:lnTo>
                    <a:lnTo>
                      <a:pt x="119843" y="1352252"/>
                    </a:lnTo>
                    <a:lnTo>
                      <a:pt x="120364" y="1355150"/>
                    </a:lnTo>
                    <a:lnTo>
                      <a:pt x="120885" y="1352895"/>
                    </a:lnTo>
                    <a:lnTo>
                      <a:pt x="121406" y="1345271"/>
                    </a:lnTo>
                    <a:lnTo>
                      <a:pt x="121927" y="1333172"/>
                    </a:lnTo>
                    <a:lnTo>
                      <a:pt x="122448" y="1318442"/>
                    </a:lnTo>
                    <a:lnTo>
                      <a:pt x="122969" y="1303512"/>
                    </a:lnTo>
                    <a:lnTo>
                      <a:pt x="123490" y="1290995"/>
                    </a:lnTo>
                    <a:lnTo>
                      <a:pt x="124011" y="1283179"/>
                    </a:lnTo>
                    <a:lnTo>
                      <a:pt x="124532" y="1281584"/>
                    </a:lnTo>
                    <a:lnTo>
                      <a:pt x="125053" y="1286577"/>
                    </a:lnTo>
                    <a:lnTo>
                      <a:pt x="125574" y="1297207"/>
                    </a:lnTo>
                    <a:lnTo>
                      <a:pt x="126095" y="1311353"/>
                    </a:lnTo>
                    <a:lnTo>
                      <a:pt x="126617" y="1326108"/>
                    </a:lnTo>
                    <a:lnTo>
                      <a:pt x="127138" y="1338291"/>
                    </a:lnTo>
                    <a:lnTo>
                      <a:pt x="127659" y="1345029"/>
                    </a:lnTo>
                    <a:lnTo>
                      <a:pt x="128180" y="1344269"/>
                    </a:lnTo>
                    <a:lnTo>
                      <a:pt x="128701" y="1335284"/>
                    </a:lnTo>
                    <a:lnTo>
                      <a:pt x="129222" y="1318893"/>
                    </a:lnTo>
                    <a:lnTo>
                      <a:pt x="129743" y="1297291"/>
                    </a:lnTo>
                    <a:lnTo>
                      <a:pt x="130264" y="1273685"/>
                    </a:lnTo>
                    <a:lnTo>
                      <a:pt x="130785" y="1251732"/>
                    </a:lnTo>
                    <a:lnTo>
                      <a:pt x="131306" y="1234948"/>
                    </a:lnTo>
                    <a:lnTo>
                      <a:pt x="131827" y="1226046"/>
                    </a:lnTo>
                    <a:lnTo>
                      <a:pt x="132348" y="1226280"/>
                    </a:lnTo>
                    <a:lnTo>
                      <a:pt x="132869" y="1235115"/>
                    </a:lnTo>
                    <a:lnTo>
                      <a:pt x="133390" y="1250346"/>
                    </a:lnTo>
                    <a:lnTo>
                      <a:pt x="133911" y="1268608"/>
                    </a:lnTo>
                    <a:lnTo>
                      <a:pt x="134432" y="1286001"/>
                    </a:lnTo>
                    <a:lnTo>
                      <a:pt x="134953" y="1298752"/>
                    </a:lnTo>
                    <a:lnTo>
                      <a:pt x="135474" y="1303862"/>
                    </a:lnTo>
                    <a:lnTo>
                      <a:pt x="135996" y="1299729"/>
                    </a:lnTo>
                    <a:lnTo>
                      <a:pt x="136517" y="1286452"/>
                    </a:lnTo>
                    <a:lnTo>
                      <a:pt x="137038" y="1265844"/>
                    </a:lnTo>
                    <a:lnTo>
                      <a:pt x="137559" y="1241027"/>
                    </a:lnTo>
                    <a:lnTo>
                      <a:pt x="138080" y="1215917"/>
                    </a:lnTo>
                    <a:lnTo>
                      <a:pt x="138601" y="1194566"/>
                    </a:lnTo>
                    <a:lnTo>
                      <a:pt x="139122" y="1180379"/>
                    </a:lnTo>
                    <a:lnTo>
                      <a:pt x="139643" y="1175385"/>
                    </a:lnTo>
                    <a:lnTo>
                      <a:pt x="140164" y="1179761"/>
                    </a:lnTo>
                    <a:lnTo>
                      <a:pt x="140685" y="1191911"/>
                    </a:lnTo>
                    <a:lnTo>
                      <a:pt x="141206" y="1208887"/>
                    </a:lnTo>
                    <a:lnTo>
                      <a:pt x="141727" y="1227023"/>
                    </a:lnTo>
                    <a:lnTo>
                      <a:pt x="142248" y="1242588"/>
                    </a:lnTo>
                    <a:lnTo>
                      <a:pt x="142769" y="1252383"/>
                    </a:lnTo>
                    <a:lnTo>
                      <a:pt x="143290" y="1254387"/>
                    </a:lnTo>
                    <a:lnTo>
                      <a:pt x="143811" y="1248166"/>
                    </a:lnTo>
                    <a:lnTo>
                      <a:pt x="144332" y="1234898"/>
                    </a:lnTo>
                    <a:lnTo>
                      <a:pt x="144853" y="1217011"/>
                    </a:lnTo>
                    <a:lnTo>
                      <a:pt x="145375" y="1197722"/>
                    </a:lnTo>
                    <a:lnTo>
                      <a:pt x="145896" y="1180387"/>
                    </a:lnTo>
                    <a:lnTo>
                      <a:pt x="146417" y="1167937"/>
                    </a:lnTo>
                    <a:lnTo>
                      <a:pt x="146938" y="1162251"/>
                    </a:lnTo>
                    <a:lnTo>
                      <a:pt x="147459" y="1163737"/>
                    </a:lnTo>
                    <a:lnTo>
                      <a:pt x="147980" y="1171436"/>
                    </a:lnTo>
                    <a:lnTo>
                      <a:pt x="148501" y="1183285"/>
                    </a:lnTo>
                    <a:lnTo>
                      <a:pt x="149022" y="1196687"/>
                    </a:lnTo>
                    <a:lnTo>
                      <a:pt x="149543" y="1208937"/>
                    </a:lnTo>
                    <a:lnTo>
                      <a:pt x="150064" y="1217755"/>
                    </a:lnTo>
                    <a:lnTo>
                      <a:pt x="150585" y="1221771"/>
                    </a:lnTo>
                    <a:lnTo>
                      <a:pt x="151106" y="1220752"/>
                    </a:lnTo>
                    <a:lnTo>
                      <a:pt x="151627" y="1215642"/>
                    </a:lnTo>
                    <a:lnTo>
                      <a:pt x="152148" y="1208143"/>
                    </a:lnTo>
                    <a:lnTo>
                      <a:pt x="152669" y="1200278"/>
                    </a:lnTo>
                    <a:lnTo>
                      <a:pt x="153190" y="1193915"/>
                    </a:lnTo>
                    <a:lnTo>
                      <a:pt x="153711" y="1190449"/>
                    </a:lnTo>
                    <a:lnTo>
                      <a:pt x="154232" y="1190516"/>
                    </a:lnTo>
                    <a:lnTo>
                      <a:pt x="154754" y="1193906"/>
                    </a:lnTo>
                    <a:lnTo>
                      <a:pt x="155275" y="1199651"/>
                    </a:lnTo>
                    <a:lnTo>
                      <a:pt x="155796" y="1206315"/>
                    </a:lnTo>
                    <a:lnTo>
                      <a:pt x="156317" y="1212419"/>
                    </a:lnTo>
                    <a:lnTo>
                      <a:pt x="156838" y="1216753"/>
                    </a:lnTo>
                    <a:lnTo>
                      <a:pt x="157359" y="1218656"/>
                    </a:lnTo>
                    <a:lnTo>
                      <a:pt x="157880" y="1218256"/>
                    </a:lnTo>
                    <a:lnTo>
                      <a:pt x="158401" y="1216394"/>
                    </a:lnTo>
                    <a:lnTo>
                      <a:pt x="158922" y="1214456"/>
                    </a:lnTo>
                    <a:lnTo>
                      <a:pt x="159443" y="1213955"/>
                    </a:lnTo>
                    <a:lnTo>
                      <a:pt x="159964" y="1216051"/>
                    </a:lnTo>
                    <a:lnTo>
                      <a:pt x="160485" y="1221228"/>
                    </a:lnTo>
                    <a:lnTo>
                      <a:pt x="161006" y="1229169"/>
                    </a:lnTo>
                    <a:lnTo>
                      <a:pt x="161527" y="1238856"/>
                    </a:lnTo>
                    <a:lnTo>
                      <a:pt x="162048" y="1248734"/>
                    </a:lnTo>
                    <a:lnTo>
                      <a:pt x="162569" y="1257068"/>
                    </a:lnTo>
                    <a:lnTo>
                      <a:pt x="163090" y="1262270"/>
                    </a:lnTo>
                    <a:lnTo>
                      <a:pt x="163611" y="1263288"/>
                    </a:lnTo>
                    <a:lnTo>
                      <a:pt x="164133" y="1259915"/>
                    </a:lnTo>
                    <a:lnTo>
                      <a:pt x="164654" y="1252943"/>
                    </a:lnTo>
                    <a:lnTo>
                      <a:pt x="165175" y="1244025"/>
                    </a:lnTo>
                    <a:lnTo>
                      <a:pt x="165696" y="1235407"/>
                    </a:lnTo>
                    <a:lnTo>
                      <a:pt x="166217" y="1229495"/>
                    </a:lnTo>
                    <a:lnTo>
                      <a:pt x="166738" y="1228276"/>
                    </a:lnTo>
                    <a:lnTo>
                      <a:pt x="167259" y="1232902"/>
                    </a:lnTo>
                    <a:lnTo>
                      <a:pt x="167780" y="1243398"/>
                    </a:lnTo>
                    <a:lnTo>
                      <a:pt x="168301" y="1258571"/>
                    </a:lnTo>
                    <a:lnTo>
                      <a:pt x="168822" y="1276190"/>
                    </a:lnTo>
                    <a:lnTo>
                      <a:pt x="169343" y="1293425"/>
                    </a:lnTo>
                    <a:lnTo>
                      <a:pt x="169864" y="1307386"/>
                    </a:lnTo>
                    <a:lnTo>
                      <a:pt x="170385" y="1315645"/>
                    </a:lnTo>
                    <a:lnTo>
                      <a:pt x="170906" y="1316705"/>
                    </a:lnTo>
                    <a:lnTo>
                      <a:pt x="171427" y="1310351"/>
                    </a:lnTo>
                    <a:lnTo>
                      <a:pt x="171948" y="1297783"/>
                    </a:lnTo>
                    <a:lnTo>
                      <a:pt x="172469" y="1281459"/>
                    </a:lnTo>
                    <a:lnTo>
                      <a:pt x="172990" y="1264574"/>
                    </a:lnTo>
                    <a:lnTo>
                      <a:pt x="173512" y="1250454"/>
                    </a:lnTo>
                    <a:lnTo>
                      <a:pt x="174033" y="1241970"/>
                    </a:lnTo>
                    <a:lnTo>
                      <a:pt x="174554" y="1241027"/>
                    </a:lnTo>
                    <a:lnTo>
                      <a:pt x="175075" y="1248200"/>
                    </a:lnTo>
                    <a:lnTo>
                      <a:pt x="175596" y="1262554"/>
                    </a:lnTo>
                    <a:lnTo>
                      <a:pt x="176117" y="1281701"/>
                    </a:lnTo>
                    <a:lnTo>
                      <a:pt x="176638" y="1302318"/>
                    </a:lnTo>
                    <a:lnTo>
                      <a:pt x="177159" y="1320722"/>
                    </a:lnTo>
                    <a:lnTo>
                      <a:pt x="177680" y="1333623"/>
                    </a:lnTo>
                    <a:lnTo>
                      <a:pt x="178201" y="1338624"/>
                    </a:lnTo>
                    <a:lnTo>
                      <a:pt x="178722" y="1334717"/>
                    </a:lnTo>
                    <a:lnTo>
                      <a:pt x="179243" y="1322509"/>
                    </a:lnTo>
                    <a:lnTo>
                      <a:pt x="179764" y="1304155"/>
                    </a:lnTo>
                    <a:lnTo>
                      <a:pt x="180285" y="1282878"/>
                    </a:lnTo>
                    <a:lnTo>
                      <a:pt x="180806" y="1262295"/>
                    </a:lnTo>
                    <a:lnTo>
                      <a:pt x="181327" y="1245862"/>
                    </a:lnTo>
                    <a:lnTo>
                      <a:pt x="181848" y="1236292"/>
                    </a:lnTo>
                    <a:lnTo>
                      <a:pt x="182369" y="1235106"/>
                    </a:lnTo>
                    <a:lnTo>
                      <a:pt x="182890" y="1242254"/>
                    </a:lnTo>
                    <a:lnTo>
                      <a:pt x="183412" y="1256099"/>
                    </a:lnTo>
                    <a:lnTo>
                      <a:pt x="183933" y="1273710"/>
                    </a:lnTo>
                    <a:lnTo>
                      <a:pt x="184454" y="1291554"/>
                    </a:lnTo>
                    <a:lnTo>
                      <a:pt x="184975" y="1306125"/>
                    </a:lnTo>
                    <a:lnTo>
                      <a:pt x="185496" y="1314551"/>
                    </a:lnTo>
                    <a:lnTo>
                      <a:pt x="186017" y="1315052"/>
                    </a:lnTo>
                    <a:lnTo>
                      <a:pt x="186538" y="1307336"/>
                    </a:lnTo>
                    <a:lnTo>
                      <a:pt x="187059" y="1292640"/>
                    </a:lnTo>
                    <a:lnTo>
                      <a:pt x="187580" y="1273451"/>
                    </a:lnTo>
                    <a:lnTo>
                      <a:pt x="188101" y="1252867"/>
                    </a:lnTo>
                    <a:lnTo>
                      <a:pt x="188622" y="1234113"/>
                    </a:lnTo>
                    <a:lnTo>
                      <a:pt x="189143" y="1220001"/>
                    </a:lnTo>
                    <a:lnTo>
                      <a:pt x="189664" y="1212444"/>
                    </a:lnTo>
                    <a:lnTo>
                      <a:pt x="190185" y="1212043"/>
                    </a:lnTo>
                    <a:lnTo>
                      <a:pt x="190706" y="1217963"/>
                    </a:lnTo>
                    <a:lnTo>
                      <a:pt x="191227" y="1228201"/>
                    </a:lnTo>
                    <a:lnTo>
                      <a:pt x="191748" y="1240092"/>
                    </a:lnTo>
                    <a:lnTo>
                      <a:pt x="192269" y="1250855"/>
                    </a:lnTo>
                    <a:lnTo>
                      <a:pt x="192791" y="1258070"/>
                    </a:lnTo>
                    <a:lnTo>
                      <a:pt x="193312" y="1260065"/>
                    </a:lnTo>
                    <a:lnTo>
                      <a:pt x="193833" y="1256258"/>
                    </a:lnTo>
                    <a:lnTo>
                      <a:pt x="194354" y="1247281"/>
                    </a:lnTo>
                    <a:lnTo>
                      <a:pt x="194875" y="1234739"/>
                    </a:lnTo>
                    <a:lnTo>
                      <a:pt x="195396" y="1220802"/>
                    </a:lnTo>
                    <a:lnTo>
                      <a:pt x="195917" y="1207701"/>
                    </a:lnTo>
                    <a:lnTo>
                      <a:pt x="196438" y="1197313"/>
                    </a:lnTo>
                    <a:lnTo>
                      <a:pt x="196959" y="1190850"/>
                    </a:lnTo>
                    <a:lnTo>
                      <a:pt x="197480" y="1188637"/>
                    </a:lnTo>
                    <a:lnTo>
                      <a:pt x="198001" y="1189998"/>
                    </a:lnTo>
                    <a:lnTo>
                      <a:pt x="198522" y="1193547"/>
                    </a:lnTo>
                    <a:lnTo>
                      <a:pt x="199043" y="1197605"/>
                    </a:lnTo>
                    <a:lnTo>
                      <a:pt x="199564" y="1200586"/>
                    </a:lnTo>
                    <a:lnTo>
                      <a:pt x="200085" y="1201355"/>
                    </a:lnTo>
                    <a:lnTo>
                      <a:pt x="200606" y="1199409"/>
                    </a:lnTo>
                    <a:lnTo>
                      <a:pt x="201127" y="1194992"/>
                    </a:lnTo>
                    <a:lnTo>
                      <a:pt x="201649" y="1189013"/>
                    </a:lnTo>
                    <a:lnTo>
                      <a:pt x="202170" y="1182851"/>
                    </a:lnTo>
                    <a:lnTo>
                      <a:pt x="202691" y="1177907"/>
                    </a:lnTo>
                    <a:lnTo>
                      <a:pt x="203212" y="1175218"/>
                    </a:lnTo>
                    <a:lnTo>
                      <a:pt x="203733" y="1175193"/>
                    </a:lnTo>
                    <a:lnTo>
                      <a:pt x="204254" y="1177531"/>
                    </a:lnTo>
                    <a:lnTo>
                      <a:pt x="204775" y="1181247"/>
                    </a:lnTo>
                    <a:lnTo>
                      <a:pt x="205296" y="1184930"/>
                    </a:lnTo>
                    <a:lnTo>
                      <a:pt x="205817" y="1187009"/>
                    </a:lnTo>
                    <a:lnTo>
                      <a:pt x="206338" y="1186232"/>
                    </a:lnTo>
                    <a:lnTo>
                      <a:pt x="206859" y="1181974"/>
                    </a:lnTo>
                    <a:lnTo>
                      <a:pt x="207380" y="1174492"/>
                    </a:lnTo>
                    <a:lnTo>
                      <a:pt x="207901" y="1164906"/>
                    </a:lnTo>
                    <a:lnTo>
                      <a:pt x="208422" y="1155011"/>
                    </a:lnTo>
                    <a:lnTo>
                      <a:pt x="208943" y="1146903"/>
                    </a:lnTo>
                    <a:lnTo>
                      <a:pt x="209464" y="1142527"/>
                    </a:lnTo>
                    <a:lnTo>
                      <a:pt x="209985" y="1143229"/>
                    </a:lnTo>
                    <a:lnTo>
                      <a:pt x="210506" y="1149391"/>
                    </a:lnTo>
                    <a:lnTo>
                      <a:pt x="211028" y="1160230"/>
                    </a:lnTo>
                    <a:lnTo>
                      <a:pt x="211549" y="1173924"/>
                    </a:lnTo>
                    <a:lnTo>
                      <a:pt x="212070" y="1187944"/>
                    </a:lnTo>
                    <a:lnTo>
                      <a:pt x="212591" y="1199518"/>
                    </a:lnTo>
                    <a:lnTo>
                      <a:pt x="213112" y="1206206"/>
                    </a:lnTo>
                    <a:lnTo>
                      <a:pt x="213633" y="1206407"/>
                    </a:lnTo>
                    <a:lnTo>
                      <a:pt x="214154" y="1199718"/>
                    </a:lnTo>
                    <a:lnTo>
                      <a:pt x="214675" y="1187126"/>
                    </a:lnTo>
                    <a:lnTo>
                      <a:pt x="215196" y="1170893"/>
                    </a:lnTo>
                    <a:lnTo>
                      <a:pt x="215717" y="1154176"/>
                    </a:lnTo>
                    <a:lnTo>
                      <a:pt x="216238" y="1140373"/>
                    </a:lnTo>
                    <a:lnTo>
                      <a:pt x="216759" y="1132473"/>
                    </a:lnTo>
                    <a:lnTo>
                      <a:pt x="217280" y="1132440"/>
                    </a:lnTo>
                    <a:lnTo>
                      <a:pt x="217801" y="1140840"/>
                    </a:lnTo>
                    <a:lnTo>
                      <a:pt x="218322" y="1156639"/>
                    </a:lnTo>
                    <a:lnTo>
                      <a:pt x="218843" y="1177381"/>
                    </a:lnTo>
                    <a:lnTo>
                      <a:pt x="219364" y="1199543"/>
                    </a:lnTo>
                    <a:lnTo>
                      <a:pt x="219885" y="1219274"/>
                    </a:lnTo>
                    <a:lnTo>
                      <a:pt x="220407" y="1233161"/>
                    </a:lnTo>
                    <a:lnTo>
                      <a:pt x="220928" y="1238839"/>
                    </a:lnTo>
                    <a:lnTo>
                      <a:pt x="221449" y="1235415"/>
                    </a:lnTo>
                    <a:lnTo>
                      <a:pt x="221970" y="1223658"/>
                    </a:lnTo>
                    <a:lnTo>
                      <a:pt x="222491" y="1205939"/>
                    </a:lnTo>
                    <a:lnTo>
                      <a:pt x="223012" y="1185781"/>
                    </a:lnTo>
                    <a:lnTo>
                      <a:pt x="223533" y="1167185"/>
                    </a:lnTo>
                    <a:lnTo>
                      <a:pt x="224054" y="1153833"/>
                    </a:lnTo>
                    <a:lnTo>
                      <a:pt x="224575" y="1148431"/>
                    </a:lnTo>
                    <a:lnTo>
                      <a:pt x="225096" y="1152280"/>
                    </a:lnTo>
                    <a:lnTo>
                      <a:pt x="225617" y="1164989"/>
                    </a:lnTo>
                    <a:lnTo>
                      <a:pt x="226138" y="1184496"/>
                    </a:lnTo>
                    <a:lnTo>
                      <a:pt x="226659" y="1207425"/>
                    </a:lnTo>
                    <a:lnTo>
                      <a:pt x="227180" y="1229787"/>
                    </a:lnTo>
                    <a:lnTo>
                      <a:pt x="227701" y="1247857"/>
                    </a:lnTo>
                    <a:lnTo>
                      <a:pt x="228222" y="1258763"/>
                    </a:lnTo>
                    <a:lnTo>
                      <a:pt x="228743" y="1260959"/>
                    </a:lnTo>
                    <a:lnTo>
                      <a:pt x="229264" y="1254446"/>
                    </a:lnTo>
                    <a:lnTo>
                      <a:pt x="229786" y="1240826"/>
                    </a:lnTo>
                    <a:lnTo>
                      <a:pt x="230307" y="1222957"/>
                    </a:lnTo>
                    <a:lnTo>
                      <a:pt x="230828" y="1204378"/>
                    </a:lnTo>
                    <a:lnTo>
                      <a:pt x="231349" y="1188579"/>
                    </a:lnTo>
                    <a:lnTo>
                      <a:pt x="231870" y="1178425"/>
                    </a:lnTo>
                    <a:lnTo>
                      <a:pt x="232391" y="1175686"/>
                    </a:lnTo>
                    <a:lnTo>
                      <a:pt x="232912" y="1180763"/>
                    </a:lnTo>
                    <a:lnTo>
                      <a:pt x="233433" y="1192545"/>
                    </a:lnTo>
                    <a:lnTo>
                      <a:pt x="233954" y="1208645"/>
                    </a:lnTo>
                    <a:lnTo>
                      <a:pt x="234475" y="1225955"/>
                    </a:lnTo>
                    <a:lnTo>
                      <a:pt x="234996" y="1241377"/>
                    </a:lnTo>
                    <a:lnTo>
                      <a:pt x="235517" y="1252350"/>
                    </a:lnTo>
                    <a:lnTo>
                      <a:pt x="236038" y="1257210"/>
                    </a:lnTo>
                    <a:lnTo>
                      <a:pt x="236559" y="1255439"/>
                    </a:lnTo>
                    <a:lnTo>
                      <a:pt x="237080" y="1247774"/>
                    </a:lnTo>
                    <a:lnTo>
                      <a:pt x="237601" y="1236008"/>
                    </a:lnTo>
                    <a:lnTo>
                      <a:pt x="238122" y="1222573"/>
                    </a:lnTo>
                    <a:lnTo>
                      <a:pt x="238643" y="1209980"/>
                    </a:lnTo>
                    <a:lnTo>
                      <a:pt x="239165" y="1200328"/>
                    </a:lnTo>
                    <a:lnTo>
                      <a:pt x="239686" y="1194984"/>
                    </a:lnTo>
                    <a:lnTo>
                      <a:pt x="240207" y="1194432"/>
                    </a:lnTo>
                    <a:lnTo>
                      <a:pt x="240728" y="1198165"/>
                    </a:lnTo>
                    <a:lnTo>
                      <a:pt x="241249" y="1204803"/>
                    </a:lnTo>
                    <a:lnTo>
                      <a:pt x="241770" y="1212469"/>
                    </a:lnTo>
                    <a:lnTo>
                      <a:pt x="242291" y="1219291"/>
                    </a:lnTo>
                    <a:lnTo>
                      <a:pt x="242812" y="1223758"/>
                    </a:lnTo>
                    <a:lnTo>
                      <a:pt x="243333" y="1224994"/>
                    </a:lnTo>
                    <a:lnTo>
                      <a:pt x="243854" y="1222823"/>
                    </a:lnTo>
                    <a:lnTo>
                      <a:pt x="244375" y="1217855"/>
                    </a:lnTo>
                    <a:lnTo>
                      <a:pt x="244896" y="1211300"/>
                    </a:lnTo>
                    <a:lnTo>
                      <a:pt x="245417" y="1204645"/>
                    </a:lnTo>
                    <a:lnTo>
                      <a:pt x="245938" y="1199225"/>
                    </a:lnTo>
                    <a:lnTo>
                      <a:pt x="246459" y="1195827"/>
                    </a:lnTo>
                    <a:lnTo>
                      <a:pt x="246980" y="1194624"/>
                    </a:lnTo>
                    <a:lnTo>
                      <a:pt x="247501" y="1195184"/>
                    </a:lnTo>
                    <a:lnTo>
                      <a:pt x="248022" y="1196587"/>
                    </a:lnTo>
                    <a:lnTo>
                      <a:pt x="248544" y="1197656"/>
                    </a:lnTo>
                    <a:lnTo>
                      <a:pt x="249065" y="1197221"/>
                    </a:lnTo>
                    <a:lnTo>
                      <a:pt x="249586" y="1194474"/>
                    </a:lnTo>
                    <a:lnTo>
                      <a:pt x="250107" y="1189155"/>
                    </a:lnTo>
                    <a:lnTo>
                      <a:pt x="250628" y="1181707"/>
                    </a:lnTo>
                    <a:lnTo>
                      <a:pt x="251149" y="1173181"/>
                    </a:lnTo>
                    <a:lnTo>
                      <a:pt x="251670" y="1165056"/>
                    </a:lnTo>
                    <a:lnTo>
                      <a:pt x="252191" y="1158927"/>
                    </a:lnTo>
                    <a:lnTo>
                      <a:pt x="252712" y="1156121"/>
                    </a:lnTo>
                    <a:lnTo>
                      <a:pt x="253233" y="1157282"/>
                    </a:lnTo>
                    <a:lnTo>
                      <a:pt x="253754" y="1162142"/>
                    </a:lnTo>
                    <a:lnTo>
                      <a:pt x="254275" y="1169473"/>
                    </a:lnTo>
                    <a:lnTo>
                      <a:pt x="254796" y="1177431"/>
                    </a:lnTo>
                    <a:lnTo>
                      <a:pt x="255317" y="1183844"/>
                    </a:lnTo>
                    <a:lnTo>
                      <a:pt x="255838" y="1186708"/>
                    </a:lnTo>
                    <a:lnTo>
                      <a:pt x="256359" y="1184571"/>
                    </a:lnTo>
                    <a:lnTo>
                      <a:pt x="256880" y="1176880"/>
                    </a:lnTo>
                    <a:lnTo>
                      <a:pt x="257401" y="1164146"/>
                    </a:lnTo>
                    <a:lnTo>
                      <a:pt x="257923" y="1147997"/>
                    </a:lnTo>
                    <a:lnTo>
                      <a:pt x="258444" y="1130870"/>
                    </a:lnTo>
                    <a:lnTo>
                      <a:pt x="258965" y="1115648"/>
                    </a:lnTo>
                    <a:lnTo>
                      <a:pt x="259486" y="1105018"/>
                    </a:lnTo>
                    <a:lnTo>
                      <a:pt x="260007" y="1100951"/>
                    </a:lnTo>
                    <a:lnTo>
                      <a:pt x="260528" y="1104216"/>
                    </a:lnTo>
                    <a:lnTo>
                      <a:pt x="261049" y="1114220"/>
                    </a:lnTo>
                    <a:lnTo>
                      <a:pt x="261570" y="1129016"/>
                    </a:lnTo>
                    <a:lnTo>
                      <a:pt x="262091" y="1145634"/>
                    </a:lnTo>
                    <a:lnTo>
                      <a:pt x="262612" y="1160614"/>
                    </a:lnTo>
                    <a:lnTo>
                      <a:pt x="263133" y="1170676"/>
                    </a:lnTo>
                    <a:lnTo>
                      <a:pt x="263654" y="1173406"/>
                    </a:lnTo>
                    <a:lnTo>
                      <a:pt x="264175" y="1167720"/>
                    </a:lnTo>
                    <a:lnTo>
                      <a:pt x="264696" y="1154076"/>
                    </a:lnTo>
                    <a:lnTo>
                      <a:pt x="265217" y="1134478"/>
                    </a:lnTo>
                    <a:lnTo>
                      <a:pt x="265738" y="1112166"/>
                    </a:lnTo>
                    <a:lnTo>
                      <a:pt x="266259" y="1090998"/>
                    </a:lnTo>
                    <a:lnTo>
                      <a:pt x="266780" y="1074681"/>
                    </a:lnTo>
                    <a:lnTo>
                      <a:pt x="267302" y="1066031"/>
                    </a:lnTo>
                    <a:lnTo>
                      <a:pt x="267823" y="1066490"/>
                    </a:lnTo>
                    <a:lnTo>
                      <a:pt x="268344" y="1075909"/>
                    </a:lnTo>
                    <a:lnTo>
                      <a:pt x="268865" y="1092534"/>
                    </a:lnTo>
                    <a:lnTo>
                      <a:pt x="269386" y="1113201"/>
                    </a:lnTo>
                    <a:lnTo>
                      <a:pt x="269907" y="1133943"/>
                    </a:lnTo>
                    <a:lnTo>
                      <a:pt x="270428" y="1150769"/>
                    </a:lnTo>
                    <a:lnTo>
                      <a:pt x="270949" y="1160455"/>
                    </a:lnTo>
                    <a:lnTo>
                      <a:pt x="271470" y="1161173"/>
                    </a:lnTo>
                    <a:lnTo>
                      <a:pt x="271991" y="1152773"/>
                    </a:lnTo>
                    <a:lnTo>
                      <a:pt x="272512" y="1136782"/>
                    </a:lnTo>
                    <a:lnTo>
                      <a:pt x="273033" y="1116199"/>
                    </a:lnTo>
                    <a:lnTo>
                      <a:pt x="273554" y="1094831"/>
                    </a:lnTo>
                    <a:lnTo>
                      <a:pt x="274075" y="1076527"/>
                    </a:lnTo>
                    <a:lnTo>
                      <a:pt x="274596" y="1064452"/>
                    </a:lnTo>
                    <a:lnTo>
                      <a:pt x="275117" y="1060536"/>
                    </a:lnTo>
                    <a:lnTo>
                      <a:pt x="275638" y="1065304"/>
                    </a:lnTo>
                    <a:lnTo>
                      <a:pt x="276159" y="1077738"/>
                    </a:lnTo>
                    <a:lnTo>
                      <a:pt x="276681" y="1095382"/>
                    </a:lnTo>
                    <a:lnTo>
                      <a:pt x="277202" y="1114838"/>
                    </a:lnTo>
                    <a:lnTo>
                      <a:pt x="277723" y="1132473"/>
                    </a:lnTo>
                    <a:lnTo>
                      <a:pt x="278244" y="1145233"/>
                    </a:lnTo>
                    <a:lnTo>
                      <a:pt x="278765" y="1151095"/>
                    </a:lnTo>
                    <a:lnTo>
                      <a:pt x="279286" y="1149433"/>
                    </a:lnTo>
                    <a:lnTo>
                      <a:pt x="279807" y="1140982"/>
                    </a:lnTo>
                    <a:lnTo>
                      <a:pt x="280328" y="1127747"/>
                    </a:lnTo>
                    <a:lnTo>
                      <a:pt x="280849" y="1112558"/>
                    </a:lnTo>
                    <a:lnTo>
                      <a:pt x="281370" y="1098421"/>
                    </a:lnTo>
                    <a:lnTo>
                      <a:pt x="281891" y="1087883"/>
                    </a:lnTo>
                    <a:lnTo>
                      <a:pt x="282412" y="1082656"/>
                    </a:lnTo>
                    <a:lnTo>
                      <a:pt x="282933" y="1083374"/>
                    </a:lnTo>
                    <a:lnTo>
                      <a:pt x="283454" y="1089587"/>
                    </a:lnTo>
                    <a:lnTo>
                      <a:pt x="283975" y="1099791"/>
                    </a:lnTo>
                    <a:lnTo>
                      <a:pt x="284496" y="1111765"/>
                    </a:lnTo>
                    <a:lnTo>
                      <a:pt x="285017" y="1123138"/>
                    </a:lnTo>
                    <a:lnTo>
                      <a:pt x="285538" y="1131947"/>
                    </a:lnTo>
                    <a:lnTo>
                      <a:pt x="286060" y="1136958"/>
                    </a:lnTo>
                    <a:lnTo>
                      <a:pt x="286581" y="1137776"/>
                    </a:lnTo>
                    <a:lnTo>
                      <a:pt x="287102" y="1134820"/>
                    </a:lnTo>
                    <a:lnTo>
                      <a:pt x="287623" y="1129259"/>
                    </a:lnTo>
                    <a:lnTo>
                      <a:pt x="288144" y="1122712"/>
                    </a:lnTo>
                    <a:lnTo>
                      <a:pt x="288665" y="1116859"/>
                    </a:lnTo>
                    <a:lnTo>
                      <a:pt x="289186" y="1113017"/>
                    </a:lnTo>
                    <a:lnTo>
                      <a:pt x="289707" y="1111823"/>
                    </a:lnTo>
                    <a:lnTo>
                      <a:pt x="290228" y="1113193"/>
                    </a:lnTo>
                    <a:lnTo>
                      <a:pt x="290749" y="1116458"/>
                    </a:lnTo>
                    <a:lnTo>
                      <a:pt x="291270" y="1120474"/>
                    </a:lnTo>
                    <a:lnTo>
                      <a:pt x="291791" y="1123990"/>
                    </a:lnTo>
                    <a:lnTo>
                      <a:pt x="292312" y="1125927"/>
                    </a:lnTo>
                    <a:lnTo>
                      <a:pt x="292833" y="1125752"/>
                    </a:lnTo>
                    <a:lnTo>
                      <a:pt x="293354" y="1123555"/>
                    </a:lnTo>
                    <a:lnTo>
                      <a:pt x="293875" y="1119998"/>
                    </a:lnTo>
                    <a:lnTo>
                      <a:pt x="294396" y="1116082"/>
                    </a:lnTo>
                    <a:lnTo>
                      <a:pt x="294917" y="1112984"/>
                    </a:lnTo>
                    <a:lnTo>
                      <a:pt x="295439" y="1111815"/>
                    </a:lnTo>
                    <a:lnTo>
                      <a:pt x="295960" y="1113293"/>
                    </a:lnTo>
                    <a:lnTo>
                      <a:pt x="296481" y="1117518"/>
                    </a:lnTo>
                    <a:lnTo>
                      <a:pt x="297002" y="1123814"/>
                    </a:lnTo>
                    <a:lnTo>
                      <a:pt x="297523" y="1130820"/>
                    </a:lnTo>
                    <a:lnTo>
                      <a:pt x="298044" y="1136874"/>
                    </a:lnTo>
                    <a:lnTo>
                      <a:pt x="298565" y="1140323"/>
                    </a:lnTo>
                    <a:lnTo>
                      <a:pt x="299086" y="1139930"/>
                    </a:lnTo>
                    <a:lnTo>
                      <a:pt x="299607" y="1135187"/>
                    </a:lnTo>
                    <a:lnTo>
                      <a:pt x="300128" y="1126461"/>
                    </a:lnTo>
                    <a:lnTo>
                      <a:pt x="300649" y="1114996"/>
                    </a:lnTo>
                    <a:lnTo>
                      <a:pt x="301170" y="1102705"/>
                    </a:lnTo>
                    <a:lnTo>
                      <a:pt x="301691" y="1091799"/>
                    </a:lnTo>
                    <a:lnTo>
                      <a:pt x="302212" y="1084384"/>
                    </a:lnTo>
                    <a:lnTo>
                      <a:pt x="302733" y="1082046"/>
                    </a:lnTo>
                    <a:lnTo>
                      <a:pt x="303254" y="1085462"/>
                    </a:lnTo>
                    <a:lnTo>
                      <a:pt x="303775" y="1094204"/>
                    </a:lnTo>
                    <a:lnTo>
                      <a:pt x="304296" y="1106738"/>
                    </a:lnTo>
                    <a:lnTo>
                      <a:pt x="304818" y="1120658"/>
                    </a:lnTo>
                    <a:lnTo>
                      <a:pt x="305339" y="1133100"/>
                    </a:lnTo>
                    <a:lnTo>
                      <a:pt x="305860" y="1141367"/>
                    </a:lnTo>
                    <a:lnTo>
                      <a:pt x="306381" y="1143404"/>
                    </a:lnTo>
                    <a:lnTo>
                      <a:pt x="306902" y="1138277"/>
                    </a:lnTo>
                    <a:lnTo>
                      <a:pt x="307423" y="1126328"/>
                    </a:lnTo>
                    <a:lnTo>
                      <a:pt x="307944" y="1109176"/>
                    </a:lnTo>
                    <a:lnTo>
                      <a:pt x="308465" y="1089478"/>
                    </a:lnTo>
                    <a:lnTo>
                      <a:pt x="308986" y="1070490"/>
                    </a:lnTo>
                    <a:lnTo>
                      <a:pt x="309507" y="1055459"/>
                    </a:lnTo>
                    <a:lnTo>
                      <a:pt x="310028" y="1046984"/>
                    </a:lnTo>
                    <a:lnTo>
                      <a:pt x="310549" y="1046441"/>
                    </a:lnTo>
                    <a:lnTo>
                      <a:pt x="311070" y="1053756"/>
                    </a:lnTo>
                    <a:lnTo>
                      <a:pt x="311591" y="1067425"/>
                    </a:lnTo>
                    <a:lnTo>
                      <a:pt x="312112" y="1084727"/>
                    </a:lnTo>
                    <a:lnTo>
                      <a:pt x="312633" y="1102221"/>
                    </a:lnTo>
                    <a:lnTo>
                      <a:pt x="313154" y="1116324"/>
                    </a:lnTo>
                    <a:lnTo>
                      <a:pt x="313675" y="1124073"/>
                    </a:lnTo>
                    <a:lnTo>
                      <a:pt x="314197" y="1123647"/>
                    </a:lnTo>
                    <a:lnTo>
                      <a:pt x="314718" y="1114696"/>
                    </a:lnTo>
                    <a:lnTo>
                      <a:pt x="315239" y="1098404"/>
                    </a:lnTo>
                    <a:lnTo>
                      <a:pt x="315760" y="1077303"/>
                    </a:lnTo>
                    <a:lnTo>
                      <a:pt x="316281" y="1054875"/>
                    </a:lnTo>
                    <a:lnTo>
                      <a:pt x="316802" y="1034867"/>
                    </a:lnTo>
                    <a:lnTo>
                      <a:pt x="317323" y="1020530"/>
                    </a:lnTo>
                    <a:lnTo>
                      <a:pt x="317844" y="1013983"/>
                    </a:lnTo>
                    <a:lnTo>
                      <a:pt x="318365" y="1015879"/>
                    </a:lnTo>
                    <a:lnTo>
                      <a:pt x="318886" y="1025390"/>
                    </a:lnTo>
                    <a:lnTo>
                      <a:pt x="319407" y="1040328"/>
                    </a:lnTo>
                    <a:lnTo>
                      <a:pt x="319928" y="1057547"/>
                    </a:lnTo>
                    <a:lnTo>
                      <a:pt x="320449" y="1073446"/>
                    </a:lnTo>
                    <a:lnTo>
                      <a:pt x="320970" y="1084794"/>
                    </a:lnTo>
                    <a:lnTo>
                      <a:pt x="321491" y="1089319"/>
                    </a:lnTo>
                    <a:lnTo>
                      <a:pt x="322012" y="1086079"/>
                    </a:lnTo>
                    <a:lnTo>
                      <a:pt x="322533" y="1075533"/>
                    </a:lnTo>
                    <a:lnTo>
                      <a:pt x="323055" y="1059476"/>
                    </a:lnTo>
                    <a:lnTo>
                      <a:pt x="323576" y="1040696"/>
                    </a:lnTo>
                    <a:lnTo>
                      <a:pt x="324097" y="1022434"/>
                    </a:lnTo>
                    <a:lnTo>
                      <a:pt x="324618" y="1007662"/>
                    </a:lnTo>
                    <a:lnTo>
                      <a:pt x="325139" y="998485"/>
                    </a:lnTo>
                    <a:lnTo>
                      <a:pt x="325660" y="995888"/>
                    </a:lnTo>
                    <a:lnTo>
                      <a:pt x="326181" y="999646"/>
                    </a:lnTo>
                    <a:lnTo>
                      <a:pt x="326702" y="1008405"/>
                    </a:lnTo>
                    <a:lnTo>
                      <a:pt x="327223" y="1019929"/>
                    </a:lnTo>
                    <a:lnTo>
                      <a:pt x="327744" y="1031527"/>
                    </a:lnTo>
                    <a:lnTo>
                      <a:pt x="328265" y="1040696"/>
                    </a:lnTo>
                    <a:lnTo>
                      <a:pt x="328786" y="1045656"/>
                    </a:lnTo>
                    <a:lnTo>
                      <a:pt x="329307" y="1045598"/>
                    </a:lnTo>
                    <a:lnTo>
                      <a:pt x="329828" y="1040738"/>
                    </a:lnTo>
                    <a:lnTo>
                      <a:pt x="330349" y="1032162"/>
                    </a:lnTo>
                    <a:lnTo>
                      <a:pt x="330870" y="1021657"/>
                    </a:lnTo>
                    <a:lnTo>
                      <a:pt x="331391" y="1011245"/>
                    </a:lnTo>
                    <a:lnTo>
                      <a:pt x="331912" y="1002761"/>
                    </a:lnTo>
                    <a:lnTo>
                      <a:pt x="332434" y="997391"/>
                    </a:lnTo>
                    <a:lnTo>
                      <a:pt x="332955" y="995529"/>
                    </a:lnTo>
                    <a:lnTo>
                      <a:pt x="333476" y="996815"/>
                    </a:lnTo>
                    <a:lnTo>
                      <a:pt x="333997" y="1000289"/>
                    </a:lnTo>
                    <a:lnTo>
                      <a:pt x="334519" y="1004581"/>
                    </a:lnTo>
                    <a:lnTo>
                      <a:pt x="335037" y="1008247"/>
                    </a:lnTo>
                    <a:lnTo>
                      <a:pt x="335563" y="1010126"/>
                    </a:lnTo>
                    <a:lnTo>
                      <a:pt x="336081" y="1009725"/>
                    </a:lnTo>
                    <a:lnTo>
                      <a:pt x="336599" y="1007228"/>
                    </a:lnTo>
                    <a:lnTo>
                      <a:pt x="337125" y="1003395"/>
                    </a:lnTo>
                    <a:lnTo>
                      <a:pt x="337642" y="999312"/>
                    </a:lnTo>
                    <a:lnTo>
                      <a:pt x="338168" y="996122"/>
                    </a:lnTo>
                    <a:lnTo>
                      <a:pt x="338686" y="994803"/>
                    </a:lnTo>
                    <a:lnTo>
                      <a:pt x="339204" y="995838"/>
                    </a:lnTo>
                    <a:lnTo>
                      <a:pt x="339730" y="999045"/>
                    </a:lnTo>
                    <a:lnTo>
                      <a:pt x="340248" y="1003529"/>
                    </a:lnTo>
                    <a:lnTo>
                      <a:pt x="340774" y="1008021"/>
                    </a:lnTo>
                    <a:lnTo>
                      <a:pt x="341291" y="1011094"/>
                    </a:lnTo>
                    <a:lnTo>
                      <a:pt x="341809" y="1011579"/>
                    </a:lnTo>
                    <a:lnTo>
                      <a:pt x="342335" y="1008806"/>
                    </a:lnTo>
                    <a:lnTo>
                      <a:pt x="342853" y="1002802"/>
                    </a:lnTo>
                    <a:lnTo>
                      <a:pt x="343379" y="994410"/>
                    </a:lnTo>
                    <a:lnTo>
                      <a:pt x="343897" y="985117"/>
                    </a:lnTo>
                    <a:lnTo>
                      <a:pt x="344414" y="976783"/>
                    </a:lnTo>
                    <a:lnTo>
                      <a:pt x="344940" y="971239"/>
                    </a:lnTo>
                    <a:lnTo>
                      <a:pt x="345458" y="969852"/>
                    </a:lnTo>
                    <a:lnTo>
                      <a:pt x="345984" y="973293"/>
                    </a:lnTo>
                    <a:lnTo>
                      <a:pt x="346502" y="981292"/>
                    </a:lnTo>
                    <a:lnTo>
                      <a:pt x="347020" y="992590"/>
                    </a:lnTo>
                    <a:lnTo>
                      <a:pt x="347546" y="1005141"/>
                    </a:lnTo>
                    <a:lnTo>
                      <a:pt x="348063" y="1016480"/>
                    </a:lnTo>
                    <a:lnTo>
                      <a:pt x="348590" y="1024221"/>
                    </a:lnTo>
                    <a:lnTo>
                      <a:pt x="349107" y="1026601"/>
                    </a:lnTo>
                    <a:lnTo>
                      <a:pt x="349625" y="1022801"/>
                    </a:lnTo>
                    <a:lnTo>
                      <a:pt x="350151" y="1013199"/>
                    </a:lnTo>
                    <a:lnTo>
                      <a:pt x="350669" y="999270"/>
                    </a:lnTo>
                    <a:lnTo>
                      <a:pt x="351195" y="983396"/>
                    </a:lnTo>
                    <a:lnTo>
                      <a:pt x="351713" y="968416"/>
                    </a:lnTo>
                    <a:lnTo>
                      <a:pt x="352230" y="957127"/>
                    </a:lnTo>
                    <a:lnTo>
                      <a:pt x="352756" y="951724"/>
                    </a:lnTo>
                    <a:lnTo>
                      <a:pt x="353274" y="953361"/>
                    </a:lnTo>
                    <a:lnTo>
                      <a:pt x="353800" y="961903"/>
                    </a:lnTo>
                    <a:lnTo>
                      <a:pt x="354318" y="975923"/>
                    </a:lnTo>
                    <a:lnTo>
                      <a:pt x="354836" y="992941"/>
                    </a:lnTo>
                    <a:lnTo>
                      <a:pt x="355362" y="1009858"/>
                    </a:lnTo>
                    <a:lnTo>
                      <a:pt x="355879" y="1023503"/>
                    </a:lnTo>
                    <a:lnTo>
                      <a:pt x="356405" y="1031243"/>
                    </a:lnTo>
                    <a:lnTo>
                      <a:pt x="356923" y="1031511"/>
                    </a:lnTo>
                    <a:lnTo>
                      <a:pt x="357441" y="1024129"/>
                    </a:lnTo>
                    <a:lnTo>
                      <a:pt x="357967" y="1010309"/>
                    </a:lnTo>
                    <a:lnTo>
                      <a:pt x="358485" y="992415"/>
                    </a:lnTo>
                    <a:lnTo>
                      <a:pt x="359011" y="973543"/>
                    </a:lnTo>
                    <a:lnTo>
                      <a:pt x="359528" y="957018"/>
                    </a:lnTo>
                    <a:lnTo>
                      <a:pt x="360046" y="945737"/>
                    </a:lnTo>
                    <a:lnTo>
                      <a:pt x="360572" y="941587"/>
                    </a:lnTo>
                    <a:lnTo>
                      <a:pt x="361090" y="945102"/>
                    </a:lnTo>
                    <a:lnTo>
                      <a:pt x="361616" y="955440"/>
                    </a:lnTo>
                    <a:lnTo>
                      <a:pt x="362134" y="970604"/>
                    </a:lnTo>
                    <a:lnTo>
                      <a:pt x="362651" y="987747"/>
                    </a:lnTo>
                    <a:lnTo>
                      <a:pt x="363177" y="1003637"/>
                    </a:lnTo>
                    <a:lnTo>
                      <a:pt x="363695" y="1015261"/>
                    </a:lnTo>
                    <a:lnTo>
                      <a:pt x="364221" y="1020430"/>
                    </a:lnTo>
                    <a:lnTo>
                      <a:pt x="364739" y="1018209"/>
                    </a:lnTo>
                    <a:lnTo>
                      <a:pt x="365257" y="1009032"/>
                    </a:lnTo>
                    <a:lnTo>
                      <a:pt x="365783" y="994536"/>
                    </a:lnTo>
                    <a:lnTo>
                      <a:pt x="366300" y="977259"/>
                    </a:lnTo>
                    <a:lnTo>
                      <a:pt x="366827" y="960225"/>
                    </a:lnTo>
                    <a:lnTo>
                      <a:pt x="367344" y="946296"/>
                    </a:lnTo>
                    <a:lnTo>
                      <a:pt x="367862" y="937620"/>
                    </a:lnTo>
                    <a:lnTo>
                      <a:pt x="368388" y="935232"/>
                    </a:lnTo>
                    <a:lnTo>
                      <a:pt x="368906" y="939007"/>
                    </a:lnTo>
                    <a:lnTo>
                      <a:pt x="369432" y="947774"/>
                    </a:lnTo>
                    <a:lnTo>
                      <a:pt x="369949" y="959531"/>
                    </a:lnTo>
                    <a:lnTo>
                      <a:pt x="370467" y="971765"/>
                    </a:lnTo>
                    <a:lnTo>
                      <a:pt x="370993" y="981927"/>
                    </a:lnTo>
                    <a:lnTo>
                      <a:pt x="371511" y="987981"/>
                    </a:lnTo>
                    <a:lnTo>
                      <a:pt x="372037" y="988832"/>
                    </a:lnTo>
                    <a:lnTo>
                      <a:pt x="372555" y="984440"/>
                    </a:lnTo>
                    <a:lnTo>
                      <a:pt x="373072" y="975689"/>
                    </a:lnTo>
                    <a:lnTo>
                      <a:pt x="373599" y="964174"/>
                    </a:lnTo>
                    <a:lnTo>
                      <a:pt x="374116" y="951974"/>
                    </a:lnTo>
                    <a:lnTo>
                      <a:pt x="374642" y="941136"/>
                    </a:lnTo>
                    <a:lnTo>
                      <a:pt x="375160" y="933270"/>
                    </a:lnTo>
                    <a:lnTo>
                      <a:pt x="375678" y="929170"/>
                    </a:lnTo>
                    <a:lnTo>
                      <a:pt x="376204" y="928811"/>
                    </a:lnTo>
                    <a:lnTo>
                      <a:pt x="376722" y="931458"/>
                    </a:lnTo>
                    <a:lnTo>
                      <a:pt x="377248" y="935859"/>
                    </a:lnTo>
                    <a:lnTo>
                      <a:pt x="377765" y="940510"/>
                    </a:lnTo>
                    <a:lnTo>
                      <a:pt x="378283" y="943933"/>
                    </a:lnTo>
                    <a:lnTo>
                      <a:pt x="378809" y="945094"/>
                    </a:lnTo>
                    <a:lnTo>
                      <a:pt x="379327" y="943633"/>
                    </a:lnTo>
                    <a:lnTo>
                      <a:pt x="379853" y="939867"/>
                    </a:lnTo>
                    <a:lnTo>
                      <a:pt x="380371" y="934564"/>
                    </a:lnTo>
                    <a:lnTo>
                      <a:pt x="380888" y="928786"/>
                    </a:lnTo>
                    <a:lnTo>
                      <a:pt x="381414" y="923625"/>
                    </a:lnTo>
                    <a:lnTo>
                      <a:pt x="381932" y="920001"/>
                    </a:lnTo>
                    <a:lnTo>
                      <a:pt x="382458" y="918381"/>
                    </a:lnTo>
                    <a:lnTo>
                      <a:pt x="382976" y="918582"/>
                    </a:lnTo>
                    <a:lnTo>
                      <a:pt x="383494" y="919826"/>
                    </a:lnTo>
                    <a:lnTo>
                      <a:pt x="384020" y="921003"/>
                    </a:lnTo>
                    <a:lnTo>
                      <a:pt x="384537" y="920962"/>
                    </a:lnTo>
                    <a:lnTo>
                      <a:pt x="385063" y="918816"/>
                    </a:lnTo>
                    <a:lnTo>
                      <a:pt x="385581" y="914148"/>
                    </a:lnTo>
                    <a:lnTo>
                      <a:pt x="386099" y="907200"/>
                    </a:lnTo>
                    <a:lnTo>
                      <a:pt x="386625" y="898892"/>
                    </a:lnTo>
                    <a:lnTo>
                      <a:pt x="387143" y="890600"/>
                    </a:lnTo>
                    <a:lnTo>
                      <a:pt x="387669" y="883820"/>
                    </a:lnTo>
                    <a:lnTo>
                      <a:pt x="388186" y="879837"/>
                    </a:lnTo>
                    <a:lnTo>
                      <a:pt x="388704" y="879419"/>
                    </a:lnTo>
                    <a:lnTo>
                      <a:pt x="389230" y="882692"/>
                    </a:lnTo>
                    <a:lnTo>
                      <a:pt x="389748" y="889005"/>
                    </a:lnTo>
                    <a:lnTo>
                      <a:pt x="390274" y="896946"/>
                    </a:lnTo>
                    <a:lnTo>
                      <a:pt x="390792" y="904562"/>
                    </a:lnTo>
                    <a:lnTo>
                      <a:pt x="391309" y="909772"/>
                    </a:lnTo>
                    <a:lnTo>
                      <a:pt x="391836" y="910833"/>
                    </a:lnTo>
                    <a:lnTo>
                      <a:pt x="392353" y="906758"/>
                    </a:lnTo>
                    <a:lnTo>
                      <a:pt x="392879" y="897564"/>
                    </a:lnTo>
                    <a:lnTo>
                      <a:pt x="393397" y="884321"/>
                    </a:lnTo>
                    <a:lnTo>
                      <a:pt x="393915" y="869006"/>
                    </a:lnTo>
                    <a:lnTo>
                      <a:pt x="394441" y="854118"/>
                    </a:lnTo>
                    <a:lnTo>
                      <a:pt x="394959" y="842219"/>
                    </a:lnTo>
                    <a:lnTo>
                      <a:pt x="395485" y="835405"/>
                    </a:lnTo>
                    <a:lnTo>
                      <a:pt x="396002" y="834896"/>
                    </a:lnTo>
                    <a:lnTo>
                      <a:pt x="396520" y="840749"/>
                    </a:lnTo>
                    <a:lnTo>
                      <a:pt x="397046" y="851830"/>
                    </a:lnTo>
                    <a:lnTo>
                      <a:pt x="397564" y="865950"/>
                    </a:lnTo>
                    <a:lnTo>
                      <a:pt x="398090" y="880263"/>
                    </a:lnTo>
                    <a:lnTo>
                      <a:pt x="398608" y="891803"/>
                    </a:lnTo>
                    <a:lnTo>
                      <a:pt x="399125" y="898040"/>
                    </a:lnTo>
                    <a:lnTo>
                      <a:pt x="399651" y="897389"/>
                    </a:lnTo>
                    <a:lnTo>
                      <a:pt x="400169" y="889556"/>
                    </a:lnTo>
                    <a:lnTo>
                      <a:pt x="400695" y="875611"/>
                    </a:lnTo>
                    <a:lnTo>
                      <a:pt x="401213" y="857775"/>
                    </a:lnTo>
                    <a:lnTo>
                      <a:pt x="401731" y="839037"/>
                    </a:lnTo>
                    <a:lnTo>
                      <a:pt x="402257" y="822604"/>
                    </a:lnTo>
                    <a:lnTo>
                      <a:pt x="402774" y="811331"/>
                    </a:lnTo>
                    <a:lnTo>
                      <a:pt x="403300" y="807148"/>
                    </a:lnTo>
                    <a:lnTo>
                      <a:pt x="403818" y="810630"/>
                    </a:lnTo>
                    <a:lnTo>
                      <a:pt x="404336" y="820901"/>
                    </a:lnTo>
                    <a:lnTo>
                      <a:pt x="404862" y="835848"/>
                    </a:lnTo>
                    <a:lnTo>
                      <a:pt x="405380" y="852581"/>
                    </a:lnTo>
                    <a:lnTo>
                      <a:pt x="405906" y="867929"/>
                    </a:lnTo>
                    <a:lnTo>
                      <a:pt x="406423" y="878985"/>
                    </a:lnTo>
                    <a:lnTo>
                      <a:pt x="406941" y="883653"/>
                    </a:lnTo>
                    <a:lnTo>
                      <a:pt x="407467" y="881064"/>
                    </a:lnTo>
                    <a:lnTo>
                      <a:pt x="407985" y="871695"/>
                    </a:lnTo>
                    <a:lnTo>
                      <a:pt x="408511" y="857241"/>
                    </a:lnTo>
                    <a:lnTo>
                      <a:pt x="409029" y="840256"/>
                    </a:lnTo>
                    <a:lnTo>
                      <a:pt x="409546" y="823773"/>
                    </a:lnTo>
                    <a:lnTo>
                      <a:pt x="410072" y="810680"/>
                    </a:lnTo>
                    <a:lnTo>
                      <a:pt x="410590" y="803206"/>
                    </a:lnTo>
                    <a:lnTo>
                      <a:pt x="411116" y="802413"/>
                    </a:lnTo>
                    <a:lnTo>
                      <a:pt x="411634" y="808008"/>
                    </a:lnTo>
                    <a:lnTo>
                      <a:pt x="412152" y="818613"/>
                    </a:lnTo>
                    <a:lnTo>
                      <a:pt x="412678" y="832031"/>
                    </a:lnTo>
                    <a:lnTo>
                      <a:pt x="413195" y="845726"/>
                    </a:lnTo>
                    <a:lnTo>
                      <a:pt x="413721" y="857174"/>
                    </a:lnTo>
                    <a:lnTo>
                      <a:pt x="414239" y="864347"/>
                    </a:lnTo>
                    <a:lnTo>
                      <a:pt x="414757" y="866125"/>
                    </a:lnTo>
                    <a:lnTo>
                      <a:pt x="415283" y="862493"/>
                    </a:lnTo>
                    <a:lnTo>
                      <a:pt x="415801" y="854402"/>
                    </a:lnTo>
                    <a:lnTo>
                      <a:pt x="416327" y="843530"/>
                    </a:lnTo>
                    <a:lnTo>
                      <a:pt x="416844" y="831965"/>
                    </a:lnTo>
                    <a:lnTo>
                      <a:pt x="417362" y="821853"/>
                    </a:lnTo>
                    <a:lnTo>
                      <a:pt x="417888" y="814930"/>
                    </a:lnTo>
                    <a:lnTo>
                      <a:pt x="418406" y="812166"/>
                    </a:lnTo>
                    <a:lnTo>
                      <a:pt x="418932" y="813586"/>
                    </a:lnTo>
                    <a:lnTo>
                      <a:pt x="419450" y="818437"/>
                    </a:lnTo>
                    <a:lnTo>
                      <a:pt x="419967" y="825435"/>
                    </a:lnTo>
                    <a:lnTo>
                      <a:pt x="420494" y="833009"/>
                    </a:lnTo>
                    <a:lnTo>
                      <a:pt x="421011" y="839597"/>
                    </a:lnTo>
                    <a:lnTo>
                      <a:pt x="421537" y="843906"/>
                    </a:lnTo>
                    <a:lnTo>
                      <a:pt x="422055" y="845267"/>
                    </a:lnTo>
                    <a:lnTo>
                      <a:pt x="422573" y="843747"/>
                    </a:lnTo>
                    <a:lnTo>
                      <a:pt x="423099" y="840048"/>
                    </a:lnTo>
                    <a:lnTo>
                      <a:pt x="423617" y="835180"/>
                    </a:lnTo>
                    <a:lnTo>
                      <a:pt x="424143" y="830278"/>
                    </a:lnTo>
                    <a:lnTo>
                      <a:pt x="424660" y="826370"/>
                    </a:lnTo>
                    <a:lnTo>
                      <a:pt x="425178" y="824166"/>
                    </a:lnTo>
                    <a:lnTo>
                      <a:pt x="425704" y="823882"/>
                    </a:lnTo>
                    <a:lnTo>
                      <a:pt x="426222" y="825184"/>
                    </a:lnTo>
                    <a:lnTo>
                      <a:pt x="426748" y="827297"/>
                    </a:lnTo>
                    <a:lnTo>
                      <a:pt x="427266" y="829284"/>
                    </a:lnTo>
                    <a:lnTo>
                      <a:pt x="427783" y="830278"/>
                    </a:lnTo>
                    <a:lnTo>
                      <a:pt x="428309" y="829610"/>
                    </a:lnTo>
                    <a:lnTo>
                      <a:pt x="428827" y="827046"/>
                    </a:lnTo>
                    <a:lnTo>
                      <a:pt x="429353" y="822863"/>
                    </a:lnTo>
                    <a:lnTo>
                      <a:pt x="429871" y="817886"/>
                    </a:lnTo>
                    <a:lnTo>
                      <a:pt x="430389" y="813252"/>
                    </a:lnTo>
                    <a:lnTo>
                      <a:pt x="430915" y="810054"/>
                    </a:lnTo>
                    <a:lnTo>
                      <a:pt x="431432" y="809068"/>
                    </a:lnTo>
                    <a:lnTo>
                      <a:pt x="431958" y="810596"/>
                    </a:lnTo>
                    <a:lnTo>
                      <a:pt x="432476" y="814387"/>
                    </a:lnTo>
                    <a:lnTo>
                      <a:pt x="432994" y="819640"/>
                    </a:lnTo>
                    <a:lnTo>
                      <a:pt x="433520" y="825117"/>
                    </a:lnTo>
                    <a:lnTo>
                      <a:pt x="434038" y="829326"/>
                    </a:lnTo>
                    <a:lnTo>
                      <a:pt x="434564" y="830879"/>
                    </a:lnTo>
                    <a:lnTo>
                      <a:pt x="435081" y="828833"/>
                    </a:lnTo>
                    <a:lnTo>
                      <a:pt x="435599" y="822913"/>
                    </a:lnTo>
                    <a:lnTo>
                      <a:pt x="436125" y="813594"/>
                    </a:lnTo>
                    <a:lnTo>
                      <a:pt x="436643" y="802088"/>
                    </a:lnTo>
                    <a:lnTo>
                      <a:pt x="437169" y="790197"/>
                    </a:lnTo>
                    <a:lnTo>
                      <a:pt x="437687" y="779951"/>
                    </a:lnTo>
                    <a:lnTo>
                      <a:pt x="438204" y="773162"/>
                    </a:lnTo>
                    <a:lnTo>
                      <a:pt x="438731" y="771025"/>
                    </a:lnTo>
                    <a:lnTo>
                      <a:pt x="439248" y="773880"/>
                    </a:lnTo>
                    <a:lnTo>
                      <a:pt x="439774" y="781137"/>
                    </a:lnTo>
                    <a:lnTo>
                      <a:pt x="440292" y="791291"/>
                    </a:lnTo>
                    <a:lnTo>
                      <a:pt x="440810" y="802196"/>
                    </a:lnTo>
                    <a:lnTo>
                      <a:pt x="441336" y="811415"/>
                    </a:lnTo>
                    <a:lnTo>
                      <a:pt x="441854" y="816692"/>
                    </a:lnTo>
                    <a:lnTo>
                      <a:pt x="442380" y="816425"/>
                    </a:lnTo>
                    <a:lnTo>
                      <a:pt x="442897" y="809995"/>
                    </a:lnTo>
                    <a:lnTo>
                      <a:pt x="443415" y="797954"/>
                    </a:lnTo>
                    <a:lnTo>
                      <a:pt x="443941" y="781922"/>
                    </a:lnTo>
                    <a:lnTo>
                      <a:pt x="444459" y="764319"/>
                    </a:lnTo>
                    <a:lnTo>
                      <a:pt x="444985" y="747894"/>
                    </a:lnTo>
                    <a:lnTo>
                      <a:pt x="445503" y="735286"/>
                    </a:lnTo>
                    <a:lnTo>
                      <a:pt x="446020" y="728472"/>
                    </a:lnTo>
                    <a:lnTo>
                      <a:pt x="446546" y="728388"/>
                    </a:lnTo>
                    <a:lnTo>
                      <a:pt x="447064" y="734726"/>
                    </a:lnTo>
                    <a:lnTo>
                      <a:pt x="447590" y="745957"/>
                    </a:lnTo>
                    <a:lnTo>
                      <a:pt x="448108" y="759593"/>
                    </a:lnTo>
                    <a:lnTo>
                      <a:pt x="448626" y="772703"/>
                    </a:lnTo>
                    <a:lnTo>
                      <a:pt x="449152" y="782398"/>
                    </a:lnTo>
                    <a:lnTo>
                      <a:pt x="449669" y="786406"/>
                    </a:lnTo>
                    <a:lnTo>
                      <a:pt x="450195" y="783508"/>
                    </a:lnTo>
                    <a:lnTo>
                      <a:pt x="450713" y="773805"/>
                    </a:lnTo>
                    <a:lnTo>
                      <a:pt x="451231" y="758650"/>
                    </a:lnTo>
                    <a:lnTo>
                      <a:pt x="451757" y="740379"/>
                    </a:lnTo>
                    <a:lnTo>
                      <a:pt x="452275" y="721867"/>
                    </a:lnTo>
                    <a:lnTo>
                      <a:pt x="452801" y="706010"/>
                    </a:lnTo>
                    <a:lnTo>
                      <a:pt x="453318" y="695238"/>
                    </a:lnTo>
                    <a:lnTo>
                      <a:pt x="453836" y="691029"/>
                    </a:lnTo>
                    <a:lnTo>
                      <a:pt x="454362" y="693576"/>
                    </a:lnTo>
                    <a:lnTo>
                      <a:pt x="454880" y="701793"/>
                    </a:lnTo>
                    <a:lnTo>
                      <a:pt x="455406" y="713591"/>
                    </a:lnTo>
                    <a:lnTo>
                      <a:pt x="455924" y="726334"/>
                    </a:lnTo>
                    <a:lnTo>
                      <a:pt x="456441" y="737281"/>
                    </a:lnTo>
                    <a:lnTo>
                      <a:pt x="456967" y="744087"/>
                    </a:lnTo>
                    <a:lnTo>
                      <a:pt x="457485" y="745239"/>
                    </a:lnTo>
                    <a:lnTo>
                      <a:pt x="458011" y="740396"/>
                    </a:lnTo>
                    <a:lnTo>
                      <a:pt x="458529" y="730367"/>
                    </a:lnTo>
                    <a:lnTo>
                      <a:pt x="459047" y="716882"/>
                    </a:lnTo>
                    <a:lnTo>
                      <a:pt x="459573" y="702185"/>
                    </a:lnTo>
                    <a:lnTo>
                      <a:pt x="460090" y="688674"/>
                    </a:lnTo>
                    <a:lnTo>
                      <a:pt x="460617" y="678454"/>
                    </a:lnTo>
                    <a:lnTo>
                      <a:pt x="461134" y="672917"/>
                    </a:lnTo>
                    <a:lnTo>
                      <a:pt x="461652" y="672450"/>
                    </a:lnTo>
                    <a:lnTo>
                      <a:pt x="462178" y="676425"/>
                    </a:lnTo>
                    <a:lnTo>
                      <a:pt x="462696" y="683447"/>
                    </a:lnTo>
                    <a:lnTo>
                      <a:pt x="463222" y="691731"/>
                    </a:lnTo>
                    <a:lnTo>
                      <a:pt x="463740" y="699413"/>
                    </a:lnTo>
                    <a:lnTo>
                      <a:pt x="464257" y="704849"/>
                    </a:lnTo>
                    <a:lnTo>
                      <a:pt x="464783" y="706945"/>
                    </a:lnTo>
                    <a:lnTo>
                      <a:pt x="465301" y="705392"/>
                    </a:lnTo>
                    <a:lnTo>
                      <a:pt x="465827" y="700724"/>
                    </a:lnTo>
                    <a:lnTo>
                      <a:pt x="466345" y="694044"/>
                    </a:lnTo>
                    <a:lnTo>
                      <a:pt x="466863" y="686729"/>
                    </a:lnTo>
                    <a:lnTo>
                      <a:pt x="467389" y="680140"/>
                    </a:lnTo>
                    <a:lnTo>
                      <a:pt x="467906" y="675406"/>
                    </a:lnTo>
                    <a:lnTo>
                      <a:pt x="468432" y="673168"/>
                    </a:lnTo>
                    <a:lnTo>
                      <a:pt x="468950" y="673419"/>
                    </a:lnTo>
                    <a:lnTo>
                      <a:pt x="469468" y="675564"/>
                    </a:lnTo>
                    <a:lnTo>
                      <a:pt x="469994" y="678629"/>
                    </a:lnTo>
                    <a:lnTo>
                      <a:pt x="470512" y="681585"/>
                    </a:lnTo>
                    <a:lnTo>
                      <a:pt x="471038" y="683589"/>
                    </a:lnTo>
                    <a:lnTo>
                      <a:pt x="471555" y="684082"/>
                    </a:lnTo>
                    <a:lnTo>
                      <a:pt x="472073" y="682921"/>
                    </a:lnTo>
                    <a:lnTo>
                      <a:pt x="472599" y="680474"/>
                    </a:lnTo>
                    <a:lnTo>
                      <a:pt x="473117" y="677527"/>
                    </a:lnTo>
                    <a:lnTo>
                      <a:pt x="473643" y="675030"/>
                    </a:lnTo>
                    <a:lnTo>
                      <a:pt x="474161" y="673828"/>
                    </a:lnTo>
                    <a:lnTo>
                      <a:pt x="474678" y="674412"/>
                    </a:lnTo>
                    <a:lnTo>
                      <a:pt x="475204" y="676859"/>
                    </a:lnTo>
                    <a:lnTo>
                      <a:pt x="475722" y="680800"/>
                    </a:lnTo>
                    <a:lnTo>
                      <a:pt x="476248" y="685460"/>
                    </a:lnTo>
                    <a:lnTo>
                      <a:pt x="476766" y="689735"/>
                    </a:lnTo>
                    <a:lnTo>
                      <a:pt x="477284" y="692482"/>
                    </a:lnTo>
                    <a:lnTo>
                      <a:pt x="477810" y="692850"/>
                    </a:lnTo>
                    <a:lnTo>
                      <a:pt x="478327" y="690503"/>
                    </a:lnTo>
                    <a:lnTo>
                      <a:pt x="478853" y="685677"/>
                    </a:lnTo>
                    <a:lnTo>
                      <a:pt x="479371" y="679180"/>
                    </a:lnTo>
                    <a:lnTo>
                      <a:pt x="479889" y="672258"/>
                    </a:lnTo>
                    <a:lnTo>
                      <a:pt x="480415" y="666363"/>
                    </a:lnTo>
                    <a:lnTo>
                      <a:pt x="480933" y="662897"/>
                    </a:lnTo>
                    <a:lnTo>
                      <a:pt x="481459" y="662805"/>
                    </a:lnTo>
                    <a:lnTo>
                      <a:pt x="481976" y="666388"/>
                    </a:lnTo>
                    <a:lnTo>
                      <a:pt x="482494" y="673251"/>
                    </a:lnTo>
                    <a:lnTo>
                      <a:pt x="483020" y="682353"/>
                    </a:lnTo>
                    <a:lnTo>
                      <a:pt x="483538" y="692156"/>
                    </a:lnTo>
                    <a:lnTo>
                      <a:pt x="484064" y="700857"/>
                    </a:lnTo>
                    <a:lnTo>
                      <a:pt x="484582" y="706728"/>
                    </a:lnTo>
                    <a:lnTo>
                      <a:pt x="485099" y="708473"/>
                    </a:lnTo>
                    <a:lnTo>
                      <a:pt x="485625" y="705542"/>
                    </a:lnTo>
                    <a:lnTo>
                      <a:pt x="486143" y="698269"/>
                    </a:lnTo>
                    <a:lnTo>
                      <a:pt x="486669" y="687806"/>
                    </a:lnTo>
                    <a:lnTo>
                      <a:pt x="487187" y="675949"/>
                    </a:lnTo>
                    <a:lnTo>
                      <a:pt x="487705" y="664818"/>
                    </a:lnTo>
                    <a:lnTo>
                      <a:pt x="488231" y="656459"/>
                    </a:lnTo>
                    <a:lnTo>
                      <a:pt x="488748" y="652434"/>
                    </a:lnTo>
                    <a:lnTo>
                      <a:pt x="489275" y="653536"/>
                    </a:lnTo>
                    <a:lnTo>
                      <a:pt x="489792" y="659632"/>
                    </a:lnTo>
                    <a:lnTo>
                      <a:pt x="490310" y="669653"/>
                    </a:lnTo>
                    <a:lnTo>
                      <a:pt x="490836" y="681769"/>
                    </a:lnTo>
                    <a:lnTo>
                      <a:pt x="491354" y="693735"/>
                    </a:lnTo>
                    <a:lnTo>
                      <a:pt x="491880" y="703254"/>
                    </a:lnTo>
                    <a:lnTo>
                      <a:pt x="492398" y="708431"/>
                    </a:lnTo>
                    <a:lnTo>
                      <a:pt x="492915" y="708105"/>
                    </a:lnTo>
                    <a:lnTo>
                      <a:pt x="493441" y="702093"/>
                    </a:lnTo>
                    <a:lnTo>
                      <a:pt x="493959" y="691238"/>
                    </a:lnTo>
                    <a:lnTo>
                      <a:pt x="494485" y="677293"/>
                    </a:lnTo>
                    <a:lnTo>
                      <a:pt x="495003" y="662513"/>
                    </a:lnTo>
                    <a:lnTo>
                      <a:pt x="495521" y="649336"/>
                    </a:lnTo>
                    <a:lnTo>
                      <a:pt x="496047" y="639884"/>
                    </a:lnTo>
                    <a:lnTo>
                      <a:pt x="496564" y="635634"/>
                    </a:lnTo>
                    <a:lnTo>
                      <a:pt x="497090" y="637062"/>
                    </a:lnTo>
                    <a:lnTo>
                      <a:pt x="497608" y="643558"/>
                    </a:lnTo>
                    <a:lnTo>
                      <a:pt x="498126" y="653562"/>
                    </a:lnTo>
                    <a:lnTo>
                      <a:pt x="498652" y="664910"/>
                    </a:lnTo>
                    <a:lnTo>
                      <a:pt x="499170" y="675256"/>
                    </a:lnTo>
                    <a:lnTo>
                      <a:pt x="499696" y="682454"/>
                    </a:lnTo>
                    <a:lnTo>
                      <a:pt x="500213" y="684925"/>
                    </a:lnTo>
                    <a:lnTo>
                      <a:pt x="500731" y="681936"/>
                    </a:lnTo>
                    <a:lnTo>
                      <a:pt x="501257" y="673761"/>
                    </a:lnTo>
                    <a:lnTo>
                      <a:pt x="501775" y="661645"/>
                    </a:lnTo>
                    <a:lnTo>
                      <a:pt x="502301" y="647466"/>
                    </a:lnTo>
                    <a:lnTo>
                      <a:pt x="502819" y="633412"/>
                    </a:lnTo>
                    <a:lnTo>
                      <a:pt x="503336" y="621605"/>
                    </a:lnTo>
                    <a:lnTo>
                      <a:pt x="503862" y="613706"/>
                    </a:lnTo>
                    <a:lnTo>
                      <a:pt x="504380" y="610575"/>
                    </a:lnTo>
                    <a:lnTo>
                      <a:pt x="504906" y="612044"/>
                    </a:lnTo>
                    <a:lnTo>
                      <a:pt x="505424" y="617071"/>
                    </a:lnTo>
                    <a:lnTo>
                      <a:pt x="505942" y="624052"/>
                    </a:lnTo>
                    <a:lnTo>
                      <a:pt x="506468" y="631141"/>
                    </a:lnTo>
                    <a:lnTo>
                      <a:pt x="506985" y="636602"/>
                    </a:lnTo>
                    <a:lnTo>
                      <a:pt x="507512" y="639041"/>
                    </a:lnTo>
                    <a:lnTo>
                      <a:pt x="508029" y="637696"/>
                    </a:lnTo>
                    <a:lnTo>
                      <a:pt x="508547" y="632594"/>
                    </a:lnTo>
                    <a:lnTo>
                      <a:pt x="509073" y="624528"/>
                    </a:lnTo>
                    <a:lnTo>
                      <a:pt x="509591" y="614758"/>
                    </a:lnTo>
                    <a:lnTo>
                      <a:pt x="510117" y="604763"/>
                    </a:lnTo>
                    <a:lnTo>
                      <a:pt x="510635" y="595945"/>
                    </a:lnTo>
                    <a:lnTo>
                      <a:pt x="511152" y="589390"/>
                    </a:lnTo>
                    <a:lnTo>
                      <a:pt x="511678" y="585657"/>
                    </a:lnTo>
                    <a:lnTo>
                      <a:pt x="512196" y="584597"/>
                    </a:lnTo>
                    <a:lnTo>
                      <a:pt x="512722" y="585482"/>
                    </a:lnTo>
                    <a:lnTo>
                      <a:pt x="513240" y="587269"/>
                    </a:lnTo>
                    <a:lnTo>
                      <a:pt x="513758" y="588872"/>
                    </a:lnTo>
                    <a:lnTo>
                      <a:pt x="514284" y="589415"/>
                    </a:lnTo>
                    <a:lnTo>
                      <a:pt x="514801" y="588313"/>
                    </a:lnTo>
                    <a:lnTo>
                      <a:pt x="515327" y="585440"/>
                    </a:lnTo>
                    <a:lnTo>
                      <a:pt x="515845" y="581165"/>
                    </a:lnTo>
                    <a:lnTo>
                      <a:pt x="516363" y="576280"/>
                    </a:lnTo>
                    <a:lnTo>
                      <a:pt x="516889" y="571687"/>
                    </a:lnTo>
                    <a:lnTo>
                      <a:pt x="517407" y="568130"/>
                    </a:lnTo>
                    <a:lnTo>
                      <a:pt x="517933" y="566018"/>
                    </a:lnTo>
                    <a:lnTo>
                      <a:pt x="518450" y="565408"/>
                    </a:lnTo>
                    <a:lnTo>
                      <a:pt x="518968" y="565959"/>
                    </a:lnTo>
                    <a:lnTo>
                      <a:pt x="519494" y="567003"/>
                    </a:lnTo>
                    <a:lnTo>
                      <a:pt x="520012" y="567629"/>
                    </a:lnTo>
                    <a:lnTo>
                      <a:pt x="520538" y="566986"/>
                    </a:lnTo>
                    <a:lnTo>
                      <a:pt x="521056" y="564498"/>
                    </a:lnTo>
                    <a:lnTo>
                      <a:pt x="521573" y="560081"/>
                    </a:lnTo>
                    <a:lnTo>
                      <a:pt x="522099" y="554110"/>
                    </a:lnTo>
                    <a:lnTo>
                      <a:pt x="522617" y="547405"/>
                    </a:lnTo>
                    <a:lnTo>
                      <a:pt x="523143" y="541117"/>
                    </a:lnTo>
                    <a:lnTo>
                      <a:pt x="523661" y="536508"/>
                    </a:lnTo>
                    <a:lnTo>
                      <a:pt x="524179" y="534562"/>
                    </a:lnTo>
                    <a:lnTo>
                      <a:pt x="524705" y="535756"/>
                    </a:lnTo>
                    <a:lnTo>
                      <a:pt x="525222" y="539856"/>
                    </a:lnTo>
                    <a:lnTo>
                      <a:pt x="525748" y="546044"/>
                    </a:lnTo>
                    <a:lnTo>
                      <a:pt x="526266" y="553091"/>
                    </a:lnTo>
                    <a:lnTo>
                      <a:pt x="526784" y="559529"/>
                    </a:lnTo>
                    <a:lnTo>
                      <a:pt x="527310" y="563913"/>
                    </a:lnTo>
                    <a:lnTo>
                      <a:pt x="527828" y="565074"/>
                    </a:lnTo>
                    <a:lnTo>
                      <a:pt x="528354" y="562460"/>
                    </a:lnTo>
                    <a:lnTo>
                      <a:pt x="528871" y="556248"/>
                    </a:lnTo>
                    <a:lnTo>
                      <a:pt x="529389" y="547355"/>
                    </a:lnTo>
                    <a:lnTo>
                      <a:pt x="529915" y="537301"/>
                    </a:lnTo>
                    <a:lnTo>
                      <a:pt x="530433" y="527932"/>
                    </a:lnTo>
                    <a:lnTo>
                      <a:pt x="530959" y="521060"/>
                    </a:lnTo>
                    <a:lnTo>
                      <a:pt x="531477" y="518129"/>
                    </a:lnTo>
                    <a:lnTo>
                      <a:pt x="531994" y="519832"/>
                    </a:lnTo>
                    <a:lnTo>
                      <a:pt x="532521" y="526003"/>
                    </a:lnTo>
                    <a:lnTo>
                      <a:pt x="533038" y="535639"/>
                    </a:lnTo>
                    <a:lnTo>
                      <a:pt x="533564" y="547121"/>
                    </a:lnTo>
                    <a:lnTo>
                      <a:pt x="534082" y="558461"/>
                    </a:lnTo>
                    <a:lnTo>
                      <a:pt x="534600" y="567679"/>
                    </a:lnTo>
                    <a:lnTo>
                      <a:pt x="535126" y="573132"/>
                    </a:lnTo>
                    <a:lnTo>
                      <a:pt x="535644" y="573867"/>
                    </a:lnTo>
                    <a:lnTo>
                      <a:pt x="536170" y="569783"/>
                    </a:lnTo>
                    <a:lnTo>
                      <a:pt x="536687" y="561692"/>
                    </a:lnTo>
                    <a:lnTo>
                      <a:pt x="537205" y="551137"/>
                    </a:lnTo>
                    <a:lnTo>
                      <a:pt x="537731" y="540148"/>
                    </a:lnTo>
                    <a:lnTo>
                      <a:pt x="538249" y="530788"/>
                    </a:lnTo>
                    <a:lnTo>
                      <a:pt x="538775" y="524859"/>
                    </a:lnTo>
                    <a:lnTo>
                      <a:pt x="539293" y="523531"/>
                    </a:lnTo>
                    <a:lnTo>
                      <a:pt x="539810" y="527181"/>
                    </a:lnTo>
                    <a:lnTo>
                      <a:pt x="540336" y="535264"/>
                    </a:lnTo>
                    <a:lnTo>
                      <a:pt x="540854" y="546436"/>
                    </a:lnTo>
                    <a:lnTo>
                      <a:pt x="541380" y="558770"/>
                    </a:lnTo>
                    <a:lnTo>
                      <a:pt x="541898" y="570176"/>
                    </a:lnTo>
                    <a:lnTo>
                      <a:pt x="542416" y="578768"/>
                    </a:lnTo>
                    <a:lnTo>
                      <a:pt x="542942" y="583219"/>
                    </a:lnTo>
                    <a:lnTo>
                      <a:pt x="543459" y="582935"/>
                    </a:lnTo>
                    <a:lnTo>
                      <a:pt x="543985" y="578201"/>
                    </a:lnTo>
                    <a:lnTo>
                      <a:pt x="544503" y="570076"/>
                    </a:lnTo>
                    <a:lnTo>
                      <a:pt x="545021" y="560172"/>
                    </a:lnTo>
                    <a:lnTo>
                      <a:pt x="545547" y="550336"/>
                    </a:lnTo>
                    <a:lnTo>
                      <a:pt x="546065" y="542320"/>
                    </a:lnTo>
                    <a:lnTo>
                      <a:pt x="546591" y="537552"/>
                    </a:lnTo>
                    <a:lnTo>
                      <a:pt x="547108" y="536875"/>
                    </a:lnTo>
                    <a:lnTo>
                      <a:pt x="547626" y="540349"/>
                    </a:lnTo>
                    <a:lnTo>
                      <a:pt x="548152" y="547196"/>
                    </a:lnTo>
                    <a:lnTo>
                      <a:pt x="548670" y="556022"/>
                    </a:lnTo>
                    <a:lnTo>
                      <a:pt x="549196" y="565141"/>
                    </a:lnTo>
                    <a:lnTo>
                      <a:pt x="549714" y="572915"/>
                    </a:lnTo>
                    <a:lnTo>
                      <a:pt x="550231" y="578034"/>
                    </a:lnTo>
                    <a:lnTo>
                      <a:pt x="550757" y="579704"/>
                    </a:lnTo>
                    <a:lnTo>
                      <a:pt x="551275" y="577766"/>
                    </a:lnTo>
                    <a:lnTo>
                      <a:pt x="551801" y="572748"/>
                    </a:lnTo>
                    <a:lnTo>
                      <a:pt x="552319" y="565692"/>
                    </a:lnTo>
                    <a:lnTo>
                      <a:pt x="552837" y="557901"/>
                    </a:lnTo>
                    <a:lnTo>
                      <a:pt x="553363" y="550687"/>
                    </a:lnTo>
                    <a:lnTo>
                      <a:pt x="553880" y="545175"/>
                    </a:lnTo>
                    <a:lnTo>
                      <a:pt x="554407" y="542153"/>
                    </a:lnTo>
                    <a:lnTo>
                      <a:pt x="554924" y="541827"/>
                    </a:lnTo>
                    <a:lnTo>
                      <a:pt x="555442" y="543798"/>
                    </a:lnTo>
                    <a:lnTo>
                      <a:pt x="555968" y="547163"/>
                    </a:lnTo>
                    <a:lnTo>
                      <a:pt x="556486" y="550845"/>
                    </a:lnTo>
                    <a:lnTo>
                      <a:pt x="557012" y="553835"/>
                    </a:lnTo>
                    <a:lnTo>
                      <a:pt x="557530" y="555363"/>
                    </a:lnTo>
                    <a:lnTo>
                      <a:pt x="558047" y="554945"/>
                    </a:lnTo>
                    <a:lnTo>
                      <a:pt x="558573" y="552557"/>
                    </a:lnTo>
                    <a:lnTo>
                      <a:pt x="559091" y="548616"/>
                    </a:lnTo>
                    <a:lnTo>
                      <a:pt x="559617" y="543898"/>
                    </a:lnTo>
                    <a:lnTo>
                      <a:pt x="560135" y="539247"/>
                    </a:lnTo>
                    <a:lnTo>
                      <a:pt x="560653" y="535372"/>
                    </a:lnTo>
                    <a:lnTo>
                      <a:pt x="561179" y="532708"/>
                    </a:lnTo>
                    <a:lnTo>
                      <a:pt x="561696" y="531339"/>
                    </a:lnTo>
                    <a:lnTo>
                      <a:pt x="562222" y="531005"/>
                    </a:lnTo>
                    <a:lnTo>
                      <a:pt x="562740" y="531097"/>
                    </a:lnTo>
                    <a:lnTo>
                      <a:pt x="563258" y="530813"/>
                    </a:lnTo>
                    <a:lnTo>
                      <a:pt x="563784" y="529443"/>
                    </a:lnTo>
                    <a:lnTo>
                      <a:pt x="564302" y="526571"/>
                    </a:lnTo>
                    <a:lnTo>
                      <a:pt x="564828" y="522145"/>
                    </a:lnTo>
                    <a:lnTo>
                      <a:pt x="565345" y="516492"/>
                    </a:lnTo>
                    <a:lnTo>
                      <a:pt x="565863" y="510238"/>
                    </a:lnTo>
                    <a:lnTo>
                      <a:pt x="566389" y="504276"/>
                    </a:lnTo>
                    <a:lnTo>
                      <a:pt x="566907" y="499616"/>
                    </a:lnTo>
                    <a:lnTo>
                      <a:pt x="567433" y="497044"/>
                    </a:lnTo>
                    <a:lnTo>
                      <a:pt x="567951" y="496852"/>
                    </a:lnTo>
                    <a:lnTo>
                      <a:pt x="568468" y="498765"/>
                    </a:lnTo>
                    <a:lnTo>
                      <a:pt x="568994" y="502005"/>
                    </a:lnTo>
                    <a:lnTo>
                      <a:pt x="569512" y="505462"/>
                    </a:lnTo>
                    <a:lnTo>
                      <a:pt x="570038" y="507858"/>
                    </a:lnTo>
                    <a:lnTo>
                      <a:pt x="570556" y="508033"/>
                    </a:lnTo>
                    <a:lnTo>
                      <a:pt x="571074" y="505153"/>
                    </a:lnTo>
                    <a:lnTo>
                      <a:pt x="571600" y="499032"/>
                    </a:lnTo>
                    <a:lnTo>
                      <a:pt x="572117" y="490122"/>
                    </a:lnTo>
                    <a:lnTo>
                      <a:pt x="572644" y="479484"/>
                    </a:lnTo>
                    <a:lnTo>
                      <a:pt x="573161" y="468562"/>
                    </a:lnTo>
                    <a:lnTo>
                      <a:pt x="573679" y="459001"/>
                    </a:lnTo>
                    <a:lnTo>
                      <a:pt x="574205" y="452337"/>
                    </a:lnTo>
                    <a:lnTo>
                      <a:pt x="574723" y="449632"/>
                    </a:lnTo>
                    <a:lnTo>
                      <a:pt x="575249" y="451177"/>
                    </a:lnTo>
                    <a:lnTo>
                      <a:pt x="575766" y="456404"/>
                    </a:lnTo>
                    <a:lnTo>
                      <a:pt x="576284" y="464019"/>
                    </a:lnTo>
                    <a:lnTo>
                      <a:pt x="576810" y="472261"/>
                    </a:lnTo>
                    <a:lnTo>
                      <a:pt x="577328" y="479217"/>
                    </a:lnTo>
                    <a:lnTo>
                      <a:pt x="577854" y="483150"/>
                    </a:lnTo>
                    <a:lnTo>
                      <a:pt x="578372" y="482866"/>
                    </a:lnTo>
                    <a:lnTo>
                      <a:pt x="578889" y="477939"/>
                    </a:lnTo>
                    <a:lnTo>
                      <a:pt x="579416" y="468862"/>
                    </a:lnTo>
                    <a:lnTo>
                      <a:pt x="579933" y="456938"/>
                    </a:lnTo>
                    <a:lnTo>
                      <a:pt x="580459" y="444029"/>
                    </a:lnTo>
                    <a:lnTo>
                      <a:pt x="580977" y="432238"/>
                    </a:lnTo>
                    <a:lnTo>
                      <a:pt x="581495" y="423521"/>
                    </a:lnTo>
                    <a:lnTo>
                      <a:pt x="582021" y="419270"/>
                    </a:lnTo>
                    <a:lnTo>
                      <a:pt x="582539" y="420072"/>
                    </a:lnTo>
                    <a:lnTo>
                      <a:pt x="583065" y="425575"/>
                    </a:lnTo>
                    <a:lnTo>
                      <a:pt x="583582" y="434576"/>
                    </a:lnTo>
                    <a:lnTo>
                      <a:pt x="584100" y="445265"/>
                    </a:lnTo>
                    <a:lnTo>
                      <a:pt x="584626" y="455535"/>
                    </a:lnTo>
                    <a:lnTo>
                      <a:pt x="585144" y="463410"/>
                    </a:lnTo>
                    <a:lnTo>
                      <a:pt x="585670" y="467384"/>
                    </a:lnTo>
                    <a:lnTo>
                      <a:pt x="586188" y="466700"/>
                    </a:lnTo>
                    <a:lnTo>
                      <a:pt x="586705" y="461489"/>
                    </a:lnTo>
                    <a:lnTo>
                      <a:pt x="587231" y="452738"/>
                    </a:lnTo>
                    <a:lnTo>
                      <a:pt x="587749" y="442083"/>
                    </a:lnTo>
                    <a:lnTo>
                      <a:pt x="588275" y="431495"/>
                    </a:lnTo>
                    <a:lnTo>
                      <a:pt x="588793" y="422861"/>
                    </a:lnTo>
                    <a:lnTo>
                      <a:pt x="589311" y="417650"/>
                    </a:lnTo>
                    <a:lnTo>
                      <a:pt x="589837" y="416715"/>
                    </a:lnTo>
                    <a:lnTo>
                      <a:pt x="590354" y="420147"/>
                    </a:lnTo>
                    <a:lnTo>
                      <a:pt x="590880" y="427245"/>
                    </a:lnTo>
                    <a:lnTo>
                      <a:pt x="591398" y="436672"/>
                    </a:lnTo>
                    <a:lnTo>
                      <a:pt x="591916" y="446709"/>
                    </a:lnTo>
                    <a:lnTo>
                      <a:pt x="592442" y="455661"/>
                    </a:lnTo>
                    <a:lnTo>
                      <a:pt x="592960" y="462115"/>
                    </a:lnTo>
                    <a:lnTo>
                      <a:pt x="593486" y="465205"/>
                    </a:lnTo>
                    <a:lnTo>
                      <a:pt x="594003" y="464679"/>
                    </a:lnTo>
                    <a:lnTo>
                      <a:pt x="594521" y="461005"/>
                    </a:lnTo>
                    <a:lnTo>
                      <a:pt x="595047" y="455226"/>
                    </a:lnTo>
                    <a:lnTo>
                      <a:pt x="595565" y="448697"/>
                    </a:lnTo>
                    <a:lnTo>
                      <a:pt x="596091" y="442810"/>
                    </a:lnTo>
                    <a:lnTo>
                      <a:pt x="596609" y="438710"/>
                    </a:lnTo>
                    <a:lnTo>
                      <a:pt x="597126" y="437182"/>
                    </a:lnTo>
                    <a:lnTo>
                      <a:pt x="597652" y="438543"/>
                    </a:lnTo>
                    <a:lnTo>
                      <a:pt x="598170" y="442559"/>
                    </a:lnTo>
                    <a:lnTo>
                      <a:pt x="598696" y="448454"/>
                    </a:lnTo>
                    <a:lnTo>
                      <a:pt x="599214" y="455160"/>
                    </a:lnTo>
                    <a:lnTo>
                      <a:pt x="599732" y="461548"/>
                    </a:lnTo>
                    <a:lnTo>
                      <a:pt x="600258" y="466716"/>
                    </a:lnTo>
                    <a:lnTo>
                      <a:pt x="600776" y="470056"/>
                    </a:lnTo>
                    <a:lnTo>
                      <a:pt x="601301" y="471342"/>
                    </a:lnTo>
                    <a:lnTo>
                      <a:pt x="601819" y="470741"/>
                    </a:lnTo>
                    <a:lnTo>
                      <a:pt x="602337" y="468837"/>
                    </a:lnTo>
                    <a:lnTo>
                      <a:pt x="602863" y="466441"/>
                    </a:lnTo>
                    <a:lnTo>
                      <a:pt x="603381" y="464337"/>
                    </a:lnTo>
                    <a:lnTo>
                      <a:pt x="603907" y="463126"/>
                    </a:lnTo>
                    <a:lnTo>
                      <a:pt x="604425" y="463159"/>
                    </a:lnTo>
                    <a:lnTo>
                      <a:pt x="604942" y="464504"/>
                    </a:lnTo>
                    <a:lnTo>
                      <a:pt x="605468" y="466942"/>
                    </a:lnTo>
                    <a:lnTo>
                      <a:pt x="605986" y="469906"/>
                    </a:lnTo>
                    <a:lnTo>
                      <a:pt x="606512" y="472704"/>
                    </a:lnTo>
                    <a:lnTo>
                      <a:pt x="607030" y="474716"/>
                    </a:lnTo>
                    <a:lnTo>
                      <a:pt x="607547" y="475576"/>
                    </a:lnTo>
                    <a:lnTo>
                      <a:pt x="608074" y="475225"/>
                    </a:lnTo>
                    <a:lnTo>
                      <a:pt x="608591" y="473856"/>
                    </a:lnTo>
                    <a:lnTo>
                      <a:pt x="609117" y="471919"/>
                    </a:lnTo>
                    <a:lnTo>
                      <a:pt x="609635" y="470040"/>
                    </a:lnTo>
                    <a:lnTo>
                      <a:pt x="610153" y="468938"/>
                    </a:lnTo>
                    <a:lnTo>
                      <a:pt x="610679" y="469113"/>
                    </a:lnTo>
                    <a:lnTo>
                      <a:pt x="611197" y="470750"/>
                    </a:lnTo>
                    <a:lnTo>
                      <a:pt x="611723" y="473622"/>
                    </a:lnTo>
                    <a:lnTo>
                      <a:pt x="612240" y="477213"/>
                    </a:lnTo>
                    <a:lnTo>
                      <a:pt x="612758" y="480770"/>
                    </a:lnTo>
                    <a:lnTo>
                      <a:pt x="613284" y="483434"/>
                    </a:lnTo>
                    <a:lnTo>
                      <a:pt x="613802" y="484360"/>
                    </a:lnTo>
                    <a:lnTo>
                      <a:pt x="614328" y="483008"/>
                    </a:lnTo>
                    <a:lnTo>
                      <a:pt x="614846" y="479292"/>
                    </a:lnTo>
                    <a:lnTo>
                      <a:pt x="615363" y="473630"/>
                    </a:lnTo>
                    <a:lnTo>
                      <a:pt x="615889" y="466833"/>
                    </a:lnTo>
                    <a:lnTo>
                      <a:pt x="616407" y="459994"/>
                    </a:lnTo>
                    <a:lnTo>
                      <a:pt x="616933" y="454308"/>
                    </a:lnTo>
                    <a:lnTo>
                      <a:pt x="617451" y="450859"/>
                    </a:lnTo>
                    <a:lnTo>
                      <a:pt x="617969" y="450358"/>
                    </a:lnTo>
                    <a:lnTo>
                      <a:pt x="618495" y="452880"/>
                    </a:lnTo>
                    <a:lnTo>
                      <a:pt x="619012" y="457873"/>
                    </a:lnTo>
                    <a:lnTo>
                      <a:pt x="619538" y="464236"/>
                    </a:lnTo>
                    <a:lnTo>
                      <a:pt x="620056" y="470566"/>
                    </a:lnTo>
                    <a:lnTo>
                      <a:pt x="620574" y="475342"/>
                    </a:lnTo>
                    <a:lnTo>
                      <a:pt x="621100" y="477229"/>
                    </a:lnTo>
                    <a:lnTo>
                      <a:pt x="621618" y="475351"/>
                    </a:lnTo>
                    <a:lnTo>
                      <a:pt x="622144" y="469530"/>
                    </a:lnTo>
                    <a:lnTo>
                      <a:pt x="622661" y="460345"/>
                    </a:lnTo>
                    <a:lnTo>
                      <a:pt x="623179" y="449031"/>
                    </a:lnTo>
                    <a:lnTo>
                      <a:pt x="623705" y="437248"/>
                    </a:lnTo>
                    <a:lnTo>
                      <a:pt x="624223" y="426811"/>
                    </a:lnTo>
                    <a:lnTo>
                      <a:pt x="624749" y="419362"/>
                    </a:lnTo>
                    <a:lnTo>
                      <a:pt x="625267" y="415997"/>
                    </a:lnTo>
                    <a:lnTo>
                      <a:pt x="625784" y="417049"/>
                    </a:lnTo>
                    <a:lnTo>
                      <a:pt x="626311" y="421992"/>
                    </a:lnTo>
                    <a:lnTo>
                      <a:pt x="626828" y="429533"/>
                    </a:lnTo>
                    <a:lnTo>
                      <a:pt x="627354" y="437891"/>
                    </a:lnTo>
                    <a:lnTo>
                      <a:pt x="627872" y="445089"/>
                    </a:lnTo>
                    <a:lnTo>
                      <a:pt x="628390" y="449348"/>
                    </a:lnTo>
                    <a:lnTo>
                      <a:pt x="628916" y="449406"/>
                    </a:lnTo>
                    <a:lnTo>
                      <a:pt x="629434" y="444805"/>
                    </a:lnTo>
                    <a:lnTo>
                      <a:pt x="629960" y="435954"/>
                    </a:lnTo>
                    <a:lnTo>
                      <a:pt x="630477" y="424063"/>
                    </a:lnTo>
                    <a:lnTo>
                      <a:pt x="630995" y="410912"/>
                    </a:lnTo>
                    <a:lnTo>
                      <a:pt x="631521" y="398520"/>
                    </a:lnTo>
                    <a:lnTo>
                      <a:pt x="632039" y="388725"/>
                    </a:lnTo>
                    <a:lnTo>
                      <a:pt x="632565" y="382897"/>
                    </a:lnTo>
                    <a:lnTo>
                      <a:pt x="633083" y="381619"/>
                    </a:lnTo>
                    <a:lnTo>
                      <a:pt x="633600" y="384684"/>
                    </a:lnTo>
                    <a:lnTo>
                      <a:pt x="634126" y="391021"/>
                    </a:lnTo>
                    <a:lnTo>
                      <a:pt x="634644" y="398996"/>
                    </a:lnTo>
                    <a:lnTo>
                      <a:pt x="635170" y="406703"/>
                    </a:lnTo>
                    <a:lnTo>
                      <a:pt x="635688" y="412390"/>
                    </a:lnTo>
                    <a:lnTo>
                      <a:pt x="636206" y="414769"/>
                    </a:lnTo>
                    <a:lnTo>
                      <a:pt x="636732" y="413191"/>
                    </a:lnTo>
                    <a:lnTo>
                      <a:pt x="637249" y="407805"/>
                    </a:lnTo>
                    <a:lnTo>
                      <a:pt x="637775" y="399463"/>
                    </a:lnTo>
                    <a:lnTo>
                      <a:pt x="638293" y="389560"/>
                    </a:lnTo>
                    <a:lnTo>
                      <a:pt x="638811" y="379732"/>
                    </a:lnTo>
                    <a:lnTo>
                      <a:pt x="639337" y="371507"/>
                    </a:lnTo>
                    <a:lnTo>
                      <a:pt x="639855" y="366021"/>
                    </a:lnTo>
                    <a:lnTo>
                      <a:pt x="640381" y="363900"/>
                    </a:lnTo>
                    <a:lnTo>
                      <a:pt x="640898" y="365152"/>
                    </a:lnTo>
                    <a:lnTo>
                      <a:pt x="641416" y="369119"/>
                    </a:lnTo>
                    <a:lnTo>
                      <a:pt x="641942" y="374680"/>
                    </a:lnTo>
                    <a:lnTo>
                      <a:pt x="642460" y="380483"/>
                    </a:lnTo>
                    <a:lnTo>
                      <a:pt x="642986" y="385310"/>
                    </a:lnTo>
                    <a:lnTo>
                      <a:pt x="643504" y="388282"/>
                    </a:lnTo>
                    <a:lnTo>
                      <a:pt x="644021" y="388950"/>
                    </a:lnTo>
                    <a:lnTo>
                      <a:pt x="644547" y="387339"/>
                    </a:lnTo>
                    <a:lnTo>
                      <a:pt x="645065" y="383932"/>
                    </a:lnTo>
                    <a:lnTo>
                      <a:pt x="645591" y="379582"/>
                    </a:lnTo>
                    <a:lnTo>
                      <a:pt x="646109" y="375273"/>
                    </a:lnTo>
                    <a:lnTo>
                      <a:pt x="646627" y="371866"/>
                    </a:lnTo>
                    <a:lnTo>
                      <a:pt x="647153" y="369912"/>
                    </a:lnTo>
                    <a:lnTo>
                      <a:pt x="647671" y="369678"/>
                    </a:lnTo>
                    <a:lnTo>
                      <a:pt x="648197" y="371081"/>
                    </a:lnTo>
                    <a:lnTo>
                      <a:pt x="648714" y="373711"/>
                    </a:lnTo>
                    <a:lnTo>
                      <a:pt x="649232" y="376901"/>
                    </a:lnTo>
                    <a:lnTo>
                      <a:pt x="649758" y="379924"/>
                    </a:lnTo>
                    <a:lnTo>
                      <a:pt x="650276" y="382254"/>
                    </a:lnTo>
                    <a:lnTo>
                      <a:pt x="650802" y="383606"/>
                    </a:lnTo>
                    <a:lnTo>
                      <a:pt x="651320" y="384024"/>
                    </a:lnTo>
                    <a:lnTo>
                      <a:pt x="651837" y="383723"/>
                    </a:lnTo>
                    <a:lnTo>
                      <a:pt x="652363" y="383130"/>
                    </a:lnTo>
                    <a:lnTo>
                      <a:pt x="652881" y="382796"/>
                    </a:lnTo>
                    <a:lnTo>
                      <a:pt x="653407" y="383264"/>
                    </a:lnTo>
                    <a:lnTo>
                      <a:pt x="653925" y="384834"/>
                    </a:lnTo>
                    <a:lnTo>
                      <a:pt x="654442" y="387514"/>
                    </a:lnTo>
                    <a:lnTo>
                      <a:pt x="654969" y="390996"/>
                    </a:lnTo>
                    <a:lnTo>
                      <a:pt x="655486" y="394812"/>
                    </a:lnTo>
                    <a:lnTo>
                      <a:pt x="656012" y="398411"/>
                    </a:lnTo>
                    <a:lnTo>
                      <a:pt x="656530" y="401217"/>
                    </a:lnTo>
                    <a:lnTo>
                      <a:pt x="657048" y="402762"/>
                    </a:lnTo>
                    <a:lnTo>
                      <a:pt x="657574" y="402837"/>
                    </a:lnTo>
                    <a:lnTo>
                      <a:pt x="658092" y="401618"/>
                    </a:lnTo>
                    <a:lnTo>
                      <a:pt x="658618" y="399572"/>
                    </a:lnTo>
                    <a:lnTo>
                      <a:pt x="659135" y="397334"/>
                    </a:lnTo>
                    <a:lnTo>
                      <a:pt x="659653" y="395647"/>
                    </a:lnTo>
                    <a:lnTo>
                      <a:pt x="660179" y="395247"/>
                    </a:lnTo>
                    <a:lnTo>
                      <a:pt x="660697" y="396716"/>
                    </a:lnTo>
                    <a:lnTo>
                      <a:pt x="661223" y="400273"/>
                    </a:lnTo>
                    <a:lnTo>
                      <a:pt x="661741" y="405693"/>
                    </a:lnTo>
                    <a:lnTo>
                      <a:pt x="662258" y="412298"/>
                    </a:lnTo>
                    <a:lnTo>
                      <a:pt x="662784" y="419195"/>
                    </a:lnTo>
                    <a:lnTo>
                      <a:pt x="663302" y="425408"/>
                    </a:lnTo>
                    <a:lnTo>
                      <a:pt x="663828" y="429992"/>
                    </a:lnTo>
                    <a:lnTo>
                      <a:pt x="664346" y="432230"/>
                    </a:lnTo>
                    <a:lnTo>
                      <a:pt x="664864" y="431762"/>
                    </a:lnTo>
                    <a:lnTo>
                      <a:pt x="665390" y="428739"/>
                    </a:lnTo>
                    <a:lnTo>
                      <a:pt x="665907" y="423796"/>
                    </a:lnTo>
                    <a:lnTo>
                      <a:pt x="666433" y="417934"/>
                    </a:lnTo>
                    <a:lnTo>
                      <a:pt x="666951" y="412365"/>
                    </a:lnTo>
                    <a:lnTo>
                      <a:pt x="667469" y="408290"/>
                    </a:lnTo>
                    <a:lnTo>
                      <a:pt x="667995" y="406753"/>
                    </a:lnTo>
                    <a:lnTo>
                      <a:pt x="668513" y="408306"/>
                    </a:lnTo>
                    <a:lnTo>
                      <a:pt x="669039" y="412932"/>
                    </a:lnTo>
                    <a:lnTo>
                      <a:pt x="669557" y="419980"/>
                    </a:lnTo>
                    <a:lnTo>
                      <a:pt x="670074" y="428347"/>
                    </a:lnTo>
                    <a:lnTo>
                      <a:pt x="670600" y="436664"/>
                    </a:lnTo>
                    <a:lnTo>
                      <a:pt x="671118" y="443486"/>
                    </a:lnTo>
                    <a:lnTo>
                      <a:pt x="671644" y="447578"/>
                    </a:lnTo>
                    <a:lnTo>
                      <a:pt x="672162" y="448129"/>
                    </a:lnTo>
                    <a:lnTo>
                      <a:pt x="672679" y="444939"/>
                    </a:lnTo>
                    <a:lnTo>
                      <a:pt x="673206" y="438501"/>
                    </a:lnTo>
                    <a:lnTo>
                      <a:pt x="673723" y="429917"/>
                    </a:lnTo>
                    <a:lnTo>
                      <a:pt x="674249" y="420656"/>
                    </a:lnTo>
                    <a:lnTo>
                      <a:pt x="674767" y="412340"/>
                    </a:lnTo>
                    <a:lnTo>
                      <a:pt x="675285" y="406411"/>
                    </a:lnTo>
                    <a:lnTo>
                      <a:pt x="675811" y="403864"/>
                    </a:lnTo>
                    <a:lnTo>
                      <a:pt x="676328" y="405075"/>
                    </a:lnTo>
                    <a:lnTo>
                      <a:pt x="676855" y="409709"/>
                    </a:lnTo>
                    <a:lnTo>
                      <a:pt x="677372" y="416765"/>
                    </a:lnTo>
                    <a:lnTo>
                      <a:pt x="677890" y="424773"/>
                    </a:lnTo>
                    <a:lnTo>
                      <a:pt x="678416" y="432063"/>
                    </a:lnTo>
                    <a:lnTo>
                      <a:pt x="678934" y="437090"/>
                    </a:lnTo>
                    <a:lnTo>
                      <a:pt x="679460" y="438726"/>
                    </a:lnTo>
                    <a:lnTo>
                      <a:pt x="679978" y="436472"/>
                    </a:lnTo>
                    <a:lnTo>
                      <a:pt x="680495" y="430551"/>
                    </a:lnTo>
                    <a:lnTo>
                      <a:pt x="681021" y="421876"/>
                    </a:lnTo>
                    <a:lnTo>
                      <a:pt x="681539" y="411822"/>
                    </a:lnTo>
                    <a:lnTo>
                      <a:pt x="682065" y="401985"/>
                    </a:lnTo>
                    <a:lnTo>
                      <a:pt x="682583" y="393835"/>
                    </a:lnTo>
                    <a:lnTo>
                      <a:pt x="683101" y="388466"/>
                    </a:lnTo>
                    <a:lnTo>
                      <a:pt x="683627" y="386454"/>
                    </a:lnTo>
                    <a:lnTo>
                      <a:pt x="684144" y="387740"/>
                    </a:lnTo>
                    <a:lnTo>
                      <a:pt x="684670" y="391589"/>
                    </a:lnTo>
                    <a:lnTo>
                      <a:pt x="685188" y="396775"/>
                    </a:lnTo>
                    <a:lnTo>
                      <a:pt x="685706" y="401860"/>
                    </a:lnTo>
                    <a:lnTo>
                      <a:pt x="686232" y="405509"/>
                    </a:lnTo>
                    <a:lnTo>
                      <a:pt x="686750" y="406778"/>
                    </a:lnTo>
                    <a:lnTo>
                      <a:pt x="687276" y="405200"/>
                    </a:lnTo>
                    <a:lnTo>
                      <a:pt x="687793" y="400883"/>
                    </a:lnTo>
                    <a:lnTo>
                      <a:pt x="688311" y="394470"/>
                    </a:lnTo>
                    <a:lnTo>
                      <a:pt x="688837" y="386988"/>
                    </a:lnTo>
                    <a:lnTo>
                      <a:pt x="689355" y="379590"/>
                    </a:lnTo>
                    <a:lnTo>
                      <a:pt x="689881" y="373294"/>
                    </a:lnTo>
                    <a:lnTo>
                      <a:pt x="690399" y="368793"/>
                    </a:lnTo>
                    <a:lnTo>
                      <a:pt x="690916" y="366413"/>
                    </a:lnTo>
                    <a:lnTo>
                      <a:pt x="691442" y="366046"/>
                    </a:lnTo>
                    <a:lnTo>
                      <a:pt x="691960" y="367165"/>
                    </a:lnTo>
                    <a:lnTo>
                      <a:pt x="692486" y="368910"/>
                    </a:lnTo>
                    <a:lnTo>
                      <a:pt x="693004" y="370380"/>
                    </a:lnTo>
                    <a:lnTo>
                      <a:pt x="693522" y="370872"/>
                    </a:lnTo>
                    <a:lnTo>
                      <a:pt x="694048" y="370054"/>
                    </a:lnTo>
                    <a:lnTo>
                      <a:pt x="694565" y="367900"/>
                    </a:lnTo>
                    <a:lnTo>
                      <a:pt x="695092" y="364710"/>
                    </a:lnTo>
                    <a:lnTo>
                      <a:pt x="695609" y="361036"/>
                    </a:lnTo>
                    <a:lnTo>
                      <a:pt x="696127" y="357545"/>
                    </a:lnTo>
                    <a:lnTo>
                      <a:pt x="696653" y="354881"/>
                    </a:lnTo>
                    <a:lnTo>
                      <a:pt x="697171" y="353403"/>
                    </a:lnTo>
                    <a:lnTo>
                      <a:pt x="697697" y="353128"/>
                    </a:lnTo>
                    <a:lnTo>
                      <a:pt x="698215" y="353788"/>
                    </a:lnTo>
                    <a:lnTo>
                      <a:pt x="698732" y="354890"/>
                    </a:lnTo>
                    <a:lnTo>
                      <a:pt x="699258" y="355833"/>
                    </a:lnTo>
                    <a:lnTo>
                      <a:pt x="699776" y="356017"/>
                    </a:lnTo>
                    <a:lnTo>
                      <a:pt x="700302" y="354990"/>
                    </a:lnTo>
                    <a:lnTo>
                      <a:pt x="700820" y="352677"/>
                    </a:lnTo>
                    <a:lnTo>
                      <a:pt x="701338" y="349370"/>
                    </a:lnTo>
                    <a:lnTo>
                      <a:pt x="701864" y="345654"/>
                    </a:lnTo>
                    <a:lnTo>
                      <a:pt x="702381" y="342239"/>
                    </a:lnTo>
                    <a:lnTo>
                      <a:pt x="702907" y="339818"/>
                    </a:lnTo>
                    <a:lnTo>
                      <a:pt x="703425" y="339016"/>
                    </a:lnTo>
                    <a:lnTo>
                      <a:pt x="703943" y="340193"/>
                    </a:lnTo>
                    <a:lnTo>
                      <a:pt x="704469" y="343316"/>
                    </a:lnTo>
                    <a:lnTo>
                      <a:pt x="704987" y="347884"/>
                    </a:lnTo>
                    <a:lnTo>
                      <a:pt x="705513" y="353028"/>
                    </a:lnTo>
                    <a:lnTo>
                      <a:pt x="706030" y="357821"/>
                    </a:lnTo>
                    <a:lnTo>
                      <a:pt x="706548" y="361361"/>
                    </a:lnTo>
                    <a:lnTo>
                      <a:pt x="707074" y="362990"/>
                    </a:lnTo>
                    <a:lnTo>
                      <a:pt x="707592" y="362355"/>
                    </a:lnTo>
                    <a:lnTo>
                      <a:pt x="708118" y="359583"/>
                    </a:lnTo>
                    <a:lnTo>
                      <a:pt x="708636" y="355232"/>
                    </a:lnTo>
                    <a:lnTo>
                      <a:pt x="709153" y="350247"/>
                    </a:lnTo>
                    <a:lnTo>
                      <a:pt x="709679" y="345671"/>
                    </a:lnTo>
                    <a:lnTo>
                      <a:pt x="710197" y="342523"/>
                    </a:lnTo>
                    <a:lnTo>
                      <a:pt x="710723" y="341646"/>
                    </a:lnTo>
                    <a:lnTo>
                      <a:pt x="711241" y="343550"/>
                    </a:lnTo>
                    <a:lnTo>
                      <a:pt x="711759" y="348226"/>
                    </a:lnTo>
                    <a:lnTo>
                      <a:pt x="712285" y="355132"/>
                    </a:lnTo>
                    <a:lnTo>
                      <a:pt x="712802" y="363248"/>
                    </a:lnTo>
                    <a:lnTo>
                      <a:pt x="713328" y="371398"/>
                    </a:lnTo>
                    <a:lnTo>
                      <a:pt x="713846" y="378413"/>
                    </a:lnTo>
                    <a:lnTo>
                      <a:pt x="714364" y="383322"/>
                    </a:lnTo>
                    <a:lnTo>
                      <a:pt x="714890" y="385494"/>
                    </a:lnTo>
                    <a:lnTo>
                      <a:pt x="715408" y="384775"/>
                    </a:lnTo>
                    <a:lnTo>
                      <a:pt x="715934" y="381544"/>
                    </a:lnTo>
                    <a:lnTo>
                      <a:pt x="716452" y="376634"/>
                    </a:lnTo>
                    <a:lnTo>
                      <a:pt x="716969" y="371173"/>
                    </a:lnTo>
                    <a:lnTo>
                      <a:pt x="717495" y="366388"/>
                    </a:lnTo>
                    <a:lnTo>
                      <a:pt x="718013" y="363432"/>
                    </a:lnTo>
                    <a:lnTo>
                      <a:pt x="718539" y="363148"/>
                    </a:lnTo>
                    <a:lnTo>
                      <a:pt x="719057" y="365912"/>
                    </a:lnTo>
                    <a:lnTo>
                      <a:pt x="719574" y="371532"/>
                    </a:lnTo>
                    <a:lnTo>
                      <a:pt x="720101" y="379314"/>
                    </a:lnTo>
                    <a:lnTo>
                      <a:pt x="720618" y="388191"/>
                    </a:lnTo>
                    <a:lnTo>
                      <a:pt x="721144" y="396917"/>
                    </a:lnTo>
                    <a:lnTo>
                      <a:pt x="721662" y="404256"/>
                    </a:lnTo>
                    <a:lnTo>
                      <a:pt x="722180" y="409208"/>
                    </a:lnTo>
                    <a:lnTo>
                      <a:pt x="722706" y="411196"/>
                    </a:lnTo>
                    <a:lnTo>
                      <a:pt x="723223" y="410135"/>
                    </a:lnTo>
                    <a:lnTo>
                      <a:pt x="723750" y="406511"/>
                    </a:lnTo>
                    <a:lnTo>
                      <a:pt x="724267" y="401234"/>
                    </a:lnTo>
                    <a:lnTo>
                      <a:pt x="724785" y="395497"/>
                    </a:lnTo>
                    <a:lnTo>
                      <a:pt x="725311" y="390545"/>
                    </a:lnTo>
                    <a:lnTo>
                      <a:pt x="725829" y="387431"/>
                    </a:lnTo>
                    <a:lnTo>
                      <a:pt x="726355" y="386846"/>
                    </a:lnTo>
                    <a:lnTo>
                      <a:pt x="726873" y="389059"/>
                    </a:lnTo>
                    <a:lnTo>
                      <a:pt x="727390" y="393810"/>
                    </a:lnTo>
                    <a:lnTo>
                      <a:pt x="727916" y="400357"/>
                    </a:lnTo>
                    <a:lnTo>
                      <a:pt x="728434" y="407605"/>
                    </a:lnTo>
                    <a:lnTo>
                      <a:pt x="728960" y="414360"/>
                    </a:lnTo>
                    <a:lnTo>
                      <a:pt x="729478" y="419537"/>
                    </a:lnTo>
                    <a:lnTo>
                      <a:pt x="729996" y="422360"/>
                    </a:lnTo>
                    <a:lnTo>
                      <a:pt x="730522" y="422502"/>
                    </a:lnTo>
                    <a:lnTo>
                      <a:pt x="731039" y="420122"/>
                    </a:lnTo>
                    <a:lnTo>
                      <a:pt x="731565" y="415863"/>
                    </a:lnTo>
                    <a:lnTo>
                      <a:pt x="732083" y="410661"/>
                    </a:lnTo>
                    <a:lnTo>
                      <a:pt x="732601" y="405551"/>
                    </a:lnTo>
                    <a:lnTo>
                      <a:pt x="733127" y="401434"/>
                    </a:lnTo>
                    <a:lnTo>
                      <a:pt x="733645" y="398979"/>
                    </a:lnTo>
                    <a:lnTo>
                      <a:pt x="734171" y="398495"/>
                    </a:lnTo>
                    <a:lnTo>
                      <a:pt x="734688" y="399914"/>
                    </a:lnTo>
                    <a:lnTo>
                      <a:pt x="735206" y="402762"/>
                    </a:lnTo>
                    <a:lnTo>
                      <a:pt x="735732" y="406210"/>
                    </a:lnTo>
                    <a:lnTo>
                      <a:pt x="736250" y="409375"/>
                    </a:lnTo>
                    <a:lnTo>
                      <a:pt x="736776" y="411488"/>
                    </a:lnTo>
                    <a:lnTo>
                      <a:pt x="737294" y="412097"/>
                    </a:lnTo>
                    <a:lnTo>
                      <a:pt x="737811" y="411062"/>
                    </a:lnTo>
                    <a:lnTo>
                      <a:pt x="738338" y="408582"/>
                    </a:lnTo>
                    <a:lnTo>
                      <a:pt x="738855" y="405167"/>
                    </a:lnTo>
                    <a:lnTo>
                      <a:pt x="739381" y="401501"/>
                    </a:lnTo>
                    <a:lnTo>
                      <a:pt x="739899" y="398261"/>
                    </a:lnTo>
                    <a:lnTo>
                      <a:pt x="740417" y="395906"/>
                    </a:lnTo>
                    <a:lnTo>
                      <a:pt x="740943" y="394595"/>
                    </a:lnTo>
                    <a:lnTo>
                      <a:pt x="741460" y="394245"/>
                    </a:lnTo>
                    <a:lnTo>
                      <a:pt x="741987" y="394512"/>
                    </a:lnTo>
                    <a:lnTo>
                      <a:pt x="742504" y="394862"/>
                    </a:lnTo>
                    <a:lnTo>
                      <a:pt x="743022" y="394679"/>
                    </a:lnTo>
                    <a:lnTo>
                      <a:pt x="743548" y="393443"/>
                    </a:lnTo>
                    <a:lnTo>
                      <a:pt x="744066" y="390963"/>
                    </a:lnTo>
                    <a:lnTo>
                      <a:pt x="744592" y="387397"/>
                    </a:lnTo>
                    <a:lnTo>
                      <a:pt x="745109" y="383189"/>
                    </a:lnTo>
                    <a:lnTo>
                      <a:pt x="745627" y="378947"/>
                    </a:lnTo>
                    <a:lnTo>
                      <a:pt x="746153" y="375348"/>
                    </a:lnTo>
                    <a:lnTo>
                      <a:pt x="746671" y="372985"/>
                    </a:lnTo>
                    <a:lnTo>
                      <a:pt x="747197" y="372275"/>
                    </a:lnTo>
                    <a:lnTo>
                      <a:pt x="747715" y="373185"/>
                    </a:lnTo>
                    <a:lnTo>
                      <a:pt x="748233" y="375281"/>
                    </a:lnTo>
                    <a:lnTo>
                      <a:pt x="748759" y="377786"/>
                    </a:lnTo>
                    <a:lnTo>
                      <a:pt x="749276" y="379815"/>
                    </a:lnTo>
                    <a:lnTo>
                      <a:pt x="749802" y="380508"/>
                    </a:lnTo>
                    <a:lnTo>
                      <a:pt x="750320" y="379222"/>
                    </a:lnTo>
                    <a:lnTo>
                      <a:pt x="750838" y="375649"/>
                    </a:lnTo>
                    <a:lnTo>
                      <a:pt x="751364" y="370004"/>
                    </a:lnTo>
                    <a:lnTo>
                      <a:pt x="751882" y="362990"/>
                    </a:lnTo>
                    <a:lnTo>
                      <a:pt x="752408" y="355650"/>
                    </a:lnTo>
                    <a:lnTo>
                      <a:pt x="752925" y="349095"/>
                    </a:lnTo>
                    <a:lnTo>
                      <a:pt x="753443" y="344335"/>
                    </a:lnTo>
                    <a:lnTo>
                      <a:pt x="753969" y="342164"/>
                    </a:lnTo>
                    <a:lnTo>
                      <a:pt x="754487" y="342916"/>
                    </a:lnTo>
                    <a:lnTo>
                      <a:pt x="755013" y="346373"/>
                    </a:lnTo>
                    <a:lnTo>
                      <a:pt x="755531" y="351708"/>
                    </a:lnTo>
                    <a:lnTo>
                      <a:pt x="756048" y="357704"/>
                    </a:lnTo>
                    <a:lnTo>
                      <a:pt x="756574" y="363015"/>
                    </a:lnTo>
                    <a:lnTo>
                      <a:pt x="757092" y="366430"/>
                    </a:lnTo>
                    <a:lnTo>
                      <a:pt x="757618" y="367081"/>
                    </a:lnTo>
                    <a:lnTo>
                      <a:pt x="758136" y="364601"/>
                    </a:lnTo>
                    <a:lnTo>
                      <a:pt x="758654" y="359240"/>
                    </a:lnTo>
                    <a:lnTo>
                      <a:pt x="759180" y="351834"/>
                    </a:lnTo>
                    <a:lnTo>
                      <a:pt x="759697" y="343617"/>
                    </a:lnTo>
                    <a:lnTo>
                      <a:pt x="760224" y="335993"/>
                    </a:lnTo>
                    <a:lnTo>
                      <a:pt x="760741" y="330257"/>
                    </a:lnTo>
                    <a:lnTo>
                      <a:pt x="761259" y="327384"/>
                    </a:lnTo>
                    <a:lnTo>
                      <a:pt x="761785" y="327910"/>
                    </a:lnTo>
                    <a:lnTo>
                      <a:pt x="762303" y="331726"/>
                    </a:lnTo>
                    <a:lnTo>
                      <a:pt x="762829" y="338097"/>
                    </a:lnTo>
                    <a:lnTo>
                      <a:pt x="763346" y="345838"/>
                    </a:lnTo>
                    <a:lnTo>
                      <a:pt x="763864" y="353545"/>
                    </a:lnTo>
                    <a:lnTo>
                      <a:pt x="764390" y="359892"/>
                    </a:lnTo>
                    <a:lnTo>
                      <a:pt x="764908" y="363825"/>
                    </a:lnTo>
                    <a:lnTo>
                      <a:pt x="765434" y="364743"/>
                    </a:lnTo>
                    <a:lnTo>
                      <a:pt x="765952" y="362622"/>
                    </a:lnTo>
                    <a:lnTo>
                      <a:pt x="766469" y="357988"/>
                    </a:lnTo>
                    <a:lnTo>
                      <a:pt x="766996" y="351859"/>
                    </a:lnTo>
                    <a:lnTo>
                      <a:pt x="767513" y="345479"/>
                    </a:lnTo>
                    <a:lnTo>
                      <a:pt x="768039" y="340118"/>
                    </a:lnTo>
                    <a:lnTo>
                      <a:pt x="768557" y="336853"/>
                    </a:lnTo>
                    <a:lnTo>
                      <a:pt x="769075" y="336344"/>
                    </a:lnTo>
                    <a:lnTo>
                      <a:pt x="769601" y="338782"/>
                    </a:lnTo>
                    <a:lnTo>
                      <a:pt x="770119" y="343817"/>
                    </a:lnTo>
                    <a:lnTo>
                      <a:pt x="770645" y="350690"/>
                    </a:lnTo>
                    <a:lnTo>
                      <a:pt x="771162" y="358338"/>
                    </a:lnTo>
                    <a:lnTo>
                      <a:pt x="771680" y="365628"/>
                    </a:lnTo>
                    <a:lnTo>
                      <a:pt x="772206" y="371524"/>
                    </a:lnTo>
                    <a:lnTo>
                      <a:pt x="772724" y="375323"/>
                    </a:lnTo>
                    <a:lnTo>
                      <a:pt x="773250" y="376701"/>
                    </a:lnTo>
                    <a:lnTo>
                      <a:pt x="773768" y="375799"/>
                    </a:lnTo>
                    <a:lnTo>
                      <a:pt x="774285" y="373169"/>
                    </a:lnTo>
                    <a:lnTo>
                      <a:pt x="774811" y="369670"/>
                    </a:lnTo>
                    <a:lnTo>
                      <a:pt x="775329" y="366271"/>
                    </a:lnTo>
                    <a:lnTo>
                      <a:pt x="775855" y="363841"/>
                    </a:lnTo>
                    <a:lnTo>
                      <a:pt x="776373" y="363006"/>
                    </a:lnTo>
                    <a:lnTo>
                      <a:pt x="776891" y="364083"/>
                    </a:lnTo>
                    <a:lnTo>
                      <a:pt x="777417" y="367056"/>
                    </a:lnTo>
                    <a:lnTo>
                      <a:pt x="777934" y="371565"/>
                    </a:lnTo>
                    <a:lnTo>
                      <a:pt x="778460" y="377001"/>
                    </a:lnTo>
                    <a:lnTo>
                      <a:pt x="778978" y="382554"/>
                    </a:lnTo>
                    <a:lnTo>
                      <a:pt x="779496" y="387489"/>
                    </a:lnTo>
                    <a:lnTo>
                      <a:pt x="780022" y="391230"/>
                    </a:lnTo>
                    <a:lnTo>
                      <a:pt x="780540" y="393510"/>
                    </a:lnTo>
                    <a:lnTo>
                      <a:pt x="781066" y="394328"/>
                    </a:lnTo>
                    <a:lnTo>
                      <a:pt x="781583" y="393977"/>
                    </a:lnTo>
                    <a:lnTo>
                      <a:pt x="782101" y="392975"/>
                    </a:lnTo>
                    <a:lnTo>
                      <a:pt x="782627" y="391940"/>
                    </a:lnTo>
                    <a:lnTo>
                      <a:pt x="783145" y="391431"/>
                    </a:lnTo>
                    <a:lnTo>
                      <a:pt x="783671" y="391781"/>
                    </a:lnTo>
                    <a:lnTo>
                      <a:pt x="784189" y="393076"/>
                    </a:lnTo>
                    <a:lnTo>
                      <a:pt x="784706" y="395213"/>
                    </a:lnTo>
                    <a:lnTo>
                      <a:pt x="785233" y="397910"/>
                    </a:lnTo>
                    <a:lnTo>
                      <a:pt x="785750" y="400708"/>
                    </a:lnTo>
                    <a:lnTo>
                      <a:pt x="786276" y="403071"/>
                    </a:lnTo>
                    <a:lnTo>
                      <a:pt x="786794" y="404590"/>
                    </a:lnTo>
                    <a:lnTo>
                      <a:pt x="787312" y="405092"/>
                    </a:lnTo>
                    <a:lnTo>
                      <a:pt x="787838" y="404699"/>
                    </a:lnTo>
                    <a:lnTo>
                      <a:pt x="788355" y="403722"/>
                    </a:lnTo>
                    <a:lnTo>
                      <a:pt x="788882" y="402620"/>
                    </a:lnTo>
                    <a:lnTo>
                      <a:pt x="789399" y="401910"/>
                    </a:lnTo>
                    <a:lnTo>
                      <a:pt x="789917" y="402060"/>
                    </a:lnTo>
                    <a:lnTo>
                      <a:pt x="790443" y="403371"/>
                    </a:lnTo>
                    <a:lnTo>
                      <a:pt x="790961" y="405801"/>
                    </a:lnTo>
                    <a:lnTo>
                      <a:pt x="791487" y="408966"/>
                    </a:lnTo>
                    <a:lnTo>
                      <a:pt x="792005" y="412264"/>
                    </a:lnTo>
                    <a:lnTo>
                      <a:pt x="792522" y="415012"/>
                    </a:lnTo>
                    <a:lnTo>
                      <a:pt x="793048" y="416531"/>
                    </a:lnTo>
                    <a:lnTo>
                      <a:pt x="793566" y="416314"/>
                    </a:lnTo>
                    <a:lnTo>
                      <a:pt x="794092" y="414135"/>
                    </a:lnTo>
                    <a:lnTo>
                      <a:pt x="794610" y="410219"/>
                    </a:lnTo>
                    <a:lnTo>
                      <a:pt x="795128" y="405192"/>
                    </a:lnTo>
                    <a:lnTo>
                      <a:pt x="795654" y="399964"/>
                    </a:lnTo>
                    <a:lnTo>
                      <a:pt x="796171" y="395480"/>
                    </a:lnTo>
                    <a:lnTo>
                      <a:pt x="796697" y="392600"/>
                    </a:lnTo>
                    <a:lnTo>
                      <a:pt x="797215" y="391940"/>
                    </a:lnTo>
                    <a:lnTo>
                      <a:pt x="797733" y="393744"/>
                    </a:lnTo>
                    <a:lnTo>
                      <a:pt x="798259" y="397710"/>
                    </a:lnTo>
                    <a:lnTo>
                      <a:pt x="798777" y="403012"/>
                    </a:lnTo>
                    <a:lnTo>
                      <a:pt x="799303" y="408465"/>
                    </a:lnTo>
                    <a:lnTo>
                      <a:pt x="799820" y="412832"/>
                    </a:lnTo>
                    <a:lnTo>
                      <a:pt x="800338" y="415012"/>
                    </a:lnTo>
                    <a:lnTo>
                      <a:pt x="800864" y="414260"/>
                    </a:lnTo>
                    <a:lnTo>
                      <a:pt x="801382" y="410319"/>
                    </a:lnTo>
                    <a:lnTo>
                      <a:pt x="801908" y="403580"/>
                    </a:lnTo>
                    <a:lnTo>
                      <a:pt x="802426" y="394996"/>
                    </a:lnTo>
                    <a:lnTo>
                      <a:pt x="802943" y="385911"/>
                    </a:lnTo>
                    <a:lnTo>
                      <a:pt x="803469" y="377753"/>
                    </a:lnTo>
                    <a:lnTo>
                      <a:pt x="803987" y="371816"/>
                    </a:lnTo>
                    <a:lnTo>
                      <a:pt x="804513" y="369002"/>
                    </a:lnTo>
                    <a:lnTo>
                      <a:pt x="805031" y="369686"/>
                    </a:lnTo>
                    <a:lnTo>
                      <a:pt x="805549" y="373553"/>
                    </a:lnTo>
                    <a:lnTo>
                      <a:pt x="806075" y="379607"/>
                    </a:lnTo>
                    <a:lnTo>
                      <a:pt x="806592" y="386437"/>
                    </a:lnTo>
                    <a:lnTo>
                      <a:pt x="807119" y="392483"/>
                    </a:lnTo>
                    <a:lnTo>
                      <a:pt x="807636" y="396315"/>
                    </a:lnTo>
                    <a:lnTo>
                      <a:pt x="808154" y="396950"/>
                    </a:lnTo>
                    <a:lnTo>
                      <a:pt x="808680" y="393944"/>
                    </a:lnTo>
                    <a:lnTo>
                      <a:pt x="809198" y="387564"/>
                    </a:lnTo>
                    <a:lnTo>
                      <a:pt x="809724" y="378721"/>
                    </a:lnTo>
                    <a:lnTo>
                      <a:pt x="810241" y="368810"/>
                    </a:lnTo>
                    <a:lnTo>
                      <a:pt x="810759" y="359366"/>
                    </a:lnTo>
                    <a:lnTo>
                      <a:pt x="811285" y="351842"/>
                    </a:lnTo>
                    <a:lnTo>
                      <a:pt x="811803" y="347316"/>
                    </a:lnTo>
                    <a:lnTo>
                      <a:pt x="812329" y="346297"/>
                    </a:lnTo>
                    <a:lnTo>
                      <a:pt x="812847" y="348661"/>
                    </a:lnTo>
                    <a:lnTo>
                      <a:pt x="813365" y="353629"/>
                    </a:lnTo>
                    <a:lnTo>
                      <a:pt x="813890" y="359975"/>
                    </a:lnTo>
                    <a:lnTo>
                      <a:pt x="814408" y="366280"/>
                    </a:lnTo>
                    <a:lnTo>
                      <a:pt x="814934" y="371164"/>
                    </a:lnTo>
                    <a:lnTo>
                      <a:pt x="815452" y="373594"/>
                    </a:lnTo>
                    <a:lnTo>
                      <a:pt x="815970" y="373027"/>
                    </a:lnTo>
                    <a:lnTo>
                      <a:pt x="816496" y="369486"/>
                    </a:lnTo>
                    <a:lnTo>
                      <a:pt x="817014" y="363582"/>
                    </a:lnTo>
                    <a:lnTo>
                      <a:pt x="817540" y="356359"/>
                    </a:lnTo>
                    <a:lnTo>
                      <a:pt x="818057" y="349053"/>
                    </a:lnTo>
                    <a:lnTo>
                      <a:pt x="818575" y="342865"/>
                    </a:lnTo>
                    <a:lnTo>
                      <a:pt x="819101" y="338732"/>
                    </a:lnTo>
                    <a:lnTo>
                      <a:pt x="819619" y="337154"/>
                    </a:lnTo>
                    <a:lnTo>
                      <a:pt x="820145" y="338148"/>
                    </a:lnTo>
                    <a:lnTo>
                      <a:pt x="820663" y="341312"/>
                    </a:lnTo>
                    <a:lnTo>
                      <a:pt x="821180" y="345855"/>
                    </a:lnTo>
                    <a:lnTo>
                      <a:pt x="821706" y="350815"/>
                    </a:lnTo>
                    <a:lnTo>
                      <a:pt x="822224" y="355174"/>
                    </a:lnTo>
                    <a:lnTo>
                      <a:pt x="822750" y="358163"/>
                    </a:lnTo>
                    <a:lnTo>
                      <a:pt x="823268" y="359357"/>
                    </a:lnTo>
                    <a:lnTo>
                      <a:pt x="823786" y="358723"/>
                    </a:lnTo>
                    <a:lnTo>
                      <a:pt x="824312" y="356577"/>
                    </a:lnTo>
                    <a:lnTo>
                      <a:pt x="824829" y="353529"/>
                    </a:lnTo>
                    <a:lnTo>
                      <a:pt x="825355" y="350356"/>
                    </a:lnTo>
                    <a:lnTo>
                      <a:pt x="825873" y="347800"/>
                    </a:lnTo>
                    <a:lnTo>
                      <a:pt x="826391" y="346398"/>
                    </a:lnTo>
                    <a:lnTo>
                      <a:pt x="826917" y="346406"/>
                    </a:lnTo>
                    <a:lnTo>
                      <a:pt x="827435" y="347775"/>
                    </a:lnTo>
                    <a:lnTo>
                      <a:pt x="827961" y="350230"/>
                    </a:lnTo>
                    <a:lnTo>
                      <a:pt x="828478" y="353320"/>
                    </a:lnTo>
                    <a:lnTo>
                      <a:pt x="828996" y="356468"/>
                    </a:lnTo>
                    <a:lnTo>
                      <a:pt x="829522" y="359123"/>
                    </a:lnTo>
                    <a:lnTo>
                      <a:pt x="830040" y="360894"/>
                    </a:lnTo>
                    <a:lnTo>
                      <a:pt x="830566" y="361695"/>
                    </a:lnTo>
                    <a:lnTo>
                      <a:pt x="831084" y="361712"/>
                    </a:lnTo>
                    <a:lnTo>
                      <a:pt x="831601" y="361311"/>
                    </a:lnTo>
                    <a:lnTo>
                      <a:pt x="832127" y="360935"/>
                    </a:lnTo>
                    <a:lnTo>
                      <a:pt x="832645" y="361061"/>
                    </a:lnTo>
                    <a:lnTo>
                      <a:pt x="833171" y="362104"/>
                    </a:lnTo>
                    <a:lnTo>
                      <a:pt x="833689" y="364234"/>
                    </a:lnTo>
                    <a:lnTo>
                      <a:pt x="834207" y="367340"/>
                    </a:lnTo>
                    <a:lnTo>
                      <a:pt x="834733" y="371031"/>
                    </a:lnTo>
                    <a:lnTo>
                      <a:pt x="835250" y="374805"/>
                    </a:lnTo>
                    <a:lnTo>
                      <a:pt x="835777" y="378104"/>
                    </a:lnTo>
                    <a:lnTo>
                      <a:pt x="836294" y="380450"/>
                    </a:lnTo>
                    <a:lnTo>
                      <a:pt x="836812" y="381460"/>
                    </a:lnTo>
                    <a:lnTo>
                      <a:pt x="837338" y="381068"/>
                    </a:lnTo>
                    <a:lnTo>
                      <a:pt x="837856" y="379548"/>
                    </a:lnTo>
                    <a:lnTo>
                      <a:pt x="838382" y="377477"/>
                    </a:lnTo>
                    <a:lnTo>
                      <a:pt x="838900" y="375582"/>
                    </a:lnTo>
                    <a:lnTo>
                      <a:pt x="839417" y="374571"/>
                    </a:lnTo>
                    <a:lnTo>
                      <a:pt x="839943" y="375031"/>
                    </a:lnTo>
                    <a:lnTo>
                      <a:pt x="840461" y="377360"/>
                    </a:lnTo>
                    <a:lnTo>
                      <a:pt x="840987" y="381619"/>
                    </a:lnTo>
                    <a:lnTo>
                      <a:pt x="841505" y="387414"/>
                    </a:lnTo>
                    <a:lnTo>
                      <a:pt x="842023" y="393952"/>
                    </a:lnTo>
                    <a:lnTo>
                      <a:pt x="842549" y="400240"/>
                    </a:lnTo>
                    <a:lnTo>
                      <a:pt x="843066" y="405292"/>
                    </a:lnTo>
                    <a:lnTo>
                      <a:pt x="843592" y="408306"/>
                    </a:lnTo>
                    <a:lnTo>
                      <a:pt x="844110" y="408791"/>
                    </a:lnTo>
                    <a:lnTo>
                      <a:pt x="844628" y="406686"/>
                    </a:lnTo>
                    <a:lnTo>
                      <a:pt x="845154" y="402461"/>
                    </a:lnTo>
                    <a:lnTo>
                      <a:pt x="845672" y="397050"/>
                    </a:lnTo>
                    <a:lnTo>
                      <a:pt x="846198" y="391606"/>
                    </a:lnTo>
                    <a:lnTo>
                      <a:pt x="846715" y="387331"/>
                    </a:lnTo>
                    <a:lnTo>
                      <a:pt x="847233" y="385218"/>
                    </a:lnTo>
                    <a:lnTo>
                      <a:pt x="847759" y="385953"/>
                    </a:lnTo>
                    <a:lnTo>
                      <a:pt x="848277" y="389710"/>
                    </a:lnTo>
                    <a:lnTo>
                      <a:pt x="848803" y="396040"/>
                    </a:lnTo>
                    <a:lnTo>
                      <a:pt x="849321" y="403914"/>
                    </a:lnTo>
                    <a:lnTo>
                      <a:pt x="849838" y="411955"/>
                    </a:lnTo>
                    <a:lnTo>
                      <a:pt x="850364" y="418736"/>
                    </a:lnTo>
                    <a:lnTo>
                      <a:pt x="850882" y="423045"/>
                    </a:lnTo>
                    <a:lnTo>
                      <a:pt x="851408" y="424063"/>
                    </a:lnTo>
                    <a:lnTo>
                      <a:pt x="851926" y="421550"/>
                    </a:lnTo>
                    <a:lnTo>
                      <a:pt x="852444" y="415905"/>
                    </a:lnTo>
                    <a:lnTo>
                      <a:pt x="852970" y="408148"/>
                    </a:lnTo>
                    <a:lnTo>
                      <a:pt x="853487" y="399697"/>
                    </a:lnTo>
                    <a:lnTo>
                      <a:pt x="854014" y="392065"/>
                    </a:lnTo>
                    <a:lnTo>
                      <a:pt x="854531" y="386612"/>
                    </a:lnTo>
                    <a:lnTo>
                      <a:pt x="855049" y="384308"/>
                    </a:lnTo>
                    <a:lnTo>
                      <a:pt x="855575" y="385519"/>
                    </a:lnTo>
                    <a:lnTo>
                      <a:pt x="856093" y="389936"/>
                    </a:lnTo>
                    <a:lnTo>
                      <a:pt x="856619" y="396599"/>
                    </a:lnTo>
                    <a:lnTo>
                      <a:pt x="857136" y="404098"/>
                    </a:lnTo>
                    <a:lnTo>
                      <a:pt x="857654" y="410895"/>
                    </a:lnTo>
                    <a:lnTo>
                      <a:pt x="858180" y="415613"/>
                    </a:lnTo>
                    <a:lnTo>
                      <a:pt x="858698" y="417233"/>
                    </a:lnTo>
                    <a:lnTo>
                      <a:pt x="859224" y="415321"/>
                    </a:lnTo>
                    <a:lnTo>
                      <a:pt x="859742" y="410102"/>
                    </a:lnTo>
                    <a:lnTo>
                      <a:pt x="860260" y="402428"/>
                    </a:lnTo>
                    <a:lnTo>
                      <a:pt x="860786" y="393577"/>
                    </a:lnTo>
                    <a:lnTo>
                      <a:pt x="861303" y="385001"/>
                    </a:lnTo>
                    <a:lnTo>
                      <a:pt x="861829" y="378053"/>
                    </a:lnTo>
                    <a:lnTo>
                      <a:pt x="862347" y="373686"/>
                    </a:lnTo>
                    <a:lnTo>
                      <a:pt x="862865" y="372342"/>
                    </a:lnTo>
                    <a:lnTo>
                      <a:pt x="863391" y="373845"/>
                    </a:lnTo>
                    <a:lnTo>
                      <a:pt x="863909" y="377527"/>
                    </a:lnTo>
                    <a:lnTo>
                      <a:pt x="864435" y="382312"/>
                    </a:lnTo>
                    <a:lnTo>
                      <a:pt x="864952" y="386963"/>
                    </a:lnTo>
                    <a:lnTo>
                      <a:pt x="865470" y="390320"/>
                    </a:lnTo>
                    <a:lnTo>
                      <a:pt x="865996" y="391531"/>
                    </a:lnTo>
                    <a:lnTo>
                      <a:pt x="866514" y="390220"/>
                    </a:lnTo>
                    <a:lnTo>
                      <a:pt x="867040" y="386487"/>
                    </a:lnTo>
                    <a:lnTo>
                      <a:pt x="867558" y="380909"/>
                    </a:lnTo>
                    <a:lnTo>
                      <a:pt x="868075" y="374404"/>
                    </a:lnTo>
                    <a:lnTo>
                      <a:pt x="868601" y="368000"/>
                    </a:lnTo>
                    <a:lnTo>
                      <a:pt x="869119" y="362622"/>
                    </a:lnTo>
                    <a:lnTo>
                      <a:pt x="869645" y="358890"/>
                    </a:lnTo>
                    <a:lnTo>
                      <a:pt x="870163" y="357019"/>
                    </a:lnTo>
                    <a:lnTo>
                      <a:pt x="870681" y="356852"/>
                    </a:lnTo>
                    <a:lnTo>
                      <a:pt x="871207" y="357954"/>
                    </a:lnTo>
                    <a:lnTo>
                      <a:pt x="871724" y="359666"/>
                    </a:lnTo>
                    <a:lnTo>
                      <a:pt x="872250" y="361261"/>
                    </a:lnTo>
                    <a:lnTo>
                      <a:pt x="872768" y="362071"/>
                    </a:lnTo>
                    <a:lnTo>
                      <a:pt x="873286" y="361687"/>
                    </a:lnTo>
                    <a:lnTo>
                      <a:pt x="873812" y="360050"/>
                    </a:lnTo>
                    <a:lnTo>
                      <a:pt x="874330" y="357395"/>
                    </a:lnTo>
                    <a:lnTo>
                      <a:pt x="874856" y="354188"/>
                    </a:lnTo>
                    <a:lnTo>
                      <a:pt x="875373" y="350982"/>
                    </a:lnTo>
                    <a:lnTo>
                      <a:pt x="875891" y="348318"/>
                    </a:lnTo>
                    <a:lnTo>
                      <a:pt x="876417" y="346615"/>
                    </a:lnTo>
                    <a:lnTo>
                      <a:pt x="876935" y="345997"/>
                    </a:lnTo>
                    <a:lnTo>
                      <a:pt x="877461" y="346289"/>
                    </a:lnTo>
                    <a:lnTo>
                      <a:pt x="877979" y="347132"/>
                    </a:lnTo>
                    <a:lnTo>
                      <a:pt x="878496" y="348026"/>
                    </a:lnTo>
                    <a:lnTo>
                      <a:pt x="879022" y="348535"/>
                    </a:lnTo>
                    <a:lnTo>
                      <a:pt x="879540" y="348243"/>
                    </a:lnTo>
                    <a:lnTo>
                      <a:pt x="880066" y="346949"/>
                    </a:lnTo>
                    <a:lnTo>
                      <a:pt x="880584" y="344677"/>
                    </a:lnTo>
                    <a:lnTo>
                      <a:pt x="881102" y="341797"/>
                    </a:lnTo>
                    <a:lnTo>
                      <a:pt x="881628" y="338882"/>
                    </a:lnTo>
                    <a:lnTo>
                      <a:pt x="882146" y="336536"/>
                    </a:lnTo>
                    <a:lnTo>
                      <a:pt x="882672" y="335258"/>
                    </a:lnTo>
                    <a:lnTo>
                      <a:pt x="883189" y="335392"/>
                    </a:lnTo>
                    <a:lnTo>
                      <a:pt x="883707" y="337062"/>
                    </a:lnTo>
                    <a:lnTo>
                      <a:pt x="884233" y="340085"/>
                    </a:lnTo>
                    <a:lnTo>
                      <a:pt x="884751" y="343968"/>
                    </a:lnTo>
                    <a:lnTo>
                      <a:pt x="885277" y="347976"/>
                    </a:lnTo>
                    <a:lnTo>
                      <a:pt x="885795" y="351316"/>
                    </a:lnTo>
                    <a:lnTo>
                      <a:pt x="886312" y="353345"/>
                    </a:lnTo>
                    <a:lnTo>
                      <a:pt x="886838" y="353637"/>
                    </a:lnTo>
                    <a:lnTo>
                      <a:pt x="887356" y="352076"/>
                    </a:lnTo>
                    <a:lnTo>
                      <a:pt x="887882" y="348911"/>
                    </a:lnTo>
                    <a:lnTo>
                      <a:pt x="888400" y="344761"/>
                    </a:lnTo>
                    <a:lnTo>
                      <a:pt x="888918" y="340519"/>
                    </a:lnTo>
                    <a:lnTo>
                      <a:pt x="889444" y="337121"/>
                    </a:lnTo>
                    <a:lnTo>
                      <a:pt x="889961" y="335325"/>
                    </a:lnTo>
                    <a:lnTo>
                      <a:pt x="890487" y="335693"/>
                    </a:lnTo>
                    <a:lnTo>
                      <a:pt x="891005" y="338448"/>
                    </a:lnTo>
                    <a:lnTo>
                      <a:pt x="891523" y="343425"/>
                    </a:lnTo>
                    <a:lnTo>
                      <a:pt x="892049" y="350013"/>
                    </a:lnTo>
                    <a:lnTo>
                      <a:pt x="892567" y="357195"/>
                    </a:lnTo>
                    <a:lnTo>
                      <a:pt x="893093" y="363850"/>
                    </a:lnTo>
                    <a:lnTo>
                      <a:pt x="893610" y="368927"/>
                    </a:lnTo>
                    <a:lnTo>
                      <a:pt x="894128" y="371665"/>
                    </a:lnTo>
                    <a:lnTo>
                      <a:pt x="894654" y="371707"/>
                    </a:lnTo>
                    <a:lnTo>
                      <a:pt x="895172" y="369160"/>
                    </a:lnTo>
                    <a:lnTo>
                      <a:pt x="895698" y="364643"/>
                    </a:lnTo>
                    <a:lnTo>
                      <a:pt x="896216" y="359165"/>
                    </a:lnTo>
                    <a:lnTo>
                      <a:pt x="896733" y="353930"/>
                    </a:lnTo>
                    <a:lnTo>
                      <a:pt x="897259" y="350097"/>
                    </a:lnTo>
                    <a:lnTo>
                      <a:pt x="897777" y="348577"/>
                    </a:lnTo>
                    <a:lnTo>
                      <a:pt x="898303" y="349946"/>
                    </a:lnTo>
                    <a:lnTo>
                      <a:pt x="898821" y="354272"/>
                    </a:lnTo>
                    <a:lnTo>
                      <a:pt x="899339" y="361052"/>
                    </a:lnTo>
                    <a:lnTo>
                      <a:pt x="899865" y="369261"/>
                    </a:lnTo>
                    <a:lnTo>
                      <a:pt x="900382" y="377611"/>
                    </a:lnTo>
                    <a:lnTo>
                      <a:pt x="900908" y="384784"/>
                    </a:lnTo>
                    <a:lnTo>
                      <a:pt x="901426" y="389719"/>
                    </a:lnTo>
                    <a:lnTo>
                      <a:pt x="901944" y="391698"/>
                    </a:lnTo>
                    <a:lnTo>
                      <a:pt x="902470" y="390570"/>
                    </a:lnTo>
                    <a:lnTo>
                      <a:pt x="902988" y="386729"/>
                    </a:lnTo>
                    <a:lnTo>
                      <a:pt x="903514" y="381076"/>
                    </a:lnTo>
                    <a:lnTo>
                      <a:pt x="904032" y="374872"/>
                    </a:lnTo>
                    <a:lnTo>
                      <a:pt x="904549" y="369403"/>
                    </a:lnTo>
                    <a:lnTo>
                      <a:pt x="905075" y="365837"/>
                    </a:lnTo>
                    <a:lnTo>
                      <a:pt x="905593" y="364935"/>
                    </a:lnTo>
                    <a:lnTo>
                      <a:pt x="906119" y="366956"/>
                    </a:lnTo>
                    <a:lnTo>
                      <a:pt x="906637" y="371582"/>
                    </a:lnTo>
                    <a:lnTo>
                      <a:pt x="907154" y="377995"/>
                    </a:lnTo>
                    <a:lnTo>
                      <a:pt x="907681" y="385051"/>
                    </a:lnTo>
                    <a:lnTo>
                      <a:pt x="908198" y="391514"/>
                    </a:lnTo>
                    <a:lnTo>
                      <a:pt x="908724" y="396299"/>
                    </a:lnTo>
                    <a:lnTo>
                      <a:pt x="909242" y="398637"/>
                    </a:lnTo>
                    <a:lnTo>
                      <a:pt x="909760" y="398253"/>
                    </a:lnTo>
                    <a:lnTo>
                      <a:pt x="910286" y="395355"/>
                    </a:lnTo>
                    <a:lnTo>
                      <a:pt x="910804" y="390629"/>
                    </a:lnTo>
                    <a:lnTo>
                      <a:pt x="911330" y="385109"/>
                    </a:lnTo>
                    <a:lnTo>
                      <a:pt x="911847" y="379890"/>
                    </a:lnTo>
                    <a:lnTo>
                      <a:pt x="912365" y="375957"/>
                    </a:lnTo>
                    <a:lnTo>
                      <a:pt x="912891" y="373903"/>
                    </a:lnTo>
                    <a:lnTo>
                      <a:pt x="913409" y="373912"/>
                    </a:lnTo>
                    <a:lnTo>
                      <a:pt x="913935" y="375724"/>
                    </a:lnTo>
                    <a:lnTo>
                      <a:pt x="914453" y="378755"/>
                    </a:lnTo>
                    <a:lnTo>
                      <a:pt x="914970" y="382212"/>
                    </a:lnTo>
                    <a:lnTo>
                      <a:pt x="915496" y="385235"/>
                    </a:lnTo>
                    <a:lnTo>
                      <a:pt x="916014" y="387105"/>
                    </a:lnTo>
                    <a:lnTo>
                      <a:pt x="916540" y="387381"/>
                    </a:lnTo>
                    <a:lnTo>
                      <a:pt x="917058" y="386003"/>
                    </a:lnTo>
                    <a:lnTo>
                      <a:pt x="917576" y="383264"/>
                    </a:lnTo>
                    <a:lnTo>
                      <a:pt x="918102" y="379690"/>
                    </a:lnTo>
                    <a:lnTo>
                      <a:pt x="918619" y="375974"/>
                    </a:lnTo>
                    <a:lnTo>
                      <a:pt x="919145" y="372776"/>
                    </a:lnTo>
                    <a:lnTo>
                      <a:pt x="919663" y="370555"/>
                    </a:lnTo>
                    <a:lnTo>
                      <a:pt x="920181" y="369469"/>
                    </a:lnTo>
                    <a:lnTo>
                      <a:pt x="920707" y="369302"/>
                    </a:lnTo>
                    <a:lnTo>
                      <a:pt x="921225" y="369628"/>
                    </a:lnTo>
                    <a:lnTo>
                      <a:pt x="921751" y="369937"/>
                    </a:lnTo>
                    <a:lnTo>
                      <a:pt x="922268" y="369728"/>
                    </a:lnTo>
                    <a:lnTo>
                      <a:pt x="922786" y="368593"/>
                    </a:lnTo>
                    <a:lnTo>
                      <a:pt x="923312" y="366355"/>
                    </a:lnTo>
                    <a:lnTo>
                      <a:pt x="923830" y="363107"/>
                    </a:lnTo>
                    <a:lnTo>
                      <a:pt x="924356" y="359274"/>
                    </a:lnTo>
                    <a:lnTo>
                      <a:pt x="924874" y="355441"/>
                    </a:lnTo>
                    <a:lnTo>
                      <a:pt x="925391" y="352218"/>
                    </a:lnTo>
                    <a:lnTo>
                      <a:pt x="925917" y="350047"/>
                    </a:lnTo>
                    <a:lnTo>
                      <a:pt x="926435" y="349195"/>
                    </a:lnTo>
                    <a:lnTo>
                      <a:pt x="926961" y="349621"/>
                    </a:lnTo>
                    <a:lnTo>
                      <a:pt x="927479" y="350965"/>
                    </a:lnTo>
                    <a:lnTo>
                      <a:pt x="927997" y="352585"/>
                    </a:lnTo>
                    <a:lnTo>
                      <a:pt x="928523" y="353712"/>
                    </a:lnTo>
                    <a:lnTo>
                      <a:pt x="929041" y="353671"/>
                    </a:lnTo>
                    <a:lnTo>
                      <a:pt x="929567" y="352001"/>
                    </a:lnTo>
                    <a:lnTo>
                      <a:pt x="930084" y="348560"/>
                    </a:lnTo>
                    <a:lnTo>
                      <a:pt x="930602" y="343525"/>
                    </a:lnTo>
                    <a:lnTo>
                      <a:pt x="931128" y="337446"/>
                    </a:lnTo>
                    <a:lnTo>
                      <a:pt x="931646" y="331158"/>
                    </a:lnTo>
                    <a:lnTo>
                      <a:pt x="932172" y="325605"/>
                    </a:lnTo>
                    <a:lnTo>
                      <a:pt x="932690" y="321614"/>
                    </a:lnTo>
                    <a:lnTo>
                      <a:pt x="933207" y="319685"/>
                    </a:lnTo>
                    <a:lnTo>
                      <a:pt x="933733" y="319944"/>
                    </a:lnTo>
                    <a:lnTo>
                      <a:pt x="934251" y="322174"/>
                    </a:lnTo>
                    <a:lnTo>
                      <a:pt x="934777" y="325781"/>
                    </a:lnTo>
                    <a:lnTo>
                      <a:pt x="935295" y="329864"/>
                    </a:lnTo>
                    <a:lnTo>
                      <a:pt x="935813" y="333363"/>
                    </a:lnTo>
                    <a:lnTo>
                      <a:pt x="936339" y="335325"/>
                    </a:lnTo>
                    <a:lnTo>
                      <a:pt x="936856" y="335116"/>
                    </a:lnTo>
                    <a:lnTo>
                      <a:pt x="937382" y="332503"/>
                    </a:lnTo>
                    <a:lnTo>
                      <a:pt x="937900" y="327668"/>
                    </a:lnTo>
                    <a:lnTo>
                      <a:pt x="938418" y="321222"/>
                    </a:lnTo>
                    <a:lnTo>
                      <a:pt x="938944" y="314124"/>
                    </a:lnTo>
                    <a:lnTo>
                      <a:pt x="939462" y="307510"/>
                    </a:lnTo>
                    <a:lnTo>
                      <a:pt x="939988" y="302408"/>
                    </a:lnTo>
                    <a:lnTo>
                      <a:pt x="940505" y="299537"/>
                    </a:lnTo>
                    <a:lnTo>
                      <a:pt x="941023" y="299251"/>
                    </a:lnTo>
                    <a:lnTo>
                      <a:pt x="941549" y="301507"/>
                    </a:lnTo>
                    <a:lnTo>
                      <a:pt x="942067" y="305832"/>
                    </a:lnTo>
                    <a:lnTo>
                      <a:pt x="942593" y="311385"/>
                    </a:lnTo>
                    <a:lnTo>
                      <a:pt x="943111" y="317055"/>
                    </a:lnTo>
                    <a:lnTo>
                      <a:pt x="943628" y="321731"/>
                    </a:lnTo>
                    <a:lnTo>
                      <a:pt x="944154" y="324528"/>
                    </a:lnTo>
                    <a:lnTo>
                      <a:pt x="944672" y="324929"/>
                    </a:lnTo>
                    <a:lnTo>
                      <a:pt x="945198" y="322817"/>
                    </a:lnTo>
                    <a:lnTo>
                      <a:pt x="945716" y="318550"/>
                    </a:lnTo>
                    <a:lnTo>
                      <a:pt x="946234" y="312871"/>
                    </a:lnTo>
                    <a:lnTo>
                      <a:pt x="946760" y="306809"/>
                    </a:lnTo>
                    <a:lnTo>
                      <a:pt x="947277" y="301440"/>
                    </a:lnTo>
                    <a:lnTo>
                      <a:pt x="947803" y="297697"/>
                    </a:lnTo>
                    <a:lnTo>
                      <a:pt x="948321" y="296228"/>
                    </a:lnTo>
                    <a:lnTo>
                      <a:pt x="948839" y="297303"/>
                    </a:lnTo>
                    <a:lnTo>
                      <a:pt x="949365" y="300765"/>
                    </a:lnTo>
                    <a:lnTo>
                      <a:pt x="949883" y="306032"/>
                    </a:lnTo>
                    <a:lnTo>
                      <a:pt x="950409" y="312195"/>
                    </a:lnTo>
                    <a:lnTo>
                      <a:pt x="950927" y="318216"/>
                    </a:lnTo>
                    <a:lnTo>
                      <a:pt x="951444" y="323125"/>
                    </a:lnTo>
                    <a:lnTo>
                      <a:pt x="951970" y="326215"/>
                    </a:lnTo>
                    <a:lnTo>
                      <a:pt x="952488" y="327092"/>
                    </a:lnTo>
                    <a:lnTo>
                      <a:pt x="953014" y="325781"/>
                    </a:lnTo>
                    <a:lnTo>
                      <a:pt x="953532" y="322708"/>
                    </a:lnTo>
                    <a:lnTo>
                      <a:pt x="954049" y="318625"/>
                    </a:lnTo>
                    <a:lnTo>
                      <a:pt x="954576" y="314466"/>
                    </a:lnTo>
                    <a:lnTo>
                      <a:pt x="955093" y="311151"/>
                    </a:lnTo>
                    <a:lnTo>
                      <a:pt x="955619" y="309414"/>
                    </a:lnTo>
                    <a:lnTo>
                      <a:pt x="956137" y="309640"/>
                    </a:lnTo>
                    <a:lnTo>
                      <a:pt x="956655" y="311836"/>
                    </a:lnTo>
                    <a:lnTo>
                      <a:pt x="957181" y="315652"/>
                    </a:lnTo>
                    <a:lnTo>
                      <a:pt x="957699" y="320462"/>
                    </a:lnTo>
                    <a:lnTo>
                      <a:pt x="958225" y="325480"/>
                    </a:lnTo>
                    <a:lnTo>
                      <a:pt x="958742" y="329914"/>
                    </a:lnTo>
                    <a:lnTo>
                      <a:pt x="959260" y="333137"/>
                    </a:lnTo>
                    <a:lnTo>
                      <a:pt x="959786" y="334791"/>
                    </a:lnTo>
                    <a:lnTo>
                      <a:pt x="960304" y="334874"/>
                    </a:lnTo>
                    <a:lnTo>
                      <a:pt x="960830" y="333655"/>
                    </a:lnTo>
                    <a:lnTo>
                      <a:pt x="961348" y="331693"/>
                    </a:lnTo>
                    <a:lnTo>
                      <a:pt x="961865" y="329647"/>
                    </a:lnTo>
                    <a:lnTo>
                      <a:pt x="962391" y="328186"/>
                    </a:lnTo>
                    <a:lnTo>
                      <a:pt x="962909" y="327768"/>
                    </a:lnTo>
                    <a:lnTo>
                      <a:pt x="963435" y="328562"/>
                    </a:lnTo>
                    <a:lnTo>
                      <a:pt x="963953" y="330407"/>
                    </a:lnTo>
                    <a:lnTo>
                      <a:pt x="964471" y="332929"/>
                    </a:lnTo>
                    <a:lnTo>
                      <a:pt x="964997" y="335609"/>
                    </a:lnTo>
                    <a:lnTo>
                      <a:pt x="965514" y="337922"/>
                    </a:lnTo>
                    <a:lnTo>
                      <a:pt x="966040" y="339425"/>
                    </a:lnTo>
                    <a:lnTo>
                      <a:pt x="966558" y="339859"/>
                    </a:lnTo>
                    <a:lnTo>
                      <a:pt x="967076" y="339258"/>
                    </a:lnTo>
                    <a:lnTo>
                      <a:pt x="967602" y="337939"/>
                    </a:lnTo>
                    <a:lnTo>
                      <a:pt x="968120" y="336411"/>
                    </a:lnTo>
                    <a:lnTo>
                      <a:pt x="968646" y="335200"/>
                    </a:lnTo>
                    <a:lnTo>
                      <a:pt x="969163" y="334782"/>
                    </a:lnTo>
                    <a:lnTo>
                      <a:pt x="969681" y="335450"/>
                    </a:lnTo>
                    <a:lnTo>
                      <a:pt x="970207" y="337221"/>
                    </a:lnTo>
                    <a:lnTo>
                      <a:pt x="970725" y="339776"/>
                    </a:lnTo>
                    <a:lnTo>
                      <a:pt x="971251" y="342540"/>
                    </a:lnTo>
                    <a:lnTo>
                      <a:pt x="971769" y="344794"/>
                    </a:lnTo>
                    <a:lnTo>
                      <a:pt x="972286" y="345913"/>
                    </a:lnTo>
                    <a:lnTo>
                      <a:pt x="972813" y="345487"/>
                    </a:lnTo>
                    <a:lnTo>
                      <a:pt x="973330" y="343366"/>
                    </a:lnTo>
                    <a:lnTo>
                      <a:pt x="973856" y="339742"/>
                    </a:lnTo>
                    <a:lnTo>
                      <a:pt x="974374" y="335158"/>
                    </a:lnTo>
                    <a:lnTo>
                      <a:pt x="974892" y="330457"/>
                    </a:lnTo>
                    <a:lnTo>
                      <a:pt x="975418" y="326549"/>
                    </a:lnTo>
                    <a:lnTo>
                      <a:pt x="975936" y="324186"/>
                    </a:lnTo>
                    <a:lnTo>
                      <a:pt x="976462" y="323810"/>
                    </a:lnTo>
                    <a:lnTo>
                      <a:pt x="976979" y="325447"/>
                    </a:lnTo>
                    <a:lnTo>
                      <a:pt x="977497" y="328754"/>
                    </a:lnTo>
                    <a:lnTo>
                      <a:pt x="978023" y="332987"/>
                    </a:lnTo>
                    <a:lnTo>
                      <a:pt x="978541" y="337137"/>
                    </a:lnTo>
                    <a:lnTo>
                      <a:pt x="979067" y="340085"/>
                    </a:lnTo>
                    <a:lnTo>
                      <a:pt x="979585" y="340945"/>
                    </a:lnTo>
                    <a:lnTo>
                      <a:pt x="980102" y="339216"/>
                    </a:lnTo>
                    <a:lnTo>
                      <a:pt x="980628" y="334883"/>
                    </a:lnTo>
                    <a:lnTo>
                      <a:pt x="981146" y="328386"/>
                    </a:lnTo>
                    <a:lnTo>
                      <a:pt x="981672" y="320595"/>
                    </a:lnTo>
                    <a:lnTo>
                      <a:pt x="982190" y="312721"/>
                    </a:lnTo>
                    <a:lnTo>
                      <a:pt x="982708" y="305999"/>
                    </a:lnTo>
                    <a:lnTo>
                      <a:pt x="983234" y="301432"/>
                    </a:lnTo>
                    <a:lnTo>
                      <a:pt x="983751" y="299554"/>
                    </a:lnTo>
                    <a:lnTo>
                      <a:pt x="984277" y="300418"/>
                    </a:lnTo>
                    <a:lnTo>
                      <a:pt x="984795" y="303586"/>
                    </a:lnTo>
                    <a:lnTo>
                      <a:pt x="985313" y="308170"/>
                    </a:lnTo>
                    <a:lnTo>
                      <a:pt x="985839" y="312988"/>
                    </a:lnTo>
                    <a:lnTo>
                      <a:pt x="986357" y="316738"/>
                    </a:lnTo>
                    <a:lnTo>
                      <a:pt x="986883" y="318341"/>
                    </a:lnTo>
                    <a:lnTo>
                      <a:pt x="987400" y="317147"/>
                    </a:lnTo>
                    <a:lnTo>
                      <a:pt x="987918" y="313047"/>
                    </a:lnTo>
                    <a:lnTo>
                      <a:pt x="988444" y="306433"/>
                    </a:lnTo>
                    <a:lnTo>
                      <a:pt x="988962" y="298152"/>
                    </a:lnTo>
                    <a:lnTo>
                      <a:pt x="989488" y="289385"/>
                    </a:lnTo>
                    <a:lnTo>
                      <a:pt x="990006" y="281397"/>
                    </a:lnTo>
                    <a:lnTo>
                      <a:pt x="990523" y="275262"/>
                    </a:lnTo>
                    <a:lnTo>
                      <a:pt x="991049" y="271658"/>
                    </a:lnTo>
                    <a:lnTo>
                      <a:pt x="991567" y="270793"/>
                    </a:lnTo>
                    <a:lnTo>
                      <a:pt x="992093" y="272404"/>
                    </a:lnTo>
                    <a:lnTo>
                      <a:pt x="992611" y="275806"/>
                    </a:lnTo>
                    <a:lnTo>
                      <a:pt x="993129" y="279981"/>
                    </a:lnTo>
                    <a:lnTo>
                      <a:pt x="993655" y="283781"/>
                    </a:lnTo>
                    <a:lnTo>
                      <a:pt x="994172" y="286177"/>
                    </a:lnTo>
                    <a:lnTo>
                      <a:pt x="994698" y="286466"/>
                    </a:lnTo>
                    <a:lnTo>
                      <a:pt x="995216" y="284371"/>
                    </a:lnTo>
                    <a:lnTo>
                      <a:pt x="995734" y="280044"/>
                    </a:lnTo>
                    <a:lnTo>
                      <a:pt x="996260" y="274029"/>
                    </a:lnTo>
                    <a:lnTo>
                      <a:pt x="996778" y="267163"/>
                    </a:lnTo>
                    <a:lnTo>
                      <a:pt x="997304" y="260427"/>
                    </a:lnTo>
                    <a:lnTo>
                      <a:pt x="997822" y="254739"/>
                    </a:lnTo>
                    <a:lnTo>
                      <a:pt x="998339" y="250781"/>
                    </a:lnTo>
                    <a:lnTo>
                      <a:pt x="998865" y="248883"/>
                    </a:lnTo>
                    <a:lnTo>
                      <a:pt x="999383" y="249003"/>
                    </a:lnTo>
                    <a:lnTo>
                      <a:pt x="999909" y="250756"/>
                    </a:lnTo>
                    <a:lnTo>
                      <a:pt x="1000427" y="253499"/>
                    </a:lnTo>
                    <a:lnTo>
                      <a:pt x="1000944" y="256460"/>
                    </a:lnTo>
                    <a:lnTo>
                      <a:pt x="1001471" y="258885"/>
                    </a:lnTo>
                    <a:lnTo>
                      <a:pt x="1001988" y="260185"/>
                    </a:lnTo>
                    <a:lnTo>
                      <a:pt x="1002514" y="260043"/>
                    </a:lnTo>
                    <a:lnTo>
                      <a:pt x="1003032" y="258434"/>
                    </a:lnTo>
                    <a:lnTo>
                      <a:pt x="1003550" y="255613"/>
                    </a:lnTo>
                    <a:lnTo>
                      <a:pt x="1004076" y="252051"/>
                    </a:lnTo>
                    <a:lnTo>
                      <a:pt x="1004594" y="248350"/>
                    </a:lnTo>
                    <a:lnTo>
                      <a:pt x="1005120" y="245127"/>
                    </a:lnTo>
                    <a:lnTo>
                      <a:pt x="1005637" y="242885"/>
                    </a:lnTo>
                    <a:lnTo>
                      <a:pt x="1006155" y="241884"/>
                    </a:lnTo>
                    <a:lnTo>
                      <a:pt x="1006681" y="242112"/>
                    </a:lnTo>
                    <a:lnTo>
                      <a:pt x="1007199" y="243316"/>
                    </a:lnTo>
                    <a:lnTo>
                      <a:pt x="1007725" y="245106"/>
                    </a:lnTo>
                    <a:lnTo>
                      <a:pt x="1008243" y="247031"/>
                    </a:lnTo>
                    <a:lnTo>
                      <a:pt x="1008760" y="248660"/>
                    </a:lnTo>
                    <a:lnTo>
                      <a:pt x="1009286" y="249653"/>
                    </a:lnTo>
                    <a:lnTo>
                      <a:pt x="1009804" y="249846"/>
                    </a:lnTo>
                    <a:lnTo>
                      <a:pt x="1010330" y="249301"/>
                    </a:lnTo>
                    <a:lnTo>
                      <a:pt x="1010848" y="248278"/>
                    </a:lnTo>
                    <a:lnTo>
                      <a:pt x="1011366" y="247153"/>
                    </a:lnTo>
                    <a:lnTo>
                      <a:pt x="1011892" y="246331"/>
                    </a:lnTo>
                    <a:lnTo>
                      <a:pt x="1012409" y="246162"/>
                    </a:lnTo>
                    <a:lnTo>
                      <a:pt x="1012935" y="246869"/>
                    </a:lnTo>
                    <a:lnTo>
                      <a:pt x="1013453" y="248463"/>
                    </a:lnTo>
                    <a:lnTo>
                      <a:pt x="1013971" y="250707"/>
                    </a:lnTo>
                    <a:lnTo>
                      <a:pt x="1014497" y="253178"/>
                    </a:lnTo>
                    <a:lnTo>
                      <a:pt x="1015015" y="255398"/>
                    </a:lnTo>
                    <a:lnTo>
                      <a:pt x="1015541" y="256956"/>
                    </a:lnTo>
                    <a:lnTo>
                      <a:pt x="1016058" y="257578"/>
                    </a:lnTo>
                    <a:lnTo>
                      <a:pt x="1016576" y="257164"/>
                    </a:lnTo>
                    <a:lnTo>
                      <a:pt x="1017102" y="255842"/>
                    </a:lnTo>
                    <a:lnTo>
                      <a:pt x="1017620" y="254000"/>
                    </a:lnTo>
                    <a:lnTo>
                      <a:pt x="1018146" y="252224"/>
                    </a:lnTo>
                    <a:lnTo>
                      <a:pt x="1018664" y="251145"/>
                    </a:lnTo>
                    <a:lnTo>
                      <a:pt x="1019181" y="251267"/>
                    </a:lnTo>
                    <a:lnTo>
                      <a:pt x="1019708" y="252864"/>
                    </a:lnTo>
                    <a:lnTo>
                      <a:pt x="1020225" y="255945"/>
                    </a:lnTo>
                    <a:lnTo>
                      <a:pt x="1020751" y="260227"/>
                    </a:lnTo>
                    <a:lnTo>
                      <a:pt x="1021269" y="265131"/>
                    </a:lnTo>
                    <a:lnTo>
                      <a:pt x="1021787" y="269860"/>
                    </a:lnTo>
                    <a:lnTo>
                      <a:pt x="1022313" y="273581"/>
                    </a:lnTo>
                    <a:lnTo>
                      <a:pt x="1022830" y="275630"/>
                    </a:lnTo>
                    <a:lnTo>
                      <a:pt x="1023357" y="275657"/>
                    </a:lnTo>
                    <a:lnTo>
                      <a:pt x="1023874" y="273669"/>
                    </a:lnTo>
                    <a:lnTo>
                      <a:pt x="1024392" y="270052"/>
                    </a:lnTo>
                    <a:lnTo>
                      <a:pt x="1024918" y="265558"/>
                    </a:lnTo>
                    <a:lnTo>
                      <a:pt x="1025436" y="261194"/>
                    </a:lnTo>
                    <a:lnTo>
                      <a:pt x="1025962" y="257992"/>
                    </a:lnTo>
                    <a:lnTo>
                      <a:pt x="1026480" y="256743"/>
                    </a:lnTo>
                    <a:lnTo>
                      <a:pt x="1026997" y="257843"/>
                    </a:lnTo>
                    <a:lnTo>
                      <a:pt x="1027523" y="261259"/>
                    </a:lnTo>
                    <a:lnTo>
                      <a:pt x="1028041" y="266546"/>
                    </a:lnTo>
                    <a:lnTo>
                      <a:pt x="1028567" y="272867"/>
                    </a:lnTo>
                    <a:lnTo>
                      <a:pt x="1029085" y="279100"/>
                    </a:lnTo>
                    <a:lnTo>
                      <a:pt x="1029603" y="284059"/>
                    </a:lnTo>
                    <a:lnTo>
                      <a:pt x="1030129" y="286773"/>
                    </a:lnTo>
                    <a:lnTo>
                      <a:pt x="1030646" y="286703"/>
                    </a:lnTo>
                    <a:lnTo>
                      <a:pt x="1031172" y="283808"/>
                    </a:lnTo>
                    <a:lnTo>
                      <a:pt x="1031690" y="278560"/>
                    </a:lnTo>
                    <a:lnTo>
                      <a:pt x="1032208" y="271879"/>
                    </a:lnTo>
                    <a:lnTo>
                      <a:pt x="1032734" y="264996"/>
                    </a:lnTo>
                    <a:lnTo>
                      <a:pt x="1033252" y="259183"/>
                    </a:lnTo>
                    <a:lnTo>
                      <a:pt x="1033778" y="255463"/>
                    </a:lnTo>
                    <a:lnTo>
                      <a:pt x="1034295" y="254408"/>
                    </a:lnTo>
                    <a:lnTo>
                      <a:pt x="1034813" y="256082"/>
                    </a:lnTo>
                    <a:lnTo>
                      <a:pt x="1035339" y="260065"/>
                    </a:lnTo>
                    <a:lnTo>
                      <a:pt x="1035857" y="265494"/>
                    </a:lnTo>
                    <a:lnTo>
                      <a:pt x="1036383" y="271185"/>
                    </a:lnTo>
                    <a:lnTo>
                      <a:pt x="1036901" y="275868"/>
                    </a:lnTo>
                    <a:lnTo>
                      <a:pt x="1037418" y="278475"/>
                    </a:lnTo>
                    <a:lnTo>
                      <a:pt x="1037944" y="278361"/>
                    </a:lnTo>
                    <a:lnTo>
                      <a:pt x="1038462" y="275397"/>
                    </a:lnTo>
                    <a:lnTo>
                      <a:pt x="1038988" y="269959"/>
                    </a:lnTo>
                    <a:lnTo>
                      <a:pt x="1039506" y="262857"/>
                    </a:lnTo>
                    <a:lnTo>
                      <a:pt x="1040024" y="255201"/>
                    </a:lnTo>
                    <a:lnTo>
                      <a:pt x="1040550" y="248174"/>
                    </a:lnTo>
                    <a:lnTo>
                      <a:pt x="1041067" y="242779"/>
                    </a:lnTo>
                    <a:lnTo>
                      <a:pt x="1041594" y="239633"/>
                    </a:lnTo>
                    <a:lnTo>
                      <a:pt x="1042111" y="238897"/>
                    </a:lnTo>
                    <a:lnTo>
                      <a:pt x="1042629" y="240269"/>
                    </a:lnTo>
                    <a:lnTo>
                      <a:pt x="1043155" y="243063"/>
                    </a:lnTo>
                    <a:lnTo>
                      <a:pt x="1043673" y="246332"/>
                    </a:lnTo>
                    <a:lnTo>
                      <a:pt x="1044199" y="249064"/>
                    </a:lnTo>
                    <a:lnTo>
                      <a:pt x="1044717" y="250396"/>
                    </a:lnTo>
                    <a:lnTo>
                      <a:pt x="1045234" y="249789"/>
                    </a:lnTo>
                    <a:lnTo>
                      <a:pt x="1045760" y="247106"/>
                    </a:lnTo>
                    <a:lnTo>
                      <a:pt x="1046278" y="242588"/>
                    </a:lnTo>
                    <a:lnTo>
                      <a:pt x="1046804" y="236791"/>
                    </a:lnTo>
                    <a:lnTo>
                      <a:pt x="1047322" y="230470"/>
                    </a:lnTo>
                    <a:lnTo>
                      <a:pt x="1047839" y="224446"/>
                    </a:lnTo>
                    <a:lnTo>
                      <a:pt x="1048366" y="219435"/>
                    </a:lnTo>
                    <a:lnTo>
                      <a:pt x="1048883" y="215898"/>
                    </a:lnTo>
                    <a:lnTo>
                      <a:pt x="1049409" y="213944"/>
                    </a:lnTo>
                    <a:lnTo>
                      <a:pt x="1049927" y="213341"/>
                    </a:lnTo>
                    <a:lnTo>
                      <a:pt x="1050445" y="213605"/>
                    </a:lnTo>
                    <a:lnTo>
                      <a:pt x="1050971" y="214138"/>
                    </a:lnTo>
                    <a:lnTo>
                      <a:pt x="1051489" y="214350"/>
                    </a:lnTo>
                    <a:lnTo>
                      <a:pt x="1052015" y="213772"/>
                    </a:lnTo>
                    <a:lnTo>
                      <a:pt x="1052532" y="212141"/>
                    </a:lnTo>
                    <a:lnTo>
                      <a:pt x="1053050" y="209450"/>
                    </a:lnTo>
                    <a:lnTo>
                      <a:pt x="1053576" y="205926"/>
                    </a:lnTo>
                    <a:lnTo>
                      <a:pt x="1054094" y="201961"/>
                    </a:lnTo>
                    <a:lnTo>
                      <a:pt x="1054620" y="198010"/>
                    </a:lnTo>
                    <a:lnTo>
                      <a:pt x="1055138" y="194503"/>
                    </a:lnTo>
                    <a:lnTo>
                      <a:pt x="1055655" y="191775"/>
                    </a:lnTo>
                    <a:lnTo>
                      <a:pt x="1056181" y="189977"/>
                    </a:lnTo>
                    <a:lnTo>
                      <a:pt x="1056699" y="189025"/>
                    </a:lnTo>
                    <a:lnTo>
                      <a:pt x="1057225" y="188609"/>
                    </a:lnTo>
                    <a:lnTo>
                      <a:pt x="1057743" y="188299"/>
                    </a:lnTo>
                    <a:lnTo>
                      <a:pt x="1058261" y="187680"/>
                    </a:lnTo>
                    <a:lnTo>
                      <a:pt x="1058787" y="186458"/>
                    </a:lnTo>
                    <a:lnTo>
                      <a:pt x="1059304" y="184491"/>
                    </a:lnTo>
                    <a:lnTo>
                      <a:pt x="1059830" y="181811"/>
                    </a:lnTo>
                    <a:lnTo>
                      <a:pt x="1060348" y="178630"/>
                    </a:lnTo>
                    <a:lnTo>
                      <a:pt x="1060866" y="175332"/>
                    </a:lnTo>
                    <a:lnTo>
                      <a:pt x="1061392" y="172385"/>
                    </a:lnTo>
                    <a:lnTo>
                      <a:pt x="1061910" y="170219"/>
                    </a:lnTo>
                    <a:lnTo>
                      <a:pt x="1062436" y="169109"/>
                    </a:lnTo>
                    <a:lnTo>
                      <a:pt x="1062954" y="169136"/>
                    </a:lnTo>
                    <a:lnTo>
                      <a:pt x="1063471" y="170178"/>
                    </a:lnTo>
                    <a:lnTo>
                      <a:pt x="1063997" y="171914"/>
                    </a:lnTo>
                    <a:lnTo>
                      <a:pt x="1064515" y="173843"/>
                    </a:lnTo>
                    <a:lnTo>
                      <a:pt x="1065041" y="175384"/>
                    </a:lnTo>
                    <a:lnTo>
                      <a:pt x="1065559" y="176016"/>
                    </a:lnTo>
                    <a:lnTo>
                      <a:pt x="1066076" y="175423"/>
                    </a:lnTo>
                    <a:lnTo>
                      <a:pt x="1066603" y="173535"/>
                    </a:lnTo>
                    <a:lnTo>
                      <a:pt x="1067120" y="170524"/>
                    </a:lnTo>
                    <a:lnTo>
                      <a:pt x="1067646" y="166796"/>
                    </a:lnTo>
                    <a:lnTo>
                      <a:pt x="1068164" y="162968"/>
                    </a:lnTo>
                    <a:lnTo>
                      <a:pt x="1068682" y="159774"/>
                    </a:lnTo>
                    <a:lnTo>
                      <a:pt x="1069208" y="157879"/>
                    </a:lnTo>
                    <a:lnTo>
                      <a:pt x="1069725" y="157700"/>
                    </a:lnTo>
                    <a:lnTo>
                      <a:pt x="1070252" y="159330"/>
                    </a:lnTo>
                    <a:lnTo>
                      <a:pt x="1070769" y="162570"/>
                    </a:lnTo>
                    <a:lnTo>
                      <a:pt x="1071287" y="166958"/>
                    </a:lnTo>
                    <a:lnTo>
                      <a:pt x="1071813" y="171808"/>
                    </a:lnTo>
                    <a:lnTo>
                      <a:pt x="1072331" y="176286"/>
                    </a:lnTo>
                    <a:lnTo>
                      <a:pt x="1072857" y="179587"/>
                    </a:lnTo>
                    <a:lnTo>
                      <a:pt x="1073375" y="181136"/>
                    </a:lnTo>
                    <a:lnTo>
                      <a:pt x="1073892" y="180689"/>
                    </a:lnTo>
                    <a:lnTo>
                      <a:pt x="1074418" y="178357"/>
                    </a:lnTo>
                    <a:lnTo>
                      <a:pt x="1074936" y="174603"/>
                    </a:lnTo>
                    <a:lnTo>
                      <a:pt x="1075462" y="170199"/>
                    </a:lnTo>
                    <a:lnTo>
                      <a:pt x="1075980" y="166117"/>
                    </a:lnTo>
                    <a:lnTo>
                      <a:pt x="1076498" y="163307"/>
                    </a:lnTo>
                    <a:lnTo>
                      <a:pt x="1077024" y="162455"/>
                    </a:lnTo>
                    <a:lnTo>
                      <a:pt x="1077541" y="163867"/>
                    </a:lnTo>
                    <a:lnTo>
                      <a:pt x="1078067" y="167459"/>
                    </a:lnTo>
                    <a:lnTo>
                      <a:pt x="1078585" y="172798"/>
                    </a:lnTo>
                    <a:lnTo>
                      <a:pt x="1079103" y="179124"/>
                    </a:lnTo>
                    <a:lnTo>
                      <a:pt x="1079629" y="185449"/>
                    </a:lnTo>
                    <a:lnTo>
                      <a:pt x="1080147" y="190749"/>
                    </a:lnTo>
                    <a:lnTo>
                      <a:pt x="1080673" y="194199"/>
                    </a:lnTo>
                    <a:lnTo>
                      <a:pt x="1081190" y="195342"/>
                    </a:lnTo>
                    <a:lnTo>
                      <a:pt x="1081708" y="194142"/>
                    </a:lnTo>
                    <a:lnTo>
                      <a:pt x="1082234" y="190972"/>
                    </a:lnTo>
                    <a:lnTo>
                      <a:pt x="1082752" y="186580"/>
                    </a:lnTo>
                    <a:lnTo>
                      <a:pt x="1083278" y="181962"/>
                    </a:lnTo>
                    <a:lnTo>
                      <a:pt x="1083796" y="178158"/>
                    </a:lnTo>
                    <a:lnTo>
                      <a:pt x="1084313" y="176011"/>
                    </a:lnTo>
                    <a:lnTo>
                      <a:pt x="1084840" y="176009"/>
                    </a:lnTo>
                    <a:lnTo>
                      <a:pt x="1085357" y="178234"/>
                    </a:lnTo>
                    <a:lnTo>
                      <a:pt x="1085883" y="182366"/>
                    </a:lnTo>
                    <a:lnTo>
                      <a:pt x="1086401" y="187734"/>
                    </a:lnTo>
                    <a:lnTo>
                      <a:pt x="1086919" y="193410"/>
                    </a:lnTo>
                    <a:lnTo>
                      <a:pt x="1087445" y="198402"/>
                    </a:lnTo>
                    <a:lnTo>
                      <a:pt x="1087962" y="201877"/>
                    </a:lnTo>
                    <a:lnTo>
                      <a:pt x="1088489" y="203332"/>
                    </a:lnTo>
                    <a:lnTo>
                      <a:pt x="1089006" y="202657"/>
                    </a:lnTo>
                    <a:lnTo>
                      <a:pt x="1089524" y="200118"/>
                    </a:lnTo>
                    <a:lnTo>
                      <a:pt x="1090050" y="196295"/>
                    </a:lnTo>
                    <a:lnTo>
                      <a:pt x="1090568" y="191979"/>
                    </a:lnTo>
                    <a:lnTo>
                      <a:pt x="1091094" y="188023"/>
                    </a:lnTo>
                    <a:lnTo>
                      <a:pt x="1091612" y="185162"/>
                    </a:lnTo>
                    <a:lnTo>
                      <a:pt x="1092129" y="183858"/>
                    </a:lnTo>
                    <a:lnTo>
                      <a:pt x="1092655" y="184215"/>
                    </a:lnTo>
                    <a:lnTo>
                      <a:pt x="1093173" y="185988"/>
                    </a:lnTo>
                    <a:lnTo>
                      <a:pt x="1093699" y="188654"/>
                    </a:lnTo>
                    <a:lnTo>
                      <a:pt x="1094217" y="191524"/>
                    </a:lnTo>
                    <a:lnTo>
                      <a:pt x="1094735" y="193896"/>
                    </a:lnTo>
                    <a:lnTo>
                      <a:pt x="1095261" y="195200"/>
                    </a:lnTo>
                    <a:lnTo>
                      <a:pt x="1095778" y="195122"/>
                    </a:lnTo>
                    <a:lnTo>
                      <a:pt x="1096304" y="193648"/>
                    </a:lnTo>
                    <a:lnTo>
                      <a:pt x="1096822" y="191032"/>
                    </a:lnTo>
                    <a:lnTo>
                      <a:pt x="1097340" y="187711"/>
                    </a:lnTo>
                    <a:lnTo>
                      <a:pt x="1097866" y="184205"/>
                    </a:lnTo>
                    <a:lnTo>
                      <a:pt x="1098384" y="181026"/>
                    </a:lnTo>
                    <a:lnTo>
                      <a:pt x="1098910" y="178584"/>
                    </a:lnTo>
                    <a:lnTo>
                      <a:pt x="1099427" y="177080"/>
                    </a:lnTo>
                    <a:lnTo>
                      <a:pt x="1099945" y="176447"/>
                    </a:lnTo>
                    <a:lnTo>
                      <a:pt x="1100471" y="176378"/>
                    </a:lnTo>
                    <a:lnTo>
                      <a:pt x="1100989" y="176427"/>
                    </a:lnTo>
                    <a:lnTo>
                      <a:pt x="1101515" y="176141"/>
                    </a:lnTo>
                    <a:lnTo>
                      <a:pt x="1102033" y="175172"/>
                    </a:lnTo>
                    <a:lnTo>
                      <a:pt x="1102550" y="173325"/>
                    </a:lnTo>
                    <a:lnTo>
                      <a:pt x="1103076" y="170606"/>
                    </a:lnTo>
                    <a:lnTo>
                      <a:pt x="1103594" y="167225"/>
                    </a:lnTo>
                    <a:lnTo>
                      <a:pt x="1104120" y="163566"/>
                    </a:lnTo>
                    <a:lnTo>
                      <a:pt x="1104638" y="160074"/>
                    </a:lnTo>
                    <a:lnTo>
                      <a:pt x="1105156" y="157141"/>
                    </a:lnTo>
                    <a:lnTo>
                      <a:pt x="1105682" y="155012"/>
                    </a:lnTo>
                    <a:lnTo>
                      <a:pt x="1106199" y="153754"/>
                    </a:lnTo>
                    <a:lnTo>
                      <a:pt x="1106725" y="153230"/>
                    </a:lnTo>
                    <a:lnTo>
                      <a:pt x="1107243" y="153105"/>
                    </a:lnTo>
                    <a:lnTo>
                      <a:pt x="1107761" y="152899"/>
                    </a:lnTo>
                    <a:lnTo>
                      <a:pt x="1108287" y="152096"/>
                    </a:lnTo>
                    <a:lnTo>
                      <a:pt x="1108805" y="150305"/>
                    </a:lnTo>
                    <a:lnTo>
                      <a:pt x="1109331" y="147351"/>
                    </a:lnTo>
                    <a:lnTo>
                      <a:pt x="1109849" y="143294"/>
                    </a:lnTo>
                    <a:lnTo>
                      <a:pt x="1110366" y="138400"/>
                    </a:lnTo>
                    <a:lnTo>
                      <a:pt x="1110892" y="133114"/>
                    </a:lnTo>
                    <a:lnTo>
                      <a:pt x="1111410" y="128015"/>
                    </a:lnTo>
                    <a:lnTo>
                      <a:pt x="1111936" y="123716"/>
                    </a:lnTo>
                    <a:lnTo>
                      <a:pt x="1112454" y="120691"/>
                    </a:lnTo>
                    <a:lnTo>
                      <a:pt x="1112971" y="119151"/>
                    </a:lnTo>
                    <a:lnTo>
                      <a:pt x="1113498" y="119008"/>
                    </a:lnTo>
                    <a:lnTo>
                      <a:pt x="1114015" y="119926"/>
                    </a:lnTo>
                    <a:lnTo>
                      <a:pt x="1114541" y="121377"/>
                    </a:lnTo>
                    <a:lnTo>
                      <a:pt x="1115059" y="122699"/>
                    </a:lnTo>
                    <a:lnTo>
                      <a:pt x="1115577" y="123211"/>
                    </a:lnTo>
                    <a:lnTo>
                      <a:pt x="1116103" y="122374"/>
                    </a:lnTo>
                    <a:lnTo>
                      <a:pt x="1116621" y="119927"/>
                    </a:lnTo>
                    <a:lnTo>
                      <a:pt x="1117147" y="115929"/>
                    </a:lnTo>
                    <a:lnTo>
                      <a:pt x="1117664" y="110704"/>
                    </a:lnTo>
                    <a:lnTo>
                      <a:pt x="1118182" y="104805"/>
                    </a:lnTo>
                    <a:lnTo>
                      <a:pt x="1118708" y="98963"/>
                    </a:lnTo>
                    <a:lnTo>
                      <a:pt x="1119226" y="93978"/>
                    </a:lnTo>
                    <a:lnTo>
                      <a:pt x="1119752" y="90522"/>
                    </a:lnTo>
                    <a:lnTo>
                      <a:pt x="1120270" y="88963"/>
                    </a:lnTo>
                    <a:lnTo>
                      <a:pt x="1120787" y="89310"/>
                    </a:lnTo>
                    <a:lnTo>
                      <a:pt x="1121313" y="91266"/>
                    </a:lnTo>
                    <a:lnTo>
                      <a:pt x="1121831" y="94290"/>
                    </a:lnTo>
                    <a:lnTo>
                      <a:pt x="1122357" y="97654"/>
                    </a:lnTo>
                    <a:lnTo>
                      <a:pt x="1122875" y="100533"/>
                    </a:lnTo>
                    <a:lnTo>
                      <a:pt x="1123393" y="102187"/>
                    </a:lnTo>
                    <a:lnTo>
                      <a:pt x="1123919" y="102138"/>
                    </a:lnTo>
                    <a:lnTo>
                      <a:pt x="1124436" y="100252"/>
                    </a:lnTo>
                    <a:lnTo>
                      <a:pt x="1124962" y="96731"/>
                    </a:lnTo>
                    <a:lnTo>
                      <a:pt x="1125480" y="92061"/>
                    </a:lnTo>
                    <a:lnTo>
                      <a:pt x="1125998" y="86968"/>
                    </a:lnTo>
                    <a:lnTo>
                      <a:pt x="1126524" y="82311"/>
                    </a:lnTo>
                    <a:lnTo>
                      <a:pt x="1127042" y="78889"/>
                    </a:lnTo>
                    <a:lnTo>
                      <a:pt x="1127568" y="77249"/>
                    </a:lnTo>
                    <a:lnTo>
                      <a:pt x="1128085" y="77601"/>
                    </a:lnTo>
                    <a:lnTo>
                      <a:pt x="1128603" y="79823"/>
                    </a:lnTo>
                    <a:lnTo>
                      <a:pt x="1129129" y="83516"/>
                    </a:lnTo>
                    <a:lnTo>
                      <a:pt x="1129647" y="88029"/>
                    </a:lnTo>
                    <a:lnTo>
                      <a:pt x="1130173" y="92553"/>
                    </a:lnTo>
                    <a:lnTo>
                      <a:pt x="1130691" y="96283"/>
                    </a:lnTo>
                    <a:lnTo>
                      <a:pt x="1131208" y="98611"/>
                    </a:lnTo>
                    <a:lnTo>
                      <a:pt x="1131735" y="99241"/>
                    </a:lnTo>
                    <a:lnTo>
                      <a:pt x="1132252" y="98215"/>
                    </a:lnTo>
                    <a:lnTo>
                      <a:pt x="1132778" y="95866"/>
                    </a:lnTo>
                    <a:lnTo>
                      <a:pt x="1133296" y="92770"/>
                    </a:lnTo>
                    <a:lnTo>
                      <a:pt x="1133814" y="89653"/>
                    </a:lnTo>
                    <a:lnTo>
                      <a:pt x="1134340" y="87245"/>
                    </a:lnTo>
                    <a:lnTo>
                      <a:pt x="1134857" y="86115"/>
                    </a:lnTo>
                    <a:lnTo>
                      <a:pt x="1135384" y="86563"/>
                    </a:lnTo>
                    <a:lnTo>
                      <a:pt x="1135901" y="88589"/>
                    </a:lnTo>
                    <a:lnTo>
                      <a:pt x="1136419" y="91920"/>
                    </a:lnTo>
                    <a:lnTo>
                      <a:pt x="1136945" y="96060"/>
                    </a:lnTo>
                    <a:lnTo>
                      <a:pt x="1137463" y="100377"/>
                    </a:lnTo>
                    <a:lnTo>
                      <a:pt x="1137989" y="104224"/>
                    </a:lnTo>
                    <a:lnTo>
                      <a:pt x="1138506" y="107097"/>
                    </a:lnTo>
                    <a:lnTo>
                      <a:pt x="1139024" y="108730"/>
                    </a:lnTo>
                    <a:lnTo>
                      <a:pt x="1139550" y="109139"/>
                    </a:lnTo>
                    <a:lnTo>
                      <a:pt x="1140068" y="108571"/>
                    </a:lnTo>
                    <a:lnTo>
                      <a:pt x="1140594" y="107439"/>
                    </a:lnTo>
                    <a:lnTo>
                      <a:pt x="1141112" y="106238"/>
                    </a:lnTo>
                    <a:lnTo>
                      <a:pt x="1141630" y="105459"/>
                    </a:lnTo>
                    <a:lnTo>
                      <a:pt x="1142156" y="105481"/>
                    </a:lnTo>
                    <a:lnTo>
                      <a:pt x="1142673" y="106478"/>
                    </a:lnTo>
                    <a:lnTo>
                      <a:pt x="1143199" y="108379"/>
                    </a:lnTo>
                    <a:lnTo>
                      <a:pt x="1143717" y="110896"/>
                    </a:lnTo>
                    <a:lnTo>
                      <a:pt x="1144235" y="113623"/>
                    </a:lnTo>
                    <a:lnTo>
                      <a:pt x="1144761" y="116136"/>
                    </a:lnTo>
                    <a:lnTo>
                      <a:pt x="1145279" y="118077"/>
                    </a:lnTo>
                    <a:lnTo>
                      <a:pt x="1145805" y="119226"/>
                    </a:lnTo>
                    <a:lnTo>
                      <a:pt x="1146322" y="119550"/>
                    </a:lnTo>
                    <a:lnTo>
                      <a:pt x="1146840" y="119220"/>
                    </a:lnTo>
                    <a:lnTo>
                      <a:pt x="1147366" y="118560"/>
                    </a:lnTo>
                    <a:lnTo>
                      <a:pt x="1147884" y="117952"/>
                    </a:lnTo>
                    <a:lnTo>
                      <a:pt x="1148410" y="117739"/>
                    </a:lnTo>
                    <a:lnTo>
                      <a:pt x="1148928" y="118154"/>
                    </a:lnTo>
                    <a:lnTo>
                      <a:pt x="1149445" y="119283"/>
                    </a:lnTo>
                    <a:lnTo>
                      <a:pt x="1149971" y="121024"/>
                    </a:lnTo>
                    <a:lnTo>
                      <a:pt x="1150489" y="123079"/>
                    </a:lnTo>
                    <a:lnTo>
                      <a:pt x="1151015" y="125001"/>
                    </a:lnTo>
                    <a:lnTo>
                      <a:pt x="1151533" y="126330"/>
                    </a:lnTo>
                    <a:lnTo>
                      <a:pt x="1152051" y="126719"/>
                    </a:lnTo>
                    <a:lnTo>
                      <a:pt x="1152577" y="126021"/>
                    </a:lnTo>
                    <a:lnTo>
                      <a:pt x="1153094" y="124302"/>
                    </a:lnTo>
                    <a:lnTo>
                      <a:pt x="1153621" y="121814"/>
                    </a:lnTo>
                    <a:lnTo>
                      <a:pt x="1154138" y="118977"/>
                    </a:lnTo>
                    <a:lnTo>
                      <a:pt x="1154656" y="116315"/>
                    </a:lnTo>
                    <a:lnTo>
                      <a:pt x="1155182" y="114344"/>
                    </a:lnTo>
                    <a:lnTo>
                      <a:pt x="1155700" y="113436"/>
                    </a:lnTo>
                    <a:lnTo>
                      <a:pt x="1156226" y="113719"/>
                    </a:lnTo>
                    <a:lnTo>
                      <a:pt x="1156743" y="115067"/>
                    </a:lnTo>
                    <a:lnTo>
                      <a:pt x="1157261" y="117136"/>
                    </a:lnTo>
                    <a:lnTo>
                      <a:pt x="1157787" y="119399"/>
                    </a:lnTo>
                    <a:lnTo>
                      <a:pt x="1158305" y="121215"/>
                    </a:lnTo>
                    <a:lnTo>
                      <a:pt x="1158831" y="121955"/>
                    </a:lnTo>
                    <a:lnTo>
                      <a:pt x="1159349" y="121176"/>
                    </a:lnTo>
                    <a:lnTo>
                      <a:pt x="1159866" y="118731"/>
                    </a:lnTo>
                    <a:lnTo>
                      <a:pt x="1160393" y="114787"/>
                    </a:lnTo>
                    <a:lnTo>
                      <a:pt x="1160910" y="109757"/>
                    </a:lnTo>
                    <a:lnTo>
                      <a:pt x="1161436" y="104240"/>
                    </a:lnTo>
                    <a:lnTo>
                      <a:pt x="1161954" y="98962"/>
                    </a:lnTo>
                    <a:lnTo>
                      <a:pt x="1162472" y="94643"/>
                    </a:lnTo>
                    <a:lnTo>
                      <a:pt x="1162998" y="91822"/>
                    </a:lnTo>
                    <a:lnTo>
                      <a:pt x="1163516" y="90709"/>
                    </a:lnTo>
                    <a:lnTo>
                      <a:pt x="1164042" y="91175"/>
                    </a:lnTo>
                    <a:lnTo>
                      <a:pt x="1164559" y="92816"/>
                    </a:lnTo>
                    <a:lnTo>
                      <a:pt x="1165077" y="95023"/>
                    </a:lnTo>
                    <a:lnTo>
                      <a:pt x="1165603" y="97039"/>
                    </a:lnTo>
                    <a:lnTo>
                      <a:pt x="1166121" y="98085"/>
                    </a:lnTo>
                    <a:lnTo>
                      <a:pt x="1166647" y="97538"/>
                    </a:lnTo>
                    <a:lnTo>
                      <a:pt x="1167165" y="95091"/>
                    </a:lnTo>
                    <a:lnTo>
                      <a:pt x="1167682" y="90799"/>
                    </a:lnTo>
                    <a:lnTo>
                      <a:pt x="1168208" y="85026"/>
                    </a:lnTo>
                    <a:lnTo>
                      <a:pt x="1168726" y="78382"/>
                    </a:lnTo>
                    <a:lnTo>
                      <a:pt x="1169252" y="71660"/>
                    </a:lnTo>
                    <a:lnTo>
                      <a:pt x="1169770" y="65704"/>
                    </a:lnTo>
                    <a:lnTo>
                      <a:pt x="1170288" y="61210"/>
                    </a:lnTo>
                    <a:lnTo>
                      <a:pt x="1170814" y="58560"/>
                    </a:lnTo>
                    <a:lnTo>
                      <a:pt x="1171331" y="57778"/>
                    </a:lnTo>
                    <a:lnTo>
                      <a:pt x="1171857" y="58578"/>
                    </a:lnTo>
                    <a:lnTo>
                      <a:pt x="1172375" y="60433"/>
                    </a:lnTo>
                    <a:lnTo>
                      <a:pt x="1172893" y="62627"/>
                    </a:lnTo>
                    <a:lnTo>
                      <a:pt x="1173419" y="64355"/>
                    </a:lnTo>
                    <a:lnTo>
                      <a:pt x="1173937" y="64900"/>
                    </a:lnTo>
                    <a:lnTo>
                      <a:pt x="1174463" y="63801"/>
                    </a:lnTo>
                    <a:lnTo>
                      <a:pt x="1174980" y="60938"/>
                    </a:lnTo>
                    <a:lnTo>
                      <a:pt x="1175498" y="56514"/>
                    </a:lnTo>
                    <a:lnTo>
                      <a:pt x="1176024" y="51000"/>
                    </a:lnTo>
                    <a:lnTo>
                      <a:pt x="1176542" y="45078"/>
                    </a:lnTo>
                    <a:lnTo>
                      <a:pt x="1177068" y="39532"/>
                    </a:lnTo>
                    <a:lnTo>
                      <a:pt x="1177586" y="35073"/>
                    </a:lnTo>
                    <a:lnTo>
                      <a:pt x="1178103" y="32175"/>
                    </a:lnTo>
                    <a:lnTo>
                      <a:pt x="1178630" y="30998"/>
                    </a:lnTo>
                    <a:lnTo>
                      <a:pt x="1179147" y="31399"/>
                    </a:lnTo>
                    <a:lnTo>
                      <a:pt x="1179673" y="32989"/>
                    </a:lnTo>
                    <a:lnTo>
                      <a:pt x="1180191" y="35198"/>
                    </a:lnTo>
                    <a:lnTo>
                      <a:pt x="1180709" y="37357"/>
                    </a:lnTo>
                    <a:lnTo>
                      <a:pt x="1181235" y="38840"/>
                    </a:lnTo>
                    <a:lnTo>
                      <a:pt x="1181752" y="39204"/>
                    </a:lnTo>
                    <a:lnTo>
                      <a:pt x="1182279" y="38276"/>
                    </a:lnTo>
                    <a:lnTo>
                      <a:pt x="1182796" y="36163"/>
                    </a:lnTo>
                    <a:lnTo>
                      <a:pt x="1183314" y="33198"/>
                    </a:lnTo>
                    <a:lnTo>
                      <a:pt x="1183840" y="29872"/>
                    </a:lnTo>
                    <a:lnTo>
                      <a:pt x="1184358" y="26757"/>
                    </a:lnTo>
                    <a:lnTo>
                      <a:pt x="1184884" y="24389"/>
                    </a:lnTo>
                    <a:lnTo>
                      <a:pt x="1185402" y="23150"/>
                    </a:lnTo>
                    <a:lnTo>
                      <a:pt x="1185919" y="23167"/>
                    </a:lnTo>
                    <a:lnTo>
                      <a:pt x="1186445" y="24304"/>
                    </a:lnTo>
                    <a:lnTo>
                      <a:pt x="1186963" y="26220"/>
                    </a:lnTo>
                    <a:lnTo>
                      <a:pt x="1187489" y="28463"/>
                    </a:lnTo>
                    <a:lnTo>
                      <a:pt x="1188007" y="30571"/>
                    </a:lnTo>
                    <a:lnTo>
                      <a:pt x="1188525" y="32152"/>
                    </a:lnTo>
                    <a:lnTo>
                      <a:pt x="1189051" y="32973"/>
                    </a:lnTo>
                    <a:lnTo>
                      <a:pt x="1189568" y="33016"/>
                    </a:lnTo>
                    <a:lnTo>
                      <a:pt x="1190094" y="32467"/>
                    </a:lnTo>
                    <a:lnTo>
                      <a:pt x="1190612" y="31665"/>
                    </a:lnTo>
                    <a:lnTo>
                      <a:pt x="1191130" y="31000"/>
                    </a:lnTo>
                    <a:lnTo>
                      <a:pt x="1191656" y="30843"/>
                    </a:lnTo>
                    <a:lnTo>
                      <a:pt x="1192174" y="31469"/>
                    </a:lnTo>
                    <a:lnTo>
                      <a:pt x="1192700" y="33001"/>
                    </a:lnTo>
                    <a:lnTo>
                      <a:pt x="1193217" y="35354"/>
                    </a:lnTo>
                    <a:lnTo>
                      <a:pt x="1193735" y="38228"/>
                    </a:lnTo>
                    <a:lnTo>
                      <a:pt x="1194261" y="41178"/>
                    </a:lnTo>
                    <a:lnTo>
                      <a:pt x="1194779" y="43747"/>
                    </a:lnTo>
                    <a:lnTo>
                      <a:pt x="1195305" y="45582"/>
                    </a:lnTo>
                    <a:lnTo>
                      <a:pt x="1195823" y="46513"/>
                    </a:lnTo>
                    <a:lnTo>
                      <a:pt x="1196340" y="46579"/>
                    </a:lnTo>
                    <a:lnTo>
                      <a:pt x="1196866" y="46017"/>
                    </a:lnTo>
                    <a:lnTo>
                      <a:pt x="1197384" y="45240"/>
                    </a:lnTo>
                    <a:lnTo>
                      <a:pt x="1197910" y="44757"/>
                    </a:lnTo>
                    <a:lnTo>
                      <a:pt x="1198428" y="45047"/>
                    </a:lnTo>
                    <a:lnTo>
                      <a:pt x="1198946" y="46439"/>
                    </a:lnTo>
                    <a:lnTo>
                      <a:pt x="1199472" y="49037"/>
                    </a:lnTo>
                    <a:lnTo>
                      <a:pt x="1199989" y="52708"/>
                    </a:lnTo>
                    <a:lnTo>
                      <a:pt x="1200516" y="57105"/>
                    </a:lnTo>
                    <a:lnTo>
                      <a:pt x="1201033" y="61701"/>
                    </a:lnTo>
                    <a:lnTo>
                      <a:pt x="1201551" y="65865"/>
                    </a:lnTo>
                    <a:lnTo>
                      <a:pt x="1202077" y="69001"/>
                    </a:lnTo>
                    <a:lnTo>
                      <a:pt x="1202595" y="70701"/>
                    </a:lnTo>
                    <a:lnTo>
                      <a:pt x="1203121" y="70850"/>
                    </a:lnTo>
                    <a:lnTo>
                      <a:pt x="1203638" y="69627"/>
                    </a:lnTo>
                    <a:lnTo>
                      <a:pt x="1204156" y="67459"/>
                    </a:lnTo>
                    <a:lnTo>
                      <a:pt x="1204682" y="64968"/>
                    </a:lnTo>
                    <a:lnTo>
                      <a:pt x="1205200" y="62886"/>
                    </a:lnTo>
                    <a:lnTo>
                      <a:pt x="1205726" y="61900"/>
                    </a:lnTo>
                    <a:lnTo>
                      <a:pt x="1206244" y="62476"/>
                    </a:lnTo>
                    <a:lnTo>
                      <a:pt x="1206762" y="64739"/>
                    </a:lnTo>
                    <a:lnTo>
                      <a:pt x="1207288" y="68479"/>
                    </a:lnTo>
                    <a:lnTo>
                      <a:pt x="1207805" y="73223"/>
                    </a:lnTo>
                    <a:lnTo>
                      <a:pt x="1208331" y="78314"/>
                    </a:lnTo>
                    <a:lnTo>
                      <a:pt x="1208849" y="82973"/>
                    </a:lnTo>
                    <a:lnTo>
                      <a:pt x="1209367" y="86438"/>
                    </a:lnTo>
                    <a:lnTo>
                      <a:pt x="1209893" y="88140"/>
                    </a:lnTo>
                    <a:lnTo>
                      <a:pt x="1210411" y="87840"/>
                    </a:lnTo>
                    <a:lnTo>
                      <a:pt x="1210937" y="85661"/>
                    </a:lnTo>
                    <a:lnTo>
                      <a:pt x="1211454" y="82030"/>
                    </a:lnTo>
                    <a:lnTo>
                      <a:pt x="1211972" y="77617"/>
                    </a:lnTo>
                    <a:lnTo>
                      <a:pt x="1212498" y="73265"/>
                    </a:lnTo>
                    <a:lnTo>
                      <a:pt x="1213016" y="69824"/>
                    </a:lnTo>
                    <a:lnTo>
                      <a:pt x="1213542" y="67944"/>
                    </a:lnTo>
                    <a:lnTo>
                      <a:pt x="1214060" y="67917"/>
                    </a:lnTo>
                    <a:lnTo>
                      <a:pt x="1214577" y="69658"/>
                    </a:lnTo>
                    <a:lnTo>
                      <a:pt x="1215103" y="72783"/>
                    </a:lnTo>
                    <a:lnTo>
                      <a:pt x="1215621" y="76677"/>
                    </a:lnTo>
                    <a:lnTo>
                      <a:pt x="1216147" y="80554"/>
                    </a:lnTo>
                    <a:lnTo>
                      <a:pt x="1216665" y="83579"/>
                    </a:lnTo>
                    <a:lnTo>
                      <a:pt x="1217183" y="85057"/>
                    </a:lnTo>
                    <a:lnTo>
                      <a:pt x="1217709" y="84593"/>
                    </a:lnTo>
                    <a:lnTo>
                      <a:pt x="1218226" y="82149"/>
                    </a:lnTo>
                    <a:lnTo>
                      <a:pt x="1218752" y="78006"/>
                    </a:lnTo>
                    <a:lnTo>
                      <a:pt x="1219270" y="72711"/>
                    </a:lnTo>
                    <a:lnTo>
                      <a:pt x="1219788" y="67021"/>
                    </a:lnTo>
                    <a:lnTo>
                      <a:pt x="1220314" y="61768"/>
                    </a:lnTo>
                    <a:lnTo>
                      <a:pt x="1220832" y="57674"/>
                    </a:lnTo>
                    <a:lnTo>
                      <a:pt x="1221358" y="55181"/>
                    </a:lnTo>
                    <a:lnTo>
                      <a:pt x="1221875" y="54393"/>
                    </a:lnTo>
                    <a:lnTo>
                      <a:pt x="1222393" y="55105"/>
                    </a:lnTo>
                    <a:lnTo>
                      <a:pt x="1222919" y="56857"/>
                    </a:lnTo>
                    <a:lnTo>
                      <a:pt x="1223437" y="58994"/>
                    </a:lnTo>
                    <a:lnTo>
                      <a:pt x="1223963" y="60774"/>
                    </a:lnTo>
                    <a:lnTo>
                      <a:pt x="1224481" y="61533"/>
                    </a:lnTo>
                    <a:lnTo>
                      <a:pt x="1224998" y="60840"/>
                    </a:lnTo>
                    <a:lnTo>
                      <a:pt x="1225524" y="58570"/>
                    </a:lnTo>
                    <a:lnTo>
                      <a:pt x="1226042" y="54876"/>
                    </a:lnTo>
                    <a:lnTo>
                      <a:pt x="1226568" y="50138"/>
                    </a:lnTo>
                    <a:lnTo>
                      <a:pt x="1227086" y="44909"/>
                    </a:lnTo>
                    <a:lnTo>
                      <a:pt x="1227604" y="39825"/>
                    </a:lnTo>
                    <a:lnTo>
                      <a:pt x="1228130" y="35491"/>
                    </a:lnTo>
                    <a:lnTo>
                      <a:pt x="1228648" y="32325"/>
                    </a:lnTo>
                    <a:lnTo>
                      <a:pt x="1229174" y="30479"/>
                    </a:lnTo>
                    <a:lnTo>
                      <a:pt x="1229691" y="29827"/>
                    </a:lnTo>
                    <a:lnTo>
                      <a:pt x="1230209" y="30019"/>
                    </a:lnTo>
                    <a:lnTo>
                      <a:pt x="1230735" y="30564"/>
                    </a:lnTo>
                    <a:lnTo>
                      <a:pt x="1231253" y="30929"/>
                    </a:lnTo>
                    <a:lnTo>
                      <a:pt x="1231779" y="30654"/>
                    </a:lnTo>
                    <a:lnTo>
                      <a:pt x="1232297" y="29461"/>
                    </a:lnTo>
                    <a:lnTo>
                      <a:pt x="1232814" y="27315"/>
                    </a:lnTo>
                    <a:lnTo>
                      <a:pt x="1233340" y="24404"/>
                    </a:lnTo>
                    <a:lnTo>
                      <a:pt x="1233858" y="21063"/>
                    </a:lnTo>
                    <a:lnTo>
                      <a:pt x="1234384" y="17703"/>
                    </a:lnTo>
                    <a:lnTo>
                      <a:pt x="1234902" y="14736"/>
                    </a:lnTo>
                    <a:lnTo>
                      <a:pt x="1235420" y="12503"/>
                    </a:lnTo>
                    <a:lnTo>
                      <a:pt x="1235946" y="11196"/>
                    </a:lnTo>
                    <a:lnTo>
                      <a:pt x="1236463" y="10784"/>
                    </a:lnTo>
                    <a:lnTo>
                      <a:pt x="1236989" y="11012"/>
                    </a:lnTo>
                    <a:lnTo>
                      <a:pt x="1237507" y="11480"/>
                    </a:lnTo>
                    <a:lnTo>
                      <a:pt x="1238025" y="11753"/>
                    </a:lnTo>
                    <a:lnTo>
                      <a:pt x="1238551" y="11477"/>
                    </a:lnTo>
                    <a:lnTo>
                      <a:pt x="1239069" y="10452"/>
                    </a:lnTo>
                    <a:lnTo>
                      <a:pt x="1239595" y="8669"/>
                    </a:lnTo>
                    <a:lnTo>
                      <a:pt x="1240112" y="6336"/>
                    </a:lnTo>
                    <a:lnTo>
                      <a:pt x="1240630" y="3844"/>
                    </a:lnTo>
                    <a:lnTo>
                      <a:pt x="1241156" y="1676"/>
                    </a:lnTo>
                    <a:lnTo>
                      <a:pt x="1241674" y="289"/>
                    </a:lnTo>
                    <a:lnTo>
                      <a:pt x="1242200" y="0"/>
                    </a:lnTo>
                    <a:lnTo>
                      <a:pt x="1242718" y="920"/>
                    </a:lnTo>
                    <a:lnTo>
                      <a:pt x="1243235" y="2931"/>
                    </a:lnTo>
                    <a:lnTo>
                      <a:pt x="1243761" y="5689"/>
                    </a:lnTo>
                    <a:lnTo>
                      <a:pt x="1244279" y="8673"/>
                    </a:lnTo>
                    <a:lnTo>
                      <a:pt x="1244805" y="11277"/>
                    </a:lnTo>
                    <a:lnTo>
                      <a:pt x="1245323" y="12962"/>
                    </a:lnTo>
                    <a:lnTo>
                      <a:pt x="1245841" y="13390"/>
                    </a:lnTo>
                    <a:lnTo>
                      <a:pt x="1246367" y="12503"/>
                    </a:lnTo>
                    <a:lnTo>
                      <a:pt x="1246884" y="10514"/>
                    </a:lnTo>
                    <a:lnTo>
                      <a:pt x="1247411" y="7876"/>
                    </a:lnTo>
                    <a:lnTo>
                      <a:pt x="1247928" y="5231"/>
                    </a:lnTo>
                    <a:lnTo>
                      <a:pt x="1248446" y="3313"/>
                    </a:lnTo>
                    <a:lnTo>
                      <a:pt x="1248972" y="2782"/>
                    </a:lnTo>
                    <a:lnTo>
                      <a:pt x="1249490" y="4047"/>
                    </a:lnTo>
                    <a:lnTo>
                      <a:pt x="1250016" y="7156"/>
                    </a:lnTo>
                    <a:lnTo>
                      <a:pt x="1250533" y="11814"/>
                    </a:lnTo>
                    <a:lnTo>
                      <a:pt x="1251051" y="17450"/>
                    </a:lnTo>
                    <a:lnTo>
                      <a:pt x="1251577" y="23311"/>
                    </a:lnTo>
                    <a:lnTo>
                      <a:pt x="1252095" y="28575"/>
                    </a:lnTo>
                    <a:lnTo>
                      <a:pt x="1252621" y="32500"/>
                    </a:lnTo>
                    <a:lnTo>
                      <a:pt x="1253139" y="34607"/>
                    </a:lnTo>
                    <a:lnTo>
                      <a:pt x="1253657" y="34784"/>
                    </a:lnTo>
                    <a:lnTo>
                      <a:pt x="1254183" y="33281"/>
                    </a:lnTo>
                    <a:lnTo>
                      <a:pt x="1254700" y="30644"/>
                    </a:lnTo>
                    <a:lnTo>
                      <a:pt x="1255226" y="27650"/>
                    </a:lnTo>
                    <a:lnTo>
                      <a:pt x="1255744" y="25206"/>
                    </a:lnTo>
                    <a:lnTo>
                      <a:pt x="1256262" y="24170"/>
                    </a:lnTo>
                    <a:lnTo>
                      <a:pt x="1256788" y="25125"/>
                    </a:lnTo>
                    <a:lnTo>
                      <a:pt x="1257306" y="28238"/>
                    </a:lnTo>
                    <a:lnTo>
                      <a:pt x="1257832" y="33261"/>
                    </a:lnTo>
                    <a:lnTo>
                      <a:pt x="1258349" y="39633"/>
                    </a:lnTo>
                    <a:lnTo>
                      <a:pt x="1258867" y="46573"/>
                    </a:lnTo>
                    <a:lnTo>
                      <a:pt x="1259393" y="53174"/>
                    </a:lnTo>
                    <a:lnTo>
                      <a:pt x="1259911" y="58559"/>
                    </a:lnTo>
                    <a:lnTo>
                      <a:pt x="1260437" y="62078"/>
                    </a:lnTo>
                    <a:lnTo>
                      <a:pt x="1260955" y="63458"/>
                    </a:lnTo>
                    <a:lnTo>
                      <a:pt x="1261472" y="62818"/>
                    </a:lnTo>
                    <a:lnTo>
                      <a:pt x="1261998" y="60612"/>
                    </a:lnTo>
                    <a:lnTo>
                      <a:pt x="1262516" y="57550"/>
                    </a:lnTo>
                    <a:lnTo>
                      <a:pt x="1263042" y="54509"/>
                    </a:lnTo>
                    <a:lnTo>
                      <a:pt x="1263560" y="52374"/>
                    </a:lnTo>
                    <a:lnTo>
                      <a:pt x="1264078" y="51820"/>
                    </a:lnTo>
                    <a:lnTo>
                      <a:pt x="1264604" y="53166"/>
                    </a:lnTo>
                    <a:lnTo>
                      <a:pt x="1265121" y="56349"/>
                    </a:lnTo>
                    <a:lnTo>
                      <a:pt x="1265648" y="60999"/>
                    </a:lnTo>
                    <a:lnTo>
                      <a:pt x="1266165" y="66502"/>
                    </a:lnTo>
                    <a:lnTo>
                      <a:pt x="1266683" y="72074"/>
                    </a:lnTo>
                    <a:lnTo>
                      <a:pt x="1267209" y="76884"/>
                    </a:lnTo>
                    <a:lnTo>
                      <a:pt x="1267727" y="80253"/>
                    </a:lnTo>
                    <a:lnTo>
                      <a:pt x="1268253" y="81808"/>
                    </a:lnTo>
                    <a:lnTo>
                      <a:pt x="1268770" y="81540"/>
                    </a:lnTo>
                    <a:lnTo>
                      <a:pt x="1269288" y="79742"/>
                    </a:lnTo>
                    <a:lnTo>
                      <a:pt x="1269814" y="76937"/>
                    </a:lnTo>
                    <a:lnTo>
                      <a:pt x="1270332" y="73794"/>
                    </a:lnTo>
                    <a:lnTo>
                      <a:pt x="1270858" y="71016"/>
                    </a:lnTo>
                    <a:lnTo>
                      <a:pt x="1271376" y="69187"/>
                    </a:lnTo>
                    <a:lnTo>
                      <a:pt x="1271893" y="68646"/>
                    </a:lnTo>
                    <a:lnTo>
                      <a:pt x="1272419" y="69436"/>
                    </a:lnTo>
                    <a:lnTo>
                      <a:pt x="1272937" y="71341"/>
                    </a:lnTo>
                    <a:lnTo>
                      <a:pt x="1273463" y="73944"/>
                    </a:lnTo>
                    <a:lnTo>
                      <a:pt x="1273981" y="76685"/>
                    </a:lnTo>
                    <a:lnTo>
                      <a:pt x="1274499" y="78965"/>
                    </a:lnTo>
                    <a:lnTo>
                      <a:pt x="1275025" y="80284"/>
                    </a:lnTo>
                    <a:lnTo>
                      <a:pt x="1275543" y="80377"/>
                    </a:lnTo>
                    <a:lnTo>
                      <a:pt x="1276069" y="79258"/>
                    </a:lnTo>
                    <a:lnTo>
                      <a:pt x="1276586" y="77182"/>
                    </a:lnTo>
                    <a:lnTo>
                      <a:pt x="1277104" y="74544"/>
                    </a:lnTo>
                    <a:lnTo>
                      <a:pt x="1277630" y="71800"/>
                    </a:lnTo>
                    <a:lnTo>
                      <a:pt x="1278148" y="69386"/>
                    </a:lnTo>
                    <a:lnTo>
                      <a:pt x="1278674" y="67636"/>
                    </a:lnTo>
                    <a:lnTo>
                      <a:pt x="1279192" y="66706"/>
                    </a:lnTo>
                    <a:lnTo>
                      <a:pt x="1279709" y="66516"/>
                    </a:lnTo>
                    <a:lnTo>
                      <a:pt x="1280235" y="66790"/>
                    </a:lnTo>
                    <a:lnTo>
                      <a:pt x="1280753" y="67124"/>
                    </a:lnTo>
                    <a:lnTo>
                      <a:pt x="1281279" y="67106"/>
                    </a:lnTo>
                    <a:lnTo>
                      <a:pt x="1281797" y="66394"/>
                    </a:lnTo>
                    <a:lnTo>
                      <a:pt x="1282315" y="64802"/>
                    </a:lnTo>
                    <a:lnTo>
                      <a:pt x="1282841" y="62357"/>
                    </a:lnTo>
                    <a:lnTo>
                      <a:pt x="1283358" y="59307"/>
                    </a:lnTo>
                    <a:lnTo>
                      <a:pt x="1283884" y="56067"/>
                    </a:lnTo>
                    <a:lnTo>
                      <a:pt x="1284402" y="53111"/>
                    </a:lnTo>
                    <a:lnTo>
                      <a:pt x="1284920" y="50852"/>
                    </a:lnTo>
                    <a:lnTo>
                      <a:pt x="1285446" y="49560"/>
                    </a:lnTo>
                    <a:lnTo>
                      <a:pt x="1285964" y="49304"/>
                    </a:lnTo>
                    <a:lnTo>
                      <a:pt x="1286490" y="49922"/>
                    </a:lnTo>
                    <a:lnTo>
                      <a:pt x="1287007" y="51023"/>
                    </a:lnTo>
                    <a:lnTo>
                      <a:pt x="1287525" y="52046"/>
                    </a:lnTo>
                    <a:lnTo>
                      <a:pt x="1288051" y="52387"/>
                    </a:lnTo>
                    <a:lnTo>
                      <a:pt x="1288569" y="51559"/>
                    </a:lnTo>
                    <a:lnTo>
                      <a:pt x="1289095" y="49324"/>
                    </a:lnTo>
                    <a:lnTo>
                      <a:pt x="1289613" y="45748"/>
                    </a:lnTo>
                    <a:lnTo>
                      <a:pt x="1290130" y="41176"/>
                    </a:lnTo>
                    <a:lnTo>
                      <a:pt x="1290656" y="36181"/>
                    </a:lnTo>
                    <a:lnTo>
                      <a:pt x="1291174" y="31477"/>
                    </a:lnTo>
                    <a:lnTo>
                      <a:pt x="1291700" y="27797"/>
                    </a:lnTo>
                    <a:lnTo>
                      <a:pt x="1292218" y="25733"/>
                    </a:lnTo>
                    <a:lnTo>
                      <a:pt x="1292736" y="25584"/>
                    </a:lnTo>
                    <a:lnTo>
                      <a:pt x="1293262" y="27283"/>
                    </a:lnTo>
                    <a:lnTo>
                      <a:pt x="1293779" y="30411"/>
                    </a:lnTo>
                    <a:lnTo>
                      <a:pt x="1294306" y="34260"/>
                    </a:lnTo>
                    <a:lnTo>
                      <a:pt x="1294823" y="37950"/>
                    </a:lnTo>
                    <a:lnTo>
                      <a:pt x="1295341" y="40577"/>
                    </a:lnTo>
                    <a:lnTo>
                      <a:pt x="1295867" y="41419"/>
                    </a:lnTo>
                    <a:lnTo>
                      <a:pt x="1296385" y="40124"/>
                    </a:lnTo>
                    <a:lnTo>
                      <a:pt x="1296911" y="36785"/>
                    </a:lnTo>
                    <a:lnTo>
                      <a:pt x="1297429" y="31896"/>
                    </a:lnTo>
                    <a:lnTo>
                      <a:pt x="1297946" y="26249"/>
                    </a:lnTo>
                    <a:lnTo>
                      <a:pt x="1298472" y="20813"/>
                    </a:lnTo>
                    <a:lnTo>
                      <a:pt x="1298990" y="16602"/>
                    </a:lnTo>
                    <a:lnTo>
                      <a:pt x="1299516" y="14469"/>
                    </a:lnTo>
                    <a:lnTo>
                      <a:pt x="1300034" y="14886"/>
                    </a:lnTo>
                    <a:lnTo>
                      <a:pt x="1300552" y="17838"/>
                    </a:lnTo>
                    <a:lnTo>
                      <a:pt x="1301078" y="22848"/>
                    </a:lnTo>
                    <a:lnTo>
                      <a:pt x="1301595" y="29097"/>
                    </a:lnTo>
                    <a:lnTo>
                      <a:pt x="1302121" y="35557"/>
                    </a:lnTo>
                    <a:lnTo>
                      <a:pt x="1302639" y="41139"/>
                    </a:lnTo>
                    <a:lnTo>
                      <a:pt x="1303157" y="44903"/>
                    </a:lnTo>
                    <a:lnTo>
                      <a:pt x="1303683" y="46285"/>
                    </a:lnTo>
                    <a:lnTo>
                      <a:pt x="1304201" y="45210"/>
                    </a:lnTo>
                    <a:lnTo>
                      <a:pt x="1304727" y="42082"/>
                    </a:lnTo>
                    <a:lnTo>
                      <a:pt x="1305244" y="37665"/>
                    </a:lnTo>
                    <a:lnTo>
                      <a:pt x="1305762" y="32971"/>
                    </a:lnTo>
                    <a:lnTo>
                      <a:pt x="1306288" y="29113"/>
                    </a:lnTo>
                    <a:lnTo>
                      <a:pt x="1306806" y="27087"/>
                    </a:lnTo>
                    <a:lnTo>
                      <a:pt x="1307332" y="27522"/>
                    </a:lnTo>
                    <a:lnTo>
                      <a:pt x="1307850" y="30552"/>
                    </a:lnTo>
                    <a:lnTo>
                      <a:pt x="1308367" y="35837"/>
                    </a:lnTo>
                    <a:lnTo>
                      <a:pt x="1308893" y="42688"/>
                    </a:lnTo>
                    <a:lnTo>
                      <a:pt x="1309411" y="50188"/>
                    </a:lnTo>
                    <a:lnTo>
                      <a:pt x="1309937" y="57309"/>
                    </a:lnTo>
                    <a:lnTo>
                      <a:pt x="1310455" y="63091"/>
                    </a:lnTo>
                    <a:lnTo>
                      <a:pt x="1310973" y="66860"/>
                    </a:lnTo>
                    <a:lnTo>
                      <a:pt x="1311499" y="68370"/>
                    </a:lnTo>
                    <a:lnTo>
                      <a:pt x="1312016" y="67824"/>
                    </a:lnTo>
                    <a:lnTo>
                      <a:pt x="1312542" y="65783"/>
                    </a:lnTo>
                    <a:lnTo>
                      <a:pt x="1313060" y="63064"/>
                    </a:lnTo>
                    <a:lnTo>
                      <a:pt x="1313578" y="60609"/>
                    </a:lnTo>
                    <a:lnTo>
                      <a:pt x="1314104" y="59306"/>
                    </a:lnTo>
                    <a:lnTo>
                      <a:pt x="1314622" y="59774"/>
                    </a:lnTo>
                    <a:lnTo>
                      <a:pt x="1315148" y="62233"/>
                    </a:lnTo>
                    <a:lnTo>
                      <a:pt x="1315665" y="66503"/>
                    </a:lnTo>
                    <a:lnTo>
                      <a:pt x="1316183" y="72105"/>
                    </a:lnTo>
                    <a:lnTo>
                      <a:pt x="1316709" y="78369"/>
                    </a:lnTo>
                    <a:lnTo>
                      <a:pt x="1317227" y="84525"/>
                    </a:lnTo>
                    <a:lnTo>
                      <a:pt x="1317753" y="89837"/>
                    </a:lnTo>
                    <a:lnTo>
                      <a:pt x="1318271" y="93755"/>
                    </a:lnTo>
                    <a:lnTo>
                      <a:pt x="1318788" y="96055"/>
                    </a:lnTo>
                    <a:lnTo>
                      <a:pt x="1319314" y="96858"/>
                    </a:lnTo>
                    <a:lnTo>
                      <a:pt x="1319832" y="96566"/>
                    </a:lnTo>
                    <a:lnTo>
                      <a:pt x="1320358" y="95745"/>
                    </a:lnTo>
                    <a:lnTo>
                      <a:pt x="1320876" y="95028"/>
                    </a:lnTo>
                    <a:lnTo>
                      <a:pt x="1321394" y="94992"/>
                    </a:lnTo>
                    <a:lnTo>
                      <a:pt x="1321920" y="96027"/>
                    </a:lnTo>
                    <a:lnTo>
                      <a:pt x="1322438" y="98243"/>
                    </a:lnTo>
                    <a:lnTo>
                      <a:pt x="1322964" y="101447"/>
                    </a:lnTo>
                    <a:lnTo>
                      <a:pt x="1323481" y="105223"/>
                    </a:lnTo>
                    <a:lnTo>
                      <a:pt x="1323999" y="109049"/>
                    </a:lnTo>
                    <a:lnTo>
                      <a:pt x="1324525" y="112409"/>
                    </a:lnTo>
                    <a:lnTo>
                      <a:pt x="1325043" y="114887"/>
                    </a:lnTo>
                    <a:lnTo>
                      <a:pt x="1325569" y="116264"/>
                    </a:lnTo>
                    <a:lnTo>
                      <a:pt x="1326087" y="116581"/>
                    </a:lnTo>
                    <a:lnTo>
                      <a:pt x="1326604" y="116141"/>
                    </a:lnTo>
                    <a:lnTo>
                      <a:pt x="1327130" y="115419"/>
                    </a:lnTo>
                    <a:lnTo>
                      <a:pt x="1327648" y="114926"/>
                    </a:lnTo>
                    <a:lnTo>
                      <a:pt x="1328174" y="115097"/>
                    </a:lnTo>
                    <a:lnTo>
                      <a:pt x="1328692" y="116200"/>
                    </a:lnTo>
                    <a:lnTo>
                      <a:pt x="1329210" y="118286"/>
                    </a:lnTo>
                    <a:lnTo>
                      <a:pt x="1329736" y="121148"/>
                    </a:lnTo>
                    <a:lnTo>
                      <a:pt x="1330253" y="124336"/>
                    </a:lnTo>
                    <a:lnTo>
                      <a:pt x="1330779" y="127242"/>
                    </a:lnTo>
                    <a:lnTo>
                      <a:pt x="1331297" y="129245"/>
                    </a:lnTo>
                    <a:lnTo>
                      <a:pt x="1331815" y="129875"/>
                    </a:lnTo>
                    <a:lnTo>
                      <a:pt x="1332341" y="128927"/>
                    </a:lnTo>
                    <a:lnTo>
                      <a:pt x="1332859" y="126521"/>
                    </a:lnTo>
                    <a:lnTo>
                      <a:pt x="1333385" y="123089"/>
                    </a:lnTo>
                    <a:lnTo>
                      <a:pt x="1333902" y="119304"/>
                    </a:lnTo>
                    <a:lnTo>
                      <a:pt x="1334420" y="115961"/>
                    </a:lnTo>
                    <a:lnTo>
                      <a:pt x="1334946" y="113795"/>
                    </a:lnTo>
                    <a:lnTo>
                      <a:pt x="1335464" y="113319"/>
                    </a:lnTo>
                    <a:lnTo>
                      <a:pt x="1335990" y="114698"/>
                    </a:lnTo>
                    <a:lnTo>
                      <a:pt x="1336508" y="117714"/>
                    </a:lnTo>
                    <a:lnTo>
                      <a:pt x="1337025" y="121806"/>
                    </a:lnTo>
                    <a:lnTo>
                      <a:pt x="1337551" y="126146"/>
                    </a:lnTo>
                    <a:lnTo>
                      <a:pt x="1338069" y="129775"/>
                    </a:lnTo>
                    <a:lnTo>
                      <a:pt x="1338595" y="131772"/>
                    </a:lnTo>
                    <a:lnTo>
                      <a:pt x="1339113" y="131478"/>
                    </a:lnTo>
                    <a:lnTo>
                      <a:pt x="1339631" y="128667"/>
                    </a:lnTo>
                    <a:lnTo>
                      <a:pt x="1340157" y="123614"/>
                    </a:lnTo>
                    <a:lnTo>
                      <a:pt x="1340674" y="117031"/>
                    </a:lnTo>
                    <a:lnTo>
                      <a:pt x="1341200" y="109937"/>
                    </a:lnTo>
                    <a:lnTo>
                      <a:pt x="1341718" y="103491"/>
                    </a:lnTo>
                    <a:lnTo>
                      <a:pt x="1342236" y="98787"/>
                    </a:lnTo>
                    <a:lnTo>
                      <a:pt x="1342762" y="96619"/>
                    </a:lnTo>
                    <a:lnTo>
                      <a:pt x="1343280" y="97285"/>
                    </a:lnTo>
                    <a:lnTo>
                      <a:pt x="1343806" y="100518"/>
                    </a:lnTo>
                    <a:lnTo>
                      <a:pt x="1344324" y="105572"/>
                    </a:lnTo>
                    <a:lnTo>
                      <a:pt x="1344841" y="111369"/>
                    </a:lnTo>
                    <a:lnTo>
                      <a:pt x="1345367" y="116665"/>
                    </a:lnTo>
                    <a:lnTo>
                      <a:pt x="1345885" y="120251"/>
                    </a:lnTo>
                    <a:lnTo>
                      <a:pt x="1346411" y="121203"/>
                    </a:lnTo>
                    <a:lnTo>
                      <a:pt x="1346929" y="119105"/>
                    </a:lnTo>
                    <a:lnTo>
                      <a:pt x="1347446" y="114154"/>
                    </a:lnTo>
                    <a:lnTo>
                      <a:pt x="1347973" y="107082"/>
                    </a:lnTo>
                    <a:lnTo>
                      <a:pt x="1348490" y="99004"/>
                    </a:lnTo>
                    <a:lnTo>
                      <a:pt x="1349016" y="91238"/>
                    </a:lnTo>
                    <a:lnTo>
                      <a:pt x="1349534" y="85096"/>
                    </a:lnTo>
                    <a:lnTo>
                      <a:pt x="1350052" y="81614"/>
                    </a:lnTo>
                    <a:lnTo>
                      <a:pt x="1350578" y="81305"/>
                    </a:lnTo>
                    <a:lnTo>
                      <a:pt x="1351096" y="84050"/>
                    </a:lnTo>
                    <a:lnTo>
                      <a:pt x="1351622" y="89186"/>
                    </a:lnTo>
                    <a:lnTo>
                      <a:pt x="1352139" y="95664"/>
                    </a:lnTo>
                    <a:lnTo>
                      <a:pt x="1352657" y="102232"/>
                    </a:lnTo>
                    <a:lnTo>
                      <a:pt x="1353183" y="107621"/>
                    </a:lnTo>
                    <a:lnTo>
                      <a:pt x="1353701" y="110787"/>
                    </a:lnTo>
                    <a:lnTo>
                      <a:pt x="1354227" y="111161"/>
                    </a:lnTo>
                    <a:lnTo>
                      <a:pt x="1354745" y="108755"/>
                    </a:lnTo>
                    <a:lnTo>
                      <a:pt x="1355262" y="104110"/>
                    </a:lnTo>
                    <a:lnTo>
                      <a:pt x="1355788" y="98151"/>
                    </a:lnTo>
                    <a:lnTo>
                      <a:pt x="1356306" y="92024"/>
                    </a:lnTo>
                    <a:lnTo>
                      <a:pt x="1356832" y="86927"/>
                    </a:lnTo>
                    <a:lnTo>
                      <a:pt x="1357350" y="83874"/>
                    </a:lnTo>
                    <a:lnTo>
                      <a:pt x="1357868" y="83461"/>
                    </a:lnTo>
                    <a:lnTo>
                      <a:pt x="1358394" y="85744"/>
                    </a:lnTo>
                    <a:lnTo>
                      <a:pt x="1358911" y="90282"/>
                    </a:lnTo>
                    <a:lnTo>
                      <a:pt x="1359437" y="96286"/>
                    </a:lnTo>
                    <a:lnTo>
                      <a:pt x="1359955" y="102767"/>
                    </a:lnTo>
                    <a:lnTo>
                      <a:pt x="1360473" y="108699"/>
                    </a:lnTo>
                    <a:lnTo>
                      <a:pt x="1360999" y="113211"/>
                    </a:lnTo>
                    <a:lnTo>
                      <a:pt x="1361517" y="115781"/>
                    </a:lnTo>
                    <a:lnTo>
                      <a:pt x="1362043" y="116344"/>
                    </a:lnTo>
                    <a:lnTo>
                      <a:pt x="1362560" y="115246"/>
                    </a:lnTo>
                    <a:lnTo>
                      <a:pt x="1363078" y="113116"/>
                    </a:lnTo>
                    <a:lnTo>
                      <a:pt x="1363604" y="110728"/>
                    </a:lnTo>
                    <a:lnTo>
                      <a:pt x="1364122" y="108884"/>
                    </a:lnTo>
                    <a:lnTo>
                      <a:pt x="1364648" y="108277"/>
                    </a:lnTo>
                    <a:lnTo>
                      <a:pt x="1365166" y="109326"/>
                    </a:lnTo>
                    <a:lnTo>
                      <a:pt x="1365683" y="112079"/>
                    </a:lnTo>
                    <a:lnTo>
                      <a:pt x="1366210" y="116227"/>
                    </a:lnTo>
                    <a:lnTo>
                      <a:pt x="1366727" y="121218"/>
                    </a:lnTo>
                    <a:lnTo>
                      <a:pt x="1367253" y="126396"/>
                    </a:lnTo>
                    <a:lnTo>
                      <a:pt x="1367771" y="131135"/>
                    </a:lnTo>
                    <a:lnTo>
                      <a:pt x="1368289" y="134956"/>
                    </a:lnTo>
                    <a:lnTo>
                      <a:pt x="1368815" y="137636"/>
                    </a:lnTo>
                    <a:lnTo>
                      <a:pt x="1369333" y="139264"/>
                    </a:lnTo>
                    <a:lnTo>
                      <a:pt x="1369859" y="140191"/>
                    </a:lnTo>
                    <a:lnTo>
                      <a:pt x="1370376" y="140910"/>
                    </a:lnTo>
                    <a:lnTo>
                      <a:pt x="1370894" y="141925"/>
                    </a:lnTo>
                    <a:lnTo>
                      <a:pt x="1371420" y="143644"/>
                    </a:lnTo>
                    <a:lnTo>
                      <a:pt x="1371938" y="146319"/>
                    </a:lnTo>
                    <a:lnTo>
                      <a:pt x="1372464" y="149981"/>
                    </a:lnTo>
                    <a:lnTo>
                      <a:pt x="1372982" y="154409"/>
                    </a:lnTo>
                    <a:lnTo>
                      <a:pt x="1373499" y="159153"/>
                    </a:lnTo>
                    <a:lnTo>
                      <a:pt x="1374025" y="163651"/>
                    </a:lnTo>
                    <a:lnTo>
                      <a:pt x="1374543" y="167381"/>
                    </a:lnTo>
                    <a:lnTo>
                      <a:pt x="1375069" y="169994"/>
                    </a:lnTo>
                    <a:lnTo>
                      <a:pt x="1375587" y="171396"/>
                    </a:lnTo>
                    <a:lnTo>
                      <a:pt x="1376105" y="171769"/>
                    </a:lnTo>
                    <a:lnTo>
                      <a:pt x="1376631" y="171552"/>
                    </a:lnTo>
                    <a:lnTo>
                      <a:pt x="1377148" y="171365"/>
                    </a:lnTo>
                    <a:lnTo>
                      <a:pt x="1377674" y="171873"/>
                    </a:lnTo>
                    <a:lnTo>
                      <a:pt x="1378192" y="173631"/>
                    </a:lnTo>
                    <a:lnTo>
                      <a:pt x="1378710" y="176942"/>
                    </a:lnTo>
                    <a:lnTo>
                      <a:pt x="1379236" y="181781"/>
                    </a:lnTo>
                    <a:lnTo>
                      <a:pt x="1379754" y="187788"/>
                    </a:lnTo>
                    <a:lnTo>
                      <a:pt x="1380280" y="194319"/>
                    </a:lnTo>
                    <a:lnTo>
                      <a:pt x="1380797" y="200546"/>
                    </a:lnTo>
                    <a:lnTo>
                      <a:pt x="1381315" y="205614"/>
                    </a:lnTo>
                    <a:lnTo>
                      <a:pt x="1381841" y="208816"/>
                    </a:lnTo>
                    <a:lnTo>
                      <a:pt x="1382359" y="209774"/>
                    </a:lnTo>
                    <a:lnTo>
                      <a:pt x="1382885" y="208530"/>
                    </a:lnTo>
                    <a:lnTo>
                      <a:pt x="1383403" y="205554"/>
                    </a:lnTo>
                    <a:lnTo>
                      <a:pt x="1383920" y="201654"/>
                    </a:lnTo>
                    <a:lnTo>
                      <a:pt x="1384446" y="197845"/>
                    </a:lnTo>
                    <a:lnTo>
                      <a:pt x="1384964" y="195187"/>
                    </a:lnTo>
                    <a:lnTo>
                      <a:pt x="1385490" y="194584"/>
                    </a:lnTo>
                    <a:lnTo>
                      <a:pt x="1386008" y="196568"/>
                    </a:lnTo>
                    <a:lnTo>
                      <a:pt x="1386526" y="201143"/>
                    </a:lnTo>
                    <a:lnTo>
                      <a:pt x="1387052" y="207766"/>
                    </a:lnTo>
                    <a:lnTo>
                      <a:pt x="1387569" y="215471"/>
                    </a:lnTo>
                    <a:lnTo>
                      <a:pt x="1388095" y="223047"/>
                    </a:lnTo>
                    <a:lnTo>
                      <a:pt x="1388613" y="229249"/>
                    </a:lnTo>
                    <a:lnTo>
                      <a:pt x="1389131" y="233003"/>
                    </a:lnTo>
                    <a:lnTo>
                      <a:pt x="1389657" y="233641"/>
                    </a:lnTo>
                    <a:lnTo>
                      <a:pt x="1390175" y="231066"/>
                    </a:lnTo>
                    <a:lnTo>
                      <a:pt x="1390701" y="225778"/>
                    </a:lnTo>
                    <a:lnTo>
                      <a:pt x="1391219" y="218767"/>
                    </a:lnTo>
                    <a:lnTo>
                      <a:pt x="1391736" y="211332"/>
                    </a:lnTo>
                    <a:lnTo>
                      <a:pt x="1392262" y="204881"/>
                    </a:lnTo>
                    <a:lnTo>
                      <a:pt x="1392780" y="200696"/>
                    </a:lnTo>
                    <a:lnTo>
                      <a:pt x="1393306" y="199644"/>
                    </a:lnTo>
                    <a:lnTo>
                      <a:pt x="1393824" y="201952"/>
                    </a:lnTo>
                    <a:lnTo>
                      <a:pt x="1394341" y="207154"/>
                    </a:lnTo>
                    <a:lnTo>
                      <a:pt x="1394868" y="214242"/>
                    </a:lnTo>
                    <a:lnTo>
                      <a:pt x="1395385" y="221875"/>
                    </a:lnTo>
                    <a:lnTo>
                      <a:pt x="1395911" y="228613"/>
                    </a:lnTo>
                    <a:lnTo>
                      <a:pt x="1396429" y="233129"/>
                    </a:lnTo>
                    <a:lnTo>
                      <a:pt x="1396947" y="234483"/>
                    </a:lnTo>
                    <a:lnTo>
                      <a:pt x="1397473" y="232342"/>
                    </a:lnTo>
                    <a:lnTo>
                      <a:pt x="1397991" y="227052"/>
                    </a:lnTo>
                    <a:lnTo>
                      <a:pt x="1398517" y="219529"/>
                    </a:lnTo>
                    <a:lnTo>
                      <a:pt x="1399034" y="211062"/>
                    </a:lnTo>
                    <a:lnTo>
                      <a:pt x="1399552" y="203096"/>
                    </a:lnTo>
                    <a:lnTo>
                      <a:pt x="1400078" y="196992"/>
                    </a:lnTo>
                    <a:lnTo>
                      <a:pt x="1400596" y="193742"/>
                    </a:lnTo>
                    <a:lnTo>
                      <a:pt x="1401122" y="193732"/>
                    </a:lnTo>
                    <a:lnTo>
                      <a:pt x="1401640" y="196688"/>
                    </a:lnTo>
                    <a:lnTo>
                      <a:pt x="1402157" y="201796"/>
                    </a:lnTo>
                    <a:lnTo>
                      <a:pt x="1402683" y="207910"/>
                    </a:lnTo>
                    <a:lnTo>
                      <a:pt x="1403201" y="213758"/>
                    </a:lnTo>
                    <a:lnTo>
                      <a:pt x="1403727" y="218125"/>
                    </a:lnTo>
                    <a:lnTo>
                      <a:pt x="1404245" y="220102"/>
                    </a:lnTo>
                    <a:lnTo>
                      <a:pt x="1404763" y="219297"/>
                    </a:lnTo>
                    <a:lnTo>
                      <a:pt x="1405289" y="215922"/>
                    </a:lnTo>
                    <a:lnTo>
                      <a:pt x="1405806" y="210689"/>
                    </a:lnTo>
                    <a:lnTo>
                      <a:pt x="1406332" y="204607"/>
                    </a:lnTo>
                    <a:lnTo>
                      <a:pt x="1406850" y="198779"/>
                    </a:lnTo>
                    <a:lnTo>
                      <a:pt x="1407368" y="194216"/>
                    </a:lnTo>
                    <a:lnTo>
                      <a:pt x="1407894" y="191650"/>
                    </a:lnTo>
                    <a:lnTo>
                      <a:pt x="1408412" y="191366"/>
                    </a:lnTo>
                    <a:lnTo>
                      <a:pt x="1408938" y="193162"/>
                    </a:lnTo>
                    <a:lnTo>
                      <a:pt x="1409456" y="196449"/>
                    </a:lnTo>
                    <a:lnTo>
                      <a:pt x="1409973" y="200426"/>
                    </a:lnTo>
                    <a:lnTo>
                      <a:pt x="1410499" y="204246"/>
                    </a:lnTo>
                    <a:lnTo>
                      <a:pt x="1411017" y="207166"/>
                    </a:lnTo>
                    <a:lnTo>
                      <a:pt x="1411543" y="208686"/>
                    </a:lnTo>
                    <a:lnTo>
                      <a:pt x="1412061" y="208689"/>
                    </a:lnTo>
                    <a:lnTo>
                      <a:pt x="1412578" y="207463"/>
                    </a:lnTo>
                    <a:lnTo>
                      <a:pt x="1413105" y="205587"/>
                    </a:lnTo>
                    <a:lnTo>
                      <a:pt x="1413622" y="203744"/>
                    </a:lnTo>
                    <a:lnTo>
                      <a:pt x="1414148" y="202535"/>
                    </a:lnTo>
                    <a:lnTo>
                      <a:pt x="1414666" y="202383"/>
                    </a:lnTo>
                    <a:lnTo>
                      <a:pt x="1415184" y="203464"/>
                    </a:lnTo>
                    <a:lnTo>
                      <a:pt x="1415710" y="205677"/>
                    </a:lnTo>
                    <a:lnTo>
                      <a:pt x="1416227" y="208647"/>
                    </a:lnTo>
                    <a:lnTo>
                      <a:pt x="1416754" y="211815"/>
                    </a:lnTo>
                    <a:lnTo>
                      <a:pt x="1417271" y="214596"/>
                    </a:lnTo>
                    <a:lnTo>
                      <a:pt x="1417789" y="216538"/>
                    </a:lnTo>
                    <a:lnTo>
                      <a:pt x="1418315" y="217435"/>
                    </a:lnTo>
                    <a:lnTo>
                      <a:pt x="1418833" y="217379"/>
                    </a:lnTo>
                    <a:lnTo>
                      <a:pt x="1419359" y="216757"/>
                    </a:lnTo>
                    <a:lnTo>
                      <a:pt x="1419877" y="216174"/>
                    </a:lnTo>
                    <a:lnTo>
                      <a:pt x="1420394" y="216306"/>
                    </a:lnTo>
                    <a:lnTo>
                      <a:pt x="1420920" y="217713"/>
                    </a:lnTo>
                    <a:lnTo>
                      <a:pt x="1421438" y="220689"/>
                    </a:lnTo>
                    <a:lnTo>
                      <a:pt x="1421964" y="225198"/>
                    </a:lnTo>
                    <a:lnTo>
                      <a:pt x="1422482" y="230892"/>
                    </a:lnTo>
                    <a:lnTo>
                      <a:pt x="1423000" y="237171"/>
                    </a:lnTo>
                    <a:lnTo>
                      <a:pt x="1423526" y="243273"/>
                    </a:lnTo>
                    <a:lnTo>
                      <a:pt x="1424043" y="248402"/>
                    </a:lnTo>
                    <a:lnTo>
                      <a:pt x="1424569" y="251896"/>
                    </a:lnTo>
                    <a:lnTo>
                      <a:pt x="1425087" y="253398"/>
                    </a:lnTo>
                    <a:lnTo>
                      <a:pt x="1425605" y="252975"/>
                    </a:lnTo>
                    <a:lnTo>
                      <a:pt x="1426131" y="251131"/>
                    </a:lnTo>
                    <a:lnTo>
                      <a:pt x="1426649" y="248708"/>
                    </a:lnTo>
                    <a:lnTo>
                      <a:pt x="1427175" y="246711"/>
                    </a:lnTo>
                    <a:lnTo>
                      <a:pt x="1427692" y="246116"/>
                    </a:lnTo>
                    <a:lnTo>
                      <a:pt x="1428210" y="247683"/>
                    </a:lnTo>
                    <a:lnTo>
                      <a:pt x="1428736" y="251799"/>
                    </a:lnTo>
                    <a:lnTo>
                      <a:pt x="1429254" y="258391"/>
                    </a:lnTo>
                    <a:lnTo>
                      <a:pt x="1429780" y="266904"/>
                    </a:lnTo>
                    <a:lnTo>
                      <a:pt x="1430298" y="276398"/>
                    </a:lnTo>
                    <a:lnTo>
                      <a:pt x="1430815" y="285715"/>
                    </a:lnTo>
                    <a:lnTo>
                      <a:pt x="1431341" y="293682"/>
                    </a:lnTo>
                    <a:lnTo>
                      <a:pt x="1431859" y="299317"/>
                    </a:lnTo>
                    <a:lnTo>
                      <a:pt x="1432385" y="302016"/>
                    </a:lnTo>
                    <a:lnTo>
                      <a:pt x="1432903" y="301732"/>
                    </a:lnTo>
                    <a:lnTo>
                      <a:pt x="1433421" y="298962"/>
                    </a:lnTo>
                    <a:lnTo>
                      <a:pt x="1433947" y="294710"/>
                    </a:lnTo>
                    <a:lnTo>
                      <a:pt x="1434464" y="290230"/>
                    </a:lnTo>
                    <a:lnTo>
                      <a:pt x="1434991" y="286814"/>
                    </a:lnTo>
                    <a:lnTo>
                      <a:pt x="1435508" y="285603"/>
                    </a:lnTo>
                    <a:lnTo>
                      <a:pt x="1436026" y="287391"/>
                    </a:lnTo>
                    <a:lnTo>
                      <a:pt x="1436552" y="292440"/>
                    </a:lnTo>
                    <a:lnTo>
                      <a:pt x="1437070" y="300372"/>
                    </a:lnTo>
                    <a:lnTo>
                      <a:pt x="1437596" y="310224"/>
                    </a:lnTo>
                    <a:lnTo>
                      <a:pt x="1438114" y="320679"/>
                    </a:lnTo>
                    <a:lnTo>
                      <a:pt x="1438631" y="330290"/>
                    </a:lnTo>
                    <a:lnTo>
                      <a:pt x="1439157" y="337755"/>
                    </a:lnTo>
                    <a:lnTo>
                      <a:pt x="1439675" y="342106"/>
                    </a:lnTo>
                    <a:lnTo>
                      <a:pt x="1440201" y="342916"/>
                    </a:lnTo>
                    <a:lnTo>
                      <a:pt x="1440719" y="340402"/>
                    </a:lnTo>
                    <a:lnTo>
                      <a:pt x="1441237" y="335400"/>
                    </a:lnTo>
                    <a:lnTo>
                      <a:pt x="1441763" y="329121"/>
                    </a:lnTo>
                    <a:lnTo>
                      <a:pt x="1442280" y="322984"/>
                    </a:lnTo>
                    <a:lnTo>
                      <a:pt x="1442806" y="318391"/>
                    </a:lnTo>
                    <a:lnTo>
                      <a:pt x="1443324" y="316487"/>
                    </a:lnTo>
                    <a:lnTo>
                      <a:pt x="1443842" y="317907"/>
                    </a:lnTo>
                    <a:lnTo>
                      <a:pt x="1444368" y="322608"/>
                    </a:lnTo>
                    <a:lnTo>
                      <a:pt x="1444886" y="329864"/>
                    </a:lnTo>
                    <a:lnTo>
                      <a:pt x="1445412" y="338482"/>
                    </a:lnTo>
                    <a:lnTo>
                      <a:pt x="1445929" y="347057"/>
                    </a:lnTo>
                    <a:lnTo>
                      <a:pt x="1446447" y="354239"/>
                    </a:lnTo>
                    <a:lnTo>
                      <a:pt x="1446973" y="358898"/>
                    </a:lnTo>
                    <a:lnTo>
                      <a:pt x="1447491" y="360368"/>
                    </a:lnTo>
                    <a:lnTo>
                      <a:pt x="1448017" y="358589"/>
                    </a:lnTo>
                    <a:lnTo>
                      <a:pt x="1448535" y="354113"/>
                    </a:lnTo>
                    <a:lnTo>
                      <a:pt x="1449052" y="347942"/>
                    </a:lnTo>
                    <a:lnTo>
                      <a:pt x="1449578" y="341337"/>
                    </a:lnTo>
                    <a:lnTo>
                      <a:pt x="1450096" y="335567"/>
                    </a:lnTo>
                    <a:lnTo>
                      <a:pt x="1450622" y="331726"/>
                    </a:lnTo>
                    <a:lnTo>
                      <a:pt x="1451140" y="330499"/>
                    </a:lnTo>
                    <a:lnTo>
                      <a:pt x="1451658" y="331968"/>
                    </a:lnTo>
                    <a:lnTo>
                      <a:pt x="1452184" y="335643"/>
                    </a:lnTo>
                    <a:lnTo>
                      <a:pt x="1452701" y="340611"/>
                    </a:lnTo>
                    <a:lnTo>
                      <a:pt x="1453227" y="345788"/>
                    </a:lnTo>
                    <a:lnTo>
                      <a:pt x="1453745" y="350139"/>
                    </a:lnTo>
                    <a:lnTo>
                      <a:pt x="1454263" y="352794"/>
                    </a:lnTo>
                    <a:lnTo>
                      <a:pt x="1454789" y="353278"/>
                    </a:lnTo>
                    <a:lnTo>
                      <a:pt x="1455307" y="351566"/>
                    </a:lnTo>
                    <a:lnTo>
                      <a:pt x="1455833" y="348143"/>
                    </a:lnTo>
                    <a:lnTo>
                      <a:pt x="1456351" y="343809"/>
                    </a:lnTo>
                    <a:lnTo>
                      <a:pt x="1456868" y="339467"/>
                    </a:lnTo>
                    <a:lnTo>
                      <a:pt x="1457394" y="335943"/>
                    </a:lnTo>
                    <a:lnTo>
                      <a:pt x="1457912" y="333797"/>
                    </a:lnTo>
                    <a:lnTo>
                      <a:pt x="1458438" y="333271"/>
                    </a:lnTo>
                    <a:lnTo>
                      <a:pt x="1458956" y="334173"/>
                    </a:lnTo>
                    <a:lnTo>
                      <a:pt x="1459473" y="335977"/>
                    </a:lnTo>
                    <a:lnTo>
                      <a:pt x="1460000" y="337964"/>
                    </a:lnTo>
                    <a:lnTo>
                      <a:pt x="1460517" y="339408"/>
                    </a:lnTo>
                    <a:lnTo>
                      <a:pt x="1461043" y="339793"/>
                    </a:lnTo>
                    <a:lnTo>
                      <a:pt x="1461561" y="338874"/>
                    </a:lnTo>
                    <a:lnTo>
                      <a:pt x="1462079" y="336753"/>
                    </a:lnTo>
                    <a:lnTo>
                      <a:pt x="1462605" y="333881"/>
                    </a:lnTo>
                    <a:lnTo>
                      <a:pt x="1463122" y="330975"/>
                    </a:lnTo>
                    <a:lnTo>
                      <a:pt x="1463649" y="328820"/>
                    </a:lnTo>
                    <a:lnTo>
                      <a:pt x="1464166" y="328052"/>
                    </a:lnTo>
                    <a:lnTo>
                      <a:pt x="1464684" y="328954"/>
                    </a:lnTo>
                    <a:lnTo>
                      <a:pt x="1465210" y="331384"/>
                    </a:lnTo>
                    <a:lnTo>
                      <a:pt x="1465728" y="334858"/>
                    </a:lnTo>
                    <a:lnTo>
                      <a:pt x="1466254" y="338607"/>
                    </a:lnTo>
                    <a:lnTo>
                      <a:pt x="1466772" y="341747"/>
                    </a:lnTo>
                    <a:lnTo>
                      <a:pt x="1467289" y="343467"/>
                    </a:lnTo>
                    <a:lnTo>
                      <a:pt x="1467815" y="343216"/>
                    </a:lnTo>
                    <a:lnTo>
                      <a:pt x="1468333" y="340903"/>
                    </a:lnTo>
                    <a:lnTo>
                      <a:pt x="1468859" y="336870"/>
                    </a:lnTo>
                    <a:lnTo>
                      <a:pt x="1469377" y="331935"/>
                    </a:lnTo>
                    <a:lnTo>
                      <a:pt x="1469895" y="327175"/>
                    </a:lnTo>
                    <a:lnTo>
                      <a:pt x="1470421" y="323752"/>
                    </a:lnTo>
                    <a:lnTo>
                      <a:pt x="1470938" y="322666"/>
                    </a:lnTo>
                    <a:lnTo>
                      <a:pt x="1471464" y="324503"/>
                    </a:lnTo>
                    <a:lnTo>
                      <a:pt x="1471982" y="329271"/>
                    </a:lnTo>
                    <a:lnTo>
                      <a:pt x="1472500" y="336402"/>
                    </a:lnTo>
                    <a:lnTo>
                      <a:pt x="1473026" y="344803"/>
                    </a:lnTo>
                    <a:lnTo>
                      <a:pt x="1473544" y="353128"/>
                    </a:lnTo>
                    <a:lnTo>
                      <a:pt x="1474070" y="360017"/>
                    </a:lnTo>
                    <a:lnTo>
                      <a:pt x="1474587" y="364342"/>
                    </a:lnTo>
                    <a:lnTo>
                      <a:pt x="1475105" y="365470"/>
                    </a:lnTo>
                    <a:lnTo>
                      <a:pt x="1475631" y="363349"/>
                    </a:lnTo>
                    <a:lnTo>
                      <a:pt x="1476149" y="358589"/>
                    </a:lnTo>
                    <a:lnTo>
                      <a:pt x="1476675" y="352393"/>
                    </a:lnTo>
                    <a:lnTo>
                      <a:pt x="1477193" y="346256"/>
                    </a:lnTo>
                    <a:lnTo>
                      <a:pt x="1477710" y="341738"/>
                    </a:lnTo>
                    <a:lnTo>
                      <a:pt x="1478237" y="340118"/>
                    </a:lnTo>
                    <a:lnTo>
                      <a:pt x="1478754" y="342181"/>
                    </a:lnTo>
                    <a:lnTo>
                      <a:pt x="1479280" y="348059"/>
                    </a:lnTo>
                    <a:lnTo>
                      <a:pt x="1479798" y="357203"/>
                    </a:lnTo>
                    <a:lnTo>
                      <a:pt x="1480316" y="368409"/>
                    </a:lnTo>
                    <a:lnTo>
                      <a:pt x="1480842" y="380099"/>
                    </a:lnTo>
                    <a:lnTo>
                      <a:pt x="1481359" y="390612"/>
                    </a:lnTo>
                    <a:lnTo>
                      <a:pt x="1481886" y="398545"/>
                    </a:lnTo>
                    <a:lnTo>
                      <a:pt x="1482403" y="402946"/>
                    </a:lnTo>
                    <a:lnTo>
                      <a:pt x="1482921" y="403538"/>
                    </a:lnTo>
                    <a:lnTo>
                      <a:pt x="1483447" y="400724"/>
                    </a:lnTo>
                    <a:lnTo>
                      <a:pt x="1483965" y="395589"/>
                    </a:lnTo>
                    <a:lnTo>
                      <a:pt x="1484491" y="389635"/>
                    </a:lnTo>
                    <a:lnTo>
                      <a:pt x="1485008" y="384483"/>
                    </a:lnTo>
                    <a:lnTo>
                      <a:pt x="1485526" y="381544"/>
                    </a:lnTo>
                    <a:lnTo>
                      <a:pt x="1486052" y="381878"/>
                    </a:lnTo>
                    <a:lnTo>
                      <a:pt x="1486570" y="385944"/>
                    </a:lnTo>
                    <a:lnTo>
                      <a:pt x="1487096" y="393577"/>
                    </a:lnTo>
                    <a:lnTo>
                      <a:pt x="1487614" y="403889"/>
                    </a:lnTo>
                    <a:lnTo>
                      <a:pt x="1488132" y="415529"/>
                    </a:lnTo>
                    <a:lnTo>
                      <a:pt x="1488658" y="426927"/>
                    </a:lnTo>
                    <a:lnTo>
                      <a:pt x="1489175" y="436647"/>
                    </a:lnTo>
                    <a:lnTo>
                      <a:pt x="1489701" y="443569"/>
                    </a:lnTo>
                    <a:lnTo>
                      <a:pt x="1490219" y="447077"/>
                    </a:lnTo>
                    <a:lnTo>
                      <a:pt x="1490737" y="447177"/>
                    </a:lnTo>
                    <a:lnTo>
                      <a:pt x="1491263" y="444521"/>
                    </a:lnTo>
                    <a:lnTo>
                      <a:pt x="1491781" y="440238"/>
                    </a:lnTo>
                    <a:lnTo>
                      <a:pt x="1492307" y="435670"/>
                    </a:lnTo>
                    <a:lnTo>
                      <a:pt x="1492824" y="432105"/>
                    </a:lnTo>
                    <a:lnTo>
                      <a:pt x="1493342" y="430627"/>
                    </a:lnTo>
                    <a:lnTo>
                      <a:pt x="1493868" y="431904"/>
                    </a:lnTo>
                    <a:lnTo>
                      <a:pt x="1494386" y="436113"/>
                    </a:lnTo>
                    <a:lnTo>
                      <a:pt x="1494912" y="442818"/>
                    </a:lnTo>
                    <a:lnTo>
                      <a:pt x="1495430" y="451093"/>
                    </a:lnTo>
                    <a:lnTo>
                      <a:pt x="1495947" y="459794"/>
                    </a:lnTo>
                    <a:lnTo>
                      <a:pt x="1496473" y="467769"/>
                    </a:lnTo>
                    <a:lnTo>
                      <a:pt x="1496991" y="474040"/>
                    </a:lnTo>
                    <a:lnTo>
                      <a:pt x="1497517" y="477981"/>
                    </a:lnTo>
                    <a:lnTo>
                      <a:pt x="1498035" y="479367"/>
                    </a:lnTo>
                    <a:lnTo>
                      <a:pt x="1498553" y="478532"/>
                    </a:lnTo>
                    <a:lnTo>
                      <a:pt x="1499079" y="476177"/>
                    </a:lnTo>
                    <a:lnTo>
                      <a:pt x="1499596" y="473255"/>
                    </a:lnTo>
                    <a:lnTo>
                      <a:pt x="1500122" y="470674"/>
                    </a:lnTo>
                    <a:lnTo>
                      <a:pt x="1500640" y="469196"/>
                    </a:lnTo>
                    <a:lnTo>
                      <a:pt x="1501158" y="469288"/>
                    </a:lnTo>
                    <a:lnTo>
                      <a:pt x="1501684" y="471075"/>
                    </a:lnTo>
                    <a:lnTo>
                      <a:pt x="1502202" y="474265"/>
                    </a:lnTo>
                    <a:lnTo>
                      <a:pt x="1502728" y="478248"/>
                    </a:lnTo>
                    <a:lnTo>
                      <a:pt x="1503245" y="482256"/>
                    </a:lnTo>
                    <a:lnTo>
                      <a:pt x="1503763" y="485596"/>
                    </a:lnTo>
                    <a:lnTo>
                      <a:pt x="1504289" y="487784"/>
                    </a:lnTo>
                    <a:lnTo>
                      <a:pt x="1504807" y="488577"/>
                    </a:lnTo>
                    <a:lnTo>
                      <a:pt x="1505333" y="488068"/>
                    </a:lnTo>
                    <a:lnTo>
                      <a:pt x="1505851" y="486657"/>
                    </a:lnTo>
                    <a:lnTo>
                      <a:pt x="1506368" y="484978"/>
                    </a:lnTo>
                    <a:lnTo>
                      <a:pt x="1506895" y="483709"/>
                    </a:lnTo>
                    <a:lnTo>
                      <a:pt x="1507412" y="483358"/>
                    </a:lnTo>
                    <a:lnTo>
                      <a:pt x="1507938" y="484160"/>
                    </a:lnTo>
                    <a:lnTo>
                      <a:pt x="1508456" y="485980"/>
                    </a:lnTo>
                    <a:lnTo>
                      <a:pt x="1508974" y="488427"/>
                    </a:lnTo>
                    <a:lnTo>
                      <a:pt x="1509500" y="490849"/>
                    </a:lnTo>
                    <a:lnTo>
                      <a:pt x="1510018" y="492527"/>
                    </a:lnTo>
                    <a:lnTo>
                      <a:pt x="1510544" y="492803"/>
                    </a:lnTo>
                    <a:lnTo>
                      <a:pt x="1511061" y="491341"/>
                    </a:lnTo>
                    <a:lnTo>
                      <a:pt x="1511579" y="488177"/>
                    </a:lnTo>
                    <a:lnTo>
                      <a:pt x="1512105" y="483759"/>
                    </a:lnTo>
                    <a:lnTo>
                      <a:pt x="1512623" y="478874"/>
                    </a:lnTo>
                    <a:lnTo>
                      <a:pt x="1513149" y="474499"/>
                    </a:lnTo>
                    <a:lnTo>
                      <a:pt x="1513667" y="471601"/>
                    </a:lnTo>
                    <a:lnTo>
                      <a:pt x="1514184" y="470917"/>
                    </a:lnTo>
                    <a:lnTo>
                      <a:pt x="1514710" y="472745"/>
                    </a:lnTo>
                    <a:lnTo>
                      <a:pt x="1515228" y="476845"/>
                    </a:lnTo>
                    <a:lnTo>
                      <a:pt x="1515754" y="482432"/>
                    </a:lnTo>
                    <a:lnTo>
                      <a:pt x="1516272" y="488369"/>
                    </a:lnTo>
                    <a:lnTo>
                      <a:pt x="1516790" y="493345"/>
                    </a:lnTo>
                    <a:lnTo>
                      <a:pt x="1517316" y="496134"/>
                    </a:lnTo>
                    <a:lnTo>
                      <a:pt x="1517833" y="495884"/>
                    </a:lnTo>
                    <a:lnTo>
                      <a:pt x="1518359" y="492276"/>
                    </a:lnTo>
                    <a:lnTo>
                      <a:pt x="1518877" y="485697"/>
                    </a:lnTo>
                    <a:lnTo>
                      <a:pt x="1519395" y="477154"/>
                    </a:lnTo>
                    <a:lnTo>
                      <a:pt x="1519921" y="468136"/>
                    </a:lnTo>
                    <a:lnTo>
                      <a:pt x="1520439" y="460303"/>
                    </a:lnTo>
                    <a:lnTo>
                      <a:pt x="1520965" y="455168"/>
                    </a:lnTo>
                    <a:lnTo>
                      <a:pt x="1521482" y="453773"/>
                    </a:lnTo>
                    <a:lnTo>
                      <a:pt x="1522000" y="456504"/>
                    </a:lnTo>
                    <a:lnTo>
                      <a:pt x="1522526" y="462959"/>
                    </a:lnTo>
                    <a:lnTo>
                      <a:pt x="1523044" y="472010"/>
                    </a:lnTo>
                    <a:lnTo>
                      <a:pt x="1523570" y="481972"/>
                    </a:lnTo>
                    <a:lnTo>
                      <a:pt x="1524088" y="490949"/>
                    </a:lnTo>
                    <a:lnTo>
                      <a:pt x="1524605" y="497237"/>
                    </a:lnTo>
                    <a:lnTo>
                      <a:pt x="1525132" y="499600"/>
                    </a:lnTo>
                    <a:lnTo>
                      <a:pt x="1525649" y="497562"/>
                    </a:lnTo>
                    <a:lnTo>
                      <a:pt x="1526175" y="491458"/>
                    </a:lnTo>
                    <a:lnTo>
                      <a:pt x="1526693" y="482465"/>
                    </a:lnTo>
                    <a:lnTo>
                      <a:pt x="1527211" y="472344"/>
                    </a:lnTo>
                    <a:lnTo>
                      <a:pt x="1527737" y="463092"/>
                    </a:lnTo>
                    <a:lnTo>
                      <a:pt x="1528254" y="456571"/>
                    </a:lnTo>
                    <a:lnTo>
                      <a:pt x="1528781" y="454107"/>
                    </a:lnTo>
                    <a:lnTo>
                      <a:pt x="1529298" y="456320"/>
                    </a:lnTo>
                    <a:lnTo>
                      <a:pt x="1529816" y="463017"/>
                    </a:lnTo>
                    <a:lnTo>
                      <a:pt x="1530342" y="473138"/>
                    </a:lnTo>
                    <a:lnTo>
                      <a:pt x="1530860" y="484987"/>
                    </a:lnTo>
                    <a:lnTo>
                      <a:pt x="1531386" y="496568"/>
                    </a:lnTo>
                    <a:lnTo>
                      <a:pt x="1531903" y="505996"/>
                    </a:lnTo>
                    <a:lnTo>
                      <a:pt x="1532421" y="511908"/>
                    </a:lnTo>
                    <a:lnTo>
                      <a:pt x="1532947" y="513595"/>
                    </a:lnTo>
                    <a:lnTo>
                      <a:pt x="1533465" y="511181"/>
                    </a:lnTo>
                    <a:lnTo>
                      <a:pt x="1533991" y="505528"/>
                    </a:lnTo>
                    <a:lnTo>
                      <a:pt x="1534509" y="498138"/>
                    </a:lnTo>
                    <a:lnTo>
                      <a:pt x="1535027" y="490807"/>
                    </a:lnTo>
                    <a:lnTo>
                      <a:pt x="1535553" y="485246"/>
                    </a:lnTo>
                    <a:lnTo>
                      <a:pt x="1536070" y="482774"/>
                    </a:lnTo>
                    <a:lnTo>
                      <a:pt x="1536596" y="484135"/>
                    </a:lnTo>
                    <a:lnTo>
                      <a:pt x="1537114" y="489404"/>
                    </a:lnTo>
                    <a:lnTo>
                      <a:pt x="1537632" y="497921"/>
                    </a:lnTo>
                    <a:lnTo>
                      <a:pt x="1538158" y="508409"/>
                    </a:lnTo>
                    <a:lnTo>
                      <a:pt x="1538676" y="519298"/>
                    </a:lnTo>
                    <a:lnTo>
                      <a:pt x="1539202" y="529051"/>
                    </a:lnTo>
                    <a:lnTo>
                      <a:pt x="1539719" y="536508"/>
                    </a:lnTo>
                    <a:lnTo>
                      <a:pt x="1540237" y="541025"/>
                    </a:lnTo>
                    <a:lnTo>
                      <a:pt x="1540763" y="542512"/>
                    </a:lnTo>
                    <a:lnTo>
                      <a:pt x="1541281" y="541426"/>
                    </a:lnTo>
                    <a:lnTo>
                      <a:pt x="1541807" y="538737"/>
                    </a:lnTo>
                    <a:lnTo>
                      <a:pt x="1542325" y="535639"/>
                    </a:lnTo>
                    <a:lnTo>
                      <a:pt x="1542842" y="533326"/>
                    </a:lnTo>
                    <a:lnTo>
                      <a:pt x="1543368" y="532700"/>
                    </a:lnTo>
                    <a:lnTo>
                      <a:pt x="1543886" y="534303"/>
                    </a:lnTo>
                    <a:lnTo>
                      <a:pt x="1544412" y="538211"/>
                    </a:lnTo>
                    <a:lnTo>
                      <a:pt x="1544930" y="544073"/>
                    </a:lnTo>
                    <a:lnTo>
                      <a:pt x="1545448" y="551137"/>
                    </a:lnTo>
                    <a:lnTo>
                      <a:pt x="1545974" y="558452"/>
                    </a:lnTo>
                    <a:lnTo>
                      <a:pt x="1546491" y="565124"/>
                    </a:lnTo>
                    <a:lnTo>
                      <a:pt x="1547018" y="570552"/>
                    </a:lnTo>
                    <a:lnTo>
                      <a:pt x="1547535" y="574418"/>
                    </a:lnTo>
                    <a:lnTo>
                      <a:pt x="1548053" y="576764"/>
                    </a:lnTo>
                    <a:lnTo>
                      <a:pt x="1548579" y="577942"/>
                    </a:lnTo>
                    <a:lnTo>
                      <a:pt x="1549097" y="578543"/>
                    </a:lnTo>
                    <a:lnTo>
                      <a:pt x="1549623" y="579269"/>
                    </a:lnTo>
                    <a:lnTo>
                      <a:pt x="1550140" y="580722"/>
                    </a:lnTo>
                    <a:lnTo>
                      <a:pt x="1550658" y="583219"/>
                    </a:lnTo>
                    <a:lnTo>
                      <a:pt x="1551184" y="586734"/>
                    </a:lnTo>
                    <a:lnTo>
                      <a:pt x="1551702" y="590985"/>
                    </a:lnTo>
                    <a:lnTo>
                      <a:pt x="1552228" y="595469"/>
                    </a:lnTo>
                    <a:lnTo>
                      <a:pt x="1552746" y="599602"/>
                    </a:lnTo>
                    <a:lnTo>
                      <a:pt x="1553264" y="602825"/>
                    </a:lnTo>
                    <a:lnTo>
                      <a:pt x="1553789" y="604771"/>
                    </a:lnTo>
                    <a:lnTo>
                      <a:pt x="1554307" y="605372"/>
                    </a:lnTo>
                    <a:lnTo>
                      <a:pt x="1554833" y="604905"/>
                    </a:lnTo>
                    <a:lnTo>
                      <a:pt x="1555351" y="603894"/>
                    </a:lnTo>
                    <a:lnTo>
                      <a:pt x="1555869" y="603034"/>
                    </a:lnTo>
                    <a:lnTo>
                      <a:pt x="1556395" y="603093"/>
                    </a:lnTo>
                    <a:lnTo>
                      <a:pt x="1556913" y="604688"/>
                    </a:lnTo>
                    <a:lnTo>
                      <a:pt x="1557439" y="608136"/>
                    </a:lnTo>
                    <a:lnTo>
                      <a:pt x="1557956" y="613305"/>
                    </a:lnTo>
                    <a:lnTo>
                      <a:pt x="1558474" y="619593"/>
                    </a:lnTo>
                    <a:lnTo>
                      <a:pt x="1559000" y="626056"/>
                    </a:lnTo>
                    <a:lnTo>
                      <a:pt x="1559518" y="631651"/>
                    </a:lnTo>
                    <a:lnTo>
                      <a:pt x="1560044" y="635408"/>
                    </a:lnTo>
                    <a:lnTo>
                      <a:pt x="1560562" y="636602"/>
                    </a:lnTo>
                    <a:lnTo>
                      <a:pt x="1561079" y="634966"/>
                    </a:lnTo>
                    <a:lnTo>
                      <a:pt x="1561605" y="630732"/>
                    </a:lnTo>
                    <a:lnTo>
                      <a:pt x="1562123" y="624653"/>
                    </a:lnTo>
                    <a:lnTo>
                      <a:pt x="1562649" y="617898"/>
                    </a:lnTo>
                    <a:lnTo>
                      <a:pt x="1563167" y="611835"/>
                    </a:lnTo>
                    <a:lnTo>
                      <a:pt x="1563685" y="607811"/>
                    </a:lnTo>
                    <a:lnTo>
                      <a:pt x="1564211" y="606834"/>
                    </a:lnTo>
                    <a:lnTo>
                      <a:pt x="1564728" y="609380"/>
                    </a:lnTo>
                    <a:lnTo>
                      <a:pt x="1565254" y="615217"/>
                    </a:lnTo>
                    <a:lnTo>
                      <a:pt x="1565772" y="623417"/>
                    </a:lnTo>
                    <a:lnTo>
                      <a:pt x="1566290" y="632544"/>
                    </a:lnTo>
                    <a:lnTo>
                      <a:pt x="1566816" y="640861"/>
                    </a:lnTo>
                    <a:lnTo>
                      <a:pt x="1567334" y="646731"/>
                    </a:lnTo>
                    <a:lnTo>
                      <a:pt x="1567860" y="648885"/>
                    </a:lnTo>
                    <a:lnTo>
                      <a:pt x="1568377" y="646731"/>
                    </a:lnTo>
                    <a:lnTo>
                      <a:pt x="1568895" y="640410"/>
                    </a:lnTo>
                    <a:lnTo>
                      <a:pt x="1569421" y="630849"/>
                    </a:lnTo>
                    <a:lnTo>
                      <a:pt x="1569939" y="619643"/>
                    </a:lnTo>
                    <a:lnTo>
                      <a:pt x="1570465" y="608721"/>
                    </a:lnTo>
                    <a:lnTo>
                      <a:pt x="1570983" y="600045"/>
                    </a:lnTo>
                    <a:lnTo>
                      <a:pt x="1571500" y="595127"/>
                    </a:lnTo>
                    <a:lnTo>
                      <a:pt x="1572026" y="594818"/>
                    </a:lnTo>
                    <a:lnTo>
                      <a:pt x="1572544" y="599126"/>
                    </a:lnTo>
                    <a:lnTo>
                      <a:pt x="1573070" y="607209"/>
                    </a:lnTo>
                    <a:lnTo>
                      <a:pt x="1573588" y="617489"/>
                    </a:lnTo>
                    <a:lnTo>
                      <a:pt x="1574106" y="627918"/>
                    </a:lnTo>
                    <a:lnTo>
                      <a:pt x="1574632" y="636385"/>
                    </a:lnTo>
                    <a:lnTo>
                      <a:pt x="1575149" y="641153"/>
                    </a:lnTo>
                    <a:lnTo>
                      <a:pt x="1575676" y="641203"/>
                    </a:lnTo>
                    <a:lnTo>
                      <a:pt x="1576193" y="636393"/>
                    </a:lnTo>
                    <a:lnTo>
                      <a:pt x="1576711" y="627484"/>
                    </a:lnTo>
                    <a:lnTo>
                      <a:pt x="1577237" y="616036"/>
                    </a:lnTo>
                    <a:lnTo>
                      <a:pt x="1577755" y="604078"/>
                    </a:lnTo>
                    <a:lnTo>
                      <a:pt x="1578281" y="593724"/>
                    </a:lnTo>
                    <a:lnTo>
                      <a:pt x="1578799" y="586710"/>
                    </a:lnTo>
                    <a:lnTo>
                      <a:pt x="1579316" y="584104"/>
                    </a:lnTo>
                    <a:lnTo>
                      <a:pt x="1579842" y="586192"/>
                    </a:lnTo>
                    <a:lnTo>
                      <a:pt x="1580360" y="592446"/>
                    </a:lnTo>
                    <a:lnTo>
                      <a:pt x="1580886" y="601573"/>
                    </a:lnTo>
                    <a:lnTo>
                      <a:pt x="1581404" y="611727"/>
                    </a:lnTo>
                    <a:lnTo>
                      <a:pt x="1581922" y="620912"/>
                    </a:lnTo>
                    <a:lnTo>
                      <a:pt x="1582448" y="627434"/>
                    </a:lnTo>
                    <a:lnTo>
                      <a:pt x="1582965" y="630206"/>
                    </a:lnTo>
                    <a:lnTo>
                      <a:pt x="1583491" y="628895"/>
                    </a:lnTo>
                    <a:lnTo>
                      <a:pt x="1584009" y="623960"/>
                    </a:lnTo>
                    <a:lnTo>
                      <a:pt x="1584527" y="616570"/>
                    </a:lnTo>
                    <a:lnTo>
                      <a:pt x="1585053" y="608320"/>
                    </a:lnTo>
                    <a:lnTo>
                      <a:pt x="1585571" y="600913"/>
                    </a:lnTo>
                    <a:lnTo>
                      <a:pt x="1586097" y="595753"/>
                    </a:lnTo>
                    <a:lnTo>
                      <a:pt x="1586614" y="593715"/>
                    </a:lnTo>
                    <a:lnTo>
                      <a:pt x="1587132" y="595068"/>
                    </a:lnTo>
                    <a:lnTo>
                      <a:pt x="1587658" y="599485"/>
                    </a:lnTo>
                    <a:lnTo>
                      <a:pt x="1588176" y="606099"/>
                    </a:lnTo>
                    <a:lnTo>
                      <a:pt x="1588702" y="613647"/>
                    </a:lnTo>
                    <a:lnTo>
                      <a:pt x="1589220" y="620787"/>
                    </a:lnTo>
                    <a:lnTo>
                      <a:pt x="1589737" y="626423"/>
                    </a:lnTo>
                    <a:lnTo>
                      <a:pt x="1590263" y="629922"/>
                    </a:lnTo>
                    <a:lnTo>
                      <a:pt x="1590781" y="631149"/>
                    </a:lnTo>
                    <a:lnTo>
                      <a:pt x="1591307" y="630456"/>
                    </a:lnTo>
                    <a:lnTo>
                      <a:pt x="1591825" y="628578"/>
                    </a:lnTo>
                    <a:lnTo>
                      <a:pt x="1592343" y="626482"/>
                    </a:lnTo>
                    <a:lnTo>
                      <a:pt x="1592869" y="625121"/>
                    </a:lnTo>
                    <a:lnTo>
                      <a:pt x="1593386" y="625196"/>
                    </a:lnTo>
                    <a:lnTo>
                      <a:pt x="1593913" y="626974"/>
                    </a:lnTo>
                    <a:lnTo>
                      <a:pt x="1594430" y="630289"/>
                    </a:lnTo>
                    <a:lnTo>
                      <a:pt x="1594948" y="634673"/>
                    </a:lnTo>
                    <a:lnTo>
                      <a:pt x="1595474" y="639450"/>
                    </a:lnTo>
                    <a:lnTo>
                      <a:pt x="1595992" y="643884"/>
                    </a:lnTo>
                    <a:lnTo>
                      <a:pt x="1596518" y="647391"/>
                    </a:lnTo>
                    <a:lnTo>
                      <a:pt x="1597035" y="649695"/>
                    </a:lnTo>
                    <a:lnTo>
                      <a:pt x="1597553" y="650915"/>
                    </a:lnTo>
                    <a:lnTo>
                      <a:pt x="1598079" y="651507"/>
                    </a:lnTo>
                    <a:lnTo>
                      <a:pt x="1598597" y="652084"/>
                    </a:lnTo>
                    <a:lnTo>
                      <a:pt x="1599123" y="653311"/>
                    </a:lnTo>
                    <a:lnTo>
                      <a:pt x="1599641" y="655791"/>
                    </a:lnTo>
                    <a:lnTo>
                      <a:pt x="1600159" y="659891"/>
                    </a:lnTo>
                    <a:lnTo>
                      <a:pt x="1600684" y="665603"/>
                    </a:lnTo>
                    <a:lnTo>
                      <a:pt x="1601202" y="672475"/>
                    </a:lnTo>
                    <a:lnTo>
                      <a:pt x="1601728" y="679715"/>
                    </a:lnTo>
                    <a:lnTo>
                      <a:pt x="1602246" y="686353"/>
                    </a:lnTo>
                    <a:lnTo>
                      <a:pt x="1602764" y="691472"/>
                    </a:lnTo>
                    <a:lnTo>
                      <a:pt x="1603290" y="694436"/>
                    </a:lnTo>
                    <a:lnTo>
                      <a:pt x="1603808" y="695021"/>
                    </a:lnTo>
                    <a:lnTo>
                      <a:pt x="1604334" y="693501"/>
                    </a:lnTo>
                    <a:lnTo>
                      <a:pt x="1604851" y="690628"/>
                    </a:lnTo>
                    <a:lnTo>
                      <a:pt x="1605369" y="687489"/>
                    </a:lnTo>
                    <a:lnTo>
                      <a:pt x="1605895" y="685284"/>
                    </a:lnTo>
                    <a:lnTo>
                      <a:pt x="1606413" y="685084"/>
                    </a:lnTo>
                    <a:lnTo>
                      <a:pt x="1606939" y="687656"/>
                    </a:lnTo>
                    <a:lnTo>
                      <a:pt x="1607457" y="693275"/>
                    </a:lnTo>
                    <a:lnTo>
                      <a:pt x="1607974" y="701642"/>
                    </a:lnTo>
                    <a:lnTo>
                      <a:pt x="1608500" y="711871"/>
                    </a:lnTo>
                    <a:lnTo>
                      <a:pt x="1609018" y="722643"/>
                    </a:lnTo>
                    <a:lnTo>
                      <a:pt x="1609544" y="732438"/>
                    </a:lnTo>
                    <a:lnTo>
                      <a:pt x="1610062" y="739828"/>
                    </a:lnTo>
                    <a:lnTo>
                      <a:pt x="1610580" y="743761"/>
                    </a:lnTo>
                    <a:lnTo>
                      <a:pt x="1611106" y="743786"/>
                    </a:lnTo>
                    <a:lnTo>
                      <a:pt x="1611623" y="740179"/>
                    </a:lnTo>
                    <a:lnTo>
                      <a:pt x="1612149" y="733849"/>
                    </a:lnTo>
                    <a:lnTo>
                      <a:pt x="1612667" y="726251"/>
                    </a:lnTo>
                    <a:lnTo>
                      <a:pt x="1613185" y="719128"/>
                    </a:lnTo>
                    <a:lnTo>
                      <a:pt x="1613711" y="714143"/>
                    </a:lnTo>
                    <a:lnTo>
                      <a:pt x="1614229" y="712615"/>
                    </a:lnTo>
                    <a:lnTo>
                      <a:pt x="1614755" y="715203"/>
                    </a:lnTo>
                    <a:lnTo>
                      <a:pt x="1615272" y="721833"/>
                    </a:lnTo>
                    <a:lnTo>
                      <a:pt x="1615790" y="731661"/>
                    </a:lnTo>
                    <a:lnTo>
                      <a:pt x="1616316" y="743252"/>
                    </a:lnTo>
                    <a:lnTo>
                      <a:pt x="1616834" y="754783"/>
                    </a:lnTo>
                    <a:lnTo>
                      <a:pt x="1617360" y="764361"/>
                    </a:lnTo>
                    <a:lnTo>
                      <a:pt x="1617878" y="770407"/>
                    </a:lnTo>
                    <a:lnTo>
                      <a:pt x="1618395" y="771943"/>
                    </a:lnTo>
                    <a:lnTo>
                      <a:pt x="1618921" y="768795"/>
                    </a:lnTo>
                    <a:lnTo>
                      <a:pt x="1619439" y="761605"/>
                    </a:lnTo>
                    <a:lnTo>
                      <a:pt x="1619965" y="751727"/>
                    </a:lnTo>
                    <a:lnTo>
                      <a:pt x="1620483" y="741039"/>
                    </a:lnTo>
                    <a:lnTo>
                      <a:pt x="1621001" y="731570"/>
                    </a:lnTo>
                    <a:lnTo>
                      <a:pt x="1621527" y="725081"/>
                    </a:lnTo>
                    <a:lnTo>
                      <a:pt x="1622045" y="722727"/>
                    </a:lnTo>
                    <a:lnTo>
                      <a:pt x="1622571" y="724856"/>
                    </a:lnTo>
                    <a:lnTo>
                      <a:pt x="1623088" y="731044"/>
                    </a:lnTo>
                    <a:lnTo>
                      <a:pt x="1623606" y="740120"/>
                    </a:lnTo>
                    <a:lnTo>
                      <a:pt x="1624132" y="750374"/>
                    </a:lnTo>
                    <a:lnTo>
                      <a:pt x="1624650" y="759877"/>
                    </a:lnTo>
                    <a:lnTo>
                      <a:pt x="1625176" y="766808"/>
                    </a:lnTo>
                    <a:lnTo>
                      <a:pt x="1625694" y="769897"/>
                    </a:lnTo>
                    <a:lnTo>
                      <a:pt x="1626211" y="768586"/>
                    </a:lnTo>
                    <a:lnTo>
                      <a:pt x="1626737" y="763109"/>
                    </a:lnTo>
                    <a:lnTo>
                      <a:pt x="1627255" y="754416"/>
                    </a:lnTo>
                    <a:lnTo>
                      <a:pt x="1627781" y="744078"/>
                    </a:lnTo>
                    <a:lnTo>
                      <a:pt x="1628299" y="733916"/>
                    </a:lnTo>
                    <a:lnTo>
                      <a:pt x="1628816" y="725641"/>
                    </a:lnTo>
                    <a:lnTo>
                      <a:pt x="1629343" y="720497"/>
                    </a:lnTo>
                    <a:lnTo>
                      <a:pt x="1629860" y="719028"/>
                    </a:lnTo>
                    <a:lnTo>
                      <a:pt x="1630386" y="721132"/>
                    </a:lnTo>
                    <a:lnTo>
                      <a:pt x="1630904" y="726050"/>
                    </a:lnTo>
                    <a:lnTo>
                      <a:pt x="1631422" y="732513"/>
                    </a:lnTo>
                    <a:lnTo>
                      <a:pt x="1631948" y="739001"/>
                    </a:lnTo>
                    <a:lnTo>
                      <a:pt x="1632466" y="744062"/>
                    </a:lnTo>
                    <a:lnTo>
                      <a:pt x="1632992" y="746684"/>
                    </a:lnTo>
                    <a:lnTo>
                      <a:pt x="1633509" y="746408"/>
                    </a:lnTo>
                    <a:lnTo>
                      <a:pt x="1634027" y="743369"/>
                    </a:lnTo>
                    <a:lnTo>
                      <a:pt x="1634553" y="738191"/>
                    </a:lnTo>
                    <a:lnTo>
                      <a:pt x="1635071" y="731904"/>
                    </a:lnTo>
                    <a:lnTo>
                      <a:pt x="1635597" y="725683"/>
                    </a:lnTo>
                    <a:lnTo>
                      <a:pt x="1636115" y="720631"/>
                    </a:lnTo>
                    <a:lnTo>
                      <a:pt x="1636632" y="717458"/>
                    </a:lnTo>
                    <a:lnTo>
                      <a:pt x="1637158" y="716389"/>
                    </a:lnTo>
                    <a:lnTo>
                      <a:pt x="1637676" y="717174"/>
                    </a:lnTo>
                    <a:lnTo>
                      <a:pt x="1638202" y="719220"/>
                    </a:lnTo>
                    <a:lnTo>
                      <a:pt x="1638720" y="721708"/>
                    </a:lnTo>
                    <a:lnTo>
                      <a:pt x="1639238" y="723787"/>
                    </a:lnTo>
                    <a:lnTo>
                      <a:pt x="1639764" y="724806"/>
                    </a:lnTo>
                    <a:lnTo>
                      <a:pt x="1640281" y="724505"/>
                    </a:lnTo>
                    <a:lnTo>
                      <a:pt x="1640807" y="723077"/>
                    </a:lnTo>
                    <a:lnTo>
                      <a:pt x="1641325" y="721040"/>
                    </a:lnTo>
                    <a:lnTo>
                      <a:pt x="1641843" y="719053"/>
                    </a:lnTo>
                    <a:lnTo>
                      <a:pt x="1642369" y="717800"/>
                    </a:lnTo>
                    <a:lnTo>
                      <a:pt x="1642887" y="717792"/>
                    </a:lnTo>
                    <a:lnTo>
                      <a:pt x="1643413" y="719295"/>
                    </a:lnTo>
                    <a:lnTo>
                      <a:pt x="1643931" y="722142"/>
                    </a:lnTo>
                    <a:lnTo>
                      <a:pt x="1644448" y="725741"/>
                    </a:lnTo>
                    <a:lnTo>
                      <a:pt x="1644974" y="729257"/>
                    </a:lnTo>
                    <a:lnTo>
                      <a:pt x="1645492" y="731828"/>
                    </a:lnTo>
                    <a:lnTo>
                      <a:pt x="1646018" y="732764"/>
                    </a:lnTo>
                    <a:lnTo>
                      <a:pt x="1646536" y="731737"/>
                    </a:lnTo>
                    <a:lnTo>
                      <a:pt x="1647053" y="728864"/>
                    </a:lnTo>
                    <a:lnTo>
                      <a:pt x="1647579" y="724747"/>
                    </a:lnTo>
                    <a:lnTo>
                      <a:pt x="1648097" y="720414"/>
                    </a:lnTo>
                    <a:lnTo>
                      <a:pt x="1648623" y="717049"/>
                    </a:lnTo>
                    <a:lnTo>
                      <a:pt x="1649141" y="715754"/>
                    </a:lnTo>
                    <a:lnTo>
                      <a:pt x="1649659" y="717282"/>
                    </a:lnTo>
                    <a:lnTo>
                      <a:pt x="1650185" y="721908"/>
                    </a:lnTo>
                    <a:lnTo>
                      <a:pt x="1650703" y="729315"/>
                    </a:lnTo>
                    <a:lnTo>
                      <a:pt x="1651229" y="738584"/>
                    </a:lnTo>
                    <a:lnTo>
                      <a:pt x="1651746" y="748354"/>
                    </a:lnTo>
                    <a:lnTo>
                      <a:pt x="1652264" y="757046"/>
                    </a:lnTo>
                    <a:lnTo>
                      <a:pt x="1652790" y="763259"/>
                    </a:lnTo>
                    <a:lnTo>
                      <a:pt x="1653308" y="766039"/>
                    </a:lnTo>
                    <a:lnTo>
                      <a:pt x="1653834" y="765088"/>
                    </a:lnTo>
                    <a:lnTo>
                      <a:pt x="1654352" y="760821"/>
                    </a:lnTo>
                    <a:lnTo>
                      <a:pt x="1654869" y="754324"/>
                    </a:lnTo>
                    <a:lnTo>
                      <a:pt x="1655395" y="747168"/>
                    </a:lnTo>
                    <a:lnTo>
                      <a:pt x="1655913" y="741106"/>
                    </a:lnTo>
                    <a:lnTo>
                      <a:pt x="1656439" y="737791"/>
                    </a:lnTo>
                    <a:lnTo>
                      <a:pt x="1656957" y="738408"/>
                    </a:lnTo>
                    <a:lnTo>
                      <a:pt x="1657474" y="743469"/>
                    </a:lnTo>
                    <a:lnTo>
                      <a:pt x="1658001" y="752637"/>
                    </a:lnTo>
                    <a:lnTo>
                      <a:pt x="1658518" y="764820"/>
                    </a:lnTo>
                    <a:lnTo>
                      <a:pt x="1659044" y="778323"/>
                    </a:lnTo>
                    <a:lnTo>
                      <a:pt x="1659562" y="791190"/>
                    </a:lnTo>
                    <a:lnTo>
                      <a:pt x="1660080" y="801561"/>
                    </a:lnTo>
                    <a:lnTo>
                      <a:pt x="1660606" y="808025"/>
                    </a:lnTo>
                    <a:lnTo>
                      <a:pt x="1661124" y="809887"/>
                    </a:lnTo>
                    <a:lnTo>
                      <a:pt x="1661650" y="807290"/>
                    </a:lnTo>
                    <a:lnTo>
                      <a:pt x="1662167" y="801177"/>
                    </a:lnTo>
                    <a:lnTo>
                      <a:pt x="1662685" y="793103"/>
                    </a:lnTo>
                    <a:lnTo>
                      <a:pt x="1663211" y="784995"/>
                    </a:lnTo>
                    <a:lnTo>
                      <a:pt x="1663729" y="778799"/>
                    </a:lnTo>
                    <a:lnTo>
                      <a:pt x="1664255" y="776110"/>
                    </a:lnTo>
                    <a:lnTo>
                      <a:pt x="1664773" y="777880"/>
                    </a:lnTo>
                    <a:lnTo>
                      <a:pt x="1665290" y="784185"/>
                    </a:lnTo>
                    <a:lnTo>
                      <a:pt x="1665817" y="794288"/>
                    </a:lnTo>
                    <a:lnTo>
                      <a:pt x="1666334" y="806789"/>
                    </a:lnTo>
                    <a:lnTo>
                      <a:pt x="1666860" y="819907"/>
                    </a:lnTo>
                    <a:lnTo>
                      <a:pt x="1667378" y="831739"/>
                    </a:lnTo>
                    <a:lnTo>
                      <a:pt x="1667896" y="840607"/>
                    </a:lnTo>
                    <a:lnTo>
                      <a:pt x="1668422" y="845384"/>
                    </a:lnTo>
                    <a:lnTo>
                      <a:pt x="1668940" y="845701"/>
                    </a:lnTo>
                    <a:lnTo>
                      <a:pt x="1669465" y="842002"/>
                    </a:lnTo>
                    <a:lnTo>
                      <a:pt x="1669983" y="835380"/>
                    </a:lnTo>
                    <a:lnTo>
                      <a:pt x="1670501" y="827431"/>
                    </a:lnTo>
                    <a:lnTo>
                      <a:pt x="1671027" y="819932"/>
                    </a:lnTo>
                    <a:lnTo>
                      <a:pt x="1671545" y="814546"/>
                    </a:lnTo>
                    <a:lnTo>
                      <a:pt x="1672071" y="812408"/>
                    </a:lnTo>
                    <a:lnTo>
                      <a:pt x="1672588" y="813978"/>
                    </a:lnTo>
                    <a:lnTo>
                      <a:pt x="1673106" y="819030"/>
                    </a:lnTo>
                    <a:lnTo>
                      <a:pt x="1673632" y="826737"/>
                    </a:lnTo>
                    <a:lnTo>
                      <a:pt x="1674150" y="835873"/>
                    </a:lnTo>
                    <a:lnTo>
                      <a:pt x="1674676" y="844941"/>
                    </a:lnTo>
                    <a:lnTo>
                      <a:pt x="1675194" y="852456"/>
                    </a:lnTo>
                    <a:lnTo>
                      <a:pt x="1675712" y="857274"/>
                    </a:lnTo>
                    <a:lnTo>
                      <a:pt x="1676238" y="858836"/>
                    </a:lnTo>
                    <a:lnTo>
                      <a:pt x="1676755" y="857199"/>
                    </a:lnTo>
                    <a:lnTo>
                      <a:pt x="1677281" y="853016"/>
                    </a:lnTo>
                    <a:lnTo>
                      <a:pt x="1677799" y="847312"/>
                    </a:lnTo>
                    <a:lnTo>
                      <a:pt x="1678317" y="841342"/>
                    </a:lnTo>
                    <a:lnTo>
                      <a:pt x="1678843" y="836282"/>
                    </a:lnTo>
                    <a:lnTo>
                      <a:pt x="1679361" y="833033"/>
                    </a:lnTo>
                    <a:lnTo>
                      <a:pt x="1679887" y="831973"/>
                    </a:lnTo>
                    <a:lnTo>
                      <a:pt x="1680404" y="832992"/>
                    </a:lnTo>
                    <a:lnTo>
                      <a:pt x="1680922" y="835614"/>
                    </a:lnTo>
                    <a:lnTo>
                      <a:pt x="1681448" y="839071"/>
                    </a:lnTo>
                    <a:lnTo>
                      <a:pt x="1681966" y="842478"/>
                    </a:lnTo>
                    <a:lnTo>
                      <a:pt x="1682492" y="844983"/>
                    </a:lnTo>
                    <a:lnTo>
                      <a:pt x="1683010" y="845968"/>
                    </a:lnTo>
                    <a:lnTo>
                      <a:pt x="1683527" y="845283"/>
                    </a:lnTo>
                    <a:lnTo>
                      <a:pt x="1684053" y="843196"/>
                    </a:lnTo>
                    <a:lnTo>
                      <a:pt x="1684571" y="840290"/>
                    </a:lnTo>
                    <a:lnTo>
                      <a:pt x="1685097" y="837242"/>
                    </a:lnTo>
                    <a:lnTo>
                      <a:pt x="1685615" y="834720"/>
                    </a:lnTo>
                    <a:lnTo>
                      <a:pt x="1686133" y="833201"/>
                    </a:lnTo>
                    <a:lnTo>
                      <a:pt x="1686659" y="832892"/>
                    </a:lnTo>
                    <a:lnTo>
                      <a:pt x="1687176" y="833568"/>
                    </a:lnTo>
                    <a:lnTo>
                      <a:pt x="1687703" y="834662"/>
                    </a:lnTo>
                    <a:lnTo>
                      <a:pt x="1688220" y="835438"/>
                    </a:lnTo>
                    <a:lnTo>
                      <a:pt x="1688738" y="835196"/>
                    </a:lnTo>
                    <a:lnTo>
                      <a:pt x="1689264" y="833443"/>
                    </a:lnTo>
                    <a:lnTo>
                      <a:pt x="1689782" y="830011"/>
                    </a:lnTo>
                    <a:lnTo>
                      <a:pt x="1690308" y="825159"/>
                    </a:lnTo>
                    <a:lnTo>
                      <a:pt x="1690826" y="819573"/>
                    </a:lnTo>
                    <a:lnTo>
                      <a:pt x="1691343" y="814271"/>
                    </a:lnTo>
                    <a:lnTo>
                      <a:pt x="1691869" y="810279"/>
                    </a:lnTo>
                    <a:lnTo>
                      <a:pt x="1692387" y="808400"/>
                    </a:lnTo>
                    <a:lnTo>
                      <a:pt x="1692913" y="809043"/>
                    </a:lnTo>
                    <a:lnTo>
                      <a:pt x="1693431" y="812158"/>
                    </a:lnTo>
                    <a:lnTo>
                      <a:pt x="1693948" y="817160"/>
                    </a:lnTo>
                    <a:lnTo>
                      <a:pt x="1694474" y="822988"/>
                    </a:lnTo>
                    <a:lnTo>
                      <a:pt x="1694992" y="828274"/>
                    </a:lnTo>
                    <a:lnTo>
                      <a:pt x="1695518" y="831589"/>
                    </a:lnTo>
                    <a:lnTo>
                      <a:pt x="1696036" y="831848"/>
                    </a:lnTo>
                    <a:lnTo>
                      <a:pt x="1696554" y="828499"/>
                    </a:lnTo>
                    <a:lnTo>
                      <a:pt x="1697080" y="821761"/>
                    </a:lnTo>
                    <a:lnTo>
                      <a:pt x="1697598" y="812559"/>
                    </a:lnTo>
                    <a:lnTo>
                      <a:pt x="1698124" y="802396"/>
                    </a:lnTo>
                    <a:lnTo>
                      <a:pt x="1698641" y="793103"/>
                    </a:lnTo>
                    <a:lnTo>
                      <a:pt x="1699159" y="786397"/>
                    </a:lnTo>
                    <a:lnTo>
                      <a:pt x="1699685" y="783600"/>
                    </a:lnTo>
                    <a:lnTo>
                      <a:pt x="1700203" y="785320"/>
                    </a:lnTo>
                    <a:lnTo>
                      <a:pt x="1700729" y="791374"/>
                    </a:lnTo>
                    <a:lnTo>
                      <a:pt x="1701247" y="800760"/>
                    </a:lnTo>
                    <a:lnTo>
                      <a:pt x="1701764" y="811815"/>
                    </a:lnTo>
                    <a:lnTo>
                      <a:pt x="1702290" y="822496"/>
                    </a:lnTo>
                    <a:lnTo>
                      <a:pt x="1702808" y="830745"/>
                    </a:lnTo>
                    <a:lnTo>
                      <a:pt x="1703334" y="834929"/>
                    </a:lnTo>
                    <a:lnTo>
                      <a:pt x="1703852" y="834169"/>
                    </a:lnTo>
                    <a:lnTo>
                      <a:pt x="1704369" y="828549"/>
                    </a:lnTo>
                    <a:lnTo>
                      <a:pt x="1704896" y="819114"/>
                    </a:lnTo>
                    <a:lnTo>
                      <a:pt x="1705413" y="807665"/>
                    </a:lnTo>
                    <a:lnTo>
                      <a:pt x="1705939" y="796418"/>
                    </a:lnTo>
                    <a:lnTo>
                      <a:pt x="1706457" y="787566"/>
                    </a:lnTo>
                    <a:lnTo>
                      <a:pt x="1706975" y="782907"/>
                    </a:lnTo>
                    <a:lnTo>
                      <a:pt x="1707501" y="783483"/>
                    </a:lnTo>
                    <a:lnTo>
                      <a:pt x="1708019" y="789378"/>
                    </a:lnTo>
                    <a:lnTo>
                      <a:pt x="1708545" y="799691"/>
                    </a:lnTo>
                    <a:lnTo>
                      <a:pt x="1709062" y="812726"/>
                    </a:lnTo>
                    <a:lnTo>
                      <a:pt x="1709580" y="826320"/>
                    </a:lnTo>
                    <a:lnTo>
                      <a:pt x="1710106" y="838261"/>
                    </a:lnTo>
                    <a:lnTo>
                      <a:pt x="1710624" y="846653"/>
                    </a:lnTo>
                    <a:lnTo>
                      <a:pt x="1711150" y="850310"/>
                    </a:lnTo>
                    <a:lnTo>
                      <a:pt x="1711668" y="848941"/>
                    </a:lnTo>
                    <a:lnTo>
                      <a:pt x="1712185" y="843213"/>
                    </a:lnTo>
                    <a:lnTo>
                      <a:pt x="1712712" y="834578"/>
                    </a:lnTo>
                    <a:lnTo>
                      <a:pt x="1713229" y="824976"/>
                    </a:lnTo>
                    <a:lnTo>
                      <a:pt x="1713755" y="816517"/>
                    </a:lnTo>
                    <a:lnTo>
                      <a:pt x="1714273" y="811056"/>
                    </a:lnTo>
                    <a:lnTo>
                      <a:pt x="1714791" y="809895"/>
                    </a:lnTo>
                    <a:lnTo>
                      <a:pt x="1715317" y="813469"/>
                    </a:lnTo>
                    <a:lnTo>
                      <a:pt x="1715834" y="821268"/>
                    </a:lnTo>
                    <a:lnTo>
                      <a:pt x="1716360" y="832057"/>
                    </a:lnTo>
                    <a:lnTo>
                      <a:pt x="1716878" y="844164"/>
                    </a:lnTo>
                    <a:lnTo>
                      <a:pt x="1717396" y="855788"/>
                    </a:lnTo>
                    <a:lnTo>
                      <a:pt x="1717922" y="865316"/>
                    </a:lnTo>
                    <a:lnTo>
                      <a:pt x="1718440" y="871570"/>
                    </a:lnTo>
                    <a:lnTo>
                      <a:pt x="1718966" y="874042"/>
                    </a:lnTo>
                    <a:lnTo>
                      <a:pt x="1719484" y="872939"/>
                    </a:lnTo>
                    <a:lnTo>
                      <a:pt x="1720001" y="869123"/>
                    </a:lnTo>
                    <a:lnTo>
                      <a:pt x="1720527" y="863854"/>
                    </a:lnTo>
                    <a:lnTo>
                      <a:pt x="1721045" y="858585"/>
                    </a:lnTo>
                    <a:lnTo>
                      <a:pt x="1721571" y="854711"/>
                    </a:lnTo>
                    <a:lnTo>
                      <a:pt x="1722089" y="853308"/>
                    </a:lnTo>
                    <a:lnTo>
                      <a:pt x="1722607" y="854836"/>
                    </a:lnTo>
                    <a:lnTo>
                      <a:pt x="1723133" y="859111"/>
                    </a:lnTo>
                    <a:lnTo>
                      <a:pt x="1723650" y="865416"/>
                    </a:lnTo>
                    <a:lnTo>
                      <a:pt x="1724176" y="872756"/>
                    </a:lnTo>
                    <a:lnTo>
                      <a:pt x="1724694" y="880071"/>
                    </a:lnTo>
                    <a:lnTo>
                      <a:pt x="1725212" y="886392"/>
                    </a:lnTo>
                    <a:lnTo>
                      <a:pt x="1725738" y="891001"/>
                    </a:lnTo>
                    <a:lnTo>
                      <a:pt x="1726255" y="893598"/>
                    </a:lnTo>
                    <a:lnTo>
                      <a:pt x="1726782" y="894341"/>
                    </a:lnTo>
                    <a:lnTo>
                      <a:pt x="1727299" y="893748"/>
                    </a:lnTo>
                    <a:lnTo>
                      <a:pt x="1727817" y="892537"/>
                    </a:lnTo>
                    <a:lnTo>
                      <a:pt x="1728343" y="891427"/>
                    </a:lnTo>
                    <a:lnTo>
                      <a:pt x="1728861" y="891034"/>
                    </a:lnTo>
                    <a:lnTo>
                      <a:pt x="1729387" y="891752"/>
                    </a:lnTo>
                    <a:lnTo>
                      <a:pt x="1729905" y="893631"/>
                    </a:lnTo>
                    <a:lnTo>
                      <a:pt x="1730422" y="896337"/>
                    </a:lnTo>
                    <a:lnTo>
                      <a:pt x="1730948" y="899293"/>
                    </a:lnTo>
                    <a:lnTo>
                      <a:pt x="1731466" y="901865"/>
                    </a:lnTo>
                    <a:lnTo>
                      <a:pt x="1731992" y="903526"/>
                    </a:lnTo>
                    <a:lnTo>
                      <a:pt x="1732510" y="903994"/>
                    </a:lnTo>
                    <a:lnTo>
                      <a:pt x="1733028" y="903242"/>
                    </a:lnTo>
                    <a:lnTo>
                      <a:pt x="1733554" y="901581"/>
                    </a:lnTo>
                    <a:lnTo>
                      <a:pt x="1734071" y="899652"/>
                    </a:lnTo>
                    <a:lnTo>
                      <a:pt x="1734598" y="898207"/>
                    </a:lnTo>
                    <a:lnTo>
                      <a:pt x="1735115" y="897948"/>
                    </a:lnTo>
                    <a:lnTo>
                      <a:pt x="1735633" y="899259"/>
                    </a:lnTo>
                    <a:lnTo>
                      <a:pt x="1736159" y="902174"/>
                    </a:lnTo>
                    <a:lnTo>
                      <a:pt x="1736677" y="906332"/>
                    </a:lnTo>
                    <a:lnTo>
                      <a:pt x="1737203" y="911075"/>
                    </a:lnTo>
                    <a:lnTo>
                      <a:pt x="1737721" y="915459"/>
                    </a:lnTo>
                    <a:lnTo>
                      <a:pt x="1738238" y="918473"/>
                    </a:lnTo>
                    <a:lnTo>
                      <a:pt x="1738764" y="919267"/>
                    </a:lnTo>
                    <a:lnTo>
                      <a:pt x="1739282" y="917371"/>
                    </a:lnTo>
                    <a:lnTo>
                      <a:pt x="1739808" y="912787"/>
                    </a:lnTo>
                    <a:lnTo>
                      <a:pt x="1740326" y="906065"/>
                    </a:lnTo>
                    <a:lnTo>
                      <a:pt x="1740843" y="898232"/>
                    </a:lnTo>
                    <a:lnTo>
                      <a:pt x="1741369" y="890650"/>
                    </a:lnTo>
                    <a:lnTo>
                      <a:pt x="1741887" y="884772"/>
                    </a:lnTo>
                    <a:lnTo>
                      <a:pt x="1742413" y="881782"/>
                    </a:lnTo>
                    <a:lnTo>
                      <a:pt x="1742931" y="882325"/>
                    </a:lnTo>
                    <a:lnTo>
                      <a:pt x="1743449" y="886341"/>
                    </a:lnTo>
                    <a:lnTo>
                      <a:pt x="1743975" y="893105"/>
                    </a:lnTo>
                    <a:lnTo>
                      <a:pt x="1744493" y="901322"/>
                    </a:lnTo>
                    <a:lnTo>
                      <a:pt x="1745019" y="909346"/>
                    </a:lnTo>
                    <a:lnTo>
                      <a:pt x="1745536" y="915425"/>
                    </a:lnTo>
                    <a:lnTo>
                      <a:pt x="1746054" y="918098"/>
                    </a:lnTo>
                    <a:lnTo>
                      <a:pt x="1746580" y="916478"/>
                    </a:lnTo>
                    <a:lnTo>
                      <a:pt x="1747098" y="910424"/>
                    </a:lnTo>
                    <a:lnTo>
                      <a:pt x="1747624" y="900637"/>
                    </a:lnTo>
                    <a:lnTo>
                      <a:pt x="1748142" y="888563"/>
                    </a:lnTo>
                    <a:lnTo>
                      <a:pt x="1748659" y="876121"/>
                    </a:lnTo>
                    <a:lnTo>
                      <a:pt x="1749185" y="865399"/>
                    </a:lnTo>
                    <a:lnTo>
                      <a:pt x="1749703" y="858201"/>
                    </a:lnTo>
                    <a:lnTo>
                      <a:pt x="1750229" y="855729"/>
                    </a:lnTo>
                    <a:lnTo>
                      <a:pt x="1750747" y="858301"/>
                    </a:lnTo>
                    <a:lnTo>
                      <a:pt x="1751265" y="865282"/>
                    </a:lnTo>
                    <a:lnTo>
                      <a:pt x="1751791" y="875202"/>
                    </a:lnTo>
                    <a:lnTo>
                      <a:pt x="1752308" y="886024"/>
                    </a:lnTo>
                    <a:lnTo>
                      <a:pt x="1752834" y="895527"/>
                    </a:lnTo>
                    <a:lnTo>
                      <a:pt x="1753352" y="901723"/>
                    </a:lnTo>
                    <a:lnTo>
                      <a:pt x="1753870" y="903217"/>
                    </a:lnTo>
                    <a:lnTo>
                      <a:pt x="1754396" y="899510"/>
                    </a:lnTo>
                    <a:lnTo>
                      <a:pt x="1754914" y="891068"/>
                    </a:lnTo>
                    <a:lnTo>
                      <a:pt x="1755440" y="879244"/>
                    </a:lnTo>
                    <a:lnTo>
                      <a:pt x="1755957" y="866042"/>
                    </a:lnTo>
                    <a:lnTo>
                      <a:pt x="1756475" y="853675"/>
                    </a:lnTo>
                    <a:lnTo>
                      <a:pt x="1757001" y="844223"/>
                    </a:lnTo>
                    <a:lnTo>
                      <a:pt x="1757519" y="839238"/>
                    </a:lnTo>
                    <a:lnTo>
                      <a:pt x="1758045" y="839421"/>
                    </a:lnTo>
                    <a:lnTo>
                      <a:pt x="1758563" y="844507"/>
                    </a:lnTo>
                    <a:lnTo>
                      <a:pt x="1759080" y="853291"/>
                    </a:lnTo>
                    <a:lnTo>
                      <a:pt x="1759607" y="863954"/>
                    </a:lnTo>
                    <a:lnTo>
                      <a:pt x="1760124" y="874384"/>
                    </a:lnTo>
                    <a:lnTo>
                      <a:pt x="1760650" y="882626"/>
                    </a:lnTo>
                    <a:lnTo>
                      <a:pt x="1761168" y="887177"/>
                    </a:lnTo>
                    <a:lnTo>
                      <a:pt x="1761686" y="887285"/>
                    </a:lnTo>
                    <a:lnTo>
                      <a:pt x="1762212" y="883093"/>
                    </a:lnTo>
                    <a:lnTo>
                      <a:pt x="1762729" y="875586"/>
                    </a:lnTo>
                    <a:lnTo>
                      <a:pt x="1763255" y="866309"/>
                    </a:lnTo>
                    <a:lnTo>
                      <a:pt x="1763773" y="857032"/>
                    </a:lnTo>
                    <a:lnTo>
                      <a:pt x="1764291" y="849459"/>
                    </a:lnTo>
                    <a:lnTo>
                      <a:pt x="1764817" y="844933"/>
                    </a:lnTo>
                    <a:lnTo>
                      <a:pt x="1765335" y="844173"/>
                    </a:lnTo>
                    <a:lnTo>
                      <a:pt x="1765861" y="847137"/>
                    </a:lnTo>
                    <a:lnTo>
                      <a:pt x="1766379" y="853057"/>
                    </a:lnTo>
                    <a:lnTo>
                      <a:pt x="1766896" y="860681"/>
                    </a:lnTo>
                    <a:lnTo>
                      <a:pt x="1767422" y="868581"/>
                    </a:lnTo>
                    <a:lnTo>
                      <a:pt x="1767940" y="875428"/>
                    </a:lnTo>
                    <a:lnTo>
                      <a:pt x="1768466" y="880196"/>
                    </a:lnTo>
                    <a:lnTo>
                      <a:pt x="1768984" y="882358"/>
                    </a:lnTo>
                    <a:lnTo>
                      <a:pt x="1769502" y="881983"/>
                    </a:lnTo>
                    <a:lnTo>
                      <a:pt x="1770028" y="879703"/>
                    </a:lnTo>
                    <a:lnTo>
                      <a:pt x="1770545" y="876488"/>
                    </a:lnTo>
                    <a:lnTo>
                      <a:pt x="1771071" y="873357"/>
                    </a:lnTo>
                    <a:lnTo>
                      <a:pt x="1771589" y="871177"/>
                    </a:lnTo>
                    <a:lnTo>
                      <a:pt x="1772107" y="870560"/>
                    </a:lnTo>
                    <a:lnTo>
                      <a:pt x="1772633" y="871712"/>
                    </a:lnTo>
                    <a:lnTo>
                      <a:pt x="1773150" y="874426"/>
                    </a:lnTo>
                    <a:lnTo>
                      <a:pt x="1773677" y="878108"/>
                    </a:lnTo>
                    <a:lnTo>
                      <a:pt x="1774194" y="882024"/>
                    </a:lnTo>
                    <a:lnTo>
                      <a:pt x="1774712" y="885498"/>
                    </a:lnTo>
                    <a:lnTo>
                      <a:pt x="1775238" y="888070"/>
                    </a:lnTo>
                    <a:lnTo>
                      <a:pt x="1775756" y="889565"/>
                    </a:lnTo>
                    <a:lnTo>
                      <a:pt x="1776282" y="890107"/>
                    </a:lnTo>
                    <a:lnTo>
                      <a:pt x="1776800" y="890149"/>
                    </a:lnTo>
                    <a:lnTo>
                      <a:pt x="1777317" y="890350"/>
                    </a:lnTo>
                    <a:lnTo>
                      <a:pt x="1777843" y="891393"/>
                    </a:lnTo>
                    <a:lnTo>
                      <a:pt x="1778361" y="893706"/>
                    </a:lnTo>
                    <a:lnTo>
                      <a:pt x="1778887" y="897372"/>
                    </a:lnTo>
                    <a:lnTo>
                      <a:pt x="1779405" y="902115"/>
                    </a:lnTo>
                    <a:lnTo>
                      <a:pt x="1779923" y="907351"/>
                    </a:lnTo>
                    <a:lnTo>
                      <a:pt x="1780449" y="912344"/>
                    </a:lnTo>
                    <a:lnTo>
                      <a:pt x="1780966" y="916252"/>
                    </a:lnTo>
                    <a:lnTo>
                      <a:pt x="1781493" y="918381"/>
                    </a:lnTo>
                    <a:lnTo>
                      <a:pt x="1782010" y="918381"/>
                    </a:lnTo>
                    <a:lnTo>
                      <a:pt x="1782528" y="916386"/>
                    </a:lnTo>
                    <a:lnTo>
                      <a:pt x="1783054" y="912945"/>
                    </a:lnTo>
                    <a:lnTo>
                      <a:pt x="1783572" y="908987"/>
                    </a:lnTo>
                    <a:lnTo>
                      <a:pt x="1784098" y="905597"/>
                    </a:lnTo>
                    <a:lnTo>
                      <a:pt x="1784616" y="903902"/>
                    </a:lnTo>
                    <a:lnTo>
                      <a:pt x="1785133" y="904754"/>
                    </a:lnTo>
                    <a:lnTo>
                      <a:pt x="1785659" y="908545"/>
                    </a:lnTo>
                    <a:lnTo>
                      <a:pt x="1786177" y="915025"/>
                    </a:lnTo>
                    <a:lnTo>
                      <a:pt x="1786703" y="923425"/>
                    </a:lnTo>
                    <a:lnTo>
                      <a:pt x="1787221" y="932543"/>
                    </a:lnTo>
                    <a:lnTo>
                      <a:pt x="1787738" y="940994"/>
                    </a:lnTo>
                    <a:lnTo>
                      <a:pt x="1788265" y="947374"/>
                    </a:lnTo>
                    <a:lnTo>
                      <a:pt x="1788782" y="950580"/>
                    </a:lnTo>
                    <a:lnTo>
                      <a:pt x="1789308" y="950021"/>
                    </a:lnTo>
                    <a:lnTo>
                      <a:pt x="1789826" y="945812"/>
                    </a:lnTo>
                    <a:lnTo>
                      <a:pt x="1790344" y="938764"/>
                    </a:lnTo>
                    <a:lnTo>
                      <a:pt x="1790870" y="930230"/>
                    </a:lnTo>
                    <a:lnTo>
                      <a:pt x="1791388" y="921880"/>
                    </a:lnTo>
                    <a:lnTo>
                      <a:pt x="1791914" y="915400"/>
                    </a:lnTo>
                    <a:lnTo>
                      <a:pt x="1792431" y="912160"/>
                    </a:lnTo>
                    <a:lnTo>
                      <a:pt x="1792949" y="912962"/>
                    </a:lnTo>
                    <a:lnTo>
                      <a:pt x="1793475" y="917864"/>
                    </a:lnTo>
                    <a:lnTo>
                      <a:pt x="1793993" y="926147"/>
                    </a:lnTo>
                    <a:lnTo>
                      <a:pt x="1794519" y="936476"/>
                    </a:lnTo>
                    <a:lnTo>
                      <a:pt x="1795036" y="947090"/>
                    </a:lnTo>
                    <a:lnTo>
                      <a:pt x="1795554" y="956091"/>
                    </a:lnTo>
                    <a:lnTo>
                      <a:pt x="1796080" y="961845"/>
                    </a:lnTo>
                    <a:lnTo>
                      <a:pt x="1796598" y="963247"/>
                    </a:lnTo>
                    <a:lnTo>
                      <a:pt x="1797124" y="959957"/>
                    </a:lnTo>
                    <a:lnTo>
                      <a:pt x="1797642" y="952509"/>
                    </a:lnTo>
                    <a:lnTo>
                      <a:pt x="1798160" y="942163"/>
                    </a:lnTo>
                    <a:lnTo>
                      <a:pt x="1798686" y="930715"/>
                    </a:lnTo>
                    <a:lnTo>
                      <a:pt x="1799203" y="920127"/>
                    </a:lnTo>
                    <a:lnTo>
                      <a:pt x="1799729" y="912194"/>
                    </a:lnTo>
                    <a:lnTo>
                      <a:pt x="1800247" y="908228"/>
                    </a:lnTo>
                    <a:lnTo>
                      <a:pt x="1800765" y="908829"/>
                    </a:lnTo>
                    <a:lnTo>
                      <a:pt x="1801291" y="913739"/>
                    </a:lnTo>
                    <a:lnTo>
                      <a:pt x="1801809" y="921914"/>
                    </a:lnTo>
                    <a:lnTo>
                      <a:pt x="1802335" y="931675"/>
                    </a:lnTo>
                    <a:lnTo>
                      <a:pt x="1802852" y="941077"/>
                    </a:lnTo>
                    <a:lnTo>
                      <a:pt x="1803370" y="948275"/>
                    </a:lnTo>
                    <a:lnTo>
                      <a:pt x="1803896" y="951849"/>
                    </a:lnTo>
                    <a:lnTo>
                      <a:pt x="1804414" y="951056"/>
                    </a:lnTo>
                    <a:lnTo>
                      <a:pt x="1804940" y="945937"/>
                    </a:lnTo>
                    <a:lnTo>
                      <a:pt x="1805458" y="937336"/>
                    </a:lnTo>
                    <a:lnTo>
                      <a:pt x="1805976" y="926690"/>
                    </a:lnTo>
                    <a:lnTo>
                      <a:pt x="1806502" y="915759"/>
                    </a:lnTo>
                    <a:lnTo>
                      <a:pt x="1807019" y="906274"/>
                    </a:lnTo>
                    <a:lnTo>
                      <a:pt x="1807545" y="899660"/>
                    </a:lnTo>
                    <a:lnTo>
                      <a:pt x="1808063" y="896804"/>
                    </a:lnTo>
                    <a:lnTo>
                      <a:pt x="1808581" y="897831"/>
                    </a:lnTo>
                    <a:lnTo>
                      <a:pt x="1809107" y="902123"/>
                    </a:lnTo>
                    <a:lnTo>
                      <a:pt x="1809624" y="908411"/>
                    </a:lnTo>
                    <a:lnTo>
                      <a:pt x="1810151" y="915175"/>
                    </a:lnTo>
                    <a:lnTo>
                      <a:pt x="1810668" y="920928"/>
                    </a:lnTo>
                    <a:lnTo>
                      <a:pt x="1811186" y="924486"/>
                    </a:lnTo>
                    <a:lnTo>
                      <a:pt x="1811712" y="925137"/>
                    </a:lnTo>
                    <a:lnTo>
                      <a:pt x="1812230" y="922740"/>
                    </a:lnTo>
                    <a:lnTo>
                      <a:pt x="1812756" y="917755"/>
                    </a:lnTo>
                    <a:lnTo>
                      <a:pt x="1813274" y="911133"/>
                    </a:lnTo>
                    <a:lnTo>
                      <a:pt x="1813791" y="904069"/>
                    </a:lnTo>
                    <a:lnTo>
                      <a:pt x="1814317" y="897715"/>
                    </a:lnTo>
                    <a:lnTo>
                      <a:pt x="1814835" y="892997"/>
                    </a:lnTo>
                    <a:lnTo>
                      <a:pt x="1815361" y="890475"/>
                    </a:lnTo>
                    <a:lnTo>
                      <a:pt x="1815879" y="890183"/>
                    </a:lnTo>
                    <a:lnTo>
                      <a:pt x="1816397" y="891677"/>
                    </a:lnTo>
                    <a:lnTo>
                      <a:pt x="1816923" y="894132"/>
                    </a:lnTo>
                    <a:lnTo>
                      <a:pt x="1817440" y="896621"/>
                    </a:lnTo>
                    <a:lnTo>
                      <a:pt x="1817966" y="898416"/>
                    </a:lnTo>
                    <a:lnTo>
                      <a:pt x="1818484" y="899042"/>
                    </a:lnTo>
                    <a:lnTo>
                      <a:pt x="1819002" y="898391"/>
                    </a:lnTo>
                    <a:lnTo>
                      <a:pt x="1819528" y="896646"/>
                    </a:lnTo>
                    <a:lnTo>
                      <a:pt x="1820046" y="894324"/>
                    </a:lnTo>
                    <a:lnTo>
                      <a:pt x="1820572" y="892128"/>
                    </a:lnTo>
                    <a:lnTo>
                      <a:pt x="1821089" y="890717"/>
                    </a:lnTo>
                    <a:lnTo>
                      <a:pt x="1821607" y="890492"/>
                    </a:lnTo>
                    <a:lnTo>
                      <a:pt x="1822133" y="891477"/>
                    </a:lnTo>
                    <a:lnTo>
                      <a:pt x="1822651" y="893381"/>
                    </a:lnTo>
                    <a:lnTo>
                      <a:pt x="1823177" y="895635"/>
                    </a:lnTo>
                    <a:lnTo>
                      <a:pt x="1823695" y="897523"/>
                    </a:lnTo>
                    <a:lnTo>
                      <a:pt x="1824212" y="898324"/>
                    </a:lnTo>
                    <a:lnTo>
                      <a:pt x="1824738" y="897547"/>
                    </a:lnTo>
                    <a:lnTo>
                      <a:pt x="1825256" y="895126"/>
                    </a:lnTo>
                    <a:lnTo>
                      <a:pt x="1825782" y="891402"/>
                    </a:lnTo>
                    <a:lnTo>
                      <a:pt x="1826300" y="887110"/>
                    </a:lnTo>
                    <a:lnTo>
                      <a:pt x="1826818" y="883193"/>
                    </a:lnTo>
                    <a:lnTo>
                      <a:pt x="1827344" y="880663"/>
                    </a:lnTo>
                    <a:lnTo>
                      <a:pt x="1827861" y="880404"/>
                    </a:lnTo>
                    <a:lnTo>
                      <a:pt x="1828388" y="882918"/>
                    </a:lnTo>
                    <a:lnTo>
                      <a:pt x="1828905" y="888112"/>
                    </a:lnTo>
                    <a:lnTo>
                      <a:pt x="1829423" y="895243"/>
                    </a:lnTo>
                    <a:lnTo>
                      <a:pt x="1829949" y="903125"/>
                    </a:lnTo>
                    <a:lnTo>
                      <a:pt x="1830467" y="910399"/>
                    </a:lnTo>
                    <a:lnTo>
                      <a:pt x="1830993" y="915734"/>
                    </a:lnTo>
                    <a:lnTo>
                      <a:pt x="1831510" y="918114"/>
                    </a:lnTo>
                    <a:lnTo>
                      <a:pt x="1832028" y="917037"/>
                    </a:lnTo>
                    <a:lnTo>
                      <a:pt x="1832554" y="912636"/>
                    </a:lnTo>
                    <a:lnTo>
                      <a:pt x="1833072" y="905764"/>
                    </a:lnTo>
                    <a:lnTo>
                      <a:pt x="1833598" y="897756"/>
                    </a:lnTo>
                    <a:lnTo>
                      <a:pt x="1834116" y="890283"/>
                    </a:lnTo>
                    <a:lnTo>
                      <a:pt x="1834633" y="885005"/>
                    </a:lnTo>
                    <a:lnTo>
                      <a:pt x="1835160" y="883294"/>
                    </a:lnTo>
                    <a:lnTo>
                      <a:pt x="1835677" y="885882"/>
                    </a:lnTo>
                    <a:lnTo>
                      <a:pt x="1836203" y="892671"/>
                    </a:lnTo>
                    <a:lnTo>
                      <a:pt x="1836721" y="902725"/>
                    </a:lnTo>
                    <a:lnTo>
                      <a:pt x="1837239" y="914474"/>
                    </a:lnTo>
                    <a:lnTo>
                      <a:pt x="1837765" y="926014"/>
                    </a:lnTo>
                    <a:lnTo>
                      <a:pt x="1838283" y="935474"/>
                    </a:lnTo>
                    <a:lnTo>
                      <a:pt x="1838809" y="941336"/>
                    </a:lnTo>
                    <a:lnTo>
                      <a:pt x="1839326" y="942697"/>
                    </a:lnTo>
                    <a:lnTo>
                      <a:pt x="1839844" y="939491"/>
                    </a:lnTo>
                    <a:lnTo>
                      <a:pt x="1840370" y="932443"/>
                    </a:lnTo>
                    <a:lnTo>
                      <a:pt x="1840888" y="923041"/>
                    </a:lnTo>
                    <a:lnTo>
                      <a:pt x="1841414" y="913204"/>
                    </a:lnTo>
                    <a:lnTo>
                      <a:pt x="1841932" y="904946"/>
                    </a:lnTo>
                    <a:lnTo>
                      <a:pt x="1842449" y="900011"/>
                    </a:lnTo>
                    <a:lnTo>
                      <a:pt x="1842976" y="899510"/>
                    </a:lnTo>
                    <a:lnTo>
                      <a:pt x="1843493" y="903735"/>
                    </a:lnTo>
                    <a:lnTo>
                      <a:pt x="1844019" y="912110"/>
                    </a:lnTo>
                    <a:lnTo>
                      <a:pt x="1844537" y="923316"/>
                    </a:lnTo>
                    <a:lnTo>
                      <a:pt x="1845055" y="935499"/>
                    </a:lnTo>
                    <a:lnTo>
                      <a:pt x="1845581" y="946680"/>
                    </a:lnTo>
                    <a:lnTo>
                      <a:pt x="1846098" y="955031"/>
                    </a:lnTo>
                    <a:lnTo>
                      <a:pt x="1846624" y="959306"/>
                    </a:lnTo>
                    <a:lnTo>
                      <a:pt x="1847142" y="958980"/>
                    </a:lnTo>
                    <a:lnTo>
                      <a:pt x="1847660" y="954379"/>
                    </a:lnTo>
                    <a:lnTo>
                      <a:pt x="1848186" y="946605"/>
                    </a:lnTo>
                    <a:lnTo>
                      <a:pt x="1848704" y="937278"/>
                    </a:lnTo>
                    <a:lnTo>
                      <a:pt x="1849230" y="928251"/>
                    </a:lnTo>
                    <a:lnTo>
                      <a:pt x="1849747" y="921212"/>
                    </a:lnTo>
                    <a:lnTo>
                      <a:pt x="1850265" y="917404"/>
                    </a:lnTo>
                    <a:lnTo>
                      <a:pt x="1850791" y="917471"/>
                    </a:lnTo>
                    <a:lnTo>
                      <a:pt x="1851309" y="921371"/>
                    </a:lnTo>
                    <a:lnTo>
                      <a:pt x="1851835" y="928368"/>
                    </a:lnTo>
                    <a:lnTo>
                      <a:pt x="1852353" y="937136"/>
                    </a:lnTo>
                    <a:lnTo>
                      <a:pt x="1852871" y="946063"/>
                    </a:lnTo>
                    <a:lnTo>
                      <a:pt x="1853397" y="953553"/>
                    </a:lnTo>
                    <a:lnTo>
                      <a:pt x="1853914" y="958396"/>
                    </a:lnTo>
                    <a:lnTo>
                      <a:pt x="1854440" y="959907"/>
                    </a:lnTo>
                    <a:lnTo>
                      <a:pt x="1854958" y="958045"/>
                    </a:lnTo>
                    <a:lnTo>
                      <a:pt x="1855476" y="953411"/>
                    </a:lnTo>
                    <a:lnTo>
                      <a:pt x="1856002" y="947039"/>
                    </a:lnTo>
                    <a:lnTo>
                      <a:pt x="1856519" y="940234"/>
                    </a:lnTo>
                    <a:lnTo>
                      <a:pt x="1857046" y="934172"/>
                    </a:lnTo>
                    <a:lnTo>
                      <a:pt x="1857563" y="929813"/>
                    </a:lnTo>
                    <a:lnTo>
                      <a:pt x="1858081" y="927692"/>
                    </a:lnTo>
                    <a:lnTo>
                      <a:pt x="1858607" y="927951"/>
                    </a:lnTo>
                    <a:lnTo>
                      <a:pt x="1859125" y="930255"/>
                    </a:lnTo>
                    <a:lnTo>
                      <a:pt x="1859651" y="933846"/>
                    </a:lnTo>
                    <a:lnTo>
                      <a:pt x="1860169" y="937729"/>
                    </a:lnTo>
                    <a:lnTo>
                      <a:pt x="1860686" y="940952"/>
                    </a:lnTo>
                    <a:lnTo>
                      <a:pt x="1861212" y="942831"/>
                    </a:lnTo>
                    <a:lnTo>
                      <a:pt x="1861730" y="943073"/>
                    </a:lnTo>
                    <a:lnTo>
                      <a:pt x="1862256" y="941712"/>
                    </a:lnTo>
                    <a:lnTo>
                      <a:pt x="1862774" y="939140"/>
                    </a:lnTo>
                    <a:lnTo>
                      <a:pt x="1863292" y="935992"/>
                    </a:lnTo>
                    <a:lnTo>
                      <a:pt x="1863818" y="932986"/>
                    </a:lnTo>
                    <a:lnTo>
                      <a:pt x="1864335" y="930690"/>
                    </a:lnTo>
                    <a:lnTo>
                      <a:pt x="1864861" y="929370"/>
                    </a:lnTo>
                    <a:lnTo>
                      <a:pt x="1865379" y="929011"/>
                    </a:lnTo>
                    <a:lnTo>
                      <a:pt x="1865897" y="929304"/>
                    </a:lnTo>
                    <a:lnTo>
                      <a:pt x="1866423" y="929779"/>
                    </a:lnTo>
                    <a:lnTo>
                      <a:pt x="1866941" y="929855"/>
                    </a:lnTo>
                    <a:lnTo>
                      <a:pt x="1867467" y="928978"/>
                    </a:lnTo>
                    <a:lnTo>
                      <a:pt x="1867984" y="926874"/>
                    </a:lnTo>
                    <a:lnTo>
                      <a:pt x="1868502" y="923625"/>
                    </a:lnTo>
                    <a:lnTo>
                      <a:pt x="1869028" y="919684"/>
                    </a:lnTo>
                    <a:lnTo>
                      <a:pt x="1869546" y="915701"/>
                    </a:lnTo>
                    <a:lnTo>
                      <a:pt x="1870072" y="912394"/>
                    </a:lnTo>
                    <a:lnTo>
                      <a:pt x="1870590" y="910482"/>
                    </a:lnTo>
                    <a:lnTo>
                      <a:pt x="1871107" y="910440"/>
                    </a:lnTo>
                    <a:lnTo>
                      <a:pt x="1871633" y="912403"/>
                    </a:lnTo>
                    <a:lnTo>
                      <a:pt x="1872151" y="915993"/>
                    </a:lnTo>
                    <a:lnTo>
                      <a:pt x="1872677" y="920377"/>
                    </a:lnTo>
                    <a:lnTo>
                      <a:pt x="1873195" y="924477"/>
                    </a:lnTo>
                    <a:lnTo>
                      <a:pt x="1873713" y="927158"/>
                    </a:lnTo>
                    <a:lnTo>
                      <a:pt x="1874239" y="927508"/>
                    </a:lnTo>
                    <a:lnTo>
                      <a:pt x="1874757" y="924970"/>
                    </a:lnTo>
                    <a:lnTo>
                      <a:pt x="1875283" y="919584"/>
                    </a:lnTo>
                    <a:lnTo>
                      <a:pt x="1875800" y="911994"/>
                    </a:lnTo>
                    <a:lnTo>
                      <a:pt x="1876318" y="903376"/>
                    </a:lnTo>
                    <a:lnTo>
                      <a:pt x="1876844" y="895151"/>
                    </a:lnTo>
                    <a:lnTo>
                      <a:pt x="1877362" y="888746"/>
                    </a:lnTo>
                    <a:lnTo>
                      <a:pt x="1877888" y="885364"/>
                    </a:lnTo>
                    <a:lnTo>
                      <a:pt x="1878405" y="885732"/>
                    </a:lnTo>
                    <a:lnTo>
                      <a:pt x="1878923" y="889924"/>
                    </a:lnTo>
                    <a:lnTo>
                      <a:pt x="1879449" y="897247"/>
                    </a:lnTo>
                    <a:lnTo>
                      <a:pt x="1879967" y="906324"/>
                    </a:lnTo>
                    <a:lnTo>
                      <a:pt x="1880493" y="915375"/>
                    </a:lnTo>
                    <a:lnTo>
                      <a:pt x="1881011" y="922582"/>
                    </a:lnTo>
                    <a:lnTo>
                      <a:pt x="1881528" y="926423"/>
                    </a:lnTo>
                    <a:lnTo>
                      <a:pt x="1882055" y="925955"/>
                    </a:lnTo>
                    <a:lnTo>
                      <a:pt x="1882572" y="921045"/>
                    </a:lnTo>
                    <a:lnTo>
                      <a:pt x="1883098" y="912436"/>
                    </a:lnTo>
                    <a:lnTo>
                      <a:pt x="1883616" y="901572"/>
                    </a:lnTo>
                    <a:lnTo>
                      <a:pt x="1884134" y="890358"/>
                    </a:lnTo>
                    <a:lnTo>
                      <a:pt x="1884660" y="880814"/>
                    </a:lnTo>
                    <a:lnTo>
                      <a:pt x="1885178" y="874685"/>
                    </a:lnTo>
                    <a:lnTo>
                      <a:pt x="1885704" y="873156"/>
                    </a:lnTo>
                    <a:lnTo>
                      <a:pt x="1886221" y="876555"/>
                    </a:lnTo>
                    <a:lnTo>
                      <a:pt x="1886739" y="884337"/>
                    </a:lnTo>
                    <a:lnTo>
                      <a:pt x="1887265" y="895093"/>
                    </a:lnTo>
                    <a:lnTo>
                      <a:pt x="1887783" y="906875"/>
                    </a:lnTo>
                    <a:lnTo>
                      <a:pt x="1888309" y="917580"/>
                    </a:lnTo>
                    <a:lnTo>
                      <a:pt x="1888827" y="925262"/>
                    </a:lnTo>
                    <a:lnTo>
                      <a:pt x="1889344" y="928602"/>
                    </a:lnTo>
                    <a:lnTo>
                      <a:pt x="1889870" y="927066"/>
                    </a:lnTo>
                    <a:lnTo>
                      <a:pt x="1890388" y="921028"/>
                    </a:lnTo>
                    <a:lnTo>
                      <a:pt x="1890914" y="911718"/>
                    </a:lnTo>
                    <a:lnTo>
                      <a:pt x="1891432" y="900954"/>
                    </a:lnTo>
                    <a:lnTo>
                      <a:pt x="1891950" y="890792"/>
                    </a:lnTo>
                    <a:lnTo>
                      <a:pt x="1892476" y="883160"/>
                    </a:lnTo>
                    <a:lnTo>
                      <a:pt x="1892993" y="879461"/>
                    </a:lnTo>
                    <a:lnTo>
                      <a:pt x="1893519" y="880346"/>
                    </a:lnTo>
                    <a:lnTo>
                      <a:pt x="1894037" y="885607"/>
                    </a:lnTo>
                    <a:lnTo>
                      <a:pt x="1894555" y="894283"/>
                    </a:lnTo>
                    <a:lnTo>
                      <a:pt x="1895081" y="904821"/>
                    </a:lnTo>
                    <a:lnTo>
                      <a:pt x="1895599" y="915367"/>
                    </a:lnTo>
                    <a:lnTo>
                      <a:pt x="1896125" y="924143"/>
                    </a:lnTo>
                    <a:lnTo>
                      <a:pt x="1896642" y="929771"/>
                    </a:lnTo>
                    <a:lnTo>
                      <a:pt x="1897160" y="931525"/>
                    </a:lnTo>
                    <a:lnTo>
                      <a:pt x="1897686" y="929429"/>
                    </a:lnTo>
                    <a:lnTo>
                      <a:pt x="1898204" y="924193"/>
                    </a:lnTo>
                    <a:lnTo>
                      <a:pt x="1898730" y="917095"/>
                    </a:lnTo>
                    <a:lnTo>
                      <a:pt x="1899248" y="909706"/>
                    </a:lnTo>
                    <a:lnTo>
                      <a:pt x="1899766" y="903543"/>
                    </a:lnTo>
                    <a:lnTo>
                      <a:pt x="1900291" y="899769"/>
                    </a:lnTo>
                    <a:lnTo>
                      <a:pt x="1900809" y="898992"/>
                    </a:lnTo>
                    <a:lnTo>
                      <a:pt x="1901335" y="901230"/>
                    </a:lnTo>
                    <a:lnTo>
                      <a:pt x="1901853" y="905981"/>
                    </a:lnTo>
                    <a:lnTo>
                      <a:pt x="1902371" y="912302"/>
                    </a:lnTo>
                    <a:lnTo>
                      <a:pt x="1902897" y="918991"/>
                    </a:lnTo>
                    <a:lnTo>
                      <a:pt x="1903414" y="924886"/>
                    </a:lnTo>
                    <a:lnTo>
                      <a:pt x="1903941" y="929095"/>
                    </a:lnTo>
                    <a:lnTo>
                      <a:pt x="1904458" y="931174"/>
                    </a:lnTo>
                    <a:lnTo>
                      <a:pt x="1904976" y="931141"/>
                    </a:lnTo>
                    <a:lnTo>
                      <a:pt x="1905502" y="929420"/>
                    </a:lnTo>
                    <a:lnTo>
                      <a:pt x="1906020" y="926715"/>
                    </a:lnTo>
                    <a:lnTo>
                      <a:pt x="1906546" y="923893"/>
                    </a:lnTo>
                    <a:lnTo>
                      <a:pt x="1907064" y="921738"/>
                    </a:lnTo>
                    <a:lnTo>
                      <a:pt x="1907581" y="920761"/>
                    </a:lnTo>
                    <a:lnTo>
                      <a:pt x="1908107" y="921087"/>
                    </a:lnTo>
                    <a:lnTo>
                      <a:pt x="1908625" y="922490"/>
                    </a:lnTo>
                    <a:lnTo>
                      <a:pt x="1909151" y="924536"/>
                    </a:lnTo>
                    <a:lnTo>
                      <a:pt x="1909669" y="926657"/>
                    </a:lnTo>
                    <a:lnTo>
                      <a:pt x="1910187" y="928251"/>
                    </a:lnTo>
                    <a:lnTo>
                      <a:pt x="1910713" y="928886"/>
                    </a:lnTo>
                    <a:lnTo>
                      <a:pt x="1911230" y="928427"/>
                    </a:lnTo>
                    <a:lnTo>
                      <a:pt x="1911757" y="927116"/>
                    </a:lnTo>
                    <a:lnTo>
                      <a:pt x="1912274" y="925454"/>
                    </a:lnTo>
                    <a:lnTo>
                      <a:pt x="1912792" y="924043"/>
                    </a:lnTo>
                    <a:lnTo>
                      <a:pt x="1913318" y="923450"/>
                    </a:lnTo>
                    <a:lnTo>
                      <a:pt x="1913836" y="924101"/>
                    </a:lnTo>
                    <a:lnTo>
                      <a:pt x="1914362" y="926172"/>
                    </a:lnTo>
                    <a:lnTo>
                      <a:pt x="1914879" y="929446"/>
                    </a:lnTo>
                    <a:lnTo>
                      <a:pt x="1915397" y="933328"/>
                    </a:lnTo>
                    <a:lnTo>
                      <a:pt x="1915923" y="936969"/>
                    </a:lnTo>
                    <a:lnTo>
                      <a:pt x="1916441" y="939482"/>
                    </a:lnTo>
                    <a:lnTo>
                      <a:pt x="1916967" y="940159"/>
                    </a:lnTo>
                    <a:lnTo>
                      <a:pt x="1917485" y="938581"/>
                    </a:lnTo>
                    <a:lnTo>
                      <a:pt x="1918002" y="934740"/>
                    </a:lnTo>
                    <a:lnTo>
                      <a:pt x="1918528" y="929120"/>
                    </a:lnTo>
                    <a:lnTo>
                      <a:pt x="1919046" y="922665"/>
                    </a:lnTo>
                    <a:lnTo>
                      <a:pt x="1919572" y="916561"/>
                    </a:lnTo>
                    <a:lnTo>
                      <a:pt x="1920090" y="912010"/>
                    </a:lnTo>
                    <a:lnTo>
                      <a:pt x="1920608" y="909939"/>
                    </a:lnTo>
                    <a:lnTo>
                      <a:pt x="1921134" y="910883"/>
                    </a:lnTo>
                    <a:lnTo>
                      <a:pt x="1921652" y="914858"/>
                    </a:lnTo>
                    <a:lnTo>
                      <a:pt x="1922178" y="921262"/>
                    </a:lnTo>
                    <a:lnTo>
                      <a:pt x="1922695" y="928928"/>
                    </a:lnTo>
                    <a:lnTo>
                      <a:pt x="1923213" y="936334"/>
                    </a:lnTo>
                    <a:lnTo>
                      <a:pt x="1923739" y="941946"/>
                    </a:lnTo>
                    <a:lnTo>
                      <a:pt x="1924257" y="944509"/>
                    </a:lnTo>
                    <a:lnTo>
                      <a:pt x="1924783" y="943307"/>
                    </a:lnTo>
                    <a:lnTo>
                      <a:pt x="1925300" y="938247"/>
                    </a:lnTo>
                    <a:lnTo>
                      <a:pt x="1925818" y="929980"/>
                    </a:lnTo>
                    <a:lnTo>
                      <a:pt x="1926344" y="919784"/>
                    </a:lnTo>
                    <a:lnTo>
                      <a:pt x="1926862" y="909355"/>
                    </a:lnTo>
                    <a:lnTo>
                      <a:pt x="1927388" y="900479"/>
                    </a:lnTo>
                    <a:lnTo>
                      <a:pt x="1927906" y="894683"/>
                    </a:lnTo>
                    <a:lnTo>
                      <a:pt x="1928423" y="892980"/>
                    </a:lnTo>
                    <a:lnTo>
                      <a:pt x="1928950" y="895677"/>
                    </a:lnTo>
                    <a:lnTo>
                      <a:pt x="1929467" y="902257"/>
                    </a:lnTo>
                    <a:lnTo>
                      <a:pt x="1929993" y="911442"/>
                    </a:lnTo>
                    <a:lnTo>
                      <a:pt x="1930511" y="921429"/>
                    </a:lnTo>
                    <a:lnTo>
                      <a:pt x="1931029" y="930255"/>
                    </a:lnTo>
                    <a:lnTo>
                      <a:pt x="1931555" y="936159"/>
                    </a:lnTo>
                    <a:lnTo>
                      <a:pt x="1932073" y="937904"/>
                    </a:lnTo>
                    <a:lnTo>
                      <a:pt x="1932599" y="934998"/>
                    </a:lnTo>
                    <a:lnTo>
                      <a:pt x="1933116" y="927792"/>
                    </a:lnTo>
                    <a:lnTo>
                      <a:pt x="1933634" y="917430"/>
                    </a:lnTo>
                    <a:lnTo>
                      <a:pt x="1934160" y="905656"/>
                    </a:lnTo>
                    <a:lnTo>
                      <a:pt x="1934678" y="894450"/>
                    </a:lnTo>
                    <a:lnTo>
                      <a:pt x="1935204" y="885690"/>
                    </a:lnTo>
                    <a:lnTo>
                      <a:pt x="1935722" y="880805"/>
                    </a:lnTo>
                    <a:lnTo>
                      <a:pt x="1936239" y="880480"/>
                    </a:lnTo>
                    <a:lnTo>
                      <a:pt x="1936765" y="884588"/>
                    </a:lnTo>
                    <a:lnTo>
                      <a:pt x="1937283" y="892162"/>
                    </a:lnTo>
                    <a:lnTo>
                      <a:pt x="1937809" y="901664"/>
                    </a:lnTo>
                    <a:lnTo>
                      <a:pt x="1938327" y="911225"/>
                    </a:lnTo>
                    <a:lnTo>
                      <a:pt x="1938845" y="918974"/>
                    </a:lnTo>
                    <a:lnTo>
                      <a:pt x="1939371" y="923458"/>
                    </a:lnTo>
                    <a:lnTo>
                      <a:pt x="1939888" y="923826"/>
                    </a:lnTo>
                    <a:lnTo>
                      <a:pt x="1940414" y="920060"/>
                    </a:lnTo>
                    <a:lnTo>
                      <a:pt x="1940932" y="912870"/>
                    </a:lnTo>
                    <a:lnTo>
                      <a:pt x="1941450" y="903593"/>
                    </a:lnTo>
                    <a:lnTo>
                      <a:pt x="1941976" y="893915"/>
                    </a:lnTo>
                    <a:lnTo>
                      <a:pt x="1942494" y="885532"/>
                    </a:lnTo>
                    <a:lnTo>
                      <a:pt x="1943020" y="879795"/>
                    </a:lnTo>
                    <a:lnTo>
                      <a:pt x="1943538" y="877482"/>
                    </a:lnTo>
                    <a:lnTo>
                      <a:pt x="1944055" y="878709"/>
                    </a:lnTo>
                    <a:lnTo>
                      <a:pt x="1944581" y="882968"/>
                    </a:lnTo>
                    <a:lnTo>
                      <a:pt x="1945099" y="889247"/>
                    </a:lnTo>
                    <a:lnTo>
                      <a:pt x="1945625" y="896228"/>
                    </a:lnTo>
                    <a:lnTo>
                      <a:pt x="1946143" y="902499"/>
                    </a:lnTo>
                    <a:lnTo>
                      <a:pt x="1946661" y="906900"/>
                    </a:lnTo>
                    <a:lnTo>
                      <a:pt x="1947186" y="908720"/>
                    </a:lnTo>
                    <a:lnTo>
                      <a:pt x="1947704" y="907827"/>
                    </a:lnTo>
                    <a:lnTo>
                      <a:pt x="1948230" y="904662"/>
                    </a:lnTo>
                    <a:lnTo>
                      <a:pt x="1948748" y="900028"/>
                    </a:lnTo>
                    <a:lnTo>
                      <a:pt x="1949266" y="894984"/>
                    </a:lnTo>
                    <a:lnTo>
                      <a:pt x="1949792" y="890575"/>
                    </a:lnTo>
                    <a:lnTo>
                      <a:pt x="1950309" y="887594"/>
                    </a:lnTo>
                    <a:lnTo>
                      <a:pt x="1950836" y="886408"/>
                    </a:lnTo>
                    <a:lnTo>
                      <a:pt x="1951353" y="886959"/>
                    </a:lnTo>
                    <a:lnTo>
                      <a:pt x="1951871" y="888855"/>
                    </a:lnTo>
                    <a:lnTo>
                      <a:pt x="1952397" y="891494"/>
                    </a:lnTo>
                    <a:lnTo>
                      <a:pt x="1952915" y="894182"/>
                    </a:lnTo>
                    <a:lnTo>
                      <a:pt x="1953441" y="896245"/>
                    </a:lnTo>
                    <a:lnTo>
                      <a:pt x="1953959" y="897239"/>
                    </a:lnTo>
                    <a:lnTo>
                      <a:pt x="1954476" y="897105"/>
                    </a:lnTo>
                    <a:lnTo>
                      <a:pt x="1955002" y="896136"/>
                    </a:lnTo>
                    <a:lnTo>
                      <a:pt x="1955520" y="894859"/>
                    </a:lnTo>
                    <a:lnTo>
                      <a:pt x="1956046" y="893873"/>
                    </a:lnTo>
                    <a:lnTo>
                      <a:pt x="1956564" y="893673"/>
                    </a:lnTo>
                    <a:lnTo>
                      <a:pt x="1957081" y="894592"/>
                    </a:lnTo>
                    <a:lnTo>
                      <a:pt x="1957608" y="896662"/>
                    </a:lnTo>
                    <a:lnTo>
                      <a:pt x="1958125" y="899535"/>
                    </a:lnTo>
                    <a:lnTo>
                      <a:pt x="1958652" y="902574"/>
                    </a:lnTo>
                    <a:lnTo>
                      <a:pt x="1959169" y="905013"/>
                    </a:lnTo>
                    <a:lnTo>
                      <a:pt x="1959687" y="906182"/>
                    </a:lnTo>
                    <a:lnTo>
                      <a:pt x="1960213" y="905656"/>
                    </a:lnTo>
                    <a:lnTo>
                      <a:pt x="1960731" y="903368"/>
                    </a:lnTo>
                    <a:lnTo>
                      <a:pt x="1961257" y="899618"/>
                    </a:lnTo>
                    <a:lnTo>
                      <a:pt x="1961774" y="895143"/>
                    </a:lnTo>
                    <a:lnTo>
                      <a:pt x="1962292" y="890968"/>
                    </a:lnTo>
                    <a:lnTo>
                      <a:pt x="1962818" y="888137"/>
                    </a:lnTo>
                    <a:lnTo>
                      <a:pt x="1963336" y="887469"/>
                    </a:lnTo>
                    <a:lnTo>
                      <a:pt x="1963862" y="889373"/>
                    </a:lnTo>
                    <a:lnTo>
                      <a:pt x="1964380" y="893807"/>
                    </a:lnTo>
                    <a:lnTo>
                      <a:pt x="1964897" y="900270"/>
                    </a:lnTo>
                    <a:lnTo>
                      <a:pt x="1965423" y="907768"/>
                    </a:lnTo>
                    <a:lnTo>
                      <a:pt x="1965941" y="914983"/>
                    </a:lnTo>
                    <a:lnTo>
                      <a:pt x="1966467" y="920511"/>
                    </a:lnTo>
                    <a:lnTo>
                      <a:pt x="1966985" y="923233"/>
                    </a:lnTo>
                    <a:lnTo>
                      <a:pt x="1967503" y="922515"/>
                    </a:lnTo>
                    <a:lnTo>
                      <a:pt x="1968029" y="918365"/>
                    </a:lnTo>
                    <a:lnTo>
                      <a:pt x="1968547" y="911451"/>
                    </a:lnTo>
                    <a:lnTo>
                      <a:pt x="1969072" y="903025"/>
                    </a:lnTo>
                    <a:lnTo>
                      <a:pt x="1969590" y="894717"/>
                    </a:lnTo>
                    <a:lnTo>
                      <a:pt x="1970108" y="888153"/>
                    </a:lnTo>
                    <a:lnTo>
                      <a:pt x="1970634" y="884671"/>
                    </a:lnTo>
                    <a:lnTo>
                      <a:pt x="1971152" y="885031"/>
                    </a:lnTo>
                    <a:lnTo>
                      <a:pt x="1971678" y="889339"/>
                    </a:lnTo>
                    <a:lnTo>
                      <a:pt x="1972195" y="897030"/>
                    </a:lnTo>
                    <a:lnTo>
                      <a:pt x="1972713" y="906866"/>
                    </a:lnTo>
                    <a:lnTo>
                      <a:pt x="1973239" y="917146"/>
                    </a:lnTo>
                    <a:lnTo>
                      <a:pt x="1973757" y="925988"/>
                    </a:lnTo>
                    <a:lnTo>
                      <a:pt x="1974283" y="931775"/>
                    </a:lnTo>
                    <a:lnTo>
                      <a:pt x="1974801" y="933420"/>
                    </a:lnTo>
                    <a:lnTo>
                      <a:pt x="1975319" y="930606"/>
                    </a:lnTo>
                    <a:lnTo>
                      <a:pt x="1975845" y="923826"/>
                    </a:lnTo>
                    <a:lnTo>
                      <a:pt x="1976362" y="914290"/>
                    </a:lnTo>
                    <a:lnTo>
                      <a:pt x="1976888" y="903752"/>
                    </a:lnTo>
                    <a:lnTo>
                      <a:pt x="1977406" y="894124"/>
                    </a:lnTo>
                    <a:lnTo>
                      <a:pt x="1977924" y="887143"/>
                    </a:lnTo>
                    <a:lnTo>
                      <a:pt x="1978450" y="884037"/>
                    </a:lnTo>
                    <a:lnTo>
                      <a:pt x="1978968" y="885356"/>
                    </a:lnTo>
                    <a:lnTo>
                      <a:pt x="1979494" y="890817"/>
                    </a:lnTo>
                    <a:lnTo>
                      <a:pt x="1980011" y="899418"/>
                    </a:lnTo>
                    <a:lnTo>
                      <a:pt x="1980529" y="909538"/>
                    </a:lnTo>
                    <a:lnTo>
                      <a:pt x="1981055" y="919325"/>
                    </a:lnTo>
                    <a:lnTo>
                      <a:pt x="1981573" y="927007"/>
                    </a:lnTo>
                    <a:lnTo>
                      <a:pt x="1982099" y="931216"/>
                    </a:lnTo>
                    <a:lnTo>
                      <a:pt x="1982617" y="931241"/>
                    </a:lnTo>
                    <a:lnTo>
                      <a:pt x="1983134" y="927141"/>
                    </a:lnTo>
                    <a:lnTo>
                      <a:pt x="1983660" y="919692"/>
                    </a:lnTo>
                    <a:lnTo>
                      <a:pt x="1984178" y="910265"/>
                    </a:lnTo>
                    <a:lnTo>
                      <a:pt x="1984704" y="900562"/>
                    </a:lnTo>
                    <a:lnTo>
                      <a:pt x="1985222" y="892287"/>
                    </a:lnTo>
                    <a:lnTo>
                      <a:pt x="1985740" y="886818"/>
                    </a:lnTo>
                    <a:lnTo>
                      <a:pt x="1986266" y="884972"/>
                    </a:lnTo>
                    <a:lnTo>
                      <a:pt x="1986783" y="886818"/>
                    </a:lnTo>
                    <a:lnTo>
                      <a:pt x="1987309" y="891752"/>
                    </a:lnTo>
                    <a:lnTo>
                      <a:pt x="1987827" y="898625"/>
                    </a:lnTo>
                    <a:lnTo>
                      <a:pt x="1988345" y="906040"/>
                    </a:lnTo>
                    <a:lnTo>
                      <a:pt x="1988871" y="912578"/>
                    </a:lnTo>
                    <a:lnTo>
                      <a:pt x="1989389" y="917020"/>
                    </a:lnTo>
                    <a:lnTo>
                      <a:pt x="1989915" y="918624"/>
                    </a:lnTo>
                    <a:lnTo>
                      <a:pt x="1990433" y="917196"/>
                    </a:lnTo>
                    <a:lnTo>
                      <a:pt x="1990950" y="913121"/>
                    </a:lnTo>
                    <a:lnTo>
                      <a:pt x="1991476" y="907226"/>
                    </a:lnTo>
                    <a:lnTo>
                      <a:pt x="1991994" y="900637"/>
                    </a:lnTo>
                    <a:lnTo>
                      <a:pt x="1992520" y="894566"/>
                    </a:lnTo>
                    <a:lnTo>
                      <a:pt x="1993038" y="890024"/>
                    </a:lnTo>
                    <a:lnTo>
                      <a:pt x="1993555" y="887611"/>
                    </a:lnTo>
                    <a:lnTo>
                      <a:pt x="1994081" y="887410"/>
                    </a:lnTo>
                    <a:lnTo>
                      <a:pt x="1994599" y="889030"/>
                    </a:lnTo>
                    <a:lnTo>
                      <a:pt x="1995125" y="891778"/>
                    </a:lnTo>
                    <a:lnTo>
                      <a:pt x="1995643" y="894850"/>
                    </a:lnTo>
                    <a:lnTo>
                      <a:pt x="1996161" y="897464"/>
                    </a:lnTo>
                    <a:lnTo>
                      <a:pt x="1996687" y="898992"/>
                    </a:lnTo>
                    <a:lnTo>
                      <a:pt x="1997204" y="899117"/>
                    </a:lnTo>
                    <a:lnTo>
                      <a:pt x="1997731" y="897915"/>
                    </a:lnTo>
                    <a:lnTo>
                      <a:pt x="1998248" y="895777"/>
                    </a:lnTo>
                    <a:lnTo>
                      <a:pt x="1998766" y="893281"/>
                    </a:lnTo>
                    <a:lnTo>
                      <a:pt x="1999292" y="891018"/>
                    </a:lnTo>
                    <a:lnTo>
                      <a:pt x="1999810" y="889498"/>
                    </a:lnTo>
                    <a:lnTo>
                      <a:pt x="2000336" y="888997"/>
                    </a:lnTo>
                    <a:lnTo>
                      <a:pt x="2000854" y="889498"/>
                    </a:lnTo>
                    <a:lnTo>
                      <a:pt x="2001371" y="890617"/>
                    </a:lnTo>
                    <a:lnTo>
                      <a:pt x="2001897" y="891761"/>
                    </a:lnTo>
                    <a:lnTo>
                      <a:pt x="2002415" y="892287"/>
                    </a:lnTo>
                    <a:lnTo>
                      <a:pt x="2002941" y="891744"/>
                    </a:lnTo>
                    <a:lnTo>
                      <a:pt x="2003459" y="889899"/>
                    </a:lnTo>
                    <a:lnTo>
                      <a:pt x="2003976" y="886826"/>
                    </a:lnTo>
                    <a:lnTo>
                      <a:pt x="2004503" y="882951"/>
                    </a:lnTo>
                    <a:lnTo>
                      <a:pt x="2005020" y="878985"/>
                    </a:lnTo>
                    <a:lnTo>
                      <a:pt x="2005546" y="875829"/>
                    </a:lnTo>
                    <a:lnTo>
                      <a:pt x="2006064" y="874259"/>
                    </a:lnTo>
                    <a:lnTo>
                      <a:pt x="2006582" y="874751"/>
                    </a:lnTo>
                    <a:lnTo>
                      <a:pt x="2007108" y="877348"/>
                    </a:lnTo>
                    <a:lnTo>
                      <a:pt x="2007626" y="881665"/>
                    </a:lnTo>
                    <a:lnTo>
                      <a:pt x="2008152" y="886943"/>
                    </a:lnTo>
                    <a:lnTo>
                      <a:pt x="2008669" y="892111"/>
                    </a:lnTo>
                    <a:lnTo>
                      <a:pt x="2009187" y="895994"/>
                    </a:lnTo>
                    <a:lnTo>
                      <a:pt x="2009713" y="897606"/>
                    </a:lnTo>
                    <a:lnTo>
                      <a:pt x="2010231" y="896337"/>
                    </a:lnTo>
                    <a:lnTo>
                      <a:pt x="2010757" y="892153"/>
                    </a:lnTo>
                    <a:lnTo>
                      <a:pt x="2011275" y="885565"/>
                    </a:lnTo>
                    <a:lnTo>
                      <a:pt x="2011792" y="877599"/>
                    </a:lnTo>
                    <a:lnTo>
                      <a:pt x="2012319" y="869666"/>
                    </a:lnTo>
                    <a:lnTo>
                      <a:pt x="2012836" y="863295"/>
                    </a:lnTo>
                    <a:lnTo>
                      <a:pt x="2013362" y="859813"/>
                    </a:lnTo>
                    <a:lnTo>
                      <a:pt x="2013880" y="859980"/>
                    </a:lnTo>
                    <a:lnTo>
                      <a:pt x="2014398" y="863863"/>
                    </a:lnTo>
                    <a:lnTo>
                      <a:pt x="2014924" y="870877"/>
                    </a:lnTo>
                    <a:lnTo>
                      <a:pt x="2015442" y="879828"/>
                    </a:lnTo>
                    <a:lnTo>
                      <a:pt x="2015967" y="889114"/>
                    </a:lnTo>
                    <a:lnTo>
                      <a:pt x="2016485" y="897005"/>
                    </a:lnTo>
                    <a:lnTo>
                      <a:pt x="2017003" y="901948"/>
                    </a:lnTo>
                    <a:lnTo>
                      <a:pt x="2017529" y="902933"/>
                    </a:lnTo>
                    <a:lnTo>
                      <a:pt x="2018047" y="899685"/>
                    </a:lnTo>
                    <a:lnTo>
                      <a:pt x="2018573" y="892704"/>
                    </a:lnTo>
                    <a:lnTo>
                      <a:pt x="2019090" y="883168"/>
                    </a:lnTo>
                    <a:lnTo>
                      <a:pt x="2019608" y="872797"/>
                    </a:lnTo>
                    <a:lnTo>
                      <a:pt x="2020134" y="863537"/>
                    </a:lnTo>
                    <a:lnTo>
                      <a:pt x="2020652" y="857116"/>
                    </a:lnTo>
                    <a:lnTo>
                      <a:pt x="2021178" y="854744"/>
                    </a:lnTo>
                    <a:lnTo>
                      <a:pt x="2021696" y="856890"/>
                    </a:lnTo>
                    <a:lnTo>
                      <a:pt x="2022214" y="863186"/>
                    </a:lnTo>
                    <a:lnTo>
                      <a:pt x="2022740" y="872539"/>
                    </a:lnTo>
                    <a:lnTo>
                      <a:pt x="2023257" y="883277"/>
                    </a:lnTo>
                    <a:lnTo>
                      <a:pt x="2023783" y="893481"/>
                    </a:lnTo>
                    <a:lnTo>
                      <a:pt x="2024301" y="901322"/>
                    </a:lnTo>
                    <a:lnTo>
                      <a:pt x="2024819" y="905439"/>
                    </a:lnTo>
                    <a:lnTo>
                      <a:pt x="2025345" y="905180"/>
                    </a:lnTo>
                    <a:lnTo>
                      <a:pt x="2025863" y="900721"/>
                    </a:lnTo>
                    <a:lnTo>
                      <a:pt x="2026389" y="892963"/>
                    </a:lnTo>
                    <a:lnTo>
                      <a:pt x="2026906" y="883419"/>
                    </a:lnTo>
                    <a:lnTo>
                      <a:pt x="2027424" y="873883"/>
                    </a:lnTo>
                    <a:lnTo>
                      <a:pt x="2027950" y="866134"/>
                    </a:lnTo>
                    <a:lnTo>
                      <a:pt x="2028468" y="861558"/>
                    </a:lnTo>
                    <a:lnTo>
                      <a:pt x="2028994" y="860923"/>
                    </a:lnTo>
                    <a:lnTo>
                      <a:pt x="2029512" y="864289"/>
                    </a:lnTo>
                    <a:lnTo>
                      <a:pt x="2030029" y="870927"/>
                    </a:lnTo>
                    <a:lnTo>
                      <a:pt x="2030555" y="879586"/>
                    </a:lnTo>
                    <a:lnTo>
                      <a:pt x="2031073" y="888646"/>
                    </a:lnTo>
                    <a:lnTo>
                      <a:pt x="2031599" y="896529"/>
                    </a:lnTo>
                    <a:lnTo>
                      <a:pt x="2032117" y="901923"/>
                    </a:lnTo>
                    <a:lnTo>
                      <a:pt x="2032635" y="904044"/>
                    </a:lnTo>
                    <a:lnTo>
                      <a:pt x="2033161" y="902766"/>
                    </a:lnTo>
                    <a:lnTo>
                      <a:pt x="2033678" y="898575"/>
                    </a:lnTo>
                    <a:lnTo>
                      <a:pt x="2034204" y="892487"/>
                    </a:lnTo>
                    <a:lnTo>
                      <a:pt x="2034722" y="885757"/>
                    </a:lnTo>
                    <a:lnTo>
                      <a:pt x="2035240" y="879695"/>
                    </a:lnTo>
                    <a:lnTo>
                      <a:pt x="2035766" y="875411"/>
                    </a:lnTo>
                    <a:lnTo>
                      <a:pt x="2036284" y="873599"/>
                    </a:lnTo>
                    <a:lnTo>
                      <a:pt x="2036810" y="874434"/>
                    </a:lnTo>
                    <a:lnTo>
                      <a:pt x="2037328" y="877540"/>
                    </a:lnTo>
                    <a:lnTo>
                      <a:pt x="2037845" y="882125"/>
                    </a:lnTo>
                    <a:lnTo>
                      <a:pt x="2038371" y="887227"/>
                    </a:lnTo>
                    <a:lnTo>
                      <a:pt x="2038889" y="891886"/>
                    </a:lnTo>
                    <a:lnTo>
                      <a:pt x="2039415" y="895293"/>
                    </a:lnTo>
                    <a:lnTo>
                      <a:pt x="2039933" y="896980"/>
                    </a:lnTo>
                    <a:lnTo>
                      <a:pt x="2040450" y="896854"/>
                    </a:lnTo>
                    <a:lnTo>
                      <a:pt x="2040976" y="895268"/>
                    </a:lnTo>
                    <a:lnTo>
                      <a:pt x="2041494" y="892813"/>
                    </a:lnTo>
                    <a:lnTo>
                      <a:pt x="2042020" y="890199"/>
                    </a:lnTo>
                    <a:lnTo>
                      <a:pt x="2042538" y="888062"/>
                    </a:lnTo>
                    <a:lnTo>
                      <a:pt x="2043056" y="886834"/>
                    </a:lnTo>
                    <a:lnTo>
                      <a:pt x="2043582" y="886726"/>
                    </a:lnTo>
                    <a:lnTo>
                      <a:pt x="2044100" y="887577"/>
                    </a:lnTo>
                    <a:lnTo>
                      <a:pt x="2044626" y="888972"/>
                    </a:lnTo>
                    <a:lnTo>
                      <a:pt x="2045143" y="890333"/>
                    </a:lnTo>
                    <a:lnTo>
                      <a:pt x="2045661" y="891160"/>
                    </a:lnTo>
                    <a:lnTo>
                      <a:pt x="2046187" y="891118"/>
                    </a:lnTo>
                    <a:lnTo>
                      <a:pt x="2046705" y="890141"/>
                    </a:lnTo>
                    <a:lnTo>
                      <a:pt x="2047231" y="888354"/>
                    </a:lnTo>
                    <a:lnTo>
                      <a:pt x="2047749" y="886183"/>
                    </a:lnTo>
                    <a:lnTo>
                      <a:pt x="2048266" y="884221"/>
                    </a:lnTo>
                    <a:lnTo>
                      <a:pt x="2048792" y="883102"/>
                    </a:lnTo>
                    <a:lnTo>
                      <a:pt x="2049310" y="883294"/>
                    </a:lnTo>
                    <a:lnTo>
                      <a:pt x="2049836" y="884914"/>
                    </a:lnTo>
                    <a:lnTo>
                      <a:pt x="2050354" y="887778"/>
                    </a:lnTo>
                    <a:lnTo>
                      <a:pt x="2050871" y="891377"/>
                    </a:lnTo>
                    <a:lnTo>
                      <a:pt x="2051398" y="894967"/>
                    </a:lnTo>
                    <a:lnTo>
                      <a:pt x="2051915" y="897681"/>
                    </a:lnTo>
                    <a:lnTo>
                      <a:pt x="2052441" y="898708"/>
                    </a:lnTo>
                    <a:lnTo>
                      <a:pt x="2052959" y="897539"/>
                    </a:lnTo>
                    <a:lnTo>
                      <a:pt x="2053477" y="894107"/>
                    </a:lnTo>
                    <a:lnTo>
                      <a:pt x="2054003" y="888830"/>
                    </a:lnTo>
                    <a:lnTo>
                      <a:pt x="2054521" y="882500"/>
                    </a:lnTo>
                    <a:lnTo>
                      <a:pt x="2055047" y="876171"/>
                    </a:lnTo>
                    <a:lnTo>
                      <a:pt x="2055564" y="871027"/>
                    </a:lnTo>
                    <a:lnTo>
                      <a:pt x="2056082" y="868138"/>
                    </a:lnTo>
                    <a:lnTo>
                      <a:pt x="2056608" y="868163"/>
                    </a:lnTo>
                    <a:lnTo>
                      <a:pt x="2057126" y="871177"/>
                    </a:lnTo>
                    <a:lnTo>
                      <a:pt x="2057652" y="876680"/>
                    </a:lnTo>
                    <a:lnTo>
                      <a:pt x="2058170" y="883694"/>
                    </a:lnTo>
                    <a:lnTo>
                      <a:pt x="2058687" y="890926"/>
                    </a:lnTo>
                    <a:lnTo>
                      <a:pt x="2059214" y="896938"/>
                    </a:lnTo>
                    <a:lnTo>
                      <a:pt x="2059731" y="900387"/>
                    </a:lnTo>
                    <a:lnTo>
                      <a:pt x="2060257" y="900370"/>
                    </a:lnTo>
                    <a:lnTo>
                      <a:pt x="2060775" y="896637"/>
                    </a:lnTo>
                    <a:lnTo>
                      <a:pt x="2061293" y="889631"/>
                    </a:lnTo>
                    <a:lnTo>
                      <a:pt x="2061819" y="880430"/>
                    </a:lnTo>
                    <a:lnTo>
                      <a:pt x="2062336" y="870543"/>
                    </a:lnTo>
                    <a:lnTo>
                      <a:pt x="2062862" y="861683"/>
                    </a:lnTo>
                    <a:lnTo>
                      <a:pt x="2063380" y="855412"/>
                    </a:lnTo>
                    <a:lnTo>
                      <a:pt x="2063898" y="852832"/>
                    </a:lnTo>
                    <a:lnTo>
                      <a:pt x="2064424" y="854360"/>
                    </a:lnTo>
                    <a:lnTo>
                      <a:pt x="2064942" y="859646"/>
                    </a:lnTo>
                    <a:lnTo>
                      <a:pt x="2065468" y="867679"/>
                    </a:lnTo>
                    <a:lnTo>
                      <a:pt x="2065985" y="876947"/>
                    </a:lnTo>
                    <a:lnTo>
                      <a:pt x="2066503" y="885682"/>
                    </a:lnTo>
                    <a:lnTo>
                      <a:pt x="2067029" y="892153"/>
                    </a:lnTo>
                    <a:lnTo>
                      <a:pt x="2067547" y="895017"/>
                    </a:lnTo>
                    <a:lnTo>
                      <a:pt x="2068073" y="893631"/>
                    </a:lnTo>
                    <a:lnTo>
                      <a:pt x="2068591" y="888137"/>
                    </a:lnTo>
                    <a:lnTo>
                      <a:pt x="2069109" y="879436"/>
                    </a:lnTo>
                    <a:lnTo>
                      <a:pt x="2069635" y="869015"/>
                    </a:lnTo>
                    <a:lnTo>
                      <a:pt x="2070152" y="858669"/>
                    </a:lnTo>
                    <a:lnTo>
                      <a:pt x="2070678" y="850185"/>
                    </a:lnTo>
                    <a:lnTo>
                      <a:pt x="2071196" y="844958"/>
                    </a:lnTo>
                    <a:lnTo>
                      <a:pt x="2071714" y="843780"/>
                    </a:lnTo>
                    <a:lnTo>
                      <a:pt x="2072240" y="846678"/>
                    </a:lnTo>
                    <a:lnTo>
                      <a:pt x="2072757" y="852940"/>
                    </a:lnTo>
                    <a:lnTo>
                      <a:pt x="2073284" y="861274"/>
                    </a:lnTo>
                    <a:lnTo>
                      <a:pt x="2073801" y="870025"/>
                    </a:lnTo>
                    <a:lnTo>
                      <a:pt x="2074319" y="877507"/>
                    </a:lnTo>
                    <a:lnTo>
                      <a:pt x="2074845" y="882333"/>
                    </a:lnTo>
                    <a:lnTo>
                      <a:pt x="2075363" y="883653"/>
                    </a:lnTo>
                    <a:lnTo>
                      <a:pt x="2075889" y="881306"/>
                    </a:lnTo>
                    <a:lnTo>
                      <a:pt x="2076407" y="875812"/>
                    </a:lnTo>
                    <a:lnTo>
                      <a:pt x="2076924" y="868230"/>
                    </a:lnTo>
                    <a:lnTo>
                      <a:pt x="2077450" y="859980"/>
                    </a:lnTo>
                    <a:lnTo>
                      <a:pt x="2077968" y="852515"/>
                    </a:lnTo>
                    <a:lnTo>
                      <a:pt x="2078494" y="847104"/>
                    </a:lnTo>
                    <a:lnTo>
                      <a:pt x="2079012" y="844582"/>
                    </a:lnTo>
                    <a:lnTo>
                      <a:pt x="2079530" y="845183"/>
                    </a:lnTo>
                    <a:lnTo>
                      <a:pt x="2080056" y="848532"/>
                    </a:lnTo>
                    <a:lnTo>
                      <a:pt x="2080573" y="853725"/>
                    </a:lnTo>
                    <a:lnTo>
                      <a:pt x="2081100" y="859604"/>
                    </a:lnTo>
                    <a:lnTo>
                      <a:pt x="2081617" y="865007"/>
                    </a:lnTo>
                    <a:lnTo>
                      <a:pt x="2082135" y="868981"/>
                    </a:lnTo>
                    <a:lnTo>
                      <a:pt x="2082661" y="870944"/>
                    </a:lnTo>
                    <a:lnTo>
                      <a:pt x="2083179" y="870735"/>
                    </a:lnTo>
                    <a:lnTo>
                      <a:pt x="2083705" y="868647"/>
                    </a:lnTo>
                    <a:lnTo>
                      <a:pt x="2084223" y="865307"/>
                    </a:lnTo>
                    <a:lnTo>
                      <a:pt x="2084740" y="861533"/>
                    </a:lnTo>
                    <a:lnTo>
                      <a:pt x="2085266" y="858151"/>
                    </a:lnTo>
                    <a:lnTo>
                      <a:pt x="2085784" y="855796"/>
                    </a:lnTo>
                    <a:lnTo>
                      <a:pt x="2086310" y="854878"/>
                    </a:lnTo>
                    <a:lnTo>
                      <a:pt x="2086828" y="855412"/>
                    </a:lnTo>
                    <a:lnTo>
                      <a:pt x="2087345" y="857049"/>
                    </a:lnTo>
                    <a:lnTo>
                      <a:pt x="2087871" y="859203"/>
                    </a:lnTo>
                    <a:lnTo>
                      <a:pt x="2088389" y="861216"/>
                    </a:lnTo>
                    <a:lnTo>
                      <a:pt x="2088915" y="862593"/>
                    </a:lnTo>
                    <a:lnTo>
                      <a:pt x="2089433" y="863119"/>
                    </a:lnTo>
                    <a:lnTo>
                      <a:pt x="2089951" y="862827"/>
                    </a:lnTo>
                    <a:lnTo>
                      <a:pt x="2090477" y="861975"/>
                    </a:lnTo>
                    <a:lnTo>
                      <a:pt x="2090995" y="860998"/>
                    </a:lnTo>
                    <a:lnTo>
                      <a:pt x="2091521" y="860439"/>
                    </a:lnTo>
                    <a:lnTo>
                      <a:pt x="2092038" y="860748"/>
                    </a:lnTo>
                    <a:lnTo>
                      <a:pt x="2092556" y="862134"/>
                    </a:lnTo>
                    <a:lnTo>
                      <a:pt x="2093082" y="864522"/>
                    </a:lnTo>
                    <a:lnTo>
                      <a:pt x="2093600" y="867537"/>
                    </a:lnTo>
                    <a:lnTo>
                      <a:pt x="2094126" y="870635"/>
                    </a:lnTo>
                    <a:lnTo>
                      <a:pt x="2094644" y="873156"/>
                    </a:lnTo>
                    <a:lnTo>
                      <a:pt x="2095161" y="874434"/>
                    </a:lnTo>
                    <a:lnTo>
                      <a:pt x="2095687" y="874042"/>
                    </a:lnTo>
                    <a:lnTo>
                      <a:pt x="2096205" y="871921"/>
                    </a:lnTo>
                    <a:lnTo>
                      <a:pt x="2096731" y="868430"/>
                    </a:lnTo>
                    <a:lnTo>
                      <a:pt x="2097249" y="864238"/>
                    </a:lnTo>
                    <a:lnTo>
                      <a:pt x="2097767" y="860222"/>
                    </a:lnTo>
                    <a:lnTo>
                      <a:pt x="2098293" y="857324"/>
                    </a:lnTo>
                    <a:lnTo>
                      <a:pt x="2098810" y="856381"/>
                    </a:lnTo>
                    <a:lnTo>
                      <a:pt x="2099337" y="857909"/>
                    </a:lnTo>
                    <a:lnTo>
                      <a:pt x="2099854" y="861934"/>
                    </a:lnTo>
                    <a:lnTo>
                      <a:pt x="2100372" y="867912"/>
                    </a:lnTo>
                    <a:lnTo>
                      <a:pt x="2100898" y="874877"/>
                    </a:lnTo>
                    <a:lnTo>
                      <a:pt x="2101416" y="881632"/>
                    </a:lnTo>
                    <a:lnTo>
                      <a:pt x="2101942" y="887010"/>
                    </a:lnTo>
                    <a:lnTo>
                      <a:pt x="2102459" y="889982"/>
                    </a:lnTo>
                    <a:lnTo>
                      <a:pt x="2102977" y="889924"/>
                    </a:lnTo>
                    <a:lnTo>
                      <a:pt x="2103503" y="886742"/>
                    </a:lnTo>
                    <a:lnTo>
                      <a:pt x="2104021" y="880964"/>
                    </a:lnTo>
                    <a:lnTo>
                      <a:pt x="2104547" y="873582"/>
                    </a:lnTo>
                    <a:lnTo>
                      <a:pt x="2105065" y="865950"/>
                    </a:lnTo>
                    <a:lnTo>
                      <a:pt x="2105582" y="859504"/>
                    </a:lnTo>
                    <a:lnTo>
                      <a:pt x="2106109" y="855579"/>
                    </a:lnTo>
                    <a:lnTo>
                      <a:pt x="2106626" y="855095"/>
                    </a:lnTo>
                    <a:lnTo>
                      <a:pt x="2107152" y="858293"/>
                    </a:lnTo>
                    <a:lnTo>
                      <a:pt x="2107670" y="864689"/>
                    </a:lnTo>
                    <a:lnTo>
                      <a:pt x="2108188" y="873173"/>
                    </a:lnTo>
                    <a:lnTo>
                      <a:pt x="2108714" y="882258"/>
                    </a:lnTo>
                    <a:lnTo>
                      <a:pt x="2109232" y="890366"/>
                    </a:lnTo>
                    <a:lnTo>
                      <a:pt x="2109758" y="896070"/>
                    </a:lnTo>
                    <a:lnTo>
                      <a:pt x="2110275" y="898307"/>
                    </a:lnTo>
                    <a:lnTo>
                      <a:pt x="2110793" y="896629"/>
                    </a:lnTo>
                    <a:lnTo>
                      <a:pt x="2111319" y="891318"/>
                    </a:lnTo>
                    <a:lnTo>
                      <a:pt x="2111837" y="883269"/>
                    </a:lnTo>
                    <a:lnTo>
                      <a:pt x="2112363" y="873900"/>
                    </a:lnTo>
                    <a:lnTo>
                      <a:pt x="2112881" y="864856"/>
                    </a:lnTo>
                    <a:lnTo>
                      <a:pt x="2113398" y="857767"/>
                    </a:lnTo>
                    <a:lnTo>
                      <a:pt x="2113924" y="853901"/>
                    </a:lnTo>
                    <a:lnTo>
                      <a:pt x="2114442" y="853909"/>
                    </a:lnTo>
                    <a:lnTo>
                      <a:pt x="2114968" y="857700"/>
                    </a:lnTo>
                    <a:lnTo>
                      <a:pt x="2115486" y="864481"/>
                    </a:lnTo>
                    <a:lnTo>
                      <a:pt x="2116004" y="872956"/>
                    </a:lnTo>
                    <a:lnTo>
                      <a:pt x="2116530" y="881532"/>
                    </a:lnTo>
                    <a:lnTo>
                      <a:pt x="2117047" y="888613"/>
                    </a:lnTo>
                    <a:lnTo>
                      <a:pt x="2117573" y="892880"/>
                    </a:lnTo>
                    <a:lnTo>
                      <a:pt x="2118091" y="893548"/>
                    </a:lnTo>
                    <a:lnTo>
                      <a:pt x="2118609" y="890517"/>
                    </a:lnTo>
                    <a:lnTo>
                      <a:pt x="2119135" y="884354"/>
                    </a:lnTo>
                    <a:lnTo>
                      <a:pt x="2119653" y="876179"/>
                    </a:lnTo>
                    <a:lnTo>
                      <a:pt x="2120179" y="867403"/>
                    </a:lnTo>
                    <a:lnTo>
                      <a:pt x="2120696" y="859520"/>
                    </a:lnTo>
                    <a:lnTo>
                      <a:pt x="2121214" y="853767"/>
                    </a:lnTo>
                    <a:lnTo>
                      <a:pt x="2121740" y="850978"/>
                    </a:lnTo>
                    <a:lnTo>
                      <a:pt x="2122258" y="851412"/>
                    </a:lnTo>
                    <a:lnTo>
                      <a:pt x="2122784" y="854736"/>
                    </a:lnTo>
                    <a:lnTo>
                      <a:pt x="2123302" y="860063"/>
                    </a:lnTo>
                    <a:lnTo>
                      <a:pt x="2123819" y="866184"/>
                    </a:lnTo>
                    <a:lnTo>
                      <a:pt x="2124345" y="871787"/>
                    </a:lnTo>
                    <a:lnTo>
                      <a:pt x="2124863" y="875728"/>
                    </a:lnTo>
                    <a:lnTo>
                      <a:pt x="2125389" y="877265"/>
                    </a:lnTo>
                    <a:lnTo>
                      <a:pt x="2125907" y="876163"/>
                    </a:lnTo>
                    <a:lnTo>
                      <a:pt x="2126425" y="872722"/>
                    </a:lnTo>
                    <a:lnTo>
                      <a:pt x="2126951" y="867670"/>
                    </a:lnTo>
                    <a:lnTo>
                      <a:pt x="2127468" y="861950"/>
                    </a:lnTo>
                    <a:lnTo>
                      <a:pt x="2127995" y="856539"/>
                    </a:lnTo>
                    <a:lnTo>
                      <a:pt x="2128512" y="852231"/>
                    </a:lnTo>
                    <a:lnTo>
                      <a:pt x="2129030" y="849567"/>
                    </a:lnTo>
                    <a:lnTo>
                      <a:pt x="2129556" y="848715"/>
                    </a:lnTo>
                    <a:lnTo>
                      <a:pt x="2130074" y="849492"/>
                    </a:lnTo>
                    <a:lnTo>
                      <a:pt x="2130600" y="851371"/>
                    </a:lnTo>
                    <a:lnTo>
                      <a:pt x="2131118" y="853592"/>
                    </a:lnTo>
                    <a:lnTo>
                      <a:pt x="2131635" y="855420"/>
                    </a:lnTo>
                    <a:lnTo>
                      <a:pt x="2132161" y="856297"/>
                    </a:lnTo>
                    <a:lnTo>
                      <a:pt x="2132679" y="856013"/>
                    </a:lnTo>
                    <a:lnTo>
                      <a:pt x="2133205" y="854636"/>
                    </a:lnTo>
                    <a:lnTo>
                      <a:pt x="2133723" y="852548"/>
                    </a:lnTo>
                    <a:lnTo>
                      <a:pt x="2134240" y="850293"/>
                    </a:lnTo>
                    <a:lnTo>
                      <a:pt x="2134767" y="848448"/>
                    </a:lnTo>
                    <a:lnTo>
                      <a:pt x="2135284" y="847429"/>
                    </a:lnTo>
                    <a:lnTo>
                      <a:pt x="2135810" y="847388"/>
                    </a:lnTo>
                    <a:lnTo>
                      <a:pt x="2136328" y="848164"/>
                    </a:lnTo>
                    <a:lnTo>
                      <a:pt x="2136846" y="849400"/>
                    </a:lnTo>
                    <a:lnTo>
                      <a:pt x="2137372" y="850577"/>
                    </a:lnTo>
                    <a:lnTo>
                      <a:pt x="2137890" y="851120"/>
                    </a:lnTo>
                    <a:lnTo>
                      <a:pt x="2138416" y="850519"/>
                    </a:lnTo>
                    <a:lnTo>
                      <a:pt x="2138933" y="848540"/>
                    </a:lnTo>
                    <a:lnTo>
                      <a:pt x="2139451" y="845325"/>
                    </a:lnTo>
                    <a:lnTo>
                      <a:pt x="2139977" y="841375"/>
                    </a:lnTo>
                    <a:lnTo>
                      <a:pt x="2140495" y="837426"/>
                    </a:lnTo>
                    <a:lnTo>
                      <a:pt x="2141021" y="834294"/>
                    </a:lnTo>
                    <a:lnTo>
                      <a:pt x="2141539" y="832708"/>
                    </a:lnTo>
                    <a:lnTo>
                      <a:pt x="2142056" y="833184"/>
                    </a:lnTo>
                    <a:lnTo>
                      <a:pt x="2142582" y="835881"/>
                    </a:lnTo>
                    <a:lnTo>
                      <a:pt x="2143100" y="840415"/>
                    </a:lnTo>
                    <a:lnTo>
                      <a:pt x="2143626" y="845985"/>
                    </a:lnTo>
                    <a:lnTo>
                      <a:pt x="2144144" y="851488"/>
                    </a:lnTo>
                    <a:lnTo>
                      <a:pt x="2144662" y="855796"/>
                    </a:lnTo>
                    <a:lnTo>
                      <a:pt x="2145188" y="857942"/>
                    </a:lnTo>
                    <a:lnTo>
                      <a:pt x="2145706" y="857308"/>
                    </a:lnTo>
                    <a:lnTo>
                      <a:pt x="2146231" y="853801"/>
                    </a:lnTo>
                    <a:lnTo>
                      <a:pt x="2146749" y="847939"/>
                    </a:lnTo>
                    <a:lnTo>
                      <a:pt x="2147267" y="840783"/>
                    </a:lnTo>
                    <a:lnTo>
                      <a:pt x="2147793" y="833660"/>
                    </a:lnTo>
                    <a:lnTo>
                      <a:pt x="2148311" y="827932"/>
                    </a:lnTo>
                    <a:lnTo>
                      <a:pt x="2148837" y="824758"/>
                    </a:lnTo>
                    <a:lnTo>
                      <a:pt x="2149354" y="824934"/>
                    </a:lnTo>
                    <a:lnTo>
                      <a:pt x="2149872" y="828666"/>
                    </a:lnTo>
                    <a:lnTo>
                      <a:pt x="2150398" y="835480"/>
                    </a:lnTo>
                    <a:lnTo>
                      <a:pt x="2150916" y="844240"/>
                    </a:lnTo>
                    <a:lnTo>
                      <a:pt x="2151442" y="853417"/>
                    </a:lnTo>
                    <a:lnTo>
                      <a:pt x="2151960" y="861383"/>
                    </a:lnTo>
                    <a:lnTo>
                      <a:pt x="2152477" y="866727"/>
                    </a:lnTo>
                    <a:lnTo>
                      <a:pt x="2153004" y="868480"/>
                    </a:lnTo>
                    <a:lnTo>
                      <a:pt x="2153521" y="866351"/>
                    </a:lnTo>
                    <a:lnTo>
                      <a:pt x="2154047" y="860773"/>
                    </a:lnTo>
                    <a:lnTo>
                      <a:pt x="2154565" y="852857"/>
                    </a:lnTo>
                    <a:lnTo>
                      <a:pt x="2155083" y="844139"/>
                    </a:lnTo>
                    <a:lnTo>
                      <a:pt x="2155609" y="836298"/>
                    </a:lnTo>
                    <a:lnTo>
                      <a:pt x="2156127" y="830837"/>
                    </a:lnTo>
                    <a:lnTo>
                      <a:pt x="2156652" y="828875"/>
                    </a:lnTo>
                    <a:lnTo>
                      <a:pt x="2157170" y="830913"/>
                    </a:lnTo>
                    <a:lnTo>
                      <a:pt x="2157688" y="836708"/>
                    </a:lnTo>
                    <a:lnTo>
                      <a:pt x="2158214" y="845283"/>
                    </a:lnTo>
                    <a:lnTo>
                      <a:pt x="2158732" y="855170"/>
                    </a:lnTo>
                    <a:lnTo>
                      <a:pt x="2159258" y="864714"/>
                    </a:lnTo>
                    <a:lnTo>
                      <a:pt x="2159776" y="872330"/>
                    </a:lnTo>
                    <a:lnTo>
                      <a:pt x="2160293" y="876797"/>
                    </a:lnTo>
                    <a:lnTo>
                      <a:pt x="2160819" y="877490"/>
                    </a:lnTo>
                    <a:lnTo>
                      <a:pt x="2161337" y="874476"/>
                    </a:lnTo>
                    <a:lnTo>
                      <a:pt x="2161863" y="868522"/>
                    </a:lnTo>
                    <a:lnTo>
                      <a:pt x="2162381" y="860882"/>
                    </a:lnTo>
                    <a:lnTo>
                      <a:pt x="2162899" y="853091"/>
                    </a:lnTo>
                    <a:lnTo>
                      <a:pt x="2163425" y="846644"/>
                    </a:lnTo>
                    <a:lnTo>
                      <a:pt x="2163942" y="842736"/>
                    </a:lnTo>
                    <a:lnTo>
                      <a:pt x="2164468" y="842102"/>
                    </a:lnTo>
                    <a:lnTo>
                      <a:pt x="2164986" y="844807"/>
                    </a:lnTo>
                    <a:lnTo>
                      <a:pt x="2165504" y="850327"/>
                    </a:lnTo>
                    <a:lnTo>
                      <a:pt x="2166030" y="857642"/>
                    </a:lnTo>
                    <a:lnTo>
                      <a:pt x="2166548" y="865474"/>
                    </a:lnTo>
                    <a:lnTo>
                      <a:pt x="2167074" y="872488"/>
                    </a:lnTo>
                    <a:lnTo>
                      <a:pt x="2167592" y="877582"/>
                    </a:lnTo>
                    <a:lnTo>
                      <a:pt x="2168109" y="880020"/>
                    </a:lnTo>
                    <a:lnTo>
                      <a:pt x="2168635" y="879595"/>
                    </a:lnTo>
                    <a:lnTo>
                      <a:pt x="2169153" y="876638"/>
                    </a:lnTo>
                    <a:lnTo>
                      <a:pt x="2169679" y="871921"/>
                    </a:lnTo>
                    <a:lnTo>
                      <a:pt x="2170197" y="866485"/>
                    </a:lnTo>
                    <a:lnTo>
                      <a:pt x="2170714" y="861408"/>
                    </a:lnTo>
                    <a:lnTo>
                      <a:pt x="2171240" y="857608"/>
                    </a:lnTo>
                    <a:lnTo>
                      <a:pt x="2171758" y="855671"/>
                    </a:lnTo>
                    <a:lnTo>
                      <a:pt x="2172284" y="855796"/>
                    </a:lnTo>
                    <a:lnTo>
                      <a:pt x="2172802" y="857767"/>
                    </a:lnTo>
                    <a:lnTo>
                      <a:pt x="2173320" y="861032"/>
                    </a:lnTo>
                    <a:lnTo>
                      <a:pt x="2173846" y="864840"/>
                    </a:lnTo>
                    <a:lnTo>
                      <a:pt x="2174363" y="868372"/>
                    </a:lnTo>
                    <a:lnTo>
                      <a:pt x="2174890" y="870969"/>
                    </a:lnTo>
                    <a:lnTo>
                      <a:pt x="2175407" y="872238"/>
                    </a:lnTo>
                    <a:lnTo>
                      <a:pt x="2175925" y="872088"/>
                    </a:lnTo>
                    <a:lnTo>
                      <a:pt x="2176451" y="870743"/>
                    </a:lnTo>
                    <a:lnTo>
                      <a:pt x="2176969" y="868614"/>
                    </a:lnTo>
                    <a:lnTo>
                      <a:pt x="2177495" y="866284"/>
                    </a:lnTo>
                    <a:lnTo>
                      <a:pt x="2178013" y="864289"/>
                    </a:lnTo>
                    <a:lnTo>
                      <a:pt x="2178530" y="862994"/>
                    </a:lnTo>
                    <a:lnTo>
                      <a:pt x="2179056" y="862510"/>
                    </a:lnTo>
                    <a:lnTo>
                      <a:pt x="2179574" y="862694"/>
                    </a:lnTo>
                    <a:lnTo>
                      <a:pt x="2180100" y="863236"/>
                    </a:lnTo>
                    <a:lnTo>
                      <a:pt x="2180618" y="863712"/>
                    </a:lnTo>
                    <a:lnTo>
                      <a:pt x="2181135" y="863679"/>
                    </a:lnTo>
                    <a:lnTo>
                      <a:pt x="2181662" y="862785"/>
                    </a:lnTo>
                    <a:lnTo>
                      <a:pt x="2182179" y="860957"/>
                    </a:lnTo>
                    <a:lnTo>
                      <a:pt x="2182705" y="858385"/>
                    </a:lnTo>
                    <a:lnTo>
                      <a:pt x="2183223" y="855529"/>
                    </a:lnTo>
                    <a:lnTo>
                      <a:pt x="2183741" y="852949"/>
                    </a:lnTo>
                    <a:lnTo>
                      <a:pt x="2184267" y="851170"/>
                    </a:lnTo>
                    <a:lnTo>
                      <a:pt x="2184785" y="850636"/>
                    </a:lnTo>
                    <a:lnTo>
                      <a:pt x="2185311" y="851538"/>
                    </a:lnTo>
                    <a:lnTo>
                      <a:pt x="2185828" y="853759"/>
                    </a:lnTo>
                    <a:lnTo>
                      <a:pt x="2186346" y="856790"/>
                    </a:lnTo>
                    <a:lnTo>
                      <a:pt x="2186872" y="859855"/>
                    </a:lnTo>
                    <a:lnTo>
                      <a:pt x="2187390" y="862126"/>
                    </a:lnTo>
                    <a:lnTo>
                      <a:pt x="2187916" y="862827"/>
                    </a:lnTo>
                    <a:lnTo>
                      <a:pt x="2188434" y="861449"/>
                    </a:lnTo>
                    <a:lnTo>
                      <a:pt x="2188951" y="857817"/>
                    </a:lnTo>
                    <a:lnTo>
                      <a:pt x="2189477" y="852214"/>
                    </a:lnTo>
                    <a:lnTo>
                      <a:pt x="2189995" y="845392"/>
                    </a:lnTo>
                    <a:lnTo>
                      <a:pt x="2190521" y="838445"/>
                    </a:lnTo>
                    <a:lnTo>
                      <a:pt x="2191039" y="832541"/>
                    </a:lnTo>
                    <a:lnTo>
                      <a:pt x="2191557" y="828700"/>
                    </a:lnTo>
                    <a:lnTo>
                      <a:pt x="2192083" y="827623"/>
                    </a:lnTo>
                    <a:lnTo>
                      <a:pt x="2192601" y="829568"/>
                    </a:lnTo>
                    <a:lnTo>
                      <a:pt x="2193126" y="834211"/>
                    </a:lnTo>
                    <a:lnTo>
                      <a:pt x="2193644" y="840624"/>
                    </a:lnTo>
                    <a:lnTo>
                      <a:pt x="2194162" y="847488"/>
                    </a:lnTo>
                    <a:lnTo>
                      <a:pt x="2194688" y="853316"/>
                    </a:lnTo>
                    <a:lnTo>
                      <a:pt x="2195206" y="856823"/>
                    </a:lnTo>
                    <a:lnTo>
                      <a:pt x="2195732" y="857116"/>
                    </a:lnTo>
                    <a:lnTo>
                      <a:pt x="2196249" y="853834"/>
                    </a:lnTo>
                    <a:lnTo>
                      <a:pt x="2196767" y="847287"/>
                    </a:lnTo>
                    <a:lnTo>
                      <a:pt x="2197293" y="838445"/>
                    </a:lnTo>
                    <a:lnTo>
                      <a:pt x="2197811" y="828766"/>
                    </a:lnTo>
                    <a:lnTo>
                      <a:pt x="2198337" y="819890"/>
                    </a:lnTo>
                    <a:lnTo>
                      <a:pt x="2198855" y="813344"/>
                    </a:lnTo>
                    <a:lnTo>
                      <a:pt x="2199373" y="810246"/>
                    </a:lnTo>
                    <a:lnTo>
                      <a:pt x="2199899" y="811164"/>
                    </a:lnTo>
                    <a:lnTo>
                      <a:pt x="2200416" y="815907"/>
                    </a:lnTo>
                    <a:lnTo>
                      <a:pt x="2200942" y="823539"/>
                    </a:lnTo>
                    <a:lnTo>
                      <a:pt x="2201460" y="832532"/>
                    </a:lnTo>
                    <a:lnTo>
                      <a:pt x="2201978" y="841150"/>
                    </a:lnTo>
                    <a:lnTo>
                      <a:pt x="2202504" y="847755"/>
                    </a:lnTo>
                    <a:lnTo>
                      <a:pt x="2203021" y="851078"/>
                    </a:lnTo>
                    <a:lnTo>
                      <a:pt x="2203548" y="850486"/>
                    </a:lnTo>
                    <a:lnTo>
                      <a:pt x="2204065" y="846026"/>
                    </a:lnTo>
                    <a:lnTo>
                      <a:pt x="2204583" y="838511"/>
                    </a:lnTo>
                    <a:lnTo>
                      <a:pt x="2205109" y="829318"/>
                    </a:lnTo>
                    <a:lnTo>
                      <a:pt x="2205627" y="820132"/>
                    </a:lnTo>
                    <a:lnTo>
                      <a:pt x="2206153" y="812600"/>
                    </a:lnTo>
                    <a:lnTo>
                      <a:pt x="2206671" y="808050"/>
                    </a:lnTo>
                    <a:lnTo>
                      <a:pt x="2207188" y="807265"/>
                    </a:lnTo>
                    <a:lnTo>
                      <a:pt x="2207714" y="810296"/>
                    </a:lnTo>
                    <a:lnTo>
                      <a:pt x="2208232" y="816517"/>
                    </a:lnTo>
                    <a:lnTo>
                      <a:pt x="2208758" y="824700"/>
                    </a:lnTo>
                    <a:lnTo>
                      <a:pt x="2209276" y="833317"/>
                    </a:lnTo>
                    <a:lnTo>
                      <a:pt x="2209794" y="840858"/>
                    </a:lnTo>
                    <a:lnTo>
                      <a:pt x="2210320" y="846043"/>
                    </a:lnTo>
                    <a:lnTo>
                      <a:pt x="2210837" y="848122"/>
                    </a:lnTo>
                    <a:lnTo>
                      <a:pt x="2211363" y="846920"/>
                    </a:lnTo>
                    <a:lnTo>
                      <a:pt x="2211881" y="842920"/>
                    </a:lnTo>
                    <a:lnTo>
                      <a:pt x="2212399" y="837100"/>
                    </a:lnTo>
                    <a:lnTo>
                      <a:pt x="2212925" y="830737"/>
                    </a:lnTo>
                    <a:lnTo>
                      <a:pt x="2213443" y="825134"/>
                    </a:lnTo>
                    <a:lnTo>
                      <a:pt x="2213969" y="821351"/>
                    </a:lnTo>
                    <a:lnTo>
                      <a:pt x="2214487" y="820032"/>
                    </a:lnTo>
                    <a:lnTo>
                      <a:pt x="2215004" y="821335"/>
                    </a:lnTo>
                    <a:lnTo>
                      <a:pt x="2215530" y="824934"/>
                    </a:lnTo>
                    <a:lnTo>
                      <a:pt x="2216048" y="830103"/>
                    </a:lnTo>
                    <a:lnTo>
                      <a:pt x="2216574" y="835898"/>
                    </a:lnTo>
                    <a:lnTo>
                      <a:pt x="2217092" y="841309"/>
                    </a:lnTo>
                    <a:lnTo>
                      <a:pt x="2217609" y="845509"/>
                    </a:lnTo>
                    <a:lnTo>
                      <a:pt x="2218135" y="847972"/>
                    </a:lnTo>
                    <a:lnTo>
                      <a:pt x="2218653" y="848615"/>
                    </a:lnTo>
                    <a:lnTo>
                      <a:pt x="2219179" y="847722"/>
                    </a:lnTo>
                    <a:lnTo>
                      <a:pt x="2219697" y="845876"/>
                    </a:lnTo>
                    <a:lnTo>
                      <a:pt x="2220215" y="843789"/>
                    </a:lnTo>
                    <a:lnTo>
                      <a:pt x="2220741" y="842127"/>
                    </a:lnTo>
                    <a:lnTo>
                      <a:pt x="2221258" y="841350"/>
                    </a:lnTo>
                    <a:lnTo>
                      <a:pt x="2221785" y="841643"/>
                    </a:lnTo>
                    <a:lnTo>
                      <a:pt x="2222302" y="842895"/>
                    </a:lnTo>
                    <a:lnTo>
                      <a:pt x="2222820" y="844807"/>
                    </a:lnTo>
                    <a:lnTo>
                      <a:pt x="2223346" y="846962"/>
                    </a:lnTo>
                    <a:lnTo>
                      <a:pt x="2223864" y="848932"/>
                    </a:lnTo>
                    <a:lnTo>
                      <a:pt x="2224390" y="850335"/>
                    </a:lnTo>
                    <a:lnTo>
                      <a:pt x="2224908" y="850953"/>
                    </a:lnTo>
                    <a:lnTo>
                      <a:pt x="2225425" y="850845"/>
                    </a:lnTo>
                    <a:lnTo>
                      <a:pt x="2225951" y="850327"/>
                    </a:lnTo>
                    <a:lnTo>
                      <a:pt x="2226469" y="849859"/>
                    </a:lnTo>
                    <a:lnTo>
                      <a:pt x="2226995" y="849918"/>
                    </a:lnTo>
                    <a:lnTo>
                      <a:pt x="2227513" y="850836"/>
                    </a:lnTo>
                    <a:lnTo>
                      <a:pt x="2228030" y="852773"/>
                    </a:lnTo>
                    <a:lnTo>
                      <a:pt x="2228557" y="855613"/>
                    </a:lnTo>
                    <a:lnTo>
                      <a:pt x="2229074" y="858961"/>
                    </a:lnTo>
                    <a:lnTo>
                      <a:pt x="2229600" y="862218"/>
                    </a:lnTo>
                    <a:lnTo>
                      <a:pt x="2230118" y="864706"/>
                    </a:lnTo>
                    <a:lnTo>
                      <a:pt x="2230636" y="865892"/>
                    </a:lnTo>
                    <a:lnTo>
                      <a:pt x="2231162" y="865449"/>
                    </a:lnTo>
                    <a:lnTo>
                      <a:pt x="2231680" y="863328"/>
                    </a:lnTo>
                    <a:lnTo>
                      <a:pt x="2232206" y="859821"/>
                    </a:lnTo>
                    <a:lnTo>
                      <a:pt x="2232723" y="855537"/>
                    </a:lnTo>
                    <a:lnTo>
                      <a:pt x="2233241" y="851362"/>
                    </a:lnTo>
                    <a:lnTo>
                      <a:pt x="2233767" y="848206"/>
                    </a:lnTo>
                    <a:lnTo>
                      <a:pt x="2234285" y="846820"/>
                    </a:lnTo>
                    <a:lnTo>
                      <a:pt x="2234811" y="847613"/>
                    </a:lnTo>
                    <a:lnTo>
                      <a:pt x="2235329" y="850636"/>
                    </a:lnTo>
                    <a:lnTo>
                      <a:pt x="2235846" y="855529"/>
                    </a:lnTo>
                    <a:lnTo>
                      <a:pt x="2236373" y="861533"/>
                    </a:lnTo>
                    <a:lnTo>
                      <a:pt x="2236890" y="867562"/>
                    </a:lnTo>
                    <a:lnTo>
                      <a:pt x="2237416" y="872438"/>
                    </a:lnTo>
                    <a:lnTo>
                      <a:pt x="2237934" y="875119"/>
                    </a:lnTo>
                    <a:lnTo>
                      <a:pt x="2238452" y="874952"/>
                    </a:lnTo>
                    <a:lnTo>
                      <a:pt x="2238978" y="871779"/>
                    </a:lnTo>
                    <a:lnTo>
                      <a:pt x="2239495" y="865975"/>
                    </a:lnTo>
                    <a:lnTo>
                      <a:pt x="2240021" y="858427"/>
                    </a:lnTo>
                    <a:lnTo>
                      <a:pt x="2240539" y="850394"/>
                    </a:lnTo>
                    <a:lnTo>
                      <a:pt x="2241057" y="843254"/>
                    </a:lnTo>
                    <a:lnTo>
                      <a:pt x="2241583" y="838227"/>
                    </a:lnTo>
                    <a:lnTo>
                      <a:pt x="2242101" y="836123"/>
                    </a:lnTo>
                    <a:lnTo>
                      <a:pt x="2242627" y="837300"/>
                    </a:lnTo>
                    <a:lnTo>
                      <a:pt x="2243144" y="841567"/>
                    </a:lnTo>
                    <a:lnTo>
                      <a:pt x="2243662" y="848147"/>
                    </a:lnTo>
                    <a:lnTo>
                      <a:pt x="2244188" y="855780"/>
                    </a:lnTo>
                    <a:lnTo>
                      <a:pt x="2244706" y="862902"/>
                    </a:lnTo>
                    <a:lnTo>
                      <a:pt x="2245232" y="868038"/>
                    </a:lnTo>
                    <a:lnTo>
                      <a:pt x="2245750" y="870084"/>
                    </a:lnTo>
                    <a:lnTo>
                      <a:pt x="2246268" y="868464"/>
                    </a:lnTo>
                    <a:lnTo>
                      <a:pt x="2246794" y="863270"/>
                    </a:lnTo>
                    <a:lnTo>
                      <a:pt x="2247311" y="855254"/>
                    </a:lnTo>
                    <a:lnTo>
                      <a:pt x="2247837" y="845684"/>
                    </a:lnTo>
                    <a:lnTo>
                      <a:pt x="2248355" y="836106"/>
                    </a:lnTo>
                    <a:lnTo>
                      <a:pt x="2248873" y="828040"/>
                    </a:lnTo>
                    <a:lnTo>
                      <a:pt x="2249399" y="822704"/>
                    </a:lnTo>
                    <a:lnTo>
                      <a:pt x="2249916" y="820867"/>
                    </a:lnTo>
                    <a:lnTo>
                      <a:pt x="2250443" y="822646"/>
                    </a:lnTo>
                    <a:lnTo>
                      <a:pt x="2250960" y="827547"/>
                    </a:lnTo>
                    <a:lnTo>
                      <a:pt x="2251478" y="834436"/>
                    </a:lnTo>
                    <a:lnTo>
                      <a:pt x="2252004" y="841826"/>
                    </a:lnTo>
                    <a:lnTo>
                      <a:pt x="2252522" y="848164"/>
                    </a:lnTo>
                    <a:lnTo>
                      <a:pt x="2253048" y="852139"/>
                    </a:lnTo>
                    <a:lnTo>
                      <a:pt x="2253566" y="852915"/>
                    </a:lnTo>
                    <a:lnTo>
                      <a:pt x="2254083" y="850235"/>
                    </a:lnTo>
                    <a:lnTo>
                      <a:pt x="2254609" y="844490"/>
                    </a:lnTo>
                    <a:lnTo>
                      <a:pt x="2255127" y="836624"/>
                    </a:lnTo>
                    <a:lnTo>
                      <a:pt x="2255653" y="827965"/>
                    </a:lnTo>
                    <a:lnTo>
                      <a:pt x="2256171" y="819949"/>
                    </a:lnTo>
                    <a:lnTo>
                      <a:pt x="2256689" y="813820"/>
                    </a:lnTo>
                    <a:lnTo>
                      <a:pt x="2257215" y="810429"/>
                    </a:lnTo>
                    <a:lnTo>
                      <a:pt x="2257732" y="810079"/>
                    </a:lnTo>
                    <a:lnTo>
                      <a:pt x="2258258" y="812500"/>
                    </a:lnTo>
                    <a:lnTo>
                      <a:pt x="2258776" y="816909"/>
                    </a:lnTo>
                    <a:lnTo>
                      <a:pt x="2259294" y="822228"/>
                    </a:lnTo>
                    <a:lnTo>
                      <a:pt x="2259820" y="827272"/>
                    </a:lnTo>
                    <a:lnTo>
                      <a:pt x="2260338" y="831021"/>
                    </a:lnTo>
                    <a:lnTo>
                      <a:pt x="2260864" y="832758"/>
                    </a:lnTo>
                    <a:lnTo>
                      <a:pt x="2261382" y="832215"/>
                    </a:lnTo>
                    <a:lnTo>
                      <a:pt x="2261899" y="829568"/>
                    </a:lnTo>
                    <a:lnTo>
                      <a:pt x="2262425" y="825401"/>
                    </a:lnTo>
                    <a:lnTo>
                      <a:pt x="2262943" y="820583"/>
                    </a:lnTo>
                    <a:lnTo>
                      <a:pt x="2263469" y="816066"/>
                    </a:lnTo>
                    <a:lnTo>
                      <a:pt x="2263987" y="812642"/>
                    </a:lnTo>
                    <a:lnTo>
                      <a:pt x="2264504" y="810813"/>
                    </a:lnTo>
                    <a:lnTo>
                      <a:pt x="2265030" y="810646"/>
                    </a:lnTo>
                    <a:lnTo>
                      <a:pt x="2265548" y="811849"/>
                    </a:lnTo>
                    <a:lnTo>
                      <a:pt x="2266074" y="813878"/>
                    </a:lnTo>
                    <a:lnTo>
                      <a:pt x="2266592" y="816133"/>
                    </a:lnTo>
                    <a:lnTo>
                      <a:pt x="2267110" y="818037"/>
                    </a:lnTo>
                    <a:lnTo>
                      <a:pt x="2267636" y="819172"/>
                    </a:lnTo>
                    <a:lnTo>
                      <a:pt x="2268154" y="819398"/>
                    </a:lnTo>
                    <a:lnTo>
                      <a:pt x="2268680" y="818813"/>
                    </a:lnTo>
                    <a:lnTo>
                      <a:pt x="2269197" y="817786"/>
                    </a:lnTo>
                    <a:lnTo>
                      <a:pt x="2269715" y="816826"/>
                    </a:lnTo>
                    <a:lnTo>
                      <a:pt x="2270241" y="816391"/>
                    </a:lnTo>
                    <a:lnTo>
                      <a:pt x="2270759" y="816842"/>
                    </a:lnTo>
                    <a:lnTo>
                      <a:pt x="2271285" y="818304"/>
                    </a:lnTo>
                    <a:lnTo>
                      <a:pt x="2271803" y="820575"/>
                    </a:lnTo>
                    <a:lnTo>
                      <a:pt x="2272320" y="823205"/>
                    </a:lnTo>
                    <a:lnTo>
                      <a:pt x="2272846" y="825552"/>
                    </a:lnTo>
                    <a:lnTo>
                      <a:pt x="2273364" y="827021"/>
                    </a:lnTo>
                    <a:lnTo>
                      <a:pt x="2273890" y="827238"/>
                    </a:lnTo>
                    <a:lnTo>
                      <a:pt x="2274408" y="826078"/>
                    </a:lnTo>
                    <a:lnTo>
                      <a:pt x="2274925" y="823748"/>
                    </a:lnTo>
                    <a:lnTo>
                      <a:pt x="2275452" y="820767"/>
                    </a:lnTo>
                    <a:lnTo>
                      <a:pt x="2275969" y="817861"/>
                    </a:lnTo>
                    <a:lnTo>
                      <a:pt x="2276495" y="815907"/>
                    </a:lnTo>
                    <a:lnTo>
                      <a:pt x="2277013" y="815632"/>
                    </a:lnTo>
                    <a:lnTo>
                      <a:pt x="2277531" y="817477"/>
                    </a:lnTo>
                    <a:lnTo>
                      <a:pt x="2278057" y="821418"/>
                    </a:lnTo>
                    <a:lnTo>
                      <a:pt x="2278575" y="827063"/>
                    </a:lnTo>
                    <a:lnTo>
                      <a:pt x="2279101" y="833626"/>
                    </a:lnTo>
                    <a:lnTo>
                      <a:pt x="2279618" y="840081"/>
                    </a:lnTo>
                    <a:lnTo>
                      <a:pt x="2280136" y="845308"/>
                    </a:lnTo>
                    <a:lnTo>
                      <a:pt x="2280662" y="848381"/>
                    </a:lnTo>
                    <a:lnTo>
                      <a:pt x="2281180" y="848765"/>
                    </a:lnTo>
                    <a:lnTo>
                      <a:pt x="2281706" y="846436"/>
                    </a:lnTo>
                    <a:lnTo>
                      <a:pt x="2282224" y="841868"/>
                    </a:lnTo>
                    <a:lnTo>
                      <a:pt x="2282741" y="835981"/>
                    </a:lnTo>
                    <a:lnTo>
                      <a:pt x="2283268" y="830027"/>
                    </a:lnTo>
                    <a:lnTo>
                      <a:pt x="2283785" y="825326"/>
                    </a:lnTo>
                    <a:lnTo>
                      <a:pt x="2284311" y="823055"/>
                    </a:lnTo>
                    <a:lnTo>
                      <a:pt x="2284829" y="823890"/>
                    </a:lnTo>
                    <a:lnTo>
                      <a:pt x="2285347" y="827915"/>
                    </a:lnTo>
                    <a:lnTo>
                      <a:pt x="2285873" y="834637"/>
                    </a:lnTo>
                    <a:lnTo>
                      <a:pt x="2286390" y="843096"/>
                    </a:lnTo>
                    <a:lnTo>
                      <a:pt x="2286916" y="851972"/>
                    </a:lnTo>
                    <a:lnTo>
                      <a:pt x="2287434" y="859829"/>
                    </a:lnTo>
                    <a:lnTo>
                      <a:pt x="2287952" y="865341"/>
                    </a:lnTo>
                    <a:lnTo>
                      <a:pt x="2288478" y="867629"/>
                    </a:lnTo>
                    <a:lnTo>
                      <a:pt x="2288996" y="866393"/>
                    </a:lnTo>
                    <a:lnTo>
                      <a:pt x="2289522" y="861967"/>
                    </a:lnTo>
                    <a:lnTo>
                      <a:pt x="2290039" y="855220"/>
                    </a:lnTo>
                    <a:lnTo>
                      <a:pt x="2290557" y="847479"/>
                    </a:lnTo>
                    <a:lnTo>
                      <a:pt x="2291083" y="840273"/>
                    </a:lnTo>
                    <a:lnTo>
                      <a:pt x="2291601" y="835012"/>
                    </a:lnTo>
                    <a:lnTo>
                      <a:pt x="2292127" y="832733"/>
                    </a:lnTo>
                    <a:lnTo>
                      <a:pt x="2292645" y="833860"/>
                    </a:lnTo>
                    <a:lnTo>
                      <a:pt x="2293163" y="838236"/>
                    </a:lnTo>
                    <a:lnTo>
                      <a:pt x="2293689" y="845150"/>
                    </a:lnTo>
                    <a:lnTo>
                      <a:pt x="2294206" y="853433"/>
                    </a:lnTo>
                    <a:lnTo>
                      <a:pt x="2294732" y="861650"/>
                    </a:lnTo>
                    <a:lnTo>
                      <a:pt x="2295250" y="868355"/>
                    </a:lnTo>
                    <a:lnTo>
                      <a:pt x="2295768" y="872413"/>
                    </a:lnTo>
                    <a:lnTo>
                      <a:pt x="2296294" y="873198"/>
                    </a:lnTo>
                    <a:lnTo>
                      <a:pt x="2296811" y="870668"/>
                    </a:lnTo>
                    <a:lnTo>
                      <a:pt x="2297338" y="865324"/>
                    </a:lnTo>
                    <a:lnTo>
                      <a:pt x="2297855" y="858168"/>
                    </a:lnTo>
                    <a:lnTo>
                      <a:pt x="2298373" y="850511"/>
                    </a:lnTo>
                    <a:lnTo>
                      <a:pt x="2298899" y="843680"/>
                    </a:lnTo>
                    <a:lnTo>
                      <a:pt x="2299417" y="838812"/>
                    </a:lnTo>
                    <a:lnTo>
                      <a:pt x="2299943" y="836616"/>
                    </a:lnTo>
                    <a:lnTo>
                      <a:pt x="2300461" y="837292"/>
                    </a:lnTo>
                    <a:lnTo>
                      <a:pt x="2300978" y="840540"/>
                    </a:lnTo>
                    <a:lnTo>
                      <a:pt x="2301504" y="845592"/>
                    </a:lnTo>
                    <a:lnTo>
                      <a:pt x="2302022" y="851354"/>
                    </a:lnTo>
                    <a:lnTo>
                      <a:pt x="2302548" y="856656"/>
                    </a:lnTo>
                    <a:lnTo>
                      <a:pt x="2303066" y="860464"/>
                    </a:lnTo>
                    <a:lnTo>
                      <a:pt x="2303584" y="862067"/>
                    </a:lnTo>
                    <a:lnTo>
                      <a:pt x="2304110" y="861216"/>
                    </a:lnTo>
                    <a:lnTo>
                      <a:pt x="2304627" y="858093"/>
                    </a:lnTo>
                    <a:lnTo>
                      <a:pt x="2305154" y="853258"/>
                    </a:lnTo>
                    <a:lnTo>
                      <a:pt x="2305671" y="847571"/>
                    </a:lnTo>
                    <a:lnTo>
                      <a:pt x="2306189" y="841960"/>
                    </a:lnTo>
                    <a:lnTo>
                      <a:pt x="2306715" y="837275"/>
                    </a:lnTo>
                    <a:lnTo>
                      <a:pt x="2307233" y="834119"/>
                    </a:lnTo>
                    <a:lnTo>
                      <a:pt x="2307759" y="832733"/>
                    </a:lnTo>
                    <a:lnTo>
                      <a:pt x="2308276" y="832967"/>
                    </a:lnTo>
                    <a:lnTo>
                      <a:pt x="2308794" y="834370"/>
                    </a:lnTo>
                    <a:lnTo>
                      <a:pt x="2309320" y="836307"/>
                    </a:lnTo>
                    <a:lnTo>
                      <a:pt x="2309838" y="838094"/>
                    </a:lnTo>
                    <a:lnTo>
                      <a:pt x="2310364" y="839163"/>
                    </a:lnTo>
                    <a:lnTo>
                      <a:pt x="2310882" y="839163"/>
                    </a:lnTo>
                    <a:lnTo>
                      <a:pt x="2311399" y="838019"/>
                    </a:lnTo>
                    <a:lnTo>
                      <a:pt x="2311925" y="835948"/>
                    </a:lnTo>
                    <a:lnTo>
                      <a:pt x="2312443" y="833351"/>
                    </a:lnTo>
                    <a:lnTo>
                      <a:pt x="2312969" y="830712"/>
                    </a:lnTo>
                    <a:lnTo>
                      <a:pt x="2313487" y="828483"/>
                    </a:lnTo>
                    <a:lnTo>
                      <a:pt x="2314005" y="826971"/>
                    </a:lnTo>
                    <a:lnTo>
                      <a:pt x="2314531" y="826262"/>
                    </a:lnTo>
                    <a:lnTo>
                      <a:pt x="2315049" y="826170"/>
                    </a:lnTo>
                    <a:lnTo>
                      <a:pt x="2315575" y="826303"/>
                    </a:lnTo>
                    <a:lnTo>
                      <a:pt x="2316092" y="826170"/>
                    </a:lnTo>
                    <a:lnTo>
                      <a:pt x="2316610" y="825326"/>
                    </a:lnTo>
                    <a:lnTo>
                      <a:pt x="2317136" y="823548"/>
                    </a:lnTo>
                    <a:lnTo>
                      <a:pt x="2317654" y="820834"/>
                    </a:lnTo>
                    <a:lnTo>
                      <a:pt x="2318180" y="817444"/>
                    </a:lnTo>
                    <a:lnTo>
                      <a:pt x="2318697" y="813870"/>
                    </a:lnTo>
                    <a:lnTo>
                      <a:pt x="2319215" y="810755"/>
                    </a:lnTo>
                    <a:lnTo>
                      <a:pt x="2319741" y="808734"/>
                    </a:lnTo>
                    <a:lnTo>
                      <a:pt x="2320259" y="808283"/>
                    </a:lnTo>
                    <a:lnTo>
                      <a:pt x="2320785" y="809561"/>
                    </a:lnTo>
                    <a:lnTo>
                      <a:pt x="2321303" y="812358"/>
                    </a:lnTo>
                    <a:lnTo>
                      <a:pt x="2321820" y="816108"/>
                    </a:lnTo>
                    <a:lnTo>
                      <a:pt x="2322347" y="819999"/>
                    </a:lnTo>
                    <a:lnTo>
                      <a:pt x="2322864" y="823097"/>
                    </a:lnTo>
                    <a:lnTo>
                      <a:pt x="2323390" y="824508"/>
                    </a:lnTo>
                    <a:lnTo>
                      <a:pt x="2323908" y="823639"/>
                    </a:lnTo>
                    <a:lnTo>
                      <a:pt x="2324426" y="820375"/>
                    </a:lnTo>
                    <a:lnTo>
                      <a:pt x="2324952" y="815089"/>
                    </a:lnTo>
                    <a:lnTo>
                      <a:pt x="2325470" y="808592"/>
                    </a:lnTo>
                    <a:lnTo>
                      <a:pt x="2325996" y="801971"/>
                    </a:lnTo>
                    <a:lnTo>
                      <a:pt x="2326513" y="796476"/>
                    </a:lnTo>
                    <a:lnTo>
                      <a:pt x="2327031" y="793220"/>
                    </a:lnTo>
                    <a:lnTo>
                      <a:pt x="2327557" y="792986"/>
                    </a:lnTo>
                    <a:lnTo>
                      <a:pt x="2328075" y="795925"/>
                    </a:lnTo>
                    <a:lnTo>
                      <a:pt x="2328601" y="801628"/>
                    </a:lnTo>
                    <a:lnTo>
                      <a:pt x="2329119" y="809152"/>
                    </a:lnTo>
                    <a:lnTo>
                      <a:pt x="2329636" y="817201"/>
                    </a:lnTo>
                    <a:lnTo>
                      <a:pt x="2330163" y="824324"/>
                    </a:lnTo>
                    <a:lnTo>
                      <a:pt x="2330680" y="829159"/>
                    </a:lnTo>
                    <a:lnTo>
                      <a:pt x="2331206" y="830745"/>
                    </a:lnTo>
                    <a:lnTo>
                      <a:pt x="2331724" y="828766"/>
                    </a:lnTo>
                    <a:lnTo>
                      <a:pt x="2332242" y="823589"/>
                    </a:lnTo>
                    <a:lnTo>
                      <a:pt x="2332768" y="816199"/>
                    </a:lnTo>
                    <a:lnTo>
                      <a:pt x="2333285" y="807999"/>
                    </a:lnTo>
                    <a:lnTo>
                      <a:pt x="2333811" y="800609"/>
                    </a:lnTo>
                    <a:lnTo>
                      <a:pt x="2334329" y="795549"/>
                    </a:lnTo>
                    <a:lnTo>
                      <a:pt x="2334847" y="793913"/>
                    </a:lnTo>
                    <a:lnTo>
                      <a:pt x="2335373" y="796125"/>
                    </a:lnTo>
                    <a:lnTo>
                      <a:pt x="2335891" y="801904"/>
                    </a:lnTo>
                    <a:lnTo>
                      <a:pt x="2336417" y="810346"/>
                    </a:lnTo>
                    <a:lnTo>
                      <a:pt x="2336935" y="820099"/>
                    </a:lnTo>
                    <a:lnTo>
                      <a:pt x="2337452" y="829560"/>
                    </a:lnTo>
                    <a:lnTo>
                      <a:pt x="2337978" y="837167"/>
                    </a:lnTo>
                    <a:lnTo>
                      <a:pt x="2338496" y="841676"/>
                    </a:lnTo>
                    <a:lnTo>
                      <a:pt x="2339022" y="842486"/>
                    </a:lnTo>
                    <a:lnTo>
                      <a:pt x="2339540" y="839697"/>
                    </a:lnTo>
                    <a:lnTo>
                      <a:pt x="2340058" y="834077"/>
                    </a:lnTo>
                    <a:lnTo>
                      <a:pt x="2340584" y="826879"/>
                    </a:lnTo>
                    <a:lnTo>
                      <a:pt x="2341101" y="819623"/>
                    </a:lnTo>
                    <a:lnTo>
                      <a:pt x="2341627" y="813828"/>
                    </a:lnTo>
                    <a:lnTo>
                      <a:pt x="2342145" y="810705"/>
                    </a:lnTo>
                    <a:lnTo>
                      <a:pt x="2342663" y="810914"/>
                    </a:lnTo>
                    <a:lnTo>
                      <a:pt x="2343189" y="814463"/>
                    </a:lnTo>
                    <a:lnTo>
                      <a:pt x="2343706" y="820775"/>
                    </a:lnTo>
                    <a:lnTo>
                      <a:pt x="2344233" y="828825"/>
                    </a:lnTo>
                    <a:lnTo>
                      <a:pt x="2344750" y="837300"/>
                    </a:lnTo>
                    <a:lnTo>
                      <a:pt x="2345268" y="844841"/>
                    </a:lnTo>
                    <a:lnTo>
                      <a:pt x="2345794" y="850310"/>
                    </a:lnTo>
                    <a:lnTo>
                      <a:pt x="2346312" y="853041"/>
                    </a:lnTo>
                    <a:lnTo>
                      <a:pt x="2346838" y="852890"/>
                    </a:lnTo>
                    <a:lnTo>
                      <a:pt x="2347356" y="850252"/>
                    </a:lnTo>
                    <a:lnTo>
                      <a:pt x="2347873" y="845910"/>
                    </a:lnTo>
                    <a:lnTo>
                      <a:pt x="2348399" y="840925"/>
                    </a:lnTo>
                    <a:lnTo>
                      <a:pt x="2348917" y="836399"/>
                    </a:lnTo>
                    <a:lnTo>
                      <a:pt x="2349443" y="833284"/>
                    </a:lnTo>
                    <a:lnTo>
                      <a:pt x="2349961" y="832182"/>
                    </a:lnTo>
                    <a:lnTo>
                      <a:pt x="2350479" y="833267"/>
                    </a:lnTo>
                    <a:lnTo>
                      <a:pt x="2351005" y="836248"/>
                    </a:lnTo>
                    <a:lnTo>
                      <a:pt x="2351522" y="840507"/>
                    </a:lnTo>
                    <a:lnTo>
                      <a:pt x="2352049" y="845233"/>
                    </a:lnTo>
                    <a:lnTo>
                      <a:pt x="2352566" y="849592"/>
                    </a:lnTo>
                    <a:lnTo>
                      <a:pt x="2353084" y="852932"/>
                    </a:lnTo>
                    <a:lnTo>
                      <a:pt x="2353610" y="854844"/>
                    </a:lnTo>
                    <a:lnTo>
                      <a:pt x="2354128" y="855270"/>
                    </a:lnTo>
                    <a:lnTo>
                      <a:pt x="2354654" y="854402"/>
                    </a:lnTo>
                    <a:lnTo>
                      <a:pt x="2355171" y="852682"/>
                    </a:lnTo>
                    <a:lnTo>
                      <a:pt x="2355689" y="850644"/>
                    </a:lnTo>
                    <a:lnTo>
                      <a:pt x="2356215" y="848815"/>
                    </a:lnTo>
                    <a:lnTo>
                      <a:pt x="2356733" y="847638"/>
                    </a:lnTo>
                    <a:lnTo>
                      <a:pt x="2357259" y="847304"/>
                    </a:lnTo>
                    <a:lnTo>
                      <a:pt x="2357777" y="847780"/>
                    </a:lnTo>
                    <a:lnTo>
                      <a:pt x="2358294" y="848757"/>
                    </a:lnTo>
                    <a:lnTo>
                      <a:pt x="2358820" y="849801"/>
                    </a:lnTo>
                    <a:lnTo>
                      <a:pt x="2359338" y="850435"/>
                    </a:lnTo>
                    <a:lnTo>
                      <a:pt x="2359864" y="850344"/>
                    </a:lnTo>
                    <a:lnTo>
                      <a:pt x="2360382" y="849459"/>
                    </a:lnTo>
                    <a:lnTo>
                      <a:pt x="2360900" y="847880"/>
                    </a:lnTo>
                    <a:lnTo>
                      <a:pt x="2361426" y="845943"/>
                    </a:lnTo>
                    <a:lnTo>
                      <a:pt x="2361944" y="844064"/>
                    </a:lnTo>
                    <a:lnTo>
                      <a:pt x="2362470" y="842720"/>
                    </a:lnTo>
                    <a:lnTo>
                      <a:pt x="2362987" y="842269"/>
                    </a:lnTo>
                    <a:lnTo>
                      <a:pt x="2363505" y="842895"/>
                    </a:lnTo>
                    <a:lnTo>
                      <a:pt x="2364031" y="844507"/>
                    </a:lnTo>
                    <a:lnTo>
                      <a:pt x="2364549" y="846745"/>
                    </a:lnTo>
                    <a:lnTo>
                      <a:pt x="2365075" y="849058"/>
                    </a:lnTo>
                    <a:lnTo>
                      <a:pt x="2365592" y="850786"/>
                    </a:lnTo>
                    <a:lnTo>
                      <a:pt x="2366110" y="851270"/>
                    </a:lnTo>
                    <a:lnTo>
                      <a:pt x="2366636" y="850018"/>
                    </a:lnTo>
                    <a:lnTo>
                      <a:pt x="2367154" y="846903"/>
                    </a:lnTo>
                    <a:lnTo>
                      <a:pt x="2367680" y="842169"/>
                    </a:lnTo>
                    <a:lnTo>
                      <a:pt x="2368198" y="836424"/>
                    </a:lnTo>
                    <a:lnTo>
                      <a:pt x="2368716" y="830503"/>
                    </a:lnTo>
                    <a:lnTo>
                      <a:pt x="2369242" y="825343"/>
                    </a:lnTo>
                    <a:lnTo>
                      <a:pt x="2369759" y="821827"/>
                    </a:lnTo>
                    <a:lnTo>
                      <a:pt x="2370285" y="820608"/>
                    </a:lnTo>
                    <a:lnTo>
                      <a:pt x="2370803" y="821919"/>
                    </a:lnTo>
                    <a:lnTo>
                      <a:pt x="2371321" y="825435"/>
                    </a:lnTo>
                    <a:lnTo>
                      <a:pt x="2371847" y="830403"/>
                    </a:lnTo>
                    <a:lnTo>
                      <a:pt x="2372365" y="835756"/>
                    </a:lnTo>
                    <a:lnTo>
                      <a:pt x="2372891" y="840315"/>
                    </a:lnTo>
                    <a:lnTo>
                      <a:pt x="2373408" y="842979"/>
                    </a:lnTo>
                    <a:lnTo>
                      <a:pt x="2373926" y="842912"/>
                    </a:lnTo>
                    <a:lnTo>
                      <a:pt x="2374452" y="839764"/>
                    </a:lnTo>
                    <a:lnTo>
                      <a:pt x="2374970" y="833768"/>
                    </a:lnTo>
                    <a:lnTo>
                      <a:pt x="2375496" y="825710"/>
                    </a:lnTo>
                    <a:lnTo>
                      <a:pt x="2376014" y="816759"/>
                    </a:lnTo>
                    <a:lnTo>
                      <a:pt x="2376531" y="808342"/>
                    </a:lnTo>
                    <a:lnTo>
                      <a:pt x="2377057" y="801829"/>
                    </a:lnTo>
                    <a:lnTo>
                      <a:pt x="2377575" y="798355"/>
                    </a:lnTo>
                    <a:lnTo>
                      <a:pt x="2378101" y="798472"/>
                    </a:lnTo>
                    <a:lnTo>
                      <a:pt x="2378619" y="802012"/>
                    </a:lnTo>
                    <a:lnTo>
                      <a:pt x="2379137" y="808158"/>
                    </a:lnTo>
                    <a:lnTo>
                      <a:pt x="2379663" y="815648"/>
                    </a:lnTo>
                    <a:lnTo>
                      <a:pt x="2380180" y="822988"/>
                    </a:lnTo>
                    <a:lnTo>
                      <a:pt x="2380706" y="828700"/>
                    </a:lnTo>
                    <a:lnTo>
                      <a:pt x="2381224" y="831564"/>
                    </a:lnTo>
                    <a:lnTo>
                      <a:pt x="2381742" y="830862"/>
                    </a:lnTo>
                    <a:lnTo>
                      <a:pt x="2382268" y="826570"/>
                    </a:lnTo>
                    <a:lnTo>
                      <a:pt x="2382786" y="819339"/>
                    </a:lnTo>
                    <a:lnTo>
                      <a:pt x="2383312" y="810346"/>
                    </a:lnTo>
                    <a:lnTo>
                      <a:pt x="2383830" y="801110"/>
                    </a:lnTo>
                    <a:lnTo>
                      <a:pt x="2384347" y="793228"/>
                    </a:lnTo>
                    <a:lnTo>
                      <a:pt x="2384873" y="788076"/>
                    </a:lnTo>
                    <a:lnTo>
                      <a:pt x="2385391" y="786489"/>
                    </a:lnTo>
                    <a:lnTo>
                      <a:pt x="2385917" y="788618"/>
                    </a:lnTo>
                    <a:lnTo>
                      <a:pt x="2386435" y="793904"/>
                    </a:lnTo>
                    <a:lnTo>
                      <a:pt x="2386953" y="801261"/>
                    </a:lnTo>
                    <a:lnTo>
                      <a:pt x="2387478" y="809294"/>
                    </a:lnTo>
                    <a:lnTo>
                      <a:pt x="2387996" y="816517"/>
                    </a:lnTo>
                    <a:lnTo>
                      <a:pt x="2388522" y="821602"/>
                    </a:lnTo>
                    <a:lnTo>
                      <a:pt x="2389040" y="823698"/>
                    </a:lnTo>
                    <a:lnTo>
                      <a:pt x="2389558" y="822520"/>
                    </a:lnTo>
                    <a:lnTo>
                      <a:pt x="2390084" y="818471"/>
                    </a:lnTo>
                    <a:lnTo>
                      <a:pt x="2390601" y="812433"/>
                    </a:lnTo>
                    <a:lnTo>
                      <a:pt x="2391128" y="805628"/>
                    </a:lnTo>
                    <a:lnTo>
                      <a:pt x="2391645" y="799365"/>
                    </a:lnTo>
                    <a:lnTo>
                      <a:pt x="2392163" y="794831"/>
                    </a:lnTo>
                    <a:lnTo>
                      <a:pt x="2392689" y="792819"/>
                    </a:lnTo>
                    <a:lnTo>
                      <a:pt x="2393207" y="793612"/>
                    </a:lnTo>
                    <a:lnTo>
                      <a:pt x="2393733" y="796969"/>
                    </a:lnTo>
                    <a:lnTo>
                      <a:pt x="2394251" y="802188"/>
                    </a:lnTo>
                    <a:lnTo>
                      <a:pt x="2394768" y="808292"/>
                    </a:lnTo>
                    <a:lnTo>
                      <a:pt x="2395294" y="814195"/>
                    </a:lnTo>
                    <a:lnTo>
                      <a:pt x="2395812" y="818947"/>
                    </a:lnTo>
                    <a:lnTo>
                      <a:pt x="2396338" y="821894"/>
                    </a:lnTo>
                    <a:lnTo>
                      <a:pt x="2396856" y="822829"/>
                    </a:lnTo>
                    <a:lnTo>
                      <a:pt x="2397374" y="821995"/>
                    </a:lnTo>
                    <a:lnTo>
                      <a:pt x="2397900" y="819940"/>
                    </a:lnTo>
                    <a:lnTo>
                      <a:pt x="2398417" y="817385"/>
                    </a:lnTo>
                    <a:lnTo>
                      <a:pt x="2398944" y="815064"/>
                    </a:lnTo>
                    <a:lnTo>
                      <a:pt x="2399461" y="813569"/>
                    </a:lnTo>
                    <a:lnTo>
                      <a:pt x="2399979" y="813269"/>
                    </a:lnTo>
                    <a:lnTo>
                      <a:pt x="2400505" y="814245"/>
                    </a:lnTo>
                    <a:lnTo>
                      <a:pt x="2401023" y="816316"/>
                    </a:lnTo>
                    <a:lnTo>
                      <a:pt x="2401549" y="819030"/>
                    </a:lnTo>
                    <a:lnTo>
                      <a:pt x="2402066" y="821869"/>
                    </a:lnTo>
                    <a:lnTo>
                      <a:pt x="2402584" y="824316"/>
                    </a:lnTo>
                    <a:lnTo>
                      <a:pt x="2403110" y="826069"/>
                    </a:lnTo>
                    <a:lnTo>
                      <a:pt x="2403628" y="827030"/>
                    </a:lnTo>
                    <a:lnTo>
                      <a:pt x="2404154" y="827372"/>
                    </a:lnTo>
                    <a:lnTo>
                      <a:pt x="2404672" y="827464"/>
                    </a:lnTo>
                    <a:lnTo>
                      <a:pt x="2405189" y="827739"/>
                    </a:lnTo>
                    <a:lnTo>
                      <a:pt x="2405716" y="828574"/>
                    </a:lnTo>
                    <a:lnTo>
                      <a:pt x="2406233" y="830186"/>
                    </a:lnTo>
                    <a:lnTo>
                      <a:pt x="2406759" y="832541"/>
                    </a:lnTo>
                    <a:lnTo>
                      <a:pt x="2407277" y="835413"/>
                    </a:lnTo>
                    <a:lnTo>
                      <a:pt x="2407795" y="838386"/>
                    </a:lnTo>
                    <a:lnTo>
                      <a:pt x="2408321" y="840949"/>
                    </a:lnTo>
                    <a:lnTo>
                      <a:pt x="2408839" y="842620"/>
                    </a:lnTo>
                    <a:lnTo>
                      <a:pt x="2409365" y="843012"/>
                    </a:lnTo>
                    <a:lnTo>
                      <a:pt x="2409882" y="842027"/>
                    </a:lnTo>
                    <a:lnTo>
                      <a:pt x="2410400" y="839856"/>
                    </a:lnTo>
                    <a:lnTo>
                      <a:pt x="2410926" y="837033"/>
                    </a:lnTo>
                    <a:lnTo>
                      <a:pt x="2411444" y="834253"/>
                    </a:lnTo>
                    <a:lnTo>
                      <a:pt x="2411970" y="832249"/>
                    </a:lnTo>
                    <a:lnTo>
                      <a:pt x="2412487" y="831664"/>
                    </a:lnTo>
                    <a:lnTo>
                      <a:pt x="2413005" y="832917"/>
                    </a:lnTo>
                    <a:lnTo>
                      <a:pt x="2413531" y="836081"/>
                    </a:lnTo>
                    <a:lnTo>
                      <a:pt x="2414049" y="840833"/>
                    </a:lnTo>
                    <a:lnTo>
                      <a:pt x="2414575" y="846469"/>
                    </a:lnTo>
                    <a:lnTo>
                      <a:pt x="2415093" y="852047"/>
                    </a:lnTo>
                    <a:lnTo>
                      <a:pt x="2415611" y="856590"/>
                    </a:lnTo>
                    <a:lnTo>
                      <a:pt x="2416137" y="859253"/>
                    </a:lnTo>
                    <a:lnTo>
                      <a:pt x="2416654" y="859462"/>
                    </a:lnTo>
                    <a:lnTo>
                      <a:pt x="2417180" y="857049"/>
                    </a:lnTo>
                    <a:lnTo>
                      <a:pt x="2417698" y="852389"/>
                    </a:lnTo>
                    <a:lnTo>
                      <a:pt x="2418216" y="846277"/>
                    </a:lnTo>
                    <a:lnTo>
                      <a:pt x="2418742" y="839797"/>
                    </a:lnTo>
                    <a:lnTo>
                      <a:pt x="2419260" y="834102"/>
                    </a:lnTo>
                    <a:lnTo>
                      <a:pt x="2419786" y="830236"/>
                    </a:lnTo>
                    <a:lnTo>
                      <a:pt x="2420303" y="828942"/>
                    </a:lnTo>
                    <a:lnTo>
                      <a:pt x="2420821" y="830579"/>
                    </a:lnTo>
                    <a:lnTo>
                      <a:pt x="2421347" y="834904"/>
                    </a:lnTo>
                    <a:lnTo>
                      <a:pt x="2421865" y="841150"/>
                    </a:lnTo>
                    <a:lnTo>
                      <a:pt x="2422391" y="848147"/>
                    </a:lnTo>
                    <a:lnTo>
                      <a:pt x="2422909" y="854569"/>
                    </a:lnTo>
                    <a:lnTo>
                      <a:pt x="2423426" y="859178"/>
                    </a:lnTo>
                    <a:lnTo>
                      <a:pt x="2423952" y="861032"/>
                    </a:lnTo>
                    <a:lnTo>
                      <a:pt x="2424470" y="859637"/>
                    </a:lnTo>
                    <a:lnTo>
                      <a:pt x="2424996" y="855087"/>
                    </a:lnTo>
                    <a:lnTo>
                      <a:pt x="2425514" y="848081"/>
                    </a:lnTo>
                    <a:lnTo>
                      <a:pt x="2426032" y="839722"/>
                    </a:lnTo>
                    <a:lnTo>
                      <a:pt x="2426558" y="831347"/>
                    </a:lnTo>
                    <a:lnTo>
                      <a:pt x="2427075" y="824274"/>
                    </a:lnTo>
                    <a:lnTo>
                      <a:pt x="2427601" y="819631"/>
                    </a:lnTo>
                    <a:lnTo>
                      <a:pt x="2428119" y="818128"/>
                    </a:lnTo>
                    <a:lnTo>
                      <a:pt x="2428637" y="819882"/>
                    </a:lnTo>
                    <a:lnTo>
                      <a:pt x="2429163" y="824358"/>
                    </a:lnTo>
                    <a:lnTo>
                      <a:pt x="2429681" y="830537"/>
                    </a:lnTo>
                    <a:lnTo>
                      <a:pt x="2430207" y="837125"/>
                    </a:lnTo>
                    <a:lnTo>
                      <a:pt x="2430725" y="842770"/>
                    </a:lnTo>
                    <a:lnTo>
                      <a:pt x="2431242" y="846310"/>
                    </a:lnTo>
                    <a:lnTo>
                      <a:pt x="2431768" y="846937"/>
                    </a:lnTo>
                    <a:lnTo>
                      <a:pt x="2432286" y="844398"/>
                    </a:lnTo>
                    <a:lnTo>
                      <a:pt x="2432812" y="839037"/>
                    </a:lnTo>
                    <a:lnTo>
                      <a:pt x="2433330" y="831706"/>
                    </a:lnTo>
                    <a:lnTo>
                      <a:pt x="2433848" y="823564"/>
                    </a:lnTo>
                    <a:lnTo>
                      <a:pt x="2434373" y="815874"/>
                    </a:lnTo>
                    <a:lnTo>
                      <a:pt x="2434891" y="809812"/>
                    </a:lnTo>
                    <a:lnTo>
                      <a:pt x="2435417" y="806213"/>
                    </a:lnTo>
                    <a:lnTo>
                      <a:pt x="2435935" y="805436"/>
                    </a:lnTo>
                    <a:lnTo>
                      <a:pt x="2436453" y="807256"/>
                    </a:lnTo>
                    <a:lnTo>
                      <a:pt x="2436979" y="811006"/>
                    </a:lnTo>
                    <a:lnTo>
                      <a:pt x="2437497" y="815715"/>
                    </a:lnTo>
                    <a:lnTo>
                      <a:pt x="2438023" y="820316"/>
                    </a:lnTo>
                    <a:lnTo>
                      <a:pt x="2438540" y="823798"/>
                    </a:lnTo>
                    <a:lnTo>
                      <a:pt x="2439058" y="825410"/>
                    </a:lnTo>
                    <a:lnTo>
                      <a:pt x="2439584" y="824808"/>
                    </a:lnTo>
                    <a:lnTo>
                      <a:pt x="2440102" y="822111"/>
                    </a:lnTo>
                    <a:lnTo>
                      <a:pt x="2440628" y="817828"/>
                    </a:lnTo>
                    <a:lnTo>
                      <a:pt x="2441146" y="812767"/>
                    </a:lnTo>
                    <a:lnTo>
                      <a:pt x="2441663" y="807774"/>
                    </a:lnTo>
                    <a:lnTo>
                      <a:pt x="2442189" y="803641"/>
                    </a:lnTo>
                    <a:lnTo>
                      <a:pt x="2442707" y="800927"/>
                    </a:lnTo>
                    <a:lnTo>
                      <a:pt x="2443233" y="799833"/>
                    </a:lnTo>
                    <a:lnTo>
                      <a:pt x="2443751" y="800242"/>
                    </a:lnTo>
                    <a:lnTo>
                      <a:pt x="2444268" y="801728"/>
                    </a:lnTo>
                    <a:lnTo>
                      <a:pt x="2444795" y="803699"/>
                    </a:lnTo>
                    <a:lnTo>
                      <a:pt x="2445312" y="805569"/>
                    </a:lnTo>
                    <a:lnTo>
                      <a:pt x="2445839" y="806839"/>
                    </a:lnTo>
                    <a:lnTo>
                      <a:pt x="2446356" y="807240"/>
                    </a:lnTo>
                    <a:lnTo>
                      <a:pt x="2446874" y="806772"/>
                    </a:lnTo>
                    <a:lnTo>
                      <a:pt x="2447400" y="805670"/>
                    </a:lnTo>
                    <a:lnTo>
                      <a:pt x="2447918" y="804350"/>
                    </a:lnTo>
                    <a:lnTo>
                      <a:pt x="2448444" y="803265"/>
                    </a:lnTo>
                    <a:lnTo>
                      <a:pt x="2448961" y="802781"/>
                    </a:lnTo>
                    <a:lnTo>
                      <a:pt x="2449479" y="803089"/>
                    </a:lnTo>
                    <a:lnTo>
                      <a:pt x="2450005" y="804108"/>
                    </a:lnTo>
                    <a:lnTo>
                      <a:pt x="2450523" y="805569"/>
                    </a:lnTo>
                    <a:lnTo>
                      <a:pt x="2451049" y="807039"/>
                    </a:lnTo>
                    <a:lnTo>
                      <a:pt x="2451567" y="808050"/>
                    </a:lnTo>
                    <a:lnTo>
                      <a:pt x="2452084" y="808200"/>
                    </a:lnTo>
                    <a:lnTo>
                      <a:pt x="2452611" y="807298"/>
                    </a:lnTo>
                    <a:lnTo>
                      <a:pt x="2453128" y="805419"/>
                    </a:lnTo>
                    <a:lnTo>
                      <a:pt x="2453654" y="802939"/>
                    </a:lnTo>
                    <a:lnTo>
                      <a:pt x="2454172" y="800493"/>
                    </a:lnTo>
                    <a:lnTo>
                      <a:pt x="2454690" y="798756"/>
                    </a:lnTo>
                    <a:lnTo>
                      <a:pt x="2455216" y="798355"/>
                    </a:lnTo>
                    <a:lnTo>
                      <a:pt x="2455734" y="799699"/>
                    </a:lnTo>
                    <a:lnTo>
                      <a:pt x="2456259" y="802864"/>
                    </a:lnTo>
                    <a:lnTo>
                      <a:pt x="2456777" y="807548"/>
                    </a:lnTo>
                    <a:lnTo>
                      <a:pt x="2457295" y="813085"/>
                    </a:lnTo>
                    <a:lnTo>
                      <a:pt x="2457821" y="818571"/>
                    </a:lnTo>
                    <a:lnTo>
                      <a:pt x="2458339" y="823055"/>
                    </a:lnTo>
                    <a:lnTo>
                      <a:pt x="2458865" y="825735"/>
                    </a:lnTo>
                    <a:lnTo>
                      <a:pt x="2459383" y="826103"/>
                    </a:lnTo>
                    <a:lnTo>
                      <a:pt x="2459900" y="824074"/>
                    </a:lnTo>
                    <a:lnTo>
                      <a:pt x="2460426" y="820024"/>
                    </a:lnTo>
                    <a:lnTo>
                      <a:pt x="2460944" y="814788"/>
                    </a:lnTo>
                    <a:lnTo>
                      <a:pt x="2461470" y="809519"/>
                    </a:lnTo>
                    <a:lnTo>
                      <a:pt x="2461988" y="805419"/>
                    </a:lnTo>
                    <a:lnTo>
                      <a:pt x="2462506" y="803490"/>
                    </a:lnTo>
                    <a:lnTo>
                      <a:pt x="2463032" y="804392"/>
                    </a:lnTo>
                    <a:lnTo>
                      <a:pt x="2463549" y="808267"/>
                    </a:lnTo>
                    <a:lnTo>
                      <a:pt x="2464075" y="814730"/>
                    </a:lnTo>
                    <a:lnTo>
                      <a:pt x="2464593" y="822855"/>
                    </a:lnTo>
                    <a:lnTo>
                      <a:pt x="2465111" y="831338"/>
                    </a:lnTo>
                    <a:lnTo>
                      <a:pt x="2465637" y="838812"/>
                    </a:lnTo>
                    <a:lnTo>
                      <a:pt x="2466155" y="844073"/>
                    </a:lnTo>
                    <a:lnTo>
                      <a:pt x="2466681" y="846327"/>
                    </a:lnTo>
                    <a:lnTo>
                      <a:pt x="2467198" y="845292"/>
                    </a:lnTo>
                    <a:lnTo>
                      <a:pt x="2467716" y="841258"/>
                    </a:lnTo>
                    <a:lnTo>
                      <a:pt x="2468242" y="835096"/>
                    </a:lnTo>
                    <a:lnTo>
                      <a:pt x="2468760" y="828082"/>
                    </a:lnTo>
                    <a:lnTo>
                      <a:pt x="2469286" y="821660"/>
                    </a:lnTo>
                    <a:lnTo>
                      <a:pt x="2469804" y="817135"/>
                    </a:lnTo>
                    <a:lnTo>
                      <a:pt x="2470321" y="815465"/>
                    </a:lnTo>
                    <a:lnTo>
                      <a:pt x="2470847" y="817135"/>
                    </a:lnTo>
                    <a:lnTo>
                      <a:pt x="2471365" y="822003"/>
                    </a:lnTo>
                    <a:lnTo>
                      <a:pt x="2471891" y="829326"/>
                    </a:lnTo>
                    <a:lnTo>
                      <a:pt x="2472409" y="837852"/>
                    </a:lnTo>
                    <a:lnTo>
                      <a:pt x="2472927" y="846152"/>
                    </a:lnTo>
                    <a:lnTo>
                      <a:pt x="2473453" y="852865"/>
                    </a:lnTo>
                    <a:lnTo>
                      <a:pt x="2473970" y="856982"/>
                    </a:lnTo>
                    <a:lnTo>
                      <a:pt x="2474497" y="857909"/>
                    </a:lnTo>
                    <a:lnTo>
                      <a:pt x="2475014" y="855629"/>
                    </a:lnTo>
                    <a:lnTo>
                      <a:pt x="2475532" y="850686"/>
                    </a:lnTo>
                    <a:lnTo>
                      <a:pt x="2476058" y="844098"/>
                    </a:lnTo>
                    <a:lnTo>
                      <a:pt x="2476576" y="837133"/>
                    </a:lnTo>
                    <a:lnTo>
                      <a:pt x="2477102" y="831071"/>
                    </a:lnTo>
                    <a:lnTo>
                      <a:pt x="2477620" y="826988"/>
                    </a:lnTo>
                    <a:lnTo>
                      <a:pt x="2478137" y="825568"/>
                    </a:lnTo>
                    <a:lnTo>
                      <a:pt x="2478663" y="827030"/>
                    </a:lnTo>
                    <a:lnTo>
                      <a:pt x="2479181" y="831013"/>
                    </a:lnTo>
                    <a:lnTo>
                      <a:pt x="2479707" y="836683"/>
                    </a:lnTo>
                    <a:lnTo>
                      <a:pt x="2480225" y="842920"/>
                    </a:lnTo>
                    <a:lnTo>
                      <a:pt x="2480742" y="848582"/>
                    </a:lnTo>
                    <a:lnTo>
                      <a:pt x="2481268" y="852698"/>
                    </a:lnTo>
                    <a:lnTo>
                      <a:pt x="2481786" y="854594"/>
                    </a:lnTo>
                    <a:lnTo>
                      <a:pt x="2482312" y="854001"/>
                    </a:lnTo>
                    <a:lnTo>
                      <a:pt x="2482830" y="851120"/>
                    </a:lnTo>
                    <a:lnTo>
                      <a:pt x="2483348" y="846569"/>
                    </a:lnTo>
                    <a:lnTo>
                      <a:pt x="2483874" y="841217"/>
                    </a:lnTo>
                    <a:lnTo>
                      <a:pt x="2484392" y="835981"/>
                    </a:lnTo>
                    <a:lnTo>
                      <a:pt x="2484918" y="831698"/>
                    </a:lnTo>
                    <a:lnTo>
                      <a:pt x="2485435" y="828942"/>
                    </a:lnTo>
                    <a:lnTo>
                      <a:pt x="2485953" y="827965"/>
                    </a:lnTo>
                    <a:lnTo>
                      <a:pt x="2486479" y="828666"/>
                    </a:lnTo>
                    <a:lnTo>
                      <a:pt x="2486997" y="830612"/>
                    </a:lnTo>
                    <a:lnTo>
                      <a:pt x="2487523" y="833159"/>
                    </a:lnTo>
                    <a:lnTo>
                      <a:pt x="2488041" y="835597"/>
                    </a:lnTo>
                    <a:lnTo>
                      <a:pt x="2488558" y="837309"/>
                    </a:lnTo>
                    <a:lnTo>
                      <a:pt x="2489084" y="837877"/>
                    </a:lnTo>
                    <a:lnTo>
                      <a:pt x="2489602" y="837159"/>
                    </a:lnTo>
                    <a:lnTo>
                      <a:pt x="2490128" y="835313"/>
                    </a:lnTo>
                    <a:lnTo>
                      <a:pt x="2490646" y="832741"/>
                    </a:lnTo>
                    <a:lnTo>
                      <a:pt x="2491164" y="829969"/>
                    </a:lnTo>
                    <a:lnTo>
                      <a:pt x="2491690" y="827489"/>
                    </a:lnTo>
                    <a:lnTo>
                      <a:pt x="2492208" y="825635"/>
                    </a:lnTo>
                    <a:lnTo>
                      <a:pt x="2492733" y="824525"/>
                    </a:lnTo>
                    <a:lnTo>
                      <a:pt x="2493251" y="824074"/>
                    </a:lnTo>
                    <a:lnTo>
                      <a:pt x="2493769" y="824007"/>
                    </a:lnTo>
                    <a:lnTo>
                      <a:pt x="2494295" y="823957"/>
                    </a:lnTo>
                    <a:lnTo>
                      <a:pt x="2494813" y="823539"/>
                    </a:lnTo>
                    <a:lnTo>
                      <a:pt x="2495339" y="822445"/>
                    </a:lnTo>
                    <a:lnTo>
                      <a:pt x="2495856" y="820533"/>
                    </a:lnTo>
                    <a:lnTo>
                      <a:pt x="2496374" y="817903"/>
                    </a:lnTo>
                    <a:lnTo>
                      <a:pt x="2496900" y="814913"/>
                    </a:lnTo>
                    <a:lnTo>
                      <a:pt x="2497418" y="812083"/>
                    </a:lnTo>
                    <a:lnTo>
                      <a:pt x="2497944" y="809970"/>
                    </a:lnTo>
                    <a:lnTo>
                      <a:pt x="2498462" y="809035"/>
                    </a:lnTo>
                    <a:lnTo>
                      <a:pt x="2498979" y="809503"/>
                    </a:lnTo>
                    <a:lnTo>
                      <a:pt x="2499506" y="811273"/>
                    </a:lnTo>
                    <a:lnTo>
                      <a:pt x="2500023" y="813928"/>
                    </a:lnTo>
                    <a:lnTo>
                      <a:pt x="2500549" y="816784"/>
                    </a:lnTo>
                    <a:lnTo>
                      <a:pt x="2501067" y="819064"/>
                    </a:lnTo>
                    <a:lnTo>
                      <a:pt x="2501585" y="820032"/>
                    </a:lnTo>
                    <a:lnTo>
                      <a:pt x="2502111" y="819180"/>
                    </a:lnTo>
                    <a:lnTo>
                      <a:pt x="2502629" y="816325"/>
                    </a:lnTo>
                    <a:lnTo>
                      <a:pt x="2503154" y="811682"/>
                    </a:lnTo>
                    <a:lnTo>
                      <a:pt x="2503672" y="805837"/>
                    </a:lnTo>
                    <a:lnTo>
                      <a:pt x="2504190" y="799758"/>
                    </a:lnTo>
                    <a:lnTo>
                      <a:pt x="2504716" y="794531"/>
                    </a:lnTo>
                    <a:lnTo>
                      <a:pt x="2505234" y="791132"/>
                    </a:lnTo>
                    <a:lnTo>
                      <a:pt x="2505760" y="790272"/>
                    </a:lnTo>
                    <a:lnTo>
                      <a:pt x="2506278" y="792176"/>
                    </a:lnTo>
                    <a:lnTo>
                      <a:pt x="2506795" y="796618"/>
                    </a:lnTo>
                    <a:lnTo>
                      <a:pt x="2507321" y="802839"/>
                    </a:lnTo>
                    <a:lnTo>
                      <a:pt x="2507839" y="809678"/>
                    </a:lnTo>
                    <a:lnTo>
                      <a:pt x="2508365" y="815799"/>
                    </a:lnTo>
                    <a:lnTo>
                      <a:pt x="2508883" y="819940"/>
                    </a:lnTo>
                    <a:lnTo>
                      <a:pt x="2509401" y="821218"/>
                    </a:lnTo>
                    <a:lnTo>
                      <a:pt x="2509927" y="819272"/>
                    </a:lnTo>
                    <a:lnTo>
                      <a:pt x="2510444" y="814346"/>
                    </a:lnTo>
                    <a:lnTo>
                      <a:pt x="2510970" y="807273"/>
                    </a:lnTo>
                    <a:lnTo>
                      <a:pt x="2511488" y="799340"/>
                    </a:lnTo>
                    <a:lnTo>
                      <a:pt x="2512006" y="792042"/>
                    </a:lnTo>
                    <a:lnTo>
                      <a:pt x="2512532" y="786773"/>
                    </a:lnTo>
                    <a:lnTo>
                      <a:pt x="2513050" y="784552"/>
                    </a:lnTo>
                    <a:lnTo>
                      <a:pt x="2513576" y="785871"/>
                    </a:lnTo>
                    <a:lnTo>
                      <a:pt x="2514093" y="790639"/>
                    </a:lnTo>
                    <a:lnTo>
                      <a:pt x="2514611" y="798113"/>
                    </a:lnTo>
                    <a:lnTo>
                      <a:pt x="2515137" y="807039"/>
                    </a:lnTo>
                    <a:lnTo>
                      <a:pt x="2515655" y="815824"/>
                    </a:lnTo>
                    <a:lnTo>
                      <a:pt x="2516181" y="822913"/>
                    </a:lnTo>
                    <a:lnTo>
                      <a:pt x="2516699" y="827122"/>
                    </a:lnTo>
                    <a:lnTo>
                      <a:pt x="2517216" y="827815"/>
                    </a:lnTo>
                    <a:lnTo>
                      <a:pt x="2517742" y="825009"/>
                    </a:lnTo>
                    <a:lnTo>
                      <a:pt x="2518260" y="819372"/>
                    </a:lnTo>
                    <a:lnTo>
                      <a:pt x="2518786" y="812116"/>
                    </a:lnTo>
                    <a:lnTo>
                      <a:pt x="2519304" y="804726"/>
                    </a:lnTo>
                    <a:lnTo>
                      <a:pt x="2519822" y="798672"/>
                    </a:lnTo>
                    <a:lnTo>
                      <a:pt x="2520348" y="795132"/>
                    </a:lnTo>
                    <a:lnTo>
                      <a:pt x="2520865" y="794806"/>
                    </a:lnTo>
                    <a:lnTo>
                      <a:pt x="2521392" y="797837"/>
                    </a:lnTo>
                    <a:lnTo>
                      <a:pt x="2521909" y="803774"/>
                    </a:lnTo>
                    <a:lnTo>
                      <a:pt x="2522427" y="811623"/>
                    </a:lnTo>
                    <a:lnTo>
                      <a:pt x="2522953" y="820024"/>
                    </a:lnTo>
                    <a:lnTo>
                      <a:pt x="2523471" y="827581"/>
                    </a:lnTo>
                    <a:lnTo>
                      <a:pt x="2523997" y="833150"/>
                    </a:lnTo>
                    <a:lnTo>
                      <a:pt x="2524515" y="836006"/>
                    </a:lnTo>
                    <a:lnTo>
                      <a:pt x="2525032" y="835931"/>
                    </a:lnTo>
                    <a:lnTo>
                      <a:pt x="2525558" y="833259"/>
                    </a:lnTo>
                    <a:lnTo>
                      <a:pt x="2526076" y="828766"/>
                    </a:lnTo>
                    <a:lnTo>
                      <a:pt x="2526602" y="823564"/>
                    </a:lnTo>
                    <a:lnTo>
                      <a:pt x="2527120" y="818805"/>
                    </a:lnTo>
                    <a:lnTo>
                      <a:pt x="2527637" y="815448"/>
                    </a:lnTo>
                    <a:lnTo>
                      <a:pt x="2528164" y="814137"/>
                    </a:lnTo>
                    <a:lnTo>
                      <a:pt x="2528681" y="815105"/>
                    </a:lnTo>
                    <a:lnTo>
                      <a:pt x="2529207" y="818153"/>
                    </a:lnTo>
                    <a:lnTo>
                      <a:pt x="2529725" y="822696"/>
                    </a:lnTo>
                    <a:lnTo>
                      <a:pt x="2530243" y="827890"/>
                    </a:lnTo>
                    <a:lnTo>
                      <a:pt x="2530769" y="832867"/>
                    </a:lnTo>
                    <a:lnTo>
                      <a:pt x="2531287" y="836883"/>
                    </a:lnTo>
                    <a:lnTo>
                      <a:pt x="2531813" y="839472"/>
                    </a:lnTo>
                    <a:lnTo>
                      <a:pt x="2532330" y="840449"/>
                    </a:lnTo>
                    <a:lnTo>
                      <a:pt x="2532848" y="839931"/>
                    </a:lnTo>
                    <a:lnTo>
                      <a:pt x="2533374" y="838319"/>
                    </a:lnTo>
                    <a:lnTo>
                      <a:pt x="2533892" y="836215"/>
                    </a:lnTo>
                    <a:lnTo>
                      <a:pt x="2534418" y="834236"/>
                    </a:lnTo>
                    <a:lnTo>
                      <a:pt x="2534936" y="832900"/>
                    </a:lnTo>
                    <a:lnTo>
                      <a:pt x="2535453" y="832449"/>
                    </a:lnTo>
                    <a:lnTo>
                      <a:pt x="2535979" y="832892"/>
                    </a:lnTo>
                    <a:lnTo>
                      <a:pt x="2536497" y="834002"/>
                    </a:lnTo>
                    <a:lnTo>
                      <a:pt x="2537023" y="835413"/>
                    </a:lnTo>
                    <a:lnTo>
                      <a:pt x="2537541" y="836724"/>
                    </a:lnTo>
                    <a:lnTo>
                      <a:pt x="2538059" y="837609"/>
                    </a:lnTo>
                    <a:lnTo>
                      <a:pt x="2538585" y="837868"/>
                    </a:lnTo>
                    <a:lnTo>
                      <a:pt x="2539102" y="837518"/>
                    </a:lnTo>
                    <a:lnTo>
                      <a:pt x="2539628" y="836708"/>
                    </a:lnTo>
                    <a:lnTo>
                      <a:pt x="2540146" y="835756"/>
                    </a:lnTo>
                    <a:lnTo>
                      <a:pt x="2540664" y="835012"/>
                    </a:lnTo>
                    <a:lnTo>
                      <a:pt x="2541190" y="834829"/>
                    </a:lnTo>
                    <a:lnTo>
                      <a:pt x="2541708" y="835430"/>
                    </a:lnTo>
                    <a:lnTo>
                      <a:pt x="2542234" y="836825"/>
                    </a:lnTo>
                    <a:lnTo>
                      <a:pt x="2542751" y="838770"/>
                    </a:lnTo>
                    <a:lnTo>
                      <a:pt x="2543269" y="840808"/>
                    </a:lnTo>
                    <a:lnTo>
                      <a:pt x="2543795" y="842377"/>
                    </a:lnTo>
                    <a:lnTo>
                      <a:pt x="2544313" y="842962"/>
                    </a:lnTo>
                    <a:lnTo>
                      <a:pt x="2544839" y="842202"/>
                    </a:lnTo>
                    <a:lnTo>
                      <a:pt x="2545357" y="839989"/>
                    </a:lnTo>
                    <a:lnTo>
                      <a:pt x="2545874" y="836507"/>
                    </a:lnTo>
                    <a:lnTo>
                      <a:pt x="2546401" y="832199"/>
                    </a:lnTo>
                    <a:lnTo>
                      <a:pt x="2546918" y="827723"/>
                    </a:lnTo>
                    <a:lnTo>
                      <a:pt x="2547444" y="823865"/>
                    </a:lnTo>
                    <a:lnTo>
                      <a:pt x="2547962" y="821351"/>
                    </a:lnTo>
                    <a:lnTo>
                      <a:pt x="2548480" y="820692"/>
                    </a:lnTo>
                    <a:lnTo>
                      <a:pt x="2549006" y="822061"/>
                    </a:lnTo>
                    <a:lnTo>
                      <a:pt x="2549523" y="825226"/>
                    </a:lnTo>
                    <a:lnTo>
                      <a:pt x="2550049" y="829610"/>
                    </a:lnTo>
                    <a:lnTo>
                      <a:pt x="2550567" y="834319"/>
                    </a:lnTo>
                    <a:lnTo>
                      <a:pt x="2551085" y="838344"/>
                    </a:lnTo>
                    <a:lnTo>
                      <a:pt x="2551611" y="840707"/>
                    </a:lnTo>
                    <a:lnTo>
                      <a:pt x="2552129" y="840724"/>
                    </a:lnTo>
                    <a:lnTo>
                      <a:pt x="2552655" y="838094"/>
                    </a:lnTo>
                    <a:lnTo>
                      <a:pt x="2553173" y="833017"/>
                    </a:lnTo>
                    <a:lnTo>
                      <a:pt x="2553690" y="826119"/>
                    </a:lnTo>
                    <a:lnTo>
                      <a:pt x="2554216" y="818412"/>
                    </a:lnTo>
                    <a:lnTo>
                      <a:pt x="2554734" y="811164"/>
                    </a:lnTo>
                    <a:lnTo>
                      <a:pt x="2555260" y="805603"/>
                    </a:lnTo>
                    <a:lnTo>
                      <a:pt x="2555778" y="802639"/>
                    </a:lnTo>
                    <a:lnTo>
                      <a:pt x="2556296" y="802722"/>
                    </a:lnTo>
                    <a:lnTo>
                      <a:pt x="2556822" y="805762"/>
                    </a:lnTo>
                    <a:lnTo>
                      <a:pt x="2557339" y="811131"/>
                    </a:lnTo>
                    <a:lnTo>
                      <a:pt x="2557865" y="817786"/>
                    </a:lnTo>
                    <a:lnTo>
                      <a:pt x="2558383" y="824374"/>
                    </a:lnTo>
                    <a:lnTo>
                      <a:pt x="2558901" y="829535"/>
                    </a:lnTo>
                    <a:lnTo>
                      <a:pt x="2559427" y="832123"/>
                    </a:lnTo>
                    <a:lnTo>
                      <a:pt x="2559945" y="831505"/>
                    </a:lnTo>
                    <a:lnTo>
                      <a:pt x="2560471" y="827581"/>
                    </a:lnTo>
                    <a:lnTo>
                      <a:pt x="2560989" y="820892"/>
                    </a:lnTo>
                    <a:lnTo>
                      <a:pt x="2561506" y="812467"/>
                    </a:lnTo>
                    <a:lnTo>
                      <a:pt x="2562032" y="803732"/>
                    </a:lnTo>
                    <a:lnTo>
                      <a:pt x="2562550" y="796192"/>
                    </a:lnTo>
                    <a:lnTo>
                      <a:pt x="2563076" y="791074"/>
                    </a:lnTo>
                    <a:lnTo>
                      <a:pt x="2563594" y="789161"/>
                    </a:lnTo>
                    <a:lnTo>
                      <a:pt x="2564111" y="790639"/>
                    </a:lnTo>
                    <a:lnTo>
                      <a:pt x="2564637" y="795132"/>
                    </a:lnTo>
                    <a:lnTo>
                      <a:pt x="2565155" y="801720"/>
                    </a:lnTo>
                    <a:lnTo>
                      <a:pt x="2565681" y="809093"/>
                    </a:lnTo>
                    <a:lnTo>
                      <a:pt x="2566199" y="815790"/>
                    </a:lnTo>
                    <a:lnTo>
                      <a:pt x="2566717" y="820508"/>
                    </a:lnTo>
                    <a:lnTo>
                      <a:pt x="2567243" y="822404"/>
                    </a:lnTo>
                    <a:lnTo>
                      <a:pt x="2567760" y="821151"/>
                    </a:lnTo>
                    <a:lnTo>
                      <a:pt x="2568287" y="817009"/>
                    </a:lnTo>
                    <a:lnTo>
                      <a:pt x="2568804" y="810763"/>
                    </a:lnTo>
                    <a:lnTo>
                      <a:pt x="2569322" y="803607"/>
                    </a:lnTo>
                    <a:lnTo>
                      <a:pt x="2569848" y="796877"/>
                    </a:lnTo>
                    <a:lnTo>
                      <a:pt x="2570366" y="791758"/>
                    </a:lnTo>
                    <a:lnTo>
                      <a:pt x="2570892" y="789053"/>
                    </a:lnTo>
                    <a:lnTo>
                      <a:pt x="2571410" y="789119"/>
                    </a:lnTo>
                    <a:lnTo>
                      <a:pt x="2571927" y="791800"/>
                    </a:lnTo>
                    <a:lnTo>
                      <a:pt x="2572453" y="796493"/>
                    </a:lnTo>
                    <a:lnTo>
                      <a:pt x="2572971" y="802213"/>
                    </a:lnTo>
                    <a:lnTo>
                      <a:pt x="2573497" y="807841"/>
                    </a:lnTo>
                    <a:lnTo>
                      <a:pt x="2574015" y="812375"/>
                    </a:lnTo>
                    <a:lnTo>
                      <a:pt x="2574532" y="815131"/>
                    </a:lnTo>
                    <a:lnTo>
                      <a:pt x="2575059" y="815815"/>
                    </a:lnTo>
                    <a:lnTo>
                      <a:pt x="2575576" y="814571"/>
                    </a:lnTo>
                    <a:lnTo>
                      <a:pt x="2576102" y="811882"/>
                    </a:lnTo>
                    <a:lnTo>
                      <a:pt x="2576620" y="808492"/>
                    </a:lnTo>
                    <a:lnTo>
                      <a:pt x="2577138" y="805219"/>
                    </a:lnTo>
                    <a:lnTo>
                      <a:pt x="2577664" y="802797"/>
                    </a:lnTo>
                    <a:lnTo>
                      <a:pt x="2578182" y="801678"/>
                    </a:lnTo>
                    <a:lnTo>
                      <a:pt x="2578708" y="801987"/>
                    </a:lnTo>
                    <a:lnTo>
                      <a:pt x="2579225" y="803557"/>
                    </a:lnTo>
                    <a:lnTo>
                      <a:pt x="2579743" y="805987"/>
                    </a:lnTo>
                    <a:lnTo>
                      <a:pt x="2580269" y="808709"/>
                    </a:lnTo>
                    <a:lnTo>
                      <a:pt x="2580787" y="811181"/>
                    </a:lnTo>
                    <a:lnTo>
                      <a:pt x="2581313" y="812993"/>
                    </a:lnTo>
                    <a:lnTo>
                      <a:pt x="2581831" y="813978"/>
                    </a:lnTo>
                    <a:lnTo>
                      <a:pt x="2582348" y="814245"/>
                    </a:lnTo>
                    <a:lnTo>
                      <a:pt x="2582874" y="814070"/>
                    </a:lnTo>
                    <a:lnTo>
                      <a:pt x="2583392" y="813861"/>
                    </a:lnTo>
                    <a:lnTo>
                      <a:pt x="2583918" y="814028"/>
                    </a:lnTo>
                    <a:lnTo>
                      <a:pt x="2584436" y="814863"/>
                    </a:lnTo>
                    <a:lnTo>
                      <a:pt x="2584954" y="816475"/>
                    </a:lnTo>
                    <a:lnTo>
                      <a:pt x="2585480" y="818721"/>
                    </a:lnTo>
                    <a:lnTo>
                      <a:pt x="2585997" y="821235"/>
                    </a:lnTo>
                    <a:lnTo>
                      <a:pt x="2586523" y="823498"/>
                    </a:lnTo>
                    <a:lnTo>
                      <a:pt x="2587041" y="825017"/>
                    </a:lnTo>
                    <a:lnTo>
                      <a:pt x="2587559" y="825452"/>
                    </a:lnTo>
                    <a:lnTo>
                      <a:pt x="2588085" y="824658"/>
                    </a:lnTo>
                    <a:lnTo>
                      <a:pt x="2588603" y="822813"/>
                    </a:lnTo>
                    <a:lnTo>
                      <a:pt x="2589129" y="820341"/>
                    </a:lnTo>
                    <a:lnTo>
                      <a:pt x="2589646" y="817869"/>
                    </a:lnTo>
                    <a:lnTo>
                      <a:pt x="2590164" y="816099"/>
                    </a:lnTo>
                    <a:lnTo>
                      <a:pt x="2590690" y="815648"/>
                    </a:lnTo>
                    <a:lnTo>
                      <a:pt x="2591208" y="816926"/>
                    </a:lnTo>
                    <a:lnTo>
                      <a:pt x="2591734" y="820007"/>
                    </a:lnTo>
                    <a:lnTo>
                      <a:pt x="2592252" y="824575"/>
                    </a:lnTo>
                    <a:lnTo>
                      <a:pt x="2592770" y="829986"/>
                    </a:lnTo>
                    <a:lnTo>
                      <a:pt x="2593296" y="835380"/>
                    </a:lnTo>
                    <a:lnTo>
                      <a:pt x="2593813" y="839789"/>
                    </a:lnTo>
                    <a:lnTo>
                      <a:pt x="2594339" y="842403"/>
                    </a:lnTo>
                    <a:lnTo>
                      <a:pt x="2594857" y="842670"/>
                    </a:lnTo>
                    <a:lnTo>
                      <a:pt x="2595375" y="840515"/>
                    </a:lnTo>
                    <a:lnTo>
                      <a:pt x="2595901" y="836315"/>
                    </a:lnTo>
                    <a:lnTo>
                      <a:pt x="2596418" y="830829"/>
                    </a:lnTo>
                    <a:lnTo>
                      <a:pt x="2596945" y="825059"/>
                    </a:lnTo>
                    <a:lnTo>
                      <a:pt x="2597462" y="820141"/>
                    </a:lnTo>
                    <a:lnTo>
                      <a:pt x="2597980" y="817076"/>
                    </a:lnTo>
                    <a:lnTo>
                      <a:pt x="2598506" y="816558"/>
                    </a:lnTo>
                    <a:lnTo>
                      <a:pt x="2599024" y="818821"/>
                    </a:lnTo>
                    <a:lnTo>
                      <a:pt x="2599550" y="823539"/>
                    </a:lnTo>
                    <a:lnTo>
                      <a:pt x="2600068" y="829969"/>
                    </a:lnTo>
                    <a:lnTo>
                      <a:pt x="2600585" y="837033"/>
                    </a:lnTo>
                    <a:lnTo>
                      <a:pt x="2601111" y="843488"/>
                    </a:lnTo>
                    <a:lnTo>
                      <a:pt x="2601629" y="848147"/>
                    </a:lnTo>
                    <a:lnTo>
                      <a:pt x="2602155" y="850126"/>
                    </a:lnTo>
                    <a:lnTo>
                      <a:pt x="2602673" y="849008"/>
                    </a:lnTo>
                    <a:lnTo>
                      <a:pt x="2603191" y="844958"/>
                    </a:lnTo>
                    <a:lnTo>
                      <a:pt x="2603717" y="838662"/>
                    </a:lnTo>
                    <a:lnTo>
                      <a:pt x="2604234" y="831171"/>
                    </a:lnTo>
                    <a:lnTo>
                      <a:pt x="2604760" y="823773"/>
                    </a:lnTo>
                  </a:path>
                </a:pathLst>
              </a:custGeom>
              <a:noFill/>
              <a:ln w="22257" cap="flat">
                <a:solidFill>
                  <a:srgbClr val="4DBEEE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8" name="任意多边形: 形状 1277">
                <a:extLst>
                  <a:ext uri="{FF2B5EF4-FFF2-40B4-BE49-F238E27FC236}">
                    <a16:creationId xmlns:a16="http://schemas.microsoft.com/office/drawing/2014/main" id="{B063C45A-1C17-367E-F161-2DC5035ABE77}"/>
                  </a:ext>
                </a:extLst>
              </p:cNvPr>
              <p:cNvSpPr/>
              <p:nvPr/>
            </p:nvSpPr>
            <p:spPr>
              <a:xfrm>
                <a:off x="781179" y="802702"/>
                <a:ext cx="2604760" cy="1310219"/>
              </a:xfrm>
              <a:custGeom>
                <a:avLst/>
                <a:gdLst>
                  <a:gd name="connsiteX0" fmla="*/ 0 w 2604760"/>
                  <a:gd name="connsiteY0" fmla="*/ 1310219 h 1310219"/>
                  <a:gd name="connsiteX1" fmla="*/ 521 w 2604760"/>
                  <a:gd name="connsiteY1" fmla="*/ 1305518 h 1310219"/>
                  <a:gd name="connsiteX2" fmla="*/ 1042 w 2604760"/>
                  <a:gd name="connsiteY2" fmla="*/ 1292233 h 1310219"/>
                  <a:gd name="connsiteX3" fmla="*/ 1563 w 2604760"/>
                  <a:gd name="connsiteY3" fmla="*/ 1272718 h 1310219"/>
                  <a:gd name="connsiteX4" fmla="*/ 2084 w 2604760"/>
                  <a:gd name="connsiteY4" fmla="*/ 1250432 h 1310219"/>
                  <a:gd name="connsiteX5" fmla="*/ 2605 w 2604760"/>
                  <a:gd name="connsiteY5" fmla="*/ 1229280 h 1310219"/>
                  <a:gd name="connsiteX6" fmla="*/ 3126 w 2604760"/>
                  <a:gd name="connsiteY6" fmla="*/ 1212797 h 1310219"/>
                  <a:gd name="connsiteX7" fmla="*/ 3647 w 2604760"/>
                  <a:gd name="connsiteY7" fmla="*/ 1203520 h 1310219"/>
                  <a:gd name="connsiteX8" fmla="*/ 4168 w 2604760"/>
                  <a:gd name="connsiteY8" fmla="*/ 1202685 h 1310219"/>
                  <a:gd name="connsiteX9" fmla="*/ 4689 w 2604760"/>
                  <a:gd name="connsiteY9" fmla="*/ 1210066 h 1310219"/>
                  <a:gd name="connsiteX10" fmla="*/ 5211 w 2604760"/>
                  <a:gd name="connsiteY10" fmla="*/ 1223978 h 1310219"/>
                  <a:gd name="connsiteX11" fmla="*/ 5732 w 2604760"/>
                  <a:gd name="connsiteY11" fmla="*/ 1241488 h 1310219"/>
                  <a:gd name="connsiteX12" fmla="*/ 6253 w 2604760"/>
                  <a:gd name="connsiteY12" fmla="*/ 1258940 h 1310219"/>
                  <a:gd name="connsiteX13" fmla="*/ 6774 w 2604760"/>
                  <a:gd name="connsiteY13" fmla="*/ 1272760 h 1310219"/>
                  <a:gd name="connsiteX14" fmla="*/ 7295 w 2604760"/>
                  <a:gd name="connsiteY14" fmla="*/ 1280100 h 1310219"/>
                  <a:gd name="connsiteX15" fmla="*/ 7816 w 2604760"/>
                  <a:gd name="connsiteY15" fmla="*/ 1279399 h 1310219"/>
                  <a:gd name="connsiteX16" fmla="*/ 8337 w 2604760"/>
                  <a:gd name="connsiteY16" fmla="*/ 1270514 h 1310219"/>
                  <a:gd name="connsiteX17" fmla="*/ 8858 w 2604760"/>
                  <a:gd name="connsiteY17" fmla="*/ 1254757 h 1310219"/>
                  <a:gd name="connsiteX18" fmla="*/ 9379 w 2604760"/>
                  <a:gd name="connsiteY18" fmla="*/ 1234675 h 1310219"/>
                  <a:gd name="connsiteX19" fmla="*/ 9900 w 2604760"/>
                  <a:gd name="connsiteY19" fmla="*/ 1213499 h 1310219"/>
                  <a:gd name="connsiteX20" fmla="*/ 10421 w 2604760"/>
                  <a:gd name="connsiteY20" fmla="*/ 1194477 h 1310219"/>
                  <a:gd name="connsiteX21" fmla="*/ 10942 w 2604760"/>
                  <a:gd name="connsiteY21" fmla="*/ 1180264 h 1310219"/>
                  <a:gd name="connsiteX22" fmla="*/ 11463 w 2604760"/>
                  <a:gd name="connsiteY22" fmla="*/ 1172474 h 1310219"/>
                  <a:gd name="connsiteX23" fmla="*/ 11984 w 2604760"/>
                  <a:gd name="connsiteY23" fmla="*/ 1171463 h 1310219"/>
                  <a:gd name="connsiteX24" fmla="*/ 12505 w 2604760"/>
                  <a:gd name="connsiteY24" fmla="*/ 1176348 h 1310219"/>
                  <a:gd name="connsiteX25" fmla="*/ 13026 w 2604760"/>
                  <a:gd name="connsiteY25" fmla="*/ 1185108 h 1310219"/>
                  <a:gd name="connsiteX26" fmla="*/ 13547 w 2604760"/>
                  <a:gd name="connsiteY26" fmla="*/ 1195086 h 1310219"/>
                  <a:gd name="connsiteX27" fmla="*/ 14068 w 2604760"/>
                  <a:gd name="connsiteY27" fmla="*/ 1203578 h 1310219"/>
                  <a:gd name="connsiteX28" fmla="*/ 14590 w 2604760"/>
                  <a:gd name="connsiteY28" fmla="*/ 1208396 h 1310219"/>
                  <a:gd name="connsiteX29" fmla="*/ 15111 w 2604760"/>
                  <a:gd name="connsiteY29" fmla="*/ 1208255 h 1310219"/>
                  <a:gd name="connsiteX30" fmla="*/ 15632 w 2604760"/>
                  <a:gd name="connsiteY30" fmla="*/ 1202869 h 1310219"/>
                  <a:gd name="connsiteX31" fmla="*/ 16153 w 2604760"/>
                  <a:gd name="connsiteY31" fmla="*/ 1192990 h 1310219"/>
                  <a:gd name="connsiteX32" fmla="*/ 16674 w 2604760"/>
                  <a:gd name="connsiteY32" fmla="*/ 1180189 h 1310219"/>
                  <a:gd name="connsiteX33" fmla="*/ 17195 w 2604760"/>
                  <a:gd name="connsiteY33" fmla="*/ 1166578 h 1310219"/>
                  <a:gd name="connsiteX34" fmla="*/ 17716 w 2604760"/>
                  <a:gd name="connsiteY34" fmla="*/ 1154287 h 1310219"/>
                  <a:gd name="connsiteX35" fmla="*/ 18237 w 2604760"/>
                  <a:gd name="connsiteY35" fmla="*/ 1144943 h 1310219"/>
                  <a:gd name="connsiteX36" fmla="*/ 18758 w 2604760"/>
                  <a:gd name="connsiteY36" fmla="*/ 1139365 h 1310219"/>
                  <a:gd name="connsiteX37" fmla="*/ 19279 w 2604760"/>
                  <a:gd name="connsiteY37" fmla="*/ 1137419 h 1310219"/>
                  <a:gd name="connsiteX38" fmla="*/ 19800 w 2604760"/>
                  <a:gd name="connsiteY38" fmla="*/ 1138154 h 1310219"/>
                  <a:gd name="connsiteX39" fmla="*/ 20321 w 2604760"/>
                  <a:gd name="connsiteY39" fmla="*/ 1140075 h 1310219"/>
                  <a:gd name="connsiteX40" fmla="*/ 20842 w 2604760"/>
                  <a:gd name="connsiteY40" fmla="*/ 1141594 h 1310219"/>
                  <a:gd name="connsiteX41" fmla="*/ 21363 w 2604760"/>
                  <a:gd name="connsiteY41" fmla="*/ 1141394 h 1310219"/>
                  <a:gd name="connsiteX42" fmla="*/ 21884 w 2604760"/>
                  <a:gd name="connsiteY42" fmla="*/ 1138831 h 1310219"/>
                  <a:gd name="connsiteX43" fmla="*/ 22405 w 2604760"/>
                  <a:gd name="connsiteY43" fmla="*/ 1133979 h 1310219"/>
                  <a:gd name="connsiteX44" fmla="*/ 22926 w 2604760"/>
                  <a:gd name="connsiteY44" fmla="*/ 1127608 h 1310219"/>
                  <a:gd name="connsiteX45" fmla="*/ 23447 w 2604760"/>
                  <a:gd name="connsiteY45" fmla="*/ 1120953 h 1310219"/>
                  <a:gd name="connsiteX46" fmla="*/ 23969 w 2604760"/>
                  <a:gd name="connsiteY46" fmla="*/ 1115425 h 1310219"/>
                  <a:gd name="connsiteX47" fmla="*/ 24490 w 2604760"/>
                  <a:gd name="connsiteY47" fmla="*/ 1112268 h 1310219"/>
                  <a:gd name="connsiteX48" fmla="*/ 25011 w 2604760"/>
                  <a:gd name="connsiteY48" fmla="*/ 1112235 h 1310219"/>
                  <a:gd name="connsiteX49" fmla="*/ 25532 w 2604760"/>
                  <a:gd name="connsiteY49" fmla="*/ 1115308 h 1310219"/>
                  <a:gd name="connsiteX50" fmla="*/ 26053 w 2604760"/>
                  <a:gd name="connsiteY50" fmla="*/ 1120627 h 1310219"/>
                  <a:gd name="connsiteX51" fmla="*/ 26574 w 2604760"/>
                  <a:gd name="connsiteY51" fmla="*/ 1126581 h 1310219"/>
                  <a:gd name="connsiteX52" fmla="*/ 27095 w 2604760"/>
                  <a:gd name="connsiteY52" fmla="*/ 1131215 h 1310219"/>
                  <a:gd name="connsiteX53" fmla="*/ 27616 w 2604760"/>
                  <a:gd name="connsiteY53" fmla="*/ 1132760 h 1310219"/>
                  <a:gd name="connsiteX54" fmla="*/ 28137 w 2604760"/>
                  <a:gd name="connsiteY54" fmla="*/ 1130071 h 1310219"/>
                  <a:gd name="connsiteX55" fmla="*/ 28658 w 2604760"/>
                  <a:gd name="connsiteY55" fmla="*/ 1122990 h 1310219"/>
                  <a:gd name="connsiteX56" fmla="*/ 29179 w 2604760"/>
                  <a:gd name="connsiteY56" fmla="*/ 1112402 h 1310219"/>
                  <a:gd name="connsiteX57" fmla="*/ 29700 w 2604760"/>
                  <a:gd name="connsiteY57" fmla="*/ 1100110 h 1310219"/>
                  <a:gd name="connsiteX58" fmla="*/ 30221 w 2604760"/>
                  <a:gd name="connsiteY58" fmla="*/ 1088554 h 1310219"/>
                  <a:gd name="connsiteX59" fmla="*/ 30742 w 2604760"/>
                  <a:gd name="connsiteY59" fmla="*/ 1080320 h 1310219"/>
                  <a:gd name="connsiteX60" fmla="*/ 31263 w 2604760"/>
                  <a:gd name="connsiteY60" fmla="*/ 1077531 h 1310219"/>
                  <a:gd name="connsiteX61" fmla="*/ 31784 w 2604760"/>
                  <a:gd name="connsiteY61" fmla="*/ 1081389 h 1310219"/>
                  <a:gd name="connsiteX62" fmla="*/ 32305 w 2604760"/>
                  <a:gd name="connsiteY62" fmla="*/ 1091819 h 1310219"/>
                  <a:gd name="connsiteX63" fmla="*/ 32826 w 2604760"/>
                  <a:gd name="connsiteY63" fmla="*/ 1107434 h 1310219"/>
                  <a:gd name="connsiteX64" fmla="*/ 33348 w 2604760"/>
                  <a:gd name="connsiteY64" fmla="*/ 1125762 h 1310219"/>
                  <a:gd name="connsiteX65" fmla="*/ 33869 w 2604760"/>
                  <a:gd name="connsiteY65" fmla="*/ 1143599 h 1310219"/>
                  <a:gd name="connsiteX66" fmla="*/ 34390 w 2604760"/>
                  <a:gd name="connsiteY66" fmla="*/ 1157660 h 1310219"/>
                  <a:gd name="connsiteX67" fmla="*/ 34911 w 2604760"/>
                  <a:gd name="connsiteY67" fmla="*/ 1165251 h 1310219"/>
                  <a:gd name="connsiteX68" fmla="*/ 35432 w 2604760"/>
                  <a:gd name="connsiteY68" fmla="*/ 1164925 h 1310219"/>
                  <a:gd name="connsiteX69" fmla="*/ 35953 w 2604760"/>
                  <a:gd name="connsiteY69" fmla="*/ 1156775 h 1310219"/>
                  <a:gd name="connsiteX70" fmla="*/ 36474 w 2604760"/>
                  <a:gd name="connsiteY70" fmla="*/ 1142446 h 1310219"/>
                  <a:gd name="connsiteX71" fmla="*/ 36995 w 2604760"/>
                  <a:gd name="connsiteY71" fmla="*/ 1124819 h 1310219"/>
                  <a:gd name="connsiteX72" fmla="*/ 37516 w 2604760"/>
                  <a:gd name="connsiteY72" fmla="*/ 1107617 h 1310219"/>
                  <a:gd name="connsiteX73" fmla="*/ 38037 w 2604760"/>
                  <a:gd name="connsiteY73" fmla="*/ 1094708 h 1310219"/>
                  <a:gd name="connsiteX74" fmla="*/ 38558 w 2604760"/>
                  <a:gd name="connsiteY74" fmla="*/ 1089289 h 1310219"/>
                  <a:gd name="connsiteX75" fmla="*/ 39079 w 2604760"/>
                  <a:gd name="connsiteY75" fmla="*/ 1093171 h 1310219"/>
                  <a:gd name="connsiteX76" fmla="*/ 39600 w 2604760"/>
                  <a:gd name="connsiteY76" fmla="*/ 1106406 h 1310219"/>
                  <a:gd name="connsiteX77" fmla="*/ 40121 w 2604760"/>
                  <a:gd name="connsiteY77" fmla="*/ 1127282 h 1310219"/>
                  <a:gd name="connsiteX78" fmla="*/ 40642 w 2604760"/>
                  <a:gd name="connsiteY78" fmla="*/ 1152734 h 1310219"/>
                  <a:gd name="connsiteX79" fmla="*/ 41163 w 2604760"/>
                  <a:gd name="connsiteY79" fmla="*/ 1178778 h 1310219"/>
                  <a:gd name="connsiteX80" fmla="*/ 41684 w 2604760"/>
                  <a:gd name="connsiteY80" fmla="*/ 1201290 h 1310219"/>
                  <a:gd name="connsiteX81" fmla="*/ 42205 w 2604760"/>
                  <a:gd name="connsiteY81" fmla="*/ 1216722 h 1310219"/>
                  <a:gd name="connsiteX82" fmla="*/ 42727 w 2604760"/>
                  <a:gd name="connsiteY82" fmla="*/ 1222909 h 1310219"/>
                  <a:gd name="connsiteX83" fmla="*/ 43248 w 2604760"/>
                  <a:gd name="connsiteY83" fmla="*/ 1219394 h 1310219"/>
                  <a:gd name="connsiteX84" fmla="*/ 43769 w 2604760"/>
                  <a:gd name="connsiteY84" fmla="*/ 1207503 h 1310219"/>
                  <a:gd name="connsiteX85" fmla="*/ 44290 w 2604760"/>
                  <a:gd name="connsiteY85" fmla="*/ 1190051 h 1310219"/>
                  <a:gd name="connsiteX86" fmla="*/ 44811 w 2604760"/>
                  <a:gd name="connsiteY86" fmla="*/ 1170879 h 1310219"/>
                  <a:gd name="connsiteX87" fmla="*/ 45332 w 2604760"/>
                  <a:gd name="connsiteY87" fmla="*/ 1154245 h 1310219"/>
                  <a:gd name="connsiteX88" fmla="*/ 45853 w 2604760"/>
                  <a:gd name="connsiteY88" fmla="*/ 1143907 h 1310219"/>
                  <a:gd name="connsiteX89" fmla="*/ 46374 w 2604760"/>
                  <a:gd name="connsiteY89" fmla="*/ 1142371 h 1310219"/>
                  <a:gd name="connsiteX90" fmla="*/ 46895 w 2604760"/>
                  <a:gd name="connsiteY90" fmla="*/ 1150387 h 1310219"/>
                  <a:gd name="connsiteX91" fmla="*/ 47416 w 2604760"/>
                  <a:gd name="connsiteY91" fmla="*/ 1166962 h 1310219"/>
                  <a:gd name="connsiteX92" fmla="*/ 47937 w 2604760"/>
                  <a:gd name="connsiteY92" fmla="*/ 1189642 h 1310219"/>
                  <a:gd name="connsiteX93" fmla="*/ 48458 w 2604760"/>
                  <a:gd name="connsiteY93" fmla="*/ 1214910 h 1310219"/>
                  <a:gd name="connsiteX94" fmla="*/ 48979 w 2604760"/>
                  <a:gd name="connsiteY94" fmla="*/ 1238816 h 1310219"/>
                  <a:gd name="connsiteX95" fmla="*/ 49500 w 2604760"/>
                  <a:gd name="connsiteY95" fmla="*/ 1257688 h 1310219"/>
                  <a:gd name="connsiteX96" fmla="*/ 50021 w 2604760"/>
                  <a:gd name="connsiteY96" fmla="*/ 1268902 h 1310219"/>
                  <a:gd name="connsiteX97" fmla="*/ 50542 w 2604760"/>
                  <a:gd name="connsiteY97" fmla="*/ 1271316 h 1310219"/>
                  <a:gd name="connsiteX98" fmla="*/ 51063 w 2604760"/>
                  <a:gd name="connsiteY98" fmla="*/ 1265362 h 1310219"/>
                  <a:gd name="connsiteX99" fmla="*/ 51584 w 2604760"/>
                  <a:gd name="connsiteY99" fmla="*/ 1252878 h 1310219"/>
                  <a:gd name="connsiteX100" fmla="*/ 52106 w 2604760"/>
                  <a:gd name="connsiteY100" fmla="*/ 1236796 h 1310219"/>
                  <a:gd name="connsiteX101" fmla="*/ 52627 w 2604760"/>
                  <a:gd name="connsiteY101" fmla="*/ 1220613 h 1310219"/>
                  <a:gd name="connsiteX102" fmla="*/ 53148 w 2604760"/>
                  <a:gd name="connsiteY102" fmla="*/ 1207695 h 1310219"/>
                  <a:gd name="connsiteX103" fmla="*/ 53669 w 2604760"/>
                  <a:gd name="connsiteY103" fmla="*/ 1200606 h 1310219"/>
                  <a:gd name="connsiteX104" fmla="*/ 54190 w 2604760"/>
                  <a:gd name="connsiteY104" fmla="*/ 1200631 h 1310219"/>
                  <a:gd name="connsiteX105" fmla="*/ 54711 w 2604760"/>
                  <a:gd name="connsiteY105" fmla="*/ 1207695 h 1310219"/>
                  <a:gd name="connsiteX106" fmla="*/ 55232 w 2604760"/>
                  <a:gd name="connsiteY106" fmla="*/ 1220471 h 1310219"/>
                  <a:gd name="connsiteX107" fmla="*/ 55753 w 2604760"/>
                  <a:gd name="connsiteY107" fmla="*/ 1236662 h 1310219"/>
                  <a:gd name="connsiteX108" fmla="*/ 56274 w 2604760"/>
                  <a:gd name="connsiteY108" fmla="*/ 1253396 h 1310219"/>
                  <a:gd name="connsiteX109" fmla="*/ 56795 w 2604760"/>
                  <a:gd name="connsiteY109" fmla="*/ 1267800 h 1310219"/>
                  <a:gd name="connsiteX110" fmla="*/ 57316 w 2604760"/>
                  <a:gd name="connsiteY110" fmla="*/ 1277578 h 1310219"/>
                  <a:gd name="connsiteX111" fmla="*/ 57837 w 2604760"/>
                  <a:gd name="connsiteY111" fmla="*/ 1281495 h 1310219"/>
                  <a:gd name="connsiteX112" fmla="*/ 58358 w 2604760"/>
                  <a:gd name="connsiteY112" fmla="*/ 1279432 h 1310219"/>
                  <a:gd name="connsiteX113" fmla="*/ 58879 w 2604760"/>
                  <a:gd name="connsiteY113" fmla="*/ 1272309 h 1310219"/>
                  <a:gd name="connsiteX114" fmla="*/ 59400 w 2604760"/>
                  <a:gd name="connsiteY114" fmla="*/ 1261863 h 1310219"/>
                  <a:gd name="connsiteX115" fmla="*/ 59921 w 2604760"/>
                  <a:gd name="connsiteY115" fmla="*/ 1250290 h 1310219"/>
                  <a:gd name="connsiteX116" fmla="*/ 60442 w 2604760"/>
                  <a:gd name="connsiteY116" fmla="*/ 1239810 h 1310219"/>
                  <a:gd name="connsiteX117" fmla="*/ 60963 w 2604760"/>
                  <a:gd name="connsiteY117" fmla="*/ 1232195 h 1310219"/>
                  <a:gd name="connsiteX118" fmla="*/ 61485 w 2604760"/>
                  <a:gd name="connsiteY118" fmla="*/ 1228395 h 1310219"/>
                  <a:gd name="connsiteX119" fmla="*/ 62006 w 2604760"/>
                  <a:gd name="connsiteY119" fmla="*/ 1228495 h 1310219"/>
                  <a:gd name="connsiteX120" fmla="*/ 62527 w 2604760"/>
                  <a:gd name="connsiteY120" fmla="*/ 1231752 h 1310219"/>
                  <a:gd name="connsiteX121" fmla="*/ 63048 w 2604760"/>
                  <a:gd name="connsiteY121" fmla="*/ 1236829 h 1310219"/>
                  <a:gd name="connsiteX122" fmla="*/ 63569 w 2604760"/>
                  <a:gd name="connsiteY122" fmla="*/ 1242073 h 1310219"/>
                  <a:gd name="connsiteX123" fmla="*/ 64090 w 2604760"/>
                  <a:gd name="connsiteY123" fmla="*/ 1245897 h 1310219"/>
                  <a:gd name="connsiteX124" fmla="*/ 64611 w 2604760"/>
                  <a:gd name="connsiteY124" fmla="*/ 1247158 h 1310219"/>
                  <a:gd name="connsiteX125" fmla="*/ 65132 w 2604760"/>
                  <a:gd name="connsiteY125" fmla="*/ 1245422 h 1310219"/>
                  <a:gd name="connsiteX126" fmla="*/ 65653 w 2604760"/>
                  <a:gd name="connsiteY126" fmla="*/ 1241004 h 1310219"/>
                  <a:gd name="connsiteX127" fmla="*/ 66174 w 2604760"/>
                  <a:gd name="connsiteY127" fmla="*/ 1234833 h 1310219"/>
                  <a:gd name="connsiteX128" fmla="*/ 66695 w 2604760"/>
                  <a:gd name="connsiteY128" fmla="*/ 1228153 h 1310219"/>
                  <a:gd name="connsiteX129" fmla="*/ 67216 w 2604760"/>
                  <a:gd name="connsiteY129" fmla="*/ 1222241 h 1310219"/>
                  <a:gd name="connsiteX130" fmla="*/ 67737 w 2604760"/>
                  <a:gd name="connsiteY130" fmla="*/ 1218108 h 1310219"/>
                  <a:gd name="connsiteX131" fmla="*/ 68258 w 2604760"/>
                  <a:gd name="connsiteY131" fmla="*/ 1216187 h 1310219"/>
                  <a:gd name="connsiteX132" fmla="*/ 68779 w 2604760"/>
                  <a:gd name="connsiteY132" fmla="*/ 1216254 h 1310219"/>
                  <a:gd name="connsiteX133" fmla="*/ 69300 w 2604760"/>
                  <a:gd name="connsiteY133" fmla="*/ 1217431 h 1310219"/>
                  <a:gd name="connsiteX134" fmla="*/ 69821 w 2604760"/>
                  <a:gd name="connsiteY134" fmla="*/ 1218375 h 1310219"/>
                  <a:gd name="connsiteX135" fmla="*/ 70343 w 2604760"/>
                  <a:gd name="connsiteY135" fmla="*/ 1217682 h 1310219"/>
                  <a:gd name="connsiteX136" fmla="*/ 70864 w 2604760"/>
                  <a:gd name="connsiteY136" fmla="*/ 1214225 h 1310219"/>
                  <a:gd name="connsiteX137" fmla="*/ 71385 w 2604760"/>
                  <a:gd name="connsiteY137" fmla="*/ 1207428 h 1310219"/>
                  <a:gd name="connsiteX138" fmla="*/ 71906 w 2604760"/>
                  <a:gd name="connsiteY138" fmla="*/ 1197524 h 1310219"/>
                  <a:gd name="connsiteX139" fmla="*/ 72427 w 2604760"/>
                  <a:gd name="connsiteY139" fmla="*/ 1185500 h 1310219"/>
                  <a:gd name="connsiteX140" fmla="*/ 72948 w 2604760"/>
                  <a:gd name="connsiteY140" fmla="*/ 1173008 h 1310219"/>
                  <a:gd name="connsiteX141" fmla="*/ 73469 w 2604760"/>
                  <a:gd name="connsiteY141" fmla="*/ 1162053 h 1310219"/>
                  <a:gd name="connsiteX142" fmla="*/ 73990 w 2604760"/>
                  <a:gd name="connsiteY142" fmla="*/ 1154512 h 1310219"/>
                  <a:gd name="connsiteX143" fmla="*/ 74511 w 2604760"/>
                  <a:gd name="connsiteY143" fmla="*/ 1151690 h 1310219"/>
                  <a:gd name="connsiteX144" fmla="*/ 75032 w 2604760"/>
                  <a:gd name="connsiteY144" fmla="*/ 1153978 h 1310219"/>
                  <a:gd name="connsiteX145" fmla="*/ 75553 w 2604760"/>
                  <a:gd name="connsiteY145" fmla="*/ 1160683 h 1310219"/>
                  <a:gd name="connsiteX146" fmla="*/ 76074 w 2604760"/>
                  <a:gd name="connsiteY146" fmla="*/ 1170094 h 1310219"/>
                  <a:gd name="connsiteX147" fmla="*/ 76595 w 2604760"/>
                  <a:gd name="connsiteY147" fmla="*/ 1179763 h 1310219"/>
                  <a:gd name="connsiteX148" fmla="*/ 77116 w 2604760"/>
                  <a:gd name="connsiteY148" fmla="*/ 1186953 h 1310219"/>
                  <a:gd name="connsiteX149" fmla="*/ 77637 w 2604760"/>
                  <a:gd name="connsiteY149" fmla="*/ 1189166 h 1310219"/>
                  <a:gd name="connsiteX150" fmla="*/ 78158 w 2604760"/>
                  <a:gd name="connsiteY150" fmla="*/ 1184782 h 1310219"/>
                  <a:gd name="connsiteX151" fmla="*/ 78679 w 2604760"/>
                  <a:gd name="connsiteY151" fmla="*/ 1173459 h 1310219"/>
                  <a:gd name="connsiteX152" fmla="*/ 79200 w 2604760"/>
                  <a:gd name="connsiteY152" fmla="*/ 1156257 h 1310219"/>
                  <a:gd name="connsiteX153" fmla="*/ 79722 w 2604760"/>
                  <a:gd name="connsiteY153" fmla="*/ 1135457 h 1310219"/>
                  <a:gd name="connsiteX154" fmla="*/ 80243 w 2604760"/>
                  <a:gd name="connsiteY154" fmla="*/ 1114231 h 1310219"/>
                  <a:gd name="connsiteX155" fmla="*/ 80764 w 2604760"/>
                  <a:gd name="connsiteY155" fmla="*/ 1096061 h 1310219"/>
                  <a:gd name="connsiteX156" fmla="*/ 81285 w 2604760"/>
                  <a:gd name="connsiteY156" fmla="*/ 1084095 h 1310219"/>
                  <a:gd name="connsiteX157" fmla="*/ 81806 w 2604760"/>
                  <a:gd name="connsiteY157" fmla="*/ 1080479 h 1310219"/>
                  <a:gd name="connsiteX158" fmla="*/ 82327 w 2604760"/>
                  <a:gd name="connsiteY158" fmla="*/ 1085773 h 1310219"/>
                  <a:gd name="connsiteX159" fmla="*/ 82848 w 2604760"/>
                  <a:gd name="connsiteY159" fmla="*/ 1098850 h 1310219"/>
                  <a:gd name="connsiteX160" fmla="*/ 83369 w 2604760"/>
                  <a:gd name="connsiteY160" fmla="*/ 1117086 h 1310219"/>
                  <a:gd name="connsiteX161" fmla="*/ 83890 w 2604760"/>
                  <a:gd name="connsiteY161" fmla="*/ 1136835 h 1310219"/>
                  <a:gd name="connsiteX162" fmla="*/ 84411 w 2604760"/>
                  <a:gd name="connsiteY162" fmla="*/ 1154028 h 1310219"/>
                  <a:gd name="connsiteX163" fmla="*/ 84932 w 2604760"/>
                  <a:gd name="connsiteY163" fmla="*/ 1164925 h 1310219"/>
                  <a:gd name="connsiteX164" fmla="*/ 85453 w 2604760"/>
                  <a:gd name="connsiteY164" fmla="*/ 1166921 h 1310219"/>
                  <a:gd name="connsiteX165" fmla="*/ 85974 w 2604760"/>
                  <a:gd name="connsiteY165" fmla="*/ 1159105 h 1310219"/>
                  <a:gd name="connsiteX166" fmla="*/ 86495 w 2604760"/>
                  <a:gd name="connsiteY166" fmla="*/ 1142530 h 1310219"/>
                  <a:gd name="connsiteX167" fmla="*/ 87016 w 2604760"/>
                  <a:gd name="connsiteY167" fmla="*/ 1119934 h 1310219"/>
                  <a:gd name="connsiteX168" fmla="*/ 87537 w 2604760"/>
                  <a:gd name="connsiteY168" fmla="*/ 1095234 h 1310219"/>
                  <a:gd name="connsiteX169" fmla="*/ 88058 w 2604760"/>
                  <a:gd name="connsiteY169" fmla="*/ 1072872 h 1310219"/>
                  <a:gd name="connsiteX170" fmla="*/ 88579 w 2604760"/>
                  <a:gd name="connsiteY170" fmla="*/ 1056973 h 1310219"/>
                  <a:gd name="connsiteX171" fmla="*/ 89101 w 2604760"/>
                  <a:gd name="connsiteY171" fmla="*/ 1050518 h 1310219"/>
                  <a:gd name="connsiteX172" fmla="*/ 89622 w 2604760"/>
                  <a:gd name="connsiteY172" fmla="*/ 1054685 h 1310219"/>
                  <a:gd name="connsiteX173" fmla="*/ 90143 w 2604760"/>
                  <a:gd name="connsiteY173" fmla="*/ 1068647 h 1310219"/>
                  <a:gd name="connsiteX174" fmla="*/ 90664 w 2604760"/>
                  <a:gd name="connsiteY174" fmla="*/ 1089865 h 1310219"/>
                  <a:gd name="connsiteX175" fmla="*/ 91185 w 2604760"/>
                  <a:gd name="connsiteY175" fmla="*/ 1114540 h 1310219"/>
                  <a:gd name="connsiteX176" fmla="*/ 91706 w 2604760"/>
                  <a:gd name="connsiteY176" fmla="*/ 1138288 h 1310219"/>
                  <a:gd name="connsiteX177" fmla="*/ 92227 w 2604760"/>
                  <a:gd name="connsiteY177" fmla="*/ 1156850 h 1310219"/>
                  <a:gd name="connsiteX178" fmla="*/ 92748 w 2604760"/>
                  <a:gd name="connsiteY178" fmla="*/ 1166996 h 1310219"/>
                  <a:gd name="connsiteX179" fmla="*/ 93269 w 2604760"/>
                  <a:gd name="connsiteY179" fmla="*/ 1167196 h 1310219"/>
                  <a:gd name="connsiteX180" fmla="*/ 93790 w 2604760"/>
                  <a:gd name="connsiteY180" fmla="*/ 1157894 h 1310219"/>
                  <a:gd name="connsiteX181" fmla="*/ 94311 w 2604760"/>
                  <a:gd name="connsiteY181" fmla="*/ 1141319 h 1310219"/>
                  <a:gd name="connsiteX182" fmla="*/ 94832 w 2604760"/>
                  <a:gd name="connsiteY182" fmla="*/ 1120986 h 1310219"/>
                  <a:gd name="connsiteX183" fmla="*/ 95353 w 2604760"/>
                  <a:gd name="connsiteY183" fmla="*/ 1101087 h 1310219"/>
                  <a:gd name="connsiteX184" fmla="*/ 95874 w 2604760"/>
                  <a:gd name="connsiteY184" fmla="*/ 1085656 h 1310219"/>
                  <a:gd name="connsiteX185" fmla="*/ 96395 w 2604760"/>
                  <a:gd name="connsiteY185" fmla="*/ 1077815 h 1310219"/>
                  <a:gd name="connsiteX186" fmla="*/ 96916 w 2604760"/>
                  <a:gd name="connsiteY186" fmla="*/ 1079110 h 1310219"/>
                  <a:gd name="connsiteX187" fmla="*/ 97437 w 2604760"/>
                  <a:gd name="connsiteY187" fmla="*/ 1089314 h 1310219"/>
                  <a:gd name="connsiteX188" fmla="*/ 97958 w 2604760"/>
                  <a:gd name="connsiteY188" fmla="*/ 1106657 h 1310219"/>
                  <a:gd name="connsiteX189" fmla="*/ 98480 w 2604760"/>
                  <a:gd name="connsiteY189" fmla="*/ 1128192 h 1310219"/>
                  <a:gd name="connsiteX190" fmla="*/ 99001 w 2604760"/>
                  <a:gd name="connsiteY190" fmla="*/ 1150371 h 1310219"/>
                  <a:gd name="connsiteX191" fmla="*/ 99522 w 2604760"/>
                  <a:gd name="connsiteY191" fmla="*/ 1169626 h 1310219"/>
                  <a:gd name="connsiteX192" fmla="*/ 100043 w 2604760"/>
                  <a:gd name="connsiteY192" fmla="*/ 1183095 h 1310219"/>
                  <a:gd name="connsiteX193" fmla="*/ 100564 w 2604760"/>
                  <a:gd name="connsiteY193" fmla="*/ 1189224 h 1310219"/>
                  <a:gd name="connsiteX194" fmla="*/ 101085 w 2604760"/>
                  <a:gd name="connsiteY194" fmla="*/ 1187988 h 1310219"/>
                  <a:gd name="connsiteX195" fmla="*/ 101606 w 2604760"/>
                  <a:gd name="connsiteY195" fmla="*/ 1180732 h 1310219"/>
                  <a:gd name="connsiteX196" fmla="*/ 102127 w 2604760"/>
                  <a:gd name="connsiteY196" fmla="*/ 1169827 h 1310219"/>
                  <a:gd name="connsiteX197" fmla="*/ 102648 w 2604760"/>
                  <a:gd name="connsiteY197" fmla="*/ 1158145 h 1310219"/>
                  <a:gd name="connsiteX198" fmla="*/ 103169 w 2604760"/>
                  <a:gd name="connsiteY198" fmla="*/ 1148533 h 1310219"/>
                  <a:gd name="connsiteX199" fmla="*/ 103690 w 2604760"/>
                  <a:gd name="connsiteY199" fmla="*/ 1143264 h 1310219"/>
                  <a:gd name="connsiteX200" fmla="*/ 104211 w 2604760"/>
                  <a:gd name="connsiteY200" fmla="*/ 1143573 h 1310219"/>
                  <a:gd name="connsiteX201" fmla="*/ 104732 w 2604760"/>
                  <a:gd name="connsiteY201" fmla="*/ 1149452 h 1310219"/>
                  <a:gd name="connsiteX202" fmla="*/ 105253 w 2604760"/>
                  <a:gd name="connsiteY202" fmla="*/ 1159806 h 1310219"/>
                  <a:gd name="connsiteX203" fmla="*/ 105774 w 2604760"/>
                  <a:gd name="connsiteY203" fmla="*/ 1172799 h 1310219"/>
                  <a:gd name="connsiteX204" fmla="*/ 106295 w 2604760"/>
                  <a:gd name="connsiteY204" fmla="*/ 1186268 h 1310219"/>
                  <a:gd name="connsiteX205" fmla="*/ 106816 w 2604760"/>
                  <a:gd name="connsiteY205" fmla="*/ 1198126 h 1310219"/>
                  <a:gd name="connsiteX206" fmla="*/ 107337 w 2604760"/>
                  <a:gd name="connsiteY206" fmla="*/ 1206818 h 1310219"/>
                  <a:gd name="connsiteX207" fmla="*/ 107859 w 2604760"/>
                  <a:gd name="connsiteY207" fmla="*/ 1211653 h 1310219"/>
                  <a:gd name="connsiteX208" fmla="*/ 108380 w 2604760"/>
                  <a:gd name="connsiteY208" fmla="*/ 1212830 h 1310219"/>
                  <a:gd name="connsiteX209" fmla="*/ 108901 w 2604760"/>
                  <a:gd name="connsiteY209" fmla="*/ 1211311 h 1310219"/>
                  <a:gd name="connsiteX210" fmla="*/ 109422 w 2604760"/>
                  <a:gd name="connsiteY210" fmla="*/ 1208455 h 1310219"/>
                  <a:gd name="connsiteX211" fmla="*/ 109943 w 2604760"/>
                  <a:gd name="connsiteY211" fmla="*/ 1205724 h 1310219"/>
                  <a:gd name="connsiteX212" fmla="*/ 110464 w 2604760"/>
                  <a:gd name="connsiteY212" fmla="*/ 1204388 h 1310219"/>
                  <a:gd name="connsiteX213" fmla="*/ 110985 w 2604760"/>
                  <a:gd name="connsiteY213" fmla="*/ 1205274 h 1310219"/>
                  <a:gd name="connsiteX214" fmla="*/ 111506 w 2604760"/>
                  <a:gd name="connsiteY214" fmla="*/ 1208555 h 1310219"/>
                  <a:gd name="connsiteX215" fmla="*/ 112027 w 2604760"/>
                  <a:gd name="connsiteY215" fmla="*/ 1213657 h 1310219"/>
                  <a:gd name="connsiteX216" fmla="*/ 112548 w 2604760"/>
                  <a:gd name="connsiteY216" fmla="*/ 1219469 h 1310219"/>
                  <a:gd name="connsiteX217" fmla="*/ 113069 w 2604760"/>
                  <a:gd name="connsiteY217" fmla="*/ 1224621 h 1310219"/>
                  <a:gd name="connsiteX218" fmla="*/ 113590 w 2604760"/>
                  <a:gd name="connsiteY218" fmla="*/ 1227919 h 1310219"/>
                  <a:gd name="connsiteX219" fmla="*/ 114111 w 2604760"/>
                  <a:gd name="connsiteY219" fmla="*/ 1228637 h 1310219"/>
                  <a:gd name="connsiteX220" fmla="*/ 114632 w 2604760"/>
                  <a:gd name="connsiteY220" fmla="*/ 1226750 h 1310219"/>
                  <a:gd name="connsiteX221" fmla="*/ 115153 w 2604760"/>
                  <a:gd name="connsiteY221" fmla="*/ 1222926 h 1310219"/>
                  <a:gd name="connsiteX222" fmla="*/ 115674 w 2604760"/>
                  <a:gd name="connsiteY222" fmla="*/ 1218358 h 1310219"/>
                  <a:gd name="connsiteX223" fmla="*/ 116195 w 2604760"/>
                  <a:gd name="connsiteY223" fmla="*/ 1214525 h 1310219"/>
                  <a:gd name="connsiteX224" fmla="*/ 116716 w 2604760"/>
                  <a:gd name="connsiteY224" fmla="*/ 1212755 h 1310219"/>
                  <a:gd name="connsiteX225" fmla="*/ 117238 w 2604760"/>
                  <a:gd name="connsiteY225" fmla="*/ 1213983 h 1310219"/>
                  <a:gd name="connsiteX226" fmla="*/ 117759 w 2604760"/>
                  <a:gd name="connsiteY226" fmla="*/ 1218500 h 1310219"/>
                  <a:gd name="connsiteX227" fmla="*/ 118280 w 2604760"/>
                  <a:gd name="connsiteY227" fmla="*/ 1225865 h 1310219"/>
                  <a:gd name="connsiteX228" fmla="*/ 118801 w 2604760"/>
                  <a:gd name="connsiteY228" fmla="*/ 1234900 h 1310219"/>
                  <a:gd name="connsiteX229" fmla="*/ 119322 w 2604760"/>
                  <a:gd name="connsiteY229" fmla="*/ 1243877 h 1310219"/>
                  <a:gd name="connsiteX230" fmla="*/ 119843 w 2604760"/>
                  <a:gd name="connsiteY230" fmla="*/ 1250799 h 1310219"/>
                  <a:gd name="connsiteX231" fmla="*/ 120364 w 2604760"/>
                  <a:gd name="connsiteY231" fmla="*/ 1253813 h 1310219"/>
                  <a:gd name="connsiteX232" fmla="*/ 120885 w 2604760"/>
                  <a:gd name="connsiteY232" fmla="*/ 1251684 h 1310219"/>
                  <a:gd name="connsiteX233" fmla="*/ 121406 w 2604760"/>
                  <a:gd name="connsiteY233" fmla="*/ 1244161 h 1310219"/>
                  <a:gd name="connsiteX234" fmla="*/ 121927 w 2604760"/>
                  <a:gd name="connsiteY234" fmla="*/ 1232069 h 1310219"/>
                  <a:gd name="connsiteX235" fmla="*/ 122448 w 2604760"/>
                  <a:gd name="connsiteY235" fmla="*/ 1217239 h 1310219"/>
                  <a:gd name="connsiteX236" fmla="*/ 122969 w 2604760"/>
                  <a:gd name="connsiteY236" fmla="*/ 1202092 h 1310219"/>
                  <a:gd name="connsiteX237" fmla="*/ 123490 w 2604760"/>
                  <a:gd name="connsiteY237" fmla="*/ 1189233 h 1310219"/>
                  <a:gd name="connsiteX238" fmla="*/ 124011 w 2604760"/>
                  <a:gd name="connsiteY238" fmla="*/ 1180999 h 1310219"/>
                  <a:gd name="connsiteX239" fmla="*/ 124532 w 2604760"/>
                  <a:gd name="connsiteY239" fmla="*/ 1178979 h 1310219"/>
                  <a:gd name="connsiteX240" fmla="*/ 125053 w 2604760"/>
                  <a:gd name="connsiteY240" fmla="*/ 1183580 h 1310219"/>
                  <a:gd name="connsiteX241" fmla="*/ 125574 w 2604760"/>
                  <a:gd name="connsiteY241" fmla="*/ 1193934 h 1310219"/>
                  <a:gd name="connsiteX242" fmla="*/ 126095 w 2604760"/>
                  <a:gd name="connsiteY242" fmla="*/ 1207946 h 1310219"/>
                  <a:gd name="connsiteX243" fmla="*/ 126617 w 2604760"/>
                  <a:gd name="connsiteY243" fmla="*/ 1222742 h 1310219"/>
                  <a:gd name="connsiteX244" fmla="*/ 127138 w 2604760"/>
                  <a:gd name="connsiteY244" fmla="*/ 1235117 h 1310219"/>
                  <a:gd name="connsiteX245" fmla="*/ 127659 w 2604760"/>
                  <a:gd name="connsiteY245" fmla="*/ 1242157 h 1310219"/>
                  <a:gd name="connsiteX246" fmla="*/ 128180 w 2604760"/>
                  <a:gd name="connsiteY246" fmla="*/ 1241739 h 1310219"/>
                  <a:gd name="connsiteX247" fmla="*/ 128701 w 2604760"/>
                  <a:gd name="connsiteY247" fmla="*/ 1233071 h 1310219"/>
                  <a:gd name="connsiteX248" fmla="*/ 129222 w 2604760"/>
                  <a:gd name="connsiteY248" fmla="*/ 1216880 h 1310219"/>
                  <a:gd name="connsiteX249" fmla="*/ 129743 w 2604760"/>
                  <a:gd name="connsiteY249" fmla="*/ 1195337 h 1310219"/>
                  <a:gd name="connsiteX250" fmla="*/ 130264 w 2604760"/>
                  <a:gd name="connsiteY250" fmla="*/ 1171589 h 1310219"/>
                  <a:gd name="connsiteX251" fmla="*/ 130785 w 2604760"/>
                  <a:gd name="connsiteY251" fmla="*/ 1149335 h 1310219"/>
                  <a:gd name="connsiteX252" fmla="*/ 131306 w 2604760"/>
                  <a:gd name="connsiteY252" fmla="*/ 1132125 h 1310219"/>
                  <a:gd name="connsiteX253" fmla="*/ 131827 w 2604760"/>
                  <a:gd name="connsiteY253" fmla="*/ 1122748 h 1310219"/>
                  <a:gd name="connsiteX254" fmla="*/ 132348 w 2604760"/>
                  <a:gd name="connsiteY254" fmla="*/ 1122531 h 1310219"/>
                  <a:gd name="connsiteX255" fmla="*/ 132869 w 2604760"/>
                  <a:gd name="connsiteY255" fmla="*/ 1131023 h 1310219"/>
                  <a:gd name="connsiteX256" fmla="*/ 133390 w 2604760"/>
                  <a:gd name="connsiteY256" fmla="*/ 1146095 h 1310219"/>
                  <a:gd name="connsiteX257" fmla="*/ 133911 w 2604760"/>
                  <a:gd name="connsiteY257" fmla="*/ 1164399 h 1310219"/>
                  <a:gd name="connsiteX258" fmla="*/ 134432 w 2604760"/>
                  <a:gd name="connsiteY258" fmla="*/ 1182026 h 1310219"/>
                  <a:gd name="connsiteX259" fmla="*/ 134953 w 2604760"/>
                  <a:gd name="connsiteY259" fmla="*/ 1195170 h 1310219"/>
                  <a:gd name="connsiteX260" fmla="*/ 135474 w 2604760"/>
                  <a:gd name="connsiteY260" fmla="*/ 1200773 h 1310219"/>
                  <a:gd name="connsiteX261" fmla="*/ 135996 w 2604760"/>
                  <a:gd name="connsiteY261" fmla="*/ 1197140 h 1310219"/>
                  <a:gd name="connsiteX262" fmla="*/ 136517 w 2604760"/>
                  <a:gd name="connsiteY262" fmla="*/ 1184273 h 1310219"/>
                  <a:gd name="connsiteX263" fmla="*/ 137038 w 2604760"/>
                  <a:gd name="connsiteY263" fmla="*/ 1163940 h 1310219"/>
                  <a:gd name="connsiteX264" fmla="*/ 137559 w 2604760"/>
                  <a:gd name="connsiteY264" fmla="*/ 1139198 h 1310219"/>
                  <a:gd name="connsiteX265" fmla="*/ 138080 w 2604760"/>
                  <a:gd name="connsiteY265" fmla="*/ 1113980 h 1310219"/>
                  <a:gd name="connsiteX266" fmla="*/ 138601 w 2604760"/>
                  <a:gd name="connsiteY266" fmla="*/ 1092361 h 1310219"/>
                  <a:gd name="connsiteX267" fmla="*/ 139122 w 2604760"/>
                  <a:gd name="connsiteY267" fmla="*/ 1077799 h 1310219"/>
                  <a:gd name="connsiteX268" fmla="*/ 139643 w 2604760"/>
                  <a:gd name="connsiteY268" fmla="*/ 1072421 h 1310219"/>
                  <a:gd name="connsiteX269" fmla="*/ 140164 w 2604760"/>
                  <a:gd name="connsiteY269" fmla="*/ 1076479 h 1310219"/>
                  <a:gd name="connsiteX270" fmla="*/ 140685 w 2604760"/>
                  <a:gd name="connsiteY270" fmla="*/ 1088437 h 1310219"/>
                  <a:gd name="connsiteX271" fmla="*/ 141206 w 2604760"/>
                  <a:gd name="connsiteY271" fmla="*/ 1105413 h 1310219"/>
                  <a:gd name="connsiteX272" fmla="*/ 141727 w 2604760"/>
                  <a:gd name="connsiteY272" fmla="*/ 1123750 h 1310219"/>
                  <a:gd name="connsiteX273" fmla="*/ 142248 w 2604760"/>
                  <a:gd name="connsiteY273" fmla="*/ 1139682 h 1310219"/>
                  <a:gd name="connsiteX274" fmla="*/ 142769 w 2604760"/>
                  <a:gd name="connsiteY274" fmla="*/ 1149953 h 1310219"/>
                  <a:gd name="connsiteX275" fmla="*/ 143290 w 2604760"/>
                  <a:gd name="connsiteY275" fmla="*/ 1152491 h 1310219"/>
                  <a:gd name="connsiteX276" fmla="*/ 143811 w 2604760"/>
                  <a:gd name="connsiteY276" fmla="*/ 1146763 h 1310219"/>
                  <a:gd name="connsiteX277" fmla="*/ 144332 w 2604760"/>
                  <a:gd name="connsiteY277" fmla="*/ 1133887 h 1310219"/>
                  <a:gd name="connsiteX278" fmla="*/ 144853 w 2604760"/>
                  <a:gd name="connsiteY278" fmla="*/ 1116260 h 1310219"/>
                  <a:gd name="connsiteX279" fmla="*/ 145375 w 2604760"/>
                  <a:gd name="connsiteY279" fmla="*/ 1097054 h 1310219"/>
                  <a:gd name="connsiteX280" fmla="*/ 145896 w 2604760"/>
                  <a:gd name="connsiteY280" fmla="*/ 1079661 h 1310219"/>
                  <a:gd name="connsiteX281" fmla="*/ 146417 w 2604760"/>
                  <a:gd name="connsiteY281" fmla="*/ 1067043 h 1310219"/>
                  <a:gd name="connsiteX282" fmla="*/ 146938 w 2604760"/>
                  <a:gd name="connsiteY282" fmla="*/ 1061131 h 1310219"/>
                  <a:gd name="connsiteX283" fmla="*/ 147459 w 2604760"/>
                  <a:gd name="connsiteY283" fmla="*/ 1062417 h 1310219"/>
                  <a:gd name="connsiteX284" fmla="*/ 147980 w 2604760"/>
                  <a:gd name="connsiteY284" fmla="*/ 1069983 h 1310219"/>
                  <a:gd name="connsiteX285" fmla="*/ 148501 w 2604760"/>
                  <a:gd name="connsiteY285" fmla="*/ 1081832 h 1310219"/>
                  <a:gd name="connsiteX286" fmla="*/ 149022 w 2604760"/>
                  <a:gd name="connsiteY286" fmla="*/ 1095351 h 1310219"/>
                  <a:gd name="connsiteX287" fmla="*/ 149543 w 2604760"/>
                  <a:gd name="connsiteY287" fmla="*/ 1107851 h 1310219"/>
                  <a:gd name="connsiteX288" fmla="*/ 150064 w 2604760"/>
                  <a:gd name="connsiteY288" fmla="*/ 1117020 h 1310219"/>
                  <a:gd name="connsiteX289" fmla="*/ 150585 w 2604760"/>
                  <a:gd name="connsiteY289" fmla="*/ 1121420 h 1310219"/>
                  <a:gd name="connsiteX290" fmla="*/ 151106 w 2604760"/>
                  <a:gd name="connsiteY290" fmla="*/ 1120777 h 1310219"/>
                  <a:gd name="connsiteX291" fmla="*/ 151627 w 2604760"/>
                  <a:gd name="connsiteY291" fmla="*/ 1115984 h 1310219"/>
                  <a:gd name="connsiteX292" fmla="*/ 152148 w 2604760"/>
                  <a:gd name="connsiteY292" fmla="*/ 1108720 h 1310219"/>
                  <a:gd name="connsiteX293" fmla="*/ 152669 w 2604760"/>
                  <a:gd name="connsiteY293" fmla="*/ 1100987 h 1310219"/>
                  <a:gd name="connsiteX294" fmla="*/ 153190 w 2604760"/>
                  <a:gd name="connsiteY294" fmla="*/ 1094666 h 1310219"/>
                  <a:gd name="connsiteX295" fmla="*/ 153711 w 2604760"/>
                  <a:gd name="connsiteY295" fmla="*/ 1091176 h 1310219"/>
                  <a:gd name="connsiteX296" fmla="*/ 154232 w 2604760"/>
                  <a:gd name="connsiteY296" fmla="*/ 1091201 h 1310219"/>
                  <a:gd name="connsiteX297" fmla="*/ 154754 w 2604760"/>
                  <a:gd name="connsiteY297" fmla="*/ 1094558 h 1310219"/>
                  <a:gd name="connsiteX298" fmla="*/ 155275 w 2604760"/>
                  <a:gd name="connsiteY298" fmla="*/ 1100311 h 1310219"/>
                  <a:gd name="connsiteX299" fmla="*/ 155796 w 2604760"/>
                  <a:gd name="connsiteY299" fmla="*/ 1107050 h 1310219"/>
                  <a:gd name="connsiteX300" fmla="*/ 156317 w 2604760"/>
                  <a:gd name="connsiteY300" fmla="*/ 1113279 h 1310219"/>
                  <a:gd name="connsiteX301" fmla="*/ 156838 w 2604760"/>
                  <a:gd name="connsiteY301" fmla="*/ 1117780 h 1310219"/>
                  <a:gd name="connsiteX302" fmla="*/ 157359 w 2604760"/>
                  <a:gd name="connsiteY302" fmla="*/ 1119884 h 1310219"/>
                  <a:gd name="connsiteX303" fmla="*/ 157880 w 2604760"/>
                  <a:gd name="connsiteY303" fmla="*/ 1119642 h 1310219"/>
                  <a:gd name="connsiteX304" fmla="*/ 158401 w 2604760"/>
                  <a:gd name="connsiteY304" fmla="*/ 1117896 h 1310219"/>
                  <a:gd name="connsiteX305" fmla="*/ 158922 w 2604760"/>
                  <a:gd name="connsiteY305" fmla="*/ 1116009 h 1310219"/>
                  <a:gd name="connsiteX306" fmla="*/ 159443 w 2604760"/>
                  <a:gd name="connsiteY306" fmla="*/ 1115500 h 1310219"/>
                  <a:gd name="connsiteX307" fmla="*/ 159964 w 2604760"/>
                  <a:gd name="connsiteY307" fmla="*/ 1117529 h 1310219"/>
                  <a:gd name="connsiteX308" fmla="*/ 160485 w 2604760"/>
                  <a:gd name="connsiteY308" fmla="*/ 1122631 h 1310219"/>
                  <a:gd name="connsiteX309" fmla="*/ 161006 w 2604760"/>
                  <a:gd name="connsiteY309" fmla="*/ 1130522 h 1310219"/>
                  <a:gd name="connsiteX310" fmla="*/ 161527 w 2604760"/>
                  <a:gd name="connsiteY310" fmla="*/ 1140217 h 1310219"/>
                  <a:gd name="connsiteX311" fmla="*/ 162048 w 2604760"/>
                  <a:gd name="connsiteY311" fmla="*/ 1150195 h 1310219"/>
                  <a:gd name="connsiteX312" fmla="*/ 162569 w 2604760"/>
                  <a:gd name="connsiteY312" fmla="*/ 1158696 h 1310219"/>
                  <a:gd name="connsiteX313" fmla="*/ 163090 w 2604760"/>
                  <a:gd name="connsiteY313" fmla="*/ 1164132 h 1310219"/>
                  <a:gd name="connsiteX314" fmla="*/ 163611 w 2604760"/>
                  <a:gd name="connsiteY314" fmla="*/ 1165401 h 1310219"/>
                  <a:gd name="connsiteX315" fmla="*/ 164133 w 2604760"/>
                  <a:gd name="connsiteY315" fmla="*/ 1162253 h 1310219"/>
                  <a:gd name="connsiteX316" fmla="*/ 164654 w 2604760"/>
                  <a:gd name="connsiteY316" fmla="*/ 1155414 h 1310219"/>
                  <a:gd name="connsiteX317" fmla="*/ 165175 w 2604760"/>
                  <a:gd name="connsiteY317" fmla="*/ 1146513 h 1310219"/>
                  <a:gd name="connsiteX318" fmla="*/ 165696 w 2604760"/>
                  <a:gd name="connsiteY318" fmla="*/ 1137787 h 1310219"/>
                  <a:gd name="connsiteX319" fmla="*/ 166217 w 2604760"/>
                  <a:gd name="connsiteY319" fmla="*/ 1131616 h 1310219"/>
                  <a:gd name="connsiteX320" fmla="*/ 166738 w 2604760"/>
                  <a:gd name="connsiteY320" fmla="*/ 1130029 h 1310219"/>
                  <a:gd name="connsiteX321" fmla="*/ 167259 w 2604760"/>
                  <a:gd name="connsiteY321" fmla="*/ 1134246 h 1310219"/>
                  <a:gd name="connsiteX322" fmla="*/ 167780 w 2604760"/>
                  <a:gd name="connsiteY322" fmla="*/ 1144375 h 1310219"/>
                  <a:gd name="connsiteX323" fmla="*/ 168301 w 2604760"/>
                  <a:gd name="connsiteY323" fmla="*/ 1159272 h 1310219"/>
                  <a:gd name="connsiteX324" fmla="*/ 168822 w 2604760"/>
                  <a:gd name="connsiteY324" fmla="*/ 1176782 h 1310219"/>
                  <a:gd name="connsiteX325" fmla="*/ 169343 w 2604760"/>
                  <a:gd name="connsiteY325" fmla="*/ 1194101 h 1310219"/>
                  <a:gd name="connsiteX326" fmla="*/ 169864 w 2604760"/>
                  <a:gd name="connsiteY326" fmla="*/ 1208321 h 1310219"/>
                  <a:gd name="connsiteX327" fmla="*/ 170385 w 2604760"/>
                  <a:gd name="connsiteY327" fmla="*/ 1216964 h 1310219"/>
                  <a:gd name="connsiteX328" fmla="*/ 170906 w 2604760"/>
                  <a:gd name="connsiteY328" fmla="*/ 1218450 h 1310219"/>
                  <a:gd name="connsiteX329" fmla="*/ 171427 w 2604760"/>
                  <a:gd name="connsiteY329" fmla="*/ 1212488 h 1310219"/>
                  <a:gd name="connsiteX330" fmla="*/ 171948 w 2604760"/>
                  <a:gd name="connsiteY330" fmla="*/ 1200171 h 1310219"/>
                  <a:gd name="connsiteX331" fmla="*/ 172469 w 2604760"/>
                  <a:gd name="connsiteY331" fmla="*/ 1183888 h 1310219"/>
                  <a:gd name="connsiteX332" fmla="*/ 172990 w 2604760"/>
                  <a:gd name="connsiteY332" fmla="*/ 1166804 h 1310219"/>
                  <a:gd name="connsiteX333" fmla="*/ 173512 w 2604760"/>
                  <a:gd name="connsiteY333" fmla="*/ 1152249 h 1310219"/>
                  <a:gd name="connsiteX334" fmla="*/ 174033 w 2604760"/>
                  <a:gd name="connsiteY334" fmla="*/ 1143156 h 1310219"/>
                  <a:gd name="connsiteX335" fmla="*/ 174554 w 2604760"/>
                  <a:gd name="connsiteY335" fmla="*/ 1141503 h 1310219"/>
                  <a:gd name="connsiteX336" fmla="*/ 175075 w 2604760"/>
                  <a:gd name="connsiteY336" fmla="*/ 1147999 h 1310219"/>
                  <a:gd name="connsiteX337" fmla="*/ 175596 w 2604760"/>
                  <a:gd name="connsiteY337" fmla="*/ 1161794 h 1310219"/>
                  <a:gd name="connsiteX338" fmla="*/ 176117 w 2604760"/>
                  <a:gd name="connsiteY338" fmla="*/ 1180615 h 1310219"/>
                  <a:gd name="connsiteX339" fmla="*/ 176638 w 2604760"/>
                  <a:gd name="connsiteY339" fmla="*/ 1201157 h 1310219"/>
                  <a:gd name="connsiteX340" fmla="*/ 177159 w 2604760"/>
                  <a:gd name="connsiteY340" fmla="*/ 1219769 h 1310219"/>
                  <a:gd name="connsiteX341" fmla="*/ 177680 w 2604760"/>
                  <a:gd name="connsiteY341" fmla="*/ 1233088 h 1310219"/>
                  <a:gd name="connsiteX342" fmla="*/ 178201 w 2604760"/>
                  <a:gd name="connsiteY342" fmla="*/ 1238641 h 1310219"/>
                  <a:gd name="connsiteX343" fmla="*/ 178722 w 2604760"/>
                  <a:gd name="connsiteY343" fmla="*/ 1235284 h 1310219"/>
                  <a:gd name="connsiteX344" fmla="*/ 179243 w 2604760"/>
                  <a:gd name="connsiteY344" fmla="*/ 1223519 h 1310219"/>
                  <a:gd name="connsiteX345" fmla="*/ 179764 w 2604760"/>
                  <a:gd name="connsiteY345" fmla="*/ 1205365 h 1310219"/>
                  <a:gd name="connsiteX346" fmla="*/ 180285 w 2604760"/>
                  <a:gd name="connsiteY346" fmla="*/ 1183997 h 1310219"/>
                  <a:gd name="connsiteX347" fmla="*/ 180806 w 2604760"/>
                  <a:gd name="connsiteY347" fmla="*/ 1163038 h 1310219"/>
                  <a:gd name="connsiteX348" fmla="*/ 181327 w 2604760"/>
                  <a:gd name="connsiteY348" fmla="*/ 1145987 h 1310219"/>
                  <a:gd name="connsiteX349" fmla="*/ 181848 w 2604760"/>
                  <a:gd name="connsiteY349" fmla="*/ 1135632 h 1310219"/>
                  <a:gd name="connsiteX350" fmla="*/ 182369 w 2604760"/>
                  <a:gd name="connsiteY350" fmla="*/ 1133645 h 1310219"/>
                  <a:gd name="connsiteX351" fmla="*/ 182890 w 2604760"/>
                  <a:gd name="connsiteY351" fmla="*/ 1140091 h 1310219"/>
                  <a:gd name="connsiteX352" fmla="*/ 183412 w 2604760"/>
                  <a:gd name="connsiteY352" fmla="*/ 1153418 h 1310219"/>
                  <a:gd name="connsiteX353" fmla="*/ 183933 w 2604760"/>
                  <a:gd name="connsiteY353" fmla="*/ 1170795 h 1310219"/>
                  <a:gd name="connsiteX354" fmla="*/ 184454 w 2604760"/>
                  <a:gd name="connsiteY354" fmla="*/ 1188707 h 1310219"/>
                  <a:gd name="connsiteX355" fmla="*/ 184975 w 2604760"/>
                  <a:gd name="connsiteY355" fmla="*/ 1203612 h 1310219"/>
                  <a:gd name="connsiteX356" fmla="*/ 185496 w 2604760"/>
                  <a:gd name="connsiteY356" fmla="*/ 1212555 h 1310219"/>
                  <a:gd name="connsiteX357" fmla="*/ 186017 w 2604760"/>
                  <a:gd name="connsiteY357" fmla="*/ 1213640 h 1310219"/>
                  <a:gd name="connsiteX358" fmla="*/ 186538 w 2604760"/>
                  <a:gd name="connsiteY358" fmla="*/ 1206443 h 1310219"/>
                  <a:gd name="connsiteX359" fmla="*/ 187059 w 2604760"/>
                  <a:gd name="connsiteY359" fmla="*/ 1192113 h 1310219"/>
                  <a:gd name="connsiteX360" fmla="*/ 187580 w 2604760"/>
                  <a:gd name="connsiteY360" fmla="*/ 1173025 h 1310219"/>
                  <a:gd name="connsiteX361" fmla="*/ 188101 w 2604760"/>
                  <a:gd name="connsiteY361" fmla="*/ 1152283 h 1310219"/>
                  <a:gd name="connsiteX362" fmla="*/ 188622 w 2604760"/>
                  <a:gd name="connsiteY362" fmla="*/ 1133127 h 1310219"/>
                  <a:gd name="connsiteX363" fmla="*/ 189143 w 2604760"/>
                  <a:gd name="connsiteY363" fmla="*/ 1118448 h 1310219"/>
                  <a:gd name="connsiteX364" fmla="*/ 189664 w 2604760"/>
                  <a:gd name="connsiteY364" fmla="*/ 1110239 h 1310219"/>
                  <a:gd name="connsiteX365" fmla="*/ 190185 w 2604760"/>
                  <a:gd name="connsiteY365" fmla="*/ 1109229 h 1310219"/>
                  <a:gd name="connsiteX366" fmla="*/ 190706 w 2604760"/>
                  <a:gd name="connsiteY366" fmla="*/ 1114682 h 1310219"/>
                  <a:gd name="connsiteX367" fmla="*/ 191227 w 2604760"/>
                  <a:gd name="connsiteY367" fmla="*/ 1124652 h 1310219"/>
                  <a:gd name="connsiteX368" fmla="*/ 191748 w 2604760"/>
                  <a:gd name="connsiteY368" fmla="*/ 1136509 h 1310219"/>
                  <a:gd name="connsiteX369" fmla="*/ 192269 w 2604760"/>
                  <a:gd name="connsiteY369" fmla="*/ 1147465 h 1310219"/>
                  <a:gd name="connsiteX370" fmla="*/ 192791 w 2604760"/>
                  <a:gd name="connsiteY370" fmla="*/ 1155038 h 1310219"/>
                  <a:gd name="connsiteX371" fmla="*/ 193312 w 2604760"/>
                  <a:gd name="connsiteY371" fmla="*/ 1157477 h 1310219"/>
                  <a:gd name="connsiteX372" fmla="*/ 193833 w 2604760"/>
                  <a:gd name="connsiteY372" fmla="*/ 1154103 h 1310219"/>
                  <a:gd name="connsiteX373" fmla="*/ 194354 w 2604760"/>
                  <a:gd name="connsiteY373" fmla="*/ 1145477 h 1310219"/>
                  <a:gd name="connsiteX374" fmla="*/ 194875 w 2604760"/>
                  <a:gd name="connsiteY374" fmla="*/ 1133144 h 1310219"/>
                  <a:gd name="connsiteX375" fmla="*/ 195396 w 2604760"/>
                  <a:gd name="connsiteY375" fmla="*/ 1119241 h 1310219"/>
                  <a:gd name="connsiteX376" fmla="*/ 195917 w 2604760"/>
                  <a:gd name="connsiteY376" fmla="*/ 1106006 h 1310219"/>
                  <a:gd name="connsiteX377" fmla="*/ 196438 w 2604760"/>
                  <a:gd name="connsiteY377" fmla="*/ 1095376 h 1310219"/>
                  <a:gd name="connsiteX378" fmla="*/ 196959 w 2604760"/>
                  <a:gd name="connsiteY378" fmla="*/ 1088629 h 1310219"/>
                  <a:gd name="connsiteX379" fmla="*/ 197480 w 2604760"/>
                  <a:gd name="connsiteY379" fmla="*/ 1086132 h 1310219"/>
                  <a:gd name="connsiteX380" fmla="*/ 198001 w 2604760"/>
                  <a:gd name="connsiteY380" fmla="*/ 1087301 h 1310219"/>
                  <a:gd name="connsiteX381" fmla="*/ 198522 w 2604760"/>
                  <a:gd name="connsiteY381" fmla="*/ 1090783 h 1310219"/>
                  <a:gd name="connsiteX382" fmla="*/ 199043 w 2604760"/>
                  <a:gd name="connsiteY382" fmla="*/ 1094883 h 1310219"/>
                  <a:gd name="connsiteX383" fmla="*/ 199564 w 2604760"/>
                  <a:gd name="connsiteY383" fmla="*/ 1098015 h 1310219"/>
                  <a:gd name="connsiteX384" fmla="*/ 200085 w 2604760"/>
                  <a:gd name="connsiteY384" fmla="*/ 1099000 h 1310219"/>
                  <a:gd name="connsiteX385" fmla="*/ 200606 w 2604760"/>
                  <a:gd name="connsiteY385" fmla="*/ 1097288 h 1310219"/>
                  <a:gd name="connsiteX386" fmla="*/ 201127 w 2604760"/>
                  <a:gd name="connsiteY386" fmla="*/ 1093071 h 1310219"/>
                  <a:gd name="connsiteX387" fmla="*/ 201649 w 2604760"/>
                  <a:gd name="connsiteY387" fmla="*/ 1087243 h 1310219"/>
                  <a:gd name="connsiteX388" fmla="*/ 202170 w 2604760"/>
                  <a:gd name="connsiteY388" fmla="*/ 1081164 h 1310219"/>
                  <a:gd name="connsiteX389" fmla="*/ 202691 w 2604760"/>
                  <a:gd name="connsiteY389" fmla="*/ 1076237 h 1310219"/>
                  <a:gd name="connsiteX390" fmla="*/ 203212 w 2604760"/>
                  <a:gd name="connsiteY390" fmla="*/ 1073532 h 1310219"/>
                  <a:gd name="connsiteX391" fmla="*/ 203733 w 2604760"/>
                  <a:gd name="connsiteY391" fmla="*/ 1073498 h 1310219"/>
                  <a:gd name="connsiteX392" fmla="*/ 204254 w 2604760"/>
                  <a:gd name="connsiteY392" fmla="*/ 1075853 h 1310219"/>
                  <a:gd name="connsiteX393" fmla="*/ 204775 w 2604760"/>
                  <a:gd name="connsiteY393" fmla="*/ 1079686 h 1310219"/>
                  <a:gd name="connsiteX394" fmla="*/ 205296 w 2604760"/>
                  <a:gd name="connsiteY394" fmla="*/ 1083560 h 1310219"/>
                  <a:gd name="connsiteX395" fmla="*/ 205817 w 2604760"/>
                  <a:gd name="connsiteY395" fmla="*/ 1085923 h 1310219"/>
                  <a:gd name="connsiteX396" fmla="*/ 206338 w 2604760"/>
                  <a:gd name="connsiteY396" fmla="*/ 1085456 h 1310219"/>
                  <a:gd name="connsiteX397" fmla="*/ 206859 w 2604760"/>
                  <a:gd name="connsiteY397" fmla="*/ 1081498 h 1310219"/>
                  <a:gd name="connsiteX398" fmla="*/ 207380 w 2604760"/>
                  <a:gd name="connsiteY398" fmla="*/ 1074241 h 1310219"/>
                  <a:gd name="connsiteX399" fmla="*/ 207901 w 2604760"/>
                  <a:gd name="connsiteY399" fmla="*/ 1064780 h 1310219"/>
                  <a:gd name="connsiteX400" fmla="*/ 208422 w 2604760"/>
                  <a:gd name="connsiteY400" fmla="*/ 1054877 h 1310219"/>
                  <a:gd name="connsiteX401" fmla="*/ 208943 w 2604760"/>
                  <a:gd name="connsiteY401" fmla="*/ 1046635 h 1310219"/>
                  <a:gd name="connsiteX402" fmla="*/ 209464 w 2604760"/>
                  <a:gd name="connsiteY402" fmla="*/ 1042051 h 1310219"/>
                  <a:gd name="connsiteX403" fmla="*/ 209985 w 2604760"/>
                  <a:gd name="connsiteY403" fmla="*/ 1042527 h 1310219"/>
                  <a:gd name="connsiteX404" fmla="*/ 210506 w 2604760"/>
                  <a:gd name="connsiteY404" fmla="*/ 1048506 h 1310219"/>
                  <a:gd name="connsiteX405" fmla="*/ 211028 w 2604760"/>
                  <a:gd name="connsiteY405" fmla="*/ 1059278 h 1310219"/>
                  <a:gd name="connsiteX406" fmla="*/ 211549 w 2604760"/>
                  <a:gd name="connsiteY406" fmla="*/ 1073089 h 1310219"/>
                  <a:gd name="connsiteX407" fmla="*/ 212070 w 2604760"/>
                  <a:gd name="connsiteY407" fmla="*/ 1087410 h 1310219"/>
                  <a:gd name="connsiteX408" fmla="*/ 212591 w 2604760"/>
                  <a:gd name="connsiteY408" fmla="*/ 1099459 h 1310219"/>
                  <a:gd name="connsiteX409" fmla="*/ 213112 w 2604760"/>
                  <a:gd name="connsiteY409" fmla="*/ 1106757 h 1310219"/>
                  <a:gd name="connsiteX410" fmla="*/ 213633 w 2604760"/>
                  <a:gd name="connsiteY410" fmla="*/ 1107601 h 1310219"/>
                  <a:gd name="connsiteX411" fmla="*/ 214154 w 2604760"/>
                  <a:gd name="connsiteY411" fmla="*/ 1101497 h 1310219"/>
                  <a:gd name="connsiteX412" fmla="*/ 214675 w 2604760"/>
                  <a:gd name="connsiteY412" fmla="*/ 1089339 h 1310219"/>
                  <a:gd name="connsiteX413" fmla="*/ 215196 w 2604760"/>
                  <a:gd name="connsiteY413" fmla="*/ 1073314 h 1310219"/>
                  <a:gd name="connsiteX414" fmla="*/ 215717 w 2604760"/>
                  <a:gd name="connsiteY414" fmla="*/ 1056539 h 1310219"/>
                  <a:gd name="connsiteX415" fmla="*/ 216238 w 2604760"/>
                  <a:gd name="connsiteY415" fmla="*/ 1042452 h 1310219"/>
                  <a:gd name="connsiteX416" fmla="*/ 216759 w 2604760"/>
                  <a:gd name="connsiteY416" fmla="*/ 1034077 h 1310219"/>
                  <a:gd name="connsiteX417" fmla="*/ 217280 w 2604760"/>
                  <a:gd name="connsiteY417" fmla="*/ 1033484 h 1310219"/>
                  <a:gd name="connsiteX418" fmla="*/ 217801 w 2604760"/>
                  <a:gd name="connsiteY418" fmla="*/ 1041358 h 1310219"/>
                  <a:gd name="connsiteX419" fmla="*/ 218322 w 2604760"/>
                  <a:gd name="connsiteY419" fmla="*/ 1056806 h 1310219"/>
                  <a:gd name="connsiteX420" fmla="*/ 218843 w 2604760"/>
                  <a:gd name="connsiteY420" fmla="*/ 1077439 h 1310219"/>
                  <a:gd name="connsiteX421" fmla="*/ 219364 w 2604760"/>
                  <a:gd name="connsiteY421" fmla="*/ 1099785 h 1310219"/>
                  <a:gd name="connsiteX422" fmla="*/ 219885 w 2604760"/>
                  <a:gd name="connsiteY422" fmla="*/ 1120001 h 1310219"/>
                  <a:gd name="connsiteX423" fmla="*/ 220407 w 2604760"/>
                  <a:gd name="connsiteY423" fmla="*/ 1134597 h 1310219"/>
                  <a:gd name="connsiteX424" fmla="*/ 220928 w 2604760"/>
                  <a:gd name="connsiteY424" fmla="*/ 1141118 h 1310219"/>
                  <a:gd name="connsiteX425" fmla="*/ 221449 w 2604760"/>
                  <a:gd name="connsiteY425" fmla="*/ 1138530 h 1310219"/>
                  <a:gd name="connsiteX426" fmla="*/ 221970 w 2604760"/>
                  <a:gd name="connsiteY426" fmla="*/ 1127466 h 1310219"/>
                  <a:gd name="connsiteX427" fmla="*/ 222491 w 2604760"/>
                  <a:gd name="connsiteY427" fmla="*/ 1110181 h 1310219"/>
                  <a:gd name="connsiteX428" fmla="*/ 223012 w 2604760"/>
                  <a:gd name="connsiteY428" fmla="*/ 1090124 h 1310219"/>
                  <a:gd name="connsiteX429" fmla="*/ 223533 w 2604760"/>
                  <a:gd name="connsiteY429" fmla="*/ 1071277 h 1310219"/>
                  <a:gd name="connsiteX430" fmla="*/ 224054 w 2604760"/>
                  <a:gd name="connsiteY430" fmla="*/ 1057382 h 1310219"/>
                  <a:gd name="connsiteX431" fmla="*/ 224575 w 2604760"/>
                  <a:gd name="connsiteY431" fmla="*/ 1051236 h 1310219"/>
                  <a:gd name="connsiteX432" fmla="*/ 225096 w 2604760"/>
                  <a:gd name="connsiteY432" fmla="*/ 1054293 h 1310219"/>
                  <a:gd name="connsiteX433" fmla="*/ 225617 w 2604760"/>
                  <a:gd name="connsiteY433" fmla="*/ 1066309 h 1310219"/>
                  <a:gd name="connsiteX434" fmla="*/ 226138 w 2604760"/>
                  <a:gd name="connsiteY434" fmla="*/ 1085372 h 1310219"/>
                  <a:gd name="connsiteX435" fmla="*/ 226659 w 2604760"/>
                  <a:gd name="connsiteY435" fmla="*/ 1108160 h 1310219"/>
                  <a:gd name="connsiteX436" fmla="*/ 227180 w 2604760"/>
                  <a:gd name="connsiteY436" fmla="*/ 1130756 h 1310219"/>
                  <a:gd name="connsiteX437" fmla="*/ 227701 w 2604760"/>
                  <a:gd name="connsiteY437" fmla="*/ 1149352 h 1310219"/>
                  <a:gd name="connsiteX438" fmla="*/ 228222 w 2604760"/>
                  <a:gd name="connsiteY438" fmla="*/ 1161025 h 1310219"/>
                  <a:gd name="connsiteX439" fmla="*/ 228743 w 2604760"/>
                  <a:gd name="connsiteY439" fmla="*/ 1164082 h 1310219"/>
                  <a:gd name="connsiteX440" fmla="*/ 229264 w 2604760"/>
                  <a:gd name="connsiteY440" fmla="*/ 1158370 h 1310219"/>
                  <a:gd name="connsiteX441" fmla="*/ 229786 w 2604760"/>
                  <a:gd name="connsiteY441" fmla="*/ 1145344 h 1310219"/>
                  <a:gd name="connsiteX442" fmla="*/ 230307 w 2604760"/>
                  <a:gd name="connsiteY442" fmla="*/ 1127775 h 1310219"/>
                  <a:gd name="connsiteX443" fmla="*/ 230828 w 2604760"/>
                  <a:gd name="connsiteY443" fmla="*/ 1109137 h 1310219"/>
                  <a:gd name="connsiteX444" fmla="*/ 231349 w 2604760"/>
                  <a:gd name="connsiteY444" fmla="*/ 1092938 h 1310219"/>
                  <a:gd name="connsiteX445" fmla="*/ 231870 w 2604760"/>
                  <a:gd name="connsiteY445" fmla="*/ 1082107 h 1310219"/>
                  <a:gd name="connsiteX446" fmla="*/ 232391 w 2604760"/>
                  <a:gd name="connsiteY446" fmla="*/ 1078567 h 1310219"/>
                  <a:gd name="connsiteX447" fmla="*/ 232912 w 2604760"/>
                  <a:gd name="connsiteY447" fmla="*/ 1082850 h 1310219"/>
                  <a:gd name="connsiteX448" fmla="*/ 233433 w 2604760"/>
                  <a:gd name="connsiteY448" fmla="*/ 1093990 h 1310219"/>
                  <a:gd name="connsiteX449" fmla="*/ 233954 w 2604760"/>
                  <a:gd name="connsiteY449" fmla="*/ 1109688 h 1310219"/>
                  <a:gd name="connsiteX450" fmla="*/ 234475 w 2604760"/>
                  <a:gd name="connsiteY450" fmla="*/ 1126915 h 1310219"/>
                  <a:gd name="connsiteX451" fmla="*/ 234996 w 2604760"/>
                  <a:gd name="connsiteY451" fmla="*/ 1142555 h 1310219"/>
                  <a:gd name="connsiteX452" fmla="*/ 235517 w 2604760"/>
                  <a:gd name="connsiteY452" fmla="*/ 1153986 h 1310219"/>
                  <a:gd name="connsiteX453" fmla="*/ 236038 w 2604760"/>
                  <a:gd name="connsiteY453" fmla="*/ 1159447 h 1310219"/>
                  <a:gd name="connsiteX454" fmla="*/ 236559 w 2604760"/>
                  <a:gd name="connsiteY454" fmla="*/ 1158303 h 1310219"/>
                  <a:gd name="connsiteX455" fmla="*/ 237080 w 2604760"/>
                  <a:gd name="connsiteY455" fmla="*/ 1151147 h 1310219"/>
                  <a:gd name="connsiteX456" fmla="*/ 237601 w 2604760"/>
                  <a:gd name="connsiteY456" fmla="*/ 1139691 h 1310219"/>
                  <a:gd name="connsiteX457" fmla="*/ 238122 w 2604760"/>
                  <a:gd name="connsiteY457" fmla="*/ 1126322 h 1310219"/>
                  <a:gd name="connsiteX458" fmla="*/ 238643 w 2604760"/>
                  <a:gd name="connsiteY458" fmla="*/ 1113521 h 1310219"/>
                  <a:gd name="connsiteX459" fmla="*/ 239165 w 2604760"/>
                  <a:gd name="connsiteY459" fmla="*/ 1103442 h 1310219"/>
                  <a:gd name="connsiteX460" fmla="*/ 239686 w 2604760"/>
                  <a:gd name="connsiteY460" fmla="*/ 1097547 h 1310219"/>
                  <a:gd name="connsiteX461" fmla="*/ 240207 w 2604760"/>
                  <a:gd name="connsiteY461" fmla="*/ 1096420 h 1310219"/>
                  <a:gd name="connsiteX462" fmla="*/ 240728 w 2604760"/>
                  <a:gd name="connsiteY462" fmla="*/ 1099651 h 1310219"/>
                  <a:gd name="connsiteX463" fmla="*/ 241249 w 2604760"/>
                  <a:gd name="connsiteY463" fmla="*/ 1105914 h 1310219"/>
                  <a:gd name="connsiteX464" fmla="*/ 241770 w 2604760"/>
                  <a:gd name="connsiteY464" fmla="*/ 1113396 h 1310219"/>
                  <a:gd name="connsiteX465" fmla="*/ 242291 w 2604760"/>
                  <a:gd name="connsiteY465" fmla="*/ 1120218 h 1310219"/>
                  <a:gd name="connsiteX466" fmla="*/ 242812 w 2604760"/>
                  <a:gd name="connsiteY466" fmla="*/ 1124835 h 1310219"/>
                  <a:gd name="connsiteX467" fmla="*/ 243333 w 2604760"/>
                  <a:gd name="connsiteY467" fmla="*/ 1126297 h 1310219"/>
                  <a:gd name="connsiteX468" fmla="*/ 243854 w 2604760"/>
                  <a:gd name="connsiteY468" fmla="*/ 1124360 h 1310219"/>
                  <a:gd name="connsiteX469" fmla="*/ 244375 w 2604760"/>
                  <a:gd name="connsiteY469" fmla="*/ 1119541 h 1310219"/>
                  <a:gd name="connsiteX470" fmla="*/ 244896 w 2604760"/>
                  <a:gd name="connsiteY470" fmla="*/ 1113037 h 1310219"/>
                  <a:gd name="connsiteX471" fmla="*/ 245417 w 2604760"/>
                  <a:gd name="connsiteY471" fmla="*/ 1106315 h 1310219"/>
                  <a:gd name="connsiteX472" fmla="*/ 245938 w 2604760"/>
                  <a:gd name="connsiteY472" fmla="*/ 1100720 h 1310219"/>
                  <a:gd name="connsiteX473" fmla="*/ 246459 w 2604760"/>
                  <a:gd name="connsiteY473" fmla="*/ 1097104 h 1310219"/>
                  <a:gd name="connsiteX474" fmla="*/ 246980 w 2604760"/>
                  <a:gd name="connsiteY474" fmla="*/ 1095676 h 1310219"/>
                  <a:gd name="connsiteX475" fmla="*/ 247501 w 2604760"/>
                  <a:gd name="connsiteY475" fmla="*/ 1096052 h 1310219"/>
                  <a:gd name="connsiteX476" fmla="*/ 248022 w 2604760"/>
                  <a:gd name="connsiteY476" fmla="*/ 1097355 h 1310219"/>
                  <a:gd name="connsiteX477" fmla="*/ 248544 w 2604760"/>
                  <a:gd name="connsiteY477" fmla="*/ 1098424 h 1310219"/>
                  <a:gd name="connsiteX478" fmla="*/ 249065 w 2604760"/>
                  <a:gd name="connsiteY478" fmla="*/ 1098065 h 1310219"/>
                  <a:gd name="connsiteX479" fmla="*/ 249586 w 2604760"/>
                  <a:gd name="connsiteY479" fmla="*/ 1095409 h 1310219"/>
                  <a:gd name="connsiteX480" fmla="*/ 250107 w 2604760"/>
                  <a:gd name="connsiteY480" fmla="*/ 1090157 h 1310219"/>
                  <a:gd name="connsiteX481" fmla="*/ 250628 w 2604760"/>
                  <a:gd name="connsiteY481" fmla="*/ 1082692 h 1310219"/>
                  <a:gd name="connsiteX482" fmla="*/ 251149 w 2604760"/>
                  <a:gd name="connsiteY482" fmla="*/ 1074024 h 1310219"/>
                  <a:gd name="connsiteX483" fmla="*/ 251670 w 2604760"/>
                  <a:gd name="connsiteY483" fmla="*/ 1065616 h 1310219"/>
                  <a:gd name="connsiteX484" fmla="*/ 252191 w 2604760"/>
                  <a:gd name="connsiteY484" fmla="*/ 1059102 h 1310219"/>
                  <a:gd name="connsiteX485" fmla="*/ 252712 w 2604760"/>
                  <a:gd name="connsiteY485" fmla="*/ 1055871 h 1310219"/>
                  <a:gd name="connsiteX486" fmla="*/ 253233 w 2604760"/>
                  <a:gd name="connsiteY486" fmla="*/ 1056656 h 1310219"/>
                  <a:gd name="connsiteX487" fmla="*/ 253754 w 2604760"/>
                  <a:gd name="connsiteY487" fmla="*/ 1061248 h 1310219"/>
                  <a:gd name="connsiteX488" fmla="*/ 254275 w 2604760"/>
                  <a:gd name="connsiteY488" fmla="*/ 1068513 h 1310219"/>
                  <a:gd name="connsiteX489" fmla="*/ 254796 w 2604760"/>
                  <a:gd name="connsiteY489" fmla="*/ 1076613 h 1310219"/>
                  <a:gd name="connsiteX490" fmla="*/ 255317 w 2604760"/>
                  <a:gd name="connsiteY490" fmla="*/ 1083377 h 1310219"/>
                  <a:gd name="connsiteX491" fmla="*/ 255838 w 2604760"/>
                  <a:gd name="connsiteY491" fmla="*/ 1086733 h 1310219"/>
                  <a:gd name="connsiteX492" fmla="*/ 256359 w 2604760"/>
                  <a:gd name="connsiteY492" fmla="*/ 1085147 h 1310219"/>
                  <a:gd name="connsiteX493" fmla="*/ 256880 w 2604760"/>
                  <a:gd name="connsiteY493" fmla="*/ 1077949 h 1310219"/>
                  <a:gd name="connsiteX494" fmla="*/ 257401 w 2604760"/>
                  <a:gd name="connsiteY494" fmla="*/ 1065532 h 1310219"/>
                  <a:gd name="connsiteX495" fmla="*/ 257923 w 2604760"/>
                  <a:gd name="connsiteY495" fmla="*/ 1049433 h 1310219"/>
                  <a:gd name="connsiteX496" fmla="*/ 258444 w 2604760"/>
                  <a:gd name="connsiteY496" fmla="*/ 1032056 h 1310219"/>
                  <a:gd name="connsiteX497" fmla="*/ 258965 w 2604760"/>
                  <a:gd name="connsiteY497" fmla="*/ 1016316 h 1310219"/>
                  <a:gd name="connsiteX498" fmla="*/ 259486 w 2604760"/>
                  <a:gd name="connsiteY498" fmla="*/ 1004968 h 1310219"/>
                  <a:gd name="connsiteX499" fmla="*/ 260007 w 2604760"/>
                  <a:gd name="connsiteY499" fmla="*/ 1000099 h 1310219"/>
                  <a:gd name="connsiteX500" fmla="*/ 260528 w 2604760"/>
                  <a:gd name="connsiteY500" fmla="*/ 1002646 h 1310219"/>
                  <a:gd name="connsiteX501" fmla="*/ 261049 w 2604760"/>
                  <a:gd name="connsiteY501" fmla="*/ 1012140 h 1310219"/>
                  <a:gd name="connsiteX502" fmla="*/ 261570 w 2604760"/>
                  <a:gd name="connsiteY502" fmla="*/ 1026753 h 1310219"/>
                  <a:gd name="connsiteX503" fmla="*/ 262091 w 2604760"/>
                  <a:gd name="connsiteY503" fmla="*/ 1043571 h 1310219"/>
                  <a:gd name="connsiteX504" fmla="*/ 262612 w 2604760"/>
                  <a:gd name="connsiteY504" fmla="*/ 1059102 h 1310219"/>
                  <a:gd name="connsiteX505" fmla="*/ 263133 w 2604760"/>
                  <a:gd name="connsiteY505" fmla="*/ 1069999 h 1310219"/>
                  <a:gd name="connsiteX506" fmla="*/ 263654 w 2604760"/>
                  <a:gd name="connsiteY506" fmla="*/ 1073707 h 1310219"/>
                  <a:gd name="connsiteX507" fmla="*/ 264175 w 2604760"/>
                  <a:gd name="connsiteY507" fmla="*/ 1068964 h 1310219"/>
                  <a:gd name="connsiteX508" fmla="*/ 264696 w 2604760"/>
                  <a:gd name="connsiteY508" fmla="*/ 1056054 h 1310219"/>
                  <a:gd name="connsiteX509" fmla="*/ 265217 w 2604760"/>
                  <a:gd name="connsiteY509" fmla="*/ 1036857 h 1310219"/>
                  <a:gd name="connsiteX510" fmla="*/ 265738 w 2604760"/>
                  <a:gd name="connsiteY510" fmla="*/ 1014537 h 1310219"/>
                  <a:gd name="connsiteX511" fmla="*/ 266259 w 2604760"/>
                  <a:gd name="connsiteY511" fmla="*/ 992968 h 1310219"/>
                  <a:gd name="connsiteX512" fmla="*/ 266780 w 2604760"/>
                  <a:gd name="connsiteY512" fmla="*/ 975917 h 1310219"/>
                  <a:gd name="connsiteX513" fmla="*/ 267302 w 2604760"/>
                  <a:gd name="connsiteY513" fmla="*/ 966339 h 1310219"/>
                  <a:gd name="connsiteX514" fmla="*/ 267823 w 2604760"/>
                  <a:gd name="connsiteY514" fmla="*/ 965872 h 1310219"/>
                  <a:gd name="connsiteX515" fmla="*/ 268344 w 2604760"/>
                  <a:gd name="connsiteY515" fmla="*/ 974539 h 1310219"/>
                  <a:gd name="connsiteX516" fmla="*/ 268865 w 2604760"/>
                  <a:gd name="connsiteY516" fmla="*/ 990730 h 1310219"/>
                  <a:gd name="connsiteX517" fmla="*/ 269386 w 2604760"/>
                  <a:gd name="connsiteY517" fmla="*/ 1011397 h 1310219"/>
                  <a:gd name="connsiteX518" fmla="*/ 269907 w 2604760"/>
                  <a:gd name="connsiteY518" fmla="*/ 1032582 h 1310219"/>
                  <a:gd name="connsiteX519" fmla="*/ 270428 w 2604760"/>
                  <a:gd name="connsiteY519" fmla="*/ 1050218 h 1310219"/>
                  <a:gd name="connsiteX520" fmla="*/ 270949 w 2604760"/>
                  <a:gd name="connsiteY520" fmla="*/ 1060973 h 1310219"/>
                  <a:gd name="connsiteX521" fmla="*/ 271470 w 2604760"/>
                  <a:gd name="connsiteY521" fmla="*/ 1062843 h 1310219"/>
                  <a:gd name="connsiteX522" fmla="*/ 271991 w 2604760"/>
                  <a:gd name="connsiteY522" fmla="*/ 1055478 h 1310219"/>
                  <a:gd name="connsiteX523" fmla="*/ 272512 w 2604760"/>
                  <a:gd name="connsiteY523" fmla="*/ 1040264 h 1310219"/>
                  <a:gd name="connsiteX524" fmla="*/ 273033 w 2604760"/>
                  <a:gd name="connsiteY524" fmla="*/ 1020065 h 1310219"/>
                  <a:gd name="connsiteX525" fmla="*/ 273554 w 2604760"/>
                  <a:gd name="connsiteY525" fmla="*/ 998672 h 1310219"/>
                  <a:gd name="connsiteX526" fmla="*/ 274075 w 2604760"/>
                  <a:gd name="connsiteY526" fmla="*/ 979959 h 1310219"/>
                  <a:gd name="connsiteX527" fmla="*/ 274596 w 2604760"/>
                  <a:gd name="connsiteY527" fmla="*/ 967174 h 1310219"/>
                  <a:gd name="connsiteX528" fmla="*/ 275117 w 2604760"/>
                  <a:gd name="connsiteY528" fmla="*/ 962448 h 1310219"/>
                  <a:gd name="connsiteX529" fmla="*/ 275638 w 2604760"/>
                  <a:gd name="connsiteY529" fmla="*/ 966448 h 1310219"/>
                  <a:gd name="connsiteX530" fmla="*/ 276159 w 2604760"/>
                  <a:gd name="connsiteY530" fmla="*/ 978314 h 1310219"/>
                  <a:gd name="connsiteX531" fmla="*/ 276681 w 2604760"/>
                  <a:gd name="connsiteY531" fmla="*/ 995732 h 1310219"/>
                  <a:gd name="connsiteX532" fmla="*/ 277202 w 2604760"/>
                  <a:gd name="connsiteY532" fmla="*/ 1015339 h 1310219"/>
                  <a:gd name="connsiteX533" fmla="*/ 277723 w 2604760"/>
                  <a:gd name="connsiteY533" fmla="*/ 1033500 h 1310219"/>
                  <a:gd name="connsiteX534" fmla="*/ 278244 w 2604760"/>
                  <a:gd name="connsiteY534" fmla="*/ 1047061 h 1310219"/>
                  <a:gd name="connsiteX535" fmla="*/ 278765 w 2604760"/>
                  <a:gd name="connsiteY535" fmla="*/ 1053908 h 1310219"/>
                  <a:gd name="connsiteX536" fmla="*/ 279286 w 2604760"/>
                  <a:gd name="connsiteY536" fmla="*/ 1053241 h 1310219"/>
                  <a:gd name="connsiteX537" fmla="*/ 279807 w 2604760"/>
                  <a:gd name="connsiteY537" fmla="*/ 1045642 h 1310219"/>
                  <a:gd name="connsiteX538" fmla="*/ 280328 w 2604760"/>
                  <a:gd name="connsiteY538" fmla="*/ 1033024 h 1310219"/>
                  <a:gd name="connsiteX539" fmla="*/ 280849 w 2604760"/>
                  <a:gd name="connsiteY539" fmla="*/ 1018136 h 1310219"/>
                  <a:gd name="connsiteX540" fmla="*/ 281370 w 2604760"/>
                  <a:gd name="connsiteY540" fmla="*/ 1003982 h 1310219"/>
                  <a:gd name="connsiteX541" fmla="*/ 281891 w 2604760"/>
                  <a:gd name="connsiteY541" fmla="*/ 993160 h 1310219"/>
                  <a:gd name="connsiteX542" fmla="*/ 282412 w 2604760"/>
                  <a:gd name="connsiteY542" fmla="*/ 987482 h 1310219"/>
                  <a:gd name="connsiteX543" fmla="*/ 282933 w 2604760"/>
                  <a:gd name="connsiteY543" fmla="*/ 987716 h 1310219"/>
                  <a:gd name="connsiteX544" fmla="*/ 283454 w 2604760"/>
                  <a:gd name="connsiteY544" fmla="*/ 993528 h 1310219"/>
                  <a:gd name="connsiteX545" fmla="*/ 283975 w 2604760"/>
                  <a:gd name="connsiteY545" fmla="*/ 1003490 h 1310219"/>
                  <a:gd name="connsiteX546" fmla="*/ 284496 w 2604760"/>
                  <a:gd name="connsiteY546" fmla="*/ 1015464 h 1310219"/>
                  <a:gd name="connsiteX547" fmla="*/ 285017 w 2604760"/>
                  <a:gd name="connsiteY547" fmla="*/ 1027071 h 1310219"/>
                  <a:gd name="connsiteX548" fmla="*/ 285538 w 2604760"/>
                  <a:gd name="connsiteY548" fmla="*/ 1036314 h 1310219"/>
                  <a:gd name="connsiteX549" fmla="*/ 286060 w 2604760"/>
                  <a:gd name="connsiteY549" fmla="*/ 1041884 h 1310219"/>
                  <a:gd name="connsiteX550" fmla="*/ 286581 w 2604760"/>
                  <a:gd name="connsiteY550" fmla="*/ 1043304 h 1310219"/>
                  <a:gd name="connsiteX551" fmla="*/ 287102 w 2604760"/>
                  <a:gd name="connsiteY551" fmla="*/ 1040907 h 1310219"/>
                  <a:gd name="connsiteX552" fmla="*/ 287623 w 2604760"/>
                  <a:gd name="connsiteY552" fmla="*/ 1035772 h 1310219"/>
                  <a:gd name="connsiteX553" fmla="*/ 288144 w 2604760"/>
                  <a:gd name="connsiteY553" fmla="*/ 1029492 h 1310219"/>
                  <a:gd name="connsiteX554" fmla="*/ 288665 w 2604760"/>
                  <a:gd name="connsiteY554" fmla="*/ 1023756 h 1310219"/>
                  <a:gd name="connsiteX555" fmla="*/ 289186 w 2604760"/>
                  <a:gd name="connsiteY555" fmla="*/ 1019898 h 1310219"/>
                  <a:gd name="connsiteX556" fmla="*/ 289707 w 2604760"/>
                  <a:gd name="connsiteY556" fmla="*/ 1018620 h 1310219"/>
                  <a:gd name="connsiteX557" fmla="*/ 290228 w 2604760"/>
                  <a:gd name="connsiteY557" fmla="*/ 1019906 h 1310219"/>
                  <a:gd name="connsiteX558" fmla="*/ 290749 w 2604760"/>
                  <a:gd name="connsiteY558" fmla="*/ 1023138 h 1310219"/>
                  <a:gd name="connsiteX559" fmla="*/ 291270 w 2604760"/>
                  <a:gd name="connsiteY559" fmla="*/ 1027213 h 1310219"/>
                  <a:gd name="connsiteX560" fmla="*/ 291791 w 2604760"/>
                  <a:gd name="connsiteY560" fmla="*/ 1030887 h 1310219"/>
                  <a:gd name="connsiteX561" fmla="*/ 292312 w 2604760"/>
                  <a:gd name="connsiteY561" fmla="*/ 1033050 h 1310219"/>
                  <a:gd name="connsiteX562" fmla="*/ 292833 w 2604760"/>
                  <a:gd name="connsiteY562" fmla="*/ 1033116 h 1310219"/>
                  <a:gd name="connsiteX563" fmla="*/ 293354 w 2604760"/>
                  <a:gd name="connsiteY563" fmla="*/ 1031129 h 1310219"/>
                  <a:gd name="connsiteX564" fmla="*/ 293875 w 2604760"/>
                  <a:gd name="connsiteY564" fmla="*/ 1027689 h 1310219"/>
                  <a:gd name="connsiteX565" fmla="*/ 294396 w 2604760"/>
                  <a:gd name="connsiteY565" fmla="*/ 1023772 h 1310219"/>
                  <a:gd name="connsiteX566" fmla="*/ 294917 w 2604760"/>
                  <a:gd name="connsiteY566" fmla="*/ 1020566 h 1310219"/>
                  <a:gd name="connsiteX567" fmla="*/ 295439 w 2604760"/>
                  <a:gd name="connsiteY567" fmla="*/ 1019213 h 1310219"/>
                  <a:gd name="connsiteX568" fmla="*/ 295960 w 2604760"/>
                  <a:gd name="connsiteY568" fmla="*/ 1020491 h 1310219"/>
                  <a:gd name="connsiteX569" fmla="*/ 296481 w 2604760"/>
                  <a:gd name="connsiteY569" fmla="*/ 1024582 h 1310219"/>
                  <a:gd name="connsiteX570" fmla="*/ 297002 w 2604760"/>
                  <a:gd name="connsiteY570" fmla="*/ 1030845 h 1310219"/>
                  <a:gd name="connsiteX571" fmla="*/ 297523 w 2604760"/>
                  <a:gd name="connsiteY571" fmla="*/ 1038001 h 1310219"/>
                  <a:gd name="connsiteX572" fmla="*/ 298044 w 2604760"/>
                  <a:gd name="connsiteY572" fmla="*/ 1044372 h 1310219"/>
                  <a:gd name="connsiteX573" fmla="*/ 298565 w 2604760"/>
                  <a:gd name="connsiteY573" fmla="*/ 1048297 h 1310219"/>
                  <a:gd name="connsiteX574" fmla="*/ 299086 w 2604760"/>
                  <a:gd name="connsiteY574" fmla="*/ 1048464 h 1310219"/>
                  <a:gd name="connsiteX575" fmla="*/ 299607 w 2604760"/>
                  <a:gd name="connsiteY575" fmla="*/ 1044247 h 1310219"/>
                  <a:gd name="connsiteX576" fmla="*/ 300128 w 2604760"/>
                  <a:gd name="connsiteY576" fmla="*/ 1035914 h 1310219"/>
                  <a:gd name="connsiteX577" fmla="*/ 300649 w 2604760"/>
                  <a:gd name="connsiteY577" fmla="*/ 1024599 h 1310219"/>
                  <a:gd name="connsiteX578" fmla="*/ 301170 w 2604760"/>
                  <a:gd name="connsiteY578" fmla="*/ 1012157 h 1310219"/>
                  <a:gd name="connsiteX579" fmla="*/ 301691 w 2604760"/>
                  <a:gd name="connsiteY579" fmla="*/ 1000793 h 1310219"/>
                  <a:gd name="connsiteX580" fmla="*/ 302212 w 2604760"/>
                  <a:gd name="connsiteY580" fmla="*/ 992684 h 1310219"/>
                  <a:gd name="connsiteX581" fmla="*/ 302733 w 2604760"/>
                  <a:gd name="connsiteY581" fmla="*/ 989528 h 1310219"/>
                  <a:gd name="connsiteX582" fmla="*/ 303254 w 2604760"/>
                  <a:gd name="connsiteY582" fmla="*/ 992133 h 1310219"/>
                  <a:gd name="connsiteX583" fmla="*/ 303775 w 2604760"/>
                  <a:gd name="connsiteY583" fmla="*/ 1000241 h 1310219"/>
                  <a:gd name="connsiteX584" fmla="*/ 304296 w 2604760"/>
                  <a:gd name="connsiteY584" fmla="*/ 1012441 h 1310219"/>
                  <a:gd name="connsiteX585" fmla="*/ 304818 w 2604760"/>
                  <a:gd name="connsiteY585" fmla="*/ 1026386 h 1310219"/>
                  <a:gd name="connsiteX586" fmla="*/ 305339 w 2604760"/>
                  <a:gd name="connsiteY586" fmla="*/ 1039254 h 1310219"/>
                  <a:gd name="connsiteX587" fmla="*/ 305860 w 2604760"/>
                  <a:gd name="connsiteY587" fmla="*/ 1048255 h 1310219"/>
                  <a:gd name="connsiteX588" fmla="*/ 306381 w 2604760"/>
                  <a:gd name="connsiteY588" fmla="*/ 1051228 h 1310219"/>
                  <a:gd name="connsiteX589" fmla="*/ 306902 w 2604760"/>
                  <a:gd name="connsiteY589" fmla="*/ 1047036 h 1310219"/>
                  <a:gd name="connsiteX590" fmla="*/ 307423 w 2604760"/>
                  <a:gd name="connsiteY590" fmla="*/ 1035839 h 1310219"/>
                  <a:gd name="connsiteX591" fmla="*/ 307944 w 2604760"/>
                  <a:gd name="connsiteY591" fmla="*/ 1019088 h 1310219"/>
                  <a:gd name="connsiteX592" fmla="*/ 308465 w 2604760"/>
                  <a:gd name="connsiteY592" fmla="*/ 999323 h 1310219"/>
                  <a:gd name="connsiteX593" fmla="*/ 308986 w 2604760"/>
                  <a:gd name="connsiteY593" fmla="*/ 979783 h 1310219"/>
                  <a:gd name="connsiteX594" fmla="*/ 309507 w 2604760"/>
                  <a:gd name="connsiteY594" fmla="*/ 963784 h 1310219"/>
                  <a:gd name="connsiteX595" fmla="*/ 310028 w 2604760"/>
                  <a:gd name="connsiteY595" fmla="*/ 954056 h 1310219"/>
                  <a:gd name="connsiteX596" fmla="*/ 310549 w 2604760"/>
                  <a:gd name="connsiteY596" fmla="*/ 952194 h 1310219"/>
                  <a:gd name="connsiteX597" fmla="*/ 311070 w 2604760"/>
                  <a:gd name="connsiteY597" fmla="*/ 958348 h 1310219"/>
                  <a:gd name="connsiteX598" fmla="*/ 311591 w 2604760"/>
                  <a:gd name="connsiteY598" fmla="*/ 971208 h 1310219"/>
                  <a:gd name="connsiteX599" fmla="*/ 312112 w 2604760"/>
                  <a:gd name="connsiteY599" fmla="*/ 988200 h 1310219"/>
                  <a:gd name="connsiteX600" fmla="*/ 312633 w 2604760"/>
                  <a:gd name="connsiteY600" fmla="*/ 1005911 h 1310219"/>
                  <a:gd name="connsiteX601" fmla="*/ 313154 w 2604760"/>
                  <a:gd name="connsiteY601" fmla="*/ 1020708 h 1310219"/>
                  <a:gd name="connsiteX602" fmla="*/ 313675 w 2604760"/>
                  <a:gd name="connsiteY602" fmla="*/ 1029484 h 1310219"/>
                  <a:gd name="connsiteX603" fmla="*/ 314197 w 2604760"/>
                  <a:gd name="connsiteY603" fmla="*/ 1030210 h 1310219"/>
                  <a:gd name="connsiteX604" fmla="*/ 314718 w 2604760"/>
                  <a:gd name="connsiteY604" fmla="*/ 1022303 h 1310219"/>
                  <a:gd name="connsiteX605" fmla="*/ 315239 w 2604760"/>
                  <a:gd name="connsiteY605" fmla="*/ 1006746 h 1310219"/>
                  <a:gd name="connsiteX606" fmla="*/ 315760 w 2604760"/>
                  <a:gd name="connsiteY606" fmla="*/ 985896 h 1310219"/>
                  <a:gd name="connsiteX607" fmla="*/ 316281 w 2604760"/>
                  <a:gd name="connsiteY607" fmla="*/ 963175 h 1310219"/>
                  <a:gd name="connsiteX608" fmla="*/ 316802 w 2604760"/>
                  <a:gd name="connsiteY608" fmla="*/ 942366 h 1310219"/>
                  <a:gd name="connsiteX609" fmla="*/ 317323 w 2604760"/>
                  <a:gd name="connsiteY609" fmla="*/ 926834 h 1310219"/>
                  <a:gd name="connsiteX610" fmla="*/ 317844 w 2604760"/>
                  <a:gd name="connsiteY610" fmla="*/ 918918 h 1310219"/>
                  <a:gd name="connsiteX611" fmla="*/ 318365 w 2604760"/>
                  <a:gd name="connsiteY611" fmla="*/ 919486 h 1310219"/>
                  <a:gd name="connsiteX612" fmla="*/ 318886 w 2604760"/>
                  <a:gd name="connsiteY612" fmla="*/ 927953 h 1310219"/>
                  <a:gd name="connsiteX613" fmla="*/ 319407 w 2604760"/>
                  <a:gd name="connsiteY613" fmla="*/ 942307 h 1310219"/>
                  <a:gd name="connsiteX614" fmla="*/ 319928 w 2604760"/>
                  <a:gd name="connsiteY614" fmla="*/ 959450 h 1310219"/>
                  <a:gd name="connsiteX615" fmla="*/ 320449 w 2604760"/>
                  <a:gd name="connsiteY615" fmla="*/ 975784 h 1310219"/>
                  <a:gd name="connsiteX616" fmla="*/ 320970 w 2604760"/>
                  <a:gd name="connsiteY616" fmla="*/ 987950 h 1310219"/>
                  <a:gd name="connsiteX617" fmla="*/ 321491 w 2604760"/>
                  <a:gd name="connsiteY617" fmla="*/ 993511 h 1310219"/>
                  <a:gd name="connsiteX618" fmla="*/ 322012 w 2604760"/>
                  <a:gd name="connsiteY618" fmla="*/ 991315 h 1310219"/>
                  <a:gd name="connsiteX619" fmla="*/ 322533 w 2604760"/>
                  <a:gd name="connsiteY619" fmla="*/ 981629 h 1310219"/>
                  <a:gd name="connsiteX620" fmla="*/ 323055 w 2604760"/>
                  <a:gd name="connsiteY620" fmla="*/ 966089 h 1310219"/>
                  <a:gd name="connsiteX621" fmla="*/ 323576 w 2604760"/>
                  <a:gd name="connsiteY621" fmla="*/ 947401 h 1310219"/>
                  <a:gd name="connsiteX622" fmla="*/ 324097 w 2604760"/>
                  <a:gd name="connsiteY622" fmla="*/ 928797 h 1310219"/>
                  <a:gd name="connsiteX623" fmla="*/ 324618 w 2604760"/>
                  <a:gd name="connsiteY623" fmla="*/ 913324 h 1310219"/>
                  <a:gd name="connsiteX624" fmla="*/ 325139 w 2604760"/>
                  <a:gd name="connsiteY624" fmla="*/ 903245 h 1310219"/>
                  <a:gd name="connsiteX625" fmla="*/ 325660 w 2604760"/>
                  <a:gd name="connsiteY625" fmla="*/ 899704 h 1310219"/>
                  <a:gd name="connsiteX626" fmla="*/ 326181 w 2604760"/>
                  <a:gd name="connsiteY626" fmla="*/ 902669 h 1310219"/>
                  <a:gd name="connsiteX627" fmla="*/ 326702 w 2604760"/>
                  <a:gd name="connsiteY627" fmla="*/ 910927 h 1310219"/>
                  <a:gd name="connsiteX628" fmla="*/ 327223 w 2604760"/>
                  <a:gd name="connsiteY628" fmla="*/ 922300 h 1310219"/>
                  <a:gd name="connsiteX629" fmla="*/ 327744 w 2604760"/>
                  <a:gd name="connsiteY629" fmla="*/ 934107 h 1310219"/>
                  <a:gd name="connsiteX630" fmla="*/ 328265 w 2604760"/>
                  <a:gd name="connsiteY630" fmla="*/ 943785 h 1310219"/>
                  <a:gd name="connsiteX631" fmla="*/ 328786 w 2604760"/>
                  <a:gd name="connsiteY631" fmla="*/ 949439 h 1310219"/>
                  <a:gd name="connsiteX632" fmla="*/ 329307 w 2604760"/>
                  <a:gd name="connsiteY632" fmla="*/ 950140 h 1310219"/>
                  <a:gd name="connsiteX633" fmla="*/ 329828 w 2604760"/>
                  <a:gd name="connsiteY633" fmla="*/ 945965 h 1310219"/>
                  <a:gd name="connsiteX634" fmla="*/ 330349 w 2604760"/>
                  <a:gd name="connsiteY634" fmla="*/ 937907 h 1310219"/>
                  <a:gd name="connsiteX635" fmla="*/ 330870 w 2604760"/>
                  <a:gd name="connsiteY635" fmla="*/ 927678 h 1310219"/>
                  <a:gd name="connsiteX636" fmla="*/ 331391 w 2604760"/>
                  <a:gd name="connsiteY636" fmla="*/ 917323 h 1310219"/>
                  <a:gd name="connsiteX637" fmla="*/ 331912 w 2604760"/>
                  <a:gd name="connsiteY637" fmla="*/ 908714 h 1310219"/>
                  <a:gd name="connsiteX638" fmla="*/ 332434 w 2604760"/>
                  <a:gd name="connsiteY638" fmla="*/ 903120 h 1310219"/>
                  <a:gd name="connsiteX639" fmla="*/ 332955 w 2604760"/>
                  <a:gd name="connsiteY639" fmla="*/ 901032 h 1310219"/>
                  <a:gd name="connsiteX640" fmla="*/ 333476 w 2604760"/>
                  <a:gd name="connsiteY640" fmla="*/ 902168 h 1310219"/>
                  <a:gd name="connsiteX641" fmla="*/ 333997 w 2604760"/>
                  <a:gd name="connsiteY641" fmla="*/ 905633 h 1310219"/>
                  <a:gd name="connsiteX642" fmla="*/ 334519 w 2604760"/>
                  <a:gd name="connsiteY642" fmla="*/ 910075 h 1310219"/>
                  <a:gd name="connsiteX643" fmla="*/ 335037 w 2604760"/>
                  <a:gd name="connsiteY643" fmla="*/ 914033 h 1310219"/>
                  <a:gd name="connsiteX644" fmla="*/ 335563 w 2604760"/>
                  <a:gd name="connsiteY644" fmla="*/ 916321 h 1310219"/>
                  <a:gd name="connsiteX645" fmla="*/ 336081 w 2604760"/>
                  <a:gd name="connsiteY645" fmla="*/ 916363 h 1310219"/>
                  <a:gd name="connsiteX646" fmla="*/ 336599 w 2604760"/>
                  <a:gd name="connsiteY646" fmla="*/ 914267 h 1310219"/>
                  <a:gd name="connsiteX647" fmla="*/ 337125 w 2604760"/>
                  <a:gd name="connsiteY647" fmla="*/ 910760 h 1310219"/>
                  <a:gd name="connsiteX648" fmla="*/ 337642 w 2604760"/>
                  <a:gd name="connsiteY648" fmla="*/ 906886 h 1310219"/>
                  <a:gd name="connsiteX649" fmla="*/ 338168 w 2604760"/>
                  <a:gd name="connsiteY649" fmla="*/ 903829 h 1310219"/>
                  <a:gd name="connsiteX650" fmla="*/ 338686 w 2604760"/>
                  <a:gd name="connsiteY650" fmla="*/ 902602 h 1310219"/>
                  <a:gd name="connsiteX651" fmla="*/ 339204 w 2604760"/>
                  <a:gd name="connsiteY651" fmla="*/ 903763 h 1310219"/>
                  <a:gd name="connsiteX652" fmla="*/ 339730 w 2604760"/>
                  <a:gd name="connsiteY652" fmla="*/ 907178 h 1310219"/>
                  <a:gd name="connsiteX653" fmla="*/ 340248 w 2604760"/>
                  <a:gd name="connsiteY653" fmla="*/ 912029 h 1310219"/>
                  <a:gd name="connsiteX654" fmla="*/ 340774 w 2604760"/>
                  <a:gd name="connsiteY654" fmla="*/ 917014 h 1310219"/>
                  <a:gd name="connsiteX655" fmla="*/ 341291 w 2604760"/>
                  <a:gd name="connsiteY655" fmla="*/ 920722 h 1310219"/>
                  <a:gd name="connsiteX656" fmla="*/ 341809 w 2604760"/>
                  <a:gd name="connsiteY656" fmla="*/ 921924 h 1310219"/>
                  <a:gd name="connsiteX657" fmla="*/ 342335 w 2604760"/>
                  <a:gd name="connsiteY657" fmla="*/ 919870 h 1310219"/>
                  <a:gd name="connsiteX658" fmla="*/ 342853 w 2604760"/>
                  <a:gd name="connsiteY658" fmla="*/ 914509 h 1310219"/>
                  <a:gd name="connsiteX659" fmla="*/ 343379 w 2604760"/>
                  <a:gd name="connsiteY659" fmla="*/ 906585 h 1310219"/>
                  <a:gd name="connsiteX660" fmla="*/ 343897 w 2604760"/>
                  <a:gd name="connsiteY660" fmla="*/ 897550 h 1310219"/>
                  <a:gd name="connsiteX661" fmla="*/ 344414 w 2604760"/>
                  <a:gd name="connsiteY661" fmla="*/ 889242 h 1310219"/>
                  <a:gd name="connsiteX662" fmla="*/ 344940 w 2604760"/>
                  <a:gd name="connsiteY662" fmla="*/ 883513 h 1310219"/>
                  <a:gd name="connsiteX663" fmla="*/ 345458 w 2604760"/>
                  <a:gd name="connsiteY663" fmla="*/ 881843 h 1310219"/>
                  <a:gd name="connsiteX664" fmla="*/ 345984 w 2604760"/>
                  <a:gd name="connsiteY664" fmla="*/ 885016 h 1310219"/>
                  <a:gd name="connsiteX665" fmla="*/ 346502 w 2604760"/>
                  <a:gd name="connsiteY665" fmla="*/ 892891 h 1310219"/>
                  <a:gd name="connsiteX666" fmla="*/ 347020 w 2604760"/>
                  <a:gd name="connsiteY666" fmla="*/ 904314 h 1310219"/>
                  <a:gd name="connsiteX667" fmla="*/ 347546 w 2604760"/>
                  <a:gd name="connsiteY667" fmla="*/ 917298 h 1310219"/>
                  <a:gd name="connsiteX668" fmla="*/ 348063 w 2604760"/>
                  <a:gd name="connsiteY668" fmla="*/ 929381 h 1310219"/>
                  <a:gd name="connsiteX669" fmla="*/ 348590 w 2604760"/>
                  <a:gd name="connsiteY669" fmla="*/ 938149 h 1310219"/>
                  <a:gd name="connsiteX670" fmla="*/ 349107 w 2604760"/>
                  <a:gd name="connsiteY670" fmla="*/ 941723 h 1310219"/>
                  <a:gd name="connsiteX671" fmla="*/ 349625 w 2604760"/>
                  <a:gd name="connsiteY671" fmla="*/ 939134 h 1310219"/>
                  <a:gd name="connsiteX672" fmla="*/ 350151 w 2604760"/>
                  <a:gd name="connsiteY672" fmla="*/ 930600 h 1310219"/>
                  <a:gd name="connsiteX673" fmla="*/ 350669 w 2604760"/>
                  <a:gd name="connsiteY673" fmla="*/ 917449 h 1310219"/>
                  <a:gd name="connsiteX674" fmla="*/ 351195 w 2604760"/>
                  <a:gd name="connsiteY674" fmla="*/ 901959 h 1310219"/>
                  <a:gd name="connsiteX675" fmla="*/ 351713 w 2604760"/>
                  <a:gd name="connsiteY675" fmla="*/ 886937 h 1310219"/>
                  <a:gd name="connsiteX676" fmla="*/ 352230 w 2604760"/>
                  <a:gd name="connsiteY676" fmla="*/ 875213 h 1310219"/>
                  <a:gd name="connsiteX677" fmla="*/ 352756 w 2604760"/>
                  <a:gd name="connsiteY677" fmla="*/ 869109 h 1310219"/>
                  <a:gd name="connsiteX678" fmla="*/ 353274 w 2604760"/>
                  <a:gd name="connsiteY678" fmla="*/ 869952 h 1310219"/>
                  <a:gd name="connsiteX679" fmla="*/ 353800 w 2604760"/>
                  <a:gd name="connsiteY679" fmla="*/ 877802 h 1310219"/>
                  <a:gd name="connsiteX680" fmla="*/ 354318 w 2604760"/>
                  <a:gd name="connsiteY680" fmla="*/ 891387 h 1310219"/>
                  <a:gd name="connsiteX681" fmla="*/ 354836 w 2604760"/>
                  <a:gd name="connsiteY681" fmla="*/ 908397 h 1310219"/>
                  <a:gd name="connsiteX682" fmla="*/ 355362 w 2604760"/>
                  <a:gd name="connsiteY682" fmla="*/ 925782 h 1310219"/>
                  <a:gd name="connsiteX683" fmla="*/ 355879 w 2604760"/>
                  <a:gd name="connsiteY683" fmla="*/ 940345 h 1310219"/>
                  <a:gd name="connsiteX684" fmla="*/ 356405 w 2604760"/>
                  <a:gd name="connsiteY684" fmla="*/ 949347 h 1310219"/>
                  <a:gd name="connsiteX685" fmla="*/ 356923 w 2604760"/>
                  <a:gd name="connsiteY685" fmla="*/ 951033 h 1310219"/>
                  <a:gd name="connsiteX686" fmla="*/ 357441 w 2604760"/>
                  <a:gd name="connsiteY686" fmla="*/ 945013 h 1310219"/>
                  <a:gd name="connsiteX687" fmla="*/ 357967 w 2604760"/>
                  <a:gd name="connsiteY687" fmla="*/ 932262 h 1310219"/>
                  <a:gd name="connsiteX688" fmla="*/ 358485 w 2604760"/>
                  <a:gd name="connsiteY688" fmla="*/ 914985 h 1310219"/>
                  <a:gd name="connsiteX689" fmla="*/ 359011 w 2604760"/>
                  <a:gd name="connsiteY689" fmla="*/ 896197 h 1310219"/>
                  <a:gd name="connsiteX690" fmla="*/ 359528 w 2604760"/>
                  <a:gd name="connsiteY690" fmla="*/ 879221 h 1310219"/>
                  <a:gd name="connsiteX691" fmla="*/ 360046 w 2604760"/>
                  <a:gd name="connsiteY691" fmla="*/ 867047 h 1310219"/>
                  <a:gd name="connsiteX692" fmla="*/ 360572 w 2604760"/>
                  <a:gd name="connsiteY692" fmla="*/ 861736 h 1310219"/>
                  <a:gd name="connsiteX693" fmla="*/ 361090 w 2604760"/>
                  <a:gd name="connsiteY693" fmla="*/ 864049 h 1310219"/>
                  <a:gd name="connsiteX694" fmla="*/ 361616 w 2604760"/>
                  <a:gd name="connsiteY694" fmla="*/ 873376 h 1310219"/>
                  <a:gd name="connsiteX695" fmla="*/ 362134 w 2604760"/>
                  <a:gd name="connsiteY695" fmla="*/ 887914 h 1310219"/>
                  <a:gd name="connsiteX696" fmla="*/ 362651 w 2604760"/>
                  <a:gd name="connsiteY696" fmla="*/ 904948 h 1310219"/>
                  <a:gd name="connsiteX697" fmla="*/ 363177 w 2604760"/>
                  <a:gd name="connsiteY697" fmla="*/ 921265 h 1310219"/>
                  <a:gd name="connsiteX698" fmla="*/ 363695 w 2604760"/>
                  <a:gd name="connsiteY698" fmla="*/ 933773 h 1310219"/>
                  <a:gd name="connsiteX699" fmla="*/ 364221 w 2604760"/>
                  <a:gd name="connsiteY699" fmla="*/ 940103 h 1310219"/>
                  <a:gd name="connsiteX700" fmla="*/ 364739 w 2604760"/>
                  <a:gd name="connsiteY700" fmla="*/ 939126 h 1310219"/>
                  <a:gd name="connsiteX701" fmla="*/ 365257 w 2604760"/>
                  <a:gd name="connsiteY701" fmla="*/ 931010 h 1310219"/>
                  <a:gd name="connsiteX702" fmla="*/ 365783 w 2604760"/>
                  <a:gd name="connsiteY702" fmla="*/ 917207 h 1310219"/>
                  <a:gd name="connsiteX703" fmla="*/ 366300 w 2604760"/>
                  <a:gd name="connsiteY703" fmla="*/ 900122 h 1310219"/>
                  <a:gd name="connsiteX704" fmla="*/ 366827 w 2604760"/>
                  <a:gd name="connsiteY704" fmla="*/ 882753 h 1310219"/>
                  <a:gd name="connsiteX705" fmla="*/ 367344 w 2604760"/>
                  <a:gd name="connsiteY705" fmla="*/ 868024 h 1310219"/>
                  <a:gd name="connsiteX706" fmla="*/ 367862 w 2604760"/>
                  <a:gd name="connsiteY706" fmla="*/ 858204 h 1310219"/>
                  <a:gd name="connsiteX707" fmla="*/ 368388 w 2604760"/>
                  <a:gd name="connsiteY707" fmla="*/ 854529 h 1310219"/>
                  <a:gd name="connsiteX708" fmla="*/ 368906 w 2604760"/>
                  <a:gd name="connsiteY708" fmla="*/ 857101 h 1310219"/>
                  <a:gd name="connsiteX709" fmla="*/ 369432 w 2604760"/>
                  <a:gd name="connsiteY709" fmla="*/ 864934 h 1310219"/>
                  <a:gd name="connsiteX710" fmla="*/ 369949 w 2604760"/>
                  <a:gd name="connsiteY710" fmla="*/ 876173 h 1310219"/>
                  <a:gd name="connsiteX711" fmla="*/ 370467 w 2604760"/>
                  <a:gd name="connsiteY711" fmla="*/ 888331 h 1310219"/>
                  <a:gd name="connsiteX712" fmla="*/ 370993 w 2604760"/>
                  <a:gd name="connsiteY712" fmla="*/ 898819 h 1310219"/>
                  <a:gd name="connsiteX713" fmla="*/ 371511 w 2604760"/>
                  <a:gd name="connsiteY713" fmla="*/ 905483 h 1310219"/>
                  <a:gd name="connsiteX714" fmla="*/ 372037 w 2604760"/>
                  <a:gd name="connsiteY714" fmla="*/ 907069 h 1310219"/>
                  <a:gd name="connsiteX715" fmla="*/ 372555 w 2604760"/>
                  <a:gd name="connsiteY715" fmla="*/ 903345 h 1310219"/>
                  <a:gd name="connsiteX716" fmla="*/ 373072 w 2604760"/>
                  <a:gd name="connsiteY716" fmla="*/ 895028 h 1310219"/>
                  <a:gd name="connsiteX717" fmla="*/ 373599 w 2604760"/>
                  <a:gd name="connsiteY717" fmla="*/ 883639 h 1310219"/>
                  <a:gd name="connsiteX718" fmla="*/ 374116 w 2604760"/>
                  <a:gd name="connsiteY718" fmla="*/ 871197 h 1310219"/>
                  <a:gd name="connsiteX719" fmla="*/ 374642 w 2604760"/>
                  <a:gd name="connsiteY719" fmla="*/ 859799 h 1310219"/>
                  <a:gd name="connsiteX720" fmla="*/ 375160 w 2604760"/>
                  <a:gd name="connsiteY720" fmla="*/ 851148 h 1310219"/>
                  <a:gd name="connsiteX721" fmla="*/ 375678 w 2604760"/>
                  <a:gd name="connsiteY721" fmla="*/ 846179 h 1310219"/>
                  <a:gd name="connsiteX722" fmla="*/ 376204 w 2604760"/>
                  <a:gd name="connsiteY722" fmla="*/ 844994 h 1310219"/>
                  <a:gd name="connsiteX723" fmla="*/ 376722 w 2604760"/>
                  <a:gd name="connsiteY723" fmla="*/ 846981 h 1310219"/>
                  <a:gd name="connsiteX724" fmla="*/ 377248 w 2604760"/>
                  <a:gd name="connsiteY724" fmla="*/ 850964 h 1310219"/>
                  <a:gd name="connsiteX725" fmla="*/ 377765 w 2604760"/>
                  <a:gd name="connsiteY725" fmla="*/ 855431 h 1310219"/>
                  <a:gd name="connsiteX726" fmla="*/ 378283 w 2604760"/>
                  <a:gd name="connsiteY726" fmla="*/ 858872 h 1310219"/>
                  <a:gd name="connsiteX727" fmla="*/ 378809 w 2604760"/>
                  <a:gd name="connsiteY727" fmla="*/ 860166 h 1310219"/>
                  <a:gd name="connsiteX728" fmla="*/ 379327 w 2604760"/>
                  <a:gd name="connsiteY728" fmla="*/ 858863 h 1310219"/>
                  <a:gd name="connsiteX729" fmla="*/ 379853 w 2604760"/>
                  <a:gd name="connsiteY729" fmla="*/ 855189 h 1310219"/>
                  <a:gd name="connsiteX730" fmla="*/ 380371 w 2604760"/>
                  <a:gd name="connsiteY730" fmla="*/ 849870 h 1310219"/>
                  <a:gd name="connsiteX731" fmla="*/ 380888 w 2604760"/>
                  <a:gd name="connsiteY731" fmla="*/ 843925 h 1310219"/>
                  <a:gd name="connsiteX732" fmla="*/ 381414 w 2604760"/>
                  <a:gd name="connsiteY732" fmla="*/ 838480 h 1310219"/>
                  <a:gd name="connsiteX733" fmla="*/ 381932 w 2604760"/>
                  <a:gd name="connsiteY733" fmla="*/ 834531 h 1310219"/>
                  <a:gd name="connsiteX734" fmla="*/ 382458 w 2604760"/>
                  <a:gd name="connsiteY734" fmla="*/ 832593 h 1310219"/>
                  <a:gd name="connsiteX735" fmla="*/ 382976 w 2604760"/>
                  <a:gd name="connsiteY735" fmla="*/ 832585 h 1310219"/>
                  <a:gd name="connsiteX736" fmla="*/ 383494 w 2604760"/>
                  <a:gd name="connsiteY736" fmla="*/ 833762 h 1310219"/>
                  <a:gd name="connsiteX737" fmla="*/ 384020 w 2604760"/>
                  <a:gd name="connsiteY737" fmla="*/ 835023 h 1310219"/>
                  <a:gd name="connsiteX738" fmla="*/ 384537 w 2604760"/>
                  <a:gd name="connsiteY738" fmla="*/ 835182 h 1310219"/>
                  <a:gd name="connsiteX739" fmla="*/ 385063 w 2604760"/>
                  <a:gd name="connsiteY739" fmla="*/ 833278 h 1310219"/>
                  <a:gd name="connsiteX740" fmla="*/ 385581 w 2604760"/>
                  <a:gd name="connsiteY740" fmla="*/ 828811 h 1310219"/>
                  <a:gd name="connsiteX741" fmla="*/ 386099 w 2604760"/>
                  <a:gd name="connsiteY741" fmla="*/ 821947 h 1310219"/>
                  <a:gd name="connsiteX742" fmla="*/ 386625 w 2604760"/>
                  <a:gd name="connsiteY742" fmla="*/ 813555 h 1310219"/>
                  <a:gd name="connsiteX743" fmla="*/ 387143 w 2604760"/>
                  <a:gd name="connsiteY743" fmla="*/ 804996 h 1310219"/>
                  <a:gd name="connsiteX744" fmla="*/ 387669 w 2604760"/>
                  <a:gd name="connsiteY744" fmla="*/ 797815 h 1310219"/>
                  <a:gd name="connsiteX745" fmla="*/ 388186 w 2604760"/>
                  <a:gd name="connsiteY745" fmla="*/ 793356 h 1310219"/>
                  <a:gd name="connsiteX746" fmla="*/ 388704 w 2604760"/>
                  <a:gd name="connsiteY746" fmla="*/ 792512 h 1310219"/>
                  <a:gd name="connsiteX747" fmla="*/ 389230 w 2604760"/>
                  <a:gd name="connsiteY747" fmla="*/ 795527 h 1310219"/>
                  <a:gd name="connsiteX748" fmla="*/ 389748 w 2604760"/>
                  <a:gd name="connsiteY748" fmla="*/ 801848 h 1310219"/>
                  <a:gd name="connsiteX749" fmla="*/ 390274 w 2604760"/>
                  <a:gd name="connsiteY749" fmla="*/ 810115 h 1310219"/>
                  <a:gd name="connsiteX750" fmla="*/ 390792 w 2604760"/>
                  <a:gd name="connsiteY750" fmla="*/ 818356 h 1310219"/>
                  <a:gd name="connsiteX751" fmla="*/ 391309 w 2604760"/>
                  <a:gd name="connsiteY751" fmla="*/ 824435 h 1310219"/>
                  <a:gd name="connsiteX752" fmla="*/ 391836 w 2604760"/>
                  <a:gd name="connsiteY752" fmla="*/ 826489 h 1310219"/>
                  <a:gd name="connsiteX753" fmla="*/ 392353 w 2604760"/>
                  <a:gd name="connsiteY753" fmla="*/ 823391 h 1310219"/>
                  <a:gd name="connsiteX754" fmla="*/ 392879 w 2604760"/>
                  <a:gd name="connsiteY754" fmla="*/ 815008 h 1310219"/>
                  <a:gd name="connsiteX755" fmla="*/ 393397 w 2604760"/>
                  <a:gd name="connsiteY755" fmla="*/ 802299 h 1310219"/>
                  <a:gd name="connsiteX756" fmla="*/ 393915 w 2604760"/>
                  <a:gd name="connsiteY756" fmla="*/ 787160 h 1310219"/>
                  <a:gd name="connsiteX757" fmla="*/ 394441 w 2604760"/>
                  <a:gd name="connsiteY757" fmla="*/ 772113 h 1310219"/>
                  <a:gd name="connsiteX758" fmla="*/ 394959 w 2604760"/>
                  <a:gd name="connsiteY758" fmla="*/ 759779 h 1310219"/>
                  <a:gd name="connsiteX759" fmla="*/ 395485 w 2604760"/>
                  <a:gd name="connsiteY759" fmla="*/ 752389 h 1310219"/>
                  <a:gd name="connsiteX760" fmla="*/ 396002 w 2604760"/>
                  <a:gd name="connsiteY760" fmla="*/ 751337 h 1310219"/>
                  <a:gd name="connsiteX761" fmla="*/ 396520 w 2604760"/>
                  <a:gd name="connsiteY761" fmla="*/ 756857 h 1310219"/>
                  <a:gd name="connsiteX762" fmla="*/ 397046 w 2604760"/>
                  <a:gd name="connsiteY762" fmla="*/ 767954 h 1310219"/>
                  <a:gd name="connsiteX763" fmla="*/ 397564 w 2604760"/>
                  <a:gd name="connsiteY763" fmla="*/ 782517 h 1310219"/>
                  <a:gd name="connsiteX764" fmla="*/ 398090 w 2604760"/>
                  <a:gd name="connsiteY764" fmla="*/ 797731 h 1310219"/>
                  <a:gd name="connsiteX765" fmla="*/ 398608 w 2604760"/>
                  <a:gd name="connsiteY765" fmla="*/ 810532 h 1310219"/>
                  <a:gd name="connsiteX766" fmla="*/ 399125 w 2604760"/>
                  <a:gd name="connsiteY766" fmla="*/ 818273 h 1310219"/>
                  <a:gd name="connsiteX767" fmla="*/ 399651 w 2604760"/>
                  <a:gd name="connsiteY767" fmla="*/ 819191 h 1310219"/>
                  <a:gd name="connsiteX768" fmla="*/ 400169 w 2604760"/>
                  <a:gd name="connsiteY768" fmla="*/ 812812 h 1310219"/>
                  <a:gd name="connsiteX769" fmla="*/ 400695 w 2604760"/>
                  <a:gd name="connsiteY769" fmla="*/ 800027 h 1310219"/>
                  <a:gd name="connsiteX770" fmla="*/ 401213 w 2604760"/>
                  <a:gd name="connsiteY770" fmla="*/ 782951 h 1310219"/>
                  <a:gd name="connsiteX771" fmla="*/ 401731 w 2604760"/>
                  <a:gd name="connsiteY771" fmla="*/ 764522 h 1310219"/>
                  <a:gd name="connsiteX772" fmla="*/ 402257 w 2604760"/>
                  <a:gd name="connsiteY772" fmla="*/ 747989 h 1310219"/>
                  <a:gd name="connsiteX773" fmla="*/ 402774 w 2604760"/>
                  <a:gd name="connsiteY773" fmla="*/ 736323 h 1310219"/>
                  <a:gd name="connsiteX774" fmla="*/ 403300 w 2604760"/>
                  <a:gd name="connsiteY774" fmla="*/ 731622 h 1310219"/>
                  <a:gd name="connsiteX775" fmla="*/ 403818 w 2604760"/>
                  <a:gd name="connsiteY775" fmla="*/ 734645 h 1310219"/>
                  <a:gd name="connsiteX776" fmla="*/ 404336 w 2604760"/>
                  <a:gd name="connsiteY776" fmla="*/ 744707 h 1310219"/>
                  <a:gd name="connsiteX777" fmla="*/ 404862 w 2604760"/>
                  <a:gd name="connsiteY777" fmla="*/ 759846 h 1310219"/>
                  <a:gd name="connsiteX778" fmla="*/ 405380 w 2604760"/>
                  <a:gd name="connsiteY778" fmla="*/ 777231 h 1310219"/>
                  <a:gd name="connsiteX779" fmla="*/ 405906 w 2604760"/>
                  <a:gd name="connsiteY779" fmla="*/ 793673 h 1310219"/>
                  <a:gd name="connsiteX780" fmla="*/ 406423 w 2604760"/>
                  <a:gd name="connsiteY780" fmla="*/ 806190 h 1310219"/>
                  <a:gd name="connsiteX781" fmla="*/ 406941 w 2604760"/>
                  <a:gd name="connsiteY781" fmla="*/ 812528 h 1310219"/>
                  <a:gd name="connsiteX782" fmla="*/ 407467 w 2604760"/>
                  <a:gd name="connsiteY782" fmla="*/ 811626 h 1310219"/>
                  <a:gd name="connsiteX783" fmla="*/ 407985 w 2604760"/>
                  <a:gd name="connsiteY783" fmla="*/ 803777 h 1310219"/>
                  <a:gd name="connsiteX784" fmla="*/ 408511 w 2604760"/>
                  <a:gd name="connsiteY784" fmla="*/ 790508 h 1310219"/>
                  <a:gd name="connsiteX785" fmla="*/ 409029 w 2604760"/>
                  <a:gd name="connsiteY785" fmla="*/ 774292 h 1310219"/>
                  <a:gd name="connsiteX786" fmla="*/ 409546 w 2604760"/>
                  <a:gd name="connsiteY786" fmla="*/ 758101 h 1310219"/>
                  <a:gd name="connsiteX787" fmla="*/ 410072 w 2604760"/>
                  <a:gd name="connsiteY787" fmla="*/ 744899 h 1310219"/>
                  <a:gd name="connsiteX788" fmla="*/ 410590 w 2604760"/>
                  <a:gd name="connsiteY788" fmla="*/ 737042 h 1310219"/>
                  <a:gd name="connsiteX789" fmla="*/ 411116 w 2604760"/>
                  <a:gd name="connsiteY789" fmla="*/ 735739 h 1310219"/>
                  <a:gd name="connsiteX790" fmla="*/ 411634 w 2604760"/>
                  <a:gd name="connsiteY790" fmla="*/ 740899 h 1310219"/>
                  <a:gd name="connsiteX791" fmla="*/ 412152 w 2604760"/>
                  <a:gd name="connsiteY791" fmla="*/ 751304 h 1310219"/>
                  <a:gd name="connsiteX792" fmla="*/ 412678 w 2604760"/>
                  <a:gd name="connsiteY792" fmla="*/ 764898 h 1310219"/>
                  <a:gd name="connsiteX793" fmla="*/ 413195 w 2604760"/>
                  <a:gd name="connsiteY793" fmla="*/ 779177 h 1310219"/>
                  <a:gd name="connsiteX794" fmla="*/ 413721 w 2604760"/>
                  <a:gd name="connsiteY794" fmla="*/ 791569 h 1310219"/>
                  <a:gd name="connsiteX795" fmla="*/ 414239 w 2604760"/>
                  <a:gd name="connsiteY795" fmla="*/ 799961 h 1310219"/>
                  <a:gd name="connsiteX796" fmla="*/ 414757 w 2604760"/>
                  <a:gd name="connsiteY796" fmla="*/ 803075 h 1310219"/>
                  <a:gd name="connsiteX797" fmla="*/ 415283 w 2604760"/>
                  <a:gd name="connsiteY797" fmla="*/ 800729 h 1310219"/>
                  <a:gd name="connsiteX798" fmla="*/ 415801 w 2604760"/>
                  <a:gd name="connsiteY798" fmla="*/ 793706 h 1310219"/>
                  <a:gd name="connsiteX799" fmla="*/ 416327 w 2604760"/>
                  <a:gd name="connsiteY799" fmla="*/ 783586 h 1310219"/>
                  <a:gd name="connsiteX800" fmla="*/ 416844 w 2604760"/>
                  <a:gd name="connsiteY800" fmla="*/ 772396 h 1310219"/>
                  <a:gd name="connsiteX801" fmla="*/ 417362 w 2604760"/>
                  <a:gd name="connsiteY801" fmla="*/ 762293 h 1310219"/>
                  <a:gd name="connsiteX802" fmla="*/ 417888 w 2604760"/>
                  <a:gd name="connsiteY802" fmla="*/ 755095 h 1310219"/>
                  <a:gd name="connsiteX803" fmla="*/ 418406 w 2604760"/>
                  <a:gd name="connsiteY803" fmla="*/ 751872 h 1310219"/>
                  <a:gd name="connsiteX804" fmla="*/ 418932 w 2604760"/>
                  <a:gd name="connsiteY804" fmla="*/ 752815 h 1310219"/>
                  <a:gd name="connsiteX805" fmla="*/ 419450 w 2604760"/>
                  <a:gd name="connsiteY805" fmla="*/ 757299 h 1310219"/>
                  <a:gd name="connsiteX806" fmla="*/ 419967 w 2604760"/>
                  <a:gd name="connsiteY806" fmla="*/ 764146 h 1310219"/>
                  <a:gd name="connsiteX807" fmla="*/ 420494 w 2604760"/>
                  <a:gd name="connsiteY807" fmla="*/ 771829 h 1310219"/>
                  <a:gd name="connsiteX808" fmla="*/ 421011 w 2604760"/>
                  <a:gd name="connsiteY808" fmla="*/ 778751 h 1310219"/>
                  <a:gd name="connsiteX809" fmla="*/ 421537 w 2604760"/>
                  <a:gd name="connsiteY809" fmla="*/ 783561 h 1310219"/>
                  <a:gd name="connsiteX810" fmla="*/ 422055 w 2604760"/>
                  <a:gd name="connsiteY810" fmla="*/ 785490 h 1310219"/>
                  <a:gd name="connsiteX811" fmla="*/ 422573 w 2604760"/>
                  <a:gd name="connsiteY811" fmla="*/ 784496 h 1310219"/>
                  <a:gd name="connsiteX812" fmla="*/ 423099 w 2604760"/>
                  <a:gd name="connsiteY812" fmla="*/ 781164 h 1310219"/>
                  <a:gd name="connsiteX813" fmla="*/ 423617 w 2604760"/>
                  <a:gd name="connsiteY813" fmla="*/ 776471 h 1310219"/>
                  <a:gd name="connsiteX814" fmla="*/ 424143 w 2604760"/>
                  <a:gd name="connsiteY814" fmla="*/ 771520 h 1310219"/>
                  <a:gd name="connsiteX815" fmla="*/ 424660 w 2604760"/>
                  <a:gd name="connsiteY815" fmla="*/ 767395 h 1310219"/>
                  <a:gd name="connsiteX816" fmla="*/ 425178 w 2604760"/>
                  <a:gd name="connsiteY816" fmla="*/ 764873 h 1310219"/>
                  <a:gd name="connsiteX817" fmla="*/ 425704 w 2604760"/>
                  <a:gd name="connsiteY817" fmla="*/ 764272 h 1310219"/>
                  <a:gd name="connsiteX818" fmla="*/ 426222 w 2604760"/>
                  <a:gd name="connsiteY818" fmla="*/ 765299 h 1310219"/>
                  <a:gd name="connsiteX819" fmla="*/ 426748 w 2604760"/>
                  <a:gd name="connsiteY819" fmla="*/ 767236 h 1310219"/>
                  <a:gd name="connsiteX820" fmla="*/ 427266 w 2604760"/>
                  <a:gd name="connsiteY820" fmla="*/ 769173 h 1310219"/>
                  <a:gd name="connsiteX821" fmla="*/ 427783 w 2604760"/>
                  <a:gd name="connsiteY821" fmla="*/ 770184 h 1310219"/>
                  <a:gd name="connsiteX822" fmla="*/ 428309 w 2604760"/>
                  <a:gd name="connsiteY822" fmla="*/ 769557 h 1310219"/>
                  <a:gd name="connsiteX823" fmla="*/ 428827 w 2604760"/>
                  <a:gd name="connsiteY823" fmla="*/ 766960 h 1310219"/>
                  <a:gd name="connsiteX824" fmla="*/ 429353 w 2604760"/>
                  <a:gd name="connsiteY824" fmla="*/ 762602 h 1310219"/>
                  <a:gd name="connsiteX825" fmla="*/ 429871 w 2604760"/>
                  <a:gd name="connsiteY825" fmla="*/ 757258 h 1310219"/>
                  <a:gd name="connsiteX826" fmla="*/ 430389 w 2604760"/>
                  <a:gd name="connsiteY826" fmla="*/ 752055 h 1310219"/>
                  <a:gd name="connsiteX827" fmla="*/ 430915 w 2604760"/>
                  <a:gd name="connsiteY827" fmla="*/ 748156 h 1310219"/>
                  <a:gd name="connsiteX828" fmla="*/ 431432 w 2604760"/>
                  <a:gd name="connsiteY828" fmla="*/ 746419 h 1310219"/>
                  <a:gd name="connsiteX829" fmla="*/ 431958 w 2604760"/>
                  <a:gd name="connsiteY829" fmla="*/ 747262 h 1310219"/>
                  <a:gd name="connsiteX830" fmla="*/ 432476 w 2604760"/>
                  <a:gd name="connsiteY830" fmla="*/ 750561 h 1310219"/>
                  <a:gd name="connsiteX831" fmla="*/ 432994 w 2604760"/>
                  <a:gd name="connsiteY831" fmla="*/ 755621 h 1310219"/>
                  <a:gd name="connsiteX832" fmla="*/ 433520 w 2604760"/>
                  <a:gd name="connsiteY832" fmla="*/ 761174 h 1310219"/>
                  <a:gd name="connsiteX833" fmla="*/ 434038 w 2604760"/>
                  <a:gd name="connsiteY833" fmla="*/ 765683 h 1310219"/>
                  <a:gd name="connsiteX834" fmla="*/ 434564 w 2604760"/>
                  <a:gd name="connsiteY834" fmla="*/ 767670 h 1310219"/>
                  <a:gd name="connsiteX835" fmla="*/ 435081 w 2604760"/>
                  <a:gd name="connsiteY835" fmla="*/ 766042 h 1310219"/>
                  <a:gd name="connsiteX836" fmla="*/ 435599 w 2604760"/>
                  <a:gd name="connsiteY836" fmla="*/ 760364 h 1310219"/>
                  <a:gd name="connsiteX837" fmla="*/ 436125 w 2604760"/>
                  <a:gd name="connsiteY837" fmla="*/ 750961 h 1310219"/>
                  <a:gd name="connsiteX838" fmla="*/ 436643 w 2604760"/>
                  <a:gd name="connsiteY838" fmla="*/ 738995 h 1310219"/>
                  <a:gd name="connsiteX839" fmla="*/ 437169 w 2604760"/>
                  <a:gd name="connsiteY839" fmla="*/ 726253 h 1310219"/>
                  <a:gd name="connsiteX840" fmla="*/ 437687 w 2604760"/>
                  <a:gd name="connsiteY840" fmla="*/ 714830 h 1310219"/>
                  <a:gd name="connsiteX841" fmla="*/ 438204 w 2604760"/>
                  <a:gd name="connsiteY841" fmla="*/ 706688 h 1310219"/>
                  <a:gd name="connsiteX842" fmla="*/ 438731 w 2604760"/>
                  <a:gd name="connsiteY842" fmla="*/ 703231 h 1310219"/>
                  <a:gd name="connsiteX843" fmla="*/ 439248 w 2604760"/>
                  <a:gd name="connsiteY843" fmla="*/ 705018 h 1310219"/>
                  <a:gd name="connsiteX844" fmla="*/ 439774 w 2604760"/>
                  <a:gd name="connsiteY844" fmla="*/ 711615 h 1310219"/>
                  <a:gd name="connsiteX845" fmla="*/ 440292 w 2604760"/>
                  <a:gd name="connsiteY845" fmla="*/ 721644 h 1310219"/>
                  <a:gd name="connsiteX846" fmla="*/ 440810 w 2604760"/>
                  <a:gd name="connsiteY846" fmla="*/ 732942 h 1310219"/>
                  <a:gd name="connsiteX847" fmla="*/ 441336 w 2604760"/>
                  <a:gd name="connsiteY847" fmla="*/ 742979 h 1310219"/>
                  <a:gd name="connsiteX848" fmla="*/ 441854 w 2604760"/>
                  <a:gd name="connsiteY848" fmla="*/ 749300 h 1310219"/>
                  <a:gd name="connsiteX849" fmla="*/ 442380 w 2604760"/>
                  <a:gd name="connsiteY849" fmla="*/ 750076 h 1310219"/>
                  <a:gd name="connsiteX850" fmla="*/ 442897 w 2604760"/>
                  <a:gd name="connsiteY850" fmla="*/ 744473 h 1310219"/>
                  <a:gd name="connsiteX851" fmla="*/ 443415 w 2604760"/>
                  <a:gd name="connsiteY851" fmla="*/ 732841 h 1310219"/>
                  <a:gd name="connsiteX852" fmla="*/ 443941 w 2604760"/>
                  <a:gd name="connsiteY852" fmla="*/ 716675 h 1310219"/>
                  <a:gd name="connsiteX853" fmla="*/ 444459 w 2604760"/>
                  <a:gd name="connsiteY853" fmla="*/ 698405 h 1310219"/>
                  <a:gd name="connsiteX854" fmla="*/ 444985 w 2604760"/>
                  <a:gd name="connsiteY854" fmla="*/ 680894 h 1310219"/>
                  <a:gd name="connsiteX855" fmla="*/ 445503 w 2604760"/>
                  <a:gd name="connsiteY855" fmla="*/ 666950 h 1310219"/>
                  <a:gd name="connsiteX856" fmla="*/ 446020 w 2604760"/>
                  <a:gd name="connsiteY856" fmla="*/ 658783 h 1310219"/>
                  <a:gd name="connsiteX857" fmla="*/ 446546 w 2604760"/>
                  <a:gd name="connsiteY857" fmla="*/ 657614 h 1310219"/>
                  <a:gd name="connsiteX858" fmla="*/ 447064 w 2604760"/>
                  <a:gd name="connsiteY858" fmla="*/ 663317 h 1310219"/>
                  <a:gd name="connsiteX859" fmla="*/ 447590 w 2604760"/>
                  <a:gd name="connsiteY859" fmla="*/ 674490 h 1310219"/>
                  <a:gd name="connsiteX860" fmla="*/ 448108 w 2604760"/>
                  <a:gd name="connsiteY860" fmla="*/ 688677 h 1310219"/>
                  <a:gd name="connsiteX861" fmla="*/ 448626 w 2604760"/>
                  <a:gd name="connsiteY861" fmla="*/ 702872 h 1310219"/>
                  <a:gd name="connsiteX862" fmla="*/ 449152 w 2604760"/>
                  <a:gd name="connsiteY862" fmla="*/ 714012 h 1310219"/>
                  <a:gd name="connsiteX863" fmla="*/ 449669 w 2604760"/>
                  <a:gd name="connsiteY863" fmla="*/ 719581 h 1310219"/>
                  <a:gd name="connsiteX864" fmla="*/ 450195 w 2604760"/>
                  <a:gd name="connsiteY864" fmla="*/ 718112 h 1310219"/>
                  <a:gd name="connsiteX865" fmla="*/ 450713 w 2604760"/>
                  <a:gd name="connsiteY865" fmla="*/ 709486 h 1310219"/>
                  <a:gd name="connsiteX866" fmla="*/ 451231 w 2604760"/>
                  <a:gd name="connsiteY866" fmla="*/ 694931 h 1310219"/>
                  <a:gd name="connsiteX867" fmla="*/ 451757 w 2604760"/>
                  <a:gd name="connsiteY867" fmla="*/ 676736 h 1310219"/>
                  <a:gd name="connsiteX868" fmla="*/ 452275 w 2604760"/>
                  <a:gd name="connsiteY868" fmla="*/ 657848 h 1310219"/>
                  <a:gd name="connsiteX869" fmla="*/ 452801 w 2604760"/>
                  <a:gd name="connsiteY869" fmla="*/ 641314 h 1310219"/>
                  <a:gd name="connsiteX870" fmla="*/ 453318 w 2604760"/>
                  <a:gd name="connsiteY870" fmla="*/ 629774 h 1310219"/>
                  <a:gd name="connsiteX871" fmla="*/ 453836 w 2604760"/>
                  <a:gd name="connsiteY871" fmla="*/ 624906 h 1310219"/>
                  <a:gd name="connsiteX872" fmla="*/ 454362 w 2604760"/>
                  <a:gd name="connsiteY872" fmla="*/ 627102 h 1310219"/>
                  <a:gd name="connsiteX873" fmla="*/ 454880 w 2604760"/>
                  <a:gd name="connsiteY873" fmla="*/ 635411 h 1310219"/>
                  <a:gd name="connsiteX874" fmla="*/ 455406 w 2604760"/>
                  <a:gd name="connsiteY874" fmla="*/ 647802 h 1310219"/>
                  <a:gd name="connsiteX875" fmla="*/ 455924 w 2604760"/>
                  <a:gd name="connsiteY875" fmla="*/ 661622 h 1310219"/>
                  <a:gd name="connsiteX876" fmla="*/ 456441 w 2604760"/>
                  <a:gd name="connsiteY876" fmla="*/ 674022 h 1310219"/>
                  <a:gd name="connsiteX877" fmla="*/ 456967 w 2604760"/>
                  <a:gd name="connsiteY877" fmla="*/ 682498 h 1310219"/>
                  <a:gd name="connsiteX878" fmla="*/ 457485 w 2604760"/>
                  <a:gd name="connsiteY878" fmla="*/ 685328 h 1310219"/>
                  <a:gd name="connsiteX879" fmla="*/ 458011 w 2604760"/>
                  <a:gd name="connsiteY879" fmla="*/ 681988 h 1310219"/>
                  <a:gd name="connsiteX880" fmla="*/ 458529 w 2604760"/>
                  <a:gd name="connsiteY880" fmla="*/ 673162 h 1310219"/>
                  <a:gd name="connsiteX881" fmla="*/ 459047 w 2604760"/>
                  <a:gd name="connsiteY881" fmla="*/ 660503 h 1310219"/>
                  <a:gd name="connsiteX882" fmla="*/ 459573 w 2604760"/>
                  <a:gd name="connsiteY882" fmla="*/ 646283 h 1310219"/>
                  <a:gd name="connsiteX883" fmla="*/ 460090 w 2604760"/>
                  <a:gd name="connsiteY883" fmla="*/ 632964 h 1310219"/>
                  <a:gd name="connsiteX884" fmla="*/ 460617 w 2604760"/>
                  <a:gd name="connsiteY884" fmla="*/ 622777 h 1310219"/>
                  <a:gd name="connsiteX885" fmla="*/ 461134 w 2604760"/>
                  <a:gd name="connsiteY885" fmla="*/ 617249 h 1310219"/>
                  <a:gd name="connsiteX886" fmla="*/ 461652 w 2604760"/>
                  <a:gd name="connsiteY886" fmla="*/ 616898 h 1310219"/>
                  <a:gd name="connsiteX887" fmla="*/ 462178 w 2604760"/>
                  <a:gd name="connsiteY887" fmla="*/ 621199 h 1310219"/>
                  <a:gd name="connsiteX888" fmla="*/ 462696 w 2604760"/>
                  <a:gd name="connsiteY888" fmla="*/ 628839 h 1310219"/>
                  <a:gd name="connsiteX889" fmla="*/ 463222 w 2604760"/>
                  <a:gd name="connsiteY889" fmla="*/ 638058 h 1310219"/>
                  <a:gd name="connsiteX890" fmla="*/ 463740 w 2604760"/>
                  <a:gd name="connsiteY890" fmla="*/ 646934 h 1310219"/>
                  <a:gd name="connsiteX891" fmla="*/ 464257 w 2604760"/>
                  <a:gd name="connsiteY891" fmla="*/ 653731 h 1310219"/>
                  <a:gd name="connsiteX892" fmla="*/ 464783 w 2604760"/>
                  <a:gd name="connsiteY892" fmla="*/ 657255 h 1310219"/>
                  <a:gd name="connsiteX893" fmla="*/ 465301 w 2604760"/>
                  <a:gd name="connsiteY893" fmla="*/ 657088 h 1310219"/>
                  <a:gd name="connsiteX894" fmla="*/ 465827 w 2604760"/>
                  <a:gd name="connsiteY894" fmla="*/ 653664 h 1310219"/>
                  <a:gd name="connsiteX895" fmla="*/ 466345 w 2604760"/>
                  <a:gd name="connsiteY895" fmla="*/ 648028 h 1310219"/>
                  <a:gd name="connsiteX896" fmla="*/ 466863 w 2604760"/>
                  <a:gd name="connsiteY896" fmla="*/ 641531 h 1310219"/>
                  <a:gd name="connsiteX897" fmla="*/ 467389 w 2604760"/>
                  <a:gd name="connsiteY897" fmla="*/ 635578 h 1310219"/>
                  <a:gd name="connsiteX898" fmla="*/ 467906 w 2604760"/>
                  <a:gd name="connsiteY898" fmla="*/ 631361 h 1310219"/>
                  <a:gd name="connsiteX899" fmla="*/ 468432 w 2604760"/>
                  <a:gd name="connsiteY899" fmla="*/ 629591 h 1310219"/>
                  <a:gd name="connsiteX900" fmla="*/ 468950 w 2604760"/>
                  <a:gd name="connsiteY900" fmla="*/ 630350 h 1310219"/>
                  <a:gd name="connsiteX901" fmla="*/ 469468 w 2604760"/>
                  <a:gd name="connsiteY901" fmla="*/ 633098 h 1310219"/>
                  <a:gd name="connsiteX902" fmla="*/ 469994 w 2604760"/>
                  <a:gd name="connsiteY902" fmla="*/ 636880 h 1310219"/>
                  <a:gd name="connsiteX903" fmla="*/ 470512 w 2604760"/>
                  <a:gd name="connsiteY903" fmla="*/ 640671 h 1310219"/>
                  <a:gd name="connsiteX904" fmla="*/ 471038 w 2604760"/>
                  <a:gd name="connsiteY904" fmla="*/ 643577 h 1310219"/>
                  <a:gd name="connsiteX905" fmla="*/ 471555 w 2604760"/>
                  <a:gd name="connsiteY905" fmla="*/ 644980 h 1310219"/>
                  <a:gd name="connsiteX906" fmla="*/ 472073 w 2604760"/>
                  <a:gd name="connsiteY906" fmla="*/ 644671 h 1310219"/>
                  <a:gd name="connsiteX907" fmla="*/ 472599 w 2604760"/>
                  <a:gd name="connsiteY907" fmla="*/ 642959 h 1310219"/>
                  <a:gd name="connsiteX908" fmla="*/ 473117 w 2604760"/>
                  <a:gd name="connsiteY908" fmla="*/ 640605 h 1310219"/>
                  <a:gd name="connsiteX909" fmla="*/ 473643 w 2604760"/>
                  <a:gd name="connsiteY909" fmla="*/ 638575 h 1310219"/>
                  <a:gd name="connsiteX910" fmla="*/ 474161 w 2604760"/>
                  <a:gd name="connsiteY910" fmla="*/ 637715 h 1310219"/>
                  <a:gd name="connsiteX911" fmla="*/ 474678 w 2604760"/>
                  <a:gd name="connsiteY911" fmla="*/ 638592 h 1310219"/>
                  <a:gd name="connsiteX912" fmla="*/ 475204 w 2604760"/>
                  <a:gd name="connsiteY912" fmla="*/ 641356 h 1310219"/>
                  <a:gd name="connsiteX913" fmla="*/ 475722 w 2604760"/>
                  <a:gd name="connsiteY913" fmla="*/ 645740 h 1310219"/>
                  <a:gd name="connsiteX914" fmla="*/ 476248 w 2604760"/>
                  <a:gd name="connsiteY914" fmla="*/ 651001 h 1310219"/>
                  <a:gd name="connsiteX915" fmla="*/ 476766 w 2604760"/>
                  <a:gd name="connsiteY915" fmla="*/ 656036 h 1310219"/>
                  <a:gd name="connsiteX916" fmla="*/ 477284 w 2604760"/>
                  <a:gd name="connsiteY916" fmla="*/ 659668 h 1310219"/>
                  <a:gd name="connsiteX917" fmla="*/ 477810 w 2604760"/>
                  <a:gd name="connsiteY917" fmla="*/ 660937 h 1310219"/>
                  <a:gd name="connsiteX918" fmla="*/ 478327 w 2604760"/>
                  <a:gd name="connsiteY918" fmla="*/ 659384 h 1310219"/>
                  <a:gd name="connsiteX919" fmla="*/ 478853 w 2604760"/>
                  <a:gd name="connsiteY919" fmla="*/ 655134 h 1310219"/>
                  <a:gd name="connsiteX920" fmla="*/ 479371 w 2604760"/>
                  <a:gd name="connsiteY920" fmla="*/ 648896 h 1310219"/>
                  <a:gd name="connsiteX921" fmla="*/ 479889 w 2604760"/>
                  <a:gd name="connsiteY921" fmla="*/ 641882 h 1310219"/>
                  <a:gd name="connsiteX922" fmla="*/ 480415 w 2604760"/>
                  <a:gd name="connsiteY922" fmla="*/ 635578 h 1310219"/>
                  <a:gd name="connsiteX923" fmla="*/ 480933 w 2604760"/>
                  <a:gd name="connsiteY923" fmla="*/ 631469 h 1310219"/>
                  <a:gd name="connsiteX924" fmla="*/ 481459 w 2604760"/>
                  <a:gd name="connsiteY924" fmla="*/ 630634 h 1310219"/>
                  <a:gd name="connsiteX925" fmla="*/ 481976 w 2604760"/>
                  <a:gd name="connsiteY925" fmla="*/ 633540 h 1310219"/>
                  <a:gd name="connsiteX926" fmla="*/ 482494 w 2604760"/>
                  <a:gd name="connsiteY926" fmla="*/ 639961 h 1310219"/>
                  <a:gd name="connsiteX927" fmla="*/ 483020 w 2604760"/>
                  <a:gd name="connsiteY927" fmla="*/ 648988 h 1310219"/>
                  <a:gd name="connsiteX928" fmla="*/ 483538 w 2604760"/>
                  <a:gd name="connsiteY928" fmla="*/ 659150 h 1310219"/>
                  <a:gd name="connsiteX929" fmla="*/ 484064 w 2604760"/>
                  <a:gd name="connsiteY929" fmla="*/ 668603 h 1310219"/>
                  <a:gd name="connsiteX930" fmla="*/ 484582 w 2604760"/>
                  <a:gd name="connsiteY930" fmla="*/ 675483 h 1310219"/>
                  <a:gd name="connsiteX931" fmla="*/ 485099 w 2604760"/>
                  <a:gd name="connsiteY931" fmla="*/ 678297 h 1310219"/>
                  <a:gd name="connsiteX932" fmla="*/ 485625 w 2604760"/>
                  <a:gd name="connsiteY932" fmla="*/ 676268 h 1310219"/>
                  <a:gd name="connsiteX933" fmla="*/ 486143 w 2604760"/>
                  <a:gd name="connsiteY933" fmla="*/ 669496 h 1310219"/>
                  <a:gd name="connsiteX934" fmla="*/ 486669 w 2604760"/>
                  <a:gd name="connsiteY934" fmla="*/ 658992 h 1310219"/>
                  <a:gd name="connsiteX935" fmla="*/ 487187 w 2604760"/>
                  <a:gd name="connsiteY935" fmla="*/ 646483 h 1310219"/>
                  <a:gd name="connsiteX936" fmla="*/ 487705 w 2604760"/>
                  <a:gd name="connsiteY936" fmla="*/ 634133 h 1310219"/>
                  <a:gd name="connsiteX937" fmla="*/ 488231 w 2604760"/>
                  <a:gd name="connsiteY937" fmla="*/ 624146 h 1310219"/>
                  <a:gd name="connsiteX938" fmla="*/ 488748 w 2604760"/>
                  <a:gd name="connsiteY938" fmla="*/ 618334 h 1310219"/>
                  <a:gd name="connsiteX939" fmla="*/ 489275 w 2604760"/>
                  <a:gd name="connsiteY939" fmla="*/ 617767 h 1310219"/>
                  <a:gd name="connsiteX940" fmla="*/ 489792 w 2604760"/>
                  <a:gd name="connsiteY940" fmla="*/ 622576 h 1310219"/>
                  <a:gd name="connsiteX941" fmla="*/ 490310 w 2604760"/>
                  <a:gd name="connsiteY941" fmla="*/ 631887 h 1310219"/>
                  <a:gd name="connsiteX942" fmla="*/ 490836 w 2604760"/>
                  <a:gd name="connsiteY942" fmla="*/ 643970 h 1310219"/>
                  <a:gd name="connsiteX943" fmla="*/ 491354 w 2604760"/>
                  <a:gd name="connsiteY943" fmla="*/ 656512 h 1310219"/>
                  <a:gd name="connsiteX944" fmla="*/ 491880 w 2604760"/>
                  <a:gd name="connsiteY944" fmla="*/ 667050 h 1310219"/>
                  <a:gd name="connsiteX945" fmla="*/ 492398 w 2604760"/>
                  <a:gd name="connsiteY945" fmla="*/ 673438 h 1310219"/>
                  <a:gd name="connsiteX946" fmla="*/ 492915 w 2604760"/>
                  <a:gd name="connsiteY946" fmla="*/ 674189 h 1310219"/>
                  <a:gd name="connsiteX947" fmla="*/ 493441 w 2604760"/>
                  <a:gd name="connsiteY947" fmla="*/ 668853 h 1310219"/>
                  <a:gd name="connsiteX948" fmla="*/ 493959 w 2604760"/>
                  <a:gd name="connsiteY948" fmla="*/ 658048 h 1310219"/>
                  <a:gd name="connsiteX949" fmla="*/ 494485 w 2604760"/>
                  <a:gd name="connsiteY949" fmla="*/ 643418 h 1310219"/>
                  <a:gd name="connsiteX950" fmla="*/ 495003 w 2604760"/>
                  <a:gd name="connsiteY950" fmla="*/ 627277 h 1310219"/>
                  <a:gd name="connsiteX951" fmla="*/ 495521 w 2604760"/>
                  <a:gd name="connsiteY951" fmla="*/ 612214 h 1310219"/>
                  <a:gd name="connsiteX952" fmla="*/ 496047 w 2604760"/>
                  <a:gd name="connsiteY952" fmla="*/ 600657 h 1310219"/>
                  <a:gd name="connsiteX953" fmla="*/ 496564 w 2604760"/>
                  <a:gd name="connsiteY953" fmla="*/ 594394 h 1310219"/>
                  <a:gd name="connsiteX954" fmla="*/ 497090 w 2604760"/>
                  <a:gd name="connsiteY954" fmla="*/ 594211 h 1310219"/>
                  <a:gd name="connsiteX955" fmla="*/ 497608 w 2604760"/>
                  <a:gd name="connsiteY955" fmla="*/ 599713 h 1310219"/>
                  <a:gd name="connsiteX956" fmla="*/ 498126 w 2604760"/>
                  <a:gd name="connsiteY956" fmla="*/ 609433 h 1310219"/>
                  <a:gd name="connsiteX957" fmla="*/ 498652 w 2604760"/>
                  <a:gd name="connsiteY957" fmla="*/ 621182 h 1310219"/>
                  <a:gd name="connsiteX958" fmla="*/ 499170 w 2604760"/>
                  <a:gd name="connsiteY958" fmla="*/ 632455 h 1310219"/>
                  <a:gd name="connsiteX959" fmla="*/ 499696 w 2604760"/>
                  <a:gd name="connsiteY959" fmla="*/ 640855 h 1310219"/>
                  <a:gd name="connsiteX960" fmla="*/ 500213 w 2604760"/>
                  <a:gd name="connsiteY960" fmla="*/ 644512 h 1310219"/>
                  <a:gd name="connsiteX961" fmla="*/ 500731 w 2604760"/>
                  <a:gd name="connsiteY961" fmla="*/ 642408 h 1310219"/>
                  <a:gd name="connsiteX962" fmla="*/ 501257 w 2604760"/>
                  <a:gd name="connsiteY962" fmla="*/ 634626 h 1310219"/>
                  <a:gd name="connsiteX963" fmla="*/ 501775 w 2604760"/>
                  <a:gd name="connsiteY963" fmla="*/ 622301 h 1310219"/>
                  <a:gd name="connsiteX964" fmla="*/ 502301 w 2604760"/>
                  <a:gd name="connsiteY964" fmla="*/ 607320 h 1310219"/>
                  <a:gd name="connsiteX965" fmla="*/ 502819 w 2604760"/>
                  <a:gd name="connsiteY965" fmla="*/ 592031 h 1310219"/>
                  <a:gd name="connsiteX966" fmla="*/ 503336 w 2604760"/>
                  <a:gd name="connsiteY966" fmla="*/ 578771 h 1310219"/>
                  <a:gd name="connsiteX967" fmla="*/ 503862 w 2604760"/>
                  <a:gd name="connsiteY967" fmla="*/ 569477 h 1310219"/>
                  <a:gd name="connsiteX968" fmla="*/ 504380 w 2604760"/>
                  <a:gd name="connsiteY968" fmla="*/ 565227 h 1310219"/>
                  <a:gd name="connsiteX969" fmla="*/ 504906 w 2604760"/>
                  <a:gd name="connsiteY969" fmla="*/ 566045 h 1310219"/>
                  <a:gd name="connsiteX970" fmla="*/ 505424 w 2604760"/>
                  <a:gd name="connsiteY970" fmla="*/ 570972 h 1310219"/>
                  <a:gd name="connsiteX971" fmla="*/ 505942 w 2604760"/>
                  <a:gd name="connsiteY971" fmla="*/ 578353 h 1310219"/>
                  <a:gd name="connsiteX972" fmla="*/ 506468 w 2604760"/>
                  <a:gd name="connsiteY972" fmla="*/ 586278 h 1310219"/>
                  <a:gd name="connsiteX973" fmla="*/ 506985 w 2604760"/>
                  <a:gd name="connsiteY973" fmla="*/ 592824 h 1310219"/>
                  <a:gd name="connsiteX974" fmla="*/ 507512 w 2604760"/>
                  <a:gd name="connsiteY974" fmla="*/ 596390 h 1310219"/>
                  <a:gd name="connsiteX975" fmla="*/ 508029 w 2604760"/>
                  <a:gd name="connsiteY975" fmla="*/ 596031 h 1310219"/>
                  <a:gd name="connsiteX976" fmla="*/ 508547 w 2604760"/>
                  <a:gd name="connsiteY976" fmla="*/ 591664 h 1310219"/>
                  <a:gd name="connsiteX977" fmla="*/ 509073 w 2604760"/>
                  <a:gd name="connsiteY977" fmla="*/ 583998 h 1310219"/>
                  <a:gd name="connsiteX978" fmla="*/ 509591 w 2604760"/>
                  <a:gd name="connsiteY978" fmla="*/ 574320 h 1310219"/>
                  <a:gd name="connsiteX979" fmla="*/ 510117 w 2604760"/>
                  <a:gd name="connsiteY979" fmla="*/ 564200 h 1310219"/>
                  <a:gd name="connsiteX980" fmla="*/ 510635 w 2604760"/>
                  <a:gd name="connsiteY980" fmla="*/ 555165 h 1310219"/>
                  <a:gd name="connsiteX981" fmla="*/ 511152 w 2604760"/>
                  <a:gd name="connsiteY981" fmla="*/ 548443 h 1310219"/>
                  <a:gd name="connsiteX982" fmla="*/ 511678 w 2604760"/>
                  <a:gd name="connsiteY982" fmla="*/ 544702 h 1310219"/>
                  <a:gd name="connsiteX983" fmla="*/ 512196 w 2604760"/>
                  <a:gd name="connsiteY983" fmla="*/ 543875 h 1310219"/>
                  <a:gd name="connsiteX984" fmla="*/ 512722 w 2604760"/>
                  <a:gd name="connsiteY984" fmla="*/ 545253 h 1310219"/>
                  <a:gd name="connsiteX985" fmla="*/ 513240 w 2604760"/>
                  <a:gd name="connsiteY985" fmla="*/ 547758 h 1310219"/>
                  <a:gd name="connsiteX986" fmla="*/ 513758 w 2604760"/>
                  <a:gd name="connsiteY986" fmla="*/ 550280 h 1310219"/>
                  <a:gd name="connsiteX987" fmla="*/ 514284 w 2604760"/>
                  <a:gd name="connsiteY987" fmla="*/ 551816 h 1310219"/>
                  <a:gd name="connsiteX988" fmla="*/ 514801 w 2604760"/>
                  <a:gd name="connsiteY988" fmla="*/ 551716 h 1310219"/>
                  <a:gd name="connsiteX989" fmla="*/ 515327 w 2604760"/>
                  <a:gd name="connsiteY989" fmla="*/ 549770 h 1310219"/>
                  <a:gd name="connsiteX990" fmla="*/ 515845 w 2604760"/>
                  <a:gd name="connsiteY990" fmla="*/ 546322 h 1310219"/>
                  <a:gd name="connsiteX991" fmla="*/ 516363 w 2604760"/>
                  <a:gd name="connsiteY991" fmla="*/ 542180 h 1310219"/>
                  <a:gd name="connsiteX992" fmla="*/ 516889 w 2604760"/>
                  <a:gd name="connsiteY992" fmla="*/ 538289 h 1310219"/>
                  <a:gd name="connsiteX993" fmla="*/ 517407 w 2604760"/>
                  <a:gd name="connsiteY993" fmla="*/ 535450 h 1310219"/>
                  <a:gd name="connsiteX994" fmla="*/ 517933 w 2604760"/>
                  <a:gd name="connsiteY994" fmla="*/ 534130 h 1310219"/>
                  <a:gd name="connsiteX995" fmla="*/ 518450 w 2604760"/>
                  <a:gd name="connsiteY995" fmla="*/ 534431 h 1310219"/>
                  <a:gd name="connsiteX996" fmla="*/ 518968 w 2604760"/>
                  <a:gd name="connsiteY996" fmla="*/ 536034 h 1310219"/>
                  <a:gd name="connsiteX997" fmla="*/ 519494 w 2604760"/>
                  <a:gd name="connsiteY997" fmla="*/ 538247 h 1310219"/>
                  <a:gd name="connsiteX998" fmla="*/ 520012 w 2604760"/>
                  <a:gd name="connsiteY998" fmla="*/ 540126 h 1310219"/>
                  <a:gd name="connsiteX999" fmla="*/ 520538 w 2604760"/>
                  <a:gd name="connsiteY999" fmla="*/ 540735 h 1310219"/>
                  <a:gd name="connsiteX1000" fmla="*/ 521056 w 2604760"/>
                  <a:gd name="connsiteY1000" fmla="*/ 539458 h 1310219"/>
                  <a:gd name="connsiteX1001" fmla="*/ 521573 w 2604760"/>
                  <a:gd name="connsiteY1001" fmla="*/ 536126 h 1310219"/>
                  <a:gd name="connsiteX1002" fmla="*/ 522099 w 2604760"/>
                  <a:gd name="connsiteY1002" fmla="*/ 531083 h 1310219"/>
                  <a:gd name="connsiteX1003" fmla="*/ 522617 w 2604760"/>
                  <a:gd name="connsiteY1003" fmla="*/ 525137 h 1310219"/>
                  <a:gd name="connsiteX1004" fmla="*/ 523143 w 2604760"/>
                  <a:gd name="connsiteY1004" fmla="*/ 519476 h 1310219"/>
                  <a:gd name="connsiteX1005" fmla="*/ 523661 w 2604760"/>
                  <a:gd name="connsiteY1005" fmla="*/ 515426 h 1310219"/>
                  <a:gd name="connsiteX1006" fmla="*/ 524179 w 2604760"/>
                  <a:gd name="connsiteY1006" fmla="*/ 514090 h 1310219"/>
                  <a:gd name="connsiteX1007" fmla="*/ 524705 w 2604760"/>
                  <a:gd name="connsiteY1007" fmla="*/ 516002 h 1310219"/>
                  <a:gd name="connsiteX1008" fmla="*/ 525222 w 2604760"/>
                  <a:gd name="connsiteY1008" fmla="*/ 521021 h 1310219"/>
                  <a:gd name="connsiteX1009" fmla="*/ 525748 w 2604760"/>
                  <a:gd name="connsiteY1009" fmla="*/ 528377 h 1310219"/>
                  <a:gd name="connsiteX1010" fmla="*/ 526266 w 2604760"/>
                  <a:gd name="connsiteY1010" fmla="*/ 536836 h 1310219"/>
                  <a:gd name="connsiteX1011" fmla="*/ 526784 w 2604760"/>
                  <a:gd name="connsiteY1011" fmla="*/ 544894 h 1310219"/>
                  <a:gd name="connsiteX1012" fmla="*/ 527310 w 2604760"/>
                  <a:gd name="connsiteY1012" fmla="*/ 550998 h 1310219"/>
                  <a:gd name="connsiteX1013" fmla="*/ 527828 w 2604760"/>
                  <a:gd name="connsiteY1013" fmla="*/ 553879 h 1310219"/>
                  <a:gd name="connsiteX1014" fmla="*/ 528354 w 2604760"/>
                  <a:gd name="connsiteY1014" fmla="*/ 552835 h 1310219"/>
                  <a:gd name="connsiteX1015" fmla="*/ 528871 w 2604760"/>
                  <a:gd name="connsiteY1015" fmla="*/ 547917 h 1310219"/>
                  <a:gd name="connsiteX1016" fmla="*/ 529389 w 2604760"/>
                  <a:gd name="connsiteY1016" fmla="*/ 539976 h 1310219"/>
                  <a:gd name="connsiteX1017" fmla="*/ 529915 w 2604760"/>
                  <a:gd name="connsiteY1017" fmla="*/ 530490 h 1310219"/>
                  <a:gd name="connsiteX1018" fmla="*/ 530433 w 2604760"/>
                  <a:gd name="connsiteY1018" fmla="*/ 521321 h 1310219"/>
                  <a:gd name="connsiteX1019" fmla="*/ 530959 w 2604760"/>
                  <a:gd name="connsiteY1019" fmla="*/ 514399 h 1310219"/>
                  <a:gd name="connsiteX1020" fmla="*/ 531477 w 2604760"/>
                  <a:gd name="connsiteY1020" fmla="*/ 511301 h 1310219"/>
                  <a:gd name="connsiteX1021" fmla="*/ 531994 w 2604760"/>
                  <a:gd name="connsiteY1021" fmla="*/ 512887 h 1310219"/>
                  <a:gd name="connsiteX1022" fmla="*/ 532521 w 2604760"/>
                  <a:gd name="connsiteY1022" fmla="*/ 519167 h 1310219"/>
                  <a:gd name="connsiteX1023" fmla="*/ 533038 w 2604760"/>
                  <a:gd name="connsiteY1023" fmla="*/ 529262 h 1310219"/>
                  <a:gd name="connsiteX1024" fmla="*/ 533564 w 2604760"/>
                  <a:gd name="connsiteY1024" fmla="*/ 541637 h 1310219"/>
                  <a:gd name="connsiteX1025" fmla="*/ 534082 w 2604760"/>
                  <a:gd name="connsiteY1025" fmla="*/ 554296 h 1310219"/>
                  <a:gd name="connsiteX1026" fmla="*/ 534600 w 2604760"/>
                  <a:gd name="connsiteY1026" fmla="*/ 565160 h 1310219"/>
                  <a:gd name="connsiteX1027" fmla="*/ 535126 w 2604760"/>
                  <a:gd name="connsiteY1027" fmla="*/ 572400 h 1310219"/>
                  <a:gd name="connsiteX1028" fmla="*/ 535644 w 2604760"/>
                  <a:gd name="connsiteY1028" fmla="*/ 574855 h 1310219"/>
                  <a:gd name="connsiteX1029" fmla="*/ 536170 w 2604760"/>
                  <a:gd name="connsiteY1029" fmla="*/ 572199 h 1310219"/>
                  <a:gd name="connsiteX1030" fmla="*/ 536687 w 2604760"/>
                  <a:gd name="connsiteY1030" fmla="*/ 565051 h 1310219"/>
                  <a:gd name="connsiteX1031" fmla="*/ 537205 w 2604760"/>
                  <a:gd name="connsiteY1031" fmla="*/ 554856 h 1310219"/>
                  <a:gd name="connsiteX1032" fmla="*/ 537731 w 2604760"/>
                  <a:gd name="connsiteY1032" fmla="*/ 543600 h 1310219"/>
                  <a:gd name="connsiteX1033" fmla="*/ 538249 w 2604760"/>
                  <a:gd name="connsiteY1033" fmla="*/ 533462 h 1310219"/>
                  <a:gd name="connsiteX1034" fmla="*/ 538775 w 2604760"/>
                  <a:gd name="connsiteY1034" fmla="*/ 526398 h 1310219"/>
                  <a:gd name="connsiteX1035" fmla="*/ 539293 w 2604760"/>
                  <a:gd name="connsiteY1035" fmla="*/ 523835 h 1310219"/>
                  <a:gd name="connsiteX1036" fmla="*/ 539810 w 2604760"/>
                  <a:gd name="connsiteY1036" fmla="*/ 526406 h 1310219"/>
                  <a:gd name="connsiteX1037" fmla="*/ 540336 w 2604760"/>
                  <a:gd name="connsiteY1037" fmla="*/ 533813 h 1310219"/>
                  <a:gd name="connsiteX1038" fmla="*/ 540854 w 2604760"/>
                  <a:gd name="connsiteY1038" fmla="*/ 544869 h 1310219"/>
                  <a:gd name="connsiteX1039" fmla="*/ 541380 w 2604760"/>
                  <a:gd name="connsiteY1039" fmla="*/ 557695 h 1310219"/>
                  <a:gd name="connsiteX1040" fmla="*/ 541898 w 2604760"/>
                  <a:gd name="connsiteY1040" fmla="*/ 570120 h 1310219"/>
                  <a:gd name="connsiteX1041" fmla="*/ 542416 w 2604760"/>
                  <a:gd name="connsiteY1041" fmla="*/ 580090 h 1310219"/>
                  <a:gd name="connsiteX1042" fmla="*/ 542942 w 2604760"/>
                  <a:gd name="connsiteY1042" fmla="*/ 585994 h 1310219"/>
                  <a:gd name="connsiteX1043" fmla="*/ 543459 w 2604760"/>
                  <a:gd name="connsiteY1043" fmla="*/ 586954 h 1310219"/>
                  <a:gd name="connsiteX1044" fmla="*/ 543985 w 2604760"/>
                  <a:gd name="connsiteY1044" fmla="*/ 582988 h 1310219"/>
                  <a:gd name="connsiteX1045" fmla="*/ 544503 w 2604760"/>
                  <a:gd name="connsiteY1045" fmla="*/ 574980 h 1310219"/>
                  <a:gd name="connsiteX1046" fmla="*/ 545021 w 2604760"/>
                  <a:gd name="connsiteY1046" fmla="*/ 564484 h 1310219"/>
                  <a:gd name="connsiteX1047" fmla="*/ 545547 w 2604760"/>
                  <a:gd name="connsiteY1047" fmla="*/ 553411 h 1310219"/>
                  <a:gd name="connsiteX1048" fmla="*/ 546065 w 2604760"/>
                  <a:gd name="connsiteY1048" fmla="*/ 543708 h 1310219"/>
                  <a:gd name="connsiteX1049" fmla="*/ 546591 w 2604760"/>
                  <a:gd name="connsiteY1049" fmla="*/ 537045 h 1310219"/>
                  <a:gd name="connsiteX1050" fmla="*/ 547108 w 2604760"/>
                  <a:gd name="connsiteY1050" fmla="*/ 534573 h 1310219"/>
                  <a:gd name="connsiteX1051" fmla="*/ 547626 w 2604760"/>
                  <a:gd name="connsiteY1051" fmla="*/ 536602 h 1310219"/>
                  <a:gd name="connsiteX1052" fmla="*/ 548152 w 2604760"/>
                  <a:gd name="connsiteY1052" fmla="*/ 542547 h 1310219"/>
                  <a:gd name="connsiteX1053" fmla="*/ 548670 w 2604760"/>
                  <a:gd name="connsiteY1053" fmla="*/ 551081 h 1310219"/>
                  <a:gd name="connsiteX1054" fmla="*/ 549196 w 2604760"/>
                  <a:gd name="connsiteY1054" fmla="*/ 560459 h 1310219"/>
                  <a:gd name="connsiteX1055" fmla="*/ 549714 w 2604760"/>
                  <a:gd name="connsiteY1055" fmla="*/ 568901 h 1310219"/>
                  <a:gd name="connsiteX1056" fmla="*/ 550231 w 2604760"/>
                  <a:gd name="connsiteY1056" fmla="*/ 574846 h 1310219"/>
                  <a:gd name="connsiteX1057" fmla="*/ 550757 w 2604760"/>
                  <a:gd name="connsiteY1057" fmla="*/ 577226 h 1310219"/>
                  <a:gd name="connsiteX1058" fmla="*/ 551275 w 2604760"/>
                  <a:gd name="connsiteY1058" fmla="*/ 575656 h 1310219"/>
                  <a:gd name="connsiteX1059" fmla="*/ 551801 w 2604760"/>
                  <a:gd name="connsiteY1059" fmla="*/ 570504 h 1310219"/>
                  <a:gd name="connsiteX1060" fmla="*/ 552319 w 2604760"/>
                  <a:gd name="connsiteY1060" fmla="*/ 562780 h 1310219"/>
                  <a:gd name="connsiteX1061" fmla="*/ 552837 w 2604760"/>
                  <a:gd name="connsiteY1061" fmla="*/ 553820 h 1310219"/>
                  <a:gd name="connsiteX1062" fmla="*/ 553363 w 2604760"/>
                  <a:gd name="connsiteY1062" fmla="*/ 545103 h 1310219"/>
                  <a:gd name="connsiteX1063" fmla="*/ 553880 w 2604760"/>
                  <a:gd name="connsiteY1063" fmla="*/ 537972 h 1310219"/>
                  <a:gd name="connsiteX1064" fmla="*/ 554407 w 2604760"/>
                  <a:gd name="connsiteY1064" fmla="*/ 533412 h 1310219"/>
                  <a:gd name="connsiteX1065" fmla="*/ 554924 w 2604760"/>
                  <a:gd name="connsiteY1065" fmla="*/ 531834 h 1310219"/>
                  <a:gd name="connsiteX1066" fmla="*/ 555442 w 2604760"/>
                  <a:gd name="connsiteY1066" fmla="*/ 532920 h 1310219"/>
                  <a:gd name="connsiteX1067" fmla="*/ 555968 w 2604760"/>
                  <a:gd name="connsiteY1067" fmla="*/ 535800 h 1310219"/>
                  <a:gd name="connsiteX1068" fmla="*/ 556486 w 2604760"/>
                  <a:gd name="connsiteY1068" fmla="*/ 539349 h 1310219"/>
                  <a:gd name="connsiteX1069" fmla="*/ 557012 w 2604760"/>
                  <a:gd name="connsiteY1069" fmla="*/ 542431 h 1310219"/>
                  <a:gd name="connsiteX1070" fmla="*/ 557530 w 2604760"/>
                  <a:gd name="connsiteY1070" fmla="*/ 544117 h 1310219"/>
                  <a:gd name="connsiteX1071" fmla="*/ 558047 w 2604760"/>
                  <a:gd name="connsiteY1071" fmla="*/ 543783 h 1310219"/>
                  <a:gd name="connsiteX1072" fmla="*/ 558573 w 2604760"/>
                  <a:gd name="connsiteY1072" fmla="*/ 541287 h 1310219"/>
                  <a:gd name="connsiteX1073" fmla="*/ 559091 w 2604760"/>
                  <a:gd name="connsiteY1073" fmla="*/ 537020 h 1310219"/>
                  <a:gd name="connsiteX1074" fmla="*/ 559617 w 2604760"/>
                  <a:gd name="connsiteY1074" fmla="*/ 531767 h 1310219"/>
                  <a:gd name="connsiteX1075" fmla="*/ 560135 w 2604760"/>
                  <a:gd name="connsiteY1075" fmla="*/ 526465 h 1310219"/>
                  <a:gd name="connsiteX1076" fmla="*/ 560653 w 2604760"/>
                  <a:gd name="connsiteY1076" fmla="*/ 521914 h 1310219"/>
                  <a:gd name="connsiteX1077" fmla="*/ 561179 w 2604760"/>
                  <a:gd name="connsiteY1077" fmla="*/ 518674 h 1310219"/>
                  <a:gd name="connsiteX1078" fmla="*/ 561696 w 2604760"/>
                  <a:gd name="connsiteY1078" fmla="*/ 516912 h 1310219"/>
                  <a:gd name="connsiteX1079" fmla="*/ 562222 w 2604760"/>
                  <a:gd name="connsiteY1079" fmla="*/ 516403 h 1310219"/>
                  <a:gd name="connsiteX1080" fmla="*/ 562740 w 2604760"/>
                  <a:gd name="connsiteY1080" fmla="*/ 516511 h 1310219"/>
                  <a:gd name="connsiteX1081" fmla="*/ 563258 w 2604760"/>
                  <a:gd name="connsiteY1081" fmla="*/ 516353 h 1310219"/>
                  <a:gd name="connsiteX1082" fmla="*/ 563784 w 2604760"/>
                  <a:gd name="connsiteY1082" fmla="*/ 515117 h 1310219"/>
                  <a:gd name="connsiteX1083" fmla="*/ 564302 w 2604760"/>
                  <a:gd name="connsiteY1083" fmla="*/ 512294 h 1310219"/>
                  <a:gd name="connsiteX1084" fmla="*/ 564828 w 2604760"/>
                  <a:gd name="connsiteY1084" fmla="*/ 507777 h 1310219"/>
                  <a:gd name="connsiteX1085" fmla="*/ 565345 w 2604760"/>
                  <a:gd name="connsiteY1085" fmla="*/ 501873 h 1310219"/>
                  <a:gd name="connsiteX1086" fmla="*/ 565863 w 2604760"/>
                  <a:gd name="connsiteY1086" fmla="*/ 495243 h 1310219"/>
                  <a:gd name="connsiteX1087" fmla="*/ 566389 w 2604760"/>
                  <a:gd name="connsiteY1087" fmla="*/ 488914 h 1310219"/>
                  <a:gd name="connsiteX1088" fmla="*/ 566907 w 2604760"/>
                  <a:gd name="connsiteY1088" fmla="*/ 483987 h 1310219"/>
                  <a:gd name="connsiteX1089" fmla="*/ 567433 w 2604760"/>
                  <a:gd name="connsiteY1089" fmla="*/ 481365 h 1310219"/>
                  <a:gd name="connsiteX1090" fmla="*/ 567951 w 2604760"/>
                  <a:gd name="connsiteY1090" fmla="*/ 481432 h 1310219"/>
                  <a:gd name="connsiteX1091" fmla="*/ 568468 w 2604760"/>
                  <a:gd name="connsiteY1091" fmla="*/ 483954 h 1310219"/>
                  <a:gd name="connsiteX1092" fmla="*/ 568994 w 2604760"/>
                  <a:gd name="connsiteY1092" fmla="*/ 488137 h 1310219"/>
                  <a:gd name="connsiteX1093" fmla="*/ 569512 w 2604760"/>
                  <a:gd name="connsiteY1093" fmla="*/ 492763 h 1310219"/>
                  <a:gd name="connsiteX1094" fmla="*/ 570038 w 2604760"/>
                  <a:gd name="connsiteY1094" fmla="*/ 496437 h 1310219"/>
                  <a:gd name="connsiteX1095" fmla="*/ 570556 w 2604760"/>
                  <a:gd name="connsiteY1095" fmla="*/ 497807 h 1310219"/>
                  <a:gd name="connsiteX1096" fmla="*/ 571074 w 2604760"/>
                  <a:gd name="connsiteY1096" fmla="*/ 495895 h 1310219"/>
                  <a:gd name="connsiteX1097" fmla="*/ 571600 w 2604760"/>
                  <a:gd name="connsiteY1097" fmla="*/ 490400 h 1310219"/>
                  <a:gd name="connsiteX1098" fmla="*/ 572117 w 2604760"/>
                  <a:gd name="connsiteY1098" fmla="*/ 481758 h 1310219"/>
                  <a:gd name="connsiteX1099" fmla="*/ 572644 w 2604760"/>
                  <a:gd name="connsiteY1099" fmla="*/ 471069 h 1310219"/>
                  <a:gd name="connsiteX1100" fmla="*/ 573161 w 2604760"/>
                  <a:gd name="connsiteY1100" fmla="*/ 459922 h 1310219"/>
                  <a:gd name="connsiteX1101" fmla="*/ 573679 w 2604760"/>
                  <a:gd name="connsiteY1101" fmla="*/ 450152 h 1310219"/>
                  <a:gd name="connsiteX1102" fmla="*/ 574205 w 2604760"/>
                  <a:gd name="connsiteY1102" fmla="*/ 443463 h 1310219"/>
                  <a:gd name="connsiteX1103" fmla="*/ 574723 w 2604760"/>
                  <a:gd name="connsiteY1103" fmla="*/ 441075 h 1310219"/>
                  <a:gd name="connsiteX1104" fmla="*/ 575249 w 2604760"/>
                  <a:gd name="connsiteY1104" fmla="*/ 443380 h 1310219"/>
                  <a:gd name="connsiteX1105" fmla="*/ 575766 w 2604760"/>
                  <a:gd name="connsiteY1105" fmla="*/ 449851 h 1310219"/>
                  <a:gd name="connsiteX1106" fmla="*/ 576284 w 2604760"/>
                  <a:gd name="connsiteY1106" fmla="*/ 459145 h 1310219"/>
                  <a:gd name="connsiteX1107" fmla="*/ 576810 w 2604760"/>
                  <a:gd name="connsiteY1107" fmla="*/ 469374 h 1310219"/>
                  <a:gd name="connsiteX1108" fmla="*/ 577328 w 2604760"/>
                  <a:gd name="connsiteY1108" fmla="*/ 478468 h 1310219"/>
                  <a:gd name="connsiteX1109" fmla="*/ 577854 w 2604760"/>
                  <a:gd name="connsiteY1109" fmla="*/ 484471 h 1310219"/>
                  <a:gd name="connsiteX1110" fmla="*/ 578372 w 2604760"/>
                  <a:gd name="connsiteY1110" fmla="*/ 486008 h 1310219"/>
                  <a:gd name="connsiteX1111" fmla="*/ 578889 w 2604760"/>
                  <a:gd name="connsiteY1111" fmla="*/ 482526 h 1310219"/>
                  <a:gd name="connsiteX1112" fmla="*/ 579416 w 2604760"/>
                  <a:gd name="connsiteY1112" fmla="*/ 474451 h 1310219"/>
                  <a:gd name="connsiteX1113" fmla="*/ 579933 w 2604760"/>
                  <a:gd name="connsiteY1113" fmla="*/ 463103 h 1310219"/>
                  <a:gd name="connsiteX1114" fmla="*/ 580459 w 2604760"/>
                  <a:gd name="connsiteY1114" fmla="*/ 450427 h 1310219"/>
                  <a:gd name="connsiteX1115" fmla="*/ 580977 w 2604760"/>
                  <a:gd name="connsiteY1115" fmla="*/ 438712 h 1310219"/>
                  <a:gd name="connsiteX1116" fmla="*/ 581495 w 2604760"/>
                  <a:gd name="connsiteY1116" fmla="*/ 430070 h 1310219"/>
                  <a:gd name="connsiteX1117" fmla="*/ 582021 w 2604760"/>
                  <a:gd name="connsiteY1117" fmla="*/ 426087 h 1310219"/>
                  <a:gd name="connsiteX1118" fmla="*/ 582539 w 2604760"/>
                  <a:gd name="connsiteY1118" fmla="*/ 427489 h 1310219"/>
                  <a:gd name="connsiteX1119" fmla="*/ 583065 w 2604760"/>
                  <a:gd name="connsiteY1119" fmla="*/ 434019 h 1310219"/>
                  <a:gd name="connsiteX1120" fmla="*/ 583582 w 2604760"/>
                  <a:gd name="connsiteY1120" fmla="*/ 444499 h 1310219"/>
                  <a:gd name="connsiteX1121" fmla="*/ 584100 w 2604760"/>
                  <a:gd name="connsiteY1121" fmla="*/ 457033 h 1310219"/>
                  <a:gd name="connsiteX1122" fmla="*/ 584626 w 2604760"/>
                  <a:gd name="connsiteY1122" fmla="*/ 469424 h 1310219"/>
                  <a:gd name="connsiteX1123" fmla="*/ 585144 w 2604760"/>
                  <a:gd name="connsiteY1123" fmla="*/ 479520 h 1310219"/>
                  <a:gd name="connsiteX1124" fmla="*/ 585670 w 2604760"/>
                  <a:gd name="connsiteY1124" fmla="*/ 485641 h 1310219"/>
                  <a:gd name="connsiteX1125" fmla="*/ 586188 w 2604760"/>
                  <a:gd name="connsiteY1125" fmla="*/ 486868 h 1310219"/>
                  <a:gd name="connsiteX1126" fmla="*/ 586705 w 2604760"/>
                  <a:gd name="connsiteY1126" fmla="*/ 483194 h 1310219"/>
                  <a:gd name="connsiteX1127" fmla="*/ 587231 w 2604760"/>
                  <a:gd name="connsiteY1127" fmla="*/ 475537 h 1310219"/>
                  <a:gd name="connsiteX1128" fmla="*/ 587749 w 2604760"/>
                  <a:gd name="connsiteY1128" fmla="*/ 465516 h 1310219"/>
                  <a:gd name="connsiteX1129" fmla="*/ 588275 w 2604760"/>
                  <a:gd name="connsiteY1129" fmla="*/ 455179 h 1310219"/>
                  <a:gd name="connsiteX1130" fmla="*/ 588793 w 2604760"/>
                  <a:gd name="connsiteY1130" fmla="*/ 446520 h 1310219"/>
                  <a:gd name="connsiteX1131" fmla="*/ 589311 w 2604760"/>
                  <a:gd name="connsiteY1131" fmla="*/ 441192 h 1310219"/>
                  <a:gd name="connsiteX1132" fmla="*/ 589837 w 2604760"/>
                  <a:gd name="connsiteY1132" fmla="*/ 440240 h 1310219"/>
                  <a:gd name="connsiteX1133" fmla="*/ 590354 w 2604760"/>
                  <a:gd name="connsiteY1133" fmla="*/ 443906 h 1310219"/>
                  <a:gd name="connsiteX1134" fmla="*/ 590880 w 2604760"/>
                  <a:gd name="connsiteY1134" fmla="*/ 451588 h 1310219"/>
                  <a:gd name="connsiteX1135" fmla="*/ 591398 w 2604760"/>
                  <a:gd name="connsiteY1135" fmla="*/ 461968 h 1310219"/>
                  <a:gd name="connsiteX1136" fmla="*/ 591916 w 2604760"/>
                  <a:gd name="connsiteY1136" fmla="*/ 473316 h 1310219"/>
                  <a:gd name="connsiteX1137" fmla="*/ 592442 w 2604760"/>
                  <a:gd name="connsiteY1137" fmla="*/ 483820 h 1310219"/>
                  <a:gd name="connsiteX1138" fmla="*/ 592960 w 2604760"/>
                  <a:gd name="connsiteY1138" fmla="*/ 491953 h 1310219"/>
                  <a:gd name="connsiteX1139" fmla="*/ 593486 w 2604760"/>
                  <a:gd name="connsiteY1139" fmla="*/ 496646 h 1310219"/>
                  <a:gd name="connsiteX1140" fmla="*/ 594003 w 2604760"/>
                  <a:gd name="connsiteY1140" fmla="*/ 497498 h 1310219"/>
                  <a:gd name="connsiteX1141" fmla="*/ 594521 w 2604760"/>
                  <a:gd name="connsiteY1141" fmla="*/ 494834 h 1310219"/>
                  <a:gd name="connsiteX1142" fmla="*/ 595047 w 2604760"/>
                  <a:gd name="connsiteY1142" fmla="*/ 489615 h 1310219"/>
                  <a:gd name="connsiteX1143" fmla="*/ 595565 w 2604760"/>
                  <a:gd name="connsiteY1143" fmla="*/ 483186 h 1310219"/>
                  <a:gd name="connsiteX1144" fmla="*/ 596091 w 2604760"/>
                  <a:gd name="connsiteY1144" fmla="*/ 476990 h 1310219"/>
                  <a:gd name="connsiteX1145" fmla="*/ 596609 w 2604760"/>
                  <a:gd name="connsiteY1145" fmla="*/ 472330 h 1310219"/>
                  <a:gd name="connsiteX1146" fmla="*/ 597126 w 2604760"/>
                  <a:gd name="connsiteY1146" fmla="*/ 470167 h 1310219"/>
                  <a:gd name="connsiteX1147" fmla="*/ 597652 w 2604760"/>
                  <a:gd name="connsiteY1147" fmla="*/ 470994 h 1310219"/>
                  <a:gd name="connsiteX1148" fmla="*/ 598170 w 2604760"/>
                  <a:gd name="connsiteY1148" fmla="*/ 474685 h 1310219"/>
                  <a:gd name="connsiteX1149" fmla="*/ 598696 w 2604760"/>
                  <a:gd name="connsiteY1149" fmla="*/ 480547 h 1310219"/>
                  <a:gd name="connsiteX1150" fmla="*/ 599214 w 2604760"/>
                  <a:gd name="connsiteY1150" fmla="*/ 487486 h 1310219"/>
                  <a:gd name="connsiteX1151" fmla="*/ 599732 w 2604760"/>
                  <a:gd name="connsiteY1151" fmla="*/ 494358 h 1310219"/>
                  <a:gd name="connsiteX1152" fmla="*/ 600258 w 2604760"/>
                  <a:gd name="connsiteY1152" fmla="*/ 500137 h 1310219"/>
                  <a:gd name="connsiteX1153" fmla="*/ 600776 w 2604760"/>
                  <a:gd name="connsiteY1153" fmla="*/ 504086 h 1310219"/>
                  <a:gd name="connsiteX1154" fmla="*/ 601301 w 2604760"/>
                  <a:gd name="connsiteY1154" fmla="*/ 505815 h 1310219"/>
                  <a:gd name="connsiteX1155" fmla="*/ 601819 w 2604760"/>
                  <a:gd name="connsiteY1155" fmla="*/ 505414 h 1310219"/>
                  <a:gd name="connsiteX1156" fmla="*/ 602337 w 2604760"/>
                  <a:gd name="connsiteY1156" fmla="*/ 503410 h 1310219"/>
                  <a:gd name="connsiteX1157" fmla="*/ 602863 w 2604760"/>
                  <a:gd name="connsiteY1157" fmla="*/ 500613 h 1310219"/>
                  <a:gd name="connsiteX1158" fmla="*/ 603381 w 2604760"/>
                  <a:gd name="connsiteY1158" fmla="*/ 497874 h 1310219"/>
                  <a:gd name="connsiteX1159" fmla="*/ 603907 w 2604760"/>
                  <a:gd name="connsiteY1159" fmla="*/ 495878 h 1310219"/>
                  <a:gd name="connsiteX1160" fmla="*/ 604425 w 2604760"/>
                  <a:gd name="connsiteY1160" fmla="*/ 495110 h 1310219"/>
                  <a:gd name="connsiteX1161" fmla="*/ 604942 w 2604760"/>
                  <a:gd name="connsiteY1161" fmla="*/ 495728 h 1310219"/>
                  <a:gd name="connsiteX1162" fmla="*/ 605468 w 2604760"/>
                  <a:gd name="connsiteY1162" fmla="*/ 497548 h 1310219"/>
                  <a:gd name="connsiteX1163" fmla="*/ 605986 w 2604760"/>
                  <a:gd name="connsiteY1163" fmla="*/ 500036 h 1310219"/>
                  <a:gd name="connsiteX1164" fmla="*/ 606512 w 2604760"/>
                  <a:gd name="connsiteY1164" fmla="*/ 502433 h 1310219"/>
                  <a:gd name="connsiteX1165" fmla="*/ 607030 w 2604760"/>
                  <a:gd name="connsiteY1165" fmla="*/ 504053 h 1310219"/>
                  <a:gd name="connsiteX1166" fmla="*/ 607547 w 2604760"/>
                  <a:gd name="connsiteY1166" fmla="*/ 504462 h 1310219"/>
                  <a:gd name="connsiteX1167" fmla="*/ 608074 w 2604760"/>
                  <a:gd name="connsiteY1167" fmla="*/ 503510 h 1310219"/>
                  <a:gd name="connsiteX1168" fmla="*/ 608591 w 2604760"/>
                  <a:gd name="connsiteY1168" fmla="*/ 501364 h 1310219"/>
                  <a:gd name="connsiteX1169" fmla="*/ 609117 w 2604760"/>
                  <a:gd name="connsiteY1169" fmla="*/ 498483 h 1310219"/>
                  <a:gd name="connsiteX1170" fmla="*/ 609635 w 2604760"/>
                  <a:gd name="connsiteY1170" fmla="*/ 495586 h 1310219"/>
                  <a:gd name="connsiteX1171" fmla="*/ 610153 w 2604760"/>
                  <a:gd name="connsiteY1171" fmla="*/ 493498 h 1310219"/>
                  <a:gd name="connsiteX1172" fmla="*/ 610679 w 2604760"/>
                  <a:gd name="connsiteY1172" fmla="*/ 492822 h 1310219"/>
                  <a:gd name="connsiteX1173" fmla="*/ 611197 w 2604760"/>
                  <a:gd name="connsiteY1173" fmla="*/ 493815 h 1310219"/>
                  <a:gd name="connsiteX1174" fmla="*/ 611723 w 2604760"/>
                  <a:gd name="connsiteY1174" fmla="*/ 496279 h 1310219"/>
                  <a:gd name="connsiteX1175" fmla="*/ 612240 w 2604760"/>
                  <a:gd name="connsiteY1175" fmla="*/ 499661 h 1310219"/>
                  <a:gd name="connsiteX1176" fmla="*/ 612758 w 2604760"/>
                  <a:gd name="connsiteY1176" fmla="*/ 503143 h 1310219"/>
                  <a:gd name="connsiteX1177" fmla="*/ 613284 w 2604760"/>
                  <a:gd name="connsiteY1177" fmla="*/ 505723 h 1310219"/>
                  <a:gd name="connsiteX1178" fmla="*/ 613802 w 2604760"/>
                  <a:gd name="connsiteY1178" fmla="*/ 506408 h 1310219"/>
                  <a:gd name="connsiteX1179" fmla="*/ 614328 w 2604760"/>
                  <a:gd name="connsiteY1179" fmla="*/ 504512 h 1310219"/>
                  <a:gd name="connsiteX1180" fmla="*/ 614846 w 2604760"/>
                  <a:gd name="connsiteY1180" fmla="*/ 499878 h 1310219"/>
                  <a:gd name="connsiteX1181" fmla="*/ 615363 w 2604760"/>
                  <a:gd name="connsiteY1181" fmla="*/ 492914 h 1310219"/>
                  <a:gd name="connsiteX1182" fmla="*/ 615889 w 2604760"/>
                  <a:gd name="connsiteY1182" fmla="*/ 484522 h 1310219"/>
                  <a:gd name="connsiteX1183" fmla="*/ 616407 w 2604760"/>
                  <a:gd name="connsiteY1183" fmla="*/ 475954 h 1310219"/>
                  <a:gd name="connsiteX1184" fmla="*/ 616933 w 2604760"/>
                  <a:gd name="connsiteY1184" fmla="*/ 468648 h 1310219"/>
                  <a:gd name="connsiteX1185" fmla="*/ 617451 w 2604760"/>
                  <a:gd name="connsiteY1185" fmla="*/ 463905 h 1310219"/>
                  <a:gd name="connsiteX1186" fmla="*/ 617969 w 2604760"/>
                  <a:gd name="connsiteY1186" fmla="*/ 462602 h 1310219"/>
                  <a:gd name="connsiteX1187" fmla="*/ 618495 w 2604760"/>
                  <a:gd name="connsiteY1187" fmla="*/ 464898 h 1310219"/>
                  <a:gd name="connsiteX1188" fmla="*/ 619012 w 2604760"/>
                  <a:gd name="connsiteY1188" fmla="*/ 470201 h 1310219"/>
                  <a:gd name="connsiteX1189" fmla="*/ 619538 w 2604760"/>
                  <a:gd name="connsiteY1189" fmla="*/ 477290 h 1310219"/>
                  <a:gd name="connsiteX1190" fmla="*/ 620056 w 2604760"/>
                  <a:gd name="connsiteY1190" fmla="*/ 484547 h 1310219"/>
                  <a:gd name="connsiteX1191" fmla="*/ 620574 w 2604760"/>
                  <a:gd name="connsiteY1191" fmla="*/ 490208 h 1310219"/>
                  <a:gd name="connsiteX1192" fmla="*/ 621100 w 2604760"/>
                  <a:gd name="connsiteY1192" fmla="*/ 492671 h 1310219"/>
                  <a:gd name="connsiteX1193" fmla="*/ 621618 w 2604760"/>
                  <a:gd name="connsiteY1193" fmla="*/ 490868 h 1310219"/>
                  <a:gd name="connsiteX1194" fmla="*/ 622144 w 2604760"/>
                  <a:gd name="connsiteY1194" fmla="*/ 484530 h 1310219"/>
                  <a:gd name="connsiteX1195" fmla="*/ 622661 w 2604760"/>
                  <a:gd name="connsiteY1195" fmla="*/ 474268 h 1310219"/>
                  <a:gd name="connsiteX1196" fmla="*/ 623179 w 2604760"/>
                  <a:gd name="connsiteY1196" fmla="*/ 461467 h 1310219"/>
                  <a:gd name="connsiteX1197" fmla="*/ 623705 w 2604760"/>
                  <a:gd name="connsiteY1197" fmla="*/ 448039 h 1310219"/>
                  <a:gd name="connsiteX1198" fmla="*/ 624223 w 2604760"/>
                  <a:gd name="connsiteY1198" fmla="*/ 436107 h 1310219"/>
                  <a:gd name="connsiteX1199" fmla="*/ 624749 w 2604760"/>
                  <a:gd name="connsiteY1199" fmla="*/ 427581 h 1310219"/>
                  <a:gd name="connsiteX1200" fmla="*/ 625267 w 2604760"/>
                  <a:gd name="connsiteY1200" fmla="*/ 423774 h 1310219"/>
                  <a:gd name="connsiteX1201" fmla="*/ 625784 w 2604760"/>
                  <a:gd name="connsiteY1201" fmla="*/ 425101 h 1310219"/>
                  <a:gd name="connsiteX1202" fmla="*/ 626311 w 2604760"/>
                  <a:gd name="connsiteY1202" fmla="*/ 431005 h 1310219"/>
                  <a:gd name="connsiteX1203" fmla="*/ 626828 w 2604760"/>
                  <a:gd name="connsiteY1203" fmla="*/ 440048 h 1310219"/>
                  <a:gd name="connsiteX1204" fmla="*/ 627354 w 2604760"/>
                  <a:gd name="connsiteY1204" fmla="*/ 450202 h 1310219"/>
                  <a:gd name="connsiteX1205" fmla="*/ 627872 w 2604760"/>
                  <a:gd name="connsiteY1205" fmla="*/ 459204 h 1310219"/>
                  <a:gd name="connsiteX1206" fmla="*/ 628390 w 2604760"/>
                  <a:gd name="connsiteY1206" fmla="*/ 464982 h 1310219"/>
                  <a:gd name="connsiteX1207" fmla="*/ 628916 w 2604760"/>
                  <a:gd name="connsiteY1207" fmla="*/ 466076 h 1310219"/>
                  <a:gd name="connsiteX1208" fmla="*/ 629434 w 2604760"/>
                  <a:gd name="connsiteY1208" fmla="*/ 461926 h 1310219"/>
                  <a:gd name="connsiteX1209" fmla="*/ 629960 w 2604760"/>
                  <a:gd name="connsiteY1209" fmla="*/ 452966 h 1310219"/>
                  <a:gd name="connsiteX1210" fmla="*/ 630477 w 2604760"/>
                  <a:gd name="connsiteY1210" fmla="*/ 440549 h 1310219"/>
                  <a:gd name="connsiteX1211" fmla="*/ 630995 w 2604760"/>
                  <a:gd name="connsiteY1211" fmla="*/ 426671 h 1310219"/>
                  <a:gd name="connsiteX1212" fmla="*/ 631521 w 2604760"/>
                  <a:gd name="connsiteY1212" fmla="*/ 413595 h 1310219"/>
                  <a:gd name="connsiteX1213" fmla="*/ 632039 w 2604760"/>
                  <a:gd name="connsiteY1213" fmla="*/ 403424 h 1310219"/>
                  <a:gd name="connsiteX1214" fmla="*/ 632565 w 2604760"/>
                  <a:gd name="connsiteY1214" fmla="*/ 397679 h 1310219"/>
                  <a:gd name="connsiteX1215" fmla="*/ 633083 w 2604760"/>
                  <a:gd name="connsiteY1215" fmla="*/ 397078 h 1310219"/>
                  <a:gd name="connsiteX1216" fmla="*/ 633600 w 2604760"/>
                  <a:gd name="connsiteY1216" fmla="*/ 401395 h 1310219"/>
                  <a:gd name="connsiteX1217" fmla="*/ 634126 w 2604760"/>
                  <a:gd name="connsiteY1217" fmla="*/ 409478 h 1310219"/>
                  <a:gd name="connsiteX1218" fmla="*/ 634644 w 2604760"/>
                  <a:gd name="connsiteY1218" fmla="*/ 419498 h 1310219"/>
                  <a:gd name="connsiteX1219" fmla="*/ 635170 w 2604760"/>
                  <a:gd name="connsiteY1219" fmla="*/ 429335 h 1310219"/>
                  <a:gd name="connsiteX1220" fmla="*/ 635688 w 2604760"/>
                  <a:gd name="connsiteY1220" fmla="*/ 437034 h 1310219"/>
                  <a:gd name="connsiteX1221" fmla="*/ 636206 w 2604760"/>
                  <a:gd name="connsiteY1221" fmla="*/ 441117 h 1310219"/>
                  <a:gd name="connsiteX1222" fmla="*/ 636732 w 2604760"/>
                  <a:gd name="connsiteY1222" fmla="*/ 440867 h 1310219"/>
                  <a:gd name="connsiteX1223" fmla="*/ 637249 w 2604760"/>
                  <a:gd name="connsiteY1223" fmla="*/ 436407 h 1310219"/>
                  <a:gd name="connsiteX1224" fmla="*/ 637775 w 2604760"/>
                  <a:gd name="connsiteY1224" fmla="*/ 428658 h 1310219"/>
                  <a:gd name="connsiteX1225" fmla="*/ 638293 w 2604760"/>
                  <a:gd name="connsiteY1225" fmla="*/ 419139 h 1310219"/>
                  <a:gd name="connsiteX1226" fmla="*/ 638811 w 2604760"/>
                  <a:gd name="connsiteY1226" fmla="*/ 409620 h 1310219"/>
                  <a:gd name="connsiteX1227" fmla="*/ 639337 w 2604760"/>
                  <a:gd name="connsiteY1227" fmla="*/ 401754 h 1310219"/>
                  <a:gd name="connsiteX1228" fmla="*/ 639855 w 2604760"/>
                  <a:gd name="connsiteY1228" fmla="*/ 396827 h 1310219"/>
                  <a:gd name="connsiteX1229" fmla="*/ 640381 w 2604760"/>
                  <a:gd name="connsiteY1229" fmla="*/ 395558 h 1310219"/>
                  <a:gd name="connsiteX1230" fmla="*/ 640898 w 2604760"/>
                  <a:gd name="connsiteY1230" fmla="*/ 397971 h 1310219"/>
                  <a:gd name="connsiteX1231" fmla="*/ 641416 w 2604760"/>
                  <a:gd name="connsiteY1231" fmla="*/ 403399 h 1310219"/>
                  <a:gd name="connsiteX1232" fmla="*/ 641942 w 2604760"/>
                  <a:gd name="connsiteY1232" fmla="*/ 410622 h 1310219"/>
                  <a:gd name="connsiteX1233" fmla="*/ 642460 w 2604760"/>
                  <a:gd name="connsiteY1233" fmla="*/ 418179 h 1310219"/>
                  <a:gd name="connsiteX1234" fmla="*/ 642986 w 2604760"/>
                  <a:gd name="connsiteY1234" fmla="*/ 424759 h 1310219"/>
                  <a:gd name="connsiteX1235" fmla="*/ 643504 w 2604760"/>
                  <a:gd name="connsiteY1235" fmla="*/ 429377 h 1310219"/>
                  <a:gd name="connsiteX1236" fmla="*/ 644021 w 2604760"/>
                  <a:gd name="connsiteY1236" fmla="*/ 431523 h 1310219"/>
                  <a:gd name="connsiteX1237" fmla="*/ 644547 w 2604760"/>
                  <a:gd name="connsiteY1237" fmla="*/ 431172 h 1310219"/>
                  <a:gd name="connsiteX1238" fmla="*/ 645065 w 2604760"/>
                  <a:gd name="connsiteY1238" fmla="*/ 428834 h 1310219"/>
                  <a:gd name="connsiteX1239" fmla="*/ 645591 w 2604760"/>
                  <a:gd name="connsiteY1239" fmla="*/ 425385 h 1310219"/>
                  <a:gd name="connsiteX1240" fmla="*/ 646109 w 2604760"/>
                  <a:gd name="connsiteY1240" fmla="*/ 421853 h 1310219"/>
                  <a:gd name="connsiteX1241" fmla="*/ 646627 w 2604760"/>
                  <a:gd name="connsiteY1241" fmla="*/ 419156 h 1310219"/>
                  <a:gd name="connsiteX1242" fmla="*/ 647153 w 2604760"/>
                  <a:gd name="connsiteY1242" fmla="*/ 417928 h 1310219"/>
                  <a:gd name="connsiteX1243" fmla="*/ 647671 w 2604760"/>
                  <a:gd name="connsiteY1243" fmla="*/ 418471 h 1310219"/>
                  <a:gd name="connsiteX1244" fmla="*/ 648197 w 2604760"/>
                  <a:gd name="connsiteY1244" fmla="*/ 420734 h 1310219"/>
                  <a:gd name="connsiteX1245" fmla="*/ 648714 w 2604760"/>
                  <a:gd name="connsiteY1245" fmla="*/ 424308 h 1310219"/>
                  <a:gd name="connsiteX1246" fmla="*/ 649232 w 2604760"/>
                  <a:gd name="connsiteY1246" fmla="*/ 428466 h 1310219"/>
                  <a:gd name="connsiteX1247" fmla="*/ 649758 w 2604760"/>
                  <a:gd name="connsiteY1247" fmla="*/ 432458 h 1310219"/>
                  <a:gd name="connsiteX1248" fmla="*/ 650276 w 2604760"/>
                  <a:gd name="connsiteY1248" fmla="*/ 435698 h 1310219"/>
                  <a:gd name="connsiteX1249" fmla="*/ 650802 w 2604760"/>
                  <a:gd name="connsiteY1249" fmla="*/ 437885 h 1310219"/>
                  <a:gd name="connsiteX1250" fmla="*/ 651320 w 2604760"/>
                  <a:gd name="connsiteY1250" fmla="*/ 439004 h 1310219"/>
                  <a:gd name="connsiteX1251" fmla="*/ 651837 w 2604760"/>
                  <a:gd name="connsiteY1251" fmla="*/ 439288 h 1310219"/>
                  <a:gd name="connsiteX1252" fmla="*/ 652363 w 2604760"/>
                  <a:gd name="connsiteY1252" fmla="*/ 439171 h 1310219"/>
                  <a:gd name="connsiteX1253" fmla="*/ 652881 w 2604760"/>
                  <a:gd name="connsiteY1253" fmla="*/ 439255 h 1310219"/>
                  <a:gd name="connsiteX1254" fmla="*/ 653407 w 2604760"/>
                  <a:gd name="connsiteY1254" fmla="*/ 440123 h 1310219"/>
                  <a:gd name="connsiteX1255" fmla="*/ 653925 w 2604760"/>
                  <a:gd name="connsiteY1255" fmla="*/ 442144 h 1310219"/>
                  <a:gd name="connsiteX1256" fmla="*/ 654442 w 2604760"/>
                  <a:gd name="connsiteY1256" fmla="*/ 445326 h 1310219"/>
                  <a:gd name="connsiteX1257" fmla="*/ 654969 w 2604760"/>
                  <a:gd name="connsiteY1257" fmla="*/ 449375 h 1310219"/>
                  <a:gd name="connsiteX1258" fmla="*/ 655486 w 2604760"/>
                  <a:gd name="connsiteY1258" fmla="*/ 453784 h 1310219"/>
                  <a:gd name="connsiteX1259" fmla="*/ 656012 w 2604760"/>
                  <a:gd name="connsiteY1259" fmla="*/ 457943 h 1310219"/>
                  <a:gd name="connsiteX1260" fmla="*/ 656530 w 2604760"/>
                  <a:gd name="connsiteY1260" fmla="*/ 461166 h 1310219"/>
                  <a:gd name="connsiteX1261" fmla="*/ 657048 w 2604760"/>
                  <a:gd name="connsiteY1261" fmla="*/ 462903 h 1310219"/>
                  <a:gd name="connsiteX1262" fmla="*/ 657574 w 2604760"/>
                  <a:gd name="connsiteY1262" fmla="*/ 462919 h 1310219"/>
                  <a:gd name="connsiteX1263" fmla="*/ 658092 w 2604760"/>
                  <a:gd name="connsiteY1263" fmla="*/ 461350 h 1310219"/>
                  <a:gd name="connsiteX1264" fmla="*/ 658618 w 2604760"/>
                  <a:gd name="connsiteY1264" fmla="*/ 458678 h 1310219"/>
                  <a:gd name="connsiteX1265" fmla="*/ 659135 w 2604760"/>
                  <a:gd name="connsiteY1265" fmla="*/ 455638 h 1310219"/>
                  <a:gd name="connsiteX1266" fmla="*/ 659653 w 2604760"/>
                  <a:gd name="connsiteY1266" fmla="*/ 453075 h 1310219"/>
                  <a:gd name="connsiteX1267" fmla="*/ 660179 w 2604760"/>
                  <a:gd name="connsiteY1267" fmla="*/ 451880 h 1310219"/>
                  <a:gd name="connsiteX1268" fmla="*/ 660697 w 2604760"/>
                  <a:gd name="connsiteY1268" fmla="*/ 452782 h 1310219"/>
                  <a:gd name="connsiteX1269" fmla="*/ 661223 w 2604760"/>
                  <a:gd name="connsiteY1269" fmla="*/ 456089 h 1310219"/>
                  <a:gd name="connsiteX1270" fmla="*/ 661741 w 2604760"/>
                  <a:gd name="connsiteY1270" fmla="*/ 461583 h 1310219"/>
                  <a:gd name="connsiteX1271" fmla="*/ 662258 w 2604760"/>
                  <a:gd name="connsiteY1271" fmla="*/ 468556 h 1310219"/>
                  <a:gd name="connsiteX1272" fmla="*/ 662784 w 2604760"/>
                  <a:gd name="connsiteY1272" fmla="*/ 475971 h 1310219"/>
                  <a:gd name="connsiteX1273" fmla="*/ 663302 w 2604760"/>
                  <a:gd name="connsiteY1273" fmla="*/ 482676 h 1310219"/>
                  <a:gd name="connsiteX1274" fmla="*/ 663828 w 2604760"/>
                  <a:gd name="connsiteY1274" fmla="*/ 487519 h 1310219"/>
                  <a:gd name="connsiteX1275" fmla="*/ 664346 w 2604760"/>
                  <a:gd name="connsiteY1275" fmla="*/ 489599 h 1310219"/>
                  <a:gd name="connsiteX1276" fmla="*/ 664864 w 2604760"/>
                  <a:gd name="connsiteY1276" fmla="*/ 488430 h 1310219"/>
                  <a:gd name="connsiteX1277" fmla="*/ 665390 w 2604760"/>
                  <a:gd name="connsiteY1277" fmla="*/ 484146 h 1310219"/>
                  <a:gd name="connsiteX1278" fmla="*/ 665907 w 2604760"/>
                  <a:gd name="connsiteY1278" fmla="*/ 477432 h 1310219"/>
                  <a:gd name="connsiteX1279" fmla="*/ 666433 w 2604760"/>
                  <a:gd name="connsiteY1279" fmla="*/ 469483 h 1310219"/>
                  <a:gd name="connsiteX1280" fmla="*/ 666951 w 2604760"/>
                  <a:gd name="connsiteY1280" fmla="*/ 461734 h 1310219"/>
                  <a:gd name="connsiteX1281" fmla="*/ 667469 w 2604760"/>
                  <a:gd name="connsiteY1281" fmla="*/ 455696 h 1310219"/>
                  <a:gd name="connsiteX1282" fmla="*/ 667995 w 2604760"/>
                  <a:gd name="connsiteY1282" fmla="*/ 452640 h 1310219"/>
                  <a:gd name="connsiteX1283" fmla="*/ 668513 w 2604760"/>
                  <a:gd name="connsiteY1283" fmla="*/ 453292 h 1310219"/>
                  <a:gd name="connsiteX1284" fmla="*/ 669039 w 2604760"/>
                  <a:gd name="connsiteY1284" fmla="*/ 457659 h 1310219"/>
                  <a:gd name="connsiteX1285" fmla="*/ 669557 w 2604760"/>
                  <a:gd name="connsiteY1285" fmla="*/ 464999 h 1310219"/>
                  <a:gd name="connsiteX1286" fmla="*/ 670074 w 2604760"/>
                  <a:gd name="connsiteY1286" fmla="*/ 474017 h 1310219"/>
                  <a:gd name="connsiteX1287" fmla="*/ 670600 w 2604760"/>
                  <a:gd name="connsiteY1287" fmla="*/ 483060 h 1310219"/>
                  <a:gd name="connsiteX1288" fmla="*/ 671118 w 2604760"/>
                  <a:gd name="connsiteY1288" fmla="*/ 490375 h 1310219"/>
                  <a:gd name="connsiteX1289" fmla="*/ 671644 w 2604760"/>
                  <a:gd name="connsiteY1289" fmla="*/ 494450 h 1310219"/>
                  <a:gd name="connsiteX1290" fmla="*/ 672162 w 2604760"/>
                  <a:gd name="connsiteY1290" fmla="*/ 494291 h 1310219"/>
                  <a:gd name="connsiteX1291" fmla="*/ 672679 w 2604760"/>
                  <a:gd name="connsiteY1291" fmla="*/ 489665 h 1310219"/>
                  <a:gd name="connsiteX1292" fmla="*/ 673206 w 2604760"/>
                  <a:gd name="connsiteY1292" fmla="*/ 481165 h 1310219"/>
                  <a:gd name="connsiteX1293" fmla="*/ 673723 w 2604760"/>
                  <a:gd name="connsiteY1293" fmla="*/ 470092 h 1310219"/>
                  <a:gd name="connsiteX1294" fmla="*/ 674249 w 2604760"/>
                  <a:gd name="connsiteY1294" fmla="*/ 458268 h 1310219"/>
                  <a:gd name="connsiteX1295" fmla="*/ 674767 w 2604760"/>
                  <a:gd name="connsiteY1295" fmla="*/ 447622 h 1310219"/>
                  <a:gd name="connsiteX1296" fmla="*/ 675285 w 2604760"/>
                  <a:gd name="connsiteY1296" fmla="*/ 439898 h 1310219"/>
                  <a:gd name="connsiteX1297" fmla="*/ 675811 w 2604760"/>
                  <a:gd name="connsiteY1297" fmla="*/ 436299 h 1310219"/>
                  <a:gd name="connsiteX1298" fmla="*/ 676328 w 2604760"/>
                  <a:gd name="connsiteY1298" fmla="*/ 437234 h 1310219"/>
                  <a:gd name="connsiteX1299" fmla="*/ 676855 w 2604760"/>
                  <a:gd name="connsiteY1299" fmla="*/ 442278 h 1310219"/>
                  <a:gd name="connsiteX1300" fmla="*/ 677372 w 2604760"/>
                  <a:gd name="connsiteY1300" fmla="*/ 450194 h 1310219"/>
                  <a:gd name="connsiteX1301" fmla="*/ 677890 w 2604760"/>
                  <a:gd name="connsiteY1301" fmla="*/ 459237 h 1310219"/>
                  <a:gd name="connsiteX1302" fmla="*/ 678416 w 2604760"/>
                  <a:gd name="connsiteY1302" fmla="*/ 467395 h 1310219"/>
                  <a:gd name="connsiteX1303" fmla="*/ 678934 w 2604760"/>
                  <a:gd name="connsiteY1303" fmla="*/ 472865 h 1310219"/>
                  <a:gd name="connsiteX1304" fmla="*/ 679460 w 2604760"/>
                  <a:gd name="connsiteY1304" fmla="*/ 474343 h 1310219"/>
                  <a:gd name="connsiteX1305" fmla="*/ 679978 w 2604760"/>
                  <a:gd name="connsiteY1305" fmla="*/ 471278 h 1310219"/>
                  <a:gd name="connsiteX1306" fmla="*/ 680495 w 2604760"/>
                  <a:gd name="connsiteY1306" fmla="*/ 463988 h 1310219"/>
                  <a:gd name="connsiteX1307" fmla="*/ 681021 w 2604760"/>
                  <a:gd name="connsiteY1307" fmla="*/ 453592 h 1310219"/>
                  <a:gd name="connsiteX1308" fmla="*/ 681539 w 2604760"/>
                  <a:gd name="connsiteY1308" fmla="*/ 441752 h 1310219"/>
                  <a:gd name="connsiteX1309" fmla="*/ 682065 w 2604760"/>
                  <a:gd name="connsiteY1309" fmla="*/ 430328 h 1310219"/>
                  <a:gd name="connsiteX1310" fmla="*/ 682583 w 2604760"/>
                  <a:gd name="connsiteY1310" fmla="*/ 421043 h 1310219"/>
                  <a:gd name="connsiteX1311" fmla="*/ 683101 w 2604760"/>
                  <a:gd name="connsiteY1311" fmla="*/ 415131 h 1310219"/>
                  <a:gd name="connsiteX1312" fmla="*/ 683627 w 2604760"/>
                  <a:gd name="connsiteY1312" fmla="*/ 413227 h 1310219"/>
                  <a:gd name="connsiteX1313" fmla="*/ 684144 w 2604760"/>
                  <a:gd name="connsiteY1313" fmla="*/ 415173 h 1310219"/>
                  <a:gd name="connsiteX1314" fmla="*/ 684670 w 2604760"/>
                  <a:gd name="connsiteY1314" fmla="*/ 420066 h 1310219"/>
                  <a:gd name="connsiteX1315" fmla="*/ 685188 w 2604760"/>
                  <a:gd name="connsiteY1315" fmla="*/ 426462 h 1310219"/>
                  <a:gd name="connsiteX1316" fmla="*/ 685706 w 2604760"/>
                  <a:gd name="connsiteY1316" fmla="*/ 432692 h 1310219"/>
                  <a:gd name="connsiteX1317" fmla="*/ 686232 w 2604760"/>
                  <a:gd name="connsiteY1317" fmla="*/ 437234 h 1310219"/>
                  <a:gd name="connsiteX1318" fmla="*/ 686750 w 2604760"/>
                  <a:gd name="connsiteY1318" fmla="*/ 439038 h 1310219"/>
                  <a:gd name="connsiteX1319" fmla="*/ 687276 w 2604760"/>
                  <a:gd name="connsiteY1319" fmla="*/ 437627 h 1310219"/>
                  <a:gd name="connsiteX1320" fmla="*/ 687793 w 2604760"/>
                  <a:gd name="connsiteY1320" fmla="*/ 433176 h 1310219"/>
                  <a:gd name="connsiteX1321" fmla="*/ 688311 w 2604760"/>
                  <a:gd name="connsiteY1321" fmla="*/ 426454 h 1310219"/>
                  <a:gd name="connsiteX1322" fmla="*/ 688837 w 2604760"/>
                  <a:gd name="connsiteY1322" fmla="*/ 418663 h 1310219"/>
                  <a:gd name="connsiteX1323" fmla="*/ 689355 w 2604760"/>
                  <a:gd name="connsiteY1323" fmla="*/ 411106 h 1310219"/>
                  <a:gd name="connsiteX1324" fmla="*/ 689881 w 2604760"/>
                  <a:gd name="connsiteY1324" fmla="*/ 404885 h 1310219"/>
                  <a:gd name="connsiteX1325" fmla="*/ 690399 w 2604760"/>
                  <a:gd name="connsiteY1325" fmla="*/ 400785 h 1310219"/>
                  <a:gd name="connsiteX1326" fmla="*/ 690916 w 2604760"/>
                  <a:gd name="connsiteY1326" fmla="*/ 399132 h 1310219"/>
                  <a:gd name="connsiteX1327" fmla="*/ 691442 w 2604760"/>
                  <a:gd name="connsiteY1327" fmla="*/ 399758 h 1310219"/>
                  <a:gd name="connsiteX1328" fmla="*/ 691960 w 2604760"/>
                  <a:gd name="connsiteY1328" fmla="*/ 402038 h 1310219"/>
                  <a:gd name="connsiteX1329" fmla="*/ 692486 w 2604760"/>
                  <a:gd name="connsiteY1329" fmla="*/ 404994 h 1310219"/>
                  <a:gd name="connsiteX1330" fmla="*/ 693004 w 2604760"/>
                  <a:gd name="connsiteY1330" fmla="*/ 407641 h 1310219"/>
                  <a:gd name="connsiteX1331" fmla="*/ 693522 w 2604760"/>
                  <a:gd name="connsiteY1331" fmla="*/ 409202 h 1310219"/>
                  <a:gd name="connsiteX1332" fmla="*/ 694048 w 2604760"/>
                  <a:gd name="connsiteY1332" fmla="*/ 409328 h 1310219"/>
                  <a:gd name="connsiteX1333" fmla="*/ 694565 w 2604760"/>
                  <a:gd name="connsiteY1333" fmla="*/ 408033 h 1310219"/>
                  <a:gd name="connsiteX1334" fmla="*/ 695092 w 2604760"/>
                  <a:gd name="connsiteY1334" fmla="*/ 405662 h 1310219"/>
                  <a:gd name="connsiteX1335" fmla="*/ 695609 w 2604760"/>
                  <a:gd name="connsiteY1335" fmla="*/ 402823 h 1310219"/>
                  <a:gd name="connsiteX1336" fmla="*/ 696127 w 2604760"/>
                  <a:gd name="connsiteY1336" fmla="*/ 400259 h 1310219"/>
                  <a:gd name="connsiteX1337" fmla="*/ 696653 w 2604760"/>
                  <a:gd name="connsiteY1337" fmla="*/ 398639 h 1310219"/>
                  <a:gd name="connsiteX1338" fmla="*/ 697171 w 2604760"/>
                  <a:gd name="connsiteY1338" fmla="*/ 398322 h 1310219"/>
                  <a:gd name="connsiteX1339" fmla="*/ 697697 w 2604760"/>
                  <a:gd name="connsiteY1339" fmla="*/ 399291 h 1310219"/>
                  <a:gd name="connsiteX1340" fmla="*/ 698215 w 2604760"/>
                  <a:gd name="connsiteY1340" fmla="*/ 401236 h 1310219"/>
                  <a:gd name="connsiteX1341" fmla="*/ 698732 w 2604760"/>
                  <a:gd name="connsiteY1341" fmla="*/ 403624 h 1310219"/>
                  <a:gd name="connsiteX1342" fmla="*/ 699258 w 2604760"/>
                  <a:gd name="connsiteY1342" fmla="*/ 405787 h 1310219"/>
                  <a:gd name="connsiteX1343" fmla="*/ 699776 w 2604760"/>
                  <a:gd name="connsiteY1343" fmla="*/ 407065 h 1310219"/>
                  <a:gd name="connsiteX1344" fmla="*/ 700302 w 2604760"/>
                  <a:gd name="connsiteY1344" fmla="*/ 407015 h 1310219"/>
                  <a:gd name="connsiteX1345" fmla="*/ 700820 w 2604760"/>
                  <a:gd name="connsiteY1345" fmla="*/ 405570 h 1310219"/>
                  <a:gd name="connsiteX1346" fmla="*/ 701338 w 2604760"/>
                  <a:gd name="connsiteY1346" fmla="*/ 403082 h 1310219"/>
                  <a:gd name="connsiteX1347" fmla="*/ 701864 w 2604760"/>
                  <a:gd name="connsiteY1347" fmla="*/ 400167 h 1310219"/>
                  <a:gd name="connsiteX1348" fmla="*/ 702381 w 2604760"/>
                  <a:gd name="connsiteY1348" fmla="*/ 397612 h 1310219"/>
                  <a:gd name="connsiteX1349" fmla="*/ 702907 w 2604760"/>
                  <a:gd name="connsiteY1349" fmla="*/ 396168 h 1310219"/>
                  <a:gd name="connsiteX1350" fmla="*/ 703425 w 2604760"/>
                  <a:gd name="connsiteY1350" fmla="*/ 396518 h 1310219"/>
                  <a:gd name="connsiteX1351" fmla="*/ 703943 w 2604760"/>
                  <a:gd name="connsiteY1351" fmla="*/ 399023 h 1310219"/>
                  <a:gd name="connsiteX1352" fmla="*/ 704469 w 2604760"/>
                  <a:gd name="connsiteY1352" fmla="*/ 403608 h 1310219"/>
                  <a:gd name="connsiteX1353" fmla="*/ 704987 w 2604760"/>
                  <a:gd name="connsiteY1353" fmla="*/ 409687 h 1310219"/>
                  <a:gd name="connsiteX1354" fmla="*/ 705513 w 2604760"/>
                  <a:gd name="connsiteY1354" fmla="*/ 416342 h 1310219"/>
                  <a:gd name="connsiteX1355" fmla="*/ 706030 w 2604760"/>
                  <a:gd name="connsiteY1355" fmla="*/ 422529 h 1310219"/>
                  <a:gd name="connsiteX1356" fmla="*/ 706548 w 2604760"/>
                  <a:gd name="connsiteY1356" fmla="*/ 427272 h 1310219"/>
                  <a:gd name="connsiteX1357" fmla="*/ 707074 w 2604760"/>
                  <a:gd name="connsiteY1357" fmla="*/ 429844 h 1310219"/>
                  <a:gd name="connsiteX1358" fmla="*/ 707592 w 2604760"/>
                  <a:gd name="connsiteY1358" fmla="*/ 429853 h 1310219"/>
                  <a:gd name="connsiteX1359" fmla="*/ 708118 w 2604760"/>
                  <a:gd name="connsiteY1359" fmla="*/ 427431 h 1310219"/>
                  <a:gd name="connsiteX1360" fmla="*/ 708636 w 2604760"/>
                  <a:gd name="connsiteY1360" fmla="*/ 423222 h 1310219"/>
                  <a:gd name="connsiteX1361" fmla="*/ 709153 w 2604760"/>
                  <a:gd name="connsiteY1361" fmla="*/ 418212 h 1310219"/>
                  <a:gd name="connsiteX1362" fmla="*/ 709679 w 2604760"/>
                  <a:gd name="connsiteY1362" fmla="*/ 413586 h 1310219"/>
                  <a:gd name="connsiteX1363" fmla="*/ 710197 w 2604760"/>
                  <a:gd name="connsiteY1363" fmla="*/ 410480 h 1310219"/>
                  <a:gd name="connsiteX1364" fmla="*/ 710723 w 2604760"/>
                  <a:gd name="connsiteY1364" fmla="*/ 409870 h 1310219"/>
                  <a:gd name="connsiteX1365" fmla="*/ 711241 w 2604760"/>
                  <a:gd name="connsiteY1365" fmla="*/ 412334 h 1310219"/>
                  <a:gd name="connsiteX1366" fmla="*/ 711759 w 2604760"/>
                  <a:gd name="connsiteY1366" fmla="*/ 417887 h 1310219"/>
                  <a:gd name="connsiteX1367" fmla="*/ 712285 w 2604760"/>
                  <a:gd name="connsiteY1367" fmla="*/ 425903 h 1310219"/>
                  <a:gd name="connsiteX1368" fmla="*/ 712802 w 2604760"/>
                  <a:gd name="connsiteY1368" fmla="*/ 435288 h 1310219"/>
                  <a:gd name="connsiteX1369" fmla="*/ 713328 w 2604760"/>
                  <a:gd name="connsiteY1369" fmla="*/ 444699 h 1310219"/>
                  <a:gd name="connsiteX1370" fmla="*/ 713846 w 2604760"/>
                  <a:gd name="connsiteY1370" fmla="*/ 452799 h 1310219"/>
                  <a:gd name="connsiteX1371" fmla="*/ 714364 w 2604760"/>
                  <a:gd name="connsiteY1371" fmla="*/ 458435 h 1310219"/>
                  <a:gd name="connsiteX1372" fmla="*/ 714890 w 2604760"/>
                  <a:gd name="connsiteY1372" fmla="*/ 460865 h 1310219"/>
                  <a:gd name="connsiteX1373" fmla="*/ 715408 w 2604760"/>
                  <a:gd name="connsiteY1373" fmla="*/ 459872 h 1310219"/>
                  <a:gd name="connsiteX1374" fmla="*/ 715934 w 2604760"/>
                  <a:gd name="connsiteY1374" fmla="*/ 455872 h 1310219"/>
                  <a:gd name="connsiteX1375" fmla="*/ 716452 w 2604760"/>
                  <a:gd name="connsiteY1375" fmla="*/ 449801 h 1310219"/>
                  <a:gd name="connsiteX1376" fmla="*/ 716969 w 2604760"/>
                  <a:gd name="connsiteY1376" fmla="*/ 442962 h 1310219"/>
                  <a:gd name="connsiteX1377" fmla="*/ 717495 w 2604760"/>
                  <a:gd name="connsiteY1377" fmla="*/ 436825 h 1310219"/>
                  <a:gd name="connsiteX1378" fmla="*/ 718013 w 2604760"/>
                  <a:gd name="connsiteY1378" fmla="*/ 432750 h 1310219"/>
                  <a:gd name="connsiteX1379" fmla="*/ 718539 w 2604760"/>
                  <a:gd name="connsiteY1379" fmla="*/ 431765 h 1310219"/>
                  <a:gd name="connsiteX1380" fmla="*/ 719057 w 2604760"/>
                  <a:gd name="connsiteY1380" fmla="*/ 434337 h 1310219"/>
                  <a:gd name="connsiteX1381" fmla="*/ 719574 w 2604760"/>
                  <a:gd name="connsiteY1381" fmla="*/ 440274 h 1310219"/>
                  <a:gd name="connsiteX1382" fmla="*/ 720101 w 2604760"/>
                  <a:gd name="connsiteY1382" fmla="*/ 448757 h 1310219"/>
                  <a:gd name="connsiteX1383" fmla="*/ 720618 w 2604760"/>
                  <a:gd name="connsiteY1383" fmla="*/ 458519 h 1310219"/>
                  <a:gd name="connsiteX1384" fmla="*/ 721144 w 2604760"/>
                  <a:gd name="connsiteY1384" fmla="*/ 468038 h 1310219"/>
                  <a:gd name="connsiteX1385" fmla="*/ 721662 w 2604760"/>
                  <a:gd name="connsiteY1385" fmla="*/ 475829 h 1310219"/>
                  <a:gd name="connsiteX1386" fmla="*/ 722180 w 2604760"/>
                  <a:gd name="connsiteY1386" fmla="*/ 480680 h 1310219"/>
                  <a:gd name="connsiteX1387" fmla="*/ 722706 w 2604760"/>
                  <a:gd name="connsiteY1387" fmla="*/ 481900 h 1310219"/>
                  <a:gd name="connsiteX1388" fmla="*/ 723223 w 2604760"/>
                  <a:gd name="connsiteY1388" fmla="*/ 479420 h 1310219"/>
                  <a:gd name="connsiteX1389" fmla="*/ 723750 w 2604760"/>
                  <a:gd name="connsiteY1389" fmla="*/ 473833 h 1310219"/>
                  <a:gd name="connsiteX1390" fmla="*/ 724267 w 2604760"/>
                  <a:gd name="connsiteY1390" fmla="*/ 466293 h 1310219"/>
                  <a:gd name="connsiteX1391" fmla="*/ 724785 w 2604760"/>
                  <a:gd name="connsiteY1391" fmla="*/ 458268 h 1310219"/>
                  <a:gd name="connsiteX1392" fmla="*/ 725311 w 2604760"/>
                  <a:gd name="connsiteY1392" fmla="*/ 451254 h 1310219"/>
                  <a:gd name="connsiteX1393" fmla="*/ 725829 w 2604760"/>
                  <a:gd name="connsiteY1393" fmla="*/ 446536 h 1310219"/>
                  <a:gd name="connsiteX1394" fmla="*/ 726355 w 2604760"/>
                  <a:gd name="connsiteY1394" fmla="*/ 444950 h 1310219"/>
                  <a:gd name="connsiteX1395" fmla="*/ 726873 w 2604760"/>
                  <a:gd name="connsiteY1395" fmla="*/ 446762 h 1310219"/>
                  <a:gd name="connsiteX1396" fmla="*/ 727390 w 2604760"/>
                  <a:gd name="connsiteY1396" fmla="*/ 451597 h 1310219"/>
                  <a:gd name="connsiteX1397" fmla="*/ 727916 w 2604760"/>
                  <a:gd name="connsiteY1397" fmla="*/ 458494 h 1310219"/>
                  <a:gd name="connsiteX1398" fmla="*/ 728434 w 2604760"/>
                  <a:gd name="connsiteY1398" fmla="*/ 466101 h 1310219"/>
                  <a:gd name="connsiteX1399" fmla="*/ 728960 w 2604760"/>
                  <a:gd name="connsiteY1399" fmla="*/ 472956 h 1310219"/>
                  <a:gd name="connsiteX1400" fmla="*/ 729478 w 2604760"/>
                  <a:gd name="connsiteY1400" fmla="*/ 477766 h 1310219"/>
                  <a:gd name="connsiteX1401" fmla="*/ 729996 w 2604760"/>
                  <a:gd name="connsiteY1401" fmla="*/ 479662 h 1310219"/>
                  <a:gd name="connsiteX1402" fmla="*/ 730522 w 2604760"/>
                  <a:gd name="connsiteY1402" fmla="*/ 478317 h 1310219"/>
                  <a:gd name="connsiteX1403" fmla="*/ 731039 w 2604760"/>
                  <a:gd name="connsiteY1403" fmla="*/ 474034 h 1310219"/>
                  <a:gd name="connsiteX1404" fmla="*/ 731565 w 2604760"/>
                  <a:gd name="connsiteY1404" fmla="*/ 467646 h 1310219"/>
                  <a:gd name="connsiteX1405" fmla="*/ 732083 w 2604760"/>
                  <a:gd name="connsiteY1405" fmla="*/ 460331 h 1310219"/>
                  <a:gd name="connsiteX1406" fmla="*/ 732601 w 2604760"/>
                  <a:gd name="connsiteY1406" fmla="*/ 453342 h 1310219"/>
                  <a:gd name="connsiteX1407" fmla="*/ 733127 w 2604760"/>
                  <a:gd name="connsiteY1407" fmla="*/ 447722 h 1310219"/>
                  <a:gd name="connsiteX1408" fmla="*/ 733645 w 2604760"/>
                  <a:gd name="connsiteY1408" fmla="*/ 444223 h 1310219"/>
                  <a:gd name="connsiteX1409" fmla="*/ 734171 w 2604760"/>
                  <a:gd name="connsiteY1409" fmla="*/ 443146 h 1310219"/>
                  <a:gd name="connsiteX1410" fmla="*/ 734688 w 2604760"/>
                  <a:gd name="connsiteY1410" fmla="*/ 444323 h 1310219"/>
                  <a:gd name="connsiteX1411" fmla="*/ 735206 w 2604760"/>
                  <a:gd name="connsiteY1411" fmla="*/ 447079 h 1310219"/>
                  <a:gd name="connsiteX1412" fmla="*/ 735732 w 2604760"/>
                  <a:gd name="connsiteY1412" fmla="*/ 450436 h 1310219"/>
                  <a:gd name="connsiteX1413" fmla="*/ 736250 w 2604760"/>
                  <a:gd name="connsiteY1413" fmla="*/ 453342 h 1310219"/>
                  <a:gd name="connsiteX1414" fmla="*/ 736776 w 2604760"/>
                  <a:gd name="connsiteY1414" fmla="*/ 454962 h 1310219"/>
                  <a:gd name="connsiteX1415" fmla="*/ 737294 w 2604760"/>
                  <a:gd name="connsiteY1415" fmla="*/ 454820 h 1310219"/>
                  <a:gd name="connsiteX1416" fmla="*/ 737811 w 2604760"/>
                  <a:gd name="connsiteY1416" fmla="*/ 452832 h 1310219"/>
                  <a:gd name="connsiteX1417" fmla="*/ 738338 w 2604760"/>
                  <a:gd name="connsiteY1417" fmla="*/ 449309 h 1310219"/>
                  <a:gd name="connsiteX1418" fmla="*/ 738855 w 2604760"/>
                  <a:gd name="connsiteY1418" fmla="*/ 444883 h 1310219"/>
                  <a:gd name="connsiteX1419" fmla="*/ 739381 w 2604760"/>
                  <a:gd name="connsiteY1419" fmla="*/ 440365 h 1310219"/>
                  <a:gd name="connsiteX1420" fmla="*/ 739899 w 2604760"/>
                  <a:gd name="connsiteY1420" fmla="*/ 436491 h 1310219"/>
                  <a:gd name="connsiteX1421" fmla="*/ 740417 w 2604760"/>
                  <a:gd name="connsiteY1421" fmla="*/ 433727 h 1310219"/>
                  <a:gd name="connsiteX1422" fmla="*/ 740943 w 2604760"/>
                  <a:gd name="connsiteY1422" fmla="*/ 432191 h 1310219"/>
                  <a:gd name="connsiteX1423" fmla="*/ 741460 w 2604760"/>
                  <a:gd name="connsiteY1423" fmla="*/ 431723 h 1310219"/>
                  <a:gd name="connsiteX1424" fmla="*/ 741987 w 2604760"/>
                  <a:gd name="connsiteY1424" fmla="*/ 431873 h 1310219"/>
                  <a:gd name="connsiteX1425" fmla="*/ 742504 w 2604760"/>
                  <a:gd name="connsiteY1425" fmla="*/ 432032 h 1310219"/>
                  <a:gd name="connsiteX1426" fmla="*/ 743022 w 2604760"/>
                  <a:gd name="connsiteY1426" fmla="*/ 431523 h 1310219"/>
                  <a:gd name="connsiteX1427" fmla="*/ 743548 w 2604760"/>
                  <a:gd name="connsiteY1427" fmla="*/ 429869 h 1310219"/>
                  <a:gd name="connsiteX1428" fmla="*/ 744066 w 2604760"/>
                  <a:gd name="connsiteY1428" fmla="*/ 426930 h 1310219"/>
                  <a:gd name="connsiteX1429" fmla="*/ 744592 w 2604760"/>
                  <a:gd name="connsiteY1429" fmla="*/ 422997 h 1310219"/>
                  <a:gd name="connsiteX1430" fmla="*/ 745109 w 2604760"/>
                  <a:gd name="connsiteY1430" fmla="*/ 418605 h 1310219"/>
                  <a:gd name="connsiteX1431" fmla="*/ 745627 w 2604760"/>
                  <a:gd name="connsiteY1431" fmla="*/ 414455 h 1310219"/>
                  <a:gd name="connsiteX1432" fmla="*/ 746153 w 2604760"/>
                  <a:gd name="connsiteY1432" fmla="*/ 411257 h 1310219"/>
                  <a:gd name="connsiteX1433" fmla="*/ 746671 w 2604760"/>
                  <a:gd name="connsiteY1433" fmla="*/ 409620 h 1310219"/>
                  <a:gd name="connsiteX1434" fmla="*/ 747197 w 2604760"/>
                  <a:gd name="connsiteY1434" fmla="*/ 409854 h 1310219"/>
                  <a:gd name="connsiteX1435" fmla="*/ 747715 w 2604760"/>
                  <a:gd name="connsiteY1435" fmla="*/ 411808 h 1310219"/>
                  <a:gd name="connsiteX1436" fmla="*/ 748233 w 2604760"/>
                  <a:gd name="connsiteY1436" fmla="*/ 414864 h 1310219"/>
                  <a:gd name="connsiteX1437" fmla="*/ 748759 w 2604760"/>
                  <a:gd name="connsiteY1437" fmla="*/ 418120 h 1310219"/>
                  <a:gd name="connsiteX1438" fmla="*/ 749276 w 2604760"/>
                  <a:gd name="connsiteY1438" fmla="*/ 420592 h 1310219"/>
                  <a:gd name="connsiteX1439" fmla="*/ 749802 w 2604760"/>
                  <a:gd name="connsiteY1439" fmla="*/ 421402 h 1310219"/>
                  <a:gd name="connsiteX1440" fmla="*/ 750320 w 2604760"/>
                  <a:gd name="connsiteY1440" fmla="*/ 419957 h 1310219"/>
                  <a:gd name="connsiteX1441" fmla="*/ 750838 w 2604760"/>
                  <a:gd name="connsiteY1441" fmla="*/ 416100 h 1310219"/>
                  <a:gd name="connsiteX1442" fmla="*/ 751364 w 2604760"/>
                  <a:gd name="connsiteY1442" fmla="*/ 410204 h 1310219"/>
                  <a:gd name="connsiteX1443" fmla="*/ 751882 w 2604760"/>
                  <a:gd name="connsiteY1443" fmla="*/ 403182 h 1310219"/>
                  <a:gd name="connsiteX1444" fmla="*/ 752408 w 2604760"/>
                  <a:gd name="connsiteY1444" fmla="*/ 396193 h 1310219"/>
                  <a:gd name="connsiteX1445" fmla="*/ 752925 w 2604760"/>
                  <a:gd name="connsiteY1445" fmla="*/ 390448 h 1310219"/>
                  <a:gd name="connsiteX1446" fmla="*/ 753443 w 2604760"/>
                  <a:gd name="connsiteY1446" fmla="*/ 386974 h 1310219"/>
                  <a:gd name="connsiteX1447" fmla="*/ 753969 w 2604760"/>
                  <a:gd name="connsiteY1447" fmla="*/ 386481 h 1310219"/>
                  <a:gd name="connsiteX1448" fmla="*/ 754487 w 2604760"/>
                  <a:gd name="connsiteY1448" fmla="*/ 389153 h 1310219"/>
                  <a:gd name="connsiteX1449" fmla="*/ 755013 w 2604760"/>
                  <a:gd name="connsiteY1449" fmla="*/ 394589 h 1310219"/>
                  <a:gd name="connsiteX1450" fmla="*/ 755531 w 2604760"/>
                  <a:gd name="connsiteY1450" fmla="*/ 401754 h 1310219"/>
                  <a:gd name="connsiteX1451" fmla="*/ 756048 w 2604760"/>
                  <a:gd name="connsiteY1451" fmla="*/ 409252 h 1310219"/>
                  <a:gd name="connsiteX1452" fmla="*/ 756574 w 2604760"/>
                  <a:gd name="connsiteY1452" fmla="*/ 415649 h 1310219"/>
                  <a:gd name="connsiteX1453" fmla="*/ 757092 w 2604760"/>
                  <a:gd name="connsiteY1453" fmla="*/ 419724 h 1310219"/>
                  <a:gd name="connsiteX1454" fmla="*/ 757618 w 2604760"/>
                  <a:gd name="connsiteY1454" fmla="*/ 420667 h 1310219"/>
                  <a:gd name="connsiteX1455" fmla="*/ 758136 w 2604760"/>
                  <a:gd name="connsiteY1455" fmla="*/ 418237 h 1310219"/>
                  <a:gd name="connsiteX1456" fmla="*/ 758654 w 2604760"/>
                  <a:gd name="connsiteY1456" fmla="*/ 412868 h 1310219"/>
                  <a:gd name="connsiteX1457" fmla="*/ 759180 w 2604760"/>
                  <a:gd name="connsiteY1457" fmla="*/ 405570 h 1310219"/>
                  <a:gd name="connsiteX1458" fmla="*/ 759697 w 2604760"/>
                  <a:gd name="connsiteY1458" fmla="*/ 397721 h 1310219"/>
                  <a:gd name="connsiteX1459" fmla="*/ 760224 w 2604760"/>
                  <a:gd name="connsiteY1459" fmla="*/ 390823 h 1310219"/>
                  <a:gd name="connsiteX1460" fmla="*/ 760741 w 2604760"/>
                  <a:gd name="connsiteY1460" fmla="*/ 386214 h 1310219"/>
                  <a:gd name="connsiteX1461" fmla="*/ 761259 w 2604760"/>
                  <a:gd name="connsiteY1461" fmla="*/ 384853 h 1310219"/>
                  <a:gd name="connsiteX1462" fmla="*/ 761785 w 2604760"/>
                  <a:gd name="connsiteY1462" fmla="*/ 387166 h 1310219"/>
                  <a:gd name="connsiteX1463" fmla="*/ 762303 w 2604760"/>
                  <a:gd name="connsiteY1463" fmla="*/ 392903 h 1310219"/>
                  <a:gd name="connsiteX1464" fmla="*/ 762829 w 2604760"/>
                  <a:gd name="connsiteY1464" fmla="*/ 401161 h 1310219"/>
                  <a:gd name="connsiteX1465" fmla="*/ 763346 w 2604760"/>
                  <a:gd name="connsiteY1465" fmla="*/ 410597 h 1310219"/>
                  <a:gd name="connsiteX1466" fmla="*/ 763864 w 2604760"/>
                  <a:gd name="connsiteY1466" fmla="*/ 419715 h 1310219"/>
                  <a:gd name="connsiteX1467" fmla="*/ 764390 w 2604760"/>
                  <a:gd name="connsiteY1467" fmla="*/ 427097 h 1310219"/>
                  <a:gd name="connsiteX1468" fmla="*/ 764908 w 2604760"/>
                  <a:gd name="connsiteY1468" fmla="*/ 431690 h 1310219"/>
                  <a:gd name="connsiteX1469" fmla="*/ 765434 w 2604760"/>
                  <a:gd name="connsiteY1469" fmla="*/ 432909 h 1310219"/>
                  <a:gd name="connsiteX1470" fmla="*/ 765952 w 2604760"/>
                  <a:gd name="connsiteY1470" fmla="*/ 430821 h 1310219"/>
                  <a:gd name="connsiteX1471" fmla="*/ 766469 w 2604760"/>
                  <a:gd name="connsiteY1471" fmla="*/ 426070 h 1310219"/>
                  <a:gd name="connsiteX1472" fmla="*/ 766996 w 2604760"/>
                  <a:gd name="connsiteY1472" fmla="*/ 419790 h 1310219"/>
                  <a:gd name="connsiteX1473" fmla="*/ 767513 w 2604760"/>
                  <a:gd name="connsiteY1473" fmla="*/ 413369 h 1310219"/>
                  <a:gd name="connsiteX1474" fmla="*/ 768039 w 2604760"/>
                  <a:gd name="connsiteY1474" fmla="*/ 408175 h 1310219"/>
                  <a:gd name="connsiteX1475" fmla="*/ 768557 w 2604760"/>
                  <a:gd name="connsiteY1475" fmla="*/ 405353 h 1310219"/>
                  <a:gd name="connsiteX1476" fmla="*/ 769075 w 2604760"/>
                  <a:gd name="connsiteY1476" fmla="*/ 405570 h 1310219"/>
                  <a:gd name="connsiteX1477" fmla="*/ 769601 w 2604760"/>
                  <a:gd name="connsiteY1477" fmla="*/ 408985 h 1310219"/>
                  <a:gd name="connsiteX1478" fmla="*/ 770119 w 2604760"/>
                  <a:gd name="connsiteY1478" fmla="*/ 415173 h 1310219"/>
                  <a:gd name="connsiteX1479" fmla="*/ 770645 w 2604760"/>
                  <a:gd name="connsiteY1479" fmla="*/ 423239 h 1310219"/>
                  <a:gd name="connsiteX1480" fmla="*/ 771162 w 2604760"/>
                  <a:gd name="connsiteY1480" fmla="*/ 432007 h 1310219"/>
                  <a:gd name="connsiteX1481" fmla="*/ 771680 w 2604760"/>
                  <a:gd name="connsiteY1481" fmla="*/ 440182 h 1310219"/>
                  <a:gd name="connsiteX1482" fmla="*/ 772206 w 2604760"/>
                  <a:gd name="connsiteY1482" fmla="*/ 446645 h 1310219"/>
                  <a:gd name="connsiteX1483" fmla="*/ 772724 w 2604760"/>
                  <a:gd name="connsiteY1483" fmla="*/ 450603 h 1310219"/>
                  <a:gd name="connsiteX1484" fmla="*/ 773250 w 2604760"/>
                  <a:gd name="connsiteY1484" fmla="*/ 451738 h 1310219"/>
                  <a:gd name="connsiteX1485" fmla="*/ 773768 w 2604760"/>
                  <a:gd name="connsiteY1485" fmla="*/ 450244 h 1310219"/>
                  <a:gd name="connsiteX1486" fmla="*/ 774285 w 2604760"/>
                  <a:gd name="connsiteY1486" fmla="*/ 446770 h 1310219"/>
                  <a:gd name="connsiteX1487" fmla="*/ 774811 w 2604760"/>
                  <a:gd name="connsiteY1487" fmla="*/ 442311 h 1310219"/>
                  <a:gd name="connsiteX1488" fmla="*/ 775329 w 2604760"/>
                  <a:gd name="connsiteY1488" fmla="*/ 438011 h 1310219"/>
                  <a:gd name="connsiteX1489" fmla="*/ 775855 w 2604760"/>
                  <a:gd name="connsiteY1489" fmla="*/ 434846 h 1310219"/>
                  <a:gd name="connsiteX1490" fmla="*/ 776373 w 2604760"/>
                  <a:gd name="connsiteY1490" fmla="*/ 433535 h 1310219"/>
                  <a:gd name="connsiteX1491" fmla="*/ 776891 w 2604760"/>
                  <a:gd name="connsiteY1491" fmla="*/ 434420 h 1310219"/>
                  <a:gd name="connsiteX1492" fmla="*/ 777417 w 2604760"/>
                  <a:gd name="connsiteY1492" fmla="*/ 437451 h 1310219"/>
                  <a:gd name="connsiteX1493" fmla="*/ 777934 w 2604760"/>
                  <a:gd name="connsiteY1493" fmla="*/ 442194 h 1310219"/>
                  <a:gd name="connsiteX1494" fmla="*/ 778460 w 2604760"/>
                  <a:gd name="connsiteY1494" fmla="*/ 447864 h 1310219"/>
                  <a:gd name="connsiteX1495" fmla="*/ 778978 w 2604760"/>
                  <a:gd name="connsiteY1495" fmla="*/ 453542 h 1310219"/>
                  <a:gd name="connsiteX1496" fmla="*/ 779496 w 2604760"/>
                  <a:gd name="connsiteY1496" fmla="*/ 458344 h 1310219"/>
                  <a:gd name="connsiteX1497" fmla="*/ 780022 w 2604760"/>
                  <a:gd name="connsiteY1497" fmla="*/ 461634 h 1310219"/>
                  <a:gd name="connsiteX1498" fmla="*/ 780540 w 2604760"/>
                  <a:gd name="connsiteY1498" fmla="*/ 463111 h 1310219"/>
                  <a:gd name="connsiteX1499" fmla="*/ 781066 w 2604760"/>
                  <a:gd name="connsiteY1499" fmla="*/ 462844 h 1310219"/>
                  <a:gd name="connsiteX1500" fmla="*/ 781583 w 2604760"/>
                  <a:gd name="connsiteY1500" fmla="*/ 461208 h 1310219"/>
                  <a:gd name="connsiteX1501" fmla="*/ 782101 w 2604760"/>
                  <a:gd name="connsiteY1501" fmla="*/ 458853 h 1310219"/>
                  <a:gd name="connsiteX1502" fmla="*/ 782627 w 2604760"/>
                  <a:gd name="connsiteY1502" fmla="*/ 456523 h 1310219"/>
                  <a:gd name="connsiteX1503" fmla="*/ 783145 w 2604760"/>
                  <a:gd name="connsiteY1503" fmla="*/ 454845 h 1310219"/>
                  <a:gd name="connsiteX1504" fmla="*/ 783671 w 2604760"/>
                  <a:gd name="connsiteY1504" fmla="*/ 454185 h 1310219"/>
                  <a:gd name="connsiteX1505" fmla="*/ 784189 w 2604760"/>
                  <a:gd name="connsiteY1505" fmla="*/ 454628 h 1310219"/>
                  <a:gd name="connsiteX1506" fmla="*/ 784706 w 2604760"/>
                  <a:gd name="connsiteY1506" fmla="*/ 456031 h 1310219"/>
                  <a:gd name="connsiteX1507" fmla="*/ 785233 w 2604760"/>
                  <a:gd name="connsiteY1507" fmla="*/ 458001 h 1310219"/>
                  <a:gd name="connsiteX1508" fmla="*/ 785750 w 2604760"/>
                  <a:gd name="connsiteY1508" fmla="*/ 459972 h 1310219"/>
                  <a:gd name="connsiteX1509" fmla="*/ 786276 w 2604760"/>
                  <a:gd name="connsiteY1509" fmla="*/ 461358 h 1310219"/>
                  <a:gd name="connsiteX1510" fmla="*/ 786794 w 2604760"/>
                  <a:gd name="connsiteY1510" fmla="*/ 461709 h 1310219"/>
                  <a:gd name="connsiteX1511" fmla="*/ 787312 w 2604760"/>
                  <a:gd name="connsiteY1511" fmla="*/ 460890 h 1310219"/>
                  <a:gd name="connsiteX1512" fmla="*/ 787838 w 2604760"/>
                  <a:gd name="connsiteY1512" fmla="*/ 459112 h 1310219"/>
                  <a:gd name="connsiteX1513" fmla="*/ 788355 w 2604760"/>
                  <a:gd name="connsiteY1513" fmla="*/ 456807 h 1310219"/>
                  <a:gd name="connsiteX1514" fmla="*/ 788882 w 2604760"/>
                  <a:gd name="connsiteY1514" fmla="*/ 454511 h 1310219"/>
                  <a:gd name="connsiteX1515" fmla="*/ 789399 w 2604760"/>
                  <a:gd name="connsiteY1515" fmla="*/ 452841 h 1310219"/>
                  <a:gd name="connsiteX1516" fmla="*/ 789917 w 2604760"/>
                  <a:gd name="connsiteY1516" fmla="*/ 452273 h 1310219"/>
                  <a:gd name="connsiteX1517" fmla="*/ 790443 w 2604760"/>
                  <a:gd name="connsiteY1517" fmla="*/ 453041 h 1310219"/>
                  <a:gd name="connsiteX1518" fmla="*/ 790961 w 2604760"/>
                  <a:gd name="connsiteY1518" fmla="*/ 454978 h 1310219"/>
                  <a:gd name="connsiteX1519" fmla="*/ 791487 w 2604760"/>
                  <a:gd name="connsiteY1519" fmla="*/ 457567 h 1310219"/>
                  <a:gd name="connsiteX1520" fmla="*/ 792005 w 2604760"/>
                  <a:gd name="connsiteY1520" fmla="*/ 460047 h 1310219"/>
                  <a:gd name="connsiteX1521" fmla="*/ 792522 w 2604760"/>
                  <a:gd name="connsiteY1521" fmla="*/ 461659 h 1310219"/>
                  <a:gd name="connsiteX1522" fmla="*/ 793048 w 2604760"/>
                  <a:gd name="connsiteY1522" fmla="*/ 461675 h 1310219"/>
                  <a:gd name="connsiteX1523" fmla="*/ 793566 w 2604760"/>
                  <a:gd name="connsiteY1523" fmla="*/ 459638 h 1310219"/>
                  <a:gd name="connsiteX1524" fmla="*/ 794092 w 2604760"/>
                  <a:gd name="connsiteY1524" fmla="*/ 455463 h 1310219"/>
                  <a:gd name="connsiteX1525" fmla="*/ 794610 w 2604760"/>
                  <a:gd name="connsiteY1525" fmla="*/ 449584 h 1310219"/>
                  <a:gd name="connsiteX1526" fmla="*/ 795128 w 2604760"/>
                  <a:gd name="connsiteY1526" fmla="*/ 442887 h 1310219"/>
                  <a:gd name="connsiteX1527" fmla="*/ 795654 w 2604760"/>
                  <a:gd name="connsiteY1527" fmla="*/ 436441 h 1310219"/>
                  <a:gd name="connsiteX1528" fmla="*/ 796171 w 2604760"/>
                  <a:gd name="connsiteY1528" fmla="*/ 431322 h 1310219"/>
                  <a:gd name="connsiteX1529" fmla="*/ 796697 w 2604760"/>
                  <a:gd name="connsiteY1529" fmla="*/ 428400 h 1310219"/>
                  <a:gd name="connsiteX1530" fmla="*/ 797215 w 2604760"/>
                  <a:gd name="connsiteY1530" fmla="*/ 428208 h 1310219"/>
                  <a:gd name="connsiteX1531" fmla="*/ 797733 w 2604760"/>
                  <a:gd name="connsiteY1531" fmla="*/ 430754 h 1310219"/>
                  <a:gd name="connsiteX1532" fmla="*/ 798259 w 2604760"/>
                  <a:gd name="connsiteY1532" fmla="*/ 435456 h 1310219"/>
                  <a:gd name="connsiteX1533" fmla="*/ 798777 w 2604760"/>
                  <a:gd name="connsiteY1533" fmla="*/ 441175 h 1310219"/>
                  <a:gd name="connsiteX1534" fmla="*/ 799303 w 2604760"/>
                  <a:gd name="connsiteY1534" fmla="*/ 446503 h 1310219"/>
                  <a:gd name="connsiteX1535" fmla="*/ 799820 w 2604760"/>
                  <a:gd name="connsiteY1535" fmla="*/ 450102 h 1310219"/>
                  <a:gd name="connsiteX1536" fmla="*/ 800338 w 2604760"/>
                  <a:gd name="connsiteY1536" fmla="*/ 450878 h 1310219"/>
                  <a:gd name="connsiteX1537" fmla="*/ 800864 w 2604760"/>
                  <a:gd name="connsiteY1537" fmla="*/ 448240 h 1310219"/>
                  <a:gd name="connsiteX1538" fmla="*/ 801382 w 2604760"/>
                  <a:gd name="connsiteY1538" fmla="*/ 442211 h 1310219"/>
                  <a:gd name="connsiteX1539" fmla="*/ 801908 w 2604760"/>
                  <a:gd name="connsiteY1539" fmla="*/ 433518 h 1310219"/>
                  <a:gd name="connsiteX1540" fmla="*/ 802426 w 2604760"/>
                  <a:gd name="connsiteY1540" fmla="*/ 423456 h 1310219"/>
                  <a:gd name="connsiteX1541" fmla="*/ 802943 w 2604760"/>
                  <a:gd name="connsiteY1541" fmla="*/ 413603 h 1310219"/>
                  <a:gd name="connsiteX1542" fmla="*/ 803469 w 2604760"/>
                  <a:gd name="connsiteY1542" fmla="*/ 405520 h 1310219"/>
                  <a:gd name="connsiteX1543" fmla="*/ 803987 w 2604760"/>
                  <a:gd name="connsiteY1543" fmla="*/ 400451 h 1310219"/>
                  <a:gd name="connsiteX1544" fmla="*/ 804513 w 2604760"/>
                  <a:gd name="connsiteY1544" fmla="*/ 399165 h 1310219"/>
                  <a:gd name="connsiteX1545" fmla="*/ 805031 w 2604760"/>
                  <a:gd name="connsiteY1545" fmla="*/ 401729 h 1310219"/>
                  <a:gd name="connsiteX1546" fmla="*/ 805549 w 2604760"/>
                  <a:gd name="connsiteY1546" fmla="*/ 407449 h 1310219"/>
                  <a:gd name="connsiteX1547" fmla="*/ 806075 w 2604760"/>
                  <a:gd name="connsiteY1547" fmla="*/ 414997 h 1310219"/>
                  <a:gd name="connsiteX1548" fmla="*/ 806592 w 2604760"/>
                  <a:gd name="connsiteY1548" fmla="*/ 422696 h 1310219"/>
                  <a:gd name="connsiteX1549" fmla="*/ 807119 w 2604760"/>
                  <a:gd name="connsiteY1549" fmla="*/ 428850 h 1310219"/>
                  <a:gd name="connsiteX1550" fmla="*/ 807636 w 2604760"/>
                  <a:gd name="connsiteY1550" fmla="*/ 432090 h 1310219"/>
                  <a:gd name="connsiteX1551" fmla="*/ 808154 w 2604760"/>
                  <a:gd name="connsiteY1551" fmla="*/ 431598 h 1310219"/>
                  <a:gd name="connsiteX1552" fmla="*/ 808680 w 2604760"/>
                  <a:gd name="connsiteY1552" fmla="*/ 427222 h 1310219"/>
                  <a:gd name="connsiteX1553" fmla="*/ 809198 w 2604760"/>
                  <a:gd name="connsiteY1553" fmla="*/ 419573 h 1310219"/>
                  <a:gd name="connsiteX1554" fmla="*/ 809724 w 2604760"/>
                  <a:gd name="connsiteY1554" fmla="*/ 409895 h 1310219"/>
                  <a:gd name="connsiteX1555" fmla="*/ 810241 w 2604760"/>
                  <a:gd name="connsiteY1555" fmla="*/ 399800 h 1310219"/>
                  <a:gd name="connsiteX1556" fmla="*/ 810759 w 2604760"/>
                  <a:gd name="connsiteY1556" fmla="*/ 390932 h 1310219"/>
                  <a:gd name="connsiteX1557" fmla="*/ 811285 w 2604760"/>
                  <a:gd name="connsiteY1557" fmla="*/ 384719 h 1310219"/>
                  <a:gd name="connsiteX1558" fmla="*/ 811803 w 2604760"/>
                  <a:gd name="connsiteY1558" fmla="*/ 382064 h 1310219"/>
                  <a:gd name="connsiteX1559" fmla="*/ 812329 w 2604760"/>
                  <a:gd name="connsiteY1559" fmla="*/ 383250 h 1310219"/>
                  <a:gd name="connsiteX1560" fmla="*/ 812847 w 2604760"/>
                  <a:gd name="connsiteY1560" fmla="*/ 387834 h 1310219"/>
                  <a:gd name="connsiteX1561" fmla="*/ 813365 w 2604760"/>
                  <a:gd name="connsiteY1561" fmla="*/ 394773 h 1310219"/>
                  <a:gd name="connsiteX1562" fmla="*/ 813890 w 2604760"/>
                  <a:gd name="connsiteY1562" fmla="*/ 402639 h 1310219"/>
                  <a:gd name="connsiteX1563" fmla="*/ 814408 w 2604760"/>
                  <a:gd name="connsiteY1563" fmla="*/ 409870 h 1310219"/>
                  <a:gd name="connsiteX1564" fmla="*/ 814934 w 2604760"/>
                  <a:gd name="connsiteY1564" fmla="*/ 415139 h 1310219"/>
                  <a:gd name="connsiteX1565" fmla="*/ 815452 w 2604760"/>
                  <a:gd name="connsiteY1565" fmla="*/ 417503 h 1310219"/>
                  <a:gd name="connsiteX1566" fmla="*/ 815970 w 2604760"/>
                  <a:gd name="connsiteY1566" fmla="*/ 416617 h 1310219"/>
                  <a:gd name="connsiteX1567" fmla="*/ 816496 w 2604760"/>
                  <a:gd name="connsiteY1567" fmla="*/ 412751 h 1310219"/>
                  <a:gd name="connsiteX1568" fmla="*/ 817014 w 2604760"/>
                  <a:gd name="connsiteY1568" fmla="*/ 406731 h 1310219"/>
                  <a:gd name="connsiteX1569" fmla="*/ 817540 w 2604760"/>
                  <a:gd name="connsiteY1569" fmla="*/ 399741 h 1310219"/>
                  <a:gd name="connsiteX1570" fmla="*/ 818057 w 2604760"/>
                  <a:gd name="connsiteY1570" fmla="*/ 393120 h 1310219"/>
                  <a:gd name="connsiteX1571" fmla="*/ 818575 w 2604760"/>
                  <a:gd name="connsiteY1571" fmla="*/ 388051 h 1310219"/>
                  <a:gd name="connsiteX1572" fmla="*/ 819101 w 2604760"/>
                  <a:gd name="connsiteY1572" fmla="*/ 385371 h 1310219"/>
                  <a:gd name="connsiteX1573" fmla="*/ 819619 w 2604760"/>
                  <a:gd name="connsiteY1573" fmla="*/ 385438 h 1310219"/>
                  <a:gd name="connsiteX1574" fmla="*/ 820145 w 2604760"/>
                  <a:gd name="connsiteY1574" fmla="*/ 388143 h 1310219"/>
                  <a:gd name="connsiteX1575" fmla="*/ 820663 w 2604760"/>
                  <a:gd name="connsiteY1575" fmla="*/ 392911 h 1310219"/>
                  <a:gd name="connsiteX1576" fmla="*/ 821180 w 2604760"/>
                  <a:gd name="connsiteY1576" fmla="*/ 398856 h 1310219"/>
                  <a:gd name="connsiteX1577" fmla="*/ 821706 w 2604760"/>
                  <a:gd name="connsiteY1577" fmla="*/ 404927 h 1310219"/>
                  <a:gd name="connsiteX1578" fmla="*/ 822224 w 2604760"/>
                  <a:gd name="connsiteY1578" fmla="*/ 410104 h 1310219"/>
                  <a:gd name="connsiteX1579" fmla="*/ 822750 w 2604760"/>
                  <a:gd name="connsiteY1579" fmla="*/ 413636 h 1310219"/>
                  <a:gd name="connsiteX1580" fmla="*/ 823268 w 2604760"/>
                  <a:gd name="connsiteY1580" fmla="*/ 415181 h 1310219"/>
                  <a:gd name="connsiteX1581" fmla="*/ 823786 w 2604760"/>
                  <a:gd name="connsiteY1581" fmla="*/ 414780 h 1310219"/>
                  <a:gd name="connsiteX1582" fmla="*/ 824312 w 2604760"/>
                  <a:gd name="connsiteY1582" fmla="*/ 412868 h 1310219"/>
                  <a:gd name="connsiteX1583" fmla="*/ 824829 w 2604760"/>
                  <a:gd name="connsiteY1583" fmla="*/ 410138 h 1310219"/>
                  <a:gd name="connsiteX1584" fmla="*/ 825355 w 2604760"/>
                  <a:gd name="connsiteY1584" fmla="*/ 407390 h 1310219"/>
                  <a:gd name="connsiteX1585" fmla="*/ 825873 w 2604760"/>
                  <a:gd name="connsiteY1585" fmla="*/ 405378 h 1310219"/>
                  <a:gd name="connsiteX1586" fmla="*/ 826391 w 2604760"/>
                  <a:gd name="connsiteY1586" fmla="*/ 404626 h 1310219"/>
                  <a:gd name="connsiteX1587" fmla="*/ 826917 w 2604760"/>
                  <a:gd name="connsiteY1587" fmla="*/ 405328 h 1310219"/>
                  <a:gd name="connsiteX1588" fmla="*/ 827435 w 2604760"/>
                  <a:gd name="connsiteY1588" fmla="*/ 407399 h 1310219"/>
                  <a:gd name="connsiteX1589" fmla="*/ 827961 w 2604760"/>
                  <a:gd name="connsiteY1589" fmla="*/ 410505 h 1310219"/>
                  <a:gd name="connsiteX1590" fmla="*/ 828478 w 2604760"/>
                  <a:gd name="connsiteY1590" fmla="*/ 414171 h 1310219"/>
                  <a:gd name="connsiteX1591" fmla="*/ 828996 w 2604760"/>
                  <a:gd name="connsiteY1591" fmla="*/ 417778 h 1310219"/>
                  <a:gd name="connsiteX1592" fmla="*/ 829522 w 2604760"/>
                  <a:gd name="connsiteY1592" fmla="*/ 420751 h 1310219"/>
                  <a:gd name="connsiteX1593" fmla="*/ 830040 w 2604760"/>
                  <a:gd name="connsiteY1593" fmla="*/ 422721 h 1310219"/>
                  <a:gd name="connsiteX1594" fmla="*/ 830566 w 2604760"/>
                  <a:gd name="connsiteY1594" fmla="*/ 423632 h 1310219"/>
                  <a:gd name="connsiteX1595" fmla="*/ 831084 w 2604760"/>
                  <a:gd name="connsiteY1595" fmla="*/ 423690 h 1310219"/>
                  <a:gd name="connsiteX1596" fmla="*/ 831601 w 2604760"/>
                  <a:gd name="connsiteY1596" fmla="*/ 423289 h 1310219"/>
                  <a:gd name="connsiteX1597" fmla="*/ 832127 w 2604760"/>
                  <a:gd name="connsiteY1597" fmla="*/ 422922 h 1310219"/>
                  <a:gd name="connsiteX1598" fmla="*/ 832645 w 2604760"/>
                  <a:gd name="connsiteY1598" fmla="*/ 423097 h 1310219"/>
                  <a:gd name="connsiteX1599" fmla="*/ 833171 w 2604760"/>
                  <a:gd name="connsiteY1599" fmla="*/ 424199 h 1310219"/>
                  <a:gd name="connsiteX1600" fmla="*/ 833689 w 2604760"/>
                  <a:gd name="connsiteY1600" fmla="*/ 426379 h 1310219"/>
                  <a:gd name="connsiteX1601" fmla="*/ 834207 w 2604760"/>
                  <a:gd name="connsiteY1601" fmla="*/ 429460 h 1310219"/>
                  <a:gd name="connsiteX1602" fmla="*/ 834733 w 2604760"/>
                  <a:gd name="connsiteY1602" fmla="*/ 433009 h 1310219"/>
                  <a:gd name="connsiteX1603" fmla="*/ 835250 w 2604760"/>
                  <a:gd name="connsiteY1603" fmla="*/ 436457 h 1310219"/>
                  <a:gd name="connsiteX1604" fmla="*/ 835777 w 2604760"/>
                  <a:gd name="connsiteY1604" fmla="*/ 439230 h 1310219"/>
                  <a:gd name="connsiteX1605" fmla="*/ 836294 w 2604760"/>
                  <a:gd name="connsiteY1605" fmla="*/ 440833 h 1310219"/>
                  <a:gd name="connsiteX1606" fmla="*/ 836812 w 2604760"/>
                  <a:gd name="connsiteY1606" fmla="*/ 440933 h 1310219"/>
                  <a:gd name="connsiteX1607" fmla="*/ 837338 w 2604760"/>
                  <a:gd name="connsiteY1607" fmla="*/ 439547 h 1310219"/>
                  <a:gd name="connsiteX1608" fmla="*/ 837856 w 2604760"/>
                  <a:gd name="connsiteY1608" fmla="*/ 437034 h 1310219"/>
                  <a:gd name="connsiteX1609" fmla="*/ 838382 w 2604760"/>
                  <a:gd name="connsiteY1609" fmla="*/ 434103 h 1310219"/>
                  <a:gd name="connsiteX1610" fmla="*/ 838900 w 2604760"/>
                  <a:gd name="connsiteY1610" fmla="*/ 431531 h 1310219"/>
                  <a:gd name="connsiteX1611" fmla="*/ 839417 w 2604760"/>
                  <a:gd name="connsiteY1611" fmla="*/ 430070 h 1310219"/>
                  <a:gd name="connsiteX1612" fmla="*/ 839943 w 2604760"/>
                  <a:gd name="connsiteY1612" fmla="*/ 430337 h 1310219"/>
                  <a:gd name="connsiteX1613" fmla="*/ 840461 w 2604760"/>
                  <a:gd name="connsiteY1613" fmla="*/ 432658 h 1310219"/>
                  <a:gd name="connsiteX1614" fmla="*/ 840987 w 2604760"/>
                  <a:gd name="connsiteY1614" fmla="*/ 436959 h 1310219"/>
                  <a:gd name="connsiteX1615" fmla="*/ 841505 w 2604760"/>
                  <a:gd name="connsiteY1615" fmla="*/ 442687 h 1310219"/>
                  <a:gd name="connsiteX1616" fmla="*/ 842023 w 2604760"/>
                  <a:gd name="connsiteY1616" fmla="*/ 448849 h 1310219"/>
                  <a:gd name="connsiteX1617" fmla="*/ 842549 w 2604760"/>
                  <a:gd name="connsiteY1617" fmla="*/ 454327 h 1310219"/>
                  <a:gd name="connsiteX1618" fmla="*/ 843066 w 2604760"/>
                  <a:gd name="connsiteY1618" fmla="*/ 458060 h 1310219"/>
                  <a:gd name="connsiteX1619" fmla="*/ 843592 w 2604760"/>
                  <a:gd name="connsiteY1619" fmla="*/ 459262 h 1310219"/>
                  <a:gd name="connsiteX1620" fmla="*/ 844110 w 2604760"/>
                  <a:gd name="connsiteY1620" fmla="*/ 457550 h 1310219"/>
                  <a:gd name="connsiteX1621" fmla="*/ 844628 w 2604760"/>
                  <a:gd name="connsiteY1621" fmla="*/ 453091 h 1310219"/>
                  <a:gd name="connsiteX1622" fmla="*/ 845154 w 2604760"/>
                  <a:gd name="connsiteY1622" fmla="*/ 446595 h 1310219"/>
                  <a:gd name="connsiteX1623" fmla="*/ 845672 w 2604760"/>
                  <a:gd name="connsiteY1623" fmla="*/ 439255 h 1310219"/>
                  <a:gd name="connsiteX1624" fmla="*/ 846198 w 2604760"/>
                  <a:gd name="connsiteY1624" fmla="*/ 432408 h 1310219"/>
                  <a:gd name="connsiteX1625" fmla="*/ 846715 w 2604760"/>
                  <a:gd name="connsiteY1625" fmla="*/ 427356 h 1310219"/>
                  <a:gd name="connsiteX1626" fmla="*/ 847233 w 2604760"/>
                  <a:gd name="connsiteY1626" fmla="*/ 425076 h 1310219"/>
                  <a:gd name="connsiteX1627" fmla="*/ 847759 w 2604760"/>
                  <a:gd name="connsiteY1627" fmla="*/ 426128 h 1310219"/>
                  <a:gd name="connsiteX1628" fmla="*/ 848277 w 2604760"/>
                  <a:gd name="connsiteY1628" fmla="*/ 430437 h 1310219"/>
                  <a:gd name="connsiteX1629" fmla="*/ 848803 w 2604760"/>
                  <a:gd name="connsiteY1629" fmla="*/ 437226 h 1310219"/>
                  <a:gd name="connsiteX1630" fmla="*/ 849321 w 2604760"/>
                  <a:gd name="connsiteY1630" fmla="*/ 445142 h 1310219"/>
                  <a:gd name="connsiteX1631" fmla="*/ 849838 w 2604760"/>
                  <a:gd name="connsiteY1631" fmla="*/ 452574 h 1310219"/>
                  <a:gd name="connsiteX1632" fmla="*/ 850364 w 2604760"/>
                  <a:gd name="connsiteY1632" fmla="*/ 457959 h 1310219"/>
                  <a:gd name="connsiteX1633" fmla="*/ 850882 w 2604760"/>
                  <a:gd name="connsiteY1633" fmla="*/ 460122 h 1310219"/>
                  <a:gd name="connsiteX1634" fmla="*/ 851408 w 2604760"/>
                  <a:gd name="connsiteY1634" fmla="*/ 458419 h 1310219"/>
                  <a:gd name="connsiteX1635" fmla="*/ 851926 w 2604760"/>
                  <a:gd name="connsiteY1635" fmla="*/ 452907 h 1310219"/>
                  <a:gd name="connsiteX1636" fmla="*/ 852444 w 2604760"/>
                  <a:gd name="connsiteY1636" fmla="*/ 444374 h 1310219"/>
                  <a:gd name="connsiteX1637" fmla="*/ 852970 w 2604760"/>
                  <a:gd name="connsiteY1637" fmla="*/ 434203 h 1310219"/>
                  <a:gd name="connsiteX1638" fmla="*/ 853487 w 2604760"/>
                  <a:gd name="connsiteY1638" fmla="*/ 424091 h 1310219"/>
                  <a:gd name="connsiteX1639" fmla="*/ 854014 w 2604760"/>
                  <a:gd name="connsiteY1639" fmla="*/ 415682 h 1310219"/>
                  <a:gd name="connsiteX1640" fmla="*/ 854531 w 2604760"/>
                  <a:gd name="connsiteY1640" fmla="*/ 410321 h 1310219"/>
                  <a:gd name="connsiteX1641" fmla="*/ 855049 w 2604760"/>
                  <a:gd name="connsiteY1641" fmla="*/ 408793 h 1310219"/>
                  <a:gd name="connsiteX1642" fmla="*/ 855575 w 2604760"/>
                  <a:gd name="connsiteY1642" fmla="*/ 411131 h 1310219"/>
                  <a:gd name="connsiteX1643" fmla="*/ 856093 w 2604760"/>
                  <a:gd name="connsiteY1643" fmla="*/ 416651 h 1310219"/>
                  <a:gd name="connsiteX1644" fmla="*/ 856619 w 2604760"/>
                  <a:gd name="connsiteY1644" fmla="*/ 424007 h 1310219"/>
                  <a:gd name="connsiteX1645" fmla="*/ 857136 w 2604760"/>
                  <a:gd name="connsiteY1645" fmla="*/ 431523 h 1310219"/>
                  <a:gd name="connsiteX1646" fmla="*/ 857654 w 2604760"/>
                  <a:gd name="connsiteY1646" fmla="*/ 437535 h 1310219"/>
                  <a:gd name="connsiteX1647" fmla="*/ 858180 w 2604760"/>
                  <a:gd name="connsiteY1647" fmla="*/ 440674 h 1310219"/>
                  <a:gd name="connsiteX1648" fmla="*/ 858698 w 2604760"/>
                  <a:gd name="connsiteY1648" fmla="*/ 440132 h 1310219"/>
                  <a:gd name="connsiteX1649" fmla="*/ 859224 w 2604760"/>
                  <a:gd name="connsiteY1649" fmla="*/ 435773 h 1310219"/>
                  <a:gd name="connsiteX1650" fmla="*/ 859742 w 2604760"/>
                  <a:gd name="connsiteY1650" fmla="*/ 428199 h 1310219"/>
                  <a:gd name="connsiteX1651" fmla="*/ 860260 w 2604760"/>
                  <a:gd name="connsiteY1651" fmla="*/ 418613 h 1310219"/>
                  <a:gd name="connsiteX1652" fmla="*/ 860786 w 2604760"/>
                  <a:gd name="connsiteY1652" fmla="*/ 408568 h 1310219"/>
                  <a:gd name="connsiteX1653" fmla="*/ 861303 w 2604760"/>
                  <a:gd name="connsiteY1653" fmla="*/ 399650 h 1310219"/>
                  <a:gd name="connsiteX1654" fmla="*/ 861829 w 2604760"/>
                  <a:gd name="connsiteY1654" fmla="*/ 393153 h 1310219"/>
                  <a:gd name="connsiteX1655" fmla="*/ 862347 w 2604760"/>
                  <a:gd name="connsiteY1655" fmla="*/ 389855 h 1310219"/>
                  <a:gd name="connsiteX1656" fmla="*/ 862865 w 2604760"/>
                  <a:gd name="connsiteY1656" fmla="*/ 389897 h 1310219"/>
                  <a:gd name="connsiteX1657" fmla="*/ 863391 w 2604760"/>
                  <a:gd name="connsiteY1657" fmla="*/ 392794 h 1310219"/>
                  <a:gd name="connsiteX1658" fmla="*/ 863909 w 2604760"/>
                  <a:gd name="connsiteY1658" fmla="*/ 397579 h 1310219"/>
                  <a:gd name="connsiteX1659" fmla="*/ 864435 w 2604760"/>
                  <a:gd name="connsiteY1659" fmla="*/ 402973 h 1310219"/>
                  <a:gd name="connsiteX1660" fmla="*/ 864952 w 2604760"/>
                  <a:gd name="connsiteY1660" fmla="*/ 407658 h 1310219"/>
                  <a:gd name="connsiteX1661" fmla="*/ 865470 w 2604760"/>
                  <a:gd name="connsiteY1661" fmla="*/ 410513 h 1310219"/>
                  <a:gd name="connsiteX1662" fmla="*/ 865996 w 2604760"/>
                  <a:gd name="connsiteY1662" fmla="*/ 410847 h 1310219"/>
                  <a:gd name="connsiteX1663" fmla="*/ 866514 w 2604760"/>
                  <a:gd name="connsiteY1663" fmla="*/ 408493 h 1310219"/>
                  <a:gd name="connsiteX1664" fmla="*/ 867040 w 2604760"/>
                  <a:gd name="connsiteY1664" fmla="*/ 403808 h 1310219"/>
                  <a:gd name="connsiteX1665" fmla="*/ 867558 w 2604760"/>
                  <a:gd name="connsiteY1665" fmla="*/ 397595 h 1310219"/>
                  <a:gd name="connsiteX1666" fmla="*/ 868075 w 2604760"/>
                  <a:gd name="connsiteY1666" fmla="*/ 390915 h 1310219"/>
                  <a:gd name="connsiteX1667" fmla="*/ 868601 w 2604760"/>
                  <a:gd name="connsiteY1667" fmla="*/ 384861 h 1310219"/>
                  <a:gd name="connsiteX1668" fmla="*/ 869119 w 2604760"/>
                  <a:gd name="connsiteY1668" fmla="*/ 380277 h 1310219"/>
                  <a:gd name="connsiteX1669" fmla="*/ 869645 w 2604760"/>
                  <a:gd name="connsiteY1669" fmla="*/ 377655 h 1310219"/>
                  <a:gd name="connsiteX1670" fmla="*/ 870163 w 2604760"/>
                  <a:gd name="connsiteY1670" fmla="*/ 377012 h 1310219"/>
                  <a:gd name="connsiteX1671" fmla="*/ 870681 w 2604760"/>
                  <a:gd name="connsiteY1671" fmla="*/ 378039 h 1310219"/>
                  <a:gd name="connsiteX1672" fmla="*/ 871207 w 2604760"/>
                  <a:gd name="connsiteY1672" fmla="*/ 380152 h 1310219"/>
                  <a:gd name="connsiteX1673" fmla="*/ 871724 w 2604760"/>
                  <a:gd name="connsiteY1673" fmla="*/ 382657 h 1310219"/>
                  <a:gd name="connsiteX1674" fmla="*/ 872250 w 2604760"/>
                  <a:gd name="connsiteY1674" fmla="*/ 384786 h 1310219"/>
                  <a:gd name="connsiteX1675" fmla="*/ 872768 w 2604760"/>
                  <a:gd name="connsiteY1675" fmla="*/ 385955 h 1310219"/>
                  <a:gd name="connsiteX1676" fmla="*/ 873286 w 2604760"/>
                  <a:gd name="connsiteY1676" fmla="*/ 385855 h 1310219"/>
                  <a:gd name="connsiteX1677" fmla="*/ 873812 w 2604760"/>
                  <a:gd name="connsiteY1677" fmla="*/ 384552 h 1310219"/>
                  <a:gd name="connsiteX1678" fmla="*/ 874330 w 2604760"/>
                  <a:gd name="connsiteY1678" fmla="*/ 382365 h 1310219"/>
                  <a:gd name="connsiteX1679" fmla="*/ 874856 w 2604760"/>
                  <a:gd name="connsiteY1679" fmla="*/ 379801 h 1310219"/>
                  <a:gd name="connsiteX1680" fmla="*/ 875373 w 2604760"/>
                  <a:gd name="connsiteY1680" fmla="*/ 377421 h 1310219"/>
                  <a:gd name="connsiteX1681" fmla="*/ 875891 w 2604760"/>
                  <a:gd name="connsiteY1681" fmla="*/ 375735 h 1310219"/>
                  <a:gd name="connsiteX1682" fmla="*/ 876417 w 2604760"/>
                  <a:gd name="connsiteY1682" fmla="*/ 375050 h 1310219"/>
                  <a:gd name="connsiteX1683" fmla="*/ 876935 w 2604760"/>
                  <a:gd name="connsiteY1683" fmla="*/ 375401 h 1310219"/>
                  <a:gd name="connsiteX1684" fmla="*/ 877461 w 2604760"/>
                  <a:gd name="connsiteY1684" fmla="*/ 376536 h 1310219"/>
                  <a:gd name="connsiteX1685" fmla="*/ 877979 w 2604760"/>
                  <a:gd name="connsiteY1685" fmla="*/ 378056 h 1310219"/>
                  <a:gd name="connsiteX1686" fmla="*/ 878496 w 2604760"/>
                  <a:gd name="connsiteY1686" fmla="*/ 379492 h 1310219"/>
                  <a:gd name="connsiteX1687" fmla="*/ 879022 w 2604760"/>
                  <a:gd name="connsiteY1687" fmla="*/ 380436 h 1310219"/>
                  <a:gd name="connsiteX1688" fmla="*/ 879540 w 2604760"/>
                  <a:gd name="connsiteY1688" fmla="*/ 380553 h 1310219"/>
                  <a:gd name="connsiteX1689" fmla="*/ 880066 w 2604760"/>
                  <a:gd name="connsiteY1689" fmla="*/ 379709 h 1310219"/>
                  <a:gd name="connsiteX1690" fmla="*/ 880584 w 2604760"/>
                  <a:gd name="connsiteY1690" fmla="*/ 378039 h 1310219"/>
                  <a:gd name="connsiteX1691" fmla="*/ 881102 w 2604760"/>
                  <a:gd name="connsiteY1691" fmla="*/ 375977 h 1310219"/>
                  <a:gd name="connsiteX1692" fmla="*/ 881628 w 2604760"/>
                  <a:gd name="connsiteY1692" fmla="*/ 374090 h 1310219"/>
                  <a:gd name="connsiteX1693" fmla="*/ 882146 w 2604760"/>
                  <a:gd name="connsiteY1693" fmla="*/ 372929 h 1310219"/>
                  <a:gd name="connsiteX1694" fmla="*/ 882672 w 2604760"/>
                  <a:gd name="connsiteY1694" fmla="*/ 372904 h 1310219"/>
                  <a:gd name="connsiteX1695" fmla="*/ 883189 w 2604760"/>
                  <a:gd name="connsiteY1695" fmla="*/ 374248 h 1310219"/>
                  <a:gd name="connsiteX1696" fmla="*/ 883707 w 2604760"/>
                  <a:gd name="connsiteY1696" fmla="*/ 376987 h 1310219"/>
                  <a:gd name="connsiteX1697" fmla="*/ 884233 w 2604760"/>
                  <a:gd name="connsiteY1697" fmla="*/ 380828 h 1310219"/>
                  <a:gd name="connsiteX1698" fmla="*/ 884751 w 2604760"/>
                  <a:gd name="connsiteY1698" fmla="*/ 385212 h 1310219"/>
                  <a:gd name="connsiteX1699" fmla="*/ 885277 w 2604760"/>
                  <a:gd name="connsiteY1699" fmla="*/ 389404 h 1310219"/>
                  <a:gd name="connsiteX1700" fmla="*/ 885795 w 2604760"/>
                  <a:gd name="connsiteY1700" fmla="*/ 392677 h 1310219"/>
                  <a:gd name="connsiteX1701" fmla="*/ 886312 w 2604760"/>
                  <a:gd name="connsiteY1701" fmla="*/ 394464 h 1310219"/>
                  <a:gd name="connsiteX1702" fmla="*/ 886838 w 2604760"/>
                  <a:gd name="connsiteY1702" fmla="*/ 394439 h 1310219"/>
                  <a:gd name="connsiteX1703" fmla="*/ 887356 w 2604760"/>
                  <a:gd name="connsiteY1703" fmla="*/ 392594 h 1310219"/>
                  <a:gd name="connsiteX1704" fmla="*/ 887882 w 2604760"/>
                  <a:gd name="connsiteY1704" fmla="*/ 389304 h 1310219"/>
                  <a:gd name="connsiteX1705" fmla="*/ 888400 w 2604760"/>
                  <a:gd name="connsiteY1705" fmla="*/ 385296 h 1310219"/>
                  <a:gd name="connsiteX1706" fmla="*/ 888918 w 2604760"/>
                  <a:gd name="connsiteY1706" fmla="*/ 381505 h 1310219"/>
                  <a:gd name="connsiteX1707" fmla="*/ 889444 w 2604760"/>
                  <a:gd name="connsiteY1707" fmla="*/ 378816 h 1310219"/>
                  <a:gd name="connsiteX1708" fmla="*/ 889961 w 2604760"/>
                  <a:gd name="connsiteY1708" fmla="*/ 377931 h 1310219"/>
                  <a:gd name="connsiteX1709" fmla="*/ 890487 w 2604760"/>
                  <a:gd name="connsiteY1709" fmla="*/ 379275 h 1310219"/>
                  <a:gd name="connsiteX1710" fmla="*/ 891005 w 2604760"/>
                  <a:gd name="connsiteY1710" fmla="*/ 382949 h 1310219"/>
                  <a:gd name="connsiteX1711" fmla="*/ 891523 w 2604760"/>
                  <a:gd name="connsiteY1711" fmla="*/ 388644 h 1310219"/>
                  <a:gd name="connsiteX1712" fmla="*/ 892049 w 2604760"/>
                  <a:gd name="connsiteY1712" fmla="*/ 395591 h 1310219"/>
                  <a:gd name="connsiteX1713" fmla="*/ 892567 w 2604760"/>
                  <a:gd name="connsiteY1713" fmla="*/ 402723 h 1310219"/>
                  <a:gd name="connsiteX1714" fmla="*/ 893093 w 2604760"/>
                  <a:gd name="connsiteY1714" fmla="*/ 408868 h 1310219"/>
                  <a:gd name="connsiteX1715" fmla="*/ 893610 w 2604760"/>
                  <a:gd name="connsiteY1715" fmla="*/ 413027 h 1310219"/>
                  <a:gd name="connsiteX1716" fmla="*/ 894128 w 2604760"/>
                  <a:gd name="connsiteY1716" fmla="*/ 414530 h 1310219"/>
                  <a:gd name="connsiteX1717" fmla="*/ 894654 w 2604760"/>
                  <a:gd name="connsiteY1717" fmla="*/ 413160 h 1310219"/>
                  <a:gd name="connsiteX1718" fmla="*/ 895172 w 2604760"/>
                  <a:gd name="connsiteY1718" fmla="*/ 409219 h 1310219"/>
                  <a:gd name="connsiteX1719" fmla="*/ 895698 w 2604760"/>
                  <a:gd name="connsiteY1719" fmla="*/ 403507 h 1310219"/>
                  <a:gd name="connsiteX1720" fmla="*/ 896216 w 2604760"/>
                  <a:gd name="connsiteY1720" fmla="*/ 397203 h 1310219"/>
                  <a:gd name="connsiteX1721" fmla="*/ 896733 w 2604760"/>
                  <a:gd name="connsiteY1721" fmla="*/ 391567 h 1310219"/>
                  <a:gd name="connsiteX1722" fmla="*/ 897259 w 2604760"/>
                  <a:gd name="connsiteY1722" fmla="*/ 387759 h 1310219"/>
                  <a:gd name="connsiteX1723" fmla="*/ 897777 w 2604760"/>
                  <a:gd name="connsiteY1723" fmla="*/ 386632 h 1310219"/>
                  <a:gd name="connsiteX1724" fmla="*/ 898303 w 2604760"/>
                  <a:gd name="connsiteY1724" fmla="*/ 388611 h 1310219"/>
                  <a:gd name="connsiteX1725" fmla="*/ 898821 w 2604760"/>
                  <a:gd name="connsiteY1725" fmla="*/ 393554 h 1310219"/>
                  <a:gd name="connsiteX1726" fmla="*/ 899339 w 2604760"/>
                  <a:gd name="connsiteY1726" fmla="*/ 400702 h 1310219"/>
                  <a:gd name="connsiteX1727" fmla="*/ 899865 w 2604760"/>
                  <a:gd name="connsiteY1727" fmla="*/ 408835 h 1310219"/>
                  <a:gd name="connsiteX1728" fmla="*/ 900382 w 2604760"/>
                  <a:gd name="connsiteY1728" fmla="*/ 416534 h 1310219"/>
                  <a:gd name="connsiteX1729" fmla="*/ 900908 w 2604760"/>
                  <a:gd name="connsiteY1729" fmla="*/ 422437 h 1310219"/>
                  <a:gd name="connsiteX1730" fmla="*/ 901426 w 2604760"/>
                  <a:gd name="connsiteY1730" fmla="*/ 425544 h 1310219"/>
                  <a:gd name="connsiteX1731" fmla="*/ 901944 w 2604760"/>
                  <a:gd name="connsiteY1731" fmla="*/ 425310 h 1310219"/>
                  <a:gd name="connsiteX1732" fmla="*/ 902470 w 2604760"/>
                  <a:gd name="connsiteY1732" fmla="*/ 421820 h 1310219"/>
                  <a:gd name="connsiteX1733" fmla="*/ 902988 w 2604760"/>
                  <a:gd name="connsiteY1733" fmla="*/ 415716 h 1310219"/>
                  <a:gd name="connsiteX1734" fmla="*/ 903514 w 2604760"/>
                  <a:gd name="connsiteY1734" fmla="*/ 408167 h 1310219"/>
                  <a:gd name="connsiteX1735" fmla="*/ 904032 w 2604760"/>
                  <a:gd name="connsiteY1735" fmla="*/ 400585 h 1310219"/>
                  <a:gd name="connsiteX1736" fmla="*/ 904549 w 2604760"/>
                  <a:gd name="connsiteY1736" fmla="*/ 394339 h 1310219"/>
                  <a:gd name="connsiteX1737" fmla="*/ 905075 w 2604760"/>
                  <a:gd name="connsiteY1737" fmla="*/ 390556 h 1310219"/>
                  <a:gd name="connsiteX1738" fmla="*/ 905593 w 2604760"/>
                  <a:gd name="connsiteY1738" fmla="*/ 389846 h 1310219"/>
                  <a:gd name="connsiteX1739" fmla="*/ 906119 w 2604760"/>
                  <a:gd name="connsiteY1739" fmla="*/ 392251 h 1310219"/>
                  <a:gd name="connsiteX1740" fmla="*/ 906637 w 2604760"/>
                  <a:gd name="connsiteY1740" fmla="*/ 397161 h 1310219"/>
                  <a:gd name="connsiteX1741" fmla="*/ 907154 w 2604760"/>
                  <a:gd name="connsiteY1741" fmla="*/ 403516 h 1310219"/>
                  <a:gd name="connsiteX1742" fmla="*/ 907681 w 2604760"/>
                  <a:gd name="connsiteY1742" fmla="*/ 409979 h 1310219"/>
                  <a:gd name="connsiteX1743" fmla="*/ 908198 w 2604760"/>
                  <a:gd name="connsiteY1743" fmla="*/ 415240 h 1310219"/>
                  <a:gd name="connsiteX1744" fmla="*/ 908724 w 2604760"/>
                  <a:gd name="connsiteY1744" fmla="*/ 418254 h 1310219"/>
                  <a:gd name="connsiteX1745" fmla="*/ 909242 w 2604760"/>
                  <a:gd name="connsiteY1745" fmla="*/ 418421 h 1310219"/>
                  <a:gd name="connsiteX1746" fmla="*/ 909760 w 2604760"/>
                  <a:gd name="connsiteY1746" fmla="*/ 415682 h 1310219"/>
                  <a:gd name="connsiteX1747" fmla="*/ 910286 w 2604760"/>
                  <a:gd name="connsiteY1747" fmla="*/ 410497 h 1310219"/>
                  <a:gd name="connsiteX1748" fmla="*/ 910804 w 2604760"/>
                  <a:gd name="connsiteY1748" fmla="*/ 403791 h 1310219"/>
                  <a:gd name="connsiteX1749" fmla="*/ 911330 w 2604760"/>
                  <a:gd name="connsiteY1749" fmla="*/ 396752 h 1310219"/>
                  <a:gd name="connsiteX1750" fmla="*/ 911847 w 2604760"/>
                  <a:gd name="connsiteY1750" fmla="*/ 390556 h 1310219"/>
                  <a:gd name="connsiteX1751" fmla="*/ 912365 w 2604760"/>
                  <a:gd name="connsiteY1751" fmla="*/ 386139 h 1310219"/>
                  <a:gd name="connsiteX1752" fmla="*/ 912891 w 2604760"/>
                  <a:gd name="connsiteY1752" fmla="*/ 383960 h 1310219"/>
                  <a:gd name="connsiteX1753" fmla="*/ 913409 w 2604760"/>
                  <a:gd name="connsiteY1753" fmla="*/ 384018 h 1310219"/>
                  <a:gd name="connsiteX1754" fmla="*/ 913935 w 2604760"/>
                  <a:gd name="connsiteY1754" fmla="*/ 385847 h 1310219"/>
                  <a:gd name="connsiteX1755" fmla="*/ 914453 w 2604760"/>
                  <a:gd name="connsiteY1755" fmla="*/ 388694 h 1310219"/>
                  <a:gd name="connsiteX1756" fmla="*/ 914970 w 2604760"/>
                  <a:gd name="connsiteY1756" fmla="*/ 391633 h 1310219"/>
                  <a:gd name="connsiteX1757" fmla="*/ 915496 w 2604760"/>
                  <a:gd name="connsiteY1757" fmla="*/ 393788 h 1310219"/>
                  <a:gd name="connsiteX1758" fmla="*/ 916014 w 2604760"/>
                  <a:gd name="connsiteY1758" fmla="*/ 394498 h 1310219"/>
                  <a:gd name="connsiteX1759" fmla="*/ 916540 w 2604760"/>
                  <a:gd name="connsiteY1759" fmla="*/ 393445 h 1310219"/>
                  <a:gd name="connsiteX1760" fmla="*/ 917058 w 2604760"/>
                  <a:gd name="connsiteY1760" fmla="*/ 390740 h 1310219"/>
                  <a:gd name="connsiteX1761" fmla="*/ 917576 w 2604760"/>
                  <a:gd name="connsiteY1761" fmla="*/ 386799 h 1310219"/>
                  <a:gd name="connsiteX1762" fmla="*/ 918102 w 2604760"/>
                  <a:gd name="connsiteY1762" fmla="*/ 382273 h 1310219"/>
                  <a:gd name="connsiteX1763" fmla="*/ 918619 w 2604760"/>
                  <a:gd name="connsiteY1763" fmla="*/ 377897 h 1310219"/>
                  <a:gd name="connsiteX1764" fmla="*/ 919145 w 2604760"/>
                  <a:gd name="connsiteY1764" fmla="*/ 374315 h 1310219"/>
                  <a:gd name="connsiteX1765" fmla="*/ 919663 w 2604760"/>
                  <a:gd name="connsiteY1765" fmla="*/ 371902 h 1310219"/>
                  <a:gd name="connsiteX1766" fmla="*/ 920181 w 2604760"/>
                  <a:gd name="connsiteY1766" fmla="*/ 370674 h 1310219"/>
                  <a:gd name="connsiteX1767" fmla="*/ 920707 w 2604760"/>
                  <a:gd name="connsiteY1767" fmla="*/ 370332 h 1310219"/>
                  <a:gd name="connsiteX1768" fmla="*/ 921225 w 2604760"/>
                  <a:gd name="connsiteY1768" fmla="*/ 370365 h 1310219"/>
                  <a:gd name="connsiteX1769" fmla="*/ 921751 w 2604760"/>
                  <a:gd name="connsiteY1769" fmla="*/ 370257 h 1310219"/>
                  <a:gd name="connsiteX1770" fmla="*/ 922268 w 2604760"/>
                  <a:gd name="connsiteY1770" fmla="*/ 369539 h 1310219"/>
                  <a:gd name="connsiteX1771" fmla="*/ 922786 w 2604760"/>
                  <a:gd name="connsiteY1771" fmla="*/ 367885 h 1310219"/>
                  <a:gd name="connsiteX1772" fmla="*/ 923312 w 2604760"/>
                  <a:gd name="connsiteY1772" fmla="*/ 365230 h 1310219"/>
                  <a:gd name="connsiteX1773" fmla="*/ 923830 w 2604760"/>
                  <a:gd name="connsiteY1773" fmla="*/ 361781 h 1310219"/>
                  <a:gd name="connsiteX1774" fmla="*/ 924356 w 2604760"/>
                  <a:gd name="connsiteY1774" fmla="*/ 358024 h 1310219"/>
                  <a:gd name="connsiteX1775" fmla="*/ 924874 w 2604760"/>
                  <a:gd name="connsiteY1775" fmla="*/ 354558 h 1310219"/>
                  <a:gd name="connsiteX1776" fmla="*/ 925391 w 2604760"/>
                  <a:gd name="connsiteY1776" fmla="*/ 351911 h 1310219"/>
                  <a:gd name="connsiteX1777" fmla="*/ 925917 w 2604760"/>
                  <a:gd name="connsiteY1777" fmla="*/ 350442 h 1310219"/>
                  <a:gd name="connsiteX1778" fmla="*/ 926435 w 2604760"/>
                  <a:gd name="connsiteY1778" fmla="*/ 350266 h 1310219"/>
                  <a:gd name="connsiteX1779" fmla="*/ 926961 w 2604760"/>
                  <a:gd name="connsiteY1779" fmla="*/ 351202 h 1310219"/>
                  <a:gd name="connsiteX1780" fmla="*/ 927479 w 2604760"/>
                  <a:gd name="connsiteY1780" fmla="*/ 352763 h 1310219"/>
                  <a:gd name="connsiteX1781" fmla="*/ 927997 w 2604760"/>
                  <a:gd name="connsiteY1781" fmla="*/ 354266 h 1310219"/>
                  <a:gd name="connsiteX1782" fmla="*/ 928523 w 2604760"/>
                  <a:gd name="connsiteY1782" fmla="*/ 354976 h 1310219"/>
                  <a:gd name="connsiteX1783" fmla="*/ 929041 w 2604760"/>
                  <a:gd name="connsiteY1783" fmla="*/ 354358 h 1310219"/>
                  <a:gd name="connsiteX1784" fmla="*/ 929567 w 2604760"/>
                  <a:gd name="connsiteY1784" fmla="*/ 352145 h 1310219"/>
                  <a:gd name="connsiteX1785" fmla="*/ 930084 w 2604760"/>
                  <a:gd name="connsiteY1785" fmla="*/ 348371 h 1310219"/>
                  <a:gd name="connsiteX1786" fmla="*/ 930602 w 2604760"/>
                  <a:gd name="connsiteY1786" fmla="*/ 343386 h 1310219"/>
                  <a:gd name="connsiteX1787" fmla="*/ 931128 w 2604760"/>
                  <a:gd name="connsiteY1787" fmla="*/ 337833 h 1310219"/>
                  <a:gd name="connsiteX1788" fmla="*/ 931646 w 2604760"/>
                  <a:gd name="connsiteY1788" fmla="*/ 332589 h 1310219"/>
                  <a:gd name="connsiteX1789" fmla="*/ 932172 w 2604760"/>
                  <a:gd name="connsiteY1789" fmla="*/ 328514 h 1310219"/>
                  <a:gd name="connsiteX1790" fmla="*/ 932690 w 2604760"/>
                  <a:gd name="connsiteY1790" fmla="*/ 326243 h 1310219"/>
                  <a:gd name="connsiteX1791" fmla="*/ 933207 w 2604760"/>
                  <a:gd name="connsiteY1791" fmla="*/ 326076 h 1310219"/>
                  <a:gd name="connsiteX1792" fmla="*/ 933733 w 2604760"/>
                  <a:gd name="connsiteY1792" fmla="*/ 327921 h 1310219"/>
                  <a:gd name="connsiteX1793" fmla="*/ 934251 w 2604760"/>
                  <a:gd name="connsiteY1793" fmla="*/ 331378 h 1310219"/>
                  <a:gd name="connsiteX1794" fmla="*/ 934777 w 2604760"/>
                  <a:gd name="connsiteY1794" fmla="*/ 335712 h 1310219"/>
                  <a:gd name="connsiteX1795" fmla="*/ 935295 w 2604760"/>
                  <a:gd name="connsiteY1795" fmla="*/ 339995 h 1310219"/>
                  <a:gd name="connsiteX1796" fmla="*/ 935813 w 2604760"/>
                  <a:gd name="connsiteY1796" fmla="*/ 343244 h 1310219"/>
                  <a:gd name="connsiteX1797" fmla="*/ 936339 w 2604760"/>
                  <a:gd name="connsiteY1797" fmla="*/ 344680 h 1310219"/>
                  <a:gd name="connsiteX1798" fmla="*/ 936856 w 2604760"/>
                  <a:gd name="connsiteY1798" fmla="*/ 343903 h 1310219"/>
                  <a:gd name="connsiteX1799" fmla="*/ 937382 w 2604760"/>
                  <a:gd name="connsiteY1799" fmla="*/ 340906 h 1310219"/>
                  <a:gd name="connsiteX1800" fmla="*/ 937900 w 2604760"/>
                  <a:gd name="connsiteY1800" fmla="*/ 336062 h 1310219"/>
                  <a:gd name="connsiteX1801" fmla="*/ 938418 w 2604760"/>
                  <a:gd name="connsiteY1801" fmla="*/ 330125 h 1310219"/>
                  <a:gd name="connsiteX1802" fmla="*/ 938944 w 2604760"/>
                  <a:gd name="connsiteY1802" fmla="*/ 324097 h 1310219"/>
                  <a:gd name="connsiteX1803" fmla="*/ 939462 w 2604760"/>
                  <a:gd name="connsiteY1803" fmla="*/ 319028 h 1310219"/>
                  <a:gd name="connsiteX1804" fmla="*/ 939988 w 2604760"/>
                  <a:gd name="connsiteY1804" fmla="*/ 315780 h 1310219"/>
                  <a:gd name="connsiteX1805" fmla="*/ 940505 w 2604760"/>
                  <a:gd name="connsiteY1805" fmla="*/ 314870 h 1310219"/>
                  <a:gd name="connsiteX1806" fmla="*/ 941023 w 2604760"/>
                  <a:gd name="connsiteY1806" fmla="*/ 316423 h 1310219"/>
                  <a:gd name="connsiteX1807" fmla="*/ 941549 w 2604760"/>
                  <a:gd name="connsiteY1807" fmla="*/ 320205 h 1310219"/>
                  <a:gd name="connsiteX1808" fmla="*/ 942067 w 2604760"/>
                  <a:gd name="connsiteY1808" fmla="*/ 325608 h 1310219"/>
                  <a:gd name="connsiteX1809" fmla="*/ 942593 w 2604760"/>
                  <a:gd name="connsiteY1809" fmla="*/ 331695 h 1310219"/>
                  <a:gd name="connsiteX1810" fmla="*/ 943111 w 2604760"/>
                  <a:gd name="connsiteY1810" fmla="*/ 337390 h 1310219"/>
                  <a:gd name="connsiteX1811" fmla="*/ 943628 w 2604760"/>
                  <a:gd name="connsiteY1811" fmla="*/ 341707 h 1310219"/>
                  <a:gd name="connsiteX1812" fmla="*/ 944154 w 2604760"/>
                  <a:gd name="connsiteY1812" fmla="*/ 343920 h 1310219"/>
                  <a:gd name="connsiteX1813" fmla="*/ 944672 w 2604760"/>
                  <a:gd name="connsiteY1813" fmla="*/ 343695 h 1310219"/>
                  <a:gd name="connsiteX1814" fmla="*/ 945198 w 2604760"/>
                  <a:gd name="connsiteY1814" fmla="*/ 341123 h 1310219"/>
                  <a:gd name="connsiteX1815" fmla="*/ 945716 w 2604760"/>
                  <a:gd name="connsiteY1815" fmla="*/ 336697 h 1310219"/>
                  <a:gd name="connsiteX1816" fmla="*/ 946234 w 2604760"/>
                  <a:gd name="connsiteY1816" fmla="*/ 331269 h 1310219"/>
                  <a:gd name="connsiteX1817" fmla="*/ 946760 w 2604760"/>
                  <a:gd name="connsiteY1817" fmla="*/ 325884 h 1310219"/>
                  <a:gd name="connsiteX1818" fmla="*/ 947277 w 2604760"/>
                  <a:gd name="connsiteY1818" fmla="*/ 321550 h 1310219"/>
                  <a:gd name="connsiteX1819" fmla="*/ 947803 w 2604760"/>
                  <a:gd name="connsiteY1819" fmla="*/ 319070 h 1310219"/>
                  <a:gd name="connsiteX1820" fmla="*/ 948321 w 2604760"/>
                  <a:gd name="connsiteY1820" fmla="*/ 318919 h 1310219"/>
                  <a:gd name="connsiteX1821" fmla="*/ 948839 w 2604760"/>
                  <a:gd name="connsiteY1821" fmla="*/ 321199 h 1310219"/>
                  <a:gd name="connsiteX1822" fmla="*/ 949365 w 2604760"/>
                  <a:gd name="connsiteY1822" fmla="*/ 325608 h 1310219"/>
                  <a:gd name="connsiteX1823" fmla="*/ 949883 w 2604760"/>
                  <a:gd name="connsiteY1823" fmla="*/ 331436 h 1310219"/>
                  <a:gd name="connsiteX1824" fmla="*/ 950409 w 2604760"/>
                  <a:gd name="connsiteY1824" fmla="*/ 337724 h 1310219"/>
                  <a:gd name="connsiteX1825" fmla="*/ 950927 w 2604760"/>
                  <a:gd name="connsiteY1825" fmla="*/ 343436 h 1310219"/>
                  <a:gd name="connsiteX1826" fmla="*/ 951444 w 2604760"/>
                  <a:gd name="connsiteY1826" fmla="*/ 347694 h 1310219"/>
                  <a:gd name="connsiteX1827" fmla="*/ 951970 w 2604760"/>
                  <a:gd name="connsiteY1827" fmla="*/ 349874 h 1310219"/>
                  <a:gd name="connsiteX1828" fmla="*/ 952488 w 2604760"/>
                  <a:gd name="connsiteY1828" fmla="*/ 349749 h 1310219"/>
                  <a:gd name="connsiteX1829" fmla="*/ 953014 w 2604760"/>
                  <a:gd name="connsiteY1829" fmla="*/ 347494 h 1310219"/>
                  <a:gd name="connsiteX1830" fmla="*/ 953532 w 2604760"/>
                  <a:gd name="connsiteY1830" fmla="*/ 343678 h 1310219"/>
                  <a:gd name="connsiteX1831" fmla="*/ 954049 w 2604760"/>
                  <a:gd name="connsiteY1831" fmla="*/ 339144 h 1310219"/>
                  <a:gd name="connsiteX1832" fmla="*/ 954576 w 2604760"/>
                  <a:gd name="connsiteY1832" fmla="*/ 334852 h 1310219"/>
                  <a:gd name="connsiteX1833" fmla="*/ 955093 w 2604760"/>
                  <a:gd name="connsiteY1833" fmla="*/ 331687 h 1310219"/>
                  <a:gd name="connsiteX1834" fmla="*/ 955619 w 2604760"/>
                  <a:gd name="connsiteY1834" fmla="*/ 330267 h 1310219"/>
                  <a:gd name="connsiteX1835" fmla="*/ 956137 w 2604760"/>
                  <a:gd name="connsiteY1835" fmla="*/ 330860 h 1310219"/>
                  <a:gd name="connsiteX1836" fmla="*/ 956655 w 2604760"/>
                  <a:gd name="connsiteY1836" fmla="*/ 333340 h 1310219"/>
                  <a:gd name="connsiteX1837" fmla="*/ 957181 w 2604760"/>
                  <a:gd name="connsiteY1837" fmla="*/ 337240 h 1310219"/>
                  <a:gd name="connsiteX1838" fmla="*/ 957699 w 2604760"/>
                  <a:gd name="connsiteY1838" fmla="*/ 341841 h 1310219"/>
                  <a:gd name="connsiteX1839" fmla="*/ 958225 w 2604760"/>
                  <a:gd name="connsiteY1839" fmla="*/ 346317 h 1310219"/>
                  <a:gd name="connsiteX1840" fmla="*/ 958742 w 2604760"/>
                  <a:gd name="connsiteY1840" fmla="*/ 349891 h 1310219"/>
                  <a:gd name="connsiteX1841" fmla="*/ 959260 w 2604760"/>
                  <a:gd name="connsiteY1841" fmla="*/ 352003 h 1310219"/>
                  <a:gd name="connsiteX1842" fmla="*/ 959786 w 2604760"/>
                  <a:gd name="connsiteY1842" fmla="*/ 352421 h 1310219"/>
                  <a:gd name="connsiteX1843" fmla="*/ 960304 w 2604760"/>
                  <a:gd name="connsiteY1843" fmla="*/ 351227 h 1310219"/>
                  <a:gd name="connsiteX1844" fmla="*/ 960830 w 2604760"/>
                  <a:gd name="connsiteY1844" fmla="*/ 348830 h 1310219"/>
                  <a:gd name="connsiteX1845" fmla="*/ 961348 w 2604760"/>
                  <a:gd name="connsiteY1845" fmla="*/ 345824 h 1310219"/>
                  <a:gd name="connsiteX1846" fmla="*/ 961865 w 2604760"/>
                  <a:gd name="connsiteY1846" fmla="*/ 342943 h 1310219"/>
                  <a:gd name="connsiteX1847" fmla="*/ 962391 w 2604760"/>
                  <a:gd name="connsiteY1847" fmla="*/ 340805 h 1310219"/>
                  <a:gd name="connsiteX1848" fmla="*/ 962909 w 2604760"/>
                  <a:gd name="connsiteY1848" fmla="*/ 339812 h 1310219"/>
                  <a:gd name="connsiteX1849" fmla="*/ 963435 w 2604760"/>
                  <a:gd name="connsiteY1849" fmla="*/ 340037 h 1310219"/>
                  <a:gd name="connsiteX1850" fmla="*/ 963953 w 2604760"/>
                  <a:gd name="connsiteY1850" fmla="*/ 341231 h 1310219"/>
                  <a:gd name="connsiteX1851" fmla="*/ 964471 w 2604760"/>
                  <a:gd name="connsiteY1851" fmla="*/ 342960 h 1310219"/>
                  <a:gd name="connsiteX1852" fmla="*/ 964997 w 2604760"/>
                  <a:gd name="connsiteY1852" fmla="*/ 344705 h 1310219"/>
                  <a:gd name="connsiteX1853" fmla="*/ 965514 w 2604760"/>
                  <a:gd name="connsiteY1853" fmla="*/ 345941 h 1310219"/>
                  <a:gd name="connsiteX1854" fmla="*/ 966040 w 2604760"/>
                  <a:gd name="connsiteY1854" fmla="*/ 346292 h 1310219"/>
                  <a:gd name="connsiteX1855" fmla="*/ 966558 w 2604760"/>
                  <a:gd name="connsiteY1855" fmla="*/ 345573 h 1310219"/>
                  <a:gd name="connsiteX1856" fmla="*/ 967076 w 2604760"/>
                  <a:gd name="connsiteY1856" fmla="*/ 343912 h 1310219"/>
                  <a:gd name="connsiteX1857" fmla="*/ 967602 w 2604760"/>
                  <a:gd name="connsiteY1857" fmla="*/ 341682 h 1310219"/>
                  <a:gd name="connsiteX1858" fmla="*/ 968120 w 2604760"/>
                  <a:gd name="connsiteY1858" fmla="*/ 339386 h 1310219"/>
                  <a:gd name="connsiteX1859" fmla="*/ 968646 w 2604760"/>
                  <a:gd name="connsiteY1859" fmla="*/ 337515 h 1310219"/>
                  <a:gd name="connsiteX1860" fmla="*/ 969163 w 2604760"/>
                  <a:gd name="connsiteY1860" fmla="*/ 336480 h 1310219"/>
                  <a:gd name="connsiteX1861" fmla="*/ 969681 w 2604760"/>
                  <a:gd name="connsiteY1861" fmla="*/ 336463 h 1310219"/>
                  <a:gd name="connsiteX1862" fmla="*/ 970207 w 2604760"/>
                  <a:gd name="connsiteY1862" fmla="*/ 337382 h 1310219"/>
                  <a:gd name="connsiteX1863" fmla="*/ 970725 w 2604760"/>
                  <a:gd name="connsiteY1863" fmla="*/ 338851 h 1310219"/>
                  <a:gd name="connsiteX1864" fmla="*/ 971251 w 2604760"/>
                  <a:gd name="connsiteY1864" fmla="*/ 340254 h 1310219"/>
                  <a:gd name="connsiteX1865" fmla="*/ 971769 w 2604760"/>
                  <a:gd name="connsiteY1865" fmla="*/ 340939 h 1310219"/>
                  <a:gd name="connsiteX1866" fmla="*/ 972286 w 2604760"/>
                  <a:gd name="connsiteY1866" fmla="*/ 340388 h 1310219"/>
                  <a:gd name="connsiteX1867" fmla="*/ 972813 w 2604760"/>
                  <a:gd name="connsiteY1867" fmla="*/ 338350 h 1310219"/>
                  <a:gd name="connsiteX1868" fmla="*/ 973330 w 2604760"/>
                  <a:gd name="connsiteY1868" fmla="*/ 334818 h 1310219"/>
                  <a:gd name="connsiteX1869" fmla="*/ 973856 w 2604760"/>
                  <a:gd name="connsiteY1869" fmla="*/ 330159 h 1310219"/>
                  <a:gd name="connsiteX1870" fmla="*/ 974374 w 2604760"/>
                  <a:gd name="connsiteY1870" fmla="*/ 324998 h 1310219"/>
                  <a:gd name="connsiteX1871" fmla="*/ 974892 w 2604760"/>
                  <a:gd name="connsiteY1871" fmla="*/ 320180 h 1310219"/>
                  <a:gd name="connsiteX1872" fmla="*/ 975418 w 2604760"/>
                  <a:gd name="connsiteY1872" fmla="*/ 316523 h 1310219"/>
                  <a:gd name="connsiteX1873" fmla="*/ 975936 w 2604760"/>
                  <a:gd name="connsiteY1873" fmla="*/ 314577 h 1310219"/>
                  <a:gd name="connsiteX1874" fmla="*/ 976462 w 2604760"/>
                  <a:gd name="connsiteY1874" fmla="*/ 314544 h 1310219"/>
                  <a:gd name="connsiteX1875" fmla="*/ 976979 w 2604760"/>
                  <a:gd name="connsiteY1875" fmla="*/ 316264 h 1310219"/>
                  <a:gd name="connsiteX1876" fmla="*/ 977497 w 2604760"/>
                  <a:gd name="connsiteY1876" fmla="*/ 319220 h 1310219"/>
                  <a:gd name="connsiteX1877" fmla="*/ 978023 w 2604760"/>
                  <a:gd name="connsiteY1877" fmla="*/ 322568 h 1310219"/>
                  <a:gd name="connsiteX1878" fmla="*/ 978541 w 2604760"/>
                  <a:gd name="connsiteY1878" fmla="*/ 325316 h 1310219"/>
                  <a:gd name="connsiteX1879" fmla="*/ 979067 w 2604760"/>
                  <a:gd name="connsiteY1879" fmla="*/ 326493 h 1310219"/>
                  <a:gd name="connsiteX1880" fmla="*/ 979585 w 2604760"/>
                  <a:gd name="connsiteY1880" fmla="*/ 325433 h 1310219"/>
                  <a:gd name="connsiteX1881" fmla="*/ 980102 w 2604760"/>
                  <a:gd name="connsiteY1881" fmla="*/ 321934 h 1310219"/>
                  <a:gd name="connsiteX1882" fmla="*/ 980628 w 2604760"/>
                  <a:gd name="connsiteY1882" fmla="*/ 316214 h 1310219"/>
                  <a:gd name="connsiteX1883" fmla="*/ 981146 w 2604760"/>
                  <a:gd name="connsiteY1883" fmla="*/ 308941 h 1310219"/>
                  <a:gd name="connsiteX1884" fmla="*/ 981672 w 2604760"/>
                  <a:gd name="connsiteY1884" fmla="*/ 301108 h 1310219"/>
                  <a:gd name="connsiteX1885" fmla="*/ 982190 w 2604760"/>
                  <a:gd name="connsiteY1885" fmla="*/ 293902 h 1310219"/>
                  <a:gd name="connsiteX1886" fmla="*/ 982708 w 2604760"/>
                  <a:gd name="connsiteY1886" fmla="*/ 288391 h 1310219"/>
                  <a:gd name="connsiteX1887" fmla="*/ 983234 w 2604760"/>
                  <a:gd name="connsiteY1887" fmla="*/ 285301 h 1310219"/>
                  <a:gd name="connsiteX1888" fmla="*/ 983751 w 2604760"/>
                  <a:gd name="connsiteY1888" fmla="*/ 284859 h 1310219"/>
                  <a:gd name="connsiteX1889" fmla="*/ 984277 w 2604760"/>
                  <a:gd name="connsiteY1889" fmla="*/ 286829 h 1310219"/>
                  <a:gd name="connsiteX1890" fmla="*/ 984795 w 2604760"/>
                  <a:gd name="connsiteY1890" fmla="*/ 290545 h 1310219"/>
                  <a:gd name="connsiteX1891" fmla="*/ 985313 w 2604760"/>
                  <a:gd name="connsiteY1891" fmla="*/ 295029 h 1310219"/>
                  <a:gd name="connsiteX1892" fmla="*/ 985839 w 2604760"/>
                  <a:gd name="connsiteY1892" fmla="*/ 299096 h 1310219"/>
                  <a:gd name="connsiteX1893" fmla="*/ 986357 w 2604760"/>
                  <a:gd name="connsiteY1893" fmla="*/ 301601 h 1310219"/>
                  <a:gd name="connsiteX1894" fmla="*/ 986883 w 2604760"/>
                  <a:gd name="connsiteY1894" fmla="*/ 301735 h 1310219"/>
                  <a:gd name="connsiteX1895" fmla="*/ 987400 w 2604760"/>
                  <a:gd name="connsiteY1895" fmla="*/ 299163 h 1310219"/>
                  <a:gd name="connsiteX1896" fmla="*/ 987918 w 2604760"/>
                  <a:gd name="connsiteY1896" fmla="*/ 294061 h 1310219"/>
                  <a:gd name="connsiteX1897" fmla="*/ 988444 w 2604760"/>
                  <a:gd name="connsiteY1897" fmla="*/ 287047 h 1310219"/>
                  <a:gd name="connsiteX1898" fmla="*/ 988962 w 2604760"/>
                  <a:gd name="connsiteY1898" fmla="*/ 279097 h 1310219"/>
                  <a:gd name="connsiteX1899" fmla="*/ 989488 w 2604760"/>
                  <a:gd name="connsiteY1899" fmla="*/ 271373 h 1310219"/>
                  <a:gd name="connsiteX1900" fmla="*/ 990006 w 2604760"/>
                  <a:gd name="connsiteY1900" fmla="*/ 265002 h 1310219"/>
                  <a:gd name="connsiteX1901" fmla="*/ 990523 w 2604760"/>
                  <a:gd name="connsiteY1901" fmla="*/ 260802 h 1310219"/>
                  <a:gd name="connsiteX1902" fmla="*/ 991049 w 2604760"/>
                  <a:gd name="connsiteY1902" fmla="*/ 259182 h 1310219"/>
                  <a:gd name="connsiteX1903" fmla="*/ 991567 w 2604760"/>
                  <a:gd name="connsiteY1903" fmla="*/ 260059 h 1310219"/>
                  <a:gd name="connsiteX1904" fmla="*/ 992093 w 2604760"/>
                  <a:gd name="connsiteY1904" fmla="*/ 262973 h 1310219"/>
                  <a:gd name="connsiteX1905" fmla="*/ 992611 w 2604760"/>
                  <a:gd name="connsiteY1905" fmla="*/ 267098 h 1310219"/>
                  <a:gd name="connsiteX1906" fmla="*/ 993129 w 2604760"/>
                  <a:gd name="connsiteY1906" fmla="*/ 271423 h 1310219"/>
                  <a:gd name="connsiteX1907" fmla="*/ 993655 w 2604760"/>
                  <a:gd name="connsiteY1907" fmla="*/ 274889 h 1310219"/>
                  <a:gd name="connsiteX1908" fmla="*/ 994172 w 2604760"/>
                  <a:gd name="connsiteY1908" fmla="*/ 276684 h 1310219"/>
                  <a:gd name="connsiteX1909" fmla="*/ 994698 w 2604760"/>
                  <a:gd name="connsiteY1909" fmla="*/ 276350 h 1310219"/>
                  <a:gd name="connsiteX1910" fmla="*/ 995216 w 2604760"/>
                  <a:gd name="connsiteY1910" fmla="*/ 273828 h 1310219"/>
                  <a:gd name="connsiteX1911" fmla="*/ 995734 w 2604760"/>
                  <a:gd name="connsiteY1911" fmla="*/ 269453 h 1310219"/>
                  <a:gd name="connsiteX1912" fmla="*/ 996260 w 2604760"/>
                  <a:gd name="connsiteY1912" fmla="*/ 263875 h 1310219"/>
                  <a:gd name="connsiteX1913" fmla="*/ 996778 w 2604760"/>
                  <a:gd name="connsiteY1913" fmla="*/ 257938 h 1310219"/>
                  <a:gd name="connsiteX1914" fmla="*/ 997304 w 2604760"/>
                  <a:gd name="connsiteY1914" fmla="*/ 252552 h 1310219"/>
                  <a:gd name="connsiteX1915" fmla="*/ 997822 w 2604760"/>
                  <a:gd name="connsiteY1915" fmla="*/ 248502 h 1310219"/>
                  <a:gd name="connsiteX1916" fmla="*/ 998339 w 2604760"/>
                  <a:gd name="connsiteY1916" fmla="*/ 246272 h 1310219"/>
                  <a:gd name="connsiteX1917" fmla="*/ 998865 w 2604760"/>
                  <a:gd name="connsiteY1917" fmla="*/ 246030 h 1310219"/>
                  <a:gd name="connsiteX1918" fmla="*/ 999383 w 2604760"/>
                  <a:gd name="connsiteY1918" fmla="*/ 247558 h 1310219"/>
                  <a:gd name="connsiteX1919" fmla="*/ 999909 w 2604760"/>
                  <a:gd name="connsiteY1919" fmla="*/ 250372 h 1310219"/>
                  <a:gd name="connsiteX1920" fmla="*/ 1000427 w 2604760"/>
                  <a:gd name="connsiteY1920" fmla="*/ 253804 h 1310219"/>
                  <a:gd name="connsiteX1921" fmla="*/ 1000944 w 2604760"/>
                  <a:gd name="connsiteY1921" fmla="*/ 257111 h 1310219"/>
                  <a:gd name="connsiteX1922" fmla="*/ 1001471 w 2604760"/>
                  <a:gd name="connsiteY1922" fmla="*/ 259641 h 1310219"/>
                  <a:gd name="connsiteX1923" fmla="*/ 1001988 w 2604760"/>
                  <a:gd name="connsiteY1923" fmla="*/ 260935 h 1310219"/>
                  <a:gd name="connsiteX1924" fmla="*/ 1002514 w 2604760"/>
                  <a:gd name="connsiteY1924" fmla="*/ 260810 h 1310219"/>
                  <a:gd name="connsiteX1925" fmla="*/ 1003032 w 2604760"/>
                  <a:gd name="connsiteY1925" fmla="*/ 259349 h 1310219"/>
                  <a:gd name="connsiteX1926" fmla="*/ 1003550 w 2604760"/>
                  <a:gd name="connsiteY1926" fmla="*/ 256852 h 1310219"/>
                  <a:gd name="connsiteX1927" fmla="*/ 1004076 w 2604760"/>
                  <a:gd name="connsiteY1927" fmla="*/ 253838 h 1310219"/>
                  <a:gd name="connsiteX1928" fmla="*/ 1004594 w 2604760"/>
                  <a:gd name="connsiteY1928" fmla="*/ 250865 h 1310219"/>
                  <a:gd name="connsiteX1929" fmla="*/ 1005120 w 2604760"/>
                  <a:gd name="connsiteY1929" fmla="*/ 248518 h 1310219"/>
                  <a:gd name="connsiteX1930" fmla="*/ 1005637 w 2604760"/>
                  <a:gd name="connsiteY1930" fmla="*/ 247216 h 1310219"/>
                  <a:gd name="connsiteX1931" fmla="*/ 1006155 w 2604760"/>
                  <a:gd name="connsiteY1931" fmla="*/ 247124 h 1310219"/>
                  <a:gd name="connsiteX1932" fmla="*/ 1006681 w 2604760"/>
                  <a:gd name="connsiteY1932" fmla="*/ 248134 h 1310219"/>
                  <a:gd name="connsiteX1933" fmla="*/ 1007199 w 2604760"/>
                  <a:gd name="connsiteY1933" fmla="*/ 249946 h 1310219"/>
                  <a:gd name="connsiteX1934" fmla="*/ 1007725 w 2604760"/>
                  <a:gd name="connsiteY1934" fmla="*/ 252168 h 1310219"/>
                  <a:gd name="connsiteX1935" fmla="*/ 1008243 w 2604760"/>
                  <a:gd name="connsiteY1935" fmla="*/ 254364 h 1310219"/>
                  <a:gd name="connsiteX1936" fmla="*/ 1008760 w 2604760"/>
                  <a:gd name="connsiteY1936" fmla="*/ 256134 h 1310219"/>
                  <a:gd name="connsiteX1937" fmla="*/ 1009286 w 2604760"/>
                  <a:gd name="connsiteY1937" fmla="*/ 257194 h 1310219"/>
                  <a:gd name="connsiteX1938" fmla="*/ 1009804 w 2604760"/>
                  <a:gd name="connsiteY1938" fmla="*/ 257453 h 1310219"/>
                  <a:gd name="connsiteX1939" fmla="*/ 1010330 w 2604760"/>
                  <a:gd name="connsiteY1939" fmla="*/ 257019 h 1310219"/>
                  <a:gd name="connsiteX1940" fmla="*/ 1010848 w 2604760"/>
                  <a:gd name="connsiteY1940" fmla="*/ 256167 h 1310219"/>
                  <a:gd name="connsiteX1941" fmla="*/ 1011366 w 2604760"/>
                  <a:gd name="connsiteY1941" fmla="*/ 255265 h 1310219"/>
                  <a:gd name="connsiteX1942" fmla="*/ 1011892 w 2604760"/>
                  <a:gd name="connsiteY1942" fmla="*/ 254681 h 1310219"/>
                  <a:gd name="connsiteX1943" fmla="*/ 1012409 w 2604760"/>
                  <a:gd name="connsiteY1943" fmla="*/ 254714 h 1310219"/>
                  <a:gd name="connsiteX1944" fmla="*/ 1012935 w 2604760"/>
                  <a:gd name="connsiteY1944" fmla="*/ 255533 h 1310219"/>
                  <a:gd name="connsiteX1945" fmla="*/ 1013453 w 2604760"/>
                  <a:gd name="connsiteY1945" fmla="*/ 257077 h 1310219"/>
                  <a:gd name="connsiteX1946" fmla="*/ 1013971 w 2604760"/>
                  <a:gd name="connsiteY1946" fmla="*/ 259073 h 1310219"/>
                  <a:gd name="connsiteX1947" fmla="*/ 1014497 w 2604760"/>
                  <a:gd name="connsiteY1947" fmla="*/ 261111 h 1310219"/>
                  <a:gd name="connsiteX1948" fmla="*/ 1015015 w 2604760"/>
                  <a:gd name="connsiteY1948" fmla="*/ 262756 h 1310219"/>
                  <a:gd name="connsiteX1949" fmla="*/ 1015541 w 2604760"/>
                  <a:gd name="connsiteY1949" fmla="*/ 263691 h 1310219"/>
                  <a:gd name="connsiteX1950" fmla="*/ 1016058 w 2604760"/>
                  <a:gd name="connsiteY1950" fmla="*/ 263708 h 1310219"/>
                  <a:gd name="connsiteX1951" fmla="*/ 1016576 w 2604760"/>
                  <a:gd name="connsiteY1951" fmla="*/ 262806 h 1310219"/>
                  <a:gd name="connsiteX1952" fmla="*/ 1017102 w 2604760"/>
                  <a:gd name="connsiteY1952" fmla="*/ 261169 h 1310219"/>
                  <a:gd name="connsiteX1953" fmla="*/ 1017620 w 2604760"/>
                  <a:gd name="connsiteY1953" fmla="*/ 259224 h 1310219"/>
                  <a:gd name="connsiteX1954" fmla="*/ 1018146 w 2604760"/>
                  <a:gd name="connsiteY1954" fmla="*/ 257528 h 1310219"/>
                  <a:gd name="connsiteX1955" fmla="*/ 1018664 w 2604760"/>
                  <a:gd name="connsiteY1955" fmla="*/ 256643 h 1310219"/>
                  <a:gd name="connsiteX1956" fmla="*/ 1019181 w 2604760"/>
                  <a:gd name="connsiteY1956" fmla="*/ 256944 h 1310219"/>
                  <a:gd name="connsiteX1957" fmla="*/ 1019708 w 2604760"/>
                  <a:gd name="connsiteY1957" fmla="*/ 258555 h 1310219"/>
                  <a:gd name="connsiteX1958" fmla="*/ 1020225 w 2604760"/>
                  <a:gd name="connsiteY1958" fmla="*/ 261353 h 1310219"/>
                  <a:gd name="connsiteX1959" fmla="*/ 1020751 w 2604760"/>
                  <a:gd name="connsiteY1959" fmla="*/ 264960 h 1310219"/>
                  <a:gd name="connsiteX1960" fmla="*/ 1021269 w 2604760"/>
                  <a:gd name="connsiteY1960" fmla="*/ 268751 h 1310219"/>
                  <a:gd name="connsiteX1961" fmla="*/ 1021787 w 2604760"/>
                  <a:gd name="connsiteY1961" fmla="*/ 271983 h 1310219"/>
                  <a:gd name="connsiteX1962" fmla="*/ 1022313 w 2604760"/>
                  <a:gd name="connsiteY1962" fmla="*/ 273945 h 1310219"/>
                  <a:gd name="connsiteX1963" fmla="*/ 1022830 w 2604760"/>
                  <a:gd name="connsiteY1963" fmla="*/ 274187 h 1310219"/>
                  <a:gd name="connsiteX1964" fmla="*/ 1023357 w 2604760"/>
                  <a:gd name="connsiteY1964" fmla="*/ 272534 h 1310219"/>
                  <a:gd name="connsiteX1965" fmla="*/ 1023874 w 2604760"/>
                  <a:gd name="connsiteY1965" fmla="*/ 269194 h 1310219"/>
                  <a:gd name="connsiteX1966" fmla="*/ 1024392 w 2604760"/>
                  <a:gd name="connsiteY1966" fmla="*/ 264676 h 1310219"/>
                  <a:gd name="connsiteX1967" fmla="*/ 1024918 w 2604760"/>
                  <a:gd name="connsiteY1967" fmla="*/ 259791 h 1310219"/>
                  <a:gd name="connsiteX1968" fmla="*/ 1025436 w 2604760"/>
                  <a:gd name="connsiteY1968" fmla="*/ 255524 h 1310219"/>
                  <a:gd name="connsiteX1969" fmla="*/ 1025962 w 2604760"/>
                  <a:gd name="connsiteY1969" fmla="*/ 252744 h 1310219"/>
                  <a:gd name="connsiteX1970" fmla="*/ 1026480 w 2604760"/>
                  <a:gd name="connsiteY1970" fmla="*/ 251992 h 1310219"/>
                  <a:gd name="connsiteX1971" fmla="*/ 1026997 w 2604760"/>
                  <a:gd name="connsiteY1971" fmla="*/ 253403 h 1310219"/>
                  <a:gd name="connsiteX1972" fmla="*/ 1027523 w 2604760"/>
                  <a:gd name="connsiteY1972" fmla="*/ 256718 h 1310219"/>
                  <a:gd name="connsiteX1973" fmla="*/ 1028041 w 2604760"/>
                  <a:gd name="connsiteY1973" fmla="*/ 261319 h 1310219"/>
                  <a:gd name="connsiteX1974" fmla="*/ 1028567 w 2604760"/>
                  <a:gd name="connsiteY1974" fmla="*/ 266296 h 1310219"/>
                  <a:gd name="connsiteX1975" fmla="*/ 1029085 w 2604760"/>
                  <a:gd name="connsiteY1975" fmla="*/ 270580 h 1310219"/>
                  <a:gd name="connsiteX1976" fmla="*/ 1029603 w 2604760"/>
                  <a:gd name="connsiteY1976" fmla="*/ 273168 h 1310219"/>
                  <a:gd name="connsiteX1977" fmla="*/ 1030129 w 2604760"/>
                  <a:gd name="connsiteY1977" fmla="*/ 273369 h 1310219"/>
                  <a:gd name="connsiteX1978" fmla="*/ 1030646 w 2604760"/>
                  <a:gd name="connsiteY1978" fmla="*/ 270939 h 1310219"/>
                  <a:gd name="connsiteX1979" fmla="*/ 1031172 w 2604760"/>
                  <a:gd name="connsiteY1979" fmla="*/ 266129 h 1310219"/>
                  <a:gd name="connsiteX1980" fmla="*/ 1031690 w 2604760"/>
                  <a:gd name="connsiteY1980" fmla="*/ 259599 h 1310219"/>
                  <a:gd name="connsiteX1981" fmla="*/ 1032208 w 2604760"/>
                  <a:gd name="connsiteY1981" fmla="*/ 252385 h 1310219"/>
                  <a:gd name="connsiteX1982" fmla="*/ 1032734 w 2604760"/>
                  <a:gd name="connsiteY1982" fmla="*/ 245671 h 1310219"/>
                  <a:gd name="connsiteX1983" fmla="*/ 1033252 w 2604760"/>
                  <a:gd name="connsiteY1983" fmla="*/ 240536 h 1310219"/>
                  <a:gd name="connsiteX1984" fmla="*/ 1033778 w 2604760"/>
                  <a:gd name="connsiteY1984" fmla="*/ 237713 h 1310219"/>
                  <a:gd name="connsiteX1985" fmla="*/ 1034295 w 2604760"/>
                  <a:gd name="connsiteY1985" fmla="*/ 237446 h 1310219"/>
                  <a:gd name="connsiteX1986" fmla="*/ 1034813 w 2604760"/>
                  <a:gd name="connsiteY1986" fmla="*/ 239517 h 1310219"/>
                  <a:gd name="connsiteX1987" fmla="*/ 1035339 w 2604760"/>
                  <a:gd name="connsiteY1987" fmla="*/ 243300 h 1310219"/>
                  <a:gd name="connsiteX1988" fmla="*/ 1035857 w 2604760"/>
                  <a:gd name="connsiteY1988" fmla="*/ 247842 h 1310219"/>
                  <a:gd name="connsiteX1989" fmla="*/ 1036383 w 2604760"/>
                  <a:gd name="connsiteY1989" fmla="*/ 251984 h 1310219"/>
                  <a:gd name="connsiteX1990" fmla="*/ 1036901 w 2604760"/>
                  <a:gd name="connsiteY1990" fmla="*/ 254648 h 1310219"/>
                  <a:gd name="connsiteX1991" fmla="*/ 1037418 w 2604760"/>
                  <a:gd name="connsiteY1991" fmla="*/ 255023 h 1310219"/>
                  <a:gd name="connsiteX1992" fmla="*/ 1037944 w 2604760"/>
                  <a:gd name="connsiteY1992" fmla="*/ 252794 h 1310219"/>
                  <a:gd name="connsiteX1993" fmla="*/ 1038462 w 2604760"/>
                  <a:gd name="connsiteY1993" fmla="*/ 248118 h 1310219"/>
                  <a:gd name="connsiteX1994" fmla="*/ 1038988 w 2604760"/>
                  <a:gd name="connsiteY1994" fmla="*/ 241588 h 1310219"/>
                  <a:gd name="connsiteX1995" fmla="*/ 1039506 w 2604760"/>
                  <a:gd name="connsiteY1995" fmla="*/ 234114 h 1310219"/>
                  <a:gd name="connsiteX1996" fmla="*/ 1040024 w 2604760"/>
                  <a:gd name="connsiteY1996" fmla="*/ 226774 h 1310219"/>
                  <a:gd name="connsiteX1997" fmla="*/ 1040550 w 2604760"/>
                  <a:gd name="connsiteY1997" fmla="*/ 220579 h 1310219"/>
                  <a:gd name="connsiteX1998" fmla="*/ 1041067 w 2604760"/>
                  <a:gd name="connsiteY1998" fmla="*/ 216278 h 1310219"/>
                  <a:gd name="connsiteX1999" fmla="*/ 1041594 w 2604760"/>
                  <a:gd name="connsiteY1999" fmla="*/ 214224 h 1310219"/>
                  <a:gd name="connsiteX2000" fmla="*/ 1042111 w 2604760"/>
                  <a:gd name="connsiteY2000" fmla="*/ 214324 h 1310219"/>
                  <a:gd name="connsiteX2001" fmla="*/ 1042629 w 2604760"/>
                  <a:gd name="connsiteY2001" fmla="*/ 216094 h 1310219"/>
                  <a:gd name="connsiteX2002" fmla="*/ 1043155 w 2604760"/>
                  <a:gd name="connsiteY2002" fmla="*/ 218775 h 1310219"/>
                  <a:gd name="connsiteX2003" fmla="*/ 1043673 w 2604760"/>
                  <a:gd name="connsiteY2003" fmla="*/ 221455 h 1310219"/>
                  <a:gd name="connsiteX2004" fmla="*/ 1044199 w 2604760"/>
                  <a:gd name="connsiteY2004" fmla="*/ 223234 h 1310219"/>
                  <a:gd name="connsiteX2005" fmla="*/ 1044717 w 2604760"/>
                  <a:gd name="connsiteY2005" fmla="*/ 223459 h 1310219"/>
                  <a:gd name="connsiteX2006" fmla="*/ 1045234 w 2604760"/>
                  <a:gd name="connsiteY2006" fmla="*/ 221823 h 1310219"/>
                  <a:gd name="connsiteX2007" fmla="*/ 1045760 w 2604760"/>
                  <a:gd name="connsiteY2007" fmla="*/ 218374 h 1310219"/>
                  <a:gd name="connsiteX2008" fmla="*/ 1046278 w 2604760"/>
                  <a:gd name="connsiteY2008" fmla="*/ 213514 h 1310219"/>
                  <a:gd name="connsiteX2009" fmla="*/ 1046804 w 2604760"/>
                  <a:gd name="connsiteY2009" fmla="*/ 207836 h 1310219"/>
                  <a:gd name="connsiteX2010" fmla="*/ 1047322 w 2604760"/>
                  <a:gd name="connsiteY2010" fmla="*/ 202066 h 1310219"/>
                  <a:gd name="connsiteX2011" fmla="*/ 1047839 w 2604760"/>
                  <a:gd name="connsiteY2011" fmla="*/ 196926 h 1310219"/>
                  <a:gd name="connsiteX2012" fmla="*/ 1048366 w 2604760"/>
                  <a:gd name="connsiteY2012" fmla="*/ 192978 h 1310219"/>
                  <a:gd name="connsiteX2013" fmla="*/ 1048883 w 2604760"/>
                  <a:gd name="connsiteY2013" fmla="*/ 190516 h 1310219"/>
                  <a:gd name="connsiteX2014" fmla="*/ 1049409 w 2604760"/>
                  <a:gd name="connsiteY2014" fmla="*/ 189511 h 1310219"/>
                  <a:gd name="connsiteX2015" fmla="*/ 1049927 w 2604760"/>
                  <a:gd name="connsiteY2015" fmla="*/ 189640 h 1310219"/>
                  <a:gd name="connsiteX2016" fmla="*/ 1050445 w 2604760"/>
                  <a:gd name="connsiteY2016" fmla="*/ 190400 h 1310219"/>
                  <a:gd name="connsiteX2017" fmla="*/ 1050971 w 2604760"/>
                  <a:gd name="connsiteY2017" fmla="*/ 191227 h 1310219"/>
                  <a:gd name="connsiteX2018" fmla="*/ 1051489 w 2604760"/>
                  <a:gd name="connsiteY2018" fmla="*/ 191612 h 1310219"/>
                  <a:gd name="connsiteX2019" fmla="*/ 1052015 w 2604760"/>
                  <a:gd name="connsiteY2019" fmla="*/ 191189 h 1310219"/>
                  <a:gd name="connsiteX2020" fmla="*/ 1052532 w 2604760"/>
                  <a:gd name="connsiteY2020" fmla="*/ 189795 h 1310219"/>
                  <a:gd name="connsiteX2021" fmla="*/ 1053050 w 2604760"/>
                  <a:gd name="connsiteY2021" fmla="*/ 187495 h 1310219"/>
                  <a:gd name="connsiteX2022" fmla="*/ 1053576 w 2604760"/>
                  <a:gd name="connsiteY2022" fmla="*/ 184547 h 1310219"/>
                  <a:gd name="connsiteX2023" fmla="*/ 1054094 w 2604760"/>
                  <a:gd name="connsiteY2023" fmla="*/ 181324 h 1310219"/>
                  <a:gd name="connsiteX2024" fmla="*/ 1054620 w 2604760"/>
                  <a:gd name="connsiteY2024" fmla="*/ 178228 h 1310219"/>
                  <a:gd name="connsiteX2025" fmla="*/ 1055138 w 2604760"/>
                  <a:gd name="connsiteY2025" fmla="*/ 175627 h 1310219"/>
                  <a:gd name="connsiteX2026" fmla="*/ 1055655 w 2604760"/>
                  <a:gd name="connsiteY2026" fmla="*/ 173792 h 1310219"/>
                  <a:gd name="connsiteX2027" fmla="*/ 1056181 w 2604760"/>
                  <a:gd name="connsiteY2027" fmla="*/ 172822 h 1310219"/>
                  <a:gd name="connsiteX2028" fmla="*/ 1056699 w 2604760"/>
                  <a:gd name="connsiteY2028" fmla="*/ 172598 h 1310219"/>
                  <a:gd name="connsiteX2029" fmla="*/ 1057225 w 2604760"/>
                  <a:gd name="connsiteY2029" fmla="*/ 172810 h 1310219"/>
                  <a:gd name="connsiteX2030" fmla="*/ 1057743 w 2604760"/>
                  <a:gd name="connsiteY2030" fmla="*/ 173071 h 1310219"/>
                  <a:gd name="connsiteX2031" fmla="*/ 1058261 w 2604760"/>
                  <a:gd name="connsiteY2031" fmla="*/ 173032 h 1310219"/>
                  <a:gd name="connsiteX2032" fmla="*/ 1058787 w 2604760"/>
                  <a:gd name="connsiteY2032" fmla="*/ 172469 h 1310219"/>
                  <a:gd name="connsiteX2033" fmla="*/ 1059304 w 2604760"/>
                  <a:gd name="connsiteY2033" fmla="*/ 171287 h 1310219"/>
                  <a:gd name="connsiteX2034" fmla="*/ 1059830 w 2604760"/>
                  <a:gd name="connsiteY2034" fmla="*/ 169538 h 1310219"/>
                  <a:gd name="connsiteX2035" fmla="*/ 1060348 w 2604760"/>
                  <a:gd name="connsiteY2035" fmla="*/ 167427 h 1310219"/>
                  <a:gd name="connsiteX2036" fmla="*/ 1060866 w 2604760"/>
                  <a:gd name="connsiteY2036" fmla="*/ 165289 h 1310219"/>
                  <a:gd name="connsiteX2037" fmla="*/ 1061392 w 2604760"/>
                  <a:gd name="connsiteY2037" fmla="*/ 163520 h 1310219"/>
                  <a:gd name="connsiteX2038" fmla="*/ 1061910 w 2604760"/>
                  <a:gd name="connsiteY2038" fmla="*/ 162455 h 1310219"/>
                  <a:gd name="connsiteX2039" fmla="*/ 1062436 w 2604760"/>
                  <a:gd name="connsiteY2039" fmla="*/ 162292 h 1310219"/>
                  <a:gd name="connsiteX2040" fmla="*/ 1062954 w 2604760"/>
                  <a:gd name="connsiteY2040" fmla="*/ 163064 h 1310219"/>
                  <a:gd name="connsiteX2041" fmla="*/ 1063471 w 2604760"/>
                  <a:gd name="connsiteY2041" fmla="*/ 164634 h 1310219"/>
                  <a:gd name="connsiteX2042" fmla="*/ 1063997 w 2604760"/>
                  <a:gd name="connsiteY2042" fmla="*/ 166692 h 1310219"/>
                  <a:gd name="connsiteX2043" fmla="*/ 1064515 w 2604760"/>
                  <a:gd name="connsiteY2043" fmla="*/ 168779 h 1310219"/>
                  <a:gd name="connsiteX2044" fmla="*/ 1065041 w 2604760"/>
                  <a:gd name="connsiteY2044" fmla="*/ 170389 h 1310219"/>
                  <a:gd name="connsiteX2045" fmla="*/ 1065559 w 2604760"/>
                  <a:gd name="connsiteY2045" fmla="*/ 171115 h 1310219"/>
                  <a:gd name="connsiteX2046" fmla="*/ 1066076 w 2604760"/>
                  <a:gd name="connsiteY2046" fmla="*/ 170746 h 1310219"/>
                  <a:gd name="connsiteX2047" fmla="*/ 1066603 w 2604760"/>
                  <a:gd name="connsiteY2047" fmla="*/ 169285 h 1310219"/>
                  <a:gd name="connsiteX2048" fmla="*/ 1067120 w 2604760"/>
                  <a:gd name="connsiteY2048" fmla="*/ 166940 h 1310219"/>
                  <a:gd name="connsiteX2049" fmla="*/ 1067646 w 2604760"/>
                  <a:gd name="connsiteY2049" fmla="*/ 164110 h 1310219"/>
                  <a:gd name="connsiteX2050" fmla="*/ 1068164 w 2604760"/>
                  <a:gd name="connsiteY2050" fmla="*/ 161369 h 1310219"/>
                  <a:gd name="connsiteX2051" fmla="*/ 1068682 w 2604760"/>
                  <a:gd name="connsiteY2051" fmla="*/ 159359 h 1310219"/>
                  <a:gd name="connsiteX2052" fmla="*/ 1069208 w 2604760"/>
                  <a:gd name="connsiteY2052" fmla="*/ 158610 h 1310219"/>
                  <a:gd name="connsiteX2053" fmla="*/ 1069725 w 2604760"/>
                  <a:gd name="connsiteY2053" fmla="*/ 159400 h 1310219"/>
                  <a:gd name="connsiteX2054" fmla="*/ 1070252 w 2604760"/>
                  <a:gd name="connsiteY2054" fmla="*/ 161709 h 1310219"/>
                  <a:gd name="connsiteX2055" fmla="*/ 1070769 w 2604760"/>
                  <a:gd name="connsiteY2055" fmla="*/ 165270 h 1310219"/>
                  <a:gd name="connsiteX2056" fmla="*/ 1071287 w 2604760"/>
                  <a:gd name="connsiteY2056" fmla="*/ 169594 h 1310219"/>
                  <a:gd name="connsiteX2057" fmla="*/ 1071813 w 2604760"/>
                  <a:gd name="connsiteY2057" fmla="*/ 174015 h 1310219"/>
                  <a:gd name="connsiteX2058" fmla="*/ 1072331 w 2604760"/>
                  <a:gd name="connsiteY2058" fmla="*/ 177780 h 1310219"/>
                  <a:gd name="connsiteX2059" fmla="*/ 1072857 w 2604760"/>
                  <a:gd name="connsiteY2059" fmla="*/ 180229 h 1310219"/>
                  <a:gd name="connsiteX2060" fmla="*/ 1073375 w 2604760"/>
                  <a:gd name="connsiteY2060" fmla="*/ 180953 h 1310219"/>
                  <a:gd name="connsiteX2061" fmla="*/ 1073892 w 2604760"/>
                  <a:gd name="connsiteY2061" fmla="*/ 179864 h 1310219"/>
                  <a:gd name="connsiteX2062" fmla="*/ 1074418 w 2604760"/>
                  <a:gd name="connsiteY2062" fmla="*/ 177193 h 1310219"/>
                  <a:gd name="connsiteX2063" fmla="*/ 1074936 w 2604760"/>
                  <a:gd name="connsiteY2063" fmla="*/ 173471 h 1310219"/>
                  <a:gd name="connsiteX2064" fmla="*/ 1075462 w 2604760"/>
                  <a:gd name="connsiteY2064" fmla="*/ 169485 h 1310219"/>
                  <a:gd name="connsiteX2065" fmla="*/ 1075980 w 2604760"/>
                  <a:gd name="connsiteY2065" fmla="*/ 166135 h 1310219"/>
                  <a:gd name="connsiteX2066" fmla="*/ 1076498 w 2604760"/>
                  <a:gd name="connsiteY2066" fmla="*/ 164217 h 1310219"/>
                  <a:gd name="connsiteX2067" fmla="*/ 1077024 w 2604760"/>
                  <a:gd name="connsiteY2067" fmla="*/ 164217 h 1310219"/>
                  <a:gd name="connsiteX2068" fmla="*/ 1077541 w 2604760"/>
                  <a:gd name="connsiteY2068" fmla="*/ 166238 h 1310219"/>
                  <a:gd name="connsiteX2069" fmla="*/ 1078067 w 2604760"/>
                  <a:gd name="connsiteY2069" fmla="*/ 170039 h 1310219"/>
                  <a:gd name="connsiteX2070" fmla="*/ 1078585 w 2604760"/>
                  <a:gd name="connsiteY2070" fmla="*/ 175078 h 1310219"/>
                  <a:gd name="connsiteX2071" fmla="*/ 1079103 w 2604760"/>
                  <a:gd name="connsiteY2071" fmla="*/ 180562 h 1310219"/>
                  <a:gd name="connsiteX2072" fmla="*/ 1079629 w 2604760"/>
                  <a:gd name="connsiteY2072" fmla="*/ 185563 h 1310219"/>
                  <a:gd name="connsiteX2073" fmla="*/ 1080147 w 2604760"/>
                  <a:gd name="connsiteY2073" fmla="*/ 189207 h 1310219"/>
                  <a:gd name="connsiteX2074" fmla="*/ 1080673 w 2604760"/>
                  <a:gd name="connsiteY2074" fmla="*/ 190882 h 1310219"/>
                  <a:gd name="connsiteX2075" fmla="*/ 1081190 w 2604760"/>
                  <a:gd name="connsiteY2075" fmla="*/ 190355 h 1310219"/>
                  <a:gd name="connsiteX2076" fmla="*/ 1081708 w 2604760"/>
                  <a:gd name="connsiteY2076" fmla="*/ 187784 h 1310219"/>
                  <a:gd name="connsiteX2077" fmla="*/ 1082234 w 2604760"/>
                  <a:gd name="connsiteY2077" fmla="*/ 183689 h 1310219"/>
                  <a:gd name="connsiteX2078" fmla="*/ 1082752 w 2604760"/>
                  <a:gd name="connsiteY2078" fmla="*/ 178881 h 1310219"/>
                  <a:gd name="connsiteX2079" fmla="*/ 1083278 w 2604760"/>
                  <a:gd name="connsiteY2079" fmla="*/ 174322 h 1310219"/>
                  <a:gd name="connsiteX2080" fmla="*/ 1083796 w 2604760"/>
                  <a:gd name="connsiteY2080" fmla="*/ 170913 h 1310219"/>
                  <a:gd name="connsiteX2081" fmla="*/ 1084313 w 2604760"/>
                  <a:gd name="connsiteY2081" fmla="*/ 169281 h 1310219"/>
                  <a:gd name="connsiteX2082" fmla="*/ 1084840 w 2604760"/>
                  <a:gd name="connsiteY2082" fmla="*/ 169679 h 1310219"/>
                  <a:gd name="connsiteX2083" fmla="*/ 1085357 w 2604760"/>
                  <a:gd name="connsiteY2083" fmla="*/ 171977 h 1310219"/>
                  <a:gd name="connsiteX2084" fmla="*/ 1085883 w 2604760"/>
                  <a:gd name="connsiteY2084" fmla="*/ 175708 h 1310219"/>
                  <a:gd name="connsiteX2085" fmla="*/ 1086401 w 2604760"/>
                  <a:gd name="connsiteY2085" fmla="*/ 180132 h 1310219"/>
                  <a:gd name="connsiteX2086" fmla="*/ 1086919 w 2604760"/>
                  <a:gd name="connsiteY2086" fmla="*/ 184359 h 1310219"/>
                  <a:gd name="connsiteX2087" fmla="*/ 1087445 w 2604760"/>
                  <a:gd name="connsiteY2087" fmla="*/ 187529 h 1310219"/>
                  <a:gd name="connsiteX2088" fmla="*/ 1087962 w 2604760"/>
                  <a:gd name="connsiteY2088" fmla="*/ 189015 h 1310219"/>
                  <a:gd name="connsiteX2089" fmla="*/ 1088489 w 2604760"/>
                  <a:gd name="connsiteY2089" fmla="*/ 188534 h 1310219"/>
                  <a:gd name="connsiteX2090" fmla="*/ 1089006 w 2604760"/>
                  <a:gd name="connsiteY2090" fmla="*/ 186175 h 1310219"/>
                  <a:gd name="connsiteX2091" fmla="*/ 1089524 w 2604760"/>
                  <a:gd name="connsiteY2091" fmla="*/ 182341 h 1310219"/>
                  <a:gd name="connsiteX2092" fmla="*/ 1090050 w 2604760"/>
                  <a:gd name="connsiteY2092" fmla="*/ 177677 h 1310219"/>
                  <a:gd name="connsiteX2093" fmla="*/ 1090568 w 2604760"/>
                  <a:gd name="connsiteY2093" fmla="*/ 172954 h 1310219"/>
                  <a:gd name="connsiteX2094" fmla="*/ 1091094 w 2604760"/>
                  <a:gd name="connsiteY2094" fmla="*/ 168916 h 1310219"/>
                  <a:gd name="connsiteX2095" fmla="*/ 1091612 w 2604760"/>
                  <a:gd name="connsiteY2095" fmla="*/ 166133 h 1310219"/>
                  <a:gd name="connsiteX2096" fmla="*/ 1092129 w 2604760"/>
                  <a:gd name="connsiteY2096" fmla="*/ 164877 h 1310219"/>
                  <a:gd name="connsiteX2097" fmla="*/ 1092655 w 2604760"/>
                  <a:gd name="connsiteY2097" fmla="*/ 165089 h 1310219"/>
                  <a:gd name="connsiteX2098" fmla="*/ 1093173 w 2604760"/>
                  <a:gd name="connsiteY2098" fmla="*/ 166413 h 1310219"/>
                  <a:gd name="connsiteX2099" fmla="*/ 1093699 w 2604760"/>
                  <a:gd name="connsiteY2099" fmla="*/ 168290 h 1310219"/>
                  <a:gd name="connsiteX2100" fmla="*/ 1094217 w 2604760"/>
                  <a:gd name="connsiteY2100" fmla="*/ 170075 h 1310219"/>
                  <a:gd name="connsiteX2101" fmla="*/ 1094735 w 2604760"/>
                  <a:gd name="connsiteY2101" fmla="*/ 171169 h 1310219"/>
                  <a:gd name="connsiteX2102" fmla="*/ 1095261 w 2604760"/>
                  <a:gd name="connsiteY2102" fmla="*/ 171146 h 1310219"/>
                  <a:gd name="connsiteX2103" fmla="*/ 1095778 w 2604760"/>
                  <a:gd name="connsiteY2103" fmla="*/ 169832 h 1310219"/>
                  <a:gd name="connsiteX2104" fmla="*/ 1096304 w 2604760"/>
                  <a:gd name="connsiteY2104" fmla="*/ 167325 h 1310219"/>
                  <a:gd name="connsiteX2105" fmla="*/ 1096822 w 2604760"/>
                  <a:gd name="connsiteY2105" fmla="*/ 163933 h 1310219"/>
                  <a:gd name="connsiteX2106" fmla="*/ 1097340 w 2604760"/>
                  <a:gd name="connsiteY2106" fmla="*/ 160088 h 1310219"/>
                  <a:gd name="connsiteX2107" fmla="*/ 1097866 w 2604760"/>
                  <a:gd name="connsiteY2107" fmla="*/ 156259 h 1310219"/>
                  <a:gd name="connsiteX2108" fmla="*/ 1098384 w 2604760"/>
                  <a:gd name="connsiteY2108" fmla="*/ 152877 h 1310219"/>
                  <a:gd name="connsiteX2109" fmla="*/ 1098910 w 2604760"/>
                  <a:gd name="connsiteY2109" fmla="*/ 150259 h 1310219"/>
                  <a:gd name="connsiteX2110" fmla="*/ 1099427 w 2604760"/>
                  <a:gd name="connsiteY2110" fmla="*/ 148523 h 1310219"/>
                  <a:gd name="connsiteX2111" fmla="*/ 1099945 w 2604760"/>
                  <a:gd name="connsiteY2111" fmla="*/ 147551 h 1310219"/>
                  <a:gd name="connsiteX2112" fmla="*/ 1100471 w 2604760"/>
                  <a:gd name="connsiteY2112" fmla="*/ 147034 h 1310219"/>
                  <a:gd name="connsiteX2113" fmla="*/ 1100989 w 2604760"/>
                  <a:gd name="connsiteY2113" fmla="*/ 146574 h 1310219"/>
                  <a:gd name="connsiteX2114" fmla="*/ 1101515 w 2604760"/>
                  <a:gd name="connsiteY2114" fmla="*/ 145805 h 1310219"/>
                  <a:gd name="connsiteX2115" fmla="*/ 1102033 w 2604760"/>
                  <a:gd name="connsiteY2115" fmla="*/ 144460 h 1310219"/>
                  <a:gd name="connsiteX2116" fmla="*/ 1102550 w 2604760"/>
                  <a:gd name="connsiteY2116" fmla="*/ 142414 h 1310219"/>
                  <a:gd name="connsiteX2117" fmla="*/ 1103076 w 2604760"/>
                  <a:gd name="connsiteY2117" fmla="*/ 139700 h 1310219"/>
                  <a:gd name="connsiteX2118" fmla="*/ 1103594 w 2604760"/>
                  <a:gd name="connsiteY2118" fmla="*/ 136522 h 1310219"/>
                  <a:gd name="connsiteX2119" fmla="*/ 1104120 w 2604760"/>
                  <a:gd name="connsiteY2119" fmla="*/ 133202 h 1310219"/>
                  <a:gd name="connsiteX2120" fmla="*/ 1104638 w 2604760"/>
                  <a:gd name="connsiteY2120" fmla="*/ 130091 h 1310219"/>
                  <a:gd name="connsiteX2121" fmla="*/ 1105156 w 2604760"/>
                  <a:gd name="connsiteY2121" fmla="*/ 127471 h 1310219"/>
                  <a:gd name="connsiteX2122" fmla="*/ 1105682 w 2604760"/>
                  <a:gd name="connsiteY2122" fmla="*/ 125501 h 1310219"/>
                  <a:gd name="connsiteX2123" fmla="*/ 1106199 w 2604760"/>
                  <a:gd name="connsiteY2123" fmla="*/ 124208 h 1310219"/>
                  <a:gd name="connsiteX2124" fmla="*/ 1106725 w 2604760"/>
                  <a:gd name="connsiteY2124" fmla="*/ 123469 h 1310219"/>
                  <a:gd name="connsiteX2125" fmla="*/ 1107243 w 2604760"/>
                  <a:gd name="connsiteY2125" fmla="*/ 123013 h 1310219"/>
                  <a:gd name="connsiteX2126" fmla="*/ 1107761 w 2604760"/>
                  <a:gd name="connsiteY2126" fmla="*/ 122461 h 1310219"/>
                  <a:gd name="connsiteX2127" fmla="*/ 1108287 w 2604760"/>
                  <a:gd name="connsiteY2127" fmla="*/ 121435 h 1310219"/>
                  <a:gd name="connsiteX2128" fmla="*/ 1108805 w 2604760"/>
                  <a:gd name="connsiteY2128" fmla="*/ 119676 h 1310219"/>
                  <a:gd name="connsiteX2129" fmla="*/ 1109331 w 2604760"/>
                  <a:gd name="connsiteY2129" fmla="*/ 117099 h 1310219"/>
                  <a:gd name="connsiteX2130" fmla="*/ 1109849 w 2604760"/>
                  <a:gd name="connsiteY2130" fmla="*/ 113787 h 1310219"/>
                  <a:gd name="connsiteX2131" fmla="*/ 1110366 w 2604760"/>
                  <a:gd name="connsiteY2131" fmla="*/ 109962 h 1310219"/>
                  <a:gd name="connsiteX2132" fmla="*/ 1110892 w 2604760"/>
                  <a:gd name="connsiteY2132" fmla="*/ 105975 h 1310219"/>
                  <a:gd name="connsiteX2133" fmla="*/ 1111410 w 2604760"/>
                  <a:gd name="connsiteY2133" fmla="*/ 102276 h 1310219"/>
                  <a:gd name="connsiteX2134" fmla="*/ 1111936 w 2604760"/>
                  <a:gd name="connsiteY2134" fmla="*/ 99317 h 1310219"/>
                  <a:gd name="connsiteX2135" fmla="*/ 1112454 w 2604760"/>
                  <a:gd name="connsiteY2135" fmla="*/ 97414 h 1310219"/>
                  <a:gd name="connsiteX2136" fmla="*/ 1112971 w 2604760"/>
                  <a:gd name="connsiteY2136" fmla="*/ 96666 h 1310219"/>
                  <a:gd name="connsiteX2137" fmla="*/ 1113498 w 2604760"/>
                  <a:gd name="connsiteY2137" fmla="*/ 96951 h 1310219"/>
                  <a:gd name="connsiteX2138" fmla="*/ 1114015 w 2604760"/>
                  <a:gd name="connsiteY2138" fmla="*/ 97982 h 1310219"/>
                  <a:gd name="connsiteX2139" fmla="*/ 1114541 w 2604760"/>
                  <a:gd name="connsiteY2139" fmla="*/ 99338 h 1310219"/>
                  <a:gd name="connsiteX2140" fmla="*/ 1115059 w 2604760"/>
                  <a:gd name="connsiteY2140" fmla="*/ 100504 h 1310219"/>
                  <a:gd name="connsiteX2141" fmla="*/ 1115577 w 2604760"/>
                  <a:gd name="connsiteY2141" fmla="*/ 100970 h 1310219"/>
                  <a:gd name="connsiteX2142" fmla="*/ 1116103 w 2604760"/>
                  <a:gd name="connsiteY2142" fmla="*/ 100357 h 1310219"/>
                  <a:gd name="connsiteX2143" fmla="*/ 1116621 w 2604760"/>
                  <a:gd name="connsiteY2143" fmla="*/ 98519 h 1310219"/>
                  <a:gd name="connsiteX2144" fmla="*/ 1117147 w 2604760"/>
                  <a:gd name="connsiteY2144" fmla="*/ 95544 h 1310219"/>
                  <a:gd name="connsiteX2145" fmla="*/ 1117664 w 2604760"/>
                  <a:gd name="connsiteY2145" fmla="*/ 91714 h 1310219"/>
                  <a:gd name="connsiteX2146" fmla="*/ 1118182 w 2604760"/>
                  <a:gd name="connsiteY2146" fmla="*/ 87487 h 1310219"/>
                  <a:gd name="connsiteX2147" fmla="*/ 1118708 w 2604760"/>
                  <a:gd name="connsiteY2147" fmla="*/ 83462 h 1310219"/>
                  <a:gd name="connsiteX2148" fmla="*/ 1119226 w 2604760"/>
                  <a:gd name="connsiteY2148" fmla="*/ 80273 h 1310219"/>
                  <a:gd name="connsiteX2149" fmla="*/ 1119752 w 2604760"/>
                  <a:gd name="connsiteY2149" fmla="*/ 78422 h 1310219"/>
                  <a:gd name="connsiteX2150" fmla="*/ 1120270 w 2604760"/>
                  <a:gd name="connsiteY2150" fmla="*/ 78139 h 1310219"/>
                  <a:gd name="connsiteX2151" fmla="*/ 1120787 w 2604760"/>
                  <a:gd name="connsiteY2151" fmla="*/ 79369 h 1310219"/>
                  <a:gd name="connsiteX2152" fmla="*/ 1121313 w 2604760"/>
                  <a:gd name="connsiteY2152" fmla="*/ 81827 h 1310219"/>
                  <a:gd name="connsiteX2153" fmla="*/ 1121831 w 2604760"/>
                  <a:gd name="connsiteY2153" fmla="*/ 85046 h 1310219"/>
                  <a:gd name="connsiteX2154" fmla="*/ 1122357 w 2604760"/>
                  <a:gd name="connsiteY2154" fmla="*/ 88407 h 1310219"/>
                  <a:gd name="connsiteX2155" fmla="*/ 1122875 w 2604760"/>
                  <a:gd name="connsiteY2155" fmla="*/ 91229 h 1310219"/>
                  <a:gd name="connsiteX2156" fmla="*/ 1123393 w 2604760"/>
                  <a:gd name="connsiteY2156" fmla="*/ 92923 h 1310219"/>
                  <a:gd name="connsiteX2157" fmla="*/ 1123919 w 2604760"/>
                  <a:gd name="connsiteY2157" fmla="*/ 93145 h 1310219"/>
                  <a:gd name="connsiteX2158" fmla="*/ 1124436 w 2604760"/>
                  <a:gd name="connsiteY2158" fmla="*/ 91839 h 1310219"/>
                  <a:gd name="connsiteX2159" fmla="*/ 1124962 w 2604760"/>
                  <a:gd name="connsiteY2159" fmla="*/ 89220 h 1310219"/>
                  <a:gd name="connsiteX2160" fmla="*/ 1125480 w 2604760"/>
                  <a:gd name="connsiteY2160" fmla="*/ 85739 h 1310219"/>
                  <a:gd name="connsiteX2161" fmla="*/ 1125998 w 2604760"/>
                  <a:gd name="connsiteY2161" fmla="*/ 82047 h 1310219"/>
                  <a:gd name="connsiteX2162" fmla="*/ 1126524 w 2604760"/>
                  <a:gd name="connsiteY2162" fmla="*/ 78885 h 1310219"/>
                  <a:gd name="connsiteX2163" fmla="*/ 1127042 w 2604760"/>
                  <a:gd name="connsiteY2163" fmla="*/ 76903 h 1310219"/>
                  <a:gd name="connsiteX2164" fmla="*/ 1127568 w 2604760"/>
                  <a:gd name="connsiteY2164" fmla="*/ 76511 h 1310219"/>
                  <a:gd name="connsiteX2165" fmla="*/ 1128085 w 2604760"/>
                  <a:gd name="connsiteY2165" fmla="*/ 77818 h 1310219"/>
                  <a:gd name="connsiteX2166" fmla="*/ 1128603 w 2604760"/>
                  <a:gd name="connsiteY2166" fmla="*/ 80658 h 1310219"/>
                  <a:gd name="connsiteX2167" fmla="*/ 1129129 w 2604760"/>
                  <a:gd name="connsiteY2167" fmla="*/ 84626 h 1310219"/>
                  <a:gd name="connsiteX2168" fmla="*/ 1129647 w 2604760"/>
                  <a:gd name="connsiteY2168" fmla="*/ 89109 h 1310219"/>
                  <a:gd name="connsiteX2169" fmla="*/ 1130173 w 2604760"/>
                  <a:gd name="connsiteY2169" fmla="*/ 93375 h 1310219"/>
                  <a:gd name="connsiteX2170" fmla="*/ 1130691 w 2604760"/>
                  <a:gd name="connsiteY2170" fmla="*/ 96738 h 1310219"/>
                  <a:gd name="connsiteX2171" fmla="*/ 1131208 w 2604760"/>
                  <a:gd name="connsiteY2171" fmla="*/ 98720 h 1310219"/>
                  <a:gd name="connsiteX2172" fmla="*/ 1131735 w 2604760"/>
                  <a:gd name="connsiteY2172" fmla="*/ 99140 h 1310219"/>
                  <a:gd name="connsiteX2173" fmla="*/ 1132252 w 2604760"/>
                  <a:gd name="connsiteY2173" fmla="*/ 98108 h 1310219"/>
                  <a:gd name="connsiteX2174" fmla="*/ 1132778 w 2604760"/>
                  <a:gd name="connsiteY2174" fmla="*/ 95989 h 1310219"/>
                  <a:gd name="connsiteX2175" fmla="*/ 1133296 w 2604760"/>
                  <a:gd name="connsiteY2175" fmla="*/ 93342 h 1310219"/>
                  <a:gd name="connsiteX2176" fmla="*/ 1133814 w 2604760"/>
                  <a:gd name="connsiteY2176" fmla="*/ 90837 h 1310219"/>
                  <a:gd name="connsiteX2177" fmla="*/ 1134340 w 2604760"/>
                  <a:gd name="connsiteY2177" fmla="*/ 89106 h 1310219"/>
                  <a:gd name="connsiteX2178" fmla="*/ 1134857 w 2604760"/>
                  <a:gd name="connsiteY2178" fmla="*/ 88608 h 1310219"/>
                  <a:gd name="connsiteX2179" fmla="*/ 1135384 w 2604760"/>
                  <a:gd name="connsiteY2179" fmla="*/ 89536 h 1310219"/>
                  <a:gd name="connsiteX2180" fmla="*/ 1135901 w 2604760"/>
                  <a:gd name="connsiteY2180" fmla="*/ 91812 h 1310219"/>
                  <a:gd name="connsiteX2181" fmla="*/ 1136419 w 2604760"/>
                  <a:gd name="connsiteY2181" fmla="*/ 95116 h 1310219"/>
                  <a:gd name="connsiteX2182" fmla="*/ 1136945 w 2604760"/>
                  <a:gd name="connsiteY2182" fmla="*/ 98943 h 1310219"/>
                  <a:gd name="connsiteX2183" fmla="*/ 1137463 w 2604760"/>
                  <a:gd name="connsiteY2183" fmla="*/ 102692 h 1310219"/>
                  <a:gd name="connsiteX2184" fmla="*/ 1137989 w 2604760"/>
                  <a:gd name="connsiteY2184" fmla="*/ 105795 h 1310219"/>
                  <a:gd name="connsiteX2185" fmla="*/ 1138506 w 2604760"/>
                  <a:gd name="connsiteY2185" fmla="*/ 107844 h 1310219"/>
                  <a:gd name="connsiteX2186" fmla="*/ 1139024 w 2604760"/>
                  <a:gd name="connsiteY2186" fmla="*/ 108678 h 1310219"/>
                  <a:gd name="connsiteX2187" fmla="*/ 1139550 w 2604760"/>
                  <a:gd name="connsiteY2187" fmla="*/ 108385 h 1310219"/>
                  <a:gd name="connsiteX2188" fmla="*/ 1140068 w 2604760"/>
                  <a:gd name="connsiteY2188" fmla="*/ 107251 h 1310219"/>
                  <a:gd name="connsiteX2189" fmla="*/ 1140594 w 2604760"/>
                  <a:gd name="connsiteY2189" fmla="*/ 105692 h 1310219"/>
                  <a:gd name="connsiteX2190" fmla="*/ 1141112 w 2604760"/>
                  <a:gd name="connsiteY2190" fmla="*/ 104171 h 1310219"/>
                  <a:gd name="connsiteX2191" fmla="*/ 1141630 w 2604760"/>
                  <a:gd name="connsiteY2191" fmla="*/ 103127 h 1310219"/>
                  <a:gd name="connsiteX2192" fmla="*/ 1142156 w 2604760"/>
                  <a:gd name="connsiteY2192" fmla="*/ 102873 h 1310219"/>
                  <a:gd name="connsiteX2193" fmla="*/ 1142673 w 2604760"/>
                  <a:gd name="connsiteY2193" fmla="*/ 103515 h 1310219"/>
                  <a:gd name="connsiteX2194" fmla="*/ 1143199 w 2604760"/>
                  <a:gd name="connsiteY2194" fmla="*/ 104926 h 1310219"/>
                  <a:gd name="connsiteX2195" fmla="*/ 1143717 w 2604760"/>
                  <a:gd name="connsiteY2195" fmla="*/ 106801 h 1310219"/>
                  <a:gd name="connsiteX2196" fmla="*/ 1144235 w 2604760"/>
                  <a:gd name="connsiteY2196" fmla="*/ 108751 h 1310219"/>
                  <a:gd name="connsiteX2197" fmla="*/ 1144761 w 2604760"/>
                  <a:gd name="connsiteY2197" fmla="*/ 110391 h 1310219"/>
                  <a:gd name="connsiteX2198" fmla="*/ 1145279 w 2604760"/>
                  <a:gd name="connsiteY2198" fmla="*/ 111419 h 1310219"/>
                  <a:gd name="connsiteX2199" fmla="*/ 1145805 w 2604760"/>
                  <a:gd name="connsiteY2199" fmla="*/ 111672 h 1310219"/>
                  <a:gd name="connsiteX2200" fmla="*/ 1146322 w 2604760"/>
                  <a:gd name="connsiteY2200" fmla="*/ 111161 h 1310219"/>
                  <a:gd name="connsiteX2201" fmla="*/ 1146840 w 2604760"/>
                  <a:gd name="connsiteY2201" fmla="*/ 110073 h 1310219"/>
                  <a:gd name="connsiteX2202" fmla="*/ 1147366 w 2604760"/>
                  <a:gd name="connsiteY2202" fmla="*/ 108714 h 1310219"/>
                  <a:gd name="connsiteX2203" fmla="*/ 1147884 w 2604760"/>
                  <a:gd name="connsiteY2203" fmla="*/ 107418 h 1310219"/>
                  <a:gd name="connsiteX2204" fmla="*/ 1148410 w 2604760"/>
                  <a:gd name="connsiteY2204" fmla="*/ 106472 h 1310219"/>
                  <a:gd name="connsiteX2205" fmla="*/ 1148928 w 2604760"/>
                  <a:gd name="connsiteY2205" fmla="*/ 106064 h 1310219"/>
                  <a:gd name="connsiteX2206" fmla="*/ 1149445 w 2604760"/>
                  <a:gd name="connsiteY2206" fmla="*/ 106250 h 1310219"/>
                  <a:gd name="connsiteX2207" fmla="*/ 1149971 w 2604760"/>
                  <a:gd name="connsiteY2207" fmla="*/ 106922 h 1310219"/>
                  <a:gd name="connsiteX2208" fmla="*/ 1150489 w 2604760"/>
                  <a:gd name="connsiteY2208" fmla="*/ 107802 h 1310219"/>
                  <a:gd name="connsiteX2209" fmla="*/ 1151015 w 2604760"/>
                  <a:gd name="connsiteY2209" fmla="*/ 108504 h 1310219"/>
                  <a:gd name="connsiteX2210" fmla="*/ 1151533 w 2604760"/>
                  <a:gd name="connsiteY2210" fmla="*/ 108658 h 1310219"/>
                  <a:gd name="connsiteX2211" fmla="*/ 1152051 w 2604760"/>
                  <a:gd name="connsiteY2211" fmla="*/ 108016 h 1310219"/>
                  <a:gd name="connsiteX2212" fmla="*/ 1152577 w 2604760"/>
                  <a:gd name="connsiteY2212" fmla="*/ 106506 h 1310219"/>
                  <a:gd name="connsiteX2213" fmla="*/ 1153094 w 2604760"/>
                  <a:gd name="connsiteY2213" fmla="*/ 104216 h 1310219"/>
                  <a:gd name="connsiteX2214" fmla="*/ 1153621 w 2604760"/>
                  <a:gd name="connsiteY2214" fmla="*/ 101380 h 1310219"/>
                  <a:gd name="connsiteX2215" fmla="*/ 1154138 w 2604760"/>
                  <a:gd name="connsiteY2215" fmla="*/ 98351 h 1310219"/>
                  <a:gd name="connsiteX2216" fmla="*/ 1154656 w 2604760"/>
                  <a:gd name="connsiteY2216" fmla="*/ 95552 h 1310219"/>
                  <a:gd name="connsiteX2217" fmla="*/ 1155182 w 2604760"/>
                  <a:gd name="connsiteY2217" fmla="*/ 93377 h 1310219"/>
                  <a:gd name="connsiteX2218" fmla="*/ 1155700 w 2604760"/>
                  <a:gd name="connsiteY2218" fmla="*/ 92076 h 1310219"/>
                  <a:gd name="connsiteX2219" fmla="*/ 1156226 w 2604760"/>
                  <a:gd name="connsiteY2219" fmla="*/ 91697 h 1310219"/>
                  <a:gd name="connsiteX2220" fmla="*/ 1156743 w 2604760"/>
                  <a:gd name="connsiteY2220" fmla="*/ 92097 h 1310219"/>
                  <a:gd name="connsiteX2221" fmla="*/ 1157261 w 2604760"/>
                  <a:gd name="connsiteY2221" fmla="*/ 92973 h 1310219"/>
                  <a:gd name="connsiteX2222" fmla="*/ 1157787 w 2604760"/>
                  <a:gd name="connsiteY2222" fmla="*/ 93892 h 1310219"/>
                  <a:gd name="connsiteX2223" fmla="*/ 1158305 w 2604760"/>
                  <a:gd name="connsiteY2223" fmla="*/ 94349 h 1310219"/>
                  <a:gd name="connsiteX2224" fmla="*/ 1158831 w 2604760"/>
                  <a:gd name="connsiteY2224" fmla="*/ 93884 h 1310219"/>
                  <a:gd name="connsiteX2225" fmla="*/ 1159349 w 2604760"/>
                  <a:gd name="connsiteY2225" fmla="*/ 92210 h 1310219"/>
                  <a:gd name="connsiteX2226" fmla="*/ 1159866 w 2604760"/>
                  <a:gd name="connsiteY2226" fmla="*/ 89293 h 1310219"/>
                  <a:gd name="connsiteX2227" fmla="*/ 1160393 w 2604760"/>
                  <a:gd name="connsiteY2227" fmla="*/ 85319 h 1310219"/>
                  <a:gd name="connsiteX2228" fmla="*/ 1160910 w 2604760"/>
                  <a:gd name="connsiteY2228" fmla="*/ 80645 h 1310219"/>
                  <a:gd name="connsiteX2229" fmla="*/ 1161436 w 2604760"/>
                  <a:gd name="connsiteY2229" fmla="*/ 75759 h 1310219"/>
                  <a:gd name="connsiteX2230" fmla="*/ 1161954 w 2604760"/>
                  <a:gd name="connsiteY2230" fmla="*/ 71232 h 1310219"/>
                  <a:gd name="connsiteX2231" fmla="*/ 1162472 w 2604760"/>
                  <a:gd name="connsiteY2231" fmla="*/ 67603 h 1310219"/>
                  <a:gd name="connsiteX2232" fmla="*/ 1162998 w 2604760"/>
                  <a:gd name="connsiteY2232" fmla="*/ 65233 h 1310219"/>
                  <a:gd name="connsiteX2233" fmla="*/ 1163516 w 2604760"/>
                  <a:gd name="connsiteY2233" fmla="*/ 64213 h 1310219"/>
                  <a:gd name="connsiteX2234" fmla="*/ 1164042 w 2604760"/>
                  <a:gd name="connsiteY2234" fmla="*/ 64378 h 1310219"/>
                  <a:gd name="connsiteX2235" fmla="*/ 1164559 w 2604760"/>
                  <a:gd name="connsiteY2235" fmla="*/ 65378 h 1310219"/>
                  <a:gd name="connsiteX2236" fmla="*/ 1165077 w 2604760"/>
                  <a:gd name="connsiteY2236" fmla="*/ 66724 h 1310219"/>
                  <a:gd name="connsiteX2237" fmla="*/ 1165603 w 2604760"/>
                  <a:gd name="connsiteY2237" fmla="*/ 67829 h 1310219"/>
                  <a:gd name="connsiteX2238" fmla="*/ 1166121 w 2604760"/>
                  <a:gd name="connsiteY2238" fmla="*/ 68103 h 1310219"/>
                  <a:gd name="connsiteX2239" fmla="*/ 1166647 w 2604760"/>
                  <a:gd name="connsiteY2239" fmla="*/ 67107 h 1310219"/>
                  <a:gd name="connsiteX2240" fmla="*/ 1167165 w 2604760"/>
                  <a:gd name="connsiteY2240" fmla="*/ 64662 h 1310219"/>
                  <a:gd name="connsiteX2241" fmla="*/ 1167682 w 2604760"/>
                  <a:gd name="connsiteY2241" fmla="*/ 60862 h 1310219"/>
                  <a:gd name="connsiteX2242" fmla="*/ 1168208 w 2604760"/>
                  <a:gd name="connsiteY2242" fmla="*/ 56023 h 1310219"/>
                  <a:gd name="connsiteX2243" fmla="*/ 1168726 w 2604760"/>
                  <a:gd name="connsiteY2243" fmla="*/ 50649 h 1310219"/>
                  <a:gd name="connsiteX2244" fmla="*/ 1169252 w 2604760"/>
                  <a:gd name="connsiteY2244" fmla="*/ 45379 h 1310219"/>
                  <a:gd name="connsiteX2245" fmla="*/ 1169770 w 2604760"/>
                  <a:gd name="connsiteY2245" fmla="*/ 40874 h 1310219"/>
                  <a:gd name="connsiteX2246" fmla="*/ 1170288 w 2604760"/>
                  <a:gd name="connsiteY2246" fmla="*/ 37647 h 1310219"/>
                  <a:gd name="connsiteX2247" fmla="*/ 1170814 w 2604760"/>
                  <a:gd name="connsiteY2247" fmla="*/ 35941 h 1310219"/>
                  <a:gd name="connsiteX2248" fmla="*/ 1171331 w 2604760"/>
                  <a:gd name="connsiteY2248" fmla="*/ 35724 h 1310219"/>
                  <a:gd name="connsiteX2249" fmla="*/ 1171857 w 2604760"/>
                  <a:gd name="connsiteY2249" fmla="*/ 36744 h 1310219"/>
                  <a:gd name="connsiteX2250" fmla="*/ 1172375 w 2604760"/>
                  <a:gd name="connsiteY2250" fmla="*/ 38569 h 1310219"/>
                  <a:gd name="connsiteX2251" fmla="*/ 1172893 w 2604760"/>
                  <a:gd name="connsiteY2251" fmla="*/ 40621 h 1310219"/>
                  <a:gd name="connsiteX2252" fmla="*/ 1173419 w 2604760"/>
                  <a:gd name="connsiteY2252" fmla="*/ 42252 h 1310219"/>
                  <a:gd name="connsiteX2253" fmla="*/ 1173937 w 2604760"/>
                  <a:gd name="connsiteY2253" fmla="*/ 42902 h 1310219"/>
                  <a:gd name="connsiteX2254" fmla="*/ 1174463 w 2604760"/>
                  <a:gd name="connsiteY2254" fmla="*/ 42229 h 1310219"/>
                  <a:gd name="connsiteX2255" fmla="*/ 1174980 w 2604760"/>
                  <a:gd name="connsiteY2255" fmla="*/ 40163 h 1310219"/>
                  <a:gd name="connsiteX2256" fmla="*/ 1175498 w 2604760"/>
                  <a:gd name="connsiteY2256" fmla="*/ 36888 h 1310219"/>
                  <a:gd name="connsiteX2257" fmla="*/ 1176024 w 2604760"/>
                  <a:gd name="connsiteY2257" fmla="*/ 32806 h 1310219"/>
                  <a:gd name="connsiteX2258" fmla="*/ 1176542 w 2604760"/>
                  <a:gd name="connsiteY2258" fmla="*/ 28494 h 1310219"/>
                  <a:gd name="connsiteX2259" fmla="*/ 1177068 w 2604760"/>
                  <a:gd name="connsiteY2259" fmla="*/ 24601 h 1310219"/>
                  <a:gd name="connsiteX2260" fmla="*/ 1177586 w 2604760"/>
                  <a:gd name="connsiteY2260" fmla="*/ 21700 h 1310219"/>
                  <a:gd name="connsiteX2261" fmla="*/ 1178103 w 2604760"/>
                  <a:gd name="connsiteY2261" fmla="*/ 20151 h 1310219"/>
                  <a:gd name="connsiteX2262" fmla="*/ 1178630 w 2604760"/>
                  <a:gd name="connsiteY2262" fmla="*/ 20056 h 1310219"/>
                  <a:gd name="connsiteX2263" fmla="*/ 1179147 w 2604760"/>
                  <a:gd name="connsiteY2263" fmla="*/ 21276 h 1310219"/>
                  <a:gd name="connsiteX2264" fmla="*/ 1179673 w 2604760"/>
                  <a:gd name="connsiteY2264" fmla="*/ 23474 h 1310219"/>
                  <a:gd name="connsiteX2265" fmla="*/ 1180191 w 2604760"/>
                  <a:gd name="connsiteY2265" fmla="*/ 26154 h 1310219"/>
                  <a:gd name="connsiteX2266" fmla="*/ 1180709 w 2604760"/>
                  <a:gd name="connsiteY2266" fmla="*/ 28739 h 1310219"/>
                  <a:gd name="connsiteX2267" fmla="*/ 1181235 w 2604760"/>
                  <a:gd name="connsiteY2267" fmla="*/ 30699 h 1310219"/>
                  <a:gd name="connsiteX2268" fmla="*/ 1181752 w 2604760"/>
                  <a:gd name="connsiteY2268" fmla="*/ 31669 h 1310219"/>
                  <a:gd name="connsiteX2269" fmla="*/ 1182279 w 2604760"/>
                  <a:gd name="connsiteY2269" fmla="*/ 31524 h 1310219"/>
                  <a:gd name="connsiteX2270" fmla="*/ 1182796 w 2604760"/>
                  <a:gd name="connsiteY2270" fmla="*/ 30367 h 1310219"/>
                  <a:gd name="connsiteX2271" fmla="*/ 1183314 w 2604760"/>
                  <a:gd name="connsiteY2271" fmla="*/ 28498 h 1310219"/>
                  <a:gd name="connsiteX2272" fmla="*/ 1183840 w 2604760"/>
                  <a:gd name="connsiteY2272" fmla="*/ 26348 h 1310219"/>
                  <a:gd name="connsiteX2273" fmla="*/ 1184358 w 2604760"/>
                  <a:gd name="connsiteY2273" fmla="*/ 24426 h 1310219"/>
                  <a:gd name="connsiteX2274" fmla="*/ 1184884 w 2604760"/>
                  <a:gd name="connsiteY2274" fmla="*/ 23200 h 1310219"/>
                  <a:gd name="connsiteX2275" fmla="*/ 1185402 w 2604760"/>
                  <a:gd name="connsiteY2275" fmla="*/ 22996 h 1310219"/>
                  <a:gd name="connsiteX2276" fmla="*/ 1185919 w 2604760"/>
                  <a:gd name="connsiteY2276" fmla="*/ 23908 h 1310219"/>
                  <a:gd name="connsiteX2277" fmla="*/ 1186445 w 2604760"/>
                  <a:gd name="connsiteY2277" fmla="*/ 25795 h 1310219"/>
                  <a:gd name="connsiteX2278" fmla="*/ 1186963 w 2604760"/>
                  <a:gd name="connsiteY2278" fmla="*/ 28338 h 1310219"/>
                  <a:gd name="connsiteX2279" fmla="*/ 1187489 w 2604760"/>
                  <a:gd name="connsiteY2279" fmla="*/ 31121 h 1310219"/>
                  <a:gd name="connsiteX2280" fmla="*/ 1188007 w 2604760"/>
                  <a:gd name="connsiteY2280" fmla="*/ 33715 h 1310219"/>
                  <a:gd name="connsiteX2281" fmla="*/ 1188525 w 2604760"/>
                  <a:gd name="connsiteY2281" fmla="*/ 35763 h 1310219"/>
                  <a:gd name="connsiteX2282" fmla="*/ 1189051 w 2604760"/>
                  <a:gd name="connsiteY2282" fmla="*/ 37062 h 1310219"/>
                  <a:gd name="connsiteX2283" fmla="*/ 1189568 w 2604760"/>
                  <a:gd name="connsiteY2283" fmla="*/ 37600 h 1310219"/>
                  <a:gd name="connsiteX2284" fmla="*/ 1190094 w 2604760"/>
                  <a:gd name="connsiteY2284" fmla="*/ 37559 h 1310219"/>
                  <a:gd name="connsiteX2285" fmla="*/ 1190612 w 2604760"/>
                  <a:gd name="connsiteY2285" fmla="*/ 37242 h 1310219"/>
                  <a:gd name="connsiteX2286" fmla="*/ 1191130 w 2604760"/>
                  <a:gd name="connsiteY2286" fmla="*/ 37007 h 1310219"/>
                  <a:gd name="connsiteX2287" fmla="*/ 1191656 w 2604760"/>
                  <a:gd name="connsiteY2287" fmla="*/ 37192 h 1310219"/>
                  <a:gd name="connsiteX2288" fmla="*/ 1192174 w 2604760"/>
                  <a:gd name="connsiteY2288" fmla="*/ 38065 h 1310219"/>
                  <a:gd name="connsiteX2289" fmla="*/ 1192700 w 2604760"/>
                  <a:gd name="connsiteY2289" fmla="*/ 39751 h 1310219"/>
                  <a:gd name="connsiteX2290" fmla="*/ 1193217 w 2604760"/>
                  <a:gd name="connsiteY2290" fmla="*/ 42177 h 1310219"/>
                  <a:gd name="connsiteX2291" fmla="*/ 1193735 w 2604760"/>
                  <a:gd name="connsiteY2291" fmla="*/ 45066 h 1310219"/>
                  <a:gd name="connsiteX2292" fmla="*/ 1194261 w 2604760"/>
                  <a:gd name="connsiteY2292" fmla="*/ 48007 h 1310219"/>
                  <a:gd name="connsiteX2293" fmla="*/ 1194779 w 2604760"/>
                  <a:gd name="connsiteY2293" fmla="*/ 50576 h 1310219"/>
                  <a:gd name="connsiteX2294" fmla="*/ 1195305 w 2604760"/>
                  <a:gd name="connsiteY2294" fmla="*/ 52447 h 1310219"/>
                  <a:gd name="connsiteX2295" fmla="*/ 1195823 w 2604760"/>
                  <a:gd name="connsiteY2295" fmla="*/ 53457 h 1310219"/>
                  <a:gd name="connsiteX2296" fmla="*/ 1196340 w 2604760"/>
                  <a:gd name="connsiteY2296" fmla="*/ 53628 h 1310219"/>
                  <a:gd name="connsiteX2297" fmla="*/ 1196866 w 2604760"/>
                  <a:gd name="connsiteY2297" fmla="*/ 53165 h 1310219"/>
                  <a:gd name="connsiteX2298" fmla="*/ 1197384 w 2604760"/>
                  <a:gd name="connsiteY2298" fmla="*/ 52437 h 1310219"/>
                  <a:gd name="connsiteX2299" fmla="*/ 1197910 w 2604760"/>
                  <a:gd name="connsiteY2299" fmla="*/ 51898 h 1310219"/>
                  <a:gd name="connsiteX2300" fmla="*/ 1198428 w 2604760"/>
                  <a:gd name="connsiteY2300" fmla="*/ 51970 h 1310219"/>
                  <a:gd name="connsiteX2301" fmla="*/ 1198946 w 2604760"/>
                  <a:gd name="connsiteY2301" fmla="*/ 52947 h 1310219"/>
                  <a:gd name="connsiteX2302" fmla="*/ 1199472 w 2604760"/>
                  <a:gd name="connsiteY2302" fmla="*/ 54926 h 1310219"/>
                  <a:gd name="connsiteX2303" fmla="*/ 1199989 w 2604760"/>
                  <a:gd name="connsiteY2303" fmla="*/ 57810 h 1310219"/>
                  <a:gd name="connsiteX2304" fmla="*/ 1200516 w 2604760"/>
                  <a:gd name="connsiteY2304" fmla="*/ 61306 h 1310219"/>
                  <a:gd name="connsiteX2305" fmla="*/ 1201033 w 2604760"/>
                  <a:gd name="connsiteY2305" fmla="*/ 64955 h 1310219"/>
                  <a:gd name="connsiteX2306" fmla="*/ 1201551 w 2604760"/>
                  <a:gd name="connsiteY2306" fmla="*/ 68197 h 1310219"/>
                  <a:gd name="connsiteX2307" fmla="*/ 1202077 w 2604760"/>
                  <a:gd name="connsiteY2307" fmla="*/ 70512 h 1310219"/>
                  <a:gd name="connsiteX2308" fmla="*/ 1202595 w 2604760"/>
                  <a:gd name="connsiteY2308" fmla="*/ 71552 h 1310219"/>
                  <a:gd name="connsiteX2309" fmla="*/ 1203121 w 2604760"/>
                  <a:gd name="connsiteY2309" fmla="*/ 71220 h 1310219"/>
                  <a:gd name="connsiteX2310" fmla="*/ 1203638 w 2604760"/>
                  <a:gd name="connsiteY2310" fmla="*/ 69670 h 1310219"/>
                  <a:gd name="connsiteX2311" fmla="*/ 1204156 w 2604760"/>
                  <a:gd name="connsiteY2311" fmla="*/ 67270 h 1310219"/>
                  <a:gd name="connsiteX2312" fmla="*/ 1204682 w 2604760"/>
                  <a:gd name="connsiteY2312" fmla="*/ 64562 h 1310219"/>
                  <a:gd name="connsiteX2313" fmla="*/ 1205200 w 2604760"/>
                  <a:gd name="connsiteY2313" fmla="*/ 62192 h 1310219"/>
                  <a:gd name="connsiteX2314" fmla="*/ 1205726 w 2604760"/>
                  <a:gd name="connsiteY2314" fmla="*/ 60754 h 1310219"/>
                  <a:gd name="connsiteX2315" fmla="*/ 1206244 w 2604760"/>
                  <a:gd name="connsiteY2315" fmla="*/ 60634 h 1310219"/>
                  <a:gd name="connsiteX2316" fmla="*/ 1206762 w 2604760"/>
                  <a:gd name="connsiteY2316" fmla="*/ 61920 h 1310219"/>
                  <a:gd name="connsiteX2317" fmla="*/ 1207288 w 2604760"/>
                  <a:gd name="connsiteY2317" fmla="*/ 64423 h 1310219"/>
                  <a:gd name="connsiteX2318" fmla="*/ 1207805 w 2604760"/>
                  <a:gd name="connsiteY2318" fmla="*/ 67741 h 1310219"/>
                  <a:gd name="connsiteX2319" fmla="*/ 1208331 w 2604760"/>
                  <a:gd name="connsiteY2319" fmla="*/ 71308 h 1310219"/>
                  <a:gd name="connsiteX2320" fmla="*/ 1208849 w 2604760"/>
                  <a:gd name="connsiteY2320" fmla="*/ 74456 h 1310219"/>
                  <a:gd name="connsiteX2321" fmla="*/ 1209367 w 2604760"/>
                  <a:gd name="connsiteY2321" fmla="*/ 76536 h 1310219"/>
                  <a:gd name="connsiteX2322" fmla="*/ 1209893 w 2604760"/>
                  <a:gd name="connsiteY2322" fmla="*/ 77084 h 1310219"/>
                  <a:gd name="connsiteX2323" fmla="*/ 1210411 w 2604760"/>
                  <a:gd name="connsiteY2323" fmla="*/ 75921 h 1310219"/>
                  <a:gd name="connsiteX2324" fmla="*/ 1210937 w 2604760"/>
                  <a:gd name="connsiteY2324" fmla="*/ 73167 h 1310219"/>
                  <a:gd name="connsiteX2325" fmla="*/ 1211454 w 2604760"/>
                  <a:gd name="connsiteY2325" fmla="*/ 69191 h 1310219"/>
                  <a:gd name="connsiteX2326" fmla="*/ 1211972 w 2604760"/>
                  <a:gd name="connsiteY2326" fmla="*/ 64583 h 1310219"/>
                  <a:gd name="connsiteX2327" fmla="*/ 1212498 w 2604760"/>
                  <a:gd name="connsiteY2327" fmla="*/ 60079 h 1310219"/>
                  <a:gd name="connsiteX2328" fmla="*/ 1213016 w 2604760"/>
                  <a:gd name="connsiteY2328" fmla="*/ 56412 h 1310219"/>
                  <a:gd name="connsiteX2329" fmla="*/ 1213542 w 2604760"/>
                  <a:gd name="connsiteY2329" fmla="*/ 54114 h 1310219"/>
                  <a:gd name="connsiteX2330" fmla="*/ 1214060 w 2604760"/>
                  <a:gd name="connsiteY2330" fmla="*/ 53401 h 1310219"/>
                  <a:gd name="connsiteX2331" fmla="*/ 1214577 w 2604760"/>
                  <a:gd name="connsiteY2331" fmla="*/ 54178 h 1310219"/>
                  <a:gd name="connsiteX2332" fmla="*/ 1215103 w 2604760"/>
                  <a:gd name="connsiteY2332" fmla="*/ 56109 h 1310219"/>
                  <a:gd name="connsiteX2333" fmla="*/ 1215621 w 2604760"/>
                  <a:gd name="connsiteY2333" fmla="*/ 58662 h 1310219"/>
                  <a:gd name="connsiteX2334" fmla="*/ 1216147 w 2604760"/>
                  <a:gd name="connsiteY2334" fmla="*/ 61161 h 1310219"/>
                  <a:gd name="connsiteX2335" fmla="*/ 1216665 w 2604760"/>
                  <a:gd name="connsiteY2335" fmla="*/ 62897 h 1310219"/>
                  <a:gd name="connsiteX2336" fmla="*/ 1217183 w 2604760"/>
                  <a:gd name="connsiteY2336" fmla="*/ 63302 h 1310219"/>
                  <a:gd name="connsiteX2337" fmla="*/ 1217709 w 2604760"/>
                  <a:gd name="connsiteY2337" fmla="*/ 62069 h 1310219"/>
                  <a:gd name="connsiteX2338" fmla="*/ 1218226 w 2604760"/>
                  <a:gd name="connsiteY2338" fmla="*/ 59188 h 1310219"/>
                  <a:gd name="connsiteX2339" fmla="*/ 1218752 w 2604760"/>
                  <a:gd name="connsiteY2339" fmla="*/ 54912 h 1310219"/>
                  <a:gd name="connsiteX2340" fmla="*/ 1219270 w 2604760"/>
                  <a:gd name="connsiteY2340" fmla="*/ 49722 h 1310219"/>
                  <a:gd name="connsiteX2341" fmla="*/ 1219788 w 2604760"/>
                  <a:gd name="connsiteY2341" fmla="*/ 44283 h 1310219"/>
                  <a:gd name="connsiteX2342" fmla="*/ 1220314 w 2604760"/>
                  <a:gd name="connsiteY2342" fmla="*/ 39315 h 1310219"/>
                  <a:gd name="connsiteX2343" fmla="*/ 1220832 w 2604760"/>
                  <a:gd name="connsiteY2343" fmla="*/ 35419 h 1310219"/>
                  <a:gd name="connsiteX2344" fmla="*/ 1221358 w 2604760"/>
                  <a:gd name="connsiteY2344" fmla="*/ 32949 h 1310219"/>
                  <a:gd name="connsiteX2345" fmla="*/ 1221875 w 2604760"/>
                  <a:gd name="connsiteY2345" fmla="*/ 31971 h 1310219"/>
                  <a:gd name="connsiteX2346" fmla="*/ 1222393 w 2604760"/>
                  <a:gd name="connsiteY2346" fmla="*/ 32295 h 1310219"/>
                  <a:gd name="connsiteX2347" fmla="*/ 1222919 w 2604760"/>
                  <a:gd name="connsiteY2347" fmla="*/ 33516 h 1310219"/>
                  <a:gd name="connsiteX2348" fmla="*/ 1223437 w 2604760"/>
                  <a:gd name="connsiteY2348" fmla="*/ 35061 h 1310219"/>
                  <a:gd name="connsiteX2349" fmla="*/ 1223963 w 2604760"/>
                  <a:gd name="connsiteY2349" fmla="*/ 36285 h 1310219"/>
                  <a:gd name="connsiteX2350" fmla="*/ 1224481 w 2604760"/>
                  <a:gd name="connsiteY2350" fmla="*/ 36631 h 1310219"/>
                  <a:gd name="connsiteX2351" fmla="*/ 1224998 w 2604760"/>
                  <a:gd name="connsiteY2351" fmla="*/ 35757 h 1310219"/>
                  <a:gd name="connsiteX2352" fmla="*/ 1225524 w 2604760"/>
                  <a:gd name="connsiteY2352" fmla="*/ 33575 h 1310219"/>
                  <a:gd name="connsiteX2353" fmla="*/ 1226042 w 2604760"/>
                  <a:gd name="connsiteY2353" fmla="*/ 30233 h 1310219"/>
                  <a:gd name="connsiteX2354" fmla="*/ 1226568 w 2604760"/>
                  <a:gd name="connsiteY2354" fmla="*/ 26066 h 1310219"/>
                  <a:gd name="connsiteX2355" fmla="*/ 1227086 w 2604760"/>
                  <a:gd name="connsiteY2355" fmla="*/ 21559 h 1310219"/>
                  <a:gd name="connsiteX2356" fmla="*/ 1227604 w 2604760"/>
                  <a:gd name="connsiteY2356" fmla="*/ 17272 h 1310219"/>
                  <a:gd name="connsiteX2357" fmla="*/ 1228130 w 2604760"/>
                  <a:gd name="connsiteY2357" fmla="*/ 13724 h 1310219"/>
                  <a:gd name="connsiteX2358" fmla="*/ 1228648 w 2604760"/>
                  <a:gd name="connsiteY2358" fmla="*/ 11265 h 1310219"/>
                  <a:gd name="connsiteX2359" fmla="*/ 1229174 w 2604760"/>
                  <a:gd name="connsiteY2359" fmla="*/ 10010 h 1310219"/>
                  <a:gd name="connsiteX2360" fmla="*/ 1229691 w 2604760"/>
                  <a:gd name="connsiteY2360" fmla="*/ 9834 h 1310219"/>
                  <a:gd name="connsiteX2361" fmla="*/ 1230209 w 2604760"/>
                  <a:gd name="connsiteY2361" fmla="*/ 10420 h 1310219"/>
                  <a:gd name="connsiteX2362" fmla="*/ 1230735 w 2604760"/>
                  <a:gd name="connsiteY2362" fmla="*/ 11326 h 1310219"/>
                  <a:gd name="connsiteX2363" fmla="*/ 1231253 w 2604760"/>
                  <a:gd name="connsiteY2363" fmla="*/ 12074 h 1310219"/>
                  <a:gd name="connsiteX2364" fmla="*/ 1231779 w 2604760"/>
                  <a:gd name="connsiteY2364" fmla="*/ 12263 h 1310219"/>
                  <a:gd name="connsiteX2365" fmla="*/ 1232297 w 2604760"/>
                  <a:gd name="connsiteY2365" fmla="*/ 11661 h 1310219"/>
                  <a:gd name="connsiteX2366" fmla="*/ 1232814 w 2604760"/>
                  <a:gd name="connsiteY2366" fmla="*/ 10254 h 1310219"/>
                  <a:gd name="connsiteX2367" fmla="*/ 1233340 w 2604760"/>
                  <a:gd name="connsiteY2367" fmla="*/ 8217 h 1310219"/>
                  <a:gd name="connsiteX2368" fmla="*/ 1233858 w 2604760"/>
                  <a:gd name="connsiteY2368" fmla="*/ 5849 h 1310219"/>
                  <a:gd name="connsiteX2369" fmla="*/ 1234384 w 2604760"/>
                  <a:gd name="connsiteY2369" fmla="*/ 3511 h 1310219"/>
                  <a:gd name="connsiteX2370" fmla="*/ 1234902 w 2604760"/>
                  <a:gd name="connsiteY2370" fmla="*/ 1573 h 1310219"/>
                  <a:gd name="connsiteX2371" fmla="*/ 1235420 w 2604760"/>
                  <a:gd name="connsiteY2371" fmla="*/ 347 h 1310219"/>
                  <a:gd name="connsiteX2372" fmla="*/ 1235946 w 2604760"/>
                  <a:gd name="connsiteY2372" fmla="*/ 0 h 1310219"/>
                  <a:gd name="connsiteX2373" fmla="*/ 1236463 w 2604760"/>
                  <a:gd name="connsiteY2373" fmla="*/ 502 h 1310219"/>
                  <a:gd name="connsiteX2374" fmla="*/ 1236989 w 2604760"/>
                  <a:gd name="connsiteY2374" fmla="*/ 1614 h 1310219"/>
                  <a:gd name="connsiteX2375" fmla="*/ 1237507 w 2604760"/>
                  <a:gd name="connsiteY2375" fmla="*/ 2968 h 1310219"/>
                  <a:gd name="connsiteX2376" fmla="*/ 1238025 w 2604760"/>
                  <a:gd name="connsiteY2376" fmla="*/ 4167 h 1310219"/>
                  <a:gd name="connsiteX2377" fmla="*/ 1238551 w 2604760"/>
                  <a:gd name="connsiteY2377" fmla="*/ 4884 h 1310219"/>
                  <a:gd name="connsiteX2378" fmla="*/ 1239069 w 2604760"/>
                  <a:gd name="connsiteY2378" fmla="*/ 4922 h 1310219"/>
                  <a:gd name="connsiteX2379" fmla="*/ 1239595 w 2604760"/>
                  <a:gd name="connsiteY2379" fmla="*/ 4261 h 1310219"/>
                  <a:gd name="connsiteX2380" fmla="*/ 1240112 w 2604760"/>
                  <a:gd name="connsiteY2380" fmla="*/ 3080 h 1310219"/>
                  <a:gd name="connsiteX2381" fmla="*/ 1240630 w 2604760"/>
                  <a:gd name="connsiteY2381" fmla="*/ 1726 h 1310219"/>
                  <a:gd name="connsiteX2382" fmla="*/ 1241156 w 2604760"/>
                  <a:gd name="connsiteY2382" fmla="*/ 633 h 1310219"/>
                  <a:gd name="connsiteX2383" fmla="*/ 1241674 w 2604760"/>
                  <a:gd name="connsiteY2383" fmla="*/ 213 h 1310219"/>
                  <a:gd name="connsiteX2384" fmla="*/ 1242200 w 2604760"/>
                  <a:gd name="connsiteY2384" fmla="*/ 760 h 1310219"/>
                  <a:gd name="connsiteX2385" fmla="*/ 1242718 w 2604760"/>
                  <a:gd name="connsiteY2385" fmla="*/ 2393 h 1310219"/>
                  <a:gd name="connsiteX2386" fmla="*/ 1243235 w 2604760"/>
                  <a:gd name="connsiteY2386" fmla="*/ 5031 h 1310219"/>
                  <a:gd name="connsiteX2387" fmla="*/ 1243761 w 2604760"/>
                  <a:gd name="connsiteY2387" fmla="*/ 8380 h 1310219"/>
                  <a:gd name="connsiteX2388" fmla="*/ 1244279 w 2604760"/>
                  <a:gd name="connsiteY2388" fmla="*/ 11972 h 1310219"/>
                  <a:gd name="connsiteX2389" fmla="*/ 1244805 w 2604760"/>
                  <a:gd name="connsiteY2389" fmla="*/ 15258 h 1310219"/>
                  <a:gd name="connsiteX2390" fmla="*/ 1245323 w 2604760"/>
                  <a:gd name="connsiteY2390" fmla="*/ 17745 h 1310219"/>
                  <a:gd name="connsiteX2391" fmla="*/ 1245841 w 2604760"/>
                  <a:gd name="connsiteY2391" fmla="*/ 19115 h 1310219"/>
                  <a:gd name="connsiteX2392" fmla="*/ 1246367 w 2604760"/>
                  <a:gd name="connsiteY2392" fmla="*/ 19286 h 1310219"/>
                  <a:gd name="connsiteX2393" fmla="*/ 1246884 w 2604760"/>
                  <a:gd name="connsiteY2393" fmla="*/ 18408 h 1310219"/>
                  <a:gd name="connsiteX2394" fmla="*/ 1247411 w 2604760"/>
                  <a:gd name="connsiteY2394" fmla="*/ 16853 h 1310219"/>
                  <a:gd name="connsiteX2395" fmla="*/ 1247928 w 2604760"/>
                  <a:gd name="connsiteY2395" fmla="*/ 15183 h 1310219"/>
                  <a:gd name="connsiteX2396" fmla="*/ 1248446 w 2604760"/>
                  <a:gd name="connsiteY2396" fmla="*/ 14059 h 1310219"/>
                  <a:gd name="connsiteX2397" fmla="*/ 1248972 w 2604760"/>
                  <a:gd name="connsiteY2397" fmla="*/ 14088 h 1310219"/>
                  <a:gd name="connsiteX2398" fmla="*/ 1249490 w 2604760"/>
                  <a:gd name="connsiteY2398" fmla="*/ 15651 h 1310219"/>
                  <a:gd name="connsiteX2399" fmla="*/ 1250016 w 2604760"/>
                  <a:gd name="connsiteY2399" fmla="*/ 18823 h 1310219"/>
                  <a:gd name="connsiteX2400" fmla="*/ 1250533 w 2604760"/>
                  <a:gd name="connsiteY2400" fmla="*/ 23376 h 1310219"/>
                  <a:gd name="connsiteX2401" fmla="*/ 1251051 w 2604760"/>
                  <a:gd name="connsiteY2401" fmla="*/ 28831 h 1310219"/>
                  <a:gd name="connsiteX2402" fmla="*/ 1251577 w 2604760"/>
                  <a:gd name="connsiteY2402" fmla="*/ 34529 h 1310219"/>
                  <a:gd name="connsiteX2403" fmla="*/ 1252095 w 2604760"/>
                  <a:gd name="connsiteY2403" fmla="*/ 39726 h 1310219"/>
                  <a:gd name="connsiteX2404" fmla="*/ 1252621 w 2604760"/>
                  <a:gd name="connsiteY2404" fmla="*/ 43745 h 1310219"/>
                  <a:gd name="connsiteX2405" fmla="*/ 1253139 w 2604760"/>
                  <a:gd name="connsiteY2405" fmla="*/ 46137 h 1310219"/>
                  <a:gd name="connsiteX2406" fmla="*/ 1253657 w 2604760"/>
                  <a:gd name="connsiteY2406" fmla="*/ 46766 h 1310219"/>
                  <a:gd name="connsiteX2407" fmla="*/ 1254183 w 2604760"/>
                  <a:gd name="connsiteY2407" fmla="*/ 45805 h 1310219"/>
                  <a:gd name="connsiteX2408" fmla="*/ 1254700 w 2604760"/>
                  <a:gd name="connsiteY2408" fmla="*/ 43703 h 1310219"/>
                  <a:gd name="connsiteX2409" fmla="*/ 1255226 w 2604760"/>
                  <a:gd name="connsiteY2409" fmla="*/ 41137 h 1310219"/>
                  <a:gd name="connsiteX2410" fmla="*/ 1255744 w 2604760"/>
                  <a:gd name="connsiteY2410" fmla="*/ 38935 h 1310219"/>
                  <a:gd name="connsiteX2411" fmla="*/ 1256262 w 2604760"/>
                  <a:gd name="connsiteY2411" fmla="*/ 37884 h 1310219"/>
                  <a:gd name="connsiteX2412" fmla="*/ 1256788 w 2604760"/>
                  <a:gd name="connsiteY2412" fmla="*/ 38532 h 1310219"/>
                  <a:gd name="connsiteX2413" fmla="*/ 1257306 w 2604760"/>
                  <a:gd name="connsiteY2413" fmla="*/ 41055 h 1310219"/>
                  <a:gd name="connsiteX2414" fmla="*/ 1257832 w 2604760"/>
                  <a:gd name="connsiteY2414" fmla="*/ 45273 h 1310219"/>
                  <a:gd name="connsiteX2415" fmla="*/ 1258349 w 2604760"/>
                  <a:gd name="connsiteY2415" fmla="*/ 50722 h 1310219"/>
                  <a:gd name="connsiteX2416" fmla="*/ 1258867 w 2604760"/>
                  <a:gd name="connsiteY2416" fmla="*/ 56719 h 1310219"/>
                  <a:gd name="connsiteX2417" fmla="*/ 1259393 w 2604760"/>
                  <a:gd name="connsiteY2417" fmla="*/ 62441 h 1310219"/>
                  <a:gd name="connsiteX2418" fmla="*/ 1259911 w 2604760"/>
                  <a:gd name="connsiteY2418" fmla="*/ 67079 h 1310219"/>
                  <a:gd name="connsiteX2419" fmla="*/ 1260437 w 2604760"/>
                  <a:gd name="connsiteY2419" fmla="*/ 70028 h 1310219"/>
                  <a:gd name="connsiteX2420" fmla="*/ 1260955 w 2604760"/>
                  <a:gd name="connsiteY2420" fmla="*/ 71011 h 1310219"/>
                  <a:gd name="connsiteX2421" fmla="*/ 1261472 w 2604760"/>
                  <a:gd name="connsiteY2421" fmla="*/ 70100 h 1310219"/>
                  <a:gd name="connsiteX2422" fmla="*/ 1261998 w 2604760"/>
                  <a:gd name="connsiteY2422" fmla="*/ 67674 h 1310219"/>
                  <a:gd name="connsiteX2423" fmla="*/ 1262516 w 2604760"/>
                  <a:gd name="connsiteY2423" fmla="*/ 64365 h 1310219"/>
                  <a:gd name="connsiteX2424" fmla="*/ 1263042 w 2604760"/>
                  <a:gd name="connsiteY2424" fmla="*/ 60987 h 1310219"/>
                  <a:gd name="connsiteX2425" fmla="*/ 1263560 w 2604760"/>
                  <a:gd name="connsiteY2425" fmla="*/ 58360 h 1310219"/>
                  <a:gd name="connsiteX2426" fmla="*/ 1264078 w 2604760"/>
                  <a:gd name="connsiteY2426" fmla="*/ 57114 h 1310219"/>
                  <a:gd name="connsiteX2427" fmla="*/ 1264604 w 2604760"/>
                  <a:gd name="connsiteY2427" fmla="*/ 57553 h 1310219"/>
                  <a:gd name="connsiteX2428" fmla="*/ 1265121 w 2604760"/>
                  <a:gd name="connsiteY2428" fmla="*/ 59649 h 1310219"/>
                  <a:gd name="connsiteX2429" fmla="*/ 1265648 w 2604760"/>
                  <a:gd name="connsiteY2429" fmla="*/ 63095 h 1310219"/>
                  <a:gd name="connsiteX2430" fmla="*/ 1266165 w 2604760"/>
                  <a:gd name="connsiteY2430" fmla="*/ 67342 h 1310219"/>
                  <a:gd name="connsiteX2431" fmla="*/ 1266683 w 2604760"/>
                  <a:gd name="connsiteY2431" fmla="*/ 71664 h 1310219"/>
                  <a:gd name="connsiteX2432" fmla="*/ 1267209 w 2604760"/>
                  <a:gd name="connsiteY2432" fmla="*/ 75283 h 1310219"/>
                  <a:gd name="connsiteX2433" fmla="*/ 1267727 w 2604760"/>
                  <a:gd name="connsiteY2433" fmla="*/ 77565 h 1310219"/>
                  <a:gd name="connsiteX2434" fmla="*/ 1268253 w 2604760"/>
                  <a:gd name="connsiteY2434" fmla="*/ 78167 h 1310219"/>
                  <a:gd name="connsiteX2435" fmla="*/ 1268770 w 2604760"/>
                  <a:gd name="connsiteY2435" fmla="*/ 77067 h 1310219"/>
                  <a:gd name="connsiteX2436" fmla="*/ 1269288 w 2604760"/>
                  <a:gd name="connsiteY2436" fmla="*/ 74534 h 1310219"/>
                  <a:gd name="connsiteX2437" fmla="*/ 1269814 w 2604760"/>
                  <a:gd name="connsiteY2437" fmla="*/ 71058 h 1310219"/>
                  <a:gd name="connsiteX2438" fmla="*/ 1270332 w 2604760"/>
                  <a:gd name="connsiteY2438" fmla="*/ 67274 h 1310219"/>
                  <a:gd name="connsiteX2439" fmla="*/ 1270858 w 2604760"/>
                  <a:gd name="connsiteY2439" fmla="*/ 63850 h 1310219"/>
                  <a:gd name="connsiteX2440" fmla="*/ 1271376 w 2604760"/>
                  <a:gd name="connsiteY2440" fmla="*/ 61332 h 1310219"/>
                  <a:gd name="connsiteX2441" fmla="*/ 1271893 w 2604760"/>
                  <a:gd name="connsiteY2441" fmla="*/ 60027 h 1310219"/>
                  <a:gd name="connsiteX2442" fmla="*/ 1272419 w 2604760"/>
                  <a:gd name="connsiteY2442" fmla="*/ 59977 h 1310219"/>
                  <a:gd name="connsiteX2443" fmla="*/ 1272937 w 2604760"/>
                  <a:gd name="connsiteY2443" fmla="*/ 60977 h 1310219"/>
                  <a:gd name="connsiteX2444" fmla="*/ 1273463 w 2604760"/>
                  <a:gd name="connsiteY2444" fmla="*/ 62629 h 1310219"/>
                  <a:gd name="connsiteX2445" fmla="*/ 1273981 w 2604760"/>
                  <a:gd name="connsiteY2445" fmla="*/ 64397 h 1310219"/>
                  <a:gd name="connsiteX2446" fmla="*/ 1274499 w 2604760"/>
                  <a:gd name="connsiteY2446" fmla="*/ 65708 h 1310219"/>
                  <a:gd name="connsiteX2447" fmla="*/ 1275025 w 2604760"/>
                  <a:gd name="connsiteY2447" fmla="*/ 66097 h 1310219"/>
                  <a:gd name="connsiteX2448" fmla="*/ 1275543 w 2604760"/>
                  <a:gd name="connsiteY2448" fmla="*/ 65332 h 1310219"/>
                  <a:gd name="connsiteX2449" fmla="*/ 1276069 w 2604760"/>
                  <a:gd name="connsiteY2449" fmla="*/ 63453 h 1310219"/>
                  <a:gd name="connsiteX2450" fmla="*/ 1276586 w 2604760"/>
                  <a:gd name="connsiteY2450" fmla="*/ 60717 h 1310219"/>
                  <a:gd name="connsiteX2451" fmla="*/ 1277104 w 2604760"/>
                  <a:gd name="connsiteY2451" fmla="*/ 57521 h 1310219"/>
                  <a:gd name="connsiteX2452" fmla="*/ 1277630 w 2604760"/>
                  <a:gd name="connsiteY2452" fmla="*/ 54311 h 1310219"/>
                  <a:gd name="connsiteX2453" fmla="*/ 1278148 w 2604760"/>
                  <a:gd name="connsiteY2453" fmla="*/ 51514 h 1310219"/>
                  <a:gd name="connsiteX2454" fmla="*/ 1278674 w 2604760"/>
                  <a:gd name="connsiteY2454" fmla="*/ 49450 h 1310219"/>
                  <a:gd name="connsiteX2455" fmla="*/ 1279192 w 2604760"/>
                  <a:gd name="connsiteY2455" fmla="*/ 48249 h 1310219"/>
                  <a:gd name="connsiteX2456" fmla="*/ 1279709 w 2604760"/>
                  <a:gd name="connsiteY2456" fmla="*/ 47808 h 1310219"/>
                  <a:gd name="connsiteX2457" fmla="*/ 1280235 w 2604760"/>
                  <a:gd name="connsiteY2457" fmla="*/ 47834 h 1310219"/>
                  <a:gd name="connsiteX2458" fmla="*/ 1280753 w 2604760"/>
                  <a:gd name="connsiteY2458" fmla="*/ 47923 h 1310219"/>
                  <a:gd name="connsiteX2459" fmla="*/ 1281279 w 2604760"/>
                  <a:gd name="connsiteY2459" fmla="*/ 47662 h 1310219"/>
                  <a:gd name="connsiteX2460" fmla="*/ 1281797 w 2604760"/>
                  <a:gd name="connsiteY2460" fmla="*/ 46720 h 1310219"/>
                  <a:gd name="connsiteX2461" fmla="*/ 1282315 w 2604760"/>
                  <a:gd name="connsiteY2461" fmla="*/ 44927 h 1310219"/>
                  <a:gd name="connsiteX2462" fmla="*/ 1282841 w 2604760"/>
                  <a:gd name="connsiteY2462" fmla="*/ 42330 h 1310219"/>
                  <a:gd name="connsiteX2463" fmla="*/ 1283358 w 2604760"/>
                  <a:gd name="connsiteY2463" fmla="*/ 39194 h 1310219"/>
                  <a:gd name="connsiteX2464" fmla="*/ 1283884 w 2604760"/>
                  <a:gd name="connsiteY2464" fmla="*/ 35942 h 1310219"/>
                  <a:gd name="connsiteX2465" fmla="*/ 1284402 w 2604760"/>
                  <a:gd name="connsiteY2465" fmla="*/ 33042 h 1310219"/>
                  <a:gd name="connsiteX2466" fmla="*/ 1284920 w 2604760"/>
                  <a:gd name="connsiteY2466" fmla="*/ 30900 h 1310219"/>
                  <a:gd name="connsiteX2467" fmla="*/ 1285446 w 2604760"/>
                  <a:gd name="connsiteY2467" fmla="*/ 29781 h 1310219"/>
                  <a:gd name="connsiteX2468" fmla="*/ 1285964 w 2604760"/>
                  <a:gd name="connsiteY2468" fmla="*/ 29755 h 1310219"/>
                  <a:gd name="connsiteX2469" fmla="*/ 1286490 w 2604760"/>
                  <a:gd name="connsiteY2469" fmla="*/ 30660 h 1310219"/>
                  <a:gd name="connsiteX2470" fmla="*/ 1287007 w 2604760"/>
                  <a:gd name="connsiteY2470" fmla="*/ 32102 h 1310219"/>
                  <a:gd name="connsiteX2471" fmla="*/ 1287525 w 2604760"/>
                  <a:gd name="connsiteY2471" fmla="*/ 33514 h 1310219"/>
                  <a:gd name="connsiteX2472" fmla="*/ 1288051 w 2604760"/>
                  <a:gd name="connsiteY2472" fmla="*/ 34299 h 1310219"/>
                  <a:gd name="connsiteX2473" fmla="*/ 1288569 w 2604760"/>
                  <a:gd name="connsiteY2473" fmla="*/ 33985 h 1310219"/>
                  <a:gd name="connsiteX2474" fmla="*/ 1289095 w 2604760"/>
                  <a:gd name="connsiteY2474" fmla="*/ 32344 h 1310219"/>
                  <a:gd name="connsiteX2475" fmla="*/ 1289613 w 2604760"/>
                  <a:gd name="connsiteY2475" fmla="*/ 29439 h 1310219"/>
                  <a:gd name="connsiteX2476" fmla="*/ 1290130 w 2604760"/>
                  <a:gd name="connsiteY2476" fmla="*/ 25604 h 1310219"/>
                  <a:gd name="connsiteX2477" fmla="*/ 1290656 w 2604760"/>
                  <a:gd name="connsiteY2477" fmla="*/ 21393 h 1310219"/>
                  <a:gd name="connsiteX2478" fmla="*/ 1291174 w 2604760"/>
                  <a:gd name="connsiteY2478" fmla="*/ 17496 h 1310219"/>
                  <a:gd name="connsiteX2479" fmla="*/ 1291700 w 2604760"/>
                  <a:gd name="connsiteY2479" fmla="*/ 14615 h 1310219"/>
                  <a:gd name="connsiteX2480" fmla="*/ 1292218 w 2604760"/>
                  <a:gd name="connsiteY2480" fmla="*/ 13306 h 1310219"/>
                  <a:gd name="connsiteX2481" fmla="*/ 1292736 w 2604760"/>
                  <a:gd name="connsiteY2481" fmla="*/ 13850 h 1310219"/>
                  <a:gd name="connsiteX2482" fmla="*/ 1293262 w 2604760"/>
                  <a:gd name="connsiteY2482" fmla="*/ 16183 h 1310219"/>
                  <a:gd name="connsiteX2483" fmla="*/ 1293779 w 2604760"/>
                  <a:gd name="connsiteY2483" fmla="*/ 19915 h 1310219"/>
                  <a:gd name="connsiteX2484" fmla="*/ 1294306 w 2604760"/>
                  <a:gd name="connsiteY2484" fmla="*/ 24379 h 1310219"/>
                  <a:gd name="connsiteX2485" fmla="*/ 1294823 w 2604760"/>
                  <a:gd name="connsiteY2485" fmla="*/ 28734 h 1310219"/>
                  <a:gd name="connsiteX2486" fmla="*/ 1295341 w 2604760"/>
                  <a:gd name="connsiteY2486" fmla="*/ 32118 h 1310219"/>
                  <a:gd name="connsiteX2487" fmla="*/ 1295867 w 2604760"/>
                  <a:gd name="connsiteY2487" fmla="*/ 33850 h 1310219"/>
                  <a:gd name="connsiteX2488" fmla="*/ 1296385 w 2604760"/>
                  <a:gd name="connsiteY2488" fmla="*/ 33601 h 1310219"/>
                  <a:gd name="connsiteX2489" fmla="*/ 1296911 w 2604760"/>
                  <a:gd name="connsiteY2489" fmla="*/ 31455 h 1310219"/>
                  <a:gd name="connsiteX2490" fmla="*/ 1297429 w 2604760"/>
                  <a:gd name="connsiteY2490" fmla="*/ 27856 h 1310219"/>
                  <a:gd name="connsiteX2491" fmla="*/ 1297946 w 2604760"/>
                  <a:gd name="connsiteY2491" fmla="*/ 23532 h 1310219"/>
                  <a:gd name="connsiteX2492" fmla="*/ 1298472 w 2604760"/>
                  <a:gd name="connsiteY2492" fmla="*/ 19388 h 1310219"/>
                  <a:gd name="connsiteX2493" fmla="*/ 1298990 w 2604760"/>
                  <a:gd name="connsiteY2493" fmla="*/ 16375 h 1310219"/>
                  <a:gd name="connsiteX2494" fmla="*/ 1299516 w 2604760"/>
                  <a:gd name="connsiteY2494" fmla="*/ 15283 h 1310219"/>
                  <a:gd name="connsiteX2495" fmla="*/ 1300034 w 2604760"/>
                  <a:gd name="connsiteY2495" fmla="*/ 16546 h 1310219"/>
                  <a:gd name="connsiteX2496" fmla="*/ 1300552 w 2604760"/>
                  <a:gd name="connsiteY2496" fmla="*/ 20150 h 1310219"/>
                  <a:gd name="connsiteX2497" fmla="*/ 1301078 w 2604760"/>
                  <a:gd name="connsiteY2497" fmla="*/ 25667 h 1310219"/>
                  <a:gd name="connsiteX2498" fmla="*/ 1301595 w 2604760"/>
                  <a:gd name="connsiteY2498" fmla="*/ 32358 h 1310219"/>
                  <a:gd name="connsiteX2499" fmla="*/ 1302121 w 2604760"/>
                  <a:gd name="connsiteY2499" fmla="*/ 39274 h 1310219"/>
                  <a:gd name="connsiteX2500" fmla="*/ 1302639 w 2604760"/>
                  <a:gd name="connsiteY2500" fmla="*/ 45402 h 1310219"/>
                  <a:gd name="connsiteX2501" fmla="*/ 1303157 w 2604760"/>
                  <a:gd name="connsiteY2501" fmla="*/ 49869 h 1310219"/>
                  <a:gd name="connsiteX2502" fmla="*/ 1303683 w 2604760"/>
                  <a:gd name="connsiteY2502" fmla="*/ 52140 h 1310219"/>
                  <a:gd name="connsiteX2503" fmla="*/ 1304201 w 2604760"/>
                  <a:gd name="connsiteY2503" fmla="*/ 52131 h 1310219"/>
                  <a:gd name="connsiteX2504" fmla="*/ 1304727 w 2604760"/>
                  <a:gd name="connsiteY2504" fmla="*/ 50175 h 1310219"/>
                  <a:gd name="connsiteX2505" fmla="*/ 1305244 w 2604760"/>
                  <a:gd name="connsiteY2505" fmla="*/ 46950 h 1310219"/>
                  <a:gd name="connsiteX2506" fmla="*/ 1305762 w 2604760"/>
                  <a:gd name="connsiteY2506" fmla="*/ 43383 h 1310219"/>
                  <a:gd name="connsiteX2507" fmla="*/ 1306288 w 2604760"/>
                  <a:gd name="connsiteY2507" fmla="*/ 40510 h 1310219"/>
                  <a:gd name="connsiteX2508" fmla="*/ 1306806 w 2604760"/>
                  <a:gd name="connsiteY2508" fmla="*/ 39256 h 1310219"/>
                  <a:gd name="connsiteX2509" fmla="*/ 1307332 w 2604760"/>
                  <a:gd name="connsiteY2509" fmla="*/ 40210 h 1310219"/>
                  <a:gd name="connsiteX2510" fmla="*/ 1307850 w 2604760"/>
                  <a:gd name="connsiteY2510" fmla="*/ 43503 h 1310219"/>
                  <a:gd name="connsiteX2511" fmla="*/ 1308367 w 2604760"/>
                  <a:gd name="connsiteY2511" fmla="*/ 48852 h 1310219"/>
                  <a:gd name="connsiteX2512" fmla="*/ 1308893 w 2604760"/>
                  <a:gd name="connsiteY2512" fmla="*/ 55654 h 1310219"/>
                  <a:gd name="connsiteX2513" fmla="*/ 1309411 w 2604760"/>
                  <a:gd name="connsiteY2513" fmla="*/ 63077 h 1310219"/>
                  <a:gd name="connsiteX2514" fmla="*/ 1309937 w 2604760"/>
                  <a:gd name="connsiteY2514" fmla="*/ 70169 h 1310219"/>
                  <a:gd name="connsiteX2515" fmla="*/ 1310455 w 2604760"/>
                  <a:gd name="connsiteY2515" fmla="*/ 76031 h 1310219"/>
                  <a:gd name="connsiteX2516" fmla="*/ 1310973 w 2604760"/>
                  <a:gd name="connsiteY2516" fmla="*/ 80021 h 1310219"/>
                  <a:gd name="connsiteX2517" fmla="*/ 1311499 w 2604760"/>
                  <a:gd name="connsiteY2517" fmla="*/ 81888 h 1310219"/>
                  <a:gd name="connsiteX2518" fmla="*/ 1312016 w 2604760"/>
                  <a:gd name="connsiteY2518" fmla="*/ 81775 h 1310219"/>
                  <a:gd name="connsiteX2519" fmla="*/ 1312542 w 2604760"/>
                  <a:gd name="connsiteY2519" fmla="*/ 80167 h 1310219"/>
                  <a:gd name="connsiteX2520" fmla="*/ 1313060 w 2604760"/>
                  <a:gd name="connsiteY2520" fmla="*/ 77810 h 1310219"/>
                  <a:gd name="connsiteX2521" fmla="*/ 1313578 w 2604760"/>
                  <a:gd name="connsiteY2521" fmla="*/ 75592 h 1310219"/>
                  <a:gd name="connsiteX2522" fmla="*/ 1314104 w 2604760"/>
                  <a:gd name="connsiteY2522" fmla="*/ 74357 h 1310219"/>
                  <a:gd name="connsiteX2523" fmla="*/ 1314622 w 2604760"/>
                  <a:gd name="connsiteY2523" fmla="*/ 74698 h 1310219"/>
                  <a:gd name="connsiteX2524" fmla="*/ 1315148 w 2604760"/>
                  <a:gd name="connsiteY2524" fmla="*/ 76837 h 1310219"/>
                  <a:gd name="connsiteX2525" fmla="*/ 1315665 w 2604760"/>
                  <a:gd name="connsiteY2525" fmla="*/ 80637 h 1310219"/>
                  <a:gd name="connsiteX2526" fmla="*/ 1316183 w 2604760"/>
                  <a:gd name="connsiteY2526" fmla="*/ 85675 h 1310219"/>
                  <a:gd name="connsiteX2527" fmla="*/ 1316709 w 2604760"/>
                  <a:gd name="connsiteY2527" fmla="*/ 91333 h 1310219"/>
                  <a:gd name="connsiteX2528" fmla="*/ 1317227 w 2604760"/>
                  <a:gd name="connsiteY2528" fmla="*/ 96878 h 1310219"/>
                  <a:gd name="connsiteX2529" fmla="*/ 1317753 w 2604760"/>
                  <a:gd name="connsiteY2529" fmla="*/ 101599 h 1310219"/>
                  <a:gd name="connsiteX2530" fmla="*/ 1318271 w 2604760"/>
                  <a:gd name="connsiteY2530" fmla="*/ 104966 h 1310219"/>
                  <a:gd name="connsiteX2531" fmla="*/ 1318788 w 2604760"/>
                  <a:gd name="connsiteY2531" fmla="*/ 106752 h 1310219"/>
                  <a:gd name="connsiteX2532" fmla="*/ 1319314 w 2604760"/>
                  <a:gd name="connsiteY2532" fmla="*/ 107057 h 1310219"/>
                  <a:gd name="connsiteX2533" fmla="*/ 1319832 w 2604760"/>
                  <a:gd name="connsiteY2533" fmla="*/ 106245 h 1310219"/>
                  <a:gd name="connsiteX2534" fmla="*/ 1320358 w 2604760"/>
                  <a:gd name="connsiteY2534" fmla="*/ 104856 h 1310219"/>
                  <a:gd name="connsiteX2535" fmla="*/ 1320876 w 2604760"/>
                  <a:gd name="connsiteY2535" fmla="*/ 103510 h 1310219"/>
                  <a:gd name="connsiteX2536" fmla="*/ 1321394 w 2604760"/>
                  <a:gd name="connsiteY2536" fmla="*/ 102782 h 1310219"/>
                  <a:gd name="connsiteX2537" fmla="*/ 1321920 w 2604760"/>
                  <a:gd name="connsiteY2537" fmla="*/ 103075 h 1310219"/>
                  <a:gd name="connsiteX2538" fmla="*/ 1322438 w 2604760"/>
                  <a:gd name="connsiteY2538" fmla="*/ 104500 h 1310219"/>
                  <a:gd name="connsiteX2539" fmla="*/ 1322964 w 2604760"/>
                  <a:gd name="connsiteY2539" fmla="*/ 106881 h 1310219"/>
                  <a:gd name="connsiteX2540" fmla="*/ 1323481 w 2604760"/>
                  <a:gd name="connsiteY2540" fmla="*/ 109814 h 1310219"/>
                  <a:gd name="connsiteX2541" fmla="*/ 1323999 w 2604760"/>
                  <a:gd name="connsiteY2541" fmla="*/ 112783 h 1310219"/>
                  <a:gd name="connsiteX2542" fmla="*/ 1324525 w 2604760"/>
                  <a:gd name="connsiteY2542" fmla="*/ 115259 h 1310219"/>
                  <a:gd name="connsiteX2543" fmla="*/ 1325043 w 2604760"/>
                  <a:gd name="connsiteY2543" fmla="*/ 116817 h 1310219"/>
                  <a:gd name="connsiteX2544" fmla="*/ 1325569 w 2604760"/>
                  <a:gd name="connsiteY2544" fmla="*/ 117228 h 1310219"/>
                  <a:gd name="connsiteX2545" fmla="*/ 1326087 w 2604760"/>
                  <a:gd name="connsiteY2545" fmla="*/ 116538 h 1310219"/>
                  <a:gd name="connsiteX2546" fmla="*/ 1326604 w 2604760"/>
                  <a:gd name="connsiteY2546" fmla="*/ 115054 h 1310219"/>
                  <a:gd name="connsiteX2547" fmla="*/ 1327130 w 2604760"/>
                  <a:gd name="connsiteY2547" fmla="*/ 113259 h 1310219"/>
                  <a:gd name="connsiteX2548" fmla="*/ 1327648 w 2604760"/>
                  <a:gd name="connsiteY2548" fmla="*/ 111680 h 1310219"/>
                  <a:gd name="connsiteX2549" fmla="*/ 1328174 w 2604760"/>
                  <a:gd name="connsiteY2549" fmla="*/ 110770 h 1310219"/>
                  <a:gd name="connsiteX2550" fmla="*/ 1328692 w 2604760"/>
                  <a:gd name="connsiteY2550" fmla="*/ 110831 h 1310219"/>
                  <a:gd name="connsiteX2551" fmla="*/ 1329210 w 2604760"/>
                  <a:gd name="connsiteY2551" fmla="*/ 111938 h 1310219"/>
                  <a:gd name="connsiteX2552" fmla="*/ 1329736 w 2604760"/>
                  <a:gd name="connsiteY2552" fmla="*/ 113897 h 1310219"/>
                  <a:gd name="connsiteX2553" fmla="*/ 1330253 w 2604760"/>
                  <a:gd name="connsiteY2553" fmla="*/ 116251 h 1310219"/>
                  <a:gd name="connsiteX2554" fmla="*/ 1330779 w 2604760"/>
                  <a:gd name="connsiteY2554" fmla="*/ 118378 h 1310219"/>
                  <a:gd name="connsiteX2555" fmla="*/ 1331297 w 2604760"/>
                  <a:gd name="connsiteY2555" fmla="*/ 119635 h 1310219"/>
                  <a:gd name="connsiteX2556" fmla="*/ 1331815 w 2604760"/>
                  <a:gd name="connsiteY2556" fmla="*/ 119525 h 1310219"/>
                  <a:gd name="connsiteX2557" fmla="*/ 1332341 w 2604760"/>
                  <a:gd name="connsiteY2557" fmla="*/ 117818 h 1310219"/>
                  <a:gd name="connsiteX2558" fmla="*/ 1332859 w 2604760"/>
                  <a:gd name="connsiteY2558" fmla="*/ 114616 h 1310219"/>
                  <a:gd name="connsiteX2559" fmla="*/ 1333385 w 2604760"/>
                  <a:gd name="connsiteY2559" fmla="*/ 110343 h 1310219"/>
                  <a:gd name="connsiteX2560" fmla="*/ 1333902 w 2604760"/>
                  <a:gd name="connsiteY2560" fmla="*/ 105688 h 1310219"/>
                  <a:gd name="connsiteX2561" fmla="*/ 1334420 w 2604760"/>
                  <a:gd name="connsiteY2561" fmla="*/ 101467 h 1310219"/>
                  <a:gd name="connsiteX2562" fmla="*/ 1334946 w 2604760"/>
                  <a:gd name="connsiteY2562" fmla="*/ 98442 h 1310219"/>
                  <a:gd name="connsiteX2563" fmla="*/ 1335464 w 2604760"/>
                  <a:gd name="connsiteY2563" fmla="*/ 97147 h 1310219"/>
                  <a:gd name="connsiteX2564" fmla="*/ 1335990 w 2604760"/>
                  <a:gd name="connsiteY2564" fmla="*/ 97769 h 1310219"/>
                  <a:gd name="connsiteX2565" fmla="*/ 1336508 w 2604760"/>
                  <a:gd name="connsiteY2565" fmla="*/ 100109 h 1310219"/>
                  <a:gd name="connsiteX2566" fmla="*/ 1337025 w 2604760"/>
                  <a:gd name="connsiteY2566" fmla="*/ 103614 h 1310219"/>
                  <a:gd name="connsiteX2567" fmla="*/ 1337551 w 2604760"/>
                  <a:gd name="connsiteY2567" fmla="*/ 107458 h 1310219"/>
                  <a:gd name="connsiteX2568" fmla="*/ 1338069 w 2604760"/>
                  <a:gd name="connsiteY2568" fmla="*/ 110665 h 1310219"/>
                  <a:gd name="connsiteX2569" fmla="*/ 1338595 w 2604760"/>
                  <a:gd name="connsiteY2569" fmla="*/ 112308 h 1310219"/>
                  <a:gd name="connsiteX2570" fmla="*/ 1339113 w 2604760"/>
                  <a:gd name="connsiteY2570" fmla="*/ 111726 h 1310219"/>
                  <a:gd name="connsiteX2571" fmla="*/ 1339631 w 2604760"/>
                  <a:gd name="connsiteY2571" fmla="*/ 108689 h 1310219"/>
                  <a:gd name="connsiteX2572" fmla="*/ 1340157 w 2604760"/>
                  <a:gd name="connsiteY2572" fmla="*/ 103458 h 1310219"/>
                  <a:gd name="connsiteX2573" fmla="*/ 1340674 w 2604760"/>
                  <a:gd name="connsiteY2573" fmla="*/ 96733 h 1310219"/>
                  <a:gd name="connsiteX2574" fmla="*/ 1341200 w 2604760"/>
                  <a:gd name="connsiteY2574" fmla="*/ 89528 h 1310219"/>
                  <a:gd name="connsiteX2575" fmla="*/ 1341718 w 2604760"/>
                  <a:gd name="connsiteY2575" fmla="*/ 83005 h 1310219"/>
                  <a:gd name="connsiteX2576" fmla="*/ 1342236 w 2604760"/>
                  <a:gd name="connsiteY2576" fmla="*/ 78257 h 1310219"/>
                  <a:gd name="connsiteX2577" fmla="*/ 1342762 w 2604760"/>
                  <a:gd name="connsiteY2577" fmla="*/ 76068 h 1310219"/>
                  <a:gd name="connsiteX2578" fmla="*/ 1343280 w 2604760"/>
                  <a:gd name="connsiteY2578" fmla="*/ 76720 h 1310219"/>
                  <a:gd name="connsiteX2579" fmla="*/ 1343806 w 2604760"/>
                  <a:gd name="connsiteY2579" fmla="*/ 79940 h 1310219"/>
                  <a:gd name="connsiteX2580" fmla="*/ 1344324 w 2604760"/>
                  <a:gd name="connsiteY2580" fmla="*/ 84992 h 1310219"/>
                  <a:gd name="connsiteX2581" fmla="*/ 1344841 w 2604760"/>
                  <a:gd name="connsiteY2581" fmla="*/ 90811 h 1310219"/>
                  <a:gd name="connsiteX2582" fmla="*/ 1345367 w 2604760"/>
                  <a:gd name="connsiteY2582" fmla="*/ 96172 h 1310219"/>
                  <a:gd name="connsiteX2583" fmla="*/ 1345885 w 2604760"/>
                  <a:gd name="connsiteY2583" fmla="*/ 99892 h 1310219"/>
                  <a:gd name="connsiteX2584" fmla="*/ 1346411 w 2604760"/>
                  <a:gd name="connsiteY2584" fmla="*/ 101084 h 1310219"/>
                  <a:gd name="connsiteX2585" fmla="*/ 1346929 w 2604760"/>
                  <a:gd name="connsiteY2585" fmla="*/ 99367 h 1310219"/>
                  <a:gd name="connsiteX2586" fmla="*/ 1347446 w 2604760"/>
                  <a:gd name="connsiteY2586" fmla="*/ 94942 h 1310219"/>
                  <a:gd name="connsiteX2587" fmla="*/ 1347973 w 2604760"/>
                  <a:gd name="connsiteY2587" fmla="*/ 88523 h 1310219"/>
                  <a:gd name="connsiteX2588" fmla="*/ 1348490 w 2604760"/>
                  <a:gd name="connsiteY2588" fmla="*/ 81190 h 1310219"/>
                  <a:gd name="connsiteX2589" fmla="*/ 1349016 w 2604760"/>
                  <a:gd name="connsiteY2589" fmla="*/ 74230 h 1310219"/>
                  <a:gd name="connsiteX2590" fmla="*/ 1349534 w 2604760"/>
                  <a:gd name="connsiteY2590" fmla="*/ 68916 h 1310219"/>
                  <a:gd name="connsiteX2591" fmla="*/ 1350052 w 2604760"/>
                  <a:gd name="connsiteY2591" fmla="*/ 66229 h 1310219"/>
                  <a:gd name="connsiteX2592" fmla="*/ 1350578 w 2604760"/>
                  <a:gd name="connsiteY2592" fmla="*/ 66631 h 1310219"/>
                  <a:gd name="connsiteX2593" fmla="*/ 1351096 w 2604760"/>
                  <a:gd name="connsiteY2593" fmla="*/ 69980 h 1310219"/>
                  <a:gd name="connsiteX2594" fmla="*/ 1351622 w 2604760"/>
                  <a:gd name="connsiteY2594" fmla="*/ 75625 h 1310219"/>
                  <a:gd name="connsiteX2595" fmla="*/ 1352139 w 2604760"/>
                  <a:gd name="connsiteY2595" fmla="*/ 82555 h 1310219"/>
                  <a:gd name="connsiteX2596" fmla="*/ 1352657 w 2604760"/>
                  <a:gd name="connsiteY2596" fmla="*/ 89561 h 1310219"/>
                  <a:gd name="connsiteX2597" fmla="*/ 1353183 w 2604760"/>
                  <a:gd name="connsiteY2597" fmla="*/ 95427 h 1310219"/>
                  <a:gd name="connsiteX2598" fmla="*/ 1353701 w 2604760"/>
                  <a:gd name="connsiteY2598" fmla="*/ 99173 h 1310219"/>
                  <a:gd name="connsiteX2599" fmla="*/ 1354227 w 2604760"/>
                  <a:gd name="connsiteY2599" fmla="*/ 100286 h 1310219"/>
                  <a:gd name="connsiteX2600" fmla="*/ 1354745 w 2604760"/>
                  <a:gd name="connsiteY2600" fmla="*/ 98793 h 1310219"/>
                  <a:gd name="connsiteX2601" fmla="*/ 1355262 w 2604760"/>
                  <a:gd name="connsiteY2601" fmla="*/ 95217 h 1310219"/>
                  <a:gd name="connsiteX2602" fmla="*/ 1355788 w 2604760"/>
                  <a:gd name="connsiteY2602" fmla="*/ 90430 h 1310219"/>
                  <a:gd name="connsiteX2603" fmla="*/ 1356306 w 2604760"/>
                  <a:gd name="connsiteY2603" fmla="*/ 85522 h 1310219"/>
                  <a:gd name="connsiteX2604" fmla="*/ 1356832 w 2604760"/>
                  <a:gd name="connsiteY2604" fmla="*/ 81628 h 1310219"/>
                  <a:gd name="connsiteX2605" fmla="*/ 1357350 w 2604760"/>
                  <a:gd name="connsiteY2605" fmla="*/ 79691 h 1310219"/>
                  <a:gd name="connsiteX2606" fmla="*/ 1357868 w 2604760"/>
                  <a:gd name="connsiteY2606" fmla="*/ 80248 h 1310219"/>
                  <a:gd name="connsiteX2607" fmla="*/ 1358394 w 2604760"/>
                  <a:gd name="connsiteY2607" fmla="*/ 83330 h 1310219"/>
                  <a:gd name="connsiteX2608" fmla="*/ 1358911 w 2604760"/>
                  <a:gd name="connsiteY2608" fmla="*/ 88519 h 1310219"/>
                  <a:gd name="connsiteX2609" fmla="*/ 1359437 w 2604760"/>
                  <a:gd name="connsiteY2609" fmla="*/ 95068 h 1310219"/>
                  <a:gd name="connsiteX2610" fmla="*/ 1359955 w 2604760"/>
                  <a:gd name="connsiteY2610" fmla="*/ 102045 h 1310219"/>
                  <a:gd name="connsiteX2611" fmla="*/ 1360473 w 2604760"/>
                  <a:gd name="connsiteY2611" fmla="*/ 108471 h 1310219"/>
                  <a:gd name="connsiteX2612" fmla="*/ 1360999 w 2604760"/>
                  <a:gd name="connsiteY2612" fmla="*/ 113529 h 1310219"/>
                  <a:gd name="connsiteX2613" fmla="*/ 1361517 w 2604760"/>
                  <a:gd name="connsiteY2613" fmla="*/ 116742 h 1310219"/>
                  <a:gd name="connsiteX2614" fmla="*/ 1362043 w 2604760"/>
                  <a:gd name="connsiteY2614" fmla="*/ 118063 h 1310219"/>
                  <a:gd name="connsiteX2615" fmla="*/ 1362560 w 2604760"/>
                  <a:gd name="connsiteY2615" fmla="*/ 117819 h 1310219"/>
                  <a:gd name="connsiteX2616" fmla="*/ 1363078 w 2604760"/>
                  <a:gd name="connsiteY2616" fmla="*/ 116593 h 1310219"/>
                  <a:gd name="connsiteX2617" fmla="*/ 1363604 w 2604760"/>
                  <a:gd name="connsiteY2617" fmla="*/ 115105 h 1310219"/>
                  <a:gd name="connsiteX2618" fmla="*/ 1364122 w 2604760"/>
                  <a:gd name="connsiteY2618" fmla="*/ 114108 h 1310219"/>
                  <a:gd name="connsiteX2619" fmla="*/ 1364648 w 2604760"/>
                  <a:gd name="connsiteY2619" fmla="*/ 114246 h 1310219"/>
                  <a:gd name="connsiteX2620" fmla="*/ 1365166 w 2604760"/>
                  <a:gd name="connsiteY2620" fmla="*/ 115905 h 1310219"/>
                  <a:gd name="connsiteX2621" fmla="*/ 1365683 w 2604760"/>
                  <a:gd name="connsiteY2621" fmla="*/ 119121 h 1310219"/>
                  <a:gd name="connsiteX2622" fmla="*/ 1366210 w 2604760"/>
                  <a:gd name="connsiteY2622" fmla="*/ 123605 h 1310219"/>
                  <a:gd name="connsiteX2623" fmla="*/ 1366727 w 2604760"/>
                  <a:gd name="connsiteY2623" fmla="*/ 128842 h 1310219"/>
                  <a:gd name="connsiteX2624" fmla="*/ 1367253 w 2604760"/>
                  <a:gd name="connsiteY2624" fmla="*/ 134211 h 1310219"/>
                  <a:gd name="connsiteX2625" fmla="*/ 1367771 w 2604760"/>
                  <a:gd name="connsiteY2625" fmla="*/ 139110 h 1310219"/>
                  <a:gd name="connsiteX2626" fmla="*/ 1368289 w 2604760"/>
                  <a:gd name="connsiteY2626" fmla="*/ 143076 h 1310219"/>
                  <a:gd name="connsiteX2627" fmla="*/ 1368815 w 2604760"/>
                  <a:gd name="connsiteY2627" fmla="*/ 145899 h 1310219"/>
                  <a:gd name="connsiteX2628" fmla="*/ 1369333 w 2604760"/>
                  <a:gd name="connsiteY2628" fmla="*/ 147673 h 1310219"/>
                  <a:gd name="connsiteX2629" fmla="*/ 1369859 w 2604760"/>
                  <a:gd name="connsiteY2629" fmla="*/ 148738 h 1310219"/>
                  <a:gd name="connsiteX2630" fmla="*/ 1370376 w 2604760"/>
                  <a:gd name="connsiteY2630" fmla="*/ 149566 h 1310219"/>
                  <a:gd name="connsiteX2631" fmla="*/ 1370894 w 2604760"/>
                  <a:gd name="connsiteY2631" fmla="*/ 150632 h 1310219"/>
                  <a:gd name="connsiteX2632" fmla="*/ 1371420 w 2604760"/>
                  <a:gd name="connsiteY2632" fmla="*/ 152334 h 1310219"/>
                  <a:gd name="connsiteX2633" fmla="*/ 1371938 w 2604760"/>
                  <a:gd name="connsiteY2633" fmla="*/ 154920 h 1310219"/>
                  <a:gd name="connsiteX2634" fmla="*/ 1372464 w 2604760"/>
                  <a:gd name="connsiteY2634" fmla="*/ 158429 h 1310219"/>
                  <a:gd name="connsiteX2635" fmla="*/ 1372982 w 2604760"/>
                  <a:gd name="connsiteY2635" fmla="*/ 162643 h 1310219"/>
                  <a:gd name="connsiteX2636" fmla="*/ 1373499 w 2604760"/>
                  <a:gd name="connsiteY2636" fmla="*/ 167122 h 1310219"/>
                  <a:gd name="connsiteX2637" fmla="*/ 1374025 w 2604760"/>
                  <a:gd name="connsiteY2637" fmla="*/ 171315 h 1310219"/>
                  <a:gd name="connsiteX2638" fmla="*/ 1374543 w 2604760"/>
                  <a:gd name="connsiteY2638" fmla="*/ 174709 h 1310219"/>
                  <a:gd name="connsiteX2639" fmla="*/ 1375069 w 2604760"/>
                  <a:gd name="connsiteY2639" fmla="*/ 176953 h 1310219"/>
                  <a:gd name="connsiteX2640" fmla="*/ 1375587 w 2604760"/>
                  <a:gd name="connsiteY2640" fmla="*/ 177935 h 1310219"/>
                  <a:gd name="connsiteX2641" fmla="*/ 1376105 w 2604760"/>
                  <a:gd name="connsiteY2641" fmla="*/ 177827 h 1310219"/>
                  <a:gd name="connsiteX2642" fmla="*/ 1376631 w 2604760"/>
                  <a:gd name="connsiteY2642" fmla="*/ 177056 h 1310219"/>
                  <a:gd name="connsiteX2643" fmla="*/ 1377148 w 2604760"/>
                  <a:gd name="connsiteY2643" fmla="*/ 176240 h 1310219"/>
                  <a:gd name="connsiteX2644" fmla="*/ 1377674 w 2604760"/>
                  <a:gd name="connsiteY2644" fmla="*/ 176042 h 1310219"/>
                  <a:gd name="connsiteX2645" fmla="*/ 1378192 w 2604760"/>
                  <a:gd name="connsiteY2645" fmla="*/ 177024 h 1310219"/>
                  <a:gd name="connsiteX2646" fmla="*/ 1378710 w 2604760"/>
                  <a:gd name="connsiteY2646" fmla="*/ 179507 h 1310219"/>
                  <a:gd name="connsiteX2647" fmla="*/ 1379236 w 2604760"/>
                  <a:gd name="connsiteY2647" fmla="*/ 183489 h 1310219"/>
                  <a:gd name="connsiteX2648" fmla="*/ 1379754 w 2604760"/>
                  <a:gd name="connsiteY2648" fmla="*/ 188638 h 1310219"/>
                  <a:gd name="connsiteX2649" fmla="*/ 1380280 w 2604760"/>
                  <a:gd name="connsiteY2649" fmla="*/ 194323 h 1310219"/>
                  <a:gd name="connsiteX2650" fmla="*/ 1380797 w 2604760"/>
                  <a:gd name="connsiteY2650" fmla="*/ 199720 h 1310219"/>
                  <a:gd name="connsiteX2651" fmla="*/ 1381315 w 2604760"/>
                  <a:gd name="connsiteY2651" fmla="*/ 203962 h 1310219"/>
                  <a:gd name="connsiteX2652" fmla="*/ 1381841 w 2604760"/>
                  <a:gd name="connsiteY2652" fmla="*/ 206333 h 1310219"/>
                  <a:gd name="connsiteX2653" fmla="*/ 1382359 w 2604760"/>
                  <a:gd name="connsiteY2653" fmla="*/ 206450 h 1310219"/>
                  <a:gd name="connsiteX2654" fmla="*/ 1382885 w 2604760"/>
                  <a:gd name="connsiteY2654" fmla="*/ 204346 h 1310219"/>
                  <a:gd name="connsiteX2655" fmla="*/ 1383403 w 2604760"/>
                  <a:gd name="connsiteY2655" fmla="*/ 200471 h 1310219"/>
                  <a:gd name="connsiteX2656" fmla="*/ 1383920 w 2604760"/>
                  <a:gd name="connsiteY2656" fmla="*/ 195635 h 1310219"/>
                  <a:gd name="connsiteX2657" fmla="*/ 1384446 w 2604760"/>
                  <a:gd name="connsiteY2657" fmla="*/ 190840 h 1310219"/>
                  <a:gd name="connsiteX2658" fmla="*/ 1384964 w 2604760"/>
                  <a:gd name="connsiteY2658" fmla="*/ 187160 h 1310219"/>
                  <a:gd name="connsiteX2659" fmla="*/ 1385490 w 2604760"/>
                  <a:gd name="connsiteY2659" fmla="*/ 185510 h 1310219"/>
                  <a:gd name="connsiteX2660" fmla="*/ 1386008 w 2604760"/>
                  <a:gd name="connsiteY2660" fmla="*/ 186429 h 1310219"/>
                  <a:gd name="connsiteX2661" fmla="*/ 1386526 w 2604760"/>
                  <a:gd name="connsiteY2661" fmla="*/ 189930 h 1310219"/>
                  <a:gd name="connsiteX2662" fmla="*/ 1387052 w 2604760"/>
                  <a:gd name="connsiteY2662" fmla="*/ 195484 h 1310219"/>
                  <a:gd name="connsiteX2663" fmla="*/ 1387569 w 2604760"/>
                  <a:gd name="connsiteY2663" fmla="*/ 202133 h 1310219"/>
                  <a:gd name="connsiteX2664" fmla="*/ 1388095 w 2604760"/>
                  <a:gd name="connsiteY2664" fmla="*/ 208663 h 1310219"/>
                  <a:gd name="connsiteX2665" fmla="*/ 1388613 w 2604760"/>
                  <a:gd name="connsiteY2665" fmla="*/ 213832 h 1310219"/>
                  <a:gd name="connsiteX2666" fmla="*/ 1389131 w 2604760"/>
                  <a:gd name="connsiteY2666" fmla="*/ 216554 h 1310219"/>
                  <a:gd name="connsiteX2667" fmla="*/ 1389657 w 2604760"/>
                  <a:gd name="connsiteY2667" fmla="*/ 216195 h 1310219"/>
                  <a:gd name="connsiteX2668" fmla="*/ 1390175 w 2604760"/>
                  <a:gd name="connsiteY2668" fmla="*/ 212671 h 1310219"/>
                  <a:gd name="connsiteX2669" fmla="*/ 1390701 w 2604760"/>
                  <a:gd name="connsiteY2669" fmla="*/ 206500 h 1310219"/>
                  <a:gd name="connsiteX2670" fmla="*/ 1391219 w 2604760"/>
                  <a:gd name="connsiteY2670" fmla="*/ 198670 h 1310219"/>
                  <a:gd name="connsiteX2671" fmla="*/ 1391736 w 2604760"/>
                  <a:gd name="connsiteY2671" fmla="*/ 190481 h 1310219"/>
                  <a:gd name="connsiteX2672" fmla="*/ 1392262 w 2604760"/>
                  <a:gd name="connsiteY2672" fmla="*/ 183344 h 1310219"/>
                  <a:gd name="connsiteX2673" fmla="*/ 1392780 w 2604760"/>
                  <a:gd name="connsiteY2673" fmla="*/ 178526 h 1310219"/>
                  <a:gd name="connsiteX2674" fmla="*/ 1393306 w 2604760"/>
                  <a:gd name="connsiteY2674" fmla="*/ 176862 h 1310219"/>
                  <a:gd name="connsiteX2675" fmla="*/ 1393824 w 2604760"/>
                  <a:gd name="connsiteY2675" fmla="*/ 178539 h 1310219"/>
                  <a:gd name="connsiteX2676" fmla="*/ 1394341 w 2604760"/>
                  <a:gd name="connsiteY2676" fmla="*/ 183070 h 1310219"/>
                  <a:gd name="connsiteX2677" fmla="*/ 1394868 w 2604760"/>
                  <a:gd name="connsiteY2677" fmla="*/ 189440 h 1310219"/>
                  <a:gd name="connsiteX2678" fmla="*/ 1395385 w 2604760"/>
                  <a:gd name="connsiteY2678" fmla="*/ 196318 h 1310219"/>
                  <a:gd name="connsiteX2679" fmla="*/ 1395911 w 2604760"/>
                  <a:gd name="connsiteY2679" fmla="*/ 202266 h 1310219"/>
                  <a:gd name="connsiteX2680" fmla="*/ 1396429 w 2604760"/>
                  <a:gd name="connsiteY2680" fmla="*/ 206007 h 1310219"/>
                  <a:gd name="connsiteX2681" fmla="*/ 1396947 w 2604760"/>
                  <a:gd name="connsiteY2681" fmla="*/ 206634 h 1310219"/>
                  <a:gd name="connsiteX2682" fmla="*/ 1397473 w 2604760"/>
                  <a:gd name="connsiteY2682" fmla="*/ 203886 h 1310219"/>
                  <a:gd name="connsiteX2683" fmla="*/ 1397991 w 2604760"/>
                  <a:gd name="connsiteY2683" fmla="*/ 198148 h 1310219"/>
                  <a:gd name="connsiteX2684" fmla="*/ 1398517 w 2604760"/>
                  <a:gd name="connsiteY2684" fmla="*/ 190345 h 1310219"/>
                  <a:gd name="connsiteX2685" fmla="*/ 1399034 w 2604760"/>
                  <a:gd name="connsiteY2685" fmla="*/ 181763 h 1310219"/>
                  <a:gd name="connsiteX2686" fmla="*/ 1399552 w 2604760"/>
                  <a:gd name="connsiteY2686" fmla="*/ 173831 h 1310219"/>
                  <a:gd name="connsiteX2687" fmla="*/ 1400078 w 2604760"/>
                  <a:gd name="connsiteY2687" fmla="*/ 167869 h 1310219"/>
                  <a:gd name="connsiteX2688" fmla="*/ 1400596 w 2604760"/>
                  <a:gd name="connsiteY2688" fmla="*/ 164799 h 1310219"/>
                  <a:gd name="connsiteX2689" fmla="*/ 1401122 w 2604760"/>
                  <a:gd name="connsiteY2689" fmla="*/ 164930 h 1310219"/>
                  <a:gd name="connsiteX2690" fmla="*/ 1401640 w 2604760"/>
                  <a:gd name="connsiteY2690" fmla="*/ 167936 h 1310219"/>
                  <a:gd name="connsiteX2691" fmla="*/ 1402157 w 2604760"/>
                  <a:gd name="connsiteY2691" fmla="*/ 172992 h 1310219"/>
                  <a:gd name="connsiteX2692" fmla="*/ 1402683 w 2604760"/>
                  <a:gd name="connsiteY2692" fmla="*/ 178973 h 1310219"/>
                  <a:gd name="connsiteX2693" fmla="*/ 1403201 w 2604760"/>
                  <a:gd name="connsiteY2693" fmla="*/ 184635 h 1310219"/>
                  <a:gd name="connsiteX2694" fmla="*/ 1403727 w 2604760"/>
                  <a:gd name="connsiteY2694" fmla="*/ 188812 h 1310219"/>
                  <a:gd name="connsiteX2695" fmla="*/ 1404245 w 2604760"/>
                  <a:gd name="connsiteY2695" fmla="*/ 190663 h 1310219"/>
                  <a:gd name="connsiteX2696" fmla="*/ 1404763 w 2604760"/>
                  <a:gd name="connsiteY2696" fmla="*/ 189865 h 1310219"/>
                  <a:gd name="connsiteX2697" fmla="*/ 1405289 w 2604760"/>
                  <a:gd name="connsiteY2697" fmla="*/ 186674 h 1310219"/>
                  <a:gd name="connsiteX2698" fmla="*/ 1405806 w 2604760"/>
                  <a:gd name="connsiteY2698" fmla="*/ 181810 h 1310219"/>
                  <a:gd name="connsiteX2699" fmla="*/ 1406332 w 2604760"/>
                  <a:gd name="connsiteY2699" fmla="*/ 176267 h 1310219"/>
                  <a:gd name="connsiteX2700" fmla="*/ 1406850 w 2604760"/>
                  <a:gd name="connsiteY2700" fmla="*/ 171117 h 1310219"/>
                  <a:gd name="connsiteX2701" fmla="*/ 1407368 w 2604760"/>
                  <a:gd name="connsiteY2701" fmla="*/ 167322 h 1310219"/>
                  <a:gd name="connsiteX2702" fmla="*/ 1407894 w 2604760"/>
                  <a:gd name="connsiteY2702" fmla="*/ 165544 h 1310219"/>
                  <a:gd name="connsiteX2703" fmla="*/ 1408412 w 2604760"/>
                  <a:gd name="connsiteY2703" fmla="*/ 165995 h 1310219"/>
                  <a:gd name="connsiteX2704" fmla="*/ 1408938 w 2604760"/>
                  <a:gd name="connsiteY2704" fmla="*/ 168425 h 1310219"/>
                  <a:gd name="connsiteX2705" fmla="*/ 1409456 w 2604760"/>
                  <a:gd name="connsiteY2705" fmla="*/ 172241 h 1310219"/>
                  <a:gd name="connsiteX2706" fmla="*/ 1409973 w 2604760"/>
                  <a:gd name="connsiteY2706" fmla="*/ 176665 h 1310219"/>
                  <a:gd name="connsiteX2707" fmla="*/ 1410499 w 2604760"/>
                  <a:gd name="connsiteY2707" fmla="*/ 180887 h 1310219"/>
                  <a:gd name="connsiteX2708" fmla="*/ 1411017 w 2604760"/>
                  <a:gd name="connsiteY2708" fmla="*/ 184205 h 1310219"/>
                  <a:gd name="connsiteX2709" fmla="*/ 1411543 w 2604760"/>
                  <a:gd name="connsiteY2709" fmla="*/ 186166 h 1310219"/>
                  <a:gd name="connsiteX2710" fmla="*/ 1412061 w 2604760"/>
                  <a:gd name="connsiteY2710" fmla="*/ 186697 h 1310219"/>
                  <a:gd name="connsiteX2711" fmla="*/ 1412578 w 2604760"/>
                  <a:gd name="connsiteY2711" fmla="*/ 186110 h 1310219"/>
                  <a:gd name="connsiteX2712" fmla="*/ 1413105 w 2604760"/>
                  <a:gd name="connsiteY2712" fmla="*/ 184981 h 1310219"/>
                  <a:gd name="connsiteX2713" fmla="*/ 1413622 w 2604760"/>
                  <a:gd name="connsiteY2713" fmla="*/ 183964 h 1310219"/>
                  <a:gd name="connsiteX2714" fmla="*/ 1414148 w 2604760"/>
                  <a:gd name="connsiteY2714" fmla="*/ 183629 h 1310219"/>
                  <a:gd name="connsiteX2715" fmla="*/ 1414666 w 2604760"/>
                  <a:gd name="connsiteY2715" fmla="*/ 184361 h 1310219"/>
                  <a:gd name="connsiteX2716" fmla="*/ 1415184 w 2604760"/>
                  <a:gd name="connsiteY2716" fmla="*/ 186308 h 1310219"/>
                  <a:gd name="connsiteX2717" fmla="*/ 1415710 w 2604760"/>
                  <a:gd name="connsiteY2717" fmla="*/ 189339 h 1310219"/>
                  <a:gd name="connsiteX2718" fmla="*/ 1416227 w 2604760"/>
                  <a:gd name="connsiteY2718" fmla="*/ 193057 h 1310219"/>
                  <a:gd name="connsiteX2719" fmla="*/ 1416754 w 2604760"/>
                  <a:gd name="connsiteY2719" fmla="*/ 196908 h 1310219"/>
                  <a:gd name="connsiteX2720" fmla="*/ 1417271 w 2604760"/>
                  <a:gd name="connsiteY2720" fmla="*/ 200321 h 1310219"/>
                  <a:gd name="connsiteX2721" fmla="*/ 1417789 w 2604760"/>
                  <a:gd name="connsiteY2721" fmla="*/ 202876 h 1310219"/>
                  <a:gd name="connsiteX2722" fmla="*/ 1418315 w 2604760"/>
                  <a:gd name="connsiteY2722" fmla="*/ 204371 h 1310219"/>
                  <a:gd name="connsiteX2723" fmla="*/ 1418833 w 2604760"/>
                  <a:gd name="connsiteY2723" fmla="*/ 204913 h 1310219"/>
                  <a:gd name="connsiteX2724" fmla="*/ 1419359 w 2604760"/>
                  <a:gd name="connsiteY2724" fmla="*/ 204897 h 1310219"/>
                  <a:gd name="connsiteX2725" fmla="*/ 1419877 w 2604760"/>
                  <a:gd name="connsiteY2725" fmla="*/ 204922 h 1310219"/>
                  <a:gd name="connsiteX2726" fmla="*/ 1420394 w 2604760"/>
                  <a:gd name="connsiteY2726" fmla="*/ 205657 h 1310219"/>
                  <a:gd name="connsiteX2727" fmla="*/ 1420920 w 2604760"/>
                  <a:gd name="connsiteY2727" fmla="*/ 207644 h 1310219"/>
                  <a:gd name="connsiteX2728" fmla="*/ 1421438 w 2604760"/>
                  <a:gd name="connsiteY2728" fmla="*/ 211143 h 1310219"/>
                  <a:gd name="connsiteX2729" fmla="*/ 1421964 w 2604760"/>
                  <a:gd name="connsiteY2729" fmla="*/ 216128 h 1310219"/>
                  <a:gd name="connsiteX2730" fmla="*/ 1422482 w 2604760"/>
                  <a:gd name="connsiteY2730" fmla="*/ 222240 h 1310219"/>
                  <a:gd name="connsiteX2731" fmla="*/ 1423000 w 2604760"/>
                  <a:gd name="connsiteY2731" fmla="*/ 228904 h 1310219"/>
                  <a:gd name="connsiteX2732" fmla="*/ 1423526 w 2604760"/>
                  <a:gd name="connsiteY2732" fmla="*/ 235367 h 1310219"/>
                  <a:gd name="connsiteX2733" fmla="*/ 1424043 w 2604760"/>
                  <a:gd name="connsiteY2733" fmla="*/ 240828 h 1310219"/>
                  <a:gd name="connsiteX2734" fmla="*/ 1424569 w 2604760"/>
                  <a:gd name="connsiteY2734" fmla="*/ 244627 h 1310219"/>
                  <a:gd name="connsiteX2735" fmla="*/ 1425087 w 2604760"/>
                  <a:gd name="connsiteY2735" fmla="*/ 246414 h 1310219"/>
                  <a:gd name="connsiteX2736" fmla="*/ 1425605 w 2604760"/>
                  <a:gd name="connsiteY2736" fmla="*/ 246247 h 1310219"/>
                  <a:gd name="connsiteX2737" fmla="*/ 1426131 w 2604760"/>
                  <a:gd name="connsiteY2737" fmla="*/ 244611 h 1310219"/>
                  <a:gd name="connsiteX2738" fmla="*/ 1426649 w 2604760"/>
                  <a:gd name="connsiteY2738" fmla="*/ 242339 h 1310219"/>
                  <a:gd name="connsiteX2739" fmla="*/ 1427175 w 2604760"/>
                  <a:gd name="connsiteY2739" fmla="*/ 240435 h 1310219"/>
                  <a:gd name="connsiteX2740" fmla="*/ 1427692 w 2604760"/>
                  <a:gd name="connsiteY2740" fmla="*/ 239859 h 1310219"/>
                  <a:gd name="connsiteX2741" fmla="*/ 1428210 w 2604760"/>
                  <a:gd name="connsiteY2741" fmla="*/ 241371 h 1310219"/>
                  <a:gd name="connsiteX2742" fmla="*/ 1428736 w 2604760"/>
                  <a:gd name="connsiteY2742" fmla="*/ 245370 h 1310219"/>
                  <a:gd name="connsiteX2743" fmla="*/ 1429254 w 2604760"/>
                  <a:gd name="connsiteY2743" fmla="*/ 251783 h 1310219"/>
                  <a:gd name="connsiteX2744" fmla="*/ 1429780 w 2604760"/>
                  <a:gd name="connsiteY2744" fmla="*/ 260059 h 1310219"/>
                  <a:gd name="connsiteX2745" fmla="*/ 1430298 w 2604760"/>
                  <a:gd name="connsiteY2745" fmla="*/ 269286 h 1310219"/>
                  <a:gd name="connsiteX2746" fmla="*/ 1430815 w 2604760"/>
                  <a:gd name="connsiteY2746" fmla="*/ 278320 h 1310219"/>
                  <a:gd name="connsiteX2747" fmla="*/ 1431341 w 2604760"/>
                  <a:gd name="connsiteY2747" fmla="*/ 285969 h 1310219"/>
                  <a:gd name="connsiteX2748" fmla="*/ 1431859 w 2604760"/>
                  <a:gd name="connsiteY2748" fmla="*/ 291247 h 1310219"/>
                  <a:gd name="connsiteX2749" fmla="*/ 1432385 w 2604760"/>
                  <a:gd name="connsiteY2749" fmla="*/ 293543 h 1310219"/>
                  <a:gd name="connsiteX2750" fmla="*/ 1432903 w 2604760"/>
                  <a:gd name="connsiteY2750" fmla="*/ 292783 h 1310219"/>
                  <a:gd name="connsiteX2751" fmla="*/ 1433421 w 2604760"/>
                  <a:gd name="connsiteY2751" fmla="*/ 289493 h 1310219"/>
                  <a:gd name="connsiteX2752" fmla="*/ 1433947 w 2604760"/>
                  <a:gd name="connsiteY2752" fmla="*/ 284667 h 1310219"/>
                  <a:gd name="connsiteX2753" fmla="*/ 1434464 w 2604760"/>
                  <a:gd name="connsiteY2753" fmla="*/ 279573 h 1310219"/>
                  <a:gd name="connsiteX2754" fmla="*/ 1434991 w 2604760"/>
                  <a:gd name="connsiteY2754" fmla="*/ 275515 h 1310219"/>
                  <a:gd name="connsiteX2755" fmla="*/ 1435508 w 2604760"/>
                  <a:gd name="connsiteY2755" fmla="*/ 273644 h 1310219"/>
                  <a:gd name="connsiteX2756" fmla="*/ 1436026 w 2604760"/>
                  <a:gd name="connsiteY2756" fmla="*/ 274788 h 1310219"/>
                  <a:gd name="connsiteX2757" fmla="*/ 1436552 w 2604760"/>
                  <a:gd name="connsiteY2757" fmla="*/ 279172 h 1310219"/>
                  <a:gd name="connsiteX2758" fmla="*/ 1437070 w 2604760"/>
                  <a:gd name="connsiteY2758" fmla="*/ 286404 h 1310219"/>
                  <a:gd name="connsiteX2759" fmla="*/ 1437596 w 2604760"/>
                  <a:gd name="connsiteY2759" fmla="*/ 295514 h 1310219"/>
                  <a:gd name="connsiteX2760" fmla="*/ 1438114 w 2604760"/>
                  <a:gd name="connsiteY2760" fmla="*/ 305158 h 1310219"/>
                  <a:gd name="connsiteX2761" fmla="*/ 1438631 w 2604760"/>
                  <a:gd name="connsiteY2761" fmla="*/ 313876 h 1310219"/>
                  <a:gd name="connsiteX2762" fmla="*/ 1439157 w 2604760"/>
                  <a:gd name="connsiteY2762" fmla="*/ 320364 h 1310219"/>
                  <a:gd name="connsiteX2763" fmla="*/ 1439675 w 2604760"/>
                  <a:gd name="connsiteY2763" fmla="*/ 323637 h 1310219"/>
                  <a:gd name="connsiteX2764" fmla="*/ 1440201 w 2604760"/>
                  <a:gd name="connsiteY2764" fmla="*/ 323312 h 1310219"/>
                  <a:gd name="connsiteX2765" fmla="*/ 1440719 w 2604760"/>
                  <a:gd name="connsiteY2765" fmla="*/ 319646 h 1310219"/>
                  <a:gd name="connsiteX2766" fmla="*/ 1441237 w 2604760"/>
                  <a:gd name="connsiteY2766" fmla="*/ 313517 h 1310219"/>
                  <a:gd name="connsiteX2767" fmla="*/ 1441763 w 2604760"/>
                  <a:gd name="connsiteY2767" fmla="*/ 306169 h 1310219"/>
                  <a:gd name="connsiteX2768" fmla="*/ 1442280 w 2604760"/>
                  <a:gd name="connsiteY2768" fmla="*/ 299046 h 1310219"/>
                  <a:gd name="connsiteX2769" fmla="*/ 1442806 w 2604760"/>
                  <a:gd name="connsiteY2769" fmla="*/ 293576 h 1310219"/>
                  <a:gd name="connsiteX2770" fmla="*/ 1443324 w 2604760"/>
                  <a:gd name="connsiteY2770" fmla="*/ 290888 h 1310219"/>
                  <a:gd name="connsiteX2771" fmla="*/ 1443842 w 2604760"/>
                  <a:gd name="connsiteY2771" fmla="*/ 291589 h 1310219"/>
                  <a:gd name="connsiteX2772" fmla="*/ 1444368 w 2604760"/>
                  <a:gd name="connsiteY2772" fmla="*/ 295555 h 1310219"/>
                  <a:gd name="connsiteX2773" fmla="*/ 1444886 w 2604760"/>
                  <a:gd name="connsiteY2773" fmla="*/ 301994 h 1310219"/>
                  <a:gd name="connsiteX2774" fmla="*/ 1445412 w 2604760"/>
                  <a:gd name="connsiteY2774" fmla="*/ 309684 h 1310219"/>
                  <a:gd name="connsiteX2775" fmla="*/ 1445929 w 2604760"/>
                  <a:gd name="connsiteY2775" fmla="*/ 317216 h 1310219"/>
                  <a:gd name="connsiteX2776" fmla="*/ 1446447 w 2604760"/>
                  <a:gd name="connsiteY2776" fmla="*/ 323211 h 1310219"/>
                  <a:gd name="connsiteX2777" fmla="*/ 1446973 w 2604760"/>
                  <a:gd name="connsiteY2777" fmla="*/ 326593 h 1310219"/>
                  <a:gd name="connsiteX2778" fmla="*/ 1447491 w 2604760"/>
                  <a:gd name="connsiteY2778" fmla="*/ 326752 h 1310219"/>
                  <a:gd name="connsiteX2779" fmla="*/ 1448017 w 2604760"/>
                  <a:gd name="connsiteY2779" fmla="*/ 323712 h 1310219"/>
                  <a:gd name="connsiteX2780" fmla="*/ 1448535 w 2604760"/>
                  <a:gd name="connsiteY2780" fmla="*/ 318093 h 1310219"/>
                  <a:gd name="connsiteX2781" fmla="*/ 1449052 w 2604760"/>
                  <a:gd name="connsiteY2781" fmla="*/ 310945 h 1310219"/>
                  <a:gd name="connsiteX2782" fmla="*/ 1449578 w 2604760"/>
                  <a:gd name="connsiteY2782" fmla="*/ 303530 h 1310219"/>
                  <a:gd name="connsiteX2783" fmla="*/ 1450096 w 2604760"/>
                  <a:gd name="connsiteY2783" fmla="*/ 297125 h 1310219"/>
                  <a:gd name="connsiteX2784" fmla="*/ 1450622 w 2604760"/>
                  <a:gd name="connsiteY2784" fmla="*/ 292808 h 1310219"/>
                  <a:gd name="connsiteX2785" fmla="*/ 1451140 w 2604760"/>
                  <a:gd name="connsiteY2785" fmla="*/ 291163 h 1310219"/>
                  <a:gd name="connsiteX2786" fmla="*/ 1451658 w 2604760"/>
                  <a:gd name="connsiteY2786" fmla="*/ 292207 h 1310219"/>
                  <a:gd name="connsiteX2787" fmla="*/ 1452184 w 2604760"/>
                  <a:gd name="connsiteY2787" fmla="*/ 295372 h 1310219"/>
                  <a:gd name="connsiteX2788" fmla="*/ 1452701 w 2604760"/>
                  <a:gd name="connsiteY2788" fmla="*/ 299714 h 1310219"/>
                  <a:gd name="connsiteX2789" fmla="*/ 1453227 w 2604760"/>
                  <a:gd name="connsiteY2789" fmla="*/ 304165 h 1310219"/>
                  <a:gd name="connsiteX2790" fmla="*/ 1453745 w 2604760"/>
                  <a:gd name="connsiteY2790" fmla="*/ 307680 h 1310219"/>
                  <a:gd name="connsiteX2791" fmla="*/ 1454263 w 2604760"/>
                  <a:gd name="connsiteY2791" fmla="*/ 309475 h 1310219"/>
                  <a:gd name="connsiteX2792" fmla="*/ 1454789 w 2604760"/>
                  <a:gd name="connsiteY2792" fmla="*/ 309125 h 1310219"/>
                  <a:gd name="connsiteX2793" fmla="*/ 1455307 w 2604760"/>
                  <a:gd name="connsiteY2793" fmla="*/ 306695 h 1310219"/>
                  <a:gd name="connsiteX2794" fmla="*/ 1455833 w 2604760"/>
                  <a:gd name="connsiteY2794" fmla="*/ 302720 h 1310219"/>
                  <a:gd name="connsiteX2795" fmla="*/ 1456351 w 2604760"/>
                  <a:gd name="connsiteY2795" fmla="*/ 298019 h 1310219"/>
                  <a:gd name="connsiteX2796" fmla="*/ 1456868 w 2604760"/>
                  <a:gd name="connsiteY2796" fmla="*/ 293476 h 1310219"/>
                  <a:gd name="connsiteX2797" fmla="*/ 1457394 w 2604760"/>
                  <a:gd name="connsiteY2797" fmla="*/ 289861 h 1310219"/>
                  <a:gd name="connsiteX2798" fmla="*/ 1457912 w 2604760"/>
                  <a:gd name="connsiteY2798" fmla="*/ 287706 h 1310219"/>
                  <a:gd name="connsiteX2799" fmla="*/ 1458438 w 2604760"/>
                  <a:gd name="connsiteY2799" fmla="*/ 287188 h 1310219"/>
                  <a:gd name="connsiteX2800" fmla="*/ 1458956 w 2604760"/>
                  <a:gd name="connsiteY2800" fmla="*/ 288065 h 1310219"/>
                  <a:gd name="connsiteX2801" fmla="*/ 1459473 w 2604760"/>
                  <a:gd name="connsiteY2801" fmla="*/ 289785 h 1310219"/>
                  <a:gd name="connsiteX2802" fmla="*/ 1460000 w 2604760"/>
                  <a:gd name="connsiteY2802" fmla="*/ 291622 h 1310219"/>
                  <a:gd name="connsiteX2803" fmla="*/ 1460517 w 2604760"/>
                  <a:gd name="connsiteY2803" fmla="*/ 292908 h 1310219"/>
                  <a:gd name="connsiteX2804" fmla="*/ 1461043 w 2604760"/>
                  <a:gd name="connsiteY2804" fmla="*/ 293142 h 1310219"/>
                  <a:gd name="connsiteX2805" fmla="*/ 1461561 w 2604760"/>
                  <a:gd name="connsiteY2805" fmla="*/ 292149 h 1310219"/>
                  <a:gd name="connsiteX2806" fmla="*/ 1462079 w 2604760"/>
                  <a:gd name="connsiteY2806" fmla="*/ 290053 h 1310219"/>
                  <a:gd name="connsiteX2807" fmla="*/ 1462605 w 2604760"/>
                  <a:gd name="connsiteY2807" fmla="*/ 287347 h 1310219"/>
                  <a:gd name="connsiteX2808" fmla="*/ 1463122 w 2604760"/>
                  <a:gd name="connsiteY2808" fmla="*/ 284742 h 1310219"/>
                  <a:gd name="connsiteX2809" fmla="*/ 1463649 w 2604760"/>
                  <a:gd name="connsiteY2809" fmla="*/ 282997 h 1310219"/>
                  <a:gd name="connsiteX2810" fmla="*/ 1464166 w 2604760"/>
                  <a:gd name="connsiteY2810" fmla="*/ 282671 h 1310219"/>
                  <a:gd name="connsiteX2811" fmla="*/ 1464684 w 2604760"/>
                  <a:gd name="connsiteY2811" fmla="*/ 283990 h 1310219"/>
                  <a:gd name="connsiteX2812" fmla="*/ 1465210 w 2604760"/>
                  <a:gd name="connsiteY2812" fmla="*/ 286796 h 1310219"/>
                  <a:gd name="connsiteX2813" fmla="*/ 1465728 w 2604760"/>
                  <a:gd name="connsiteY2813" fmla="*/ 290554 h 1310219"/>
                  <a:gd name="connsiteX2814" fmla="*/ 1466254 w 2604760"/>
                  <a:gd name="connsiteY2814" fmla="*/ 294537 h 1310219"/>
                  <a:gd name="connsiteX2815" fmla="*/ 1466772 w 2604760"/>
                  <a:gd name="connsiteY2815" fmla="*/ 297868 h 1310219"/>
                  <a:gd name="connsiteX2816" fmla="*/ 1467289 w 2604760"/>
                  <a:gd name="connsiteY2816" fmla="*/ 299814 h 1310219"/>
                  <a:gd name="connsiteX2817" fmla="*/ 1467815 w 2604760"/>
                  <a:gd name="connsiteY2817" fmla="*/ 299872 h 1310219"/>
                  <a:gd name="connsiteX2818" fmla="*/ 1468333 w 2604760"/>
                  <a:gd name="connsiteY2818" fmla="*/ 297985 h 1310219"/>
                  <a:gd name="connsiteX2819" fmla="*/ 1468859 w 2604760"/>
                  <a:gd name="connsiteY2819" fmla="*/ 294545 h 1310219"/>
                  <a:gd name="connsiteX2820" fmla="*/ 1469377 w 2604760"/>
                  <a:gd name="connsiteY2820" fmla="*/ 290328 h 1310219"/>
                  <a:gd name="connsiteX2821" fmla="*/ 1469895 w 2604760"/>
                  <a:gd name="connsiteY2821" fmla="*/ 286379 h 1310219"/>
                  <a:gd name="connsiteX2822" fmla="*/ 1470421 w 2604760"/>
                  <a:gd name="connsiteY2822" fmla="*/ 283815 h 1310219"/>
                  <a:gd name="connsiteX2823" fmla="*/ 1470938 w 2604760"/>
                  <a:gd name="connsiteY2823" fmla="*/ 283564 h 1310219"/>
                  <a:gd name="connsiteX2824" fmla="*/ 1471464 w 2604760"/>
                  <a:gd name="connsiteY2824" fmla="*/ 286128 h 1310219"/>
                  <a:gd name="connsiteX2825" fmla="*/ 1471982 w 2604760"/>
                  <a:gd name="connsiteY2825" fmla="*/ 291489 h 1310219"/>
                  <a:gd name="connsiteX2826" fmla="*/ 1472500 w 2604760"/>
                  <a:gd name="connsiteY2826" fmla="*/ 299046 h 1310219"/>
                  <a:gd name="connsiteX2827" fmla="*/ 1473026 w 2604760"/>
                  <a:gd name="connsiteY2827" fmla="*/ 307747 h 1310219"/>
                  <a:gd name="connsiteX2828" fmla="*/ 1473544 w 2604760"/>
                  <a:gd name="connsiteY2828" fmla="*/ 316297 h 1310219"/>
                  <a:gd name="connsiteX2829" fmla="*/ 1474070 w 2604760"/>
                  <a:gd name="connsiteY2829" fmla="*/ 323420 h 1310219"/>
                  <a:gd name="connsiteX2830" fmla="*/ 1474587 w 2604760"/>
                  <a:gd name="connsiteY2830" fmla="*/ 328046 h 1310219"/>
                  <a:gd name="connsiteX2831" fmla="*/ 1475105 w 2604760"/>
                  <a:gd name="connsiteY2831" fmla="*/ 329599 h 1310219"/>
                  <a:gd name="connsiteX2832" fmla="*/ 1475631 w 2604760"/>
                  <a:gd name="connsiteY2832" fmla="*/ 328046 h 1310219"/>
                  <a:gd name="connsiteX2833" fmla="*/ 1476149 w 2604760"/>
                  <a:gd name="connsiteY2833" fmla="*/ 323996 h 1310219"/>
                  <a:gd name="connsiteX2834" fmla="*/ 1476675 w 2604760"/>
                  <a:gd name="connsiteY2834" fmla="*/ 318594 h 1310219"/>
                  <a:gd name="connsiteX2835" fmla="*/ 1477193 w 2604760"/>
                  <a:gd name="connsiteY2835" fmla="*/ 313275 h 1310219"/>
                  <a:gd name="connsiteX2836" fmla="*/ 1477710 w 2604760"/>
                  <a:gd name="connsiteY2836" fmla="*/ 309509 h 1310219"/>
                  <a:gd name="connsiteX2837" fmla="*/ 1478237 w 2604760"/>
                  <a:gd name="connsiteY2837" fmla="*/ 308507 h 1310219"/>
                  <a:gd name="connsiteX2838" fmla="*/ 1478754 w 2604760"/>
                  <a:gd name="connsiteY2838" fmla="*/ 311037 h 1310219"/>
                  <a:gd name="connsiteX2839" fmla="*/ 1479280 w 2604760"/>
                  <a:gd name="connsiteY2839" fmla="*/ 317224 h 1310219"/>
                  <a:gd name="connsiteX2840" fmla="*/ 1479798 w 2604760"/>
                  <a:gd name="connsiteY2840" fmla="*/ 326518 h 1310219"/>
                  <a:gd name="connsiteX2841" fmla="*/ 1480316 w 2604760"/>
                  <a:gd name="connsiteY2841" fmla="*/ 337766 h 1310219"/>
                  <a:gd name="connsiteX2842" fmla="*/ 1480842 w 2604760"/>
                  <a:gd name="connsiteY2842" fmla="*/ 349448 h 1310219"/>
                  <a:gd name="connsiteX2843" fmla="*/ 1481359 w 2604760"/>
                  <a:gd name="connsiteY2843" fmla="*/ 359961 h 1310219"/>
                  <a:gd name="connsiteX2844" fmla="*/ 1481886 w 2604760"/>
                  <a:gd name="connsiteY2844" fmla="*/ 367944 h 1310219"/>
                  <a:gd name="connsiteX2845" fmla="*/ 1482403 w 2604760"/>
                  <a:gd name="connsiteY2845" fmla="*/ 372478 h 1310219"/>
                  <a:gd name="connsiteX2846" fmla="*/ 1482921 w 2604760"/>
                  <a:gd name="connsiteY2846" fmla="*/ 373255 h 1310219"/>
                  <a:gd name="connsiteX2847" fmla="*/ 1483447 w 2604760"/>
                  <a:gd name="connsiteY2847" fmla="*/ 370666 h 1310219"/>
                  <a:gd name="connsiteX2848" fmla="*/ 1483965 w 2604760"/>
                  <a:gd name="connsiteY2848" fmla="*/ 365756 h 1310219"/>
                  <a:gd name="connsiteX2849" fmla="*/ 1484491 w 2604760"/>
                  <a:gd name="connsiteY2849" fmla="*/ 359969 h 1310219"/>
                  <a:gd name="connsiteX2850" fmla="*/ 1485008 w 2604760"/>
                  <a:gd name="connsiteY2850" fmla="*/ 354876 h 1310219"/>
                  <a:gd name="connsiteX2851" fmla="*/ 1485526 w 2604760"/>
                  <a:gd name="connsiteY2851" fmla="*/ 351886 h 1310219"/>
                  <a:gd name="connsiteX2852" fmla="*/ 1486052 w 2604760"/>
                  <a:gd name="connsiteY2852" fmla="*/ 352053 h 1310219"/>
                  <a:gd name="connsiteX2853" fmla="*/ 1486570 w 2604760"/>
                  <a:gd name="connsiteY2853" fmla="*/ 355886 h 1310219"/>
                  <a:gd name="connsiteX2854" fmla="*/ 1487096 w 2604760"/>
                  <a:gd name="connsiteY2854" fmla="*/ 363217 h 1310219"/>
                  <a:gd name="connsiteX2855" fmla="*/ 1487614 w 2604760"/>
                  <a:gd name="connsiteY2855" fmla="*/ 373179 h 1310219"/>
                  <a:gd name="connsiteX2856" fmla="*/ 1488132 w 2604760"/>
                  <a:gd name="connsiteY2856" fmla="*/ 384435 h 1310219"/>
                  <a:gd name="connsiteX2857" fmla="*/ 1488658 w 2604760"/>
                  <a:gd name="connsiteY2857" fmla="*/ 395449 h 1310219"/>
                  <a:gd name="connsiteX2858" fmla="*/ 1489175 w 2604760"/>
                  <a:gd name="connsiteY2858" fmla="*/ 404768 h 1310219"/>
                  <a:gd name="connsiteX2859" fmla="*/ 1489701 w 2604760"/>
                  <a:gd name="connsiteY2859" fmla="*/ 411248 h 1310219"/>
                  <a:gd name="connsiteX2860" fmla="*/ 1490219 w 2604760"/>
                  <a:gd name="connsiteY2860" fmla="*/ 414263 h 1310219"/>
                  <a:gd name="connsiteX2861" fmla="*/ 1490737 w 2604760"/>
                  <a:gd name="connsiteY2861" fmla="*/ 413803 h 1310219"/>
                  <a:gd name="connsiteX2862" fmla="*/ 1491263 w 2604760"/>
                  <a:gd name="connsiteY2862" fmla="*/ 410530 h 1310219"/>
                  <a:gd name="connsiteX2863" fmla="*/ 1491781 w 2604760"/>
                  <a:gd name="connsiteY2863" fmla="*/ 405578 h 1310219"/>
                  <a:gd name="connsiteX2864" fmla="*/ 1492307 w 2604760"/>
                  <a:gd name="connsiteY2864" fmla="*/ 400301 h 1310219"/>
                  <a:gd name="connsiteX2865" fmla="*/ 1492824 w 2604760"/>
                  <a:gd name="connsiteY2865" fmla="*/ 396009 h 1310219"/>
                  <a:gd name="connsiteX2866" fmla="*/ 1493342 w 2604760"/>
                  <a:gd name="connsiteY2866" fmla="*/ 393796 h 1310219"/>
                  <a:gd name="connsiteX2867" fmla="*/ 1493868 w 2604760"/>
                  <a:gd name="connsiteY2867" fmla="*/ 394389 h 1310219"/>
                  <a:gd name="connsiteX2868" fmla="*/ 1494386 w 2604760"/>
                  <a:gd name="connsiteY2868" fmla="*/ 397921 h 1310219"/>
                  <a:gd name="connsiteX2869" fmla="*/ 1494912 w 2604760"/>
                  <a:gd name="connsiteY2869" fmla="*/ 403933 h 1310219"/>
                  <a:gd name="connsiteX2870" fmla="*/ 1495430 w 2604760"/>
                  <a:gd name="connsiteY2870" fmla="*/ 411490 h 1310219"/>
                  <a:gd name="connsiteX2871" fmla="*/ 1495947 w 2604760"/>
                  <a:gd name="connsiteY2871" fmla="*/ 419415 h 1310219"/>
                  <a:gd name="connsiteX2872" fmla="*/ 1496473 w 2604760"/>
                  <a:gd name="connsiteY2872" fmla="*/ 426529 h 1310219"/>
                  <a:gd name="connsiteX2873" fmla="*/ 1496991 w 2604760"/>
                  <a:gd name="connsiteY2873" fmla="*/ 431840 h 1310219"/>
                  <a:gd name="connsiteX2874" fmla="*/ 1497517 w 2604760"/>
                  <a:gd name="connsiteY2874" fmla="*/ 434712 h 1310219"/>
                  <a:gd name="connsiteX2875" fmla="*/ 1498035 w 2604760"/>
                  <a:gd name="connsiteY2875" fmla="*/ 434971 h 1310219"/>
                  <a:gd name="connsiteX2876" fmla="*/ 1498553 w 2604760"/>
                  <a:gd name="connsiteY2876" fmla="*/ 432984 h 1310219"/>
                  <a:gd name="connsiteX2877" fmla="*/ 1499079 w 2604760"/>
                  <a:gd name="connsiteY2877" fmla="*/ 429518 h 1310219"/>
                  <a:gd name="connsiteX2878" fmla="*/ 1499596 w 2604760"/>
                  <a:gd name="connsiteY2878" fmla="*/ 425552 h 1310219"/>
                  <a:gd name="connsiteX2879" fmla="*/ 1500122 w 2604760"/>
                  <a:gd name="connsiteY2879" fmla="*/ 422012 h 1310219"/>
                  <a:gd name="connsiteX2880" fmla="*/ 1500640 w 2604760"/>
                  <a:gd name="connsiteY2880" fmla="*/ 419657 h 1310219"/>
                  <a:gd name="connsiteX2881" fmla="*/ 1501158 w 2604760"/>
                  <a:gd name="connsiteY2881" fmla="*/ 418947 h 1310219"/>
                  <a:gd name="connsiteX2882" fmla="*/ 1501684 w 2604760"/>
                  <a:gd name="connsiteY2882" fmla="*/ 419949 h 1310219"/>
                  <a:gd name="connsiteX2883" fmla="*/ 1502202 w 2604760"/>
                  <a:gd name="connsiteY2883" fmla="*/ 422312 h 1310219"/>
                  <a:gd name="connsiteX2884" fmla="*/ 1502728 w 2604760"/>
                  <a:gd name="connsiteY2884" fmla="*/ 425393 h 1310219"/>
                  <a:gd name="connsiteX2885" fmla="*/ 1503245 w 2604760"/>
                  <a:gd name="connsiteY2885" fmla="*/ 428400 h 1310219"/>
                  <a:gd name="connsiteX2886" fmla="*/ 1503763 w 2604760"/>
                  <a:gd name="connsiteY2886" fmla="*/ 430662 h 1310219"/>
                  <a:gd name="connsiteX2887" fmla="*/ 1504289 w 2604760"/>
                  <a:gd name="connsiteY2887" fmla="*/ 431706 h 1310219"/>
                  <a:gd name="connsiteX2888" fmla="*/ 1504807 w 2604760"/>
                  <a:gd name="connsiteY2888" fmla="*/ 431347 h 1310219"/>
                  <a:gd name="connsiteX2889" fmla="*/ 1505333 w 2604760"/>
                  <a:gd name="connsiteY2889" fmla="*/ 429727 h 1310219"/>
                  <a:gd name="connsiteX2890" fmla="*/ 1505851 w 2604760"/>
                  <a:gd name="connsiteY2890" fmla="*/ 427314 h 1310219"/>
                  <a:gd name="connsiteX2891" fmla="*/ 1506368 w 2604760"/>
                  <a:gd name="connsiteY2891" fmla="*/ 424801 h 1310219"/>
                  <a:gd name="connsiteX2892" fmla="*/ 1506895 w 2604760"/>
                  <a:gd name="connsiteY2892" fmla="*/ 422838 h 1310219"/>
                  <a:gd name="connsiteX2893" fmla="*/ 1507412 w 2604760"/>
                  <a:gd name="connsiteY2893" fmla="*/ 421920 h 1310219"/>
                  <a:gd name="connsiteX2894" fmla="*/ 1507938 w 2604760"/>
                  <a:gd name="connsiteY2894" fmla="*/ 422187 h 1310219"/>
                  <a:gd name="connsiteX2895" fmla="*/ 1508456 w 2604760"/>
                  <a:gd name="connsiteY2895" fmla="*/ 423473 h 1310219"/>
                  <a:gd name="connsiteX2896" fmla="*/ 1508974 w 2604760"/>
                  <a:gd name="connsiteY2896" fmla="*/ 425285 h 1310219"/>
                  <a:gd name="connsiteX2897" fmla="*/ 1509500 w 2604760"/>
                  <a:gd name="connsiteY2897" fmla="*/ 426972 h 1310219"/>
                  <a:gd name="connsiteX2898" fmla="*/ 1510018 w 2604760"/>
                  <a:gd name="connsiteY2898" fmla="*/ 427773 h 1310219"/>
                  <a:gd name="connsiteX2899" fmla="*/ 1510544 w 2604760"/>
                  <a:gd name="connsiteY2899" fmla="*/ 427105 h 1310219"/>
                  <a:gd name="connsiteX2900" fmla="*/ 1511061 w 2604760"/>
                  <a:gd name="connsiteY2900" fmla="*/ 424675 h 1310219"/>
                  <a:gd name="connsiteX2901" fmla="*/ 1511579 w 2604760"/>
                  <a:gd name="connsiteY2901" fmla="*/ 420634 h 1310219"/>
                  <a:gd name="connsiteX2902" fmla="*/ 1512105 w 2604760"/>
                  <a:gd name="connsiteY2902" fmla="*/ 415498 h 1310219"/>
                  <a:gd name="connsiteX2903" fmla="*/ 1512623 w 2604760"/>
                  <a:gd name="connsiteY2903" fmla="*/ 410129 h 1310219"/>
                  <a:gd name="connsiteX2904" fmla="*/ 1513149 w 2604760"/>
                  <a:gd name="connsiteY2904" fmla="*/ 405512 h 1310219"/>
                  <a:gd name="connsiteX2905" fmla="*/ 1513667 w 2604760"/>
                  <a:gd name="connsiteY2905" fmla="*/ 402597 h 1310219"/>
                  <a:gd name="connsiteX2906" fmla="*/ 1514184 w 2604760"/>
                  <a:gd name="connsiteY2906" fmla="*/ 402046 h 1310219"/>
                  <a:gd name="connsiteX2907" fmla="*/ 1514710 w 2604760"/>
                  <a:gd name="connsiteY2907" fmla="*/ 404050 h 1310219"/>
                  <a:gd name="connsiteX2908" fmla="*/ 1515228 w 2604760"/>
                  <a:gd name="connsiteY2908" fmla="*/ 408225 h 1310219"/>
                  <a:gd name="connsiteX2909" fmla="*/ 1515754 w 2604760"/>
                  <a:gd name="connsiteY2909" fmla="*/ 413737 h 1310219"/>
                  <a:gd name="connsiteX2910" fmla="*/ 1516272 w 2604760"/>
                  <a:gd name="connsiteY2910" fmla="*/ 419365 h 1310219"/>
                  <a:gd name="connsiteX2911" fmla="*/ 1516790 w 2604760"/>
                  <a:gd name="connsiteY2911" fmla="*/ 423832 h 1310219"/>
                  <a:gd name="connsiteX2912" fmla="*/ 1517316 w 2604760"/>
                  <a:gd name="connsiteY2912" fmla="*/ 425978 h 1310219"/>
                  <a:gd name="connsiteX2913" fmla="*/ 1517833 w 2604760"/>
                  <a:gd name="connsiteY2913" fmla="*/ 425051 h 1310219"/>
                  <a:gd name="connsiteX2914" fmla="*/ 1518359 w 2604760"/>
                  <a:gd name="connsiteY2914" fmla="*/ 420876 h 1310219"/>
                  <a:gd name="connsiteX2915" fmla="*/ 1518877 w 2604760"/>
                  <a:gd name="connsiteY2915" fmla="*/ 413954 h 1310219"/>
                  <a:gd name="connsiteX2916" fmla="*/ 1519395 w 2604760"/>
                  <a:gd name="connsiteY2916" fmla="*/ 405395 h 1310219"/>
                  <a:gd name="connsiteX2917" fmla="*/ 1519921 w 2604760"/>
                  <a:gd name="connsiteY2917" fmla="*/ 396702 h 1310219"/>
                  <a:gd name="connsiteX2918" fmla="*/ 1520439 w 2604760"/>
                  <a:gd name="connsiteY2918" fmla="*/ 389496 h 1310219"/>
                  <a:gd name="connsiteX2919" fmla="*/ 1520965 w 2604760"/>
                  <a:gd name="connsiteY2919" fmla="*/ 385179 h 1310219"/>
                  <a:gd name="connsiteX2920" fmla="*/ 1521482 w 2604760"/>
                  <a:gd name="connsiteY2920" fmla="*/ 384661 h 1310219"/>
                  <a:gd name="connsiteX2921" fmla="*/ 1522000 w 2604760"/>
                  <a:gd name="connsiteY2921" fmla="*/ 388168 h 1310219"/>
                  <a:gd name="connsiteX2922" fmla="*/ 1522526 w 2604760"/>
                  <a:gd name="connsiteY2922" fmla="*/ 395191 h 1310219"/>
                  <a:gd name="connsiteX2923" fmla="*/ 1523044 w 2604760"/>
                  <a:gd name="connsiteY2923" fmla="*/ 404510 h 1310219"/>
                  <a:gd name="connsiteX2924" fmla="*/ 1523570 w 2604760"/>
                  <a:gd name="connsiteY2924" fmla="*/ 414455 h 1310219"/>
                  <a:gd name="connsiteX2925" fmla="*/ 1524088 w 2604760"/>
                  <a:gd name="connsiteY2925" fmla="*/ 423206 h 1310219"/>
                  <a:gd name="connsiteX2926" fmla="*/ 1524605 w 2604760"/>
                  <a:gd name="connsiteY2926" fmla="*/ 429151 h 1310219"/>
                  <a:gd name="connsiteX2927" fmla="*/ 1525132 w 2604760"/>
                  <a:gd name="connsiteY2927" fmla="*/ 431214 h 1310219"/>
                  <a:gd name="connsiteX2928" fmla="*/ 1525649 w 2604760"/>
                  <a:gd name="connsiteY2928" fmla="*/ 429059 h 1310219"/>
                  <a:gd name="connsiteX2929" fmla="*/ 1526175 w 2604760"/>
                  <a:gd name="connsiteY2929" fmla="*/ 423139 h 1310219"/>
                  <a:gd name="connsiteX2930" fmla="*/ 1526693 w 2604760"/>
                  <a:gd name="connsiteY2930" fmla="*/ 414655 h 1310219"/>
                  <a:gd name="connsiteX2931" fmla="*/ 1527211 w 2604760"/>
                  <a:gd name="connsiteY2931" fmla="*/ 405353 h 1310219"/>
                  <a:gd name="connsiteX2932" fmla="*/ 1527737 w 2604760"/>
                  <a:gd name="connsiteY2932" fmla="*/ 397145 h 1310219"/>
                  <a:gd name="connsiteX2933" fmla="*/ 1528254 w 2604760"/>
                  <a:gd name="connsiteY2933" fmla="*/ 391734 h 1310219"/>
                  <a:gd name="connsiteX2934" fmla="*/ 1528781 w 2604760"/>
                  <a:gd name="connsiteY2934" fmla="*/ 390306 h 1310219"/>
                  <a:gd name="connsiteX2935" fmla="*/ 1529298 w 2604760"/>
                  <a:gd name="connsiteY2935" fmla="*/ 393387 h 1310219"/>
                  <a:gd name="connsiteX2936" fmla="*/ 1529816 w 2604760"/>
                  <a:gd name="connsiteY2936" fmla="*/ 400668 h 1310219"/>
                  <a:gd name="connsiteX2937" fmla="*/ 1530342 w 2604760"/>
                  <a:gd name="connsiteY2937" fmla="*/ 411106 h 1310219"/>
                  <a:gd name="connsiteX2938" fmla="*/ 1530860 w 2604760"/>
                  <a:gd name="connsiteY2938" fmla="*/ 423014 h 1310219"/>
                  <a:gd name="connsiteX2939" fmla="*/ 1531386 w 2604760"/>
                  <a:gd name="connsiteY2939" fmla="*/ 434495 h 1310219"/>
                  <a:gd name="connsiteX2940" fmla="*/ 1531903 w 2604760"/>
                  <a:gd name="connsiteY2940" fmla="*/ 443806 h 1310219"/>
                  <a:gd name="connsiteX2941" fmla="*/ 1532421 w 2604760"/>
                  <a:gd name="connsiteY2941" fmla="*/ 449676 h 1310219"/>
                  <a:gd name="connsiteX2942" fmla="*/ 1532947 w 2604760"/>
                  <a:gd name="connsiteY2942" fmla="*/ 451505 h 1310219"/>
                  <a:gd name="connsiteX2943" fmla="*/ 1533465 w 2604760"/>
                  <a:gd name="connsiteY2943" fmla="*/ 449426 h 1310219"/>
                  <a:gd name="connsiteX2944" fmla="*/ 1533991 w 2604760"/>
                  <a:gd name="connsiteY2944" fmla="*/ 444340 h 1310219"/>
                  <a:gd name="connsiteX2945" fmla="*/ 1534509 w 2604760"/>
                  <a:gd name="connsiteY2945" fmla="*/ 437660 h 1310219"/>
                  <a:gd name="connsiteX2946" fmla="*/ 1535027 w 2604760"/>
                  <a:gd name="connsiteY2946" fmla="*/ 431105 h 1310219"/>
                  <a:gd name="connsiteX2947" fmla="*/ 1535553 w 2604760"/>
                  <a:gd name="connsiteY2947" fmla="*/ 426245 h 1310219"/>
                  <a:gd name="connsiteX2948" fmla="*/ 1536070 w 2604760"/>
                  <a:gd name="connsiteY2948" fmla="*/ 424341 h 1310219"/>
                  <a:gd name="connsiteX2949" fmla="*/ 1536596 w 2604760"/>
                  <a:gd name="connsiteY2949" fmla="*/ 426087 h 1310219"/>
                  <a:gd name="connsiteX2950" fmla="*/ 1537114 w 2604760"/>
                  <a:gd name="connsiteY2950" fmla="*/ 431539 h 1310219"/>
                  <a:gd name="connsiteX2951" fmla="*/ 1537632 w 2604760"/>
                  <a:gd name="connsiteY2951" fmla="*/ 440057 h 1310219"/>
                  <a:gd name="connsiteX2952" fmla="*/ 1538158 w 2604760"/>
                  <a:gd name="connsiteY2952" fmla="*/ 450419 h 1310219"/>
                  <a:gd name="connsiteX2953" fmla="*/ 1538676 w 2604760"/>
                  <a:gd name="connsiteY2953" fmla="*/ 461108 h 1310219"/>
                  <a:gd name="connsiteX2954" fmla="*/ 1539202 w 2604760"/>
                  <a:gd name="connsiteY2954" fmla="*/ 470685 h 1310219"/>
                  <a:gd name="connsiteX2955" fmla="*/ 1539719 w 2604760"/>
                  <a:gd name="connsiteY2955" fmla="*/ 478042 h 1310219"/>
                  <a:gd name="connsiteX2956" fmla="*/ 1540237 w 2604760"/>
                  <a:gd name="connsiteY2956" fmla="*/ 482534 h 1310219"/>
                  <a:gd name="connsiteX2957" fmla="*/ 1540763 w 2604760"/>
                  <a:gd name="connsiteY2957" fmla="*/ 484062 h 1310219"/>
                  <a:gd name="connsiteX2958" fmla="*/ 1541281 w 2604760"/>
                  <a:gd name="connsiteY2958" fmla="*/ 483060 h 1310219"/>
                  <a:gd name="connsiteX2959" fmla="*/ 1541807 w 2604760"/>
                  <a:gd name="connsiteY2959" fmla="*/ 480447 h 1310219"/>
                  <a:gd name="connsiteX2960" fmla="*/ 1542325 w 2604760"/>
                  <a:gd name="connsiteY2960" fmla="*/ 477374 h 1310219"/>
                  <a:gd name="connsiteX2961" fmla="*/ 1542842 w 2604760"/>
                  <a:gd name="connsiteY2961" fmla="*/ 474986 h 1310219"/>
                  <a:gd name="connsiteX2962" fmla="*/ 1543368 w 2604760"/>
                  <a:gd name="connsiteY2962" fmla="*/ 474176 h 1310219"/>
                  <a:gd name="connsiteX2963" fmla="*/ 1543886 w 2604760"/>
                  <a:gd name="connsiteY2963" fmla="*/ 475487 h 1310219"/>
                  <a:gd name="connsiteX2964" fmla="*/ 1544412 w 2604760"/>
                  <a:gd name="connsiteY2964" fmla="*/ 479036 h 1310219"/>
                  <a:gd name="connsiteX2965" fmla="*/ 1544930 w 2604760"/>
                  <a:gd name="connsiteY2965" fmla="*/ 484471 h 1310219"/>
                  <a:gd name="connsiteX2966" fmla="*/ 1545448 w 2604760"/>
                  <a:gd name="connsiteY2966" fmla="*/ 491060 h 1310219"/>
                  <a:gd name="connsiteX2967" fmla="*/ 1545974 w 2604760"/>
                  <a:gd name="connsiteY2967" fmla="*/ 497865 h 1310219"/>
                  <a:gd name="connsiteX2968" fmla="*/ 1546491 w 2604760"/>
                  <a:gd name="connsiteY2968" fmla="*/ 504036 h 1310219"/>
                  <a:gd name="connsiteX2969" fmla="*/ 1547018 w 2604760"/>
                  <a:gd name="connsiteY2969" fmla="*/ 508938 h 1310219"/>
                  <a:gd name="connsiteX2970" fmla="*/ 1547535 w 2604760"/>
                  <a:gd name="connsiteY2970" fmla="*/ 512269 h 1310219"/>
                  <a:gd name="connsiteX2971" fmla="*/ 1548053 w 2604760"/>
                  <a:gd name="connsiteY2971" fmla="*/ 514040 h 1310219"/>
                  <a:gd name="connsiteX2972" fmla="*/ 1548579 w 2604760"/>
                  <a:gd name="connsiteY2972" fmla="*/ 514582 h 1310219"/>
                  <a:gd name="connsiteX2973" fmla="*/ 1549097 w 2604760"/>
                  <a:gd name="connsiteY2973" fmla="*/ 514507 h 1310219"/>
                  <a:gd name="connsiteX2974" fmla="*/ 1549623 w 2604760"/>
                  <a:gd name="connsiteY2974" fmla="*/ 514541 h 1310219"/>
                  <a:gd name="connsiteX2975" fmla="*/ 1550140 w 2604760"/>
                  <a:gd name="connsiteY2975" fmla="*/ 515284 h 1310219"/>
                  <a:gd name="connsiteX2976" fmla="*/ 1550658 w 2604760"/>
                  <a:gd name="connsiteY2976" fmla="*/ 517063 h 1310219"/>
                  <a:gd name="connsiteX2977" fmla="*/ 1551184 w 2604760"/>
                  <a:gd name="connsiteY2977" fmla="*/ 519885 h 1310219"/>
                  <a:gd name="connsiteX2978" fmla="*/ 1551702 w 2604760"/>
                  <a:gd name="connsiteY2978" fmla="*/ 523434 h 1310219"/>
                  <a:gd name="connsiteX2979" fmla="*/ 1552228 w 2604760"/>
                  <a:gd name="connsiteY2979" fmla="*/ 527208 h 1310219"/>
                  <a:gd name="connsiteX2980" fmla="*/ 1552746 w 2604760"/>
                  <a:gd name="connsiteY2980" fmla="*/ 530582 h 1310219"/>
                  <a:gd name="connsiteX2981" fmla="*/ 1553264 w 2604760"/>
                  <a:gd name="connsiteY2981" fmla="*/ 532961 h 1310219"/>
                  <a:gd name="connsiteX2982" fmla="*/ 1553789 w 2604760"/>
                  <a:gd name="connsiteY2982" fmla="*/ 533972 h 1310219"/>
                  <a:gd name="connsiteX2983" fmla="*/ 1554307 w 2604760"/>
                  <a:gd name="connsiteY2983" fmla="*/ 533554 h 1310219"/>
                  <a:gd name="connsiteX2984" fmla="*/ 1554833 w 2604760"/>
                  <a:gd name="connsiteY2984" fmla="*/ 531993 h 1310219"/>
                  <a:gd name="connsiteX2985" fmla="*/ 1555351 w 2604760"/>
                  <a:gd name="connsiteY2985" fmla="*/ 529847 h 1310219"/>
                  <a:gd name="connsiteX2986" fmla="*/ 1555869 w 2604760"/>
                  <a:gd name="connsiteY2986" fmla="*/ 527876 h 1310219"/>
                  <a:gd name="connsiteX2987" fmla="*/ 1556395 w 2604760"/>
                  <a:gd name="connsiteY2987" fmla="*/ 526882 h 1310219"/>
                  <a:gd name="connsiteX2988" fmla="*/ 1556913 w 2604760"/>
                  <a:gd name="connsiteY2988" fmla="*/ 527550 h 1310219"/>
                  <a:gd name="connsiteX2989" fmla="*/ 1557439 w 2604760"/>
                  <a:gd name="connsiteY2989" fmla="*/ 530206 h 1310219"/>
                  <a:gd name="connsiteX2990" fmla="*/ 1557956 w 2604760"/>
                  <a:gd name="connsiteY2990" fmla="*/ 534681 h 1310219"/>
                  <a:gd name="connsiteX2991" fmla="*/ 1558474 w 2604760"/>
                  <a:gd name="connsiteY2991" fmla="*/ 540326 h 1310219"/>
                  <a:gd name="connsiteX2992" fmla="*/ 1559000 w 2604760"/>
                  <a:gd name="connsiteY2992" fmla="*/ 546155 h 1310219"/>
                  <a:gd name="connsiteX2993" fmla="*/ 1559518 w 2604760"/>
                  <a:gd name="connsiteY2993" fmla="*/ 551031 h 1310219"/>
                  <a:gd name="connsiteX2994" fmla="*/ 1560044 w 2604760"/>
                  <a:gd name="connsiteY2994" fmla="*/ 553929 h 1310219"/>
                  <a:gd name="connsiteX2995" fmla="*/ 1560562 w 2604760"/>
                  <a:gd name="connsiteY2995" fmla="*/ 554113 h 1310219"/>
                  <a:gd name="connsiteX2996" fmla="*/ 1561079 w 2604760"/>
                  <a:gd name="connsiteY2996" fmla="*/ 551307 h 1310219"/>
                  <a:gd name="connsiteX2997" fmla="*/ 1561605 w 2604760"/>
                  <a:gd name="connsiteY2997" fmla="*/ 545796 h 1310219"/>
                  <a:gd name="connsiteX2998" fmla="*/ 1562123 w 2604760"/>
                  <a:gd name="connsiteY2998" fmla="*/ 538423 h 1310219"/>
                  <a:gd name="connsiteX2999" fmla="*/ 1562649 w 2604760"/>
                  <a:gd name="connsiteY2999" fmla="*/ 530456 h 1310219"/>
                  <a:gd name="connsiteX3000" fmla="*/ 1563167 w 2604760"/>
                  <a:gd name="connsiteY3000" fmla="*/ 523367 h 1310219"/>
                  <a:gd name="connsiteX3001" fmla="*/ 1563685 w 2604760"/>
                  <a:gd name="connsiteY3001" fmla="*/ 518549 h 1310219"/>
                  <a:gd name="connsiteX3002" fmla="*/ 1564211 w 2604760"/>
                  <a:gd name="connsiteY3002" fmla="*/ 517046 h 1310219"/>
                  <a:gd name="connsiteX3003" fmla="*/ 1564728 w 2604760"/>
                  <a:gd name="connsiteY3003" fmla="*/ 519267 h 1310219"/>
                  <a:gd name="connsiteX3004" fmla="*/ 1565254 w 2604760"/>
                  <a:gd name="connsiteY3004" fmla="*/ 524912 h 1310219"/>
                  <a:gd name="connsiteX3005" fmla="*/ 1565772 w 2604760"/>
                  <a:gd name="connsiteY3005" fmla="*/ 532928 h 1310219"/>
                  <a:gd name="connsiteX3006" fmla="*/ 1566290 w 2604760"/>
                  <a:gd name="connsiteY3006" fmla="*/ 541754 h 1310219"/>
                  <a:gd name="connsiteX3007" fmla="*/ 1566816 w 2604760"/>
                  <a:gd name="connsiteY3007" fmla="*/ 549595 h 1310219"/>
                  <a:gd name="connsiteX3008" fmla="*/ 1567334 w 2604760"/>
                  <a:gd name="connsiteY3008" fmla="*/ 554747 h 1310219"/>
                  <a:gd name="connsiteX3009" fmla="*/ 1567860 w 2604760"/>
                  <a:gd name="connsiteY3009" fmla="*/ 555991 h 1310219"/>
                  <a:gd name="connsiteX3010" fmla="*/ 1568377 w 2604760"/>
                  <a:gd name="connsiteY3010" fmla="*/ 552777 h 1310219"/>
                  <a:gd name="connsiteX3011" fmla="*/ 1568895 w 2604760"/>
                  <a:gd name="connsiteY3011" fmla="*/ 545370 h 1310219"/>
                  <a:gd name="connsiteX3012" fmla="*/ 1569421 w 2604760"/>
                  <a:gd name="connsiteY3012" fmla="*/ 534849 h 1310219"/>
                  <a:gd name="connsiteX3013" fmla="*/ 1569939 w 2604760"/>
                  <a:gd name="connsiteY3013" fmla="*/ 522908 h 1310219"/>
                  <a:gd name="connsiteX3014" fmla="*/ 1570465 w 2604760"/>
                  <a:gd name="connsiteY3014" fmla="*/ 511585 h 1310219"/>
                  <a:gd name="connsiteX3015" fmla="*/ 1570983 w 2604760"/>
                  <a:gd name="connsiteY3015" fmla="*/ 502825 h 1310219"/>
                  <a:gd name="connsiteX3016" fmla="*/ 1571500 w 2604760"/>
                  <a:gd name="connsiteY3016" fmla="*/ 498107 h 1310219"/>
                  <a:gd name="connsiteX3017" fmla="*/ 1572026 w 2604760"/>
                  <a:gd name="connsiteY3017" fmla="*/ 498174 h 1310219"/>
                  <a:gd name="connsiteX3018" fmla="*/ 1572544 w 2604760"/>
                  <a:gd name="connsiteY3018" fmla="*/ 502892 h 1310219"/>
                  <a:gd name="connsiteX3019" fmla="*/ 1573070 w 2604760"/>
                  <a:gd name="connsiteY3019" fmla="*/ 511292 h 1310219"/>
                  <a:gd name="connsiteX3020" fmla="*/ 1573588 w 2604760"/>
                  <a:gd name="connsiteY3020" fmla="*/ 521680 h 1310219"/>
                  <a:gd name="connsiteX3021" fmla="*/ 1574106 w 2604760"/>
                  <a:gd name="connsiteY3021" fmla="*/ 531943 h 1310219"/>
                  <a:gd name="connsiteX3022" fmla="*/ 1574632 w 2604760"/>
                  <a:gd name="connsiteY3022" fmla="*/ 539992 h 1310219"/>
                  <a:gd name="connsiteX3023" fmla="*/ 1575149 w 2604760"/>
                  <a:gd name="connsiteY3023" fmla="*/ 544184 h 1310219"/>
                  <a:gd name="connsiteX3024" fmla="*/ 1575676 w 2604760"/>
                  <a:gd name="connsiteY3024" fmla="*/ 543616 h 1310219"/>
                  <a:gd name="connsiteX3025" fmla="*/ 1576193 w 2604760"/>
                  <a:gd name="connsiteY3025" fmla="*/ 538289 h 1310219"/>
                  <a:gd name="connsiteX3026" fmla="*/ 1576711 w 2604760"/>
                  <a:gd name="connsiteY3026" fmla="*/ 529079 h 1310219"/>
                  <a:gd name="connsiteX3027" fmla="*/ 1577237 w 2604760"/>
                  <a:gd name="connsiteY3027" fmla="*/ 517647 h 1310219"/>
                  <a:gd name="connsiteX3028" fmla="*/ 1577755 w 2604760"/>
                  <a:gd name="connsiteY3028" fmla="*/ 506040 h 1310219"/>
                  <a:gd name="connsiteX3029" fmla="*/ 1578281 w 2604760"/>
                  <a:gd name="connsiteY3029" fmla="*/ 496304 h 1310219"/>
                  <a:gd name="connsiteX3030" fmla="*/ 1578799 w 2604760"/>
                  <a:gd name="connsiteY3030" fmla="*/ 490058 h 1310219"/>
                  <a:gd name="connsiteX3031" fmla="*/ 1579316 w 2604760"/>
                  <a:gd name="connsiteY3031" fmla="*/ 488246 h 1310219"/>
                  <a:gd name="connsiteX3032" fmla="*/ 1579842 w 2604760"/>
                  <a:gd name="connsiteY3032" fmla="*/ 491052 h 1310219"/>
                  <a:gd name="connsiteX3033" fmla="*/ 1580360 w 2604760"/>
                  <a:gd name="connsiteY3033" fmla="*/ 497840 h 1310219"/>
                  <a:gd name="connsiteX3034" fmla="*/ 1580886 w 2604760"/>
                  <a:gd name="connsiteY3034" fmla="*/ 507251 h 1310219"/>
                  <a:gd name="connsiteX3035" fmla="*/ 1581404 w 2604760"/>
                  <a:gd name="connsiteY3035" fmla="*/ 517438 h 1310219"/>
                  <a:gd name="connsiteX3036" fmla="*/ 1581922 w 2604760"/>
                  <a:gd name="connsiteY3036" fmla="*/ 526507 h 1310219"/>
                  <a:gd name="connsiteX3037" fmla="*/ 1582448 w 2604760"/>
                  <a:gd name="connsiteY3037" fmla="*/ 532861 h 1310219"/>
                  <a:gd name="connsiteX3038" fmla="*/ 1582965 w 2604760"/>
                  <a:gd name="connsiteY3038" fmla="*/ 535533 h 1310219"/>
                  <a:gd name="connsiteX3039" fmla="*/ 1583491 w 2604760"/>
                  <a:gd name="connsiteY3039" fmla="*/ 534297 h 1310219"/>
                  <a:gd name="connsiteX3040" fmla="*/ 1584009 w 2604760"/>
                  <a:gd name="connsiteY3040" fmla="*/ 529671 h 1310219"/>
                  <a:gd name="connsiteX3041" fmla="*/ 1584527 w 2604760"/>
                  <a:gd name="connsiteY3041" fmla="*/ 522824 h 1310219"/>
                  <a:gd name="connsiteX3042" fmla="*/ 1585053 w 2604760"/>
                  <a:gd name="connsiteY3042" fmla="*/ 515326 h 1310219"/>
                  <a:gd name="connsiteX3043" fmla="*/ 1585571 w 2604760"/>
                  <a:gd name="connsiteY3043" fmla="*/ 508762 h 1310219"/>
                  <a:gd name="connsiteX3044" fmla="*/ 1586097 w 2604760"/>
                  <a:gd name="connsiteY3044" fmla="*/ 504412 h 1310219"/>
                  <a:gd name="connsiteX3045" fmla="*/ 1586614 w 2604760"/>
                  <a:gd name="connsiteY3045" fmla="*/ 503059 h 1310219"/>
                  <a:gd name="connsiteX3046" fmla="*/ 1587132 w 2604760"/>
                  <a:gd name="connsiteY3046" fmla="*/ 504930 h 1310219"/>
                  <a:gd name="connsiteX3047" fmla="*/ 1587658 w 2604760"/>
                  <a:gd name="connsiteY3047" fmla="*/ 509681 h 1310219"/>
                  <a:gd name="connsiteX3048" fmla="*/ 1588176 w 2604760"/>
                  <a:gd name="connsiteY3048" fmla="*/ 516453 h 1310219"/>
                  <a:gd name="connsiteX3049" fmla="*/ 1588702 w 2604760"/>
                  <a:gd name="connsiteY3049" fmla="*/ 524035 h 1310219"/>
                  <a:gd name="connsiteX3050" fmla="*/ 1589220 w 2604760"/>
                  <a:gd name="connsiteY3050" fmla="*/ 531166 h 1310219"/>
                  <a:gd name="connsiteX3051" fmla="*/ 1589737 w 2604760"/>
                  <a:gd name="connsiteY3051" fmla="*/ 536853 h 1310219"/>
                  <a:gd name="connsiteX3052" fmla="*/ 1590263 w 2604760"/>
                  <a:gd name="connsiteY3052" fmla="*/ 540518 h 1310219"/>
                  <a:gd name="connsiteX3053" fmla="*/ 1590781 w 2604760"/>
                  <a:gd name="connsiteY3053" fmla="*/ 542063 h 1310219"/>
                  <a:gd name="connsiteX3054" fmla="*/ 1591307 w 2604760"/>
                  <a:gd name="connsiteY3054" fmla="*/ 541804 h 1310219"/>
                  <a:gd name="connsiteX3055" fmla="*/ 1591825 w 2604760"/>
                  <a:gd name="connsiteY3055" fmla="*/ 540427 h 1310219"/>
                  <a:gd name="connsiteX3056" fmla="*/ 1592343 w 2604760"/>
                  <a:gd name="connsiteY3056" fmla="*/ 538848 h 1310219"/>
                  <a:gd name="connsiteX3057" fmla="*/ 1592869 w 2604760"/>
                  <a:gd name="connsiteY3057" fmla="*/ 537938 h 1310219"/>
                  <a:gd name="connsiteX3058" fmla="*/ 1593386 w 2604760"/>
                  <a:gd name="connsiteY3058" fmla="*/ 538322 h 1310219"/>
                  <a:gd name="connsiteX3059" fmla="*/ 1593913 w 2604760"/>
                  <a:gd name="connsiteY3059" fmla="*/ 540243 h 1310219"/>
                  <a:gd name="connsiteX3060" fmla="*/ 1594430 w 2604760"/>
                  <a:gd name="connsiteY3060" fmla="*/ 543550 h 1310219"/>
                  <a:gd name="connsiteX3061" fmla="*/ 1594948 w 2604760"/>
                  <a:gd name="connsiteY3061" fmla="*/ 547817 h 1310219"/>
                  <a:gd name="connsiteX3062" fmla="*/ 1595474 w 2604760"/>
                  <a:gd name="connsiteY3062" fmla="*/ 552417 h 1310219"/>
                  <a:gd name="connsiteX3063" fmla="*/ 1595992 w 2604760"/>
                  <a:gd name="connsiteY3063" fmla="*/ 556684 h 1310219"/>
                  <a:gd name="connsiteX3064" fmla="*/ 1596518 w 2604760"/>
                  <a:gd name="connsiteY3064" fmla="*/ 560058 h 1310219"/>
                  <a:gd name="connsiteX3065" fmla="*/ 1597035 w 2604760"/>
                  <a:gd name="connsiteY3065" fmla="*/ 562296 h 1310219"/>
                  <a:gd name="connsiteX3066" fmla="*/ 1597553 w 2604760"/>
                  <a:gd name="connsiteY3066" fmla="*/ 563523 h 1310219"/>
                  <a:gd name="connsiteX3067" fmla="*/ 1598079 w 2604760"/>
                  <a:gd name="connsiteY3067" fmla="*/ 564141 h 1310219"/>
                  <a:gd name="connsiteX3068" fmla="*/ 1598597 w 2604760"/>
                  <a:gd name="connsiteY3068" fmla="*/ 564701 h 1310219"/>
                  <a:gd name="connsiteX3069" fmla="*/ 1599123 w 2604760"/>
                  <a:gd name="connsiteY3069" fmla="*/ 565845 h 1310219"/>
                  <a:gd name="connsiteX3070" fmla="*/ 1599641 w 2604760"/>
                  <a:gd name="connsiteY3070" fmla="*/ 568124 h 1310219"/>
                  <a:gd name="connsiteX3071" fmla="*/ 1600159 w 2604760"/>
                  <a:gd name="connsiteY3071" fmla="*/ 571907 h 1310219"/>
                  <a:gd name="connsiteX3072" fmla="*/ 1600684 w 2604760"/>
                  <a:gd name="connsiteY3072" fmla="*/ 577193 h 1310219"/>
                  <a:gd name="connsiteX3073" fmla="*/ 1601202 w 2604760"/>
                  <a:gd name="connsiteY3073" fmla="*/ 583564 h 1310219"/>
                  <a:gd name="connsiteX3074" fmla="*/ 1601728 w 2604760"/>
                  <a:gd name="connsiteY3074" fmla="*/ 590261 h 1310219"/>
                  <a:gd name="connsiteX3075" fmla="*/ 1602246 w 2604760"/>
                  <a:gd name="connsiteY3075" fmla="*/ 596365 h 1310219"/>
                  <a:gd name="connsiteX3076" fmla="*/ 1602764 w 2604760"/>
                  <a:gd name="connsiteY3076" fmla="*/ 601008 h 1310219"/>
                  <a:gd name="connsiteX3077" fmla="*/ 1603290 w 2604760"/>
                  <a:gd name="connsiteY3077" fmla="*/ 603538 h 1310219"/>
                  <a:gd name="connsiteX3078" fmla="*/ 1603808 w 2604760"/>
                  <a:gd name="connsiteY3078" fmla="*/ 603721 h 1310219"/>
                  <a:gd name="connsiteX3079" fmla="*/ 1604334 w 2604760"/>
                  <a:gd name="connsiteY3079" fmla="*/ 601784 h 1310219"/>
                  <a:gd name="connsiteX3080" fmla="*/ 1604851 w 2604760"/>
                  <a:gd name="connsiteY3080" fmla="*/ 598444 h 1310219"/>
                  <a:gd name="connsiteX3081" fmla="*/ 1605369 w 2604760"/>
                  <a:gd name="connsiteY3081" fmla="*/ 594728 h 1310219"/>
                  <a:gd name="connsiteX3082" fmla="*/ 1605895 w 2604760"/>
                  <a:gd name="connsiteY3082" fmla="*/ 591822 h 1310219"/>
                  <a:gd name="connsiteX3083" fmla="*/ 1606413 w 2604760"/>
                  <a:gd name="connsiteY3083" fmla="*/ 590795 h 1310219"/>
                  <a:gd name="connsiteX3084" fmla="*/ 1606939 w 2604760"/>
                  <a:gd name="connsiteY3084" fmla="*/ 592432 h 1310219"/>
                  <a:gd name="connsiteX3085" fmla="*/ 1607457 w 2604760"/>
                  <a:gd name="connsiteY3085" fmla="*/ 597083 h 1310219"/>
                  <a:gd name="connsiteX3086" fmla="*/ 1607974 w 2604760"/>
                  <a:gd name="connsiteY3086" fmla="*/ 604498 h 1310219"/>
                  <a:gd name="connsiteX3087" fmla="*/ 1608500 w 2604760"/>
                  <a:gd name="connsiteY3087" fmla="*/ 613850 h 1310219"/>
                  <a:gd name="connsiteX3088" fmla="*/ 1609018 w 2604760"/>
                  <a:gd name="connsiteY3088" fmla="*/ 623829 h 1310219"/>
                  <a:gd name="connsiteX3089" fmla="*/ 1609544 w 2604760"/>
                  <a:gd name="connsiteY3089" fmla="*/ 632914 h 1310219"/>
                  <a:gd name="connsiteX3090" fmla="*/ 1610062 w 2604760"/>
                  <a:gd name="connsiteY3090" fmla="*/ 639653 h 1310219"/>
                  <a:gd name="connsiteX3091" fmla="*/ 1610580 w 2604760"/>
                  <a:gd name="connsiteY3091" fmla="*/ 642968 h 1310219"/>
                  <a:gd name="connsiteX3092" fmla="*/ 1611106 w 2604760"/>
                  <a:gd name="connsiteY3092" fmla="*/ 642333 h 1310219"/>
                  <a:gd name="connsiteX3093" fmla="*/ 1611623 w 2604760"/>
                  <a:gd name="connsiteY3093" fmla="*/ 637966 h 1310219"/>
                  <a:gd name="connsiteX3094" fmla="*/ 1612149 w 2604760"/>
                  <a:gd name="connsiteY3094" fmla="*/ 630751 h 1310219"/>
                  <a:gd name="connsiteX3095" fmla="*/ 1612667 w 2604760"/>
                  <a:gd name="connsiteY3095" fmla="*/ 622134 h 1310219"/>
                  <a:gd name="connsiteX3096" fmla="*/ 1613185 w 2604760"/>
                  <a:gd name="connsiteY3096" fmla="*/ 613875 h 1310219"/>
                  <a:gd name="connsiteX3097" fmla="*/ 1613711 w 2604760"/>
                  <a:gd name="connsiteY3097" fmla="*/ 607713 h 1310219"/>
                  <a:gd name="connsiteX3098" fmla="*/ 1614229 w 2604760"/>
                  <a:gd name="connsiteY3098" fmla="*/ 605007 h 1310219"/>
                  <a:gd name="connsiteX3099" fmla="*/ 1614755 w 2604760"/>
                  <a:gd name="connsiteY3099" fmla="*/ 606502 h 1310219"/>
                  <a:gd name="connsiteX3100" fmla="*/ 1615272 w 2604760"/>
                  <a:gd name="connsiteY3100" fmla="*/ 612172 h 1310219"/>
                  <a:gd name="connsiteX3101" fmla="*/ 1615790 w 2604760"/>
                  <a:gd name="connsiteY3101" fmla="*/ 621190 h 1310219"/>
                  <a:gd name="connsiteX3102" fmla="*/ 1616316 w 2604760"/>
                  <a:gd name="connsiteY3102" fmla="*/ 632087 h 1310219"/>
                  <a:gd name="connsiteX3103" fmla="*/ 1616834 w 2604760"/>
                  <a:gd name="connsiteY3103" fmla="*/ 643001 h 1310219"/>
                  <a:gd name="connsiteX3104" fmla="*/ 1617360 w 2604760"/>
                  <a:gd name="connsiteY3104" fmla="*/ 651969 h 1310219"/>
                  <a:gd name="connsiteX3105" fmla="*/ 1617878 w 2604760"/>
                  <a:gd name="connsiteY3105" fmla="*/ 657355 h 1310219"/>
                  <a:gd name="connsiteX3106" fmla="*/ 1618395 w 2604760"/>
                  <a:gd name="connsiteY3106" fmla="*/ 658148 h 1310219"/>
                  <a:gd name="connsiteX3107" fmla="*/ 1618921 w 2604760"/>
                  <a:gd name="connsiteY3107" fmla="*/ 654149 h 1310219"/>
                  <a:gd name="connsiteX3108" fmla="*/ 1619439 w 2604760"/>
                  <a:gd name="connsiteY3108" fmla="*/ 646015 h 1310219"/>
                  <a:gd name="connsiteX3109" fmla="*/ 1619965 w 2604760"/>
                  <a:gd name="connsiteY3109" fmla="*/ 635152 h 1310219"/>
                  <a:gd name="connsiteX3110" fmla="*/ 1620483 w 2604760"/>
                  <a:gd name="connsiteY3110" fmla="*/ 623495 h 1310219"/>
                  <a:gd name="connsiteX3111" fmla="*/ 1621001 w 2604760"/>
                  <a:gd name="connsiteY3111" fmla="*/ 613149 h 1310219"/>
                  <a:gd name="connsiteX3112" fmla="*/ 1621527 w 2604760"/>
                  <a:gd name="connsiteY3112" fmla="*/ 605901 h 1310219"/>
                  <a:gd name="connsiteX3113" fmla="*/ 1622045 w 2604760"/>
                  <a:gd name="connsiteY3113" fmla="*/ 602928 h 1310219"/>
                  <a:gd name="connsiteX3114" fmla="*/ 1622571 w 2604760"/>
                  <a:gd name="connsiteY3114" fmla="*/ 604581 h 1310219"/>
                  <a:gd name="connsiteX3115" fmla="*/ 1623088 w 2604760"/>
                  <a:gd name="connsiteY3115" fmla="*/ 610385 h 1310219"/>
                  <a:gd name="connsiteX3116" fmla="*/ 1623606 w 2604760"/>
                  <a:gd name="connsiteY3116" fmla="*/ 619136 h 1310219"/>
                  <a:gd name="connsiteX3117" fmla="*/ 1624132 w 2604760"/>
                  <a:gd name="connsiteY3117" fmla="*/ 629048 h 1310219"/>
                  <a:gd name="connsiteX3118" fmla="*/ 1624650 w 2604760"/>
                  <a:gd name="connsiteY3118" fmla="*/ 638124 h 1310219"/>
                  <a:gd name="connsiteX3119" fmla="*/ 1625176 w 2604760"/>
                  <a:gd name="connsiteY3119" fmla="*/ 644546 h 1310219"/>
                  <a:gd name="connsiteX3120" fmla="*/ 1625694 w 2604760"/>
                  <a:gd name="connsiteY3120" fmla="*/ 647068 h 1310219"/>
                  <a:gd name="connsiteX3121" fmla="*/ 1626211 w 2604760"/>
                  <a:gd name="connsiteY3121" fmla="*/ 645155 h 1310219"/>
                  <a:gd name="connsiteX3122" fmla="*/ 1626737 w 2604760"/>
                  <a:gd name="connsiteY3122" fmla="*/ 639101 h 1310219"/>
                  <a:gd name="connsiteX3123" fmla="*/ 1627255 w 2604760"/>
                  <a:gd name="connsiteY3123" fmla="*/ 629950 h 1310219"/>
                  <a:gd name="connsiteX3124" fmla="*/ 1627781 w 2604760"/>
                  <a:gd name="connsiteY3124" fmla="*/ 619303 h 1310219"/>
                  <a:gd name="connsiteX3125" fmla="*/ 1628299 w 2604760"/>
                  <a:gd name="connsiteY3125" fmla="*/ 609007 h 1310219"/>
                  <a:gd name="connsiteX3126" fmla="*/ 1628816 w 2604760"/>
                  <a:gd name="connsiteY3126" fmla="*/ 600757 h 1310219"/>
                  <a:gd name="connsiteX3127" fmla="*/ 1629343 w 2604760"/>
                  <a:gd name="connsiteY3127" fmla="*/ 595722 h 1310219"/>
                  <a:gd name="connsiteX3128" fmla="*/ 1629860 w 2604760"/>
                  <a:gd name="connsiteY3128" fmla="*/ 594403 h 1310219"/>
                  <a:gd name="connsiteX3129" fmla="*/ 1630386 w 2604760"/>
                  <a:gd name="connsiteY3129" fmla="*/ 596632 h 1310219"/>
                  <a:gd name="connsiteX3130" fmla="*/ 1630904 w 2604760"/>
                  <a:gd name="connsiteY3130" fmla="*/ 601609 h 1310219"/>
                  <a:gd name="connsiteX3131" fmla="*/ 1631422 w 2604760"/>
                  <a:gd name="connsiteY3131" fmla="*/ 608030 h 1310219"/>
                  <a:gd name="connsiteX3132" fmla="*/ 1631948 w 2604760"/>
                  <a:gd name="connsiteY3132" fmla="*/ 614360 h 1310219"/>
                  <a:gd name="connsiteX3133" fmla="*/ 1632466 w 2604760"/>
                  <a:gd name="connsiteY3133" fmla="*/ 619211 h 1310219"/>
                  <a:gd name="connsiteX3134" fmla="*/ 1632992 w 2604760"/>
                  <a:gd name="connsiteY3134" fmla="*/ 621633 h 1310219"/>
                  <a:gd name="connsiteX3135" fmla="*/ 1633509 w 2604760"/>
                  <a:gd name="connsiteY3135" fmla="*/ 621257 h 1310219"/>
                  <a:gd name="connsiteX3136" fmla="*/ 1634027 w 2604760"/>
                  <a:gd name="connsiteY3136" fmla="*/ 618251 h 1310219"/>
                  <a:gd name="connsiteX3137" fmla="*/ 1634553 w 2604760"/>
                  <a:gd name="connsiteY3137" fmla="*/ 613291 h 1310219"/>
                  <a:gd name="connsiteX3138" fmla="*/ 1635071 w 2604760"/>
                  <a:gd name="connsiteY3138" fmla="*/ 607396 h 1310219"/>
                  <a:gd name="connsiteX3139" fmla="*/ 1635597 w 2604760"/>
                  <a:gd name="connsiteY3139" fmla="*/ 601717 h 1310219"/>
                  <a:gd name="connsiteX3140" fmla="*/ 1636115 w 2604760"/>
                  <a:gd name="connsiteY3140" fmla="*/ 597275 h 1310219"/>
                  <a:gd name="connsiteX3141" fmla="*/ 1636632 w 2604760"/>
                  <a:gd name="connsiteY3141" fmla="*/ 594695 h 1310219"/>
                  <a:gd name="connsiteX3142" fmla="*/ 1637158 w 2604760"/>
                  <a:gd name="connsiteY3142" fmla="*/ 594119 h 1310219"/>
                  <a:gd name="connsiteX3143" fmla="*/ 1637676 w 2604760"/>
                  <a:gd name="connsiteY3143" fmla="*/ 595263 h 1310219"/>
                  <a:gd name="connsiteX3144" fmla="*/ 1638202 w 2604760"/>
                  <a:gd name="connsiteY3144" fmla="*/ 597542 h 1310219"/>
                  <a:gd name="connsiteX3145" fmla="*/ 1638720 w 2604760"/>
                  <a:gd name="connsiteY3145" fmla="*/ 600156 h 1310219"/>
                  <a:gd name="connsiteX3146" fmla="*/ 1639238 w 2604760"/>
                  <a:gd name="connsiteY3146" fmla="*/ 602310 h 1310219"/>
                  <a:gd name="connsiteX3147" fmla="*/ 1639764 w 2604760"/>
                  <a:gd name="connsiteY3147" fmla="*/ 603438 h 1310219"/>
                  <a:gd name="connsiteX3148" fmla="*/ 1640281 w 2604760"/>
                  <a:gd name="connsiteY3148" fmla="*/ 603346 h 1310219"/>
                  <a:gd name="connsiteX3149" fmla="*/ 1640807 w 2604760"/>
                  <a:gd name="connsiteY3149" fmla="*/ 602277 h 1310219"/>
                  <a:gd name="connsiteX3150" fmla="*/ 1641325 w 2604760"/>
                  <a:gd name="connsiteY3150" fmla="*/ 600740 h 1310219"/>
                  <a:gd name="connsiteX3151" fmla="*/ 1641843 w 2604760"/>
                  <a:gd name="connsiteY3151" fmla="*/ 599363 h 1310219"/>
                  <a:gd name="connsiteX3152" fmla="*/ 1642369 w 2604760"/>
                  <a:gd name="connsiteY3152" fmla="*/ 598778 h 1310219"/>
                  <a:gd name="connsiteX3153" fmla="*/ 1642887 w 2604760"/>
                  <a:gd name="connsiteY3153" fmla="*/ 599446 h 1310219"/>
                  <a:gd name="connsiteX3154" fmla="*/ 1643413 w 2604760"/>
                  <a:gd name="connsiteY3154" fmla="*/ 601559 h 1310219"/>
                  <a:gd name="connsiteX3155" fmla="*/ 1643931 w 2604760"/>
                  <a:gd name="connsiteY3155" fmla="*/ 604874 h 1310219"/>
                  <a:gd name="connsiteX3156" fmla="*/ 1644448 w 2604760"/>
                  <a:gd name="connsiteY3156" fmla="*/ 608790 h 1310219"/>
                  <a:gd name="connsiteX3157" fmla="*/ 1644974 w 2604760"/>
                  <a:gd name="connsiteY3157" fmla="*/ 612497 h 1310219"/>
                  <a:gd name="connsiteX3158" fmla="*/ 1645492 w 2604760"/>
                  <a:gd name="connsiteY3158" fmla="*/ 615178 h 1310219"/>
                  <a:gd name="connsiteX3159" fmla="*/ 1646018 w 2604760"/>
                  <a:gd name="connsiteY3159" fmla="*/ 616222 h 1310219"/>
                  <a:gd name="connsiteX3160" fmla="*/ 1646536 w 2604760"/>
                  <a:gd name="connsiteY3160" fmla="*/ 615362 h 1310219"/>
                  <a:gd name="connsiteX3161" fmla="*/ 1647053 w 2604760"/>
                  <a:gd name="connsiteY3161" fmla="*/ 612756 h 1310219"/>
                  <a:gd name="connsiteX3162" fmla="*/ 1647579 w 2604760"/>
                  <a:gd name="connsiteY3162" fmla="*/ 609032 h 1310219"/>
                  <a:gd name="connsiteX3163" fmla="*/ 1648097 w 2604760"/>
                  <a:gd name="connsiteY3163" fmla="*/ 605191 h 1310219"/>
                  <a:gd name="connsiteX3164" fmla="*/ 1648623 w 2604760"/>
                  <a:gd name="connsiteY3164" fmla="*/ 602344 h 1310219"/>
                  <a:gd name="connsiteX3165" fmla="*/ 1649141 w 2604760"/>
                  <a:gd name="connsiteY3165" fmla="*/ 601500 h 1310219"/>
                  <a:gd name="connsiteX3166" fmla="*/ 1649659 w 2604760"/>
                  <a:gd name="connsiteY3166" fmla="*/ 603371 h 1310219"/>
                  <a:gd name="connsiteX3167" fmla="*/ 1650185 w 2604760"/>
                  <a:gd name="connsiteY3167" fmla="*/ 608155 h 1310219"/>
                  <a:gd name="connsiteX3168" fmla="*/ 1650703 w 2604760"/>
                  <a:gd name="connsiteY3168" fmla="*/ 615554 h 1310219"/>
                  <a:gd name="connsiteX3169" fmla="*/ 1651229 w 2604760"/>
                  <a:gd name="connsiteY3169" fmla="*/ 624672 h 1310219"/>
                  <a:gd name="connsiteX3170" fmla="*/ 1651746 w 2604760"/>
                  <a:gd name="connsiteY3170" fmla="*/ 634175 h 1310219"/>
                  <a:gd name="connsiteX3171" fmla="*/ 1652264 w 2604760"/>
                  <a:gd name="connsiteY3171" fmla="*/ 642584 h 1310219"/>
                  <a:gd name="connsiteX3172" fmla="*/ 1652790 w 2604760"/>
                  <a:gd name="connsiteY3172" fmla="*/ 648571 h 1310219"/>
                  <a:gd name="connsiteX3173" fmla="*/ 1653308 w 2604760"/>
                  <a:gd name="connsiteY3173" fmla="*/ 651259 h 1310219"/>
                  <a:gd name="connsiteX3174" fmla="*/ 1653834 w 2604760"/>
                  <a:gd name="connsiteY3174" fmla="*/ 650366 h 1310219"/>
                  <a:gd name="connsiteX3175" fmla="*/ 1654352 w 2604760"/>
                  <a:gd name="connsiteY3175" fmla="*/ 646283 h 1310219"/>
                  <a:gd name="connsiteX3176" fmla="*/ 1654869 w 2604760"/>
                  <a:gd name="connsiteY3176" fmla="*/ 640028 h 1310219"/>
                  <a:gd name="connsiteX3177" fmla="*/ 1655395 w 2604760"/>
                  <a:gd name="connsiteY3177" fmla="*/ 633081 h 1310219"/>
                  <a:gd name="connsiteX3178" fmla="*/ 1655913 w 2604760"/>
                  <a:gd name="connsiteY3178" fmla="*/ 627110 h 1310219"/>
                  <a:gd name="connsiteX3179" fmla="*/ 1656439 w 2604760"/>
                  <a:gd name="connsiteY3179" fmla="*/ 623670 h 1310219"/>
                  <a:gd name="connsiteX3180" fmla="*/ 1656957 w 2604760"/>
                  <a:gd name="connsiteY3180" fmla="*/ 623904 h 1310219"/>
                  <a:gd name="connsiteX3181" fmla="*/ 1657474 w 2604760"/>
                  <a:gd name="connsiteY3181" fmla="*/ 628330 h 1310219"/>
                  <a:gd name="connsiteX3182" fmla="*/ 1658001 w 2604760"/>
                  <a:gd name="connsiteY3182" fmla="*/ 636680 h 1310219"/>
                  <a:gd name="connsiteX3183" fmla="*/ 1658518 w 2604760"/>
                  <a:gd name="connsiteY3183" fmla="*/ 647936 h 1310219"/>
                  <a:gd name="connsiteX3184" fmla="*/ 1659044 w 2604760"/>
                  <a:gd name="connsiteY3184" fmla="*/ 660537 h 1310219"/>
                  <a:gd name="connsiteX3185" fmla="*/ 1659562 w 2604760"/>
                  <a:gd name="connsiteY3185" fmla="*/ 672619 h 1310219"/>
                  <a:gd name="connsiteX3186" fmla="*/ 1660080 w 2604760"/>
                  <a:gd name="connsiteY3186" fmla="*/ 682397 h 1310219"/>
                  <a:gd name="connsiteX3187" fmla="*/ 1660606 w 2604760"/>
                  <a:gd name="connsiteY3187" fmla="*/ 688477 h 1310219"/>
                  <a:gd name="connsiteX3188" fmla="*/ 1661124 w 2604760"/>
                  <a:gd name="connsiteY3188" fmla="*/ 690121 h 1310219"/>
                  <a:gd name="connsiteX3189" fmla="*/ 1661650 w 2604760"/>
                  <a:gd name="connsiteY3189" fmla="*/ 687408 h 1310219"/>
                  <a:gd name="connsiteX3190" fmla="*/ 1662167 w 2604760"/>
                  <a:gd name="connsiteY3190" fmla="*/ 681153 h 1310219"/>
                  <a:gd name="connsiteX3191" fmla="*/ 1662685 w 2604760"/>
                  <a:gd name="connsiteY3191" fmla="*/ 672820 h 1310219"/>
                  <a:gd name="connsiteX3192" fmla="*/ 1663211 w 2604760"/>
                  <a:gd name="connsiteY3192" fmla="*/ 664244 h 1310219"/>
                  <a:gd name="connsiteX3193" fmla="*/ 1663729 w 2604760"/>
                  <a:gd name="connsiteY3193" fmla="*/ 657313 h 1310219"/>
                  <a:gd name="connsiteX3194" fmla="*/ 1664255 w 2604760"/>
                  <a:gd name="connsiteY3194" fmla="*/ 653639 h 1310219"/>
                  <a:gd name="connsiteX3195" fmla="*/ 1664773 w 2604760"/>
                  <a:gd name="connsiteY3195" fmla="*/ 654207 h 1310219"/>
                  <a:gd name="connsiteX3196" fmla="*/ 1665290 w 2604760"/>
                  <a:gd name="connsiteY3196" fmla="*/ 659192 h 1310219"/>
                  <a:gd name="connsiteX3197" fmla="*/ 1665817 w 2604760"/>
                  <a:gd name="connsiteY3197" fmla="*/ 667968 h 1310219"/>
                  <a:gd name="connsiteX3198" fmla="*/ 1666334 w 2604760"/>
                  <a:gd name="connsiteY3198" fmla="*/ 679249 h 1310219"/>
                  <a:gd name="connsiteX3199" fmla="*/ 1666860 w 2604760"/>
                  <a:gd name="connsiteY3199" fmla="*/ 691332 h 1310219"/>
                  <a:gd name="connsiteX3200" fmla="*/ 1667378 w 2604760"/>
                  <a:gd name="connsiteY3200" fmla="*/ 702338 h 1310219"/>
                  <a:gd name="connsiteX3201" fmla="*/ 1667896 w 2604760"/>
                  <a:gd name="connsiteY3201" fmla="*/ 710563 h 1310219"/>
                  <a:gd name="connsiteX3202" fmla="*/ 1668422 w 2604760"/>
                  <a:gd name="connsiteY3202" fmla="*/ 714830 h 1310219"/>
                  <a:gd name="connsiteX3203" fmla="*/ 1668940 w 2604760"/>
                  <a:gd name="connsiteY3203" fmla="*/ 714688 h 1310219"/>
                  <a:gd name="connsiteX3204" fmla="*/ 1669465 w 2604760"/>
                  <a:gd name="connsiteY3204" fmla="*/ 710488 h 1310219"/>
                  <a:gd name="connsiteX3205" fmla="*/ 1669983 w 2604760"/>
                  <a:gd name="connsiteY3205" fmla="*/ 703248 h 1310219"/>
                  <a:gd name="connsiteX3206" fmla="*/ 1670501 w 2604760"/>
                  <a:gd name="connsiteY3206" fmla="*/ 694522 h 1310219"/>
                  <a:gd name="connsiteX3207" fmla="*/ 1671027 w 2604760"/>
                  <a:gd name="connsiteY3207" fmla="*/ 686097 h 1310219"/>
                  <a:gd name="connsiteX3208" fmla="*/ 1671545 w 2604760"/>
                  <a:gd name="connsiteY3208" fmla="*/ 679634 h 1310219"/>
                  <a:gd name="connsiteX3209" fmla="*/ 1672071 w 2604760"/>
                  <a:gd name="connsiteY3209" fmla="*/ 676327 h 1310219"/>
                  <a:gd name="connsiteX3210" fmla="*/ 1672588 w 2604760"/>
                  <a:gd name="connsiteY3210" fmla="*/ 676703 h 1310219"/>
                  <a:gd name="connsiteX3211" fmla="*/ 1673106 w 2604760"/>
                  <a:gd name="connsiteY3211" fmla="*/ 680602 h 1310219"/>
                  <a:gd name="connsiteX3212" fmla="*/ 1673632 w 2604760"/>
                  <a:gd name="connsiteY3212" fmla="*/ 687274 h 1310219"/>
                  <a:gd name="connsiteX3213" fmla="*/ 1674150 w 2604760"/>
                  <a:gd name="connsiteY3213" fmla="*/ 695499 h 1310219"/>
                  <a:gd name="connsiteX3214" fmla="*/ 1674676 w 2604760"/>
                  <a:gd name="connsiteY3214" fmla="*/ 703774 h 1310219"/>
                  <a:gd name="connsiteX3215" fmla="*/ 1675194 w 2604760"/>
                  <a:gd name="connsiteY3215" fmla="*/ 710605 h 1310219"/>
                  <a:gd name="connsiteX3216" fmla="*/ 1675712 w 2604760"/>
                  <a:gd name="connsiteY3216" fmla="*/ 714805 h 1310219"/>
                  <a:gd name="connsiteX3217" fmla="*/ 1676238 w 2604760"/>
                  <a:gd name="connsiteY3217" fmla="*/ 715782 h 1310219"/>
                  <a:gd name="connsiteX3218" fmla="*/ 1676755 w 2604760"/>
                  <a:gd name="connsiteY3218" fmla="*/ 713569 h 1310219"/>
                  <a:gd name="connsiteX3219" fmla="*/ 1677281 w 2604760"/>
                  <a:gd name="connsiteY3219" fmla="*/ 708784 h 1310219"/>
                  <a:gd name="connsiteX3220" fmla="*/ 1677799 w 2604760"/>
                  <a:gd name="connsiteY3220" fmla="*/ 702463 h 1310219"/>
                  <a:gd name="connsiteX3221" fmla="*/ 1678317 w 2604760"/>
                  <a:gd name="connsiteY3221" fmla="*/ 695850 h 1310219"/>
                  <a:gd name="connsiteX3222" fmla="*/ 1678843 w 2604760"/>
                  <a:gd name="connsiteY3222" fmla="*/ 690180 h 1310219"/>
                  <a:gd name="connsiteX3223" fmla="*/ 1679361 w 2604760"/>
                  <a:gd name="connsiteY3223" fmla="*/ 686330 h 1310219"/>
                  <a:gd name="connsiteX3224" fmla="*/ 1679887 w 2604760"/>
                  <a:gd name="connsiteY3224" fmla="*/ 684685 h 1310219"/>
                  <a:gd name="connsiteX3225" fmla="*/ 1680404 w 2604760"/>
                  <a:gd name="connsiteY3225" fmla="*/ 685161 h 1310219"/>
                  <a:gd name="connsiteX3226" fmla="*/ 1680922 w 2604760"/>
                  <a:gd name="connsiteY3226" fmla="*/ 687274 h 1310219"/>
                  <a:gd name="connsiteX3227" fmla="*/ 1681448 w 2604760"/>
                  <a:gd name="connsiteY3227" fmla="*/ 690263 h 1310219"/>
                  <a:gd name="connsiteX3228" fmla="*/ 1681966 w 2604760"/>
                  <a:gd name="connsiteY3228" fmla="*/ 693228 h 1310219"/>
                  <a:gd name="connsiteX3229" fmla="*/ 1682492 w 2604760"/>
                  <a:gd name="connsiteY3229" fmla="*/ 695299 h 1310219"/>
                  <a:gd name="connsiteX3230" fmla="*/ 1683010 w 2604760"/>
                  <a:gd name="connsiteY3230" fmla="*/ 695900 h 1310219"/>
                  <a:gd name="connsiteX3231" fmla="*/ 1683527 w 2604760"/>
                  <a:gd name="connsiteY3231" fmla="*/ 694889 h 1310219"/>
                  <a:gd name="connsiteX3232" fmla="*/ 1684053 w 2604760"/>
                  <a:gd name="connsiteY3232" fmla="*/ 692560 h 1310219"/>
                  <a:gd name="connsiteX3233" fmla="*/ 1684571 w 2604760"/>
                  <a:gd name="connsiteY3233" fmla="*/ 689470 h 1310219"/>
                  <a:gd name="connsiteX3234" fmla="*/ 1685097 w 2604760"/>
                  <a:gd name="connsiteY3234" fmla="*/ 686314 h 1310219"/>
                  <a:gd name="connsiteX3235" fmla="*/ 1685615 w 2604760"/>
                  <a:gd name="connsiteY3235" fmla="*/ 683750 h 1310219"/>
                  <a:gd name="connsiteX3236" fmla="*/ 1686133 w 2604760"/>
                  <a:gd name="connsiteY3236" fmla="*/ 682264 h 1310219"/>
                  <a:gd name="connsiteX3237" fmla="*/ 1686659 w 2604760"/>
                  <a:gd name="connsiteY3237" fmla="*/ 682022 h 1310219"/>
                  <a:gd name="connsiteX3238" fmla="*/ 1687176 w 2604760"/>
                  <a:gd name="connsiteY3238" fmla="*/ 682765 h 1310219"/>
                  <a:gd name="connsiteX3239" fmla="*/ 1687703 w 2604760"/>
                  <a:gd name="connsiteY3239" fmla="*/ 683909 h 1310219"/>
                  <a:gd name="connsiteX3240" fmla="*/ 1688220 w 2604760"/>
                  <a:gd name="connsiteY3240" fmla="*/ 684711 h 1310219"/>
                  <a:gd name="connsiteX3241" fmla="*/ 1688738 w 2604760"/>
                  <a:gd name="connsiteY3241" fmla="*/ 684493 h 1310219"/>
                  <a:gd name="connsiteX3242" fmla="*/ 1689264 w 2604760"/>
                  <a:gd name="connsiteY3242" fmla="*/ 682765 h 1310219"/>
                  <a:gd name="connsiteX3243" fmla="*/ 1689782 w 2604760"/>
                  <a:gd name="connsiteY3243" fmla="*/ 679391 h 1310219"/>
                  <a:gd name="connsiteX3244" fmla="*/ 1690308 w 2604760"/>
                  <a:gd name="connsiteY3244" fmla="*/ 674674 h 1310219"/>
                  <a:gd name="connsiteX3245" fmla="*/ 1690826 w 2604760"/>
                  <a:gd name="connsiteY3245" fmla="*/ 669329 h 1310219"/>
                  <a:gd name="connsiteX3246" fmla="*/ 1691343 w 2604760"/>
                  <a:gd name="connsiteY3246" fmla="*/ 664378 h 1310219"/>
                  <a:gd name="connsiteX3247" fmla="*/ 1691869 w 2604760"/>
                  <a:gd name="connsiteY3247" fmla="*/ 660795 h 1310219"/>
                  <a:gd name="connsiteX3248" fmla="*/ 1692387 w 2604760"/>
                  <a:gd name="connsiteY3248" fmla="*/ 659367 h 1310219"/>
                  <a:gd name="connsiteX3249" fmla="*/ 1692913 w 2604760"/>
                  <a:gd name="connsiteY3249" fmla="*/ 660461 h 1310219"/>
                  <a:gd name="connsiteX3250" fmla="*/ 1693431 w 2604760"/>
                  <a:gd name="connsiteY3250" fmla="*/ 663985 h 1310219"/>
                  <a:gd name="connsiteX3251" fmla="*/ 1693948 w 2604760"/>
                  <a:gd name="connsiteY3251" fmla="*/ 669354 h 1310219"/>
                  <a:gd name="connsiteX3252" fmla="*/ 1694474 w 2604760"/>
                  <a:gd name="connsiteY3252" fmla="*/ 675492 h 1310219"/>
                  <a:gd name="connsiteX3253" fmla="*/ 1694992 w 2604760"/>
                  <a:gd name="connsiteY3253" fmla="*/ 681020 h 1310219"/>
                  <a:gd name="connsiteX3254" fmla="*/ 1695518 w 2604760"/>
                  <a:gd name="connsiteY3254" fmla="*/ 684569 h 1310219"/>
                  <a:gd name="connsiteX3255" fmla="*/ 1696036 w 2604760"/>
                  <a:gd name="connsiteY3255" fmla="*/ 685095 h 1310219"/>
                  <a:gd name="connsiteX3256" fmla="*/ 1696554 w 2604760"/>
                  <a:gd name="connsiteY3256" fmla="*/ 682139 h 1310219"/>
                  <a:gd name="connsiteX3257" fmla="*/ 1697080 w 2604760"/>
                  <a:gd name="connsiteY3257" fmla="*/ 675909 h 1310219"/>
                  <a:gd name="connsiteX3258" fmla="*/ 1697598 w 2604760"/>
                  <a:gd name="connsiteY3258" fmla="*/ 667367 h 1310219"/>
                  <a:gd name="connsiteX3259" fmla="*/ 1698124 w 2604760"/>
                  <a:gd name="connsiteY3259" fmla="*/ 657990 h 1310219"/>
                  <a:gd name="connsiteX3260" fmla="*/ 1698641 w 2604760"/>
                  <a:gd name="connsiteY3260" fmla="*/ 649539 h 1310219"/>
                  <a:gd name="connsiteX3261" fmla="*/ 1699159 w 2604760"/>
                  <a:gd name="connsiteY3261" fmla="*/ 643644 h 1310219"/>
                  <a:gd name="connsiteX3262" fmla="*/ 1699685 w 2604760"/>
                  <a:gd name="connsiteY3262" fmla="*/ 641531 h 1310219"/>
                  <a:gd name="connsiteX3263" fmla="*/ 1700203 w 2604760"/>
                  <a:gd name="connsiteY3263" fmla="*/ 643761 h 1310219"/>
                  <a:gd name="connsiteX3264" fmla="*/ 1700729 w 2604760"/>
                  <a:gd name="connsiteY3264" fmla="*/ 650107 h 1310219"/>
                  <a:gd name="connsiteX3265" fmla="*/ 1701247 w 2604760"/>
                  <a:gd name="connsiteY3265" fmla="*/ 659601 h 1310219"/>
                  <a:gd name="connsiteX3266" fmla="*/ 1701764 w 2604760"/>
                  <a:gd name="connsiteY3266" fmla="*/ 670640 h 1310219"/>
                  <a:gd name="connsiteX3267" fmla="*/ 1702290 w 2604760"/>
                  <a:gd name="connsiteY3267" fmla="*/ 681262 h 1310219"/>
                  <a:gd name="connsiteX3268" fmla="*/ 1702808 w 2604760"/>
                  <a:gd name="connsiteY3268" fmla="*/ 689520 h 1310219"/>
                  <a:gd name="connsiteX3269" fmla="*/ 1703334 w 2604760"/>
                  <a:gd name="connsiteY3269" fmla="*/ 693879 h 1310219"/>
                  <a:gd name="connsiteX3270" fmla="*/ 1703852 w 2604760"/>
                  <a:gd name="connsiteY3270" fmla="*/ 693537 h 1310219"/>
                  <a:gd name="connsiteX3271" fmla="*/ 1704369 w 2604760"/>
                  <a:gd name="connsiteY3271" fmla="*/ 688585 h 1310219"/>
                  <a:gd name="connsiteX3272" fmla="*/ 1704896 w 2604760"/>
                  <a:gd name="connsiteY3272" fmla="*/ 680018 h 1310219"/>
                  <a:gd name="connsiteX3273" fmla="*/ 1705413 w 2604760"/>
                  <a:gd name="connsiteY3273" fmla="*/ 669521 h 1310219"/>
                  <a:gd name="connsiteX3274" fmla="*/ 1705939 w 2604760"/>
                  <a:gd name="connsiteY3274" fmla="*/ 659175 h 1310219"/>
                  <a:gd name="connsiteX3275" fmla="*/ 1706457 w 2604760"/>
                  <a:gd name="connsiteY3275" fmla="*/ 651059 h 1310219"/>
                  <a:gd name="connsiteX3276" fmla="*/ 1706975 w 2604760"/>
                  <a:gd name="connsiteY3276" fmla="*/ 646834 h 1310219"/>
                  <a:gd name="connsiteX3277" fmla="*/ 1707501 w 2604760"/>
                  <a:gd name="connsiteY3277" fmla="*/ 647502 h 1310219"/>
                  <a:gd name="connsiteX3278" fmla="*/ 1708019 w 2604760"/>
                  <a:gd name="connsiteY3278" fmla="*/ 653147 h 1310219"/>
                  <a:gd name="connsiteX3279" fmla="*/ 1708545 w 2604760"/>
                  <a:gd name="connsiteY3279" fmla="*/ 662941 h 1310219"/>
                  <a:gd name="connsiteX3280" fmla="*/ 1709062 w 2604760"/>
                  <a:gd name="connsiteY3280" fmla="*/ 675308 h 1310219"/>
                  <a:gd name="connsiteX3281" fmla="*/ 1709580 w 2604760"/>
                  <a:gd name="connsiteY3281" fmla="*/ 688251 h 1310219"/>
                  <a:gd name="connsiteX3282" fmla="*/ 1710106 w 2604760"/>
                  <a:gd name="connsiteY3282" fmla="*/ 699707 h 1310219"/>
                  <a:gd name="connsiteX3283" fmla="*/ 1710624 w 2604760"/>
                  <a:gd name="connsiteY3283" fmla="*/ 707891 h 1310219"/>
                  <a:gd name="connsiteX3284" fmla="*/ 1711150 w 2604760"/>
                  <a:gd name="connsiteY3284" fmla="*/ 711665 h 1310219"/>
                  <a:gd name="connsiteX3285" fmla="*/ 1711668 w 2604760"/>
                  <a:gd name="connsiteY3285" fmla="*/ 710697 h 1310219"/>
                  <a:gd name="connsiteX3286" fmla="*/ 1712185 w 2604760"/>
                  <a:gd name="connsiteY3286" fmla="*/ 705553 h 1310219"/>
                  <a:gd name="connsiteX3287" fmla="*/ 1712712 w 2604760"/>
                  <a:gd name="connsiteY3287" fmla="*/ 697536 h 1310219"/>
                  <a:gd name="connsiteX3288" fmla="*/ 1713229 w 2604760"/>
                  <a:gd name="connsiteY3288" fmla="*/ 688435 h 1310219"/>
                  <a:gd name="connsiteX3289" fmla="*/ 1713755 w 2604760"/>
                  <a:gd name="connsiteY3289" fmla="*/ 680193 h 1310219"/>
                  <a:gd name="connsiteX3290" fmla="*/ 1714273 w 2604760"/>
                  <a:gd name="connsiteY3290" fmla="*/ 674607 h 1310219"/>
                  <a:gd name="connsiteX3291" fmla="*/ 1714791 w 2604760"/>
                  <a:gd name="connsiteY3291" fmla="*/ 672937 h 1310219"/>
                  <a:gd name="connsiteX3292" fmla="*/ 1715317 w 2604760"/>
                  <a:gd name="connsiteY3292" fmla="*/ 675625 h 1310219"/>
                  <a:gd name="connsiteX3293" fmla="*/ 1715834 w 2604760"/>
                  <a:gd name="connsiteY3293" fmla="*/ 682297 h 1310219"/>
                  <a:gd name="connsiteX3294" fmla="*/ 1716360 w 2604760"/>
                  <a:gd name="connsiteY3294" fmla="*/ 691867 h 1310219"/>
                  <a:gd name="connsiteX3295" fmla="*/ 1716878 w 2604760"/>
                  <a:gd name="connsiteY3295" fmla="*/ 702822 h 1310219"/>
                  <a:gd name="connsiteX3296" fmla="*/ 1717396 w 2604760"/>
                  <a:gd name="connsiteY3296" fmla="*/ 713510 h 1310219"/>
                  <a:gd name="connsiteX3297" fmla="*/ 1717922 w 2604760"/>
                  <a:gd name="connsiteY3297" fmla="*/ 722370 h 1310219"/>
                  <a:gd name="connsiteX3298" fmla="*/ 1718440 w 2604760"/>
                  <a:gd name="connsiteY3298" fmla="*/ 728240 h 1310219"/>
                  <a:gd name="connsiteX3299" fmla="*/ 1718966 w 2604760"/>
                  <a:gd name="connsiteY3299" fmla="*/ 730570 h 1310219"/>
                  <a:gd name="connsiteX3300" fmla="*/ 1719484 w 2604760"/>
                  <a:gd name="connsiteY3300" fmla="*/ 729459 h 1310219"/>
                  <a:gd name="connsiteX3301" fmla="*/ 1720001 w 2604760"/>
                  <a:gd name="connsiteY3301" fmla="*/ 725627 h 1310219"/>
                  <a:gd name="connsiteX3302" fmla="*/ 1720527 w 2604760"/>
                  <a:gd name="connsiteY3302" fmla="*/ 720199 h 1310219"/>
                  <a:gd name="connsiteX3303" fmla="*/ 1721045 w 2604760"/>
                  <a:gd name="connsiteY3303" fmla="*/ 714546 h 1310219"/>
                  <a:gd name="connsiteX3304" fmla="*/ 1721571 w 2604760"/>
                  <a:gd name="connsiteY3304" fmla="*/ 710020 h 1310219"/>
                  <a:gd name="connsiteX3305" fmla="*/ 1722089 w 2604760"/>
                  <a:gd name="connsiteY3305" fmla="*/ 707682 h 1310219"/>
                  <a:gd name="connsiteX3306" fmla="*/ 1722607 w 2604760"/>
                  <a:gd name="connsiteY3306" fmla="*/ 708041 h 1310219"/>
                  <a:gd name="connsiteX3307" fmla="*/ 1723133 w 2604760"/>
                  <a:gd name="connsiteY3307" fmla="*/ 710997 h 1310219"/>
                  <a:gd name="connsiteX3308" fmla="*/ 1723650 w 2604760"/>
                  <a:gd name="connsiteY3308" fmla="*/ 715949 h 1310219"/>
                  <a:gd name="connsiteX3309" fmla="*/ 1724176 w 2604760"/>
                  <a:gd name="connsiteY3309" fmla="*/ 722019 h 1310219"/>
                  <a:gd name="connsiteX3310" fmla="*/ 1724694 w 2604760"/>
                  <a:gd name="connsiteY3310" fmla="*/ 728224 h 1310219"/>
                  <a:gd name="connsiteX3311" fmla="*/ 1725212 w 2604760"/>
                  <a:gd name="connsiteY3311" fmla="*/ 733610 h 1310219"/>
                  <a:gd name="connsiteX3312" fmla="*/ 1725738 w 2604760"/>
                  <a:gd name="connsiteY3312" fmla="*/ 737459 h 1310219"/>
                  <a:gd name="connsiteX3313" fmla="*/ 1726255 w 2604760"/>
                  <a:gd name="connsiteY3313" fmla="*/ 739421 h 1310219"/>
                  <a:gd name="connsiteX3314" fmla="*/ 1726782 w 2604760"/>
                  <a:gd name="connsiteY3314" fmla="*/ 739605 h 1310219"/>
                  <a:gd name="connsiteX3315" fmla="*/ 1727299 w 2604760"/>
                  <a:gd name="connsiteY3315" fmla="*/ 738469 h 1310219"/>
                  <a:gd name="connsiteX3316" fmla="*/ 1727817 w 2604760"/>
                  <a:gd name="connsiteY3316" fmla="*/ 736641 h 1310219"/>
                  <a:gd name="connsiteX3317" fmla="*/ 1728343 w 2604760"/>
                  <a:gd name="connsiteY3317" fmla="*/ 734804 h 1310219"/>
                  <a:gd name="connsiteX3318" fmla="*/ 1728861 w 2604760"/>
                  <a:gd name="connsiteY3318" fmla="*/ 733576 h 1310219"/>
                  <a:gd name="connsiteX3319" fmla="*/ 1729387 w 2604760"/>
                  <a:gd name="connsiteY3319" fmla="*/ 733384 h 1310219"/>
                  <a:gd name="connsiteX3320" fmla="*/ 1729905 w 2604760"/>
                  <a:gd name="connsiteY3320" fmla="*/ 734278 h 1310219"/>
                  <a:gd name="connsiteX3321" fmla="*/ 1730422 w 2604760"/>
                  <a:gd name="connsiteY3321" fmla="*/ 735973 h 1310219"/>
                  <a:gd name="connsiteX3322" fmla="*/ 1730948 w 2604760"/>
                  <a:gd name="connsiteY3322" fmla="*/ 737927 h 1310219"/>
                  <a:gd name="connsiteX3323" fmla="*/ 1731466 w 2604760"/>
                  <a:gd name="connsiteY3323" fmla="*/ 739538 h 1310219"/>
                  <a:gd name="connsiteX3324" fmla="*/ 1731992 w 2604760"/>
                  <a:gd name="connsiteY3324" fmla="*/ 740332 h 1310219"/>
                  <a:gd name="connsiteX3325" fmla="*/ 1732510 w 2604760"/>
                  <a:gd name="connsiteY3325" fmla="*/ 739981 h 1310219"/>
                  <a:gd name="connsiteX3326" fmla="*/ 1733028 w 2604760"/>
                  <a:gd name="connsiteY3326" fmla="*/ 738469 h 1310219"/>
                  <a:gd name="connsiteX3327" fmla="*/ 1733554 w 2604760"/>
                  <a:gd name="connsiteY3327" fmla="*/ 736106 h 1310219"/>
                  <a:gd name="connsiteX3328" fmla="*/ 1734071 w 2604760"/>
                  <a:gd name="connsiteY3328" fmla="*/ 733518 h 1310219"/>
                  <a:gd name="connsiteX3329" fmla="*/ 1734598 w 2604760"/>
                  <a:gd name="connsiteY3329" fmla="*/ 731472 h 1310219"/>
                  <a:gd name="connsiteX3330" fmla="*/ 1735115 w 2604760"/>
                  <a:gd name="connsiteY3330" fmla="*/ 730612 h 1310219"/>
                  <a:gd name="connsiteX3331" fmla="*/ 1735633 w 2604760"/>
                  <a:gd name="connsiteY3331" fmla="*/ 731338 h 1310219"/>
                  <a:gd name="connsiteX3332" fmla="*/ 1736159 w 2604760"/>
                  <a:gd name="connsiteY3332" fmla="*/ 733685 h 1310219"/>
                  <a:gd name="connsiteX3333" fmla="*/ 1736677 w 2604760"/>
                  <a:gd name="connsiteY3333" fmla="*/ 737317 h 1310219"/>
                  <a:gd name="connsiteX3334" fmla="*/ 1737203 w 2604760"/>
                  <a:gd name="connsiteY3334" fmla="*/ 741576 h 1310219"/>
                  <a:gd name="connsiteX3335" fmla="*/ 1737721 w 2604760"/>
                  <a:gd name="connsiteY3335" fmla="*/ 745509 h 1310219"/>
                  <a:gd name="connsiteX3336" fmla="*/ 1738238 w 2604760"/>
                  <a:gd name="connsiteY3336" fmla="*/ 748106 h 1310219"/>
                  <a:gd name="connsiteX3337" fmla="*/ 1738764 w 2604760"/>
                  <a:gd name="connsiteY3337" fmla="*/ 748498 h 1310219"/>
                  <a:gd name="connsiteX3338" fmla="*/ 1739282 w 2604760"/>
                  <a:gd name="connsiteY3338" fmla="*/ 746227 h 1310219"/>
                  <a:gd name="connsiteX3339" fmla="*/ 1739808 w 2604760"/>
                  <a:gd name="connsiteY3339" fmla="*/ 741300 h 1310219"/>
                  <a:gd name="connsiteX3340" fmla="*/ 1740326 w 2604760"/>
                  <a:gd name="connsiteY3340" fmla="*/ 734269 h 1310219"/>
                  <a:gd name="connsiteX3341" fmla="*/ 1740843 w 2604760"/>
                  <a:gd name="connsiteY3341" fmla="*/ 726178 h 1310219"/>
                  <a:gd name="connsiteX3342" fmla="*/ 1741369 w 2604760"/>
                  <a:gd name="connsiteY3342" fmla="*/ 718412 h 1310219"/>
                  <a:gd name="connsiteX3343" fmla="*/ 1741887 w 2604760"/>
                  <a:gd name="connsiteY3343" fmla="*/ 712408 h 1310219"/>
                  <a:gd name="connsiteX3344" fmla="*/ 1742413 w 2604760"/>
                  <a:gd name="connsiteY3344" fmla="*/ 709335 h 1310219"/>
                  <a:gd name="connsiteX3345" fmla="*/ 1742931 w 2604760"/>
                  <a:gd name="connsiteY3345" fmla="*/ 709811 h 1310219"/>
                  <a:gd name="connsiteX3346" fmla="*/ 1743449 w 2604760"/>
                  <a:gd name="connsiteY3346" fmla="*/ 713778 h 1310219"/>
                  <a:gd name="connsiteX3347" fmla="*/ 1743975 w 2604760"/>
                  <a:gd name="connsiteY3347" fmla="*/ 720525 h 1310219"/>
                  <a:gd name="connsiteX3348" fmla="*/ 1744493 w 2604760"/>
                  <a:gd name="connsiteY3348" fmla="*/ 728733 h 1310219"/>
                  <a:gd name="connsiteX3349" fmla="*/ 1745019 w 2604760"/>
                  <a:gd name="connsiteY3349" fmla="*/ 736758 h 1310219"/>
                  <a:gd name="connsiteX3350" fmla="*/ 1745536 w 2604760"/>
                  <a:gd name="connsiteY3350" fmla="*/ 742862 h 1310219"/>
                  <a:gd name="connsiteX3351" fmla="*/ 1746054 w 2604760"/>
                  <a:gd name="connsiteY3351" fmla="*/ 745609 h 1310219"/>
                  <a:gd name="connsiteX3352" fmla="*/ 1746580 w 2604760"/>
                  <a:gd name="connsiteY3352" fmla="*/ 744122 h 1310219"/>
                  <a:gd name="connsiteX3353" fmla="*/ 1747098 w 2604760"/>
                  <a:gd name="connsiteY3353" fmla="*/ 738302 h 1310219"/>
                  <a:gd name="connsiteX3354" fmla="*/ 1747624 w 2604760"/>
                  <a:gd name="connsiteY3354" fmla="*/ 728875 h 1310219"/>
                  <a:gd name="connsiteX3355" fmla="*/ 1748142 w 2604760"/>
                  <a:gd name="connsiteY3355" fmla="*/ 717260 h 1310219"/>
                  <a:gd name="connsiteX3356" fmla="*/ 1748659 w 2604760"/>
                  <a:gd name="connsiteY3356" fmla="*/ 705377 h 1310219"/>
                  <a:gd name="connsiteX3357" fmla="*/ 1749185 w 2604760"/>
                  <a:gd name="connsiteY3357" fmla="*/ 695257 h 1310219"/>
                  <a:gd name="connsiteX3358" fmla="*/ 1749703 w 2604760"/>
                  <a:gd name="connsiteY3358" fmla="*/ 688635 h 1310219"/>
                  <a:gd name="connsiteX3359" fmla="*/ 1750229 w 2604760"/>
                  <a:gd name="connsiteY3359" fmla="*/ 686673 h 1310219"/>
                  <a:gd name="connsiteX3360" fmla="*/ 1750747 w 2604760"/>
                  <a:gd name="connsiteY3360" fmla="*/ 689637 h 1310219"/>
                  <a:gd name="connsiteX3361" fmla="*/ 1751265 w 2604760"/>
                  <a:gd name="connsiteY3361" fmla="*/ 696894 h 1310219"/>
                  <a:gd name="connsiteX3362" fmla="*/ 1751791 w 2604760"/>
                  <a:gd name="connsiteY3362" fmla="*/ 706981 h 1310219"/>
                  <a:gd name="connsiteX3363" fmla="*/ 1752308 w 2604760"/>
                  <a:gd name="connsiteY3363" fmla="*/ 717928 h 1310219"/>
                  <a:gd name="connsiteX3364" fmla="*/ 1752834 w 2604760"/>
                  <a:gd name="connsiteY3364" fmla="*/ 727564 h 1310219"/>
                  <a:gd name="connsiteX3365" fmla="*/ 1753352 w 2604760"/>
                  <a:gd name="connsiteY3365" fmla="*/ 733994 h 1310219"/>
                  <a:gd name="connsiteX3366" fmla="*/ 1753870 w 2604760"/>
                  <a:gd name="connsiteY3366" fmla="*/ 735897 h 1310219"/>
                  <a:gd name="connsiteX3367" fmla="*/ 1754396 w 2604760"/>
                  <a:gd name="connsiteY3367" fmla="*/ 732808 h 1310219"/>
                  <a:gd name="connsiteX3368" fmla="*/ 1754914 w 2604760"/>
                  <a:gd name="connsiteY3368" fmla="*/ 725201 h 1310219"/>
                  <a:gd name="connsiteX3369" fmla="*/ 1755440 w 2604760"/>
                  <a:gd name="connsiteY3369" fmla="*/ 714387 h 1310219"/>
                  <a:gd name="connsiteX3370" fmla="*/ 1755957 w 2604760"/>
                  <a:gd name="connsiteY3370" fmla="*/ 702271 h 1310219"/>
                  <a:gd name="connsiteX3371" fmla="*/ 1756475 w 2604760"/>
                  <a:gd name="connsiteY3371" fmla="*/ 690973 h 1310219"/>
                  <a:gd name="connsiteX3372" fmla="*/ 1757001 w 2604760"/>
                  <a:gd name="connsiteY3372" fmla="*/ 682464 h 1310219"/>
                  <a:gd name="connsiteX3373" fmla="*/ 1757519 w 2604760"/>
                  <a:gd name="connsiteY3373" fmla="*/ 678214 h 1310219"/>
                  <a:gd name="connsiteX3374" fmla="*/ 1758045 w 2604760"/>
                  <a:gd name="connsiteY3374" fmla="*/ 678865 h 1310219"/>
                  <a:gd name="connsiteX3375" fmla="*/ 1758563 w 2604760"/>
                  <a:gd name="connsiteY3375" fmla="*/ 684159 h 1310219"/>
                  <a:gd name="connsiteX3376" fmla="*/ 1759080 w 2604760"/>
                  <a:gd name="connsiteY3376" fmla="*/ 692944 h 1310219"/>
                  <a:gd name="connsiteX3377" fmla="*/ 1759607 w 2604760"/>
                  <a:gd name="connsiteY3377" fmla="*/ 703499 h 1310219"/>
                  <a:gd name="connsiteX3378" fmla="*/ 1760124 w 2604760"/>
                  <a:gd name="connsiteY3378" fmla="*/ 713861 h 1310219"/>
                  <a:gd name="connsiteX3379" fmla="*/ 1760650 w 2604760"/>
                  <a:gd name="connsiteY3379" fmla="*/ 722178 h 1310219"/>
                  <a:gd name="connsiteX3380" fmla="*/ 1761168 w 2604760"/>
                  <a:gd name="connsiteY3380" fmla="*/ 727038 h 1310219"/>
                  <a:gd name="connsiteX3381" fmla="*/ 1761686 w 2604760"/>
                  <a:gd name="connsiteY3381" fmla="*/ 727739 h 1310219"/>
                  <a:gd name="connsiteX3382" fmla="*/ 1762212 w 2604760"/>
                  <a:gd name="connsiteY3382" fmla="*/ 724399 h 1310219"/>
                  <a:gd name="connsiteX3383" fmla="*/ 1762729 w 2604760"/>
                  <a:gd name="connsiteY3383" fmla="*/ 717894 h 1310219"/>
                  <a:gd name="connsiteX3384" fmla="*/ 1763255 w 2604760"/>
                  <a:gd name="connsiteY3384" fmla="*/ 709653 h 1310219"/>
                  <a:gd name="connsiteX3385" fmla="*/ 1763773 w 2604760"/>
                  <a:gd name="connsiteY3385" fmla="*/ 701319 h 1310219"/>
                  <a:gd name="connsiteX3386" fmla="*/ 1764291 w 2604760"/>
                  <a:gd name="connsiteY3386" fmla="*/ 694489 h 1310219"/>
                  <a:gd name="connsiteX3387" fmla="*/ 1764817 w 2604760"/>
                  <a:gd name="connsiteY3387" fmla="*/ 690439 h 1310219"/>
                  <a:gd name="connsiteX3388" fmla="*/ 1765335 w 2604760"/>
                  <a:gd name="connsiteY3388" fmla="*/ 689838 h 1310219"/>
                  <a:gd name="connsiteX3389" fmla="*/ 1765861 w 2604760"/>
                  <a:gd name="connsiteY3389" fmla="*/ 692652 h 1310219"/>
                  <a:gd name="connsiteX3390" fmla="*/ 1766379 w 2604760"/>
                  <a:gd name="connsiteY3390" fmla="*/ 698205 h 1310219"/>
                  <a:gd name="connsiteX3391" fmla="*/ 1766896 w 2604760"/>
                  <a:gd name="connsiteY3391" fmla="*/ 705369 h 1310219"/>
                  <a:gd name="connsiteX3392" fmla="*/ 1767422 w 2604760"/>
                  <a:gd name="connsiteY3392" fmla="*/ 712859 h 1310219"/>
                  <a:gd name="connsiteX3393" fmla="*/ 1767940 w 2604760"/>
                  <a:gd name="connsiteY3393" fmla="*/ 719456 h 1310219"/>
                  <a:gd name="connsiteX3394" fmla="*/ 1768466 w 2604760"/>
                  <a:gd name="connsiteY3394" fmla="*/ 724165 h 1310219"/>
                  <a:gd name="connsiteX3395" fmla="*/ 1768984 w 2604760"/>
                  <a:gd name="connsiteY3395" fmla="*/ 726470 h 1310219"/>
                  <a:gd name="connsiteX3396" fmla="*/ 1769502 w 2604760"/>
                  <a:gd name="connsiteY3396" fmla="*/ 726420 h 1310219"/>
                  <a:gd name="connsiteX3397" fmla="*/ 1770028 w 2604760"/>
                  <a:gd name="connsiteY3397" fmla="*/ 724550 h 1310219"/>
                  <a:gd name="connsiteX3398" fmla="*/ 1770545 w 2604760"/>
                  <a:gd name="connsiteY3398" fmla="*/ 721719 h 1310219"/>
                  <a:gd name="connsiteX3399" fmla="*/ 1771071 w 2604760"/>
                  <a:gd name="connsiteY3399" fmla="*/ 718846 h 1310219"/>
                  <a:gd name="connsiteX3400" fmla="*/ 1771589 w 2604760"/>
                  <a:gd name="connsiteY3400" fmla="*/ 716750 h 1310219"/>
                  <a:gd name="connsiteX3401" fmla="*/ 1772107 w 2604760"/>
                  <a:gd name="connsiteY3401" fmla="*/ 715991 h 1310219"/>
                  <a:gd name="connsiteX3402" fmla="*/ 1772633 w 2604760"/>
                  <a:gd name="connsiteY3402" fmla="*/ 716792 h 1310219"/>
                  <a:gd name="connsiteX3403" fmla="*/ 1773150 w 2604760"/>
                  <a:gd name="connsiteY3403" fmla="*/ 718972 h 1310219"/>
                  <a:gd name="connsiteX3404" fmla="*/ 1773677 w 2604760"/>
                  <a:gd name="connsiteY3404" fmla="*/ 722019 h 1310219"/>
                  <a:gd name="connsiteX3405" fmla="*/ 1774194 w 2604760"/>
                  <a:gd name="connsiteY3405" fmla="*/ 725268 h 1310219"/>
                  <a:gd name="connsiteX3406" fmla="*/ 1774712 w 2604760"/>
                  <a:gd name="connsiteY3406" fmla="*/ 728123 h 1310219"/>
                  <a:gd name="connsiteX3407" fmla="*/ 1775238 w 2604760"/>
                  <a:gd name="connsiteY3407" fmla="*/ 730144 h 1310219"/>
                  <a:gd name="connsiteX3408" fmla="*/ 1775756 w 2604760"/>
                  <a:gd name="connsiteY3408" fmla="*/ 731163 h 1310219"/>
                  <a:gd name="connsiteX3409" fmla="*/ 1776282 w 2604760"/>
                  <a:gd name="connsiteY3409" fmla="*/ 731263 h 1310219"/>
                  <a:gd name="connsiteX3410" fmla="*/ 1776800 w 2604760"/>
                  <a:gd name="connsiteY3410" fmla="*/ 730871 h 1310219"/>
                  <a:gd name="connsiteX3411" fmla="*/ 1777317 w 2604760"/>
                  <a:gd name="connsiteY3411" fmla="*/ 730612 h 1310219"/>
                  <a:gd name="connsiteX3412" fmla="*/ 1777843 w 2604760"/>
                  <a:gd name="connsiteY3412" fmla="*/ 731121 h 1310219"/>
                  <a:gd name="connsiteX3413" fmla="*/ 1778361 w 2604760"/>
                  <a:gd name="connsiteY3413" fmla="*/ 732816 h 1310219"/>
                  <a:gd name="connsiteX3414" fmla="*/ 1778887 w 2604760"/>
                  <a:gd name="connsiteY3414" fmla="*/ 735772 h 1310219"/>
                  <a:gd name="connsiteX3415" fmla="*/ 1779405 w 2604760"/>
                  <a:gd name="connsiteY3415" fmla="*/ 739755 h 1310219"/>
                  <a:gd name="connsiteX3416" fmla="*/ 1779923 w 2604760"/>
                  <a:gd name="connsiteY3416" fmla="*/ 744265 h 1310219"/>
                  <a:gd name="connsiteX3417" fmla="*/ 1780449 w 2604760"/>
                  <a:gd name="connsiteY3417" fmla="*/ 748557 h 1310219"/>
                  <a:gd name="connsiteX3418" fmla="*/ 1780966 w 2604760"/>
                  <a:gd name="connsiteY3418" fmla="*/ 751822 h 1310219"/>
                  <a:gd name="connsiteX3419" fmla="*/ 1781493 w 2604760"/>
                  <a:gd name="connsiteY3419" fmla="*/ 753366 h 1310219"/>
                  <a:gd name="connsiteX3420" fmla="*/ 1782010 w 2604760"/>
                  <a:gd name="connsiteY3420" fmla="*/ 752815 h 1310219"/>
                  <a:gd name="connsiteX3421" fmla="*/ 1782528 w 2604760"/>
                  <a:gd name="connsiteY3421" fmla="*/ 750243 h 1310219"/>
                  <a:gd name="connsiteX3422" fmla="*/ 1783054 w 2604760"/>
                  <a:gd name="connsiteY3422" fmla="*/ 746135 h 1310219"/>
                  <a:gd name="connsiteX3423" fmla="*/ 1783572 w 2604760"/>
                  <a:gd name="connsiteY3423" fmla="*/ 741367 h 1310219"/>
                  <a:gd name="connsiteX3424" fmla="*/ 1784098 w 2604760"/>
                  <a:gd name="connsiteY3424" fmla="*/ 737016 h 1310219"/>
                  <a:gd name="connsiteX3425" fmla="*/ 1784616 w 2604760"/>
                  <a:gd name="connsiteY3425" fmla="*/ 734219 h 1310219"/>
                  <a:gd name="connsiteX3426" fmla="*/ 1785133 w 2604760"/>
                  <a:gd name="connsiteY3426" fmla="*/ 733902 h 1310219"/>
                  <a:gd name="connsiteX3427" fmla="*/ 1785659 w 2604760"/>
                  <a:gd name="connsiteY3427" fmla="*/ 736474 h 1310219"/>
                  <a:gd name="connsiteX3428" fmla="*/ 1786177 w 2604760"/>
                  <a:gd name="connsiteY3428" fmla="*/ 741784 h 1310219"/>
                  <a:gd name="connsiteX3429" fmla="*/ 1786703 w 2604760"/>
                  <a:gd name="connsiteY3429" fmla="*/ 749149 h 1310219"/>
                  <a:gd name="connsiteX3430" fmla="*/ 1787221 w 2604760"/>
                  <a:gd name="connsiteY3430" fmla="*/ 757450 h 1310219"/>
                  <a:gd name="connsiteX3431" fmla="*/ 1787738 w 2604760"/>
                  <a:gd name="connsiteY3431" fmla="*/ 765307 h 1310219"/>
                  <a:gd name="connsiteX3432" fmla="*/ 1788265 w 2604760"/>
                  <a:gd name="connsiteY3432" fmla="*/ 771303 h 1310219"/>
                  <a:gd name="connsiteX3433" fmla="*/ 1788782 w 2604760"/>
                  <a:gd name="connsiteY3433" fmla="*/ 774234 h 1310219"/>
                  <a:gd name="connsiteX3434" fmla="*/ 1789308 w 2604760"/>
                  <a:gd name="connsiteY3434" fmla="*/ 773440 h 1310219"/>
                  <a:gd name="connsiteX3435" fmla="*/ 1789826 w 2604760"/>
                  <a:gd name="connsiteY3435" fmla="*/ 768931 h 1310219"/>
                  <a:gd name="connsiteX3436" fmla="*/ 1790344 w 2604760"/>
                  <a:gd name="connsiteY3436" fmla="*/ 761424 h 1310219"/>
                  <a:gd name="connsiteX3437" fmla="*/ 1790870 w 2604760"/>
                  <a:gd name="connsiteY3437" fmla="*/ 752206 h 1310219"/>
                  <a:gd name="connsiteX3438" fmla="*/ 1791388 w 2604760"/>
                  <a:gd name="connsiteY3438" fmla="*/ 742953 h 1310219"/>
                  <a:gd name="connsiteX3439" fmla="*/ 1791914 w 2604760"/>
                  <a:gd name="connsiteY3439" fmla="*/ 735396 h 1310219"/>
                  <a:gd name="connsiteX3440" fmla="*/ 1792431 w 2604760"/>
                  <a:gd name="connsiteY3440" fmla="*/ 730988 h 1310219"/>
                  <a:gd name="connsiteX3441" fmla="*/ 1792949 w 2604760"/>
                  <a:gd name="connsiteY3441" fmla="*/ 730620 h 1310219"/>
                  <a:gd name="connsiteX3442" fmla="*/ 1793475 w 2604760"/>
                  <a:gd name="connsiteY3442" fmla="*/ 734445 h 1310219"/>
                  <a:gd name="connsiteX3443" fmla="*/ 1793993 w 2604760"/>
                  <a:gd name="connsiteY3443" fmla="*/ 741860 h 1310219"/>
                  <a:gd name="connsiteX3444" fmla="*/ 1794519 w 2604760"/>
                  <a:gd name="connsiteY3444" fmla="*/ 751588 h 1310219"/>
                  <a:gd name="connsiteX3445" fmla="*/ 1795036 w 2604760"/>
                  <a:gd name="connsiteY3445" fmla="*/ 761875 h 1310219"/>
                  <a:gd name="connsiteX3446" fmla="*/ 1795554 w 2604760"/>
                  <a:gd name="connsiteY3446" fmla="*/ 770810 h 1310219"/>
                  <a:gd name="connsiteX3447" fmla="*/ 1796080 w 2604760"/>
                  <a:gd name="connsiteY3447" fmla="*/ 776655 h 1310219"/>
                  <a:gd name="connsiteX3448" fmla="*/ 1796598 w 2604760"/>
                  <a:gd name="connsiteY3448" fmla="*/ 778233 h 1310219"/>
                  <a:gd name="connsiteX3449" fmla="*/ 1797124 w 2604760"/>
                  <a:gd name="connsiteY3449" fmla="*/ 775110 h 1310219"/>
                  <a:gd name="connsiteX3450" fmla="*/ 1797642 w 2604760"/>
                  <a:gd name="connsiteY3450" fmla="*/ 767720 h 1310219"/>
                  <a:gd name="connsiteX3451" fmla="*/ 1798160 w 2604760"/>
                  <a:gd name="connsiteY3451" fmla="*/ 757283 h 1310219"/>
                  <a:gd name="connsiteX3452" fmla="*/ 1798686 w 2604760"/>
                  <a:gd name="connsiteY3452" fmla="*/ 745567 h 1310219"/>
                  <a:gd name="connsiteX3453" fmla="*/ 1799203 w 2604760"/>
                  <a:gd name="connsiteY3453" fmla="*/ 734562 h 1310219"/>
                  <a:gd name="connsiteX3454" fmla="*/ 1799729 w 2604760"/>
                  <a:gd name="connsiteY3454" fmla="*/ 726103 h 1310219"/>
                  <a:gd name="connsiteX3455" fmla="*/ 1800247 w 2604760"/>
                  <a:gd name="connsiteY3455" fmla="*/ 721585 h 1310219"/>
                  <a:gd name="connsiteX3456" fmla="*/ 1800765 w 2604760"/>
                  <a:gd name="connsiteY3456" fmla="*/ 721677 h 1310219"/>
                  <a:gd name="connsiteX3457" fmla="*/ 1801291 w 2604760"/>
                  <a:gd name="connsiteY3457" fmla="*/ 726195 h 1310219"/>
                  <a:gd name="connsiteX3458" fmla="*/ 1801809 w 2604760"/>
                  <a:gd name="connsiteY3458" fmla="*/ 734136 h 1310219"/>
                  <a:gd name="connsiteX3459" fmla="*/ 1802335 w 2604760"/>
                  <a:gd name="connsiteY3459" fmla="*/ 743855 h 1310219"/>
                  <a:gd name="connsiteX3460" fmla="*/ 1802852 w 2604760"/>
                  <a:gd name="connsiteY3460" fmla="*/ 753425 h 1310219"/>
                  <a:gd name="connsiteX3461" fmla="*/ 1803370 w 2604760"/>
                  <a:gd name="connsiteY3461" fmla="*/ 760965 h 1310219"/>
                  <a:gd name="connsiteX3462" fmla="*/ 1803896 w 2604760"/>
                  <a:gd name="connsiteY3462" fmla="*/ 765032 h 1310219"/>
                  <a:gd name="connsiteX3463" fmla="*/ 1804414 w 2604760"/>
                  <a:gd name="connsiteY3463" fmla="*/ 764823 h 1310219"/>
                  <a:gd name="connsiteX3464" fmla="*/ 1804940 w 2604760"/>
                  <a:gd name="connsiteY3464" fmla="*/ 760339 h 1310219"/>
                  <a:gd name="connsiteX3465" fmla="*/ 1805458 w 2604760"/>
                  <a:gd name="connsiteY3465" fmla="*/ 752347 h 1310219"/>
                  <a:gd name="connsiteX3466" fmla="*/ 1805976 w 2604760"/>
                  <a:gd name="connsiteY3466" fmla="*/ 742252 h 1310219"/>
                  <a:gd name="connsiteX3467" fmla="*/ 1806502 w 2604760"/>
                  <a:gd name="connsiteY3467" fmla="*/ 731747 h 1310219"/>
                  <a:gd name="connsiteX3468" fmla="*/ 1807019 w 2604760"/>
                  <a:gd name="connsiteY3468" fmla="*/ 722579 h 1310219"/>
                  <a:gd name="connsiteX3469" fmla="*/ 1807545 w 2604760"/>
                  <a:gd name="connsiteY3469" fmla="*/ 716183 h 1310219"/>
                  <a:gd name="connsiteX3470" fmla="*/ 1808063 w 2604760"/>
                  <a:gd name="connsiteY3470" fmla="*/ 713469 h 1310219"/>
                  <a:gd name="connsiteX3471" fmla="*/ 1808581 w 2604760"/>
                  <a:gd name="connsiteY3471" fmla="*/ 714613 h 1310219"/>
                  <a:gd name="connsiteX3472" fmla="*/ 1809107 w 2604760"/>
                  <a:gd name="connsiteY3472" fmla="*/ 718997 h 1310219"/>
                  <a:gd name="connsiteX3473" fmla="*/ 1809624 w 2604760"/>
                  <a:gd name="connsiteY3473" fmla="*/ 725443 h 1310219"/>
                  <a:gd name="connsiteX3474" fmla="*/ 1810151 w 2604760"/>
                  <a:gd name="connsiteY3474" fmla="*/ 732482 h 1310219"/>
                  <a:gd name="connsiteX3475" fmla="*/ 1810668 w 2604760"/>
                  <a:gd name="connsiteY3475" fmla="*/ 738670 h 1310219"/>
                  <a:gd name="connsiteX3476" fmla="*/ 1811186 w 2604760"/>
                  <a:gd name="connsiteY3476" fmla="*/ 742853 h 1310219"/>
                  <a:gd name="connsiteX3477" fmla="*/ 1811712 w 2604760"/>
                  <a:gd name="connsiteY3477" fmla="*/ 744298 h 1310219"/>
                  <a:gd name="connsiteX3478" fmla="*/ 1812230 w 2604760"/>
                  <a:gd name="connsiteY3478" fmla="*/ 742820 h 1310219"/>
                  <a:gd name="connsiteX3479" fmla="*/ 1812756 w 2604760"/>
                  <a:gd name="connsiteY3479" fmla="*/ 738820 h 1310219"/>
                  <a:gd name="connsiteX3480" fmla="*/ 1813274 w 2604760"/>
                  <a:gd name="connsiteY3480" fmla="*/ 733184 h 1310219"/>
                  <a:gd name="connsiteX3481" fmla="*/ 1813791 w 2604760"/>
                  <a:gd name="connsiteY3481" fmla="*/ 727021 h 1310219"/>
                  <a:gd name="connsiteX3482" fmla="*/ 1814317 w 2604760"/>
                  <a:gd name="connsiteY3482" fmla="*/ 721418 h 1310219"/>
                  <a:gd name="connsiteX3483" fmla="*/ 1814835 w 2604760"/>
                  <a:gd name="connsiteY3483" fmla="*/ 717310 h 1310219"/>
                  <a:gd name="connsiteX3484" fmla="*/ 1815361 w 2604760"/>
                  <a:gd name="connsiteY3484" fmla="*/ 715247 h 1310219"/>
                  <a:gd name="connsiteX3485" fmla="*/ 1815879 w 2604760"/>
                  <a:gd name="connsiteY3485" fmla="*/ 715306 h 1310219"/>
                  <a:gd name="connsiteX3486" fmla="*/ 1816397 w 2604760"/>
                  <a:gd name="connsiteY3486" fmla="*/ 717068 h 1310219"/>
                  <a:gd name="connsiteX3487" fmla="*/ 1816923 w 2604760"/>
                  <a:gd name="connsiteY3487" fmla="*/ 719765 h 1310219"/>
                  <a:gd name="connsiteX3488" fmla="*/ 1817440 w 2604760"/>
                  <a:gd name="connsiteY3488" fmla="*/ 722579 h 1310219"/>
                  <a:gd name="connsiteX3489" fmla="*/ 1817966 w 2604760"/>
                  <a:gd name="connsiteY3489" fmla="*/ 724817 h 1310219"/>
                  <a:gd name="connsiteX3490" fmla="*/ 1818484 w 2604760"/>
                  <a:gd name="connsiteY3490" fmla="*/ 726036 h 1310219"/>
                  <a:gd name="connsiteX3491" fmla="*/ 1819002 w 2604760"/>
                  <a:gd name="connsiteY3491" fmla="*/ 726086 h 1310219"/>
                  <a:gd name="connsiteX3492" fmla="*/ 1819528 w 2604760"/>
                  <a:gd name="connsiteY3492" fmla="*/ 725109 h 1310219"/>
                  <a:gd name="connsiteX3493" fmla="*/ 1820046 w 2604760"/>
                  <a:gd name="connsiteY3493" fmla="*/ 723581 h 1310219"/>
                  <a:gd name="connsiteX3494" fmla="*/ 1820572 w 2604760"/>
                  <a:gd name="connsiteY3494" fmla="*/ 722128 h 1310219"/>
                  <a:gd name="connsiteX3495" fmla="*/ 1821089 w 2604760"/>
                  <a:gd name="connsiteY3495" fmla="*/ 721335 h 1310219"/>
                  <a:gd name="connsiteX3496" fmla="*/ 1821607 w 2604760"/>
                  <a:gd name="connsiteY3496" fmla="*/ 721577 h 1310219"/>
                  <a:gd name="connsiteX3497" fmla="*/ 1822133 w 2604760"/>
                  <a:gd name="connsiteY3497" fmla="*/ 722896 h 1310219"/>
                  <a:gd name="connsiteX3498" fmla="*/ 1822651 w 2604760"/>
                  <a:gd name="connsiteY3498" fmla="*/ 725026 h 1310219"/>
                  <a:gd name="connsiteX3499" fmla="*/ 1823177 w 2604760"/>
                  <a:gd name="connsiteY3499" fmla="*/ 727480 h 1310219"/>
                  <a:gd name="connsiteX3500" fmla="*/ 1823695 w 2604760"/>
                  <a:gd name="connsiteY3500" fmla="*/ 729576 h 1310219"/>
                  <a:gd name="connsiteX3501" fmla="*/ 1824212 w 2604760"/>
                  <a:gd name="connsiteY3501" fmla="*/ 730654 h 1310219"/>
                  <a:gd name="connsiteX3502" fmla="*/ 1824738 w 2604760"/>
                  <a:gd name="connsiteY3502" fmla="*/ 730244 h 1310219"/>
                  <a:gd name="connsiteX3503" fmla="*/ 1825256 w 2604760"/>
                  <a:gd name="connsiteY3503" fmla="*/ 728274 h 1310219"/>
                  <a:gd name="connsiteX3504" fmla="*/ 1825782 w 2604760"/>
                  <a:gd name="connsiteY3504" fmla="*/ 725034 h 1310219"/>
                  <a:gd name="connsiteX3505" fmla="*/ 1826300 w 2604760"/>
                  <a:gd name="connsiteY3505" fmla="*/ 721176 h 1310219"/>
                  <a:gd name="connsiteX3506" fmla="*/ 1826818 w 2604760"/>
                  <a:gd name="connsiteY3506" fmla="*/ 717560 h 1310219"/>
                  <a:gd name="connsiteX3507" fmla="*/ 1827344 w 2604760"/>
                  <a:gd name="connsiteY3507" fmla="*/ 715147 h 1310219"/>
                  <a:gd name="connsiteX3508" fmla="*/ 1827861 w 2604760"/>
                  <a:gd name="connsiteY3508" fmla="*/ 714813 h 1310219"/>
                  <a:gd name="connsiteX3509" fmla="*/ 1828388 w 2604760"/>
                  <a:gd name="connsiteY3509" fmla="*/ 717059 h 1310219"/>
                  <a:gd name="connsiteX3510" fmla="*/ 1828905 w 2604760"/>
                  <a:gd name="connsiteY3510" fmla="*/ 721811 h 1310219"/>
                  <a:gd name="connsiteX3511" fmla="*/ 1829423 w 2604760"/>
                  <a:gd name="connsiteY3511" fmla="*/ 728441 h 1310219"/>
                  <a:gd name="connsiteX3512" fmla="*/ 1829949 w 2604760"/>
                  <a:gd name="connsiteY3512" fmla="*/ 735897 h 1310219"/>
                  <a:gd name="connsiteX3513" fmla="*/ 1830467 w 2604760"/>
                  <a:gd name="connsiteY3513" fmla="*/ 742903 h 1310219"/>
                  <a:gd name="connsiteX3514" fmla="*/ 1830993 w 2604760"/>
                  <a:gd name="connsiteY3514" fmla="*/ 748223 h 1310219"/>
                  <a:gd name="connsiteX3515" fmla="*/ 1831510 w 2604760"/>
                  <a:gd name="connsiteY3515" fmla="*/ 750836 h 1310219"/>
                  <a:gd name="connsiteX3516" fmla="*/ 1832028 w 2604760"/>
                  <a:gd name="connsiteY3516" fmla="*/ 750168 h 1310219"/>
                  <a:gd name="connsiteX3517" fmla="*/ 1832554 w 2604760"/>
                  <a:gd name="connsiteY3517" fmla="*/ 746277 h 1310219"/>
                  <a:gd name="connsiteX3518" fmla="*/ 1833072 w 2604760"/>
                  <a:gd name="connsiteY3518" fmla="*/ 739822 h 1310219"/>
                  <a:gd name="connsiteX3519" fmla="*/ 1833598 w 2604760"/>
                  <a:gd name="connsiteY3519" fmla="*/ 732006 h 1310219"/>
                  <a:gd name="connsiteX3520" fmla="*/ 1834116 w 2604760"/>
                  <a:gd name="connsiteY3520" fmla="*/ 724358 h 1310219"/>
                  <a:gd name="connsiteX3521" fmla="*/ 1834633 w 2604760"/>
                  <a:gd name="connsiteY3521" fmla="*/ 718504 h 1310219"/>
                  <a:gd name="connsiteX3522" fmla="*/ 1835160 w 2604760"/>
                  <a:gd name="connsiteY3522" fmla="*/ 715807 h 1310219"/>
                  <a:gd name="connsiteX3523" fmla="*/ 1835677 w 2604760"/>
                  <a:gd name="connsiteY3523" fmla="*/ 717118 h 1310219"/>
                  <a:gd name="connsiteX3524" fmla="*/ 1836203 w 2604760"/>
                  <a:gd name="connsiteY3524" fmla="*/ 722462 h 1310219"/>
                  <a:gd name="connsiteX3525" fmla="*/ 1836721 w 2604760"/>
                  <a:gd name="connsiteY3525" fmla="*/ 731113 h 1310219"/>
                  <a:gd name="connsiteX3526" fmla="*/ 1837239 w 2604760"/>
                  <a:gd name="connsiteY3526" fmla="*/ 741668 h 1310219"/>
                  <a:gd name="connsiteX3527" fmla="*/ 1837765 w 2604760"/>
                  <a:gd name="connsiteY3527" fmla="*/ 752414 h 1310219"/>
                  <a:gd name="connsiteX3528" fmla="*/ 1838283 w 2604760"/>
                  <a:gd name="connsiteY3528" fmla="*/ 761533 h 1310219"/>
                  <a:gd name="connsiteX3529" fmla="*/ 1838809 w 2604760"/>
                  <a:gd name="connsiteY3529" fmla="*/ 767495 h 1310219"/>
                  <a:gd name="connsiteX3530" fmla="*/ 1839326 w 2604760"/>
                  <a:gd name="connsiteY3530" fmla="*/ 769282 h 1310219"/>
                  <a:gd name="connsiteX3531" fmla="*/ 1839844 w 2604760"/>
                  <a:gd name="connsiteY3531" fmla="*/ 766610 h 1310219"/>
                  <a:gd name="connsiteX3532" fmla="*/ 1840370 w 2604760"/>
                  <a:gd name="connsiteY3532" fmla="*/ 760013 h 1310219"/>
                  <a:gd name="connsiteX3533" fmla="*/ 1840888 w 2604760"/>
                  <a:gd name="connsiteY3533" fmla="*/ 750744 h 1310219"/>
                  <a:gd name="connsiteX3534" fmla="*/ 1841414 w 2604760"/>
                  <a:gd name="connsiteY3534" fmla="*/ 740565 h 1310219"/>
                  <a:gd name="connsiteX3535" fmla="*/ 1841932 w 2604760"/>
                  <a:gd name="connsiteY3535" fmla="*/ 731422 h 1310219"/>
                  <a:gd name="connsiteX3536" fmla="*/ 1842449 w 2604760"/>
                  <a:gd name="connsiteY3536" fmla="*/ 725101 h 1310219"/>
                  <a:gd name="connsiteX3537" fmla="*/ 1842976 w 2604760"/>
                  <a:gd name="connsiteY3537" fmla="*/ 722829 h 1310219"/>
                  <a:gd name="connsiteX3538" fmla="*/ 1843493 w 2604760"/>
                  <a:gd name="connsiteY3538" fmla="*/ 725126 h 1310219"/>
                  <a:gd name="connsiteX3539" fmla="*/ 1844019 w 2604760"/>
                  <a:gd name="connsiteY3539" fmla="*/ 731631 h 1310219"/>
                  <a:gd name="connsiteX3540" fmla="*/ 1844537 w 2604760"/>
                  <a:gd name="connsiteY3540" fmla="*/ 741250 h 1310219"/>
                  <a:gd name="connsiteX3541" fmla="*/ 1845055 w 2604760"/>
                  <a:gd name="connsiteY3541" fmla="*/ 752306 h 1310219"/>
                  <a:gd name="connsiteX3542" fmla="*/ 1845581 w 2604760"/>
                  <a:gd name="connsiteY3542" fmla="*/ 762877 h 1310219"/>
                  <a:gd name="connsiteX3543" fmla="*/ 1846098 w 2604760"/>
                  <a:gd name="connsiteY3543" fmla="*/ 771152 h 1310219"/>
                  <a:gd name="connsiteX3544" fmla="*/ 1846624 w 2604760"/>
                  <a:gd name="connsiteY3544" fmla="*/ 775728 h 1310219"/>
                  <a:gd name="connsiteX3545" fmla="*/ 1847142 w 2604760"/>
                  <a:gd name="connsiteY3545" fmla="*/ 775912 h 1310219"/>
                  <a:gd name="connsiteX3546" fmla="*/ 1847660 w 2604760"/>
                  <a:gd name="connsiteY3546" fmla="*/ 771812 h 1310219"/>
                  <a:gd name="connsiteX3547" fmla="*/ 1848186 w 2604760"/>
                  <a:gd name="connsiteY3547" fmla="*/ 764305 h 1310219"/>
                  <a:gd name="connsiteX3548" fmla="*/ 1848704 w 2604760"/>
                  <a:gd name="connsiteY3548" fmla="*/ 754869 h 1310219"/>
                  <a:gd name="connsiteX3549" fmla="*/ 1849230 w 2604760"/>
                  <a:gd name="connsiteY3549" fmla="*/ 745241 h 1310219"/>
                  <a:gd name="connsiteX3550" fmla="*/ 1849747 w 2604760"/>
                  <a:gd name="connsiteY3550" fmla="*/ 737133 h 1310219"/>
                  <a:gd name="connsiteX3551" fmla="*/ 1850265 w 2604760"/>
                  <a:gd name="connsiteY3551" fmla="*/ 731898 h 1310219"/>
                  <a:gd name="connsiteX3552" fmla="*/ 1850791 w 2604760"/>
                  <a:gd name="connsiteY3552" fmla="*/ 730370 h 1310219"/>
                  <a:gd name="connsiteX3553" fmla="*/ 1851309 w 2604760"/>
                  <a:gd name="connsiteY3553" fmla="*/ 732699 h 1310219"/>
                  <a:gd name="connsiteX3554" fmla="*/ 1851835 w 2604760"/>
                  <a:gd name="connsiteY3554" fmla="*/ 738319 h 1310219"/>
                  <a:gd name="connsiteX3555" fmla="*/ 1852353 w 2604760"/>
                  <a:gd name="connsiteY3555" fmla="*/ 746043 h 1310219"/>
                  <a:gd name="connsiteX3556" fmla="*/ 1852871 w 2604760"/>
                  <a:gd name="connsiteY3556" fmla="*/ 754343 h 1310219"/>
                  <a:gd name="connsiteX3557" fmla="*/ 1853397 w 2604760"/>
                  <a:gd name="connsiteY3557" fmla="*/ 761633 h 1310219"/>
                  <a:gd name="connsiteX3558" fmla="*/ 1853914 w 2604760"/>
                  <a:gd name="connsiteY3558" fmla="*/ 766643 h 1310219"/>
                  <a:gd name="connsiteX3559" fmla="*/ 1854440 w 2604760"/>
                  <a:gd name="connsiteY3559" fmla="*/ 768572 h 1310219"/>
                  <a:gd name="connsiteX3560" fmla="*/ 1854958 w 2604760"/>
                  <a:gd name="connsiteY3560" fmla="*/ 767228 h 1310219"/>
                  <a:gd name="connsiteX3561" fmla="*/ 1855476 w 2604760"/>
                  <a:gd name="connsiteY3561" fmla="*/ 763053 h 1310219"/>
                  <a:gd name="connsiteX3562" fmla="*/ 1856002 w 2604760"/>
                  <a:gd name="connsiteY3562" fmla="*/ 756982 h 1310219"/>
                  <a:gd name="connsiteX3563" fmla="*/ 1856519 w 2604760"/>
                  <a:gd name="connsiteY3563" fmla="*/ 750193 h 1310219"/>
                  <a:gd name="connsiteX3564" fmla="*/ 1857046 w 2604760"/>
                  <a:gd name="connsiteY3564" fmla="*/ 743872 h 1310219"/>
                  <a:gd name="connsiteX3565" fmla="*/ 1857563 w 2604760"/>
                  <a:gd name="connsiteY3565" fmla="*/ 738995 h 1310219"/>
                  <a:gd name="connsiteX3566" fmla="*/ 1858081 w 2604760"/>
                  <a:gd name="connsiteY3566" fmla="*/ 736223 h 1310219"/>
                  <a:gd name="connsiteX3567" fmla="*/ 1858607 w 2604760"/>
                  <a:gd name="connsiteY3567" fmla="*/ 735789 h 1310219"/>
                  <a:gd name="connsiteX3568" fmla="*/ 1859125 w 2604760"/>
                  <a:gd name="connsiteY3568" fmla="*/ 737451 h 1310219"/>
                  <a:gd name="connsiteX3569" fmla="*/ 1859651 w 2604760"/>
                  <a:gd name="connsiteY3569" fmla="*/ 740540 h 1310219"/>
                  <a:gd name="connsiteX3570" fmla="*/ 1860169 w 2604760"/>
                  <a:gd name="connsiteY3570" fmla="*/ 744106 h 1310219"/>
                  <a:gd name="connsiteX3571" fmla="*/ 1860686 w 2604760"/>
                  <a:gd name="connsiteY3571" fmla="*/ 747262 h 1310219"/>
                  <a:gd name="connsiteX3572" fmla="*/ 1861212 w 2604760"/>
                  <a:gd name="connsiteY3572" fmla="*/ 749316 h 1310219"/>
                  <a:gd name="connsiteX3573" fmla="*/ 1861730 w 2604760"/>
                  <a:gd name="connsiteY3573" fmla="*/ 749918 h 1310219"/>
                  <a:gd name="connsiteX3574" fmla="*/ 1862256 w 2604760"/>
                  <a:gd name="connsiteY3574" fmla="*/ 749058 h 1310219"/>
                  <a:gd name="connsiteX3575" fmla="*/ 1862774 w 2604760"/>
                  <a:gd name="connsiteY3575" fmla="*/ 747054 h 1310219"/>
                  <a:gd name="connsiteX3576" fmla="*/ 1863292 w 2604760"/>
                  <a:gd name="connsiteY3576" fmla="*/ 744490 h 1310219"/>
                  <a:gd name="connsiteX3577" fmla="*/ 1863818 w 2604760"/>
                  <a:gd name="connsiteY3577" fmla="*/ 742010 h 1310219"/>
                  <a:gd name="connsiteX3578" fmla="*/ 1864335 w 2604760"/>
                  <a:gd name="connsiteY3578" fmla="*/ 740156 h 1310219"/>
                  <a:gd name="connsiteX3579" fmla="*/ 1864861 w 2604760"/>
                  <a:gd name="connsiteY3579" fmla="*/ 739171 h 1310219"/>
                  <a:gd name="connsiteX3580" fmla="*/ 1865379 w 2604760"/>
                  <a:gd name="connsiteY3580" fmla="*/ 739062 h 1310219"/>
                  <a:gd name="connsiteX3581" fmla="*/ 1865897 w 2604760"/>
                  <a:gd name="connsiteY3581" fmla="*/ 739572 h 1310219"/>
                  <a:gd name="connsiteX3582" fmla="*/ 1866423 w 2604760"/>
                  <a:gd name="connsiteY3582" fmla="*/ 740265 h 1310219"/>
                  <a:gd name="connsiteX3583" fmla="*/ 1866941 w 2604760"/>
                  <a:gd name="connsiteY3583" fmla="*/ 740565 h 1310219"/>
                  <a:gd name="connsiteX3584" fmla="*/ 1867467 w 2604760"/>
                  <a:gd name="connsiteY3584" fmla="*/ 739972 h 1310219"/>
                  <a:gd name="connsiteX3585" fmla="*/ 1867984 w 2604760"/>
                  <a:gd name="connsiteY3585" fmla="*/ 738219 h 1310219"/>
                  <a:gd name="connsiteX3586" fmla="*/ 1868502 w 2604760"/>
                  <a:gd name="connsiteY3586" fmla="*/ 735413 h 1310219"/>
                  <a:gd name="connsiteX3587" fmla="*/ 1869028 w 2604760"/>
                  <a:gd name="connsiteY3587" fmla="*/ 731965 h 1310219"/>
                  <a:gd name="connsiteX3588" fmla="*/ 1869546 w 2604760"/>
                  <a:gd name="connsiteY3588" fmla="*/ 728499 h 1310219"/>
                  <a:gd name="connsiteX3589" fmla="*/ 1870072 w 2604760"/>
                  <a:gd name="connsiteY3589" fmla="*/ 725727 h 1310219"/>
                  <a:gd name="connsiteX3590" fmla="*/ 1870590 w 2604760"/>
                  <a:gd name="connsiteY3590" fmla="*/ 724349 h 1310219"/>
                  <a:gd name="connsiteX3591" fmla="*/ 1871107 w 2604760"/>
                  <a:gd name="connsiteY3591" fmla="*/ 724850 h 1310219"/>
                  <a:gd name="connsiteX3592" fmla="*/ 1871633 w 2604760"/>
                  <a:gd name="connsiteY3592" fmla="*/ 727347 h 1310219"/>
                  <a:gd name="connsiteX3593" fmla="*/ 1872151 w 2604760"/>
                  <a:gd name="connsiteY3593" fmla="*/ 731464 h 1310219"/>
                  <a:gd name="connsiteX3594" fmla="*/ 1872677 w 2604760"/>
                  <a:gd name="connsiteY3594" fmla="*/ 736390 h 1310219"/>
                  <a:gd name="connsiteX3595" fmla="*/ 1873195 w 2604760"/>
                  <a:gd name="connsiteY3595" fmla="*/ 741083 h 1310219"/>
                  <a:gd name="connsiteX3596" fmla="*/ 1873713 w 2604760"/>
                  <a:gd name="connsiteY3596" fmla="*/ 744457 h 1310219"/>
                  <a:gd name="connsiteX3597" fmla="*/ 1874239 w 2604760"/>
                  <a:gd name="connsiteY3597" fmla="*/ 745592 h 1310219"/>
                  <a:gd name="connsiteX3598" fmla="*/ 1874757 w 2604760"/>
                  <a:gd name="connsiteY3598" fmla="*/ 743922 h 1310219"/>
                  <a:gd name="connsiteX3599" fmla="*/ 1875283 w 2604760"/>
                  <a:gd name="connsiteY3599" fmla="*/ 739438 h 1310219"/>
                  <a:gd name="connsiteX3600" fmla="*/ 1875800 w 2604760"/>
                  <a:gd name="connsiteY3600" fmla="*/ 732749 h 1310219"/>
                  <a:gd name="connsiteX3601" fmla="*/ 1876318 w 2604760"/>
                  <a:gd name="connsiteY3601" fmla="*/ 724934 h 1310219"/>
                  <a:gd name="connsiteX3602" fmla="*/ 1876844 w 2604760"/>
                  <a:gd name="connsiteY3602" fmla="*/ 717343 h 1310219"/>
                  <a:gd name="connsiteX3603" fmla="*/ 1877362 w 2604760"/>
                  <a:gd name="connsiteY3603" fmla="*/ 711356 h 1310219"/>
                  <a:gd name="connsiteX3604" fmla="*/ 1877888 w 2604760"/>
                  <a:gd name="connsiteY3604" fmla="*/ 708183 h 1310219"/>
                  <a:gd name="connsiteX3605" fmla="*/ 1878405 w 2604760"/>
                  <a:gd name="connsiteY3605" fmla="*/ 708609 h 1310219"/>
                  <a:gd name="connsiteX3606" fmla="*/ 1878923 w 2604760"/>
                  <a:gd name="connsiteY3606" fmla="*/ 712751 h 1310219"/>
                  <a:gd name="connsiteX3607" fmla="*/ 1879449 w 2604760"/>
                  <a:gd name="connsiteY3607" fmla="*/ 720007 h 1310219"/>
                  <a:gd name="connsiteX3608" fmla="*/ 1879967 w 2604760"/>
                  <a:gd name="connsiteY3608" fmla="*/ 729117 h 1310219"/>
                  <a:gd name="connsiteX3609" fmla="*/ 1880493 w 2604760"/>
                  <a:gd name="connsiteY3609" fmla="*/ 738403 h 1310219"/>
                  <a:gd name="connsiteX3610" fmla="*/ 1881011 w 2604760"/>
                  <a:gd name="connsiteY3610" fmla="*/ 746143 h 1310219"/>
                  <a:gd name="connsiteX3611" fmla="*/ 1881528 w 2604760"/>
                  <a:gd name="connsiteY3611" fmla="*/ 750836 h 1310219"/>
                  <a:gd name="connsiteX3612" fmla="*/ 1882055 w 2604760"/>
                  <a:gd name="connsiteY3612" fmla="*/ 751487 h 1310219"/>
                  <a:gd name="connsiteX3613" fmla="*/ 1882572 w 2604760"/>
                  <a:gd name="connsiteY3613" fmla="*/ 747880 h 1310219"/>
                  <a:gd name="connsiteX3614" fmla="*/ 1883098 w 2604760"/>
                  <a:gd name="connsiteY3614" fmla="*/ 740557 h 1310219"/>
                  <a:gd name="connsiteX3615" fmla="*/ 1883616 w 2604760"/>
                  <a:gd name="connsiteY3615" fmla="*/ 730812 h 1310219"/>
                  <a:gd name="connsiteX3616" fmla="*/ 1884134 w 2604760"/>
                  <a:gd name="connsiteY3616" fmla="*/ 720383 h 1310219"/>
                  <a:gd name="connsiteX3617" fmla="*/ 1884660 w 2604760"/>
                  <a:gd name="connsiteY3617" fmla="*/ 711156 h 1310219"/>
                  <a:gd name="connsiteX3618" fmla="*/ 1885178 w 2604760"/>
                  <a:gd name="connsiteY3618" fmla="*/ 704851 h 1310219"/>
                  <a:gd name="connsiteX3619" fmla="*/ 1885704 w 2604760"/>
                  <a:gd name="connsiteY3619" fmla="*/ 702714 h 1310219"/>
                  <a:gd name="connsiteX3620" fmla="*/ 1886221 w 2604760"/>
                  <a:gd name="connsiteY3620" fmla="*/ 705202 h 1310219"/>
                  <a:gd name="connsiteX3621" fmla="*/ 1886739 w 2604760"/>
                  <a:gd name="connsiteY3621" fmla="*/ 711957 h 1310219"/>
                  <a:gd name="connsiteX3622" fmla="*/ 1887265 w 2604760"/>
                  <a:gd name="connsiteY3622" fmla="*/ 721794 h 1310219"/>
                  <a:gd name="connsiteX3623" fmla="*/ 1887783 w 2604760"/>
                  <a:gd name="connsiteY3623" fmla="*/ 732992 h 1310219"/>
                  <a:gd name="connsiteX3624" fmla="*/ 1888309 w 2604760"/>
                  <a:gd name="connsiteY3624" fmla="*/ 743563 h 1310219"/>
                  <a:gd name="connsiteX3625" fmla="*/ 1888827 w 2604760"/>
                  <a:gd name="connsiteY3625" fmla="*/ 751663 h 1310219"/>
                  <a:gd name="connsiteX3626" fmla="*/ 1889344 w 2604760"/>
                  <a:gd name="connsiteY3626" fmla="*/ 755888 h 1310219"/>
                  <a:gd name="connsiteX3627" fmla="*/ 1889870 w 2604760"/>
                  <a:gd name="connsiteY3627" fmla="*/ 755562 h 1310219"/>
                  <a:gd name="connsiteX3628" fmla="*/ 1890388 w 2604760"/>
                  <a:gd name="connsiteY3628" fmla="*/ 750861 h 1310219"/>
                  <a:gd name="connsiteX3629" fmla="*/ 1890914 w 2604760"/>
                  <a:gd name="connsiteY3629" fmla="*/ 742736 h 1310219"/>
                  <a:gd name="connsiteX3630" fmla="*/ 1891432 w 2604760"/>
                  <a:gd name="connsiteY3630" fmla="*/ 732775 h 1310219"/>
                  <a:gd name="connsiteX3631" fmla="*/ 1891950 w 2604760"/>
                  <a:gd name="connsiteY3631" fmla="*/ 722854 h 1310219"/>
                  <a:gd name="connsiteX3632" fmla="*/ 1892476 w 2604760"/>
                  <a:gd name="connsiteY3632" fmla="*/ 714813 h 1310219"/>
                  <a:gd name="connsiteX3633" fmla="*/ 1892993 w 2604760"/>
                  <a:gd name="connsiteY3633" fmla="*/ 710104 h 1310219"/>
                  <a:gd name="connsiteX3634" fmla="*/ 1893519 w 2604760"/>
                  <a:gd name="connsiteY3634" fmla="*/ 709511 h 1310219"/>
                  <a:gd name="connsiteX3635" fmla="*/ 1894037 w 2604760"/>
                  <a:gd name="connsiteY3635" fmla="*/ 713093 h 1310219"/>
                  <a:gd name="connsiteX3636" fmla="*/ 1894555 w 2604760"/>
                  <a:gd name="connsiteY3636" fmla="*/ 720149 h 1310219"/>
                  <a:gd name="connsiteX3637" fmla="*/ 1895081 w 2604760"/>
                  <a:gd name="connsiteY3637" fmla="*/ 729368 h 1310219"/>
                  <a:gd name="connsiteX3638" fmla="*/ 1895599 w 2604760"/>
                  <a:gd name="connsiteY3638" fmla="*/ 739087 h 1310219"/>
                  <a:gd name="connsiteX3639" fmla="*/ 1896125 w 2604760"/>
                  <a:gd name="connsiteY3639" fmla="*/ 747596 h 1310219"/>
                  <a:gd name="connsiteX3640" fmla="*/ 1896642 w 2604760"/>
                  <a:gd name="connsiteY3640" fmla="*/ 753508 h 1310219"/>
                  <a:gd name="connsiteX3641" fmla="*/ 1897160 w 2604760"/>
                  <a:gd name="connsiteY3641" fmla="*/ 755955 h 1310219"/>
                  <a:gd name="connsiteX3642" fmla="*/ 1897686 w 2604760"/>
                  <a:gd name="connsiteY3642" fmla="*/ 754736 h 1310219"/>
                  <a:gd name="connsiteX3643" fmla="*/ 1898204 w 2604760"/>
                  <a:gd name="connsiteY3643" fmla="*/ 750335 h 1310219"/>
                  <a:gd name="connsiteX3644" fmla="*/ 1898730 w 2604760"/>
                  <a:gd name="connsiteY3644" fmla="*/ 743805 h 1310219"/>
                  <a:gd name="connsiteX3645" fmla="*/ 1899248 w 2604760"/>
                  <a:gd name="connsiteY3645" fmla="*/ 736524 h 1310219"/>
                  <a:gd name="connsiteX3646" fmla="*/ 1899766 w 2604760"/>
                  <a:gd name="connsiteY3646" fmla="*/ 729927 h 1310219"/>
                  <a:gd name="connsiteX3647" fmla="*/ 1900291 w 2604760"/>
                  <a:gd name="connsiteY3647" fmla="*/ 725176 h 1310219"/>
                  <a:gd name="connsiteX3648" fmla="*/ 1900809 w 2604760"/>
                  <a:gd name="connsiteY3648" fmla="*/ 723005 h 1310219"/>
                  <a:gd name="connsiteX3649" fmla="*/ 1901335 w 2604760"/>
                  <a:gd name="connsiteY3649" fmla="*/ 723656 h 1310219"/>
                  <a:gd name="connsiteX3650" fmla="*/ 1901853 w 2604760"/>
                  <a:gd name="connsiteY3650" fmla="*/ 726829 h 1310219"/>
                  <a:gd name="connsiteX3651" fmla="*/ 1902371 w 2604760"/>
                  <a:gd name="connsiteY3651" fmla="*/ 731756 h 1310219"/>
                  <a:gd name="connsiteX3652" fmla="*/ 1902897 w 2604760"/>
                  <a:gd name="connsiteY3652" fmla="*/ 737392 h 1310219"/>
                  <a:gd name="connsiteX3653" fmla="*/ 1903414 w 2604760"/>
                  <a:gd name="connsiteY3653" fmla="*/ 742628 h 1310219"/>
                  <a:gd name="connsiteX3654" fmla="*/ 1903941 w 2604760"/>
                  <a:gd name="connsiteY3654" fmla="*/ 746552 h 1310219"/>
                  <a:gd name="connsiteX3655" fmla="*/ 1904458 w 2604760"/>
                  <a:gd name="connsiteY3655" fmla="*/ 748657 h 1310219"/>
                  <a:gd name="connsiteX3656" fmla="*/ 1904976 w 2604760"/>
                  <a:gd name="connsiteY3656" fmla="*/ 748799 h 1310219"/>
                  <a:gd name="connsiteX3657" fmla="*/ 1905502 w 2604760"/>
                  <a:gd name="connsiteY3657" fmla="*/ 747262 h 1310219"/>
                  <a:gd name="connsiteX3658" fmla="*/ 1906020 w 2604760"/>
                  <a:gd name="connsiteY3658" fmla="*/ 744624 h 1310219"/>
                  <a:gd name="connsiteX3659" fmla="*/ 1906546 w 2604760"/>
                  <a:gd name="connsiteY3659" fmla="*/ 741651 h 1310219"/>
                  <a:gd name="connsiteX3660" fmla="*/ 1907064 w 2604760"/>
                  <a:gd name="connsiteY3660" fmla="*/ 739104 h 1310219"/>
                  <a:gd name="connsiteX3661" fmla="*/ 1907581 w 2604760"/>
                  <a:gd name="connsiteY3661" fmla="*/ 737501 h 1310219"/>
                  <a:gd name="connsiteX3662" fmla="*/ 1908107 w 2604760"/>
                  <a:gd name="connsiteY3662" fmla="*/ 737016 h 1310219"/>
                  <a:gd name="connsiteX3663" fmla="*/ 1908625 w 2604760"/>
                  <a:gd name="connsiteY3663" fmla="*/ 737576 h 1310219"/>
                  <a:gd name="connsiteX3664" fmla="*/ 1909151 w 2604760"/>
                  <a:gd name="connsiteY3664" fmla="*/ 738829 h 1310219"/>
                  <a:gd name="connsiteX3665" fmla="*/ 1909669 w 2604760"/>
                  <a:gd name="connsiteY3665" fmla="*/ 740256 h 1310219"/>
                  <a:gd name="connsiteX3666" fmla="*/ 1910187 w 2604760"/>
                  <a:gd name="connsiteY3666" fmla="*/ 741292 h 1310219"/>
                  <a:gd name="connsiteX3667" fmla="*/ 1910713 w 2604760"/>
                  <a:gd name="connsiteY3667" fmla="*/ 741501 h 1310219"/>
                  <a:gd name="connsiteX3668" fmla="*/ 1911230 w 2604760"/>
                  <a:gd name="connsiteY3668" fmla="*/ 740716 h 1310219"/>
                  <a:gd name="connsiteX3669" fmla="*/ 1911757 w 2604760"/>
                  <a:gd name="connsiteY3669" fmla="*/ 739121 h 1310219"/>
                  <a:gd name="connsiteX3670" fmla="*/ 1912274 w 2604760"/>
                  <a:gd name="connsiteY3670" fmla="*/ 737142 h 1310219"/>
                  <a:gd name="connsiteX3671" fmla="*/ 1912792 w 2604760"/>
                  <a:gd name="connsiteY3671" fmla="*/ 735346 h 1310219"/>
                  <a:gd name="connsiteX3672" fmla="*/ 1913318 w 2604760"/>
                  <a:gd name="connsiteY3672" fmla="*/ 734286 h 1310219"/>
                  <a:gd name="connsiteX3673" fmla="*/ 1913836 w 2604760"/>
                  <a:gd name="connsiteY3673" fmla="*/ 734445 h 1310219"/>
                  <a:gd name="connsiteX3674" fmla="*/ 1914362 w 2604760"/>
                  <a:gd name="connsiteY3674" fmla="*/ 736065 h 1310219"/>
                  <a:gd name="connsiteX3675" fmla="*/ 1914879 w 2604760"/>
                  <a:gd name="connsiteY3675" fmla="*/ 738995 h 1310219"/>
                  <a:gd name="connsiteX3676" fmla="*/ 1915397 w 2604760"/>
                  <a:gd name="connsiteY3676" fmla="*/ 742678 h 1310219"/>
                  <a:gd name="connsiteX3677" fmla="*/ 1915923 w 2604760"/>
                  <a:gd name="connsiteY3677" fmla="*/ 746319 h 1310219"/>
                  <a:gd name="connsiteX3678" fmla="*/ 1916441 w 2604760"/>
                  <a:gd name="connsiteY3678" fmla="*/ 749041 h 1310219"/>
                  <a:gd name="connsiteX3679" fmla="*/ 1916967 w 2604760"/>
                  <a:gd name="connsiteY3679" fmla="*/ 750085 h 1310219"/>
                  <a:gd name="connsiteX3680" fmla="*/ 1917485 w 2604760"/>
                  <a:gd name="connsiteY3680" fmla="*/ 748949 h 1310219"/>
                  <a:gd name="connsiteX3681" fmla="*/ 1918002 w 2604760"/>
                  <a:gd name="connsiteY3681" fmla="*/ 745509 h 1310219"/>
                  <a:gd name="connsiteX3682" fmla="*/ 1918528 w 2604760"/>
                  <a:gd name="connsiteY3682" fmla="*/ 740164 h 1310219"/>
                  <a:gd name="connsiteX3683" fmla="*/ 1919046 w 2604760"/>
                  <a:gd name="connsiteY3683" fmla="*/ 733760 h 1310219"/>
                  <a:gd name="connsiteX3684" fmla="*/ 1919572 w 2604760"/>
                  <a:gd name="connsiteY3684" fmla="*/ 727439 h 1310219"/>
                  <a:gd name="connsiteX3685" fmla="*/ 1920090 w 2604760"/>
                  <a:gd name="connsiteY3685" fmla="*/ 722379 h 1310219"/>
                  <a:gd name="connsiteX3686" fmla="*/ 1920608 w 2604760"/>
                  <a:gd name="connsiteY3686" fmla="*/ 719615 h 1310219"/>
                  <a:gd name="connsiteX3687" fmla="*/ 1921134 w 2604760"/>
                  <a:gd name="connsiteY3687" fmla="*/ 719815 h 1310219"/>
                  <a:gd name="connsiteX3688" fmla="*/ 1921652 w 2604760"/>
                  <a:gd name="connsiteY3688" fmla="*/ 723155 h 1310219"/>
                  <a:gd name="connsiteX3689" fmla="*/ 1922178 w 2604760"/>
                  <a:gd name="connsiteY3689" fmla="*/ 729184 h 1310219"/>
                  <a:gd name="connsiteX3690" fmla="*/ 1922695 w 2604760"/>
                  <a:gd name="connsiteY3690" fmla="*/ 736816 h 1310219"/>
                  <a:gd name="connsiteX3691" fmla="*/ 1923213 w 2604760"/>
                  <a:gd name="connsiteY3691" fmla="*/ 744607 h 1310219"/>
                  <a:gd name="connsiteX3692" fmla="*/ 1923739 w 2604760"/>
                  <a:gd name="connsiteY3692" fmla="*/ 751028 h 1310219"/>
                  <a:gd name="connsiteX3693" fmla="*/ 1924257 w 2604760"/>
                  <a:gd name="connsiteY3693" fmla="*/ 754744 h 1310219"/>
                  <a:gd name="connsiteX3694" fmla="*/ 1924783 w 2604760"/>
                  <a:gd name="connsiteY3694" fmla="*/ 754886 h 1310219"/>
                  <a:gd name="connsiteX3695" fmla="*/ 1925300 w 2604760"/>
                  <a:gd name="connsiteY3695" fmla="*/ 751187 h 1310219"/>
                  <a:gd name="connsiteX3696" fmla="*/ 1925818 w 2604760"/>
                  <a:gd name="connsiteY3696" fmla="*/ 744114 h 1310219"/>
                  <a:gd name="connsiteX3697" fmla="*/ 1926344 w 2604760"/>
                  <a:gd name="connsiteY3697" fmla="*/ 734779 h 1310219"/>
                  <a:gd name="connsiteX3698" fmla="*/ 1926862 w 2604760"/>
                  <a:gd name="connsiteY3698" fmla="*/ 724775 h 1310219"/>
                  <a:gd name="connsiteX3699" fmla="*/ 1927388 w 2604760"/>
                  <a:gd name="connsiteY3699" fmla="*/ 715840 h 1310219"/>
                  <a:gd name="connsiteX3700" fmla="*/ 1927906 w 2604760"/>
                  <a:gd name="connsiteY3700" fmla="*/ 709569 h 1310219"/>
                  <a:gd name="connsiteX3701" fmla="*/ 1928423 w 2604760"/>
                  <a:gd name="connsiteY3701" fmla="*/ 707131 h 1310219"/>
                  <a:gd name="connsiteX3702" fmla="*/ 1928950 w 2604760"/>
                  <a:gd name="connsiteY3702" fmla="*/ 709026 h 1310219"/>
                  <a:gd name="connsiteX3703" fmla="*/ 1929467 w 2604760"/>
                  <a:gd name="connsiteY3703" fmla="*/ 714930 h 1310219"/>
                  <a:gd name="connsiteX3704" fmla="*/ 1929993 w 2604760"/>
                  <a:gd name="connsiteY3704" fmla="*/ 723773 h 1310219"/>
                  <a:gd name="connsiteX3705" fmla="*/ 1930511 w 2604760"/>
                  <a:gd name="connsiteY3705" fmla="*/ 733885 h 1310219"/>
                  <a:gd name="connsiteX3706" fmla="*/ 1931029 w 2604760"/>
                  <a:gd name="connsiteY3706" fmla="*/ 743396 h 1310219"/>
                  <a:gd name="connsiteX3707" fmla="*/ 1931555 w 2604760"/>
                  <a:gd name="connsiteY3707" fmla="*/ 750510 h 1310219"/>
                  <a:gd name="connsiteX3708" fmla="*/ 1932073 w 2604760"/>
                  <a:gd name="connsiteY3708" fmla="*/ 753892 h 1310219"/>
                  <a:gd name="connsiteX3709" fmla="*/ 1932599 w 2604760"/>
                  <a:gd name="connsiteY3709" fmla="*/ 752857 h 1310219"/>
                  <a:gd name="connsiteX3710" fmla="*/ 1933116 w 2604760"/>
                  <a:gd name="connsiteY3710" fmla="*/ 747504 h 1310219"/>
                  <a:gd name="connsiteX3711" fmla="*/ 1933634 w 2604760"/>
                  <a:gd name="connsiteY3711" fmla="*/ 738778 h 1310219"/>
                  <a:gd name="connsiteX3712" fmla="*/ 1934160 w 2604760"/>
                  <a:gd name="connsiteY3712" fmla="*/ 728199 h 1310219"/>
                  <a:gd name="connsiteX3713" fmla="*/ 1934678 w 2604760"/>
                  <a:gd name="connsiteY3713" fmla="*/ 717636 h 1310219"/>
                  <a:gd name="connsiteX3714" fmla="*/ 1935204 w 2604760"/>
                  <a:gd name="connsiteY3714" fmla="*/ 708935 h 1310219"/>
                  <a:gd name="connsiteX3715" fmla="*/ 1935722 w 2604760"/>
                  <a:gd name="connsiteY3715" fmla="*/ 703582 h 1310219"/>
                  <a:gd name="connsiteX3716" fmla="*/ 1936239 w 2604760"/>
                  <a:gd name="connsiteY3716" fmla="*/ 702446 h 1310219"/>
                  <a:gd name="connsiteX3717" fmla="*/ 1936765 w 2604760"/>
                  <a:gd name="connsiteY3717" fmla="*/ 705603 h 1310219"/>
                  <a:gd name="connsiteX3718" fmla="*/ 1937283 w 2604760"/>
                  <a:gd name="connsiteY3718" fmla="*/ 712358 h 1310219"/>
                  <a:gd name="connsiteX3719" fmla="*/ 1937809 w 2604760"/>
                  <a:gd name="connsiteY3719" fmla="*/ 721393 h 1310219"/>
                  <a:gd name="connsiteX3720" fmla="*/ 1938327 w 2604760"/>
                  <a:gd name="connsiteY3720" fmla="*/ 731004 h 1310219"/>
                  <a:gd name="connsiteX3721" fmla="*/ 1938845 w 2604760"/>
                  <a:gd name="connsiteY3721" fmla="*/ 739405 h 1310219"/>
                  <a:gd name="connsiteX3722" fmla="*/ 1939371 w 2604760"/>
                  <a:gd name="connsiteY3722" fmla="*/ 745091 h 1310219"/>
                  <a:gd name="connsiteX3723" fmla="*/ 1939888 w 2604760"/>
                  <a:gd name="connsiteY3723" fmla="*/ 747087 h 1310219"/>
                  <a:gd name="connsiteX3724" fmla="*/ 1940414 w 2604760"/>
                  <a:gd name="connsiteY3724" fmla="*/ 745158 h 1310219"/>
                  <a:gd name="connsiteX3725" fmla="*/ 1940932 w 2604760"/>
                  <a:gd name="connsiteY3725" fmla="*/ 739764 h 1310219"/>
                  <a:gd name="connsiteX3726" fmla="*/ 1941450 w 2604760"/>
                  <a:gd name="connsiteY3726" fmla="*/ 732015 h 1310219"/>
                  <a:gd name="connsiteX3727" fmla="*/ 1941976 w 2604760"/>
                  <a:gd name="connsiteY3727" fmla="*/ 723397 h 1310219"/>
                  <a:gd name="connsiteX3728" fmla="*/ 1942494 w 2604760"/>
                  <a:gd name="connsiteY3728" fmla="*/ 715481 h 1310219"/>
                  <a:gd name="connsiteX3729" fmla="*/ 1943020 w 2604760"/>
                  <a:gd name="connsiteY3729" fmla="*/ 709619 h 1310219"/>
                  <a:gd name="connsiteX3730" fmla="*/ 1943538 w 2604760"/>
                  <a:gd name="connsiteY3730" fmla="*/ 706663 h 1310219"/>
                  <a:gd name="connsiteX3731" fmla="*/ 1944055 w 2604760"/>
                  <a:gd name="connsiteY3731" fmla="*/ 706931 h 1310219"/>
                  <a:gd name="connsiteX3732" fmla="*/ 1944581 w 2604760"/>
                  <a:gd name="connsiteY3732" fmla="*/ 710154 h 1310219"/>
                  <a:gd name="connsiteX3733" fmla="*/ 1945099 w 2604760"/>
                  <a:gd name="connsiteY3733" fmla="*/ 715565 h 1310219"/>
                  <a:gd name="connsiteX3734" fmla="*/ 1945625 w 2604760"/>
                  <a:gd name="connsiteY3734" fmla="*/ 722028 h 1310219"/>
                  <a:gd name="connsiteX3735" fmla="*/ 1946143 w 2604760"/>
                  <a:gd name="connsiteY3735" fmla="*/ 728249 h 1310219"/>
                  <a:gd name="connsiteX3736" fmla="*/ 1946661 w 2604760"/>
                  <a:gd name="connsiteY3736" fmla="*/ 733075 h 1310219"/>
                  <a:gd name="connsiteX3737" fmla="*/ 1947186 w 2604760"/>
                  <a:gd name="connsiteY3737" fmla="*/ 735747 h 1310219"/>
                  <a:gd name="connsiteX3738" fmla="*/ 1947704 w 2604760"/>
                  <a:gd name="connsiteY3738" fmla="*/ 735989 h 1310219"/>
                  <a:gd name="connsiteX3739" fmla="*/ 1948230 w 2604760"/>
                  <a:gd name="connsiteY3739" fmla="*/ 734010 h 1310219"/>
                  <a:gd name="connsiteX3740" fmla="*/ 1948748 w 2604760"/>
                  <a:gd name="connsiteY3740" fmla="*/ 730453 h 1310219"/>
                  <a:gd name="connsiteX3741" fmla="*/ 1949266 w 2604760"/>
                  <a:gd name="connsiteY3741" fmla="*/ 726195 h 1310219"/>
                  <a:gd name="connsiteX3742" fmla="*/ 1949792 w 2604760"/>
                  <a:gd name="connsiteY3742" fmla="*/ 722161 h 1310219"/>
                  <a:gd name="connsiteX3743" fmla="*/ 1950309 w 2604760"/>
                  <a:gd name="connsiteY3743" fmla="*/ 719114 h 1310219"/>
                  <a:gd name="connsiteX3744" fmla="*/ 1950836 w 2604760"/>
                  <a:gd name="connsiteY3744" fmla="*/ 717477 h 1310219"/>
                  <a:gd name="connsiteX3745" fmla="*/ 1951353 w 2604760"/>
                  <a:gd name="connsiteY3745" fmla="*/ 717318 h 1310219"/>
                  <a:gd name="connsiteX3746" fmla="*/ 1951871 w 2604760"/>
                  <a:gd name="connsiteY3746" fmla="*/ 718421 h 1310219"/>
                  <a:gd name="connsiteX3747" fmla="*/ 1952397 w 2604760"/>
                  <a:gd name="connsiteY3747" fmla="*/ 720341 h 1310219"/>
                  <a:gd name="connsiteX3748" fmla="*/ 1952915 w 2604760"/>
                  <a:gd name="connsiteY3748" fmla="*/ 722479 h 1310219"/>
                  <a:gd name="connsiteX3749" fmla="*/ 1953441 w 2604760"/>
                  <a:gd name="connsiteY3749" fmla="*/ 724232 h 1310219"/>
                  <a:gd name="connsiteX3750" fmla="*/ 1953959 w 2604760"/>
                  <a:gd name="connsiteY3750" fmla="*/ 725151 h 1310219"/>
                  <a:gd name="connsiteX3751" fmla="*/ 1954476 w 2604760"/>
                  <a:gd name="connsiteY3751" fmla="*/ 725126 h 1310219"/>
                  <a:gd name="connsiteX3752" fmla="*/ 1955002 w 2604760"/>
                  <a:gd name="connsiteY3752" fmla="*/ 724349 h 1310219"/>
                  <a:gd name="connsiteX3753" fmla="*/ 1955520 w 2604760"/>
                  <a:gd name="connsiteY3753" fmla="*/ 723239 h 1310219"/>
                  <a:gd name="connsiteX3754" fmla="*/ 1956046 w 2604760"/>
                  <a:gd name="connsiteY3754" fmla="*/ 722278 h 1310219"/>
                  <a:gd name="connsiteX3755" fmla="*/ 1956564 w 2604760"/>
                  <a:gd name="connsiteY3755" fmla="*/ 721928 h 1310219"/>
                  <a:gd name="connsiteX3756" fmla="*/ 1957081 w 2604760"/>
                  <a:gd name="connsiteY3756" fmla="*/ 722529 h 1310219"/>
                  <a:gd name="connsiteX3757" fmla="*/ 1957608 w 2604760"/>
                  <a:gd name="connsiteY3757" fmla="*/ 724149 h 1310219"/>
                  <a:gd name="connsiteX3758" fmla="*/ 1958125 w 2604760"/>
                  <a:gd name="connsiteY3758" fmla="*/ 726529 h 1310219"/>
                  <a:gd name="connsiteX3759" fmla="*/ 1958652 w 2604760"/>
                  <a:gd name="connsiteY3759" fmla="*/ 729126 h 1310219"/>
                  <a:gd name="connsiteX3760" fmla="*/ 1959169 w 2604760"/>
                  <a:gd name="connsiteY3760" fmla="*/ 731255 h 1310219"/>
                  <a:gd name="connsiteX3761" fmla="*/ 1959687 w 2604760"/>
                  <a:gd name="connsiteY3761" fmla="*/ 732315 h 1310219"/>
                  <a:gd name="connsiteX3762" fmla="*/ 1960213 w 2604760"/>
                  <a:gd name="connsiteY3762" fmla="*/ 731839 h 1310219"/>
                  <a:gd name="connsiteX3763" fmla="*/ 1960731 w 2604760"/>
                  <a:gd name="connsiteY3763" fmla="*/ 729668 h 1310219"/>
                  <a:gd name="connsiteX3764" fmla="*/ 1961257 w 2604760"/>
                  <a:gd name="connsiteY3764" fmla="*/ 726002 h 1310219"/>
                  <a:gd name="connsiteX3765" fmla="*/ 1961774 w 2604760"/>
                  <a:gd name="connsiteY3765" fmla="*/ 721460 h 1310219"/>
                  <a:gd name="connsiteX3766" fmla="*/ 1962292 w 2604760"/>
                  <a:gd name="connsiteY3766" fmla="*/ 716967 h 1310219"/>
                  <a:gd name="connsiteX3767" fmla="*/ 1962818 w 2604760"/>
                  <a:gd name="connsiteY3767" fmla="*/ 713485 h 1310219"/>
                  <a:gd name="connsiteX3768" fmla="*/ 1963336 w 2604760"/>
                  <a:gd name="connsiteY3768" fmla="*/ 711832 h 1310219"/>
                  <a:gd name="connsiteX3769" fmla="*/ 1963862 w 2604760"/>
                  <a:gd name="connsiteY3769" fmla="*/ 712517 h 1310219"/>
                  <a:gd name="connsiteX3770" fmla="*/ 1964380 w 2604760"/>
                  <a:gd name="connsiteY3770" fmla="*/ 715673 h 1310219"/>
                  <a:gd name="connsiteX3771" fmla="*/ 1964897 w 2604760"/>
                  <a:gd name="connsiteY3771" fmla="*/ 720984 h 1310219"/>
                  <a:gd name="connsiteX3772" fmla="*/ 1965423 w 2604760"/>
                  <a:gd name="connsiteY3772" fmla="*/ 727631 h 1310219"/>
                  <a:gd name="connsiteX3773" fmla="*/ 1965941 w 2604760"/>
                  <a:gd name="connsiteY3773" fmla="*/ 734420 h 1310219"/>
                  <a:gd name="connsiteX3774" fmla="*/ 1966467 w 2604760"/>
                  <a:gd name="connsiteY3774" fmla="*/ 740014 h 1310219"/>
                  <a:gd name="connsiteX3775" fmla="*/ 1966985 w 2604760"/>
                  <a:gd name="connsiteY3775" fmla="*/ 743254 h 1310219"/>
                  <a:gd name="connsiteX3776" fmla="*/ 1967503 w 2604760"/>
                  <a:gd name="connsiteY3776" fmla="*/ 743388 h 1310219"/>
                  <a:gd name="connsiteX3777" fmla="*/ 1968029 w 2604760"/>
                  <a:gd name="connsiteY3777" fmla="*/ 740198 h 1310219"/>
                  <a:gd name="connsiteX3778" fmla="*/ 1968547 w 2604760"/>
                  <a:gd name="connsiteY3778" fmla="*/ 734119 h 1310219"/>
                  <a:gd name="connsiteX3779" fmla="*/ 1969072 w 2604760"/>
                  <a:gd name="connsiteY3779" fmla="*/ 726161 h 1310219"/>
                  <a:gd name="connsiteX3780" fmla="*/ 1969590 w 2604760"/>
                  <a:gd name="connsiteY3780" fmla="*/ 717761 h 1310219"/>
                  <a:gd name="connsiteX3781" fmla="*/ 1970108 w 2604760"/>
                  <a:gd name="connsiteY3781" fmla="*/ 710479 h 1310219"/>
                  <a:gd name="connsiteX3782" fmla="*/ 1970634 w 2604760"/>
                  <a:gd name="connsiteY3782" fmla="*/ 705661 h 1310219"/>
                  <a:gd name="connsiteX3783" fmla="*/ 1971152 w 2604760"/>
                  <a:gd name="connsiteY3783" fmla="*/ 704258 h 1310219"/>
                  <a:gd name="connsiteX3784" fmla="*/ 1971678 w 2604760"/>
                  <a:gd name="connsiteY3784" fmla="*/ 706663 h 1310219"/>
                  <a:gd name="connsiteX3785" fmla="*/ 1972195 w 2604760"/>
                  <a:gd name="connsiteY3785" fmla="*/ 712592 h 1310219"/>
                  <a:gd name="connsiteX3786" fmla="*/ 1972713 w 2604760"/>
                  <a:gd name="connsiteY3786" fmla="*/ 721101 h 1310219"/>
                  <a:gd name="connsiteX3787" fmla="*/ 1973239 w 2604760"/>
                  <a:gd name="connsiteY3787" fmla="*/ 730679 h 1310219"/>
                  <a:gd name="connsiteX3788" fmla="*/ 1973757 w 2604760"/>
                  <a:gd name="connsiteY3788" fmla="*/ 739572 h 1310219"/>
                  <a:gd name="connsiteX3789" fmla="*/ 1974283 w 2604760"/>
                  <a:gd name="connsiteY3789" fmla="*/ 746127 h 1310219"/>
                  <a:gd name="connsiteX3790" fmla="*/ 1974801 w 2604760"/>
                  <a:gd name="connsiteY3790" fmla="*/ 749124 h 1310219"/>
                  <a:gd name="connsiteX3791" fmla="*/ 1975319 w 2604760"/>
                  <a:gd name="connsiteY3791" fmla="*/ 747964 h 1310219"/>
                  <a:gd name="connsiteX3792" fmla="*/ 1975845 w 2604760"/>
                  <a:gd name="connsiteY3792" fmla="*/ 742820 h 1310219"/>
                  <a:gd name="connsiteX3793" fmla="*/ 1976362 w 2604760"/>
                  <a:gd name="connsiteY3793" fmla="*/ 734587 h 1310219"/>
                  <a:gd name="connsiteX3794" fmla="*/ 1976888 w 2604760"/>
                  <a:gd name="connsiteY3794" fmla="*/ 724742 h 1310219"/>
                  <a:gd name="connsiteX3795" fmla="*/ 1977406 w 2604760"/>
                  <a:gd name="connsiteY3795" fmla="*/ 715047 h 1310219"/>
                  <a:gd name="connsiteX3796" fmla="*/ 1977924 w 2604760"/>
                  <a:gd name="connsiteY3796" fmla="*/ 707231 h 1310219"/>
                  <a:gd name="connsiteX3797" fmla="*/ 1978450 w 2604760"/>
                  <a:gd name="connsiteY3797" fmla="*/ 702680 h 1310219"/>
                  <a:gd name="connsiteX3798" fmla="*/ 1978968 w 2604760"/>
                  <a:gd name="connsiteY3798" fmla="*/ 702179 h 1310219"/>
                  <a:gd name="connsiteX3799" fmla="*/ 1979494 w 2604760"/>
                  <a:gd name="connsiteY3799" fmla="*/ 705795 h 1310219"/>
                  <a:gd name="connsiteX3800" fmla="*/ 1980011 w 2604760"/>
                  <a:gd name="connsiteY3800" fmla="*/ 712834 h 1310219"/>
                  <a:gd name="connsiteX3801" fmla="*/ 1980529 w 2604760"/>
                  <a:gd name="connsiteY3801" fmla="*/ 721969 h 1310219"/>
                  <a:gd name="connsiteX3802" fmla="*/ 1981055 w 2604760"/>
                  <a:gd name="connsiteY3802" fmla="*/ 731514 h 1310219"/>
                  <a:gd name="connsiteX3803" fmla="*/ 1981573 w 2604760"/>
                  <a:gd name="connsiteY3803" fmla="*/ 739747 h 1310219"/>
                  <a:gd name="connsiteX3804" fmla="*/ 1982099 w 2604760"/>
                  <a:gd name="connsiteY3804" fmla="*/ 745233 h 1310219"/>
                  <a:gd name="connsiteX3805" fmla="*/ 1982617 w 2604760"/>
                  <a:gd name="connsiteY3805" fmla="*/ 747012 h 1310219"/>
                  <a:gd name="connsiteX3806" fmla="*/ 1983134 w 2604760"/>
                  <a:gd name="connsiteY3806" fmla="*/ 744857 h 1310219"/>
                  <a:gd name="connsiteX3807" fmla="*/ 1983660 w 2604760"/>
                  <a:gd name="connsiteY3807" fmla="*/ 739229 h 1310219"/>
                  <a:gd name="connsiteX3808" fmla="*/ 1984178 w 2604760"/>
                  <a:gd name="connsiteY3808" fmla="*/ 731205 h 1310219"/>
                  <a:gd name="connsiteX3809" fmla="*/ 1984704 w 2604760"/>
                  <a:gd name="connsiteY3809" fmla="*/ 722295 h 1310219"/>
                  <a:gd name="connsiteX3810" fmla="*/ 1985222 w 2604760"/>
                  <a:gd name="connsiteY3810" fmla="*/ 714120 h 1310219"/>
                  <a:gd name="connsiteX3811" fmla="*/ 1985740 w 2604760"/>
                  <a:gd name="connsiteY3811" fmla="*/ 708100 h 1310219"/>
                  <a:gd name="connsiteX3812" fmla="*/ 1986266 w 2604760"/>
                  <a:gd name="connsiteY3812" fmla="*/ 705194 h 1310219"/>
                  <a:gd name="connsiteX3813" fmla="*/ 1986783 w 2604760"/>
                  <a:gd name="connsiteY3813" fmla="*/ 705736 h 1310219"/>
                  <a:gd name="connsiteX3814" fmla="*/ 1987309 w 2604760"/>
                  <a:gd name="connsiteY3814" fmla="*/ 709386 h 1310219"/>
                  <a:gd name="connsiteX3815" fmla="*/ 1987827 w 2604760"/>
                  <a:gd name="connsiteY3815" fmla="*/ 715306 h 1310219"/>
                  <a:gd name="connsiteX3816" fmla="*/ 1988345 w 2604760"/>
                  <a:gd name="connsiteY3816" fmla="*/ 722295 h 1310219"/>
                  <a:gd name="connsiteX3817" fmla="*/ 1988871 w 2604760"/>
                  <a:gd name="connsiteY3817" fmla="*/ 729017 h 1310219"/>
                  <a:gd name="connsiteX3818" fmla="*/ 1989389 w 2604760"/>
                  <a:gd name="connsiteY3818" fmla="*/ 734261 h 1310219"/>
                  <a:gd name="connsiteX3819" fmla="*/ 1989915 w 2604760"/>
                  <a:gd name="connsiteY3819" fmla="*/ 737150 h 1310219"/>
                  <a:gd name="connsiteX3820" fmla="*/ 1990433 w 2604760"/>
                  <a:gd name="connsiteY3820" fmla="*/ 737309 h 1310219"/>
                  <a:gd name="connsiteX3821" fmla="*/ 1990950 w 2604760"/>
                  <a:gd name="connsiteY3821" fmla="*/ 734887 h 1310219"/>
                  <a:gd name="connsiteX3822" fmla="*/ 1991476 w 2604760"/>
                  <a:gd name="connsiteY3822" fmla="*/ 730495 h 1310219"/>
                  <a:gd name="connsiteX3823" fmla="*/ 1991994 w 2604760"/>
                  <a:gd name="connsiteY3823" fmla="*/ 725084 h 1310219"/>
                  <a:gd name="connsiteX3824" fmla="*/ 1992520 w 2604760"/>
                  <a:gd name="connsiteY3824" fmla="*/ 719740 h 1310219"/>
                  <a:gd name="connsiteX3825" fmla="*/ 1993038 w 2604760"/>
                  <a:gd name="connsiteY3825" fmla="*/ 715456 h 1310219"/>
                  <a:gd name="connsiteX3826" fmla="*/ 1993555 w 2604760"/>
                  <a:gd name="connsiteY3826" fmla="*/ 712884 h 1310219"/>
                  <a:gd name="connsiteX3827" fmla="*/ 1994081 w 2604760"/>
                  <a:gd name="connsiteY3827" fmla="*/ 712216 h 1310219"/>
                  <a:gd name="connsiteX3828" fmla="*/ 1994599 w 2604760"/>
                  <a:gd name="connsiteY3828" fmla="*/ 713277 h 1310219"/>
                  <a:gd name="connsiteX3829" fmla="*/ 1995125 w 2604760"/>
                  <a:gd name="connsiteY3829" fmla="*/ 715548 h 1310219"/>
                  <a:gd name="connsiteX3830" fmla="*/ 1995643 w 2604760"/>
                  <a:gd name="connsiteY3830" fmla="*/ 718395 h 1310219"/>
                  <a:gd name="connsiteX3831" fmla="*/ 1996161 w 2604760"/>
                  <a:gd name="connsiteY3831" fmla="*/ 721101 h 1310219"/>
                  <a:gd name="connsiteX3832" fmla="*/ 1996687 w 2604760"/>
                  <a:gd name="connsiteY3832" fmla="*/ 723038 h 1310219"/>
                  <a:gd name="connsiteX3833" fmla="*/ 1997204 w 2604760"/>
                  <a:gd name="connsiteY3833" fmla="*/ 723848 h 1310219"/>
                  <a:gd name="connsiteX3834" fmla="*/ 1997731 w 2604760"/>
                  <a:gd name="connsiteY3834" fmla="*/ 723514 h 1310219"/>
                  <a:gd name="connsiteX3835" fmla="*/ 1998248 w 2604760"/>
                  <a:gd name="connsiteY3835" fmla="*/ 722303 h 1310219"/>
                  <a:gd name="connsiteX3836" fmla="*/ 1998766 w 2604760"/>
                  <a:gd name="connsiteY3836" fmla="*/ 720675 h 1310219"/>
                  <a:gd name="connsiteX3837" fmla="*/ 1999292 w 2604760"/>
                  <a:gd name="connsiteY3837" fmla="*/ 719147 h 1310219"/>
                  <a:gd name="connsiteX3838" fmla="*/ 1999810 w 2604760"/>
                  <a:gd name="connsiteY3838" fmla="*/ 718170 h 1310219"/>
                  <a:gd name="connsiteX3839" fmla="*/ 2000336 w 2604760"/>
                  <a:gd name="connsiteY3839" fmla="*/ 718045 h 1310219"/>
                  <a:gd name="connsiteX3840" fmla="*/ 2000854 w 2604760"/>
                  <a:gd name="connsiteY3840" fmla="*/ 718771 h 1310219"/>
                  <a:gd name="connsiteX3841" fmla="*/ 2001371 w 2604760"/>
                  <a:gd name="connsiteY3841" fmla="*/ 720040 h 1310219"/>
                  <a:gd name="connsiteX3842" fmla="*/ 2001897 w 2604760"/>
                  <a:gd name="connsiteY3842" fmla="*/ 721335 h 1310219"/>
                  <a:gd name="connsiteX3843" fmla="*/ 2002415 w 2604760"/>
                  <a:gd name="connsiteY3843" fmla="*/ 722111 h 1310219"/>
                  <a:gd name="connsiteX3844" fmla="*/ 2002941 w 2604760"/>
                  <a:gd name="connsiteY3844" fmla="*/ 721936 h 1310219"/>
                  <a:gd name="connsiteX3845" fmla="*/ 2003459 w 2604760"/>
                  <a:gd name="connsiteY3845" fmla="*/ 720550 h 1310219"/>
                  <a:gd name="connsiteX3846" fmla="*/ 2003976 w 2604760"/>
                  <a:gd name="connsiteY3846" fmla="*/ 717970 h 1310219"/>
                  <a:gd name="connsiteX3847" fmla="*/ 2004503 w 2604760"/>
                  <a:gd name="connsiteY3847" fmla="*/ 714538 h 1310219"/>
                  <a:gd name="connsiteX3848" fmla="*/ 2005020 w 2604760"/>
                  <a:gd name="connsiteY3848" fmla="*/ 710897 h 1310219"/>
                  <a:gd name="connsiteX3849" fmla="*/ 2005546 w 2604760"/>
                  <a:gd name="connsiteY3849" fmla="*/ 707866 h 1310219"/>
                  <a:gd name="connsiteX3850" fmla="*/ 2006064 w 2604760"/>
                  <a:gd name="connsiteY3850" fmla="*/ 706204 h 1310219"/>
                  <a:gd name="connsiteX3851" fmla="*/ 2006582 w 2604760"/>
                  <a:gd name="connsiteY3851" fmla="*/ 706396 h 1310219"/>
                  <a:gd name="connsiteX3852" fmla="*/ 2007108 w 2604760"/>
                  <a:gd name="connsiteY3852" fmla="*/ 708584 h 1310219"/>
                  <a:gd name="connsiteX3853" fmla="*/ 2007626 w 2604760"/>
                  <a:gd name="connsiteY3853" fmla="*/ 712525 h 1310219"/>
                  <a:gd name="connsiteX3854" fmla="*/ 2008152 w 2604760"/>
                  <a:gd name="connsiteY3854" fmla="*/ 717594 h 1310219"/>
                  <a:gd name="connsiteX3855" fmla="*/ 2008669 w 2604760"/>
                  <a:gd name="connsiteY3855" fmla="*/ 722838 h 1310219"/>
                  <a:gd name="connsiteX3856" fmla="*/ 2009187 w 2604760"/>
                  <a:gd name="connsiteY3856" fmla="*/ 727147 h 1310219"/>
                  <a:gd name="connsiteX3857" fmla="*/ 2009713 w 2604760"/>
                  <a:gd name="connsiteY3857" fmla="*/ 729510 h 1310219"/>
                  <a:gd name="connsiteX3858" fmla="*/ 2010231 w 2604760"/>
                  <a:gd name="connsiteY3858" fmla="*/ 729259 h 1310219"/>
                  <a:gd name="connsiteX3859" fmla="*/ 2010757 w 2604760"/>
                  <a:gd name="connsiteY3859" fmla="*/ 726211 h 1310219"/>
                  <a:gd name="connsiteX3860" fmla="*/ 2011275 w 2604760"/>
                  <a:gd name="connsiteY3860" fmla="*/ 720675 h 1310219"/>
                  <a:gd name="connsiteX3861" fmla="*/ 2011792 w 2604760"/>
                  <a:gd name="connsiteY3861" fmla="*/ 713469 h 1310219"/>
                  <a:gd name="connsiteX3862" fmla="*/ 2012319 w 2604760"/>
                  <a:gd name="connsiteY3862" fmla="*/ 705853 h 1310219"/>
                  <a:gd name="connsiteX3863" fmla="*/ 2012836 w 2604760"/>
                  <a:gd name="connsiteY3863" fmla="*/ 699265 h 1310219"/>
                  <a:gd name="connsiteX3864" fmla="*/ 2013362 w 2604760"/>
                  <a:gd name="connsiteY3864" fmla="*/ 694981 h 1310219"/>
                  <a:gd name="connsiteX3865" fmla="*/ 2013880 w 2604760"/>
                  <a:gd name="connsiteY3865" fmla="*/ 693854 h 1310219"/>
                  <a:gd name="connsiteX3866" fmla="*/ 2014398 w 2604760"/>
                  <a:gd name="connsiteY3866" fmla="*/ 696200 h 1310219"/>
                  <a:gd name="connsiteX3867" fmla="*/ 2014924 w 2604760"/>
                  <a:gd name="connsiteY3867" fmla="*/ 701695 h 1310219"/>
                  <a:gd name="connsiteX3868" fmla="*/ 2015442 w 2604760"/>
                  <a:gd name="connsiteY3868" fmla="*/ 709444 h 1310219"/>
                  <a:gd name="connsiteX3869" fmla="*/ 2015967 w 2604760"/>
                  <a:gd name="connsiteY3869" fmla="*/ 718095 h 1310219"/>
                  <a:gd name="connsiteX3870" fmla="*/ 2016485 w 2604760"/>
                  <a:gd name="connsiteY3870" fmla="*/ 726011 h 1310219"/>
                  <a:gd name="connsiteX3871" fmla="*/ 2017003 w 2604760"/>
                  <a:gd name="connsiteY3871" fmla="*/ 731672 h 1310219"/>
                  <a:gd name="connsiteX3872" fmla="*/ 2017529 w 2604760"/>
                  <a:gd name="connsiteY3872" fmla="*/ 733969 h 1310219"/>
                  <a:gd name="connsiteX3873" fmla="*/ 2018047 w 2604760"/>
                  <a:gd name="connsiteY3873" fmla="*/ 732365 h 1310219"/>
                  <a:gd name="connsiteX3874" fmla="*/ 2018573 w 2604760"/>
                  <a:gd name="connsiteY3874" fmla="*/ 727063 h 1310219"/>
                  <a:gd name="connsiteX3875" fmla="*/ 2019090 w 2604760"/>
                  <a:gd name="connsiteY3875" fmla="*/ 718922 h 1310219"/>
                  <a:gd name="connsiteX3876" fmla="*/ 2019608 w 2604760"/>
                  <a:gd name="connsiteY3876" fmla="*/ 709369 h 1310219"/>
                  <a:gd name="connsiteX3877" fmla="*/ 2020134 w 2604760"/>
                  <a:gd name="connsiteY3877" fmla="*/ 700125 h 1310219"/>
                  <a:gd name="connsiteX3878" fmla="*/ 2020652 w 2604760"/>
                  <a:gd name="connsiteY3878" fmla="*/ 692860 h 1310219"/>
                  <a:gd name="connsiteX3879" fmla="*/ 2021178 w 2604760"/>
                  <a:gd name="connsiteY3879" fmla="*/ 688869 h 1310219"/>
                  <a:gd name="connsiteX3880" fmla="*/ 2021696 w 2604760"/>
                  <a:gd name="connsiteY3880" fmla="*/ 688877 h 1310219"/>
                  <a:gd name="connsiteX3881" fmla="*/ 2022214 w 2604760"/>
                  <a:gd name="connsiteY3881" fmla="*/ 692869 h 1310219"/>
                  <a:gd name="connsiteX3882" fmla="*/ 2022740 w 2604760"/>
                  <a:gd name="connsiteY3882" fmla="*/ 700142 h 1310219"/>
                  <a:gd name="connsiteX3883" fmla="*/ 2023257 w 2604760"/>
                  <a:gd name="connsiteY3883" fmla="*/ 709377 h 1310219"/>
                  <a:gd name="connsiteX3884" fmla="*/ 2023783 w 2604760"/>
                  <a:gd name="connsiteY3884" fmla="*/ 718871 h 1310219"/>
                  <a:gd name="connsiteX3885" fmla="*/ 2024301 w 2604760"/>
                  <a:gd name="connsiteY3885" fmla="*/ 726904 h 1310219"/>
                  <a:gd name="connsiteX3886" fmla="*/ 2024819 w 2604760"/>
                  <a:gd name="connsiteY3886" fmla="*/ 732048 h 1310219"/>
                  <a:gd name="connsiteX3887" fmla="*/ 2025345 w 2604760"/>
                  <a:gd name="connsiteY3887" fmla="*/ 733443 h 1310219"/>
                  <a:gd name="connsiteX3888" fmla="*/ 2025863 w 2604760"/>
                  <a:gd name="connsiteY3888" fmla="*/ 730896 h 1310219"/>
                  <a:gd name="connsiteX3889" fmla="*/ 2026389 w 2604760"/>
                  <a:gd name="connsiteY3889" fmla="*/ 724950 h 1310219"/>
                  <a:gd name="connsiteX3890" fmla="*/ 2026906 w 2604760"/>
                  <a:gd name="connsiteY3890" fmla="*/ 716734 h 1310219"/>
                  <a:gd name="connsiteX3891" fmla="*/ 2027424 w 2604760"/>
                  <a:gd name="connsiteY3891" fmla="*/ 707774 h 1310219"/>
                  <a:gd name="connsiteX3892" fmla="*/ 2027950 w 2604760"/>
                  <a:gd name="connsiteY3892" fmla="*/ 699707 h 1310219"/>
                  <a:gd name="connsiteX3893" fmla="*/ 2028468 w 2604760"/>
                  <a:gd name="connsiteY3893" fmla="*/ 693946 h 1310219"/>
                  <a:gd name="connsiteX3894" fmla="*/ 2028994 w 2604760"/>
                  <a:gd name="connsiteY3894" fmla="*/ 691466 h 1310219"/>
                  <a:gd name="connsiteX3895" fmla="*/ 2029512 w 2604760"/>
                  <a:gd name="connsiteY3895" fmla="*/ 692601 h 1310219"/>
                  <a:gd name="connsiteX3896" fmla="*/ 2030029 w 2604760"/>
                  <a:gd name="connsiteY3896" fmla="*/ 697019 h 1310219"/>
                  <a:gd name="connsiteX3897" fmla="*/ 2030555 w 2604760"/>
                  <a:gd name="connsiteY3897" fmla="*/ 703808 h 1310219"/>
                  <a:gd name="connsiteX3898" fmla="*/ 2031073 w 2604760"/>
                  <a:gd name="connsiteY3898" fmla="*/ 711674 h 1310219"/>
                  <a:gd name="connsiteX3899" fmla="*/ 2031599 w 2604760"/>
                  <a:gd name="connsiteY3899" fmla="*/ 719180 h 1310219"/>
                  <a:gd name="connsiteX3900" fmla="*/ 2032117 w 2604760"/>
                  <a:gd name="connsiteY3900" fmla="*/ 725026 h 1310219"/>
                  <a:gd name="connsiteX3901" fmla="*/ 2032635 w 2604760"/>
                  <a:gd name="connsiteY3901" fmla="*/ 728299 h 1310219"/>
                  <a:gd name="connsiteX3902" fmla="*/ 2033161 w 2604760"/>
                  <a:gd name="connsiteY3902" fmla="*/ 728574 h 1310219"/>
                  <a:gd name="connsiteX3903" fmla="*/ 2033678 w 2604760"/>
                  <a:gd name="connsiteY3903" fmla="*/ 726036 h 1310219"/>
                  <a:gd name="connsiteX3904" fmla="*/ 2034204 w 2604760"/>
                  <a:gd name="connsiteY3904" fmla="*/ 721335 h 1310219"/>
                  <a:gd name="connsiteX3905" fmla="*/ 2034722 w 2604760"/>
                  <a:gd name="connsiteY3905" fmla="*/ 715506 h 1310219"/>
                  <a:gd name="connsiteX3906" fmla="*/ 2035240 w 2604760"/>
                  <a:gd name="connsiteY3906" fmla="*/ 709703 h 1310219"/>
                  <a:gd name="connsiteX3907" fmla="*/ 2035766 w 2604760"/>
                  <a:gd name="connsiteY3907" fmla="*/ 705018 h 1310219"/>
                  <a:gd name="connsiteX3908" fmla="*/ 2036284 w 2604760"/>
                  <a:gd name="connsiteY3908" fmla="*/ 702229 h 1310219"/>
                  <a:gd name="connsiteX3909" fmla="*/ 2036810 w 2604760"/>
                  <a:gd name="connsiteY3909" fmla="*/ 701695 h 1310219"/>
                  <a:gd name="connsiteX3910" fmla="*/ 2037328 w 2604760"/>
                  <a:gd name="connsiteY3910" fmla="*/ 703290 h 1310219"/>
                  <a:gd name="connsiteX3911" fmla="*/ 2037845 w 2604760"/>
                  <a:gd name="connsiteY3911" fmla="*/ 706505 h 1310219"/>
                  <a:gd name="connsiteX3912" fmla="*/ 2038371 w 2604760"/>
                  <a:gd name="connsiteY3912" fmla="*/ 710621 h 1310219"/>
                  <a:gd name="connsiteX3913" fmla="*/ 2038889 w 2604760"/>
                  <a:gd name="connsiteY3913" fmla="*/ 714813 h 1310219"/>
                  <a:gd name="connsiteX3914" fmla="*/ 2039415 w 2604760"/>
                  <a:gd name="connsiteY3914" fmla="*/ 718312 h 1310219"/>
                  <a:gd name="connsiteX3915" fmla="*/ 2039933 w 2604760"/>
                  <a:gd name="connsiteY3915" fmla="*/ 720558 h 1310219"/>
                  <a:gd name="connsiteX3916" fmla="*/ 2040450 w 2604760"/>
                  <a:gd name="connsiteY3916" fmla="*/ 721310 h 1310219"/>
                  <a:gd name="connsiteX3917" fmla="*/ 2040976 w 2604760"/>
                  <a:gd name="connsiteY3917" fmla="*/ 720700 h 1310219"/>
                  <a:gd name="connsiteX3918" fmla="*/ 2041494 w 2604760"/>
                  <a:gd name="connsiteY3918" fmla="*/ 719139 h 1310219"/>
                  <a:gd name="connsiteX3919" fmla="*/ 2042020 w 2604760"/>
                  <a:gd name="connsiteY3919" fmla="*/ 717185 h 1310219"/>
                  <a:gd name="connsiteX3920" fmla="*/ 2042538 w 2604760"/>
                  <a:gd name="connsiteY3920" fmla="*/ 715389 h 1310219"/>
                  <a:gd name="connsiteX3921" fmla="*/ 2043056 w 2604760"/>
                  <a:gd name="connsiteY3921" fmla="*/ 714212 h 1310219"/>
                  <a:gd name="connsiteX3922" fmla="*/ 2043582 w 2604760"/>
                  <a:gd name="connsiteY3922" fmla="*/ 713895 h 1310219"/>
                  <a:gd name="connsiteX3923" fmla="*/ 2044100 w 2604760"/>
                  <a:gd name="connsiteY3923" fmla="*/ 714404 h 1310219"/>
                  <a:gd name="connsiteX3924" fmla="*/ 2044626 w 2604760"/>
                  <a:gd name="connsiteY3924" fmla="*/ 715423 h 1310219"/>
                  <a:gd name="connsiteX3925" fmla="*/ 2045143 w 2604760"/>
                  <a:gd name="connsiteY3925" fmla="*/ 716508 h 1310219"/>
                  <a:gd name="connsiteX3926" fmla="*/ 2045661 w 2604760"/>
                  <a:gd name="connsiteY3926" fmla="*/ 717260 h 1310219"/>
                  <a:gd name="connsiteX3927" fmla="*/ 2046187 w 2604760"/>
                  <a:gd name="connsiteY3927" fmla="*/ 717368 h 1310219"/>
                  <a:gd name="connsiteX3928" fmla="*/ 2046705 w 2604760"/>
                  <a:gd name="connsiteY3928" fmla="*/ 716700 h 1310219"/>
                  <a:gd name="connsiteX3929" fmla="*/ 2047231 w 2604760"/>
                  <a:gd name="connsiteY3929" fmla="*/ 715306 h 1310219"/>
                  <a:gd name="connsiteX3930" fmla="*/ 2047749 w 2604760"/>
                  <a:gd name="connsiteY3930" fmla="*/ 713502 h 1310219"/>
                  <a:gd name="connsiteX3931" fmla="*/ 2048266 w 2604760"/>
                  <a:gd name="connsiteY3931" fmla="*/ 711815 h 1310219"/>
                  <a:gd name="connsiteX3932" fmla="*/ 2048792 w 2604760"/>
                  <a:gd name="connsiteY3932" fmla="*/ 710805 h 1310219"/>
                  <a:gd name="connsiteX3933" fmla="*/ 2049310 w 2604760"/>
                  <a:gd name="connsiteY3933" fmla="*/ 710922 h 1310219"/>
                  <a:gd name="connsiteX3934" fmla="*/ 2049836 w 2604760"/>
                  <a:gd name="connsiteY3934" fmla="*/ 712350 h 1310219"/>
                  <a:gd name="connsiteX3935" fmla="*/ 2050354 w 2604760"/>
                  <a:gd name="connsiteY3935" fmla="*/ 715014 h 1310219"/>
                  <a:gd name="connsiteX3936" fmla="*/ 2050871 w 2604760"/>
                  <a:gd name="connsiteY3936" fmla="*/ 718537 h 1310219"/>
                  <a:gd name="connsiteX3937" fmla="*/ 2051398 w 2604760"/>
                  <a:gd name="connsiteY3937" fmla="*/ 722287 h 1310219"/>
                  <a:gd name="connsiteX3938" fmla="*/ 2051915 w 2604760"/>
                  <a:gd name="connsiteY3938" fmla="*/ 725460 h 1310219"/>
                  <a:gd name="connsiteX3939" fmla="*/ 2052441 w 2604760"/>
                  <a:gd name="connsiteY3939" fmla="*/ 727255 h 1310219"/>
                  <a:gd name="connsiteX3940" fmla="*/ 2052959 w 2604760"/>
                  <a:gd name="connsiteY3940" fmla="*/ 727105 h 1310219"/>
                  <a:gd name="connsiteX3941" fmla="*/ 2053477 w 2604760"/>
                  <a:gd name="connsiteY3941" fmla="*/ 724825 h 1310219"/>
                  <a:gd name="connsiteX3942" fmla="*/ 2054003 w 2604760"/>
                  <a:gd name="connsiteY3942" fmla="*/ 720633 h 1310219"/>
                  <a:gd name="connsiteX3943" fmla="*/ 2054521 w 2604760"/>
                  <a:gd name="connsiteY3943" fmla="*/ 715130 h 1310219"/>
                  <a:gd name="connsiteX3944" fmla="*/ 2055047 w 2604760"/>
                  <a:gd name="connsiteY3944" fmla="*/ 709252 h 1310219"/>
                  <a:gd name="connsiteX3945" fmla="*/ 2055564 w 2604760"/>
                  <a:gd name="connsiteY3945" fmla="*/ 704108 h 1310219"/>
                  <a:gd name="connsiteX3946" fmla="*/ 2056082 w 2604760"/>
                  <a:gd name="connsiteY3946" fmla="*/ 700768 h 1310219"/>
                  <a:gd name="connsiteX3947" fmla="*/ 2056608 w 2604760"/>
                  <a:gd name="connsiteY3947" fmla="*/ 699958 h 1310219"/>
                  <a:gd name="connsiteX3948" fmla="*/ 2057126 w 2604760"/>
                  <a:gd name="connsiteY3948" fmla="*/ 701945 h 1310219"/>
                  <a:gd name="connsiteX3949" fmla="*/ 2057652 w 2604760"/>
                  <a:gd name="connsiteY3949" fmla="*/ 706471 h 1310219"/>
                  <a:gd name="connsiteX3950" fmla="*/ 2058170 w 2604760"/>
                  <a:gd name="connsiteY3950" fmla="*/ 712817 h 1310219"/>
                  <a:gd name="connsiteX3951" fmla="*/ 2058687 w 2604760"/>
                  <a:gd name="connsiteY3951" fmla="*/ 719915 h 1310219"/>
                  <a:gd name="connsiteX3952" fmla="*/ 2059214 w 2604760"/>
                  <a:gd name="connsiteY3952" fmla="*/ 726420 h 1310219"/>
                  <a:gd name="connsiteX3953" fmla="*/ 2059731 w 2604760"/>
                  <a:gd name="connsiteY3953" fmla="*/ 731004 h 1310219"/>
                  <a:gd name="connsiteX3954" fmla="*/ 2060257 w 2604760"/>
                  <a:gd name="connsiteY3954" fmla="*/ 732649 h 1310219"/>
                  <a:gd name="connsiteX3955" fmla="*/ 2060775 w 2604760"/>
                  <a:gd name="connsiteY3955" fmla="*/ 730862 h 1310219"/>
                  <a:gd name="connsiteX3956" fmla="*/ 2061293 w 2604760"/>
                  <a:gd name="connsiteY3956" fmla="*/ 725794 h 1310219"/>
                  <a:gd name="connsiteX3957" fmla="*/ 2061819 w 2604760"/>
                  <a:gd name="connsiteY3957" fmla="*/ 718203 h 1310219"/>
                  <a:gd name="connsiteX3958" fmla="*/ 2062336 w 2604760"/>
                  <a:gd name="connsiteY3958" fmla="*/ 709369 h 1310219"/>
                  <a:gd name="connsiteX3959" fmla="*/ 2062862 w 2604760"/>
                  <a:gd name="connsiteY3959" fmla="*/ 700818 h 1310219"/>
                  <a:gd name="connsiteX3960" fmla="*/ 2063380 w 2604760"/>
                  <a:gd name="connsiteY3960" fmla="*/ 694105 h 1310219"/>
                  <a:gd name="connsiteX3961" fmla="*/ 2063898 w 2604760"/>
                  <a:gd name="connsiteY3961" fmla="*/ 690397 h 1310219"/>
                  <a:gd name="connsiteX3962" fmla="*/ 2064424 w 2604760"/>
                  <a:gd name="connsiteY3962" fmla="*/ 690330 h 1310219"/>
                  <a:gd name="connsiteX3963" fmla="*/ 2064942 w 2604760"/>
                  <a:gd name="connsiteY3963" fmla="*/ 693879 h 1310219"/>
                  <a:gd name="connsiteX3964" fmla="*/ 2065468 w 2604760"/>
                  <a:gd name="connsiteY3964" fmla="*/ 700392 h 1310219"/>
                  <a:gd name="connsiteX3965" fmla="*/ 2065985 w 2604760"/>
                  <a:gd name="connsiteY3965" fmla="*/ 708709 h 1310219"/>
                  <a:gd name="connsiteX3966" fmla="*/ 2066503 w 2604760"/>
                  <a:gd name="connsiteY3966" fmla="*/ 717251 h 1310219"/>
                  <a:gd name="connsiteX3967" fmla="*/ 2067029 w 2604760"/>
                  <a:gd name="connsiteY3967" fmla="*/ 724391 h 1310219"/>
                  <a:gd name="connsiteX3968" fmla="*/ 2067547 w 2604760"/>
                  <a:gd name="connsiteY3968" fmla="*/ 728716 h 1310219"/>
                  <a:gd name="connsiteX3969" fmla="*/ 2068073 w 2604760"/>
                  <a:gd name="connsiteY3969" fmla="*/ 729376 h 1310219"/>
                  <a:gd name="connsiteX3970" fmla="*/ 2068591 w 2604760"/>
                  <a:gd name="connsiteY3970" fmla="*/ 726169 h 1310219"/>
                  <a:gd name="connsiteX3971" fmla="*/ 2069109 w 2604760"/>
                  <a:gd name="connsiteY3971" fmla="*/ 719640 h 1310219"/>
                  <a:gd name="connsiteX3972" fmla="*/ 2069635 w 2604760"/>
                  <a:gd name="connsiteY3972" fmla="*/ 710905 h 1310219"/>
                  <a:gd name="connsiteX3973" fmla="*/ 2070152 w 2604760"/>
                  <a:gd name="connsiteY3973" fmla="*/ 701503 h 1310219"/>
                  <a:gd name="connsiteX3974" fmla="*/ 2070678 w 2604760"/>
                  <a:gd name="connsiteY3974" fmla="*/ 693069 h 1310219"/>
                  <a:gd name="connsiteX3975" fmla="*/ 2071196 w 2604760"/>
                  <a:gd name="connsiteY3975" fmla="*/ 687023 h 1310219"/>
                  <a:gd name="connsiteX3976" fmla="*/ 2071714 w 2604760"/>
                  <a:gd name="connsiteY3976" fmla="*/ 684310 h 1310219"/>
                  <a:gd name="connsiteX3977" fmla="*/ 2072240 w 2604760"/>
                  <a:gd name="connsiteY3977" fmla="*/ 685262 h 1310219"/>
                  <a:gd name="connsiteX3978" fmla="*/ 2072757 w 2604760"/>
                  <a:gd name="connsiteY3978" fmla="*/ 689537 h 1310219"/>
                  <a:gd name="connsiteX3979" fmla="*/ 2073284 w 2604760"/>
                  <a:gd name="connsiteY3979" fmla="*/ 696217 h 1310219"/>
                  <a:gd name="connsiteX3980" fmla="*/ 2073801 w 2604760"/>
                  <a:gd name="connsiteY3980" fmla="*/ 703941 h 1310219"/>
                  <a:gd name="connsiteX3981" fmla="*/ 2074319 w 2604760"/>
                  <a:gd name="connsiteY3981" fmla="*/ 711223 h 1310219"/>
                  <a:gd name="connsiteX3982" fmla="*/ 2074845 w 2604760"/>
                  <a:gd name="connsiteY3982" fmla="*/ 716700 h 1310219"/>
                  <a:gd name="connsiteX3983" fmla="*/ 2075363 w 2604760"/>
                  <a:gd name="connsiteY3983" fmla="*/ 719414 h 1310219"/>
                  <a:gd name="connsiteX3984" fmla="*/ 2075889 w 2604760"/>
                  <a:gd name="connsiteY3984" fmla="*/ 718963 h 1310219"/>
                  <a:gd name="connsiteX3985" fmla="*/ 2076407 w 2604760"/>
                  <a:gd name="connsiteY3985" fmla="*/ 715498 h 1310219"/>
                  <a:gd name="connsiteX3986" fmla="*/ 2076924 w 2604760"/>
                  <a:gd name="connsiteY3986" fmla="*/ 709736 h 1310219"/>
                  <a:gd name="connsiteX3987" fmla="*/ 2077450 w 2604760"/>
                  <a:gd name="connsiteY3987" fmla="*/ 702780 h 1310219"/>
                  <a:gd name="connsiteX3988" fmla="*/ 2077968 w 2604760"/>
                  <a:gd name="connsiteY3988" fmla="*/ 695875 h 1310219"/>
                  <a:gd name="connsiteX3989" fmla="*/ 2078494 w 2604760"/>
                  <a:gd name="connsiteY3989" fmla="*/ 690247 h 1310219"/>
                  <a:gd name="connsiteX3990" fmla="*/ 2079012 w 2604760"/>
                  <a:gd name="connsiteY3990" fmla="*/ 686781 h 1310219"/>
                  <a:gd name="connsiteX3991" fmla="*/ 2079530 w 2604760"/>
                  <a:gd name="connsiteY3991" fmla="*/ 685913 h 1310219"/>
                  <a:gd name="connsiteX3992" fmla="*/ 2080056 w 2604760"/>
                  <a:gd name="connsiteY3992" fmla="*/ 687541 h 1310219"/>
                  <a:gd name="connsiteX3993" fmla="*/ 2080573 w 2604760"/>
                  <a:gd name="connsiteY3993" fmla="*/ 691073 h 1310219"/>
                  <a:gd name="connsiteX3994" fmla="*/ 2081100 w 2604760"/>
                  <a:gd name="connsiteY3994" fmla="*/ 695633 h 1310219"/>
                  <a:gd name="connsiteX3995" fmla="*/ 2081617 w 2604760"/>
                  <a:gd name="connsiteY3995" fmla="*/ 700275 h 1310219"/>
                  <a:gd name="connsiteX3996" fmla="*/ 2082135 w 2604760"/>
                  <a:gd name="connsiteY3996" fmla="*/ 704133 h 1310219"/>
                  <a:gd name="connsiteX3997" fmla="*/ 2082661 w 2604760"/>
                  <a:gd name="connsiteY3997" fmla="*/ 706597 h 1310219"/>
                  <a:gd name="connsiteX3998" fmla="*/ 2083179 w 2604760"/>
                  <a:gd name="connsiteY3998" fmla="*/ 707365 h 1310219"/>
                  <a:gd name="connsiteX3999" fmla="*/ 2083705 w 2604760"/>
                  <a:gd name="connsiteY3999" fmla="*/ 706496 h 1310219"/>
                  <a:gd name="connsiteX4000" fmla="*/ 2084223 w 2604760"/>
                  <a:gd name="connsiteY4000" fmla="*/ 704367 h 1310219"/>
                  <a:gd name="connsiteX4001" fmla="*/ 2084740 w 2604760"/>
                  <a:gd name="connsiteY4001" fmla="*/ 701561 h 1310219"/>
                  <a:gd name="connsiteX4002" fmla="*/ 2085266 w 2604760"/>
                  <a:gd name="connsiteY4002" fmla="*/ 698739 h 1310219"/>
                  <a:gd name="connsiteX4003" fmla="*/ 2085784 w 2604760"/>
                  <a:gd name="connsiteY4003" fmla="*/ 696493 h 1310219"/>
                  <a:gd name="connsiteX4004" fmla="*/ 2086310 w 2604760"/>
                  <a:gd name="connsiteY4004" fmla="*/ 695232 h 1310219"/>
                  <a:gd name="connsiteX4005" fmla="*/ 2086828 w 2604760"/>
                  <a:gd name="connsiteY4005" fmla="*/ 695081 h 1310219"/>
                  <a:gd name="connsiteX4006" fmla="*/ 2087345 w 2604760"/>
                  <a:gd name="connsiteY4006" fmla="*/ 695841 h 1310219"/>
                  <a:gd name="connsiteX4007" fmla="*/ 2087871 w 2604760"/>
                  <a:gd name="connsiteY4007" fmla="*/ 697077 h 1310219"/>
                  <a:gd name="connsiteX4008" fmla="*/ 2088389 w 2604760"/>
                  <a:gd name="connsiteY4008" fmla="*/ 698321 h 1310219"/>
                  <a:gd name="connsiteX4009" fmla="*/ 2088915 w 2604760"/>
                  <a:gd name="connsiteY4009" fmla="*/ 699190 h 1310219"/>
                  <a:gd name="connsiteX4010" fmla="*/ 2089433 w 2604760"/>
                  <a:gd name="connsiteY4010" fmla="*/ 699490 h 1310219"/>
                  <a:gd name="connsiteX4011" fmla="*/ 2089951 w 2604760"/>
                  <a:gd name="connsiteY4011" fmla="*/ 699206 h 1310219"/>
                  <a:gd name="connsiteX4012" fmla="*/ 2090477 w 2604760"/>
                  <a:gd name="connsiteY4012" fmla="*/ 698522 h 1310219"/>
                  <a:gd name="connsiteX4013" fmla="*/ 2090995 w 2604760"/>
                  <a:gd name="connsiteY4013" fmla="*/ 697770 h 1310219"/>
                  <a:gd name="connsiteX4014" fmla="*/ 2091521 w 2604760"/>
                  <a:gd name="connsiteY4014" fmla="*/ 697386 h 1310219"/>
                  <a:gd name="connsiteX4015" fmla="*/ 2092038 w 2604760"/>
                  <a:gd name="connsiteY4015" fmla="*/ 697737 h 1310219"/>
                  <a:gd name="connsiteX4016" fmla="*/ 2092556 w 2604760"/>
                  <a:gd name="connsiteY4016" fmla="*/ 699023 h 1310219"/>
                  <a:gd name="connsiteX4017" fmla="*/ 2093082 w 2604760"/>
                  <a:gd name="connsiteY4017" fmla="*/ 701186 h 1310219"/>
                  <a:gd name="connsiteX4018" fmla="*/ 2093600 w 2604760"/>
                  <a:gd name="connsiteY4018" fmla="*/ 703950 h 1310219"/>
                  <a:gd name="connsiteX4019" fmla="*/ 2094126 w 2604760"/>
                  <a:gd name="connsiteY4019" fmla="*/ 706872 h 1310219"/>
                  <a:gd name="connsiteX4020" fmla="*/ 2094644 w 2604760"/>
                  <a:gd name="connsiteY4020" fmla="*/ 709335 h 1310219"/>
                  <a:gd name="connsiteX4021" fmla="*/ 2095161 w 2604760"/>
                  <a:gd name="connsiteY4021" fmla="*/ 710747 h 1310219"/>
                  <a:gd name="connsiteX4022" fmla="*/ 2095687 w 2604760"/>
                  <a:gd name="connsiteY4022" fmla="*/ 710671 h 1310219"/>
                  <a:gd name="connsiteX4023" fmla="*/ 2096205 w 2604760"/>
                  <a:gd name="connsiteY4023" fmla="*/ 708985 h 1310219"/>
                  <a:gd name="connsiteX4024" fmla="*/ 2096731 w 2604760"/>
                  <a:gd name="connsiteY4024" fmla="*/ 705929 h 1310219"/>
                  <a:gd name="connsiteX4025" fmla="*/ 2097249 w 2604760"/>
                  <a:gd name="connsiteY4025" fmla="*/ 702037 h 1310219"/>
                  <a:gd name="connsiteX4026" fmla="*/ 2097767 w 2604760"/>
                  <a:gd name="connsiteY4026" fmla="*/ 698046 h 1310219"/>
                  <a:gd name="connsiteX4027" fmla="*/ 2098293 w 2604760"/>
                  <a:gd name="connsiteY4027" fmla="*/ 694839 h 1310219"/>
                  <a:gd name="connsiteX4028" fmla="*/ 2098810 w 2604760"/>
                  <a:gd name="connsiteY4028" fmla="*/ 693236 h 1310219"/>
                  <a:gd name="connsiteX4029" fmla="*/ 2099337 w 2604760"/>
                  <a:gd name="connsiteY4029" fmla="*/ 693837 h 1310219"/>
                  <a:gd name="connsiteX4030" fmla="*/ 2099854 w 2604760"/>
                  <a:gd name="connsiteY4030" fmla="*/ 696777 h 1310219"/>
                  <a:gd name="connsiteX4031" fmla="*/ 2100372 w 2604760"/>
                  <a:gd name="connsiteY4031" fmla="*/ 701703 h 1310219"/>
                  <a:gd name="connsiteX4032" fmla="*/ 2100898 w 2604760"/>
                  <a:gd name="connsiteY4032" fmla="*/ 707874 h 1310219"/>
                  <a:gd name="connsiteX4033" fmla="*/ 2101416 w 2604760"/>
                  <a:gd name="connsiteY4033" fmla="*/ 714312 h 1310219"/>
                  <a:gd name="connsiteX4034" fmla="*/ 2101942 w 2604760"/>
                  <a:gd name="connsiteY4034" fmla="*/ 719923 h 1310219"/>
                  <a:gd name="connsiteX4035" fmla="*/ 2102459 w 2604760"/>
                  <a:gd name="connsiteY4035" fmla="*/ 723689 h 1310219"/>
                  <a:gd name="connsiteX4036" fmla="*/ 2102977 w 2604760"/>
                  <a:gd name="connsiteY4036" fmla="*/ 724875 h 1310219"/>
                  <a:gd name="connsiteX4037" fmla="*/ 2103503 w 2604760"/>
                  <a:gd name="connsiteY4037" fmla="*/ 723197 h 1310219"/>
                  <a:gd name="connsiteX4038" fmla="*/ 2104021 w 2604760"/>
                  <a:gd name="connsiteY4038" fmla="*/ 718888 h 1310219"/>
                  <a:gd name="connsiteX4039" fmla="*/ 2104547 w 2604760"/>
                  <a:gd name="connsiteY4039" fmla="*/ 712684 h 1310219"/>
                  <a:gd name="connsiteX4040" fmla="*/ 2105065 w 2604760"/>
                  <a:gd name="connsiteY4040" fmla="*/ 705661 h 1310219"/>
                  <a:gd name="connsiteX4041" fmla="*/ 2105582 w 2604760"/>
                  <a:gd name="connsiteY4041" fmla="*/ 699148 h 1310219"/>
                  <a:gd name="connsiteX4042" fmla="*/ 2106109 w 2604760"/>
                  <a:gd name="connsiteY4042" fmla="*/ 694455 h 1310219"/>
                  <a:gd name="connsiteX4043" fmla="*/ 2106626 w 2604760"/>
                  <a:gd name="connsiteY4043" fmla="*/ 692593 h 1310219"/>
                  <a:gd name="connsiteX4044" fmla="*/ 2107152 w 2604760"/>
                  <a:gd name="connsiteY4044" fmla="*/ 694021 h 1310219"/>
                  <a:gd name="connsiteX4045" fmla="*/ 2107670 w 2604760"/>
                  <a:gd name="connsiteY4045" fmla="*/ 698572 h 1310219"/>
                  <a:gd name="connsiteX4046" fmla="*/ 2108188 w 2604760"/>
                  <a:gd name="connsiteY4046" fmla="*/ 705494 h 1310219"/>
                  <a:gd name="connsiteX4047" fmla="*/ 2108714 w 2604760"/>
                  <a:gd name="connsiteY4047" fmla="*/ 713627 h 1310219"/>
                  <a:gd name="connsiteX4048" fmla="*/ 2109232 w 2604760"/>
                  <a:gd name="connsiteY4048" fmla="*/ 721602 h 1310219"/>
                  <a:gd name="connsiteX4049" fmla="*/ 2109758 w 2604760"/>
                  <a:gd name="connsiteY4049" fmla="*/ 728023 h 1310219"/>
                  <a:gd name="connsiteX4050" fmla="*/ 2110275 w 2604760"/>
                  <a:gd name="connsiteY4050" fmla="*/ 731747 h 1310219"/>
                  <a:gd name="connsiteX4051" fmla="*/ 2110793 w 2604760"/>
                  <a:gd name="connsiteY4051" fmla="*/ 732098 h 1310219"/>
                  <a:gd name="connsiteX4052" fmla="*/ 2111319 w 2604760"/>
                  <a:gd name="connsiteY4052" fmla="*/ 728992 h 1310219"/>
                  <a:gd name="connsiteX4053" fmla="*/ 2111837 w 2604760"/>
                  <a:gd name="connsiteY4053" fmla="*/ 722980 h 1310219"/>
                  <a:gd name="connsiteX4054" fmla="*/ 2112363 w 2604760"/>
                  <a:gd name="connsiteY4054" fmla="*/ 715097 h 1310219"/>
                  <a:gd name="connsiteX4055" fmla="*/ 2112881 w 2604760"/>
                  <a:gd name="connsiteY4055" fmla="*/ 706755 h 1310219"/>
                  <a:gd name="connsiteX4056" fmla="*/ 2113398 w 2604760"/>
                  <a:gd name="connsiteY4056" fmla="*/ 699465 h 1310219"/>
                  <a:gd name="connsiteX4057" fmla="*/ 2113924 w 2604760"/>
                  <a:gd name="connsiteY4057" fmla="*/ 694547 h 1310219"/>
                  <a:gd name="connsiteX4058" fmla="*/ 2114442 w 2604760"/>
                  <a:gd name="connsiteY4058" fmla="*/ 692852 h 1310219"/>
                  <a:gd name="connsiteX4059" fmla="*/ 2114968 w 2604760"/>
                  <a:gd name="connsiteY4059" fmla="*/ 694597 h 1310219"/>
                  <a:gd name="connsiteX4060" fmla="*/ 2115486 w 2604760"/>
                  <a:gd name="connsiteY4060" fmla="*/ 699407 h 1310219"/>
                  <a:gd name="connsiteX4061" fmla="*/ 2116004 w 2604760"/>
                  <a:gd name="connsiteY4061" fmla="*/ 706354 h 1310219"/>
                  <a:gd name="connsiteX4062" fmla="*/ 2116530 w 2604760"/>
                  <a:gd name="connsiteY4062" fmla="*/ 714154 h 1310219"/>
                  <a:gd name="connsiteX4063" fmla="*/ 2117047 w 2604760"/>
                  <a:gd name="connsiteY4063" fmla="*/ 721343 h 1310219"/>
                  <a:gd name="connsiteX4064" fmla="*/ 2117573 w 2604760"/>
                  <a:gd name="connsiteY4064" fmla="*/ 726612 h 1310219"/>
                  <a:gd name="connsiteX4065" fmla="*/ 2118091 w 2604760"/>
                  <a:gd name="connsiteY4065" fmla="*/ 729025 h 1310219"/>
                  <a:gd name="connsiteX4066" fmla="*/ 2118609 w 2604760"/>
                  <a:gd name="connsiteY4066" fmla="*/ 728182 h 1310219"/>
                  <a:gd name="connsiteX4067" fmla="*/ 2119135 w 2604760"/>
                  <a:gd name="connsiteY4067" fmla="*/ 724282 h 1310219"/>
                  <a:gd name="connsiteX4068" fmla="*/ 2119653 w 2604760"/>
                  <a:gd name="connsiteY4068" fmla="*/ 718078 h 1310219"/>
                  <a:gd name="connsiteX4069" fmla="*/ 2120179 w 2604760"/>
                  <a:gd name="connsiteY4069" fmla="*/ 710663 h 1310219"/>
                  <a:gd name="connsiteX4070" fmla="*/ 2120696 w 2604760"/>
                  <a:gd name="connsiteY4070" fmla="*/ 703348 h 1310219"/>
                  <a:gd name="connsiteX4071" fmla="*/ 2121214 w 2604760"/>
                  <a:gd name="connsiteY4071" fmla="*/ 697336 h 1310219"/>
                  <a:gd name="connsiteX4072" fmla="*/ 2121740 w 2604760"/>
                  <a:gd name="connsiteY4072" fmla="*/ 693570 h 1310219"/>
                  <a:gd name="connsiteX4073" fmla="*/ 2122258 w 2604760"/>
                  <a:gd name="connsiteY4073" fmla="*/ 692543 h 1310219"/>
                  <a:gd name="connsiteX4074" fmla="*/ 2122784 w 2604760"/>
                  <a:gd name="connsiteY4074" fmla="*/ 694205 h 1310219"/>
                  <a:gd name="connsiteX4075" fmla="*/ 2123302 w 2604760"/>
                  <a:gd name="connsiteY4075" fmla="*/ 698029 h 1310219"/>
                  <a:gd name="connsiteX4076" fmla="*/ 2123819 w 2604760"/>
                  <a:gd name="connsiteY4076" fmla="*/ 703081 h 1310219"/>
                  <a:gd name="connsiteX4077" fmla="*/ 2124345 w 2604760"/>
                  <a:gd name="connsiteY4077" fmla="*/ 708250 h 1310219"/>
                  <a:gd name="connsiteX4078" fmla="*/ 2124863 w 2604760"/>
                  <a:gd name="connsiteY4078" fmla="*/ 712467 h 1310219"/>
                  <a:gd name="connsiteX4079" fmla="*/ 2125389 w 2604760"/>
                  <a:gd name="connsiteY4079" fmla="*/ 714947 h 1310219"/>
                  <a:gd name="connsiteX4080" fmla="*/ 2125907 w 2604760"/>
                  <a:gd name="connsiteY4080" fmla="*/ 715281 h 1310219"/>
                  <a:gd name="connsiteX4081" fmla="*/ 2126425 w 2604760"/>
                  <a:gd name="connsiteY4081" fmla="*/ 713519 h 1310219"/>
                  <a:gd name="connsiteX4082" fmla="*/ 2126951 w 2604760"/>
                  <a:gd name="connsiteY4082" fmla="*/ 710104 h 1310219"/>
                  <a:gd name="connsiteX4083" fmla="*/ 2127468 w 2604760"/>
                  <a:gd name="connsiteY4083" fmla="*/ 705728 h 1310219"/>
                  <a:gd name="connsiteX4084" fmla="*/ 2127995 w 2604760"/>
                  <a:gd name="connsiteY4084" fmla="*/ 701194 h 1310219"/>
                  <a:gd name="connsiteX4085" fmla="*/ 2128512 w 2604760"/>
                  <a:gd name="connsiteY4085" fmla="*/ 697236 h 1310219"/>
                  <a:gd name="connsiteX4086" fmla="*/ 2129030 w 2604760"/>
                  <a:gd name="connsiteY4086" fmla="*/ 694430 h 1310219"/>
                  <a:gd name="connsiteX4087" fmla="*/ 2129556 w 2604760"/>
                  <a:gd name="connsiteY4087" fmla="*/ 693069 h 1310219"/>
                  <a:gd name="connsiteX4088" fmla="*/ 2130074 w 2604760"/>
                  <a:gd name="connsiteY4088" fmla="*/ 693119 h 1310219"/>
                  <a:gd name="connsiteX4089" fmla="*/ 2130600 w 2604760"/>
                  <a:gd name="connsiteY4089" fmla="*/ 694221 h 1310219"/>
                  <a:gd name="connsiteX4090" fmla="*/ 2131118 w 2604760"/>
                  <a:gd name="connsiteY4090" fmla="*/ 695808 h 1310219"/>
                  <a:gd name="connsiteX4091" fmla="*/ 2131635 w 2604760"/>
                  <a:gd name="connsiteY4091" fmla="*/ 697261 h 1310219"/>
                  <a:gd name="connsiteX4092" fmla="*/ 2132161 w 2604760"/>
                  <a:gd name="connsiteY4092" fmla="*/ 698113 h 1310219"/>
                  <a:gd name="connsiteX4093" fmla="*/ 2132679 w 2604760"/>
                  <a:gd name="connsiteY4093" fmla="*/ 698104 h 1310219"/>
                  <a:gd name="connsiteX4094" fmla="*/ 2133205 w 2604760"/>
                  <a:gd name="connsiteY4094" fmla="*/ 697253 h 1310219"/>
                  <a:gd name="connsiteX4095" fmla="*/ 2133723 w 2604760"/>
                  <a:gd name="connsiteY4095" fmla="*/ 695800 h 1310219"/>
                  <a:gd name="connsiteX4096" fmla="*/ 2134240 w 2604760"/>
                  <a:gd name="connsiteY4096" fmla="*/ 694180 h 1310219"/>
                  <a:gd name="connsiteX4097" fmla="*/ 2134767 w 2604760"/>
                  <a:gd name="connsiteY4097" fmla="*/ 692869 h 1310219"/>
                  <a:gd name="connsiteX4098" fmla="*/ 2135284 w 2604760"/>
                  <a:gd name="connsiteY4098" fmla="*/ 692226 h 1310219"/>
                  <a:gd name="connsiteX4099" fmla="*/ 2135810 w 2604760"/>
                  <a:gd name="connsiteY4099" fmla="*/ 692401 h 1310219"/>
                  <a:gd name="connsiteX4100" fmla="*/ 2136328 w 2604760"/>
                  <a:gd name="connsiteY4100" fmla="*/ 693328 h 1310219"/>
                  <a:gd name="connsiteX4101" fmla="*/ 2136846 w 2604760"/>
                  <a:gd name="connsiteY4101" fmla="*/ 694697 h 1310219"/>
                  <a:gd name="connsiteX4102" fmla="*/ 2137372 w 2604760"/>
                  <a:gd name="connsiteY4102" fmla="*/ 696050 h 1310219"/>
                  <a:gd name="connsiteX4103" fmla="*/ 2137890 w 2604760"/>
                  <a:gd name="connsiteY4103" fmla="*/ 696852 h 1310219"/>
                  <a:gd name="connsiteX4104" fmla="*/ 2138416 w 2604760"/>
                  <a:gd name="connsiteY4104" fmla="*/ 696601 h 1310219"/>
                  <a:gd name="connsiteX4105" fmla="*/ 2138933 w 2604760"/>
                  <a:gd name="connsiteY4105" fmla="*/ 695031 h 1310219"/>
                  <a:gd name="connsiteX4106" fmla="*/ 2139451 w 2604760"/>
                  <a:gd name="connsiteY4106" fmla="*/ 692217 h 1310219"/>
                  <a:gd name="connsiteX4107" fmla="*/ 2139977 w 2604760"/>
                  <a:gd name="connsiteY4107" fmla="*/ 688568 h 1310219"/>
                  <a:gd name="connsiteX4108" fmla="*/ 2140495 w 2604760"/>
                  <a:gd name="connsiteY4108" fmla="*/ 684702 h 1310219"/>
                  <a:gd name="connsiteX4109" fmla="*/ 2141021 w 2604760"/>
                  <a:gd name="connsiteY4109" fmla="*/ 681387 h 1310219"/>
                  <a:gd name="connsiteX4110" fmla="*/ 2141539 w 2604760"/>
                  <a:gd name="connsiteY4110" fmla="*/ 679358 h 1310219"/>
                  <a:gd name="connsiteX4111" fmla="*/ 2142056 w 2604760"/>
                  <a:gd name="connsiteY4111" fmla="*/ 679208 h 1310219"/>
                  <a:gd name="connsiteX4112" fmla="*/ 2142582 w 2604760"/>
                  <a:gd name="connsiteY4112" fmla="*/ 681187 h 1310219"/>
                  <a:gd name="connsiteX4113" fmla="*/ 2143100 w 2604760"/>
                  <a:gd name="connsiteY4113" fmla="*/ 685078 h 1310219"/>
                  <a:gd name="connsiteX4114" fmla="*/ 2143626 w 2604760"/>
                  <a:gd name="connsiteY4114" fmla="*/ 690230 h 1310219"/>
                  <a:gd name="connsiteX4115" fmla="*/ 2144144 w 2604760"/>
                  <a:gd name="connsiteY4115" fmla="*/ 695716 h 1310219"/>
                  <a:gd name="connsiteX4116" fmla="*/ 2144662 w 2604760"/>
                  <a:gd name="connsiteY4116" fmla="*/ 700484 h 1310219"/>
                  <a:gd name="connsiteX4117" fmla="*/ 2145188 w 2604760"/>
                  <a:gd name="connsiteY4117" fmla="*/ 703557 h 1310219"/>
                  <a:gd name="connsiteX4118" fmla="*/ 2145706 w 2604760"/>
                  <a:gd name="connsiteY4118" fmla="*/ 704192 h 1310219"/>
                  <a:gd name="connsiteX4119" fmla="*/ 2146231 w 2604760"/>
                  <a:gd name="connsiteY4119" fmla="*/ 702104 h 1310219"/>
                  <a:gd name="connsiteX4120" fmla="*/ 2146749 w 2604760"/>
                  <a:gd name="connsiteY4120" fmla="*/ 697587 h 1310219"/>
                  <a:gd name="connsiteX4121" fmla="*/ 2147267 w 2604760"/>
                  <a:gd name="connsiteY4121" fmla="*/ 691416 h 1310219"/>
                  <a:gd name="connsiteX4122" fmla="*/ 2147793 w 2604760"/>
                  <a:gd name="connsiteY4122" fmla="*/ 684702 h 1310219"/>
                  <a:gd name="connsiteX4123" fmla="*/ 2148311 w 2604760"/>
                  <a:gd name="connsiteY4123" fmla="*/ 678707 h 1310219"/>
                  <a:gd name="connsiteX4124" fmla="*/ 2148837 w 2604760"/>
                  <a:gd name="connsiteY4124" fmla="*/ 674607 h 1310219"/>
                  <a:gd name="connsiteX4125" fmla="*/ 2149354 w 2604760"/>
                  <a:gd name="connsiteY4125" fmla="*/ 673337 h 1310219"/>
                  <a:gd name="connsiteX4126" fmla="*/ 2149872 w 2604760"/>
                  <a:gd name="connsiteY4126" fmla="*/ 675333 h 1310219"/>
                  <a:gd name="connsiteX4127" fmla="*/ 2150398 w 2604760"/>
                  <a:gd name="connsiteY4127" fmla="*/ 680393 h 1310219"/>
                  <a:gd name="connsiteX4128" fmla="*/ 2150916 w 2604760"/>
                  <a:gd name="connsiteY4128" fmla="*/ 687700 h 1310219"/>
                  <a:gd name="connsiteX4129" fmla="*/ 2151442 w 2604760"/>
                  <a:gd name="connsiteY4129" fmla="*/ 696017 h 1310219"/>
                  <a:gd name="connsiteX4130" fmla="*/ 2151960 w 2604760"/>
                  <a:gd name="connsiteY4130" fmla="*/ 703941 h 1310219"/>
                  <a:gd name="connsiteX4131" fmla="*/ 2152477 w 2604760"/>
                  <a:gd name="connsiteY4131" fmla="*/ 710095 h 1310219"/>
                  <a:gd name="connsiteX4132" fmla="*/ 2153004 w 2604760"/>
                  <a:gd name="connsiteY4132" fmla="*/ 713394 h 1310219"/>
                  <a:gd name="connsiteX4133" fmla="*/ 2153521 w 2604760"/>
                  <a:gd name="connsiteY4133" fmla="*/ 713260 h 1310219"/>
                  <a:gd name="connsiteX4134" fmla="*/ 2154047 w 2604760"/>
                  <a:gd name="connsiteY4134" fmla="*/ 709803 h 1310219"/>
                  <a:gd name="connsiteX4135" fmla="*/ 2154565 w 2604760"/>
                  <a:gd name="connsiteY4135" fmla="*/ 703716 h 1310219"/>
                  <a:gd name="connsiteX4136" fmla="*/ 2155083 w 2604760"/>
                  <a:gd name="connsiteY4136" fmla="*/ 696200 h 1310219"/>
                  <a:gd name="connsiteX4137" fmla="*/ 2155609 w 2604760"/>
                  <a:gd name="connsiteY4137" fmla="*/ 688677 h 1310219"/>
                  <a:gd name="connsiteX4138" fmla="*/ 2156127 w 2604760"/>
                  <a:gd name="connsiteY4138" fmla="*/ 682598 h 1310219"/>
                  <a:gd name="connsiteX4139" fmla="*/ 2156652 w 2604760"/>
                  <a:gd name="connsiteY4139" fmla="*/ 679174 h 1310219"/>
                  <a:gd name="connsiteX4140" fmla="*/ 2157170 w 2604760"/>
                  <a:gd name="connsiteY4140" fmla="*/ 679133 h 1310219"/>
                  <a:gd name="connsiteX4141" fmla="*/ 2157688 w 2604760"/>
                  <a:gd name="connsiteY4141" fmla="*/ 682548 h 1310219"/>
                  <a:gd name="connsiteX4142" fmla="*/ 2158214 w 2604760"/>
                  <a:gd name="connsiteY4142" fmla="*/ 688861 h 1310219"/>
                  <a:gd name="connsiteX4143" fmla="*/ 2158732 w 2604760"/>
                  <a:gd name="connsiteY4143" fmla="*/ 697019 h 1310219"/>
                  <a:gd name="connsiteX4144" fmla="*/ 2159258 w 2604760"/>
                  <a:gd name="connsiteY4144" fmla="*/ 705653 h 1310219"/>
                  <a:gd name="connsiteX4145" fmla="*/ 2159776 w 2604760"/>
                  <a:gd name="connsiteY4145" fmla="*/ 713344 h 1310219"/>
                  <a:gd name="connsiteX4146" fmla="*/ 2160293 w 2604760"/>
                  <a:gd name="connsiteY4146" fmla="*/ 718838 h 1310219"/>
                  <a:gd name="connsiteX4147" fmla="*/ 2160819 w 2604760"/>
                  <a:gd name="connsiteY4147" fmla="*/ 721301 h 1310219"/>
                  <a:gd name="connsiteX4148" fmla="*/ 2161337 w 2604760"/>
                  <a:gd name="connsiteY4148" fmla="*/ 720475 h 1310219"/>
                  <a:gd name="connsiteX4149" fmla="*/ 2161863 w 2604760"/>
                  <a:gd name="connsiteY4149" fmla="*/ 716709 h 1310219"/>
                  <a:gd name="connsiteX4150" fmla="*/ 2162381 w 2604760"/>
                  <a:gd name="connsiteY4150" fmla="*/ 710872 h 1310219"/>
                  <a:gd name="connsiteX4151" fmla="*/ 2162899 w 2604760"/>
                  <a:gd name="connsiteY4151" fmla="*/ 704133 h 1310219"/>
                  <a:gd name="connsiteX4152" fmla="*/ 2163425 w 2604760"/>
                  <a:gd name="connsiteY4152" fmla="*/ 697820 h 1310219"/>
                  <a:gd name="connsiteX4153" fmla="*/ 2163942 w 2604760"/>
                  <a:gd name="connsiteY4153" fmla="*/ 693111 h 1310219"/>
                  <a:gd name="connsiteX4154" fmla="*/ 2164468 w 2604760"/>
                  <a:gd name="connsiteY4154" fmla="*/ 690873 h 1310219"/>
                  <a:gd name="connsiteX4155" fmla="*/ 2164986 w 2604760"/>
                  <a:gd name="connsiteY4155" fmla="*/ 691466 h 1310219"/>
                  <a:gd name="connsiteX4156" fmla="*/ 2165504 w 2604760"/>
                  <a:gd name="connsiteY4156" fmla="*/ 694739 h 1310219"/>
                  <a:gd name="connsiteX4157" fmla="*/ 2166030 w 2604760"/>
                  <a:gd name="connsiteY4157" fmla="*/ 700067 h 1310219"/>
                  <a:gd name="connsiteX4158" fmla="*/ 2166548 w 2604760"/>
                  <a:gd name="connsiteY4158" fmla="*/ 706471 h 1310219"/>
                  <a:gd name="connsiteX4159" fmla="*/ 2167074 w 2604760"/>
                  <a:gd name="connsiteY4159" fmla="*/ 712843 h 1310219"/>
                  <a:gd name="connsiteX4160" fmla="*/ 2167592 w 2604760"/>
                  <a:gd name="connsiteY4160" fmla="*/ 718137 h 1310219"/>
                  <a:gd name="connsiteX4161" fmla="*/ 2168109 w 2604760"/>
                  <a:gd name="connsiteY4161" fmla="*/ 721535 h 1310219"/>
                  <a:gd name="connsiteX4162" fmla="*/ 2168635 w 2604760"/>
                  <a:gd name="connsiteY4162" fmla="*/ 722629 h 1310219"/>
                  <a:gd name="connsiteX4163" fmla="*/ 2169153 w 2604760"/>
                  <a:gd name="connsiteY4163" fmla="*/ 721435 h 1310219"/>
                  <a:gd name="connsiteX4164" fmla="*/ 2169679 w 2604760"/>
                  <a:gd name="connsiteY4164" fmla="*/ 718404 h 1310219"/>
                  <a:gd name="connsiteX4165" fmla="*/ 2170197 w 2604760"/>
                  <a:gd name="connsiteY4165" fmla="*/ 714245 h 1310219"/>
                  <a:gd name="connsiteX4166" fmla="*/ 2170714 w 2604760"/>
                  <a:gd name="connsiteY4166" fmla="*/ 709828 h 1310219"/>
                  <a:gd name="connsiteX4167" fmla="*/ 2171240 w 2604760"/>
                  <a:gd name="connsiteY4167" fmla="*/ 705987 h 1310219"/>
                  <a:gd name="connsiteX4168" fmla="*/ 2171758 w 2604760"/>
                  <a:gd name="connsiteY4168" fmla="*/ 703357 h 1310219"/>
                  <a:gd name="connsiteX4169" fmla="*/ 2172284 w 2604760"/>
                  <a:gd name="connsiteY4169" fmla="*/ 702321 h 1310219"/>
                  <a:gd name="connsiteX4170" fmla="*/ 2172802 w 2604760"/>
                  <a:gd name="connsiteY4170" fmla="*/ 702914 h 1310219"/>
                  <a:gd name="connsiteX4171" fmla="*/ 2173320 w 2604760"/>
                  <a:gd name="connsiteY4171" fmla="*/ 704826 h 1310219"/>
                  <a:gd name="connsiteX4172" fmla="*/ 2173846 w 2604760"/>
                  <a:gd name="connsiteY4172" fmla="*/ 707523 h 1310219"/>
                  <a:gd name="connsiteX4173" fmla="*/ 2174363 w 2604760"/>
                  <a:gd name="connsiteY4173" fmla="*/ 710354 h 1310219"/>
                  <a:gd name="connsiteX4174" fmla="*/ 2174890 w 2604760"/>
                  <a:gd name="connsiteY4174" fmla="*/ 712734 h 1310219"/>
                  <a:gd name="connsiteX4175" fmla="*/ 2175407 w 2604760"/>
                  <a:gd name="connsiteY4175" fmla="*/ 714245 h 1310219"/>
                  <a:gd name="connsiteX4176" fmla="*/ 2175925 w 2604760"/>
                  <a:gd name="connsiteY4176" fmla="*/ 714721 h 1310219"/>
                  <a:gd name="connsiteX4177" fmla="*/ 2176451 w 2604760"/>
                  <a:gd name="connsiteY4177" fmla="*/ 714195 h 1310219"/>
                  <a:gd name="connsiteX4178" fmla="*/ 2176969 w 2604760"/>
                  <a:gd name="connsiteY4178" fmla="*/ 712934 h 1310219"/>
                  <a:gd name="connsiteX4179" fmla="*/ 2177495 w 2604760"/>
                  <a:gd name="connsiteY4179" fmla="*/ 711331 h 1310219"/>
                  <a:gd name="connsiteX4180" fmla="*/ 2178013 w 2604760"/>
                  <a:gd name="connsiteY4180" fmla="*/ 709803 h 1310219"/>
                  <a:gd name="connsiteX4181" fmla="*/ 2178530 w 2604760"/>
                  <a:gd name="connsiteY4181" fmla="*/ 708692 h 1310219"/>
                  <a:gd name="connsiteX4182" fmla="*/ 2179056 w 2604760"/>
                  <a:gd name="connsiteY4182" fmla="*/ 708141 h 1310219"/>
                  <a:gd name="connsiteX4183" fmla="*/ 2179574 w 2604760"/>
                  <a:gd name="connsiteY4183" fmla="*/ 708125 h 1310219"/>
                  <a:gd name="connsiteX4184" fmla="*/ 2180100 w 2604760"/>
                  <a:gd name="connsiteY4184" fmla="*/ 708459 h 1310219"/>
                  <a:gd name="connsiteX4185" fmla="*/ 2180618 w 2604760"/>
                  <a:gd name="connsiteY4185" fmla="*/ 708793 h 1310219"/>
                  <a:gd name="connsiteX4186" fmla="*/ 2181135 w 2604760"/>
                  <a:gd name="connsiteY4186" fmla="*/ 708734 h 1310219"/>
                  <a:gd name="connsiteX4187" fmla="*/ 2181662 w 2604760"/>
                  <a:gd name="connsiteY4187" fmla="*/ 707958 h 1310219"/>
                  <a:gd name="connsiteX4188" fmla="*/ 2182179 w 2604760"/>
                  <a:gd name="connsiteY4188" fmla="*/ 706338 h 1310219"/>
                  <a:gd name="connsiteX4189" fmla="*/ 2182705 w 2604760"/>
                  <a:gd name="connsiteY4189" fmla="*/ 704016 h 1310219"/>
                  <a:gd name="connsiteX4190" fmla="*/ 2183223 w 2604760"/>
                  <a:gd name="connsiteY4190" fmla="*/ 701353 h 1310219"/>
                  <a:gd name="connsiteX4191" fmla="*/ 2183741 w 2604760"/>
                  <a:gd name="connsiteY4191" fmla="*/ 698814 h 1310219"/>
                  <a:gd name="connsiteX4192" fmla="*/ 2184267 w 2604760"/>
                  <a:gd name="connsiteY4192" fmla="*/ 696894 h 1310219"/>
                  <a:gd name="connsiteX4193" fmla="*/ 2184785 w 2604760"/>
                  <a:gd name="connsiteY4193" fmla="*/ 696050 h 1310219"/>
                  <a:gd name="connsiteX4194" fmla="*/ 2185311 w 2604760"/>
                  <a:gd name="connsiteY4194" fmla="*/ 696568 h 1310219"/>
                  <a:gd name="connsiteX4195" fmla="*/ 2185828 w 2604760"/>
                  <a:gd name="connsiteY4195" fmla="*/ 698413 h 1310219"/>
                  <a:gd name="connsiteX4196" fmla="*/ 2186346 w 2604760"/>
                  <a:gd name="connsiteY4196" fmla="*/ 701236 h 1310219"/>
                  <a:gd name="connsiteX4197" fmla="*/ 2186872 w 2604760"/>
                  <a:gd name="connsiteY4197" fmla="*/ 704400 h 1310219"/>
                  <a:gd name="connsiteX4198" fmla="*/ 2187390 w 2604760"/>
                  <a:gd name="connsiteY4198" fmla="*/ 707156 h 1310219"/>
                  <a:gd name="connsiteX4199" fmla="*/ 2187916 w 2604760"/>
                  <a:gd name="connsiteY4199" fmla="*/ 708759 h 1310219"/>
                  <a:gd name="connsiteX4200" fmla="*/ 2188434 w 2604760"/>
                  <a:gd name="connsiteY4200" fmla="*/ 708592 h 1310219"/>
                  <a:gd name="connsiteX4201" fmla="*/ 2188951 w 2604760"/>
                  <a:gd name="connsiteY4201" fmla="*/ 706321 h 1310219"/>
                  <a:gd name="connsiteX4202" fmla="*/ 2189477 w 2604760"/>
                  <a:gd name="connsiteY4202" fmla="*/ 702046 h 1310219"/>
                  <a:gd name="connsiteX4203" fmla="*/ 2189995 w 2604760"/>
                  <a:gd name="connsiteY4203" fmla="*/ 696284 h 1310219"/>
                  <a:gd name="connsiteX4204" fmla="*/ 2190521 w 2604760"/>
                  <a:gd name="connsiteY4204" fmla="*/ 689913 h 1310219"/>
                  <a:gd name="connsiteX4205" fmla="*/ 2191039 w 2604760"/>
                  <a:gd name="connsiteY4205" fmla="*/ 683976 h 1310219"/>
                  <a:gd name="connsiteX4206" fmla="*/ 2191557 w 2604760"/>
                  <a:gd name="connsiteY4206" fmla="*/ 679483 h 1310219"/>
                  <a:gd name="connsiteX4207" fmla="*/ 2192083 w 2604760"/>
                  <a:gd name="connsiteY4207" fmla="*/ 677270 h 1310219"/>
                  <a:gd name="connsiteX4208" fmla="*/ 2192601 w 2604760"/>
                  <a:gd name="connsiteY4208" fmla="*/ 677830 h 1310219"/>
                  <a:gd name="connsiteX4209" fmla="*/ 2193126 w 2604760"/>
                  <a:gd name="connsiteY4209" fmla="*/ 681112 h 1310219"/>
                  <a:gd name="connsiteX4210" fmla="*/ 2193644 w 2604760"/>
                  <a:gd name="connsiteY4210" fmla="*/ 686489 h 1310219"/>
                  <a:gd name="connsiteX4211" fmla="*/ 2194162 w 2604760"/>
                  <a:gd name="connsiteY4211" fmla="*/ 692894 h 1310219"/>
                  <a:gd name="connsiteX4212" fmla="*/ 2194688 w 2604760"/>
                  <a:gd name="connsiteY4212" fmla="*/ 699040 h 1310219"/>
                  <a:gd name="connsiteX4213" fmla="*/ 2195206 w 2604760"/>
                  <a:gd name="connsiteY4213" fmla="*/ 703674 h 1310219"/>
                  <a:gd name="connsiteX4214" fmla="*/ 2195732 w 2604760"/>
                  <a:gd name="connsiteY4214" fmla="*/ 705795 h 1310219"/>
                  <a:gd name="connsiteX4215" fmla="*/ 2196249 w 2604760"/>
                  <a:gd name="connsiteY4215" fmla="*/ 704793 h 1310219"/>
                  <a:gd name="connsiteX4216" fmla="*/ 2196767 w 2604760"/>
                  <a:gd name="connsiteY4216" fmla="*/ 700651 h 1310219"/>
                  <a:gd name="connsiteX4217" fmla="*/ 2197293 w 2604760"/>
                  <a:gd name="connsiteY4217" fmla="*/ 693938 h 1310219"/>
                  <a:gd name="connsiteX4218" fmla="*/ 2197811 w 2604760"/>
                  <a:gd name="connsiteY4218" fmla="*/ 685746 h 1310219"/>
                  <a:gd name="connsiteX4219" fmla="*/ 2198337 w 2604760"/>
                  <a:gd name="connsiteY4219" fmla="*/ 677471 h 1310219"/>
                  <a:gd name="connsiteX4220" fmla="*/ 2198855 w 2604760"/>
                  <a:gd name="connsiteY4220" fmla="*/ 670540 h 1310219"/>
                  <a:gd name="connsiteX4221" fmla="*/ 2199373 w 2604760"/>
                  <a:gd name="connsiteY4221" fmla="*/ 666198 h 1310219"/>
                  <a:gd name="connsiteX4222" fmla="*/ 2199899 w 2604760"/>
                  <a:gd name="connsiteY4222" fmla="*/ 665254 h 1310219"/>
                  <a:gd name="connsiteX4223" fmla="*/ 2200416 w 2604760"/>
                  <a:gd name="connsiteY4223" fmla="*/ 667893 h 1310219"/>
                  <a:gd name="connsiteX4224" fmla="*/ 2200942 w 2604760"/>
                  <a:gd name="connsiteY4224" fmla="*/ 673571 h 1310219"/>
                  <a:gd name="connsiteX4225" fmla="*/ 2201460 w 2604760"/>
                  <a:gd name="connsiteY4225" fmla="*/ 681178 h 1310219"/>
                  <a:gd name="connsiteX4226" fmla="*/ 2201978 w 2604760"/>
                  <a:gd name="connsiteY4226" fmla="*/ 689270 h 1310219"/>
                  <a:gd name="connsiteX4227" fmla="*/ 2202504 w 2604760"/>
                  <a:gd name="connsiteY4227" fmla="*/ 696376 h 1310219"/>
                  <a:gd name="connsiteX4228" fmla="*/ 2203021 w 2604760"/>
                  <a:gd name="connsiteY4228" fmla="*/ 701211 h 1310219"/>
                  <a:gd name="connsiteX4229" fmla="*/ 2203548 w 2604760"/>
                  <a:gd name="connsiteY4229" fmla="*/ 702889 h 1310219"/>
                  <a:gd name="connsiteX4230" fmla="*/ 2204065 w 2604760"/>
                  <a:gd name="connsiteY4230" fmla="*/ 701119 h 1310219"/>
                  <a:gd name="connsiteX4231" fmla="*/ 2204583 w 2604760"/>
                  <a:gd name="connsiteY4231" fmla="*/ 696276 h 1310219"/>
                  <a:gd name="connsiteX4232" fmla="*/ 2205109 w 2604760"/>
                  <a:gd name="connsiteY4232" fmla="*/ 689287 h 1310219"/>
                  <a:gd name="connsiteX4233" fmla="*/ 2205627 w 2604760"/>
                  <a:gd name="connsiteY4233" fmla="*/ 681479 h 1310219"/>
                  <a:gd name="connsiteX4234" fmla="*/ 2206153 w 2604760"/>
                  <a:gd name="connsiteY4234" fmla="*/ 674298 h 1310219"/>
                  <a:gd name="connsiteX4235" fmla="*/ 2206671 w 2604760"/>
                  <a:gd name="connsiteY4235" fmla="*/ 669062 h 1310219"/>
                  <a:gd name="connsiteX4236" fmla="*/ 2207188 w 2604760"/>
                  <a:gd name="connsiteY4236" fmla="*/ 666716 h 1310219"/>
                  <a:gd name="connsiteX4237" fmla="*/ 2207714 w 2604760"/>
                  <a:gd name="connsiteY4237" fmla="*/ 667651 h 1310219"/>
                  <a:gd name="connsiteX4238" fmla="*/ 2208232 w 2604760"/>
                  <a:gd name="connsiteY4238" fmla="*/ 671617 h 1310219"/>
                  <a:gd name="connsiteX4239" fmla="*/ 2208758 w 2604760"/>
                  <a:gd name="connsiteY4239" fmla="*/ 677830 h 1310219"/>
                  <a:gd name="connsiteX4240" fmla="*/ 2209276 w 2604760"/>
                  <a:gd name="connsiteY4240" fmla="*/ 685136 h 1310219"/>
                  <a:gd name="connsiteX4241" fmla="*/ 2209794 w 2604760"/>
                  <a:gd name="connsiteY4241" fmla="*/ 692251 h 1310219"/>
                  <a:gd name="connsiteX4242" fmla="*/ 2210320 w 2604760"/>
                  <a:gd name="connsiteY4242" fmla="*/ 697996 h 1310219"/>
                  <a:gd name="connsiteX4243" fmla="*/ 2210837 w 2604760"/>
                  <a:gd name="connsiteY4243" fmla="*/ 701478 h 1310219"/>
                  <a:gd name="connsiteX4244" fmla="*/ 2211363 w 2604760"/>
                  <a:gd name="connsiteY4244" fmla="*/ 702279 h 1310219"/>
                  <a:gd name="connsiteX4245" fmla="*/ 2211881 w 2604760"/>
                  <a:gd name="connsiteY4245" fmla="*/ 700509 h 1310219"/>
                  <a:gd name="connsiteX4246" fmla="*/ 2212399 w 2604760"/>
                  <a:gd name="connsiteY4246" fmla="*/ 696777 h 1310219"/>
                  <a:gd name="connsiteX4247" fmla="*/ 2212925 w 2604760"/>
                  <a:gd name="connsiteY4247" fmla="*/ 692017 h 1310219"/>
                  <a:gd name="connsiteX4248" fmla="*/ 2213443 w 2604760"/>
                  <a:gd name="connsiteY4248" fmla="*/ 687266 h 1310219"/>
                  <a:gd name="connsiteX4249" fmla="*/ 2213969 w 2604760"/>
                  <a:gd name="connsiteY4249" fmla="*/ 683475 h 1310219"/>
                  <a:gd name="connsiteX4250" fmla="*/ 2214487 w 2604760"/>
                  <a:gd name="connsiteY4250" fmla="*/ 681345 h 1310219"/>
                  <a:gd name="connsiteX4251" fmla="*/ 2215004 w 2604760"/>
                  <a:gd name="connsiteY4251" fmla="*/ 681237 h 1310219"/>
                  <a:gd name="connsiteX4252" fmla="*/ 2215530 w 2604760"/>
                  <a:gd name="connsiteY4252" fmla="*/ 683116 h 1310219"/>
                  <a:gd name="connsiteX4253" fmla="*/ 2216048 w 2604760"/>
                  <a:gd name="connsiteY4253" fmla="*/ 686581 h 1310219"/>
                  <a:gd name="connsiteX4254" fmla="*/ 2216574 w 2604760"/>
                  <a:gd name="connsiteY4254" fmla="*/ 690973 h 1310219"/>
                  <a:gd name="connsiteX4255" fmla="*/ 2217092 w 2604760"/>
                  <a:gd name="connsiteY4255" fmla="*/ 695507 h 1310219"/>
                  <a:gd name="connsiteX4256" fmla="*/ 2217609 w 2604760"/>
                  <a:gd name="connsiteY4256" fmla="*/ 699440 h 1310219"/>
                  <a:gd name="connsiteX4257" fmla="*/ 2218135 w 2604760"/>
                  <a:gd name="connsiteY4257" fmla="*/ 702238 h 1310219"/>
                  <a:gd name="connsiteX4258" fmla="*/ 2218653 w 2604760"/>
                  <a:gd name="connsiteY4258" fmla="*/ 703674 h 1310219"/>
                  <a:gd name="connsiteX4259" fmla="*/ 2219179 w 2604760"/>
                  <a:gd name="connsiteY4259" fmla="*/ 703849 h 1310219"/>
                  <a:gd name="connsiteX4260" fmla="*/ 2219697 w 2604760"/>
                  <a:gd name="connsiteY4260" fmla="*/ 703098 h 1310219"/>
                  <a:gd name="connsiteX4261" fmla="*/ 2220215 w 2604760"/>
                  <a:gd name="connsiteY4261" fmla="*/ 701937 h 1310219"/>
                  <a:gd name="connsiteX4262" fmla="*/ 2220741 w 2604760"/>
                  <a:gd name="connsiteY4262" fmla="*/ 700843 h 1310219"/>
                  <a:gd name="connsiteX4263" fmla="*/ 2221258 w 2604760"/>
                  <a:gd name="connsiteY4263" fmla="*/ 700217 h 1310219"/>
                  <a:gd name="connsiteX4264" fmla="*/ 2221785 w 2604760"/>
                  <a:gd name="connsiteY4264" fmla="*/ 700242 h 1310219"/>
                  <a:gd name="connsiteX4265" fmla="*/ 2222302 w 2604760"/>
                  <a:gd name="connsiteY4265" fmla="*/ 700918 h 1310219"/>
                  <a:gd name="connsiteX4266" fmla="*/ 2222820 w 2604760"/>
                  <a:gd name="connsiteY4266" fmla="*/ 702096 h 1310219"/>
                  <a:gd name="connsiteX4267" fmla="*/ 2223346 w 2604760"/>
                  <a:gd name="connsiteY4267" fmla="*/ 703524 h 1310219"/>
                  <a:gd name="connsiteX4268" fmla="*/ 2223864 w 2604760"/>
                  <a:gd name="connsiteY4268" fmla="*/ 704868 h 1310219"/>
                  <a:gd name="connsiteX4269" fmla="*/ 2224390 w 2604760"/>
                  <a:gd name="connsiteY4269" fmla="*/ 705803 h 1310219"/>
                  <a:gd name="connsiteX4270" fmla="*/ 2224908 w 2604760"/>
                  <a:gd name="connsiteY4270" fmla="*/ 706129 h 1310219"/>
                  <a:gd name="connsiteX4271" fmla="*/ 2225425 w 2604760"/>
                  <a:gd name="connsiteY4271" fmla="*/ 705878 h 1310219"/>
                  <a:gd name="connsiteX4272" fmla="*/ 2225951 w 2604760"/>
                  <a:gd name="connsiteY4272" fmla="*/ 705269 h 1310219"/>
                  <a:gd name="connsiteX4273" fmla="*/ 2226469 w 2604760"/>
                  <a:gd name="connsiteY4273" fmla="*/ 704684 h 1310219"/>
                  <a:gd name="connsiteX4274" fmla="*/ 2226995 w 2604760"/>
                  <a:gd name="connsiteY4274" fmla="*/ 704526 h 1310219"/>
                  <a:gd name="connsiteX4275" fmla="*/ 2227513 w 2604760"/>
                  <a:gd name="connsiteY4275" fmla="*/ 705119 h 1310219"/>
                  <a:gd name="connsiteX4276" fmla="*/ 2228030 w 2604760"/>
                  <a:gd name="connsiteY4276" fmla="*/ 706630 h 1310219"/>
                  <a:gd name="connsiteX4277" fmla="*/ 2228557 w 2604760"/>
                  <a:gd name="connsiteY4277" fmla="*/ 709010 h 1310219"/>
                  <a:gd name="connsiteX4278" fmla="*/ 2229074 w 2604760"/>
                  <a:gd name="connsiteY4278" fmla="*/ 711966 h 1310219"/>
                  <a:gd name="connsiteX4279" fmla="*/ 2229600 w 2604760"/>
                  <a:gd name="connsiteY4279" fmla="*/ 714997 h 1310219"/>
                  <a:gd name="connsiteX4280" fmla="*/ 2230118 w 2604760"/>
                  <a:gd name="connsiteY4280" fmla="*/ 717527 h 1310219"/>
                  <a:gd name="connsiteX4281" fmla="*/ 2230636 w 2604760"/>
                  <a:gd name="connsiteY4281" fmla="*/ 719038 h 1310219"/>
                  <a:gd name="connsiteX4282" fmla="*/ 2231162 w 2604760"/>
                  <a:gd name="connsiteY4282" fmla="*/ 719139 h 1310219"/>
                  <a:gd name="connsiteX4283" fmla="*/ 2231680 w 2604760"/>
                  <a:gd name="connsiteY4283" fmla="*/ 717652 h 1310219"/>
                  <a:gd name="connsiteX4284" fmla="*/ 2232206 w 2604760"/>
                  <a:gd name="connsiteY4284" fmla="*/ 714713 h 1310219"/>
                  <a:gd name="connsiteX4285" fmla="*/ 2232723 w 2604760"/>
                  <a:gd name="connsiteY4285" fmla="*/ 710763 h 1310219"/>
                  <a:gd name="connsiteX4286" fmla="*/ 2233241 w 2604760"/>
                  <a:gd name="connsiteY4286" fmla="*/ 706538 h 1310219"/>
                  <a:gd name="connsiteX4287" fmla="*/ 2233767 w 2604760"/>
                  <a:gd name="connsiteY4287" fmla="*/ 702864 h 1310219"/>
                  <a:gd name="connsiteX4288" fmla="*/ 2234285 w 2604760"/>
                  <a:gd name="connsiteY4288" fmla="*/ 700459 h 1310219"/>
                  <a:gd name="connsiteX4289" fmla="*/ 2234811 w 2604760"/>
                  <a:gd name="connsiteY4289" fmla="*/ 699875 h 1310219"/>
                  <a:gd name="connsiteX4290" fmla="*/ 2235329 w 2604760"/>
                  <a:gd name="connsiteY4290" fmla="*/ 701344 h 1310219"/>
                  <a:gd name="connsiteX4291" fmla="*/ 2235846 w 2604760"/>
                  <a:gd name="connsiteY4291" fmla="*/ 704768 h 1310219"/>
                  <a:gd name="connsiteX4292" fmla="*/ 2236373 w 2604760"/>
                  <a:gd name="connsiteY4292" fmla="*/ 709636 h 1310219"/>
                  <a:gd name="connsiteX4293" fmla="*/ 2236890 w 2604760"/>
                  <a:gd name="connsiteY4293" fmla="*/ 715089 h 1310219"/>
                  <a:gd name="connsiteX4294" fmla="*/ 2237416 w 2604760"/>
                  <a:gd name="connsiteY4294" fmla="*/ 720065 h 1310219"/>
                  <a:gd name="connsiteX4295" fmla="*/ 2237934 w 2604760"/>
                  <a:gd name="connsiteY4295" fmla="*/ 723548 h 1310219"/>
                  <a:gd name="connsiteX4296" fmla="*/ 2238452 w 2604760"/>
                  <a:gd name="connsiteY4296" fmla="*/ 724783 h 1310219"/>
                  <a:gd name="connsiteX4297" fmla="*/ 2238978 w 2604760"/>
                  <a:gd name="connsiteY4297" fmla="*/ 723355 h 1310219"/>
                  <a:gd name="connsiteX4298" fmla="*/ 2239495 w 2604760"/>
                  <a:gd name="connsiteY4298" fmla="*/ 719331 h 1310219"/>
                  <a:gd name="connsiteX4299" fmla="*/ 2240021 w 2604760"/>
                  <a:gd name="connsiteY4299" fmla="*/ 713260 h 1310219"/>
                  <a:gd name="connsiteX4300" fmla="*/ 2240539 w 2604760"/>
                  <a:gd name="connsiteY4300" fmla="*/ 706112 h 1310219"/>
                  <a:gd name="connsiteX4301" fmla="*/ 2241057 w 2604760"/>
                  <a:gd name="connsiteY4301" fmla="*/ 699048 h 1310219"/>
                  <a:gd name="connsiteX4302" fmla="*/ 2241583 w 2604760"/>
                  <a:gd name="connsiteY4302" fmla="*/ 693211 h 1310219"/>
                  <a:gd name="connsiteX4303" fmla="*/ 2242101 w 2604760"/>
                  <a:gd name="connsiteY4303" fmla="*/ 689545 h 1310219"/>
                  <a:gd name="connsiteX4304" fmla="*/ 2242627 w 2604760"/>
                  <a:gd name="connsiteY4304" fmla="*/ 688669 h 1310219"/>
                  <a:gd name="connsiteX4305" fmla="*/ 2243144 w 2604760"/>
                  <a:gd name="connsiteY4305" fmla="*/ 690748 h 1310219"/>
                  <a:gd name="connsiteX4306" fmla="*/ 2243662 w 2604760"/>
                  <a:gd name="connsiteY4306" fmla="*/ 695390 h 1310219"/>
                  <a:gd name="connsiteX4307" fmla="*/ 2244188 w 2604760"/>
                  <a:gd name="connsiteY4307" fmla="*/ 701678 h 1310219"/>
                  <a:gd name="connsiteX4308" fmla="*/ 2244706 w 2604760"/>
                  <a:gd name="connsiteY4308" fmla="*/ 708325 h 1310219"/>
                  <a:gd name="connsiteX4309" fmla="*/ 2245232 w 2604760"/>
                  <a:gd name="connsiteY4309" fmla="*/ 713978 h 1310219"/>
                  <a:gd name="connsiteX4310" fmla="*/ 2245750 w 2604760"/>
                  <a:gd name="connsiteY4310" fmla="*/ 717485 h 1310219"/>
                  <a:gd name="connsiteX4311" fmla="*/ 2246268 w 2604760"/>
                  <a:gd name="connsiteY4311" fmla="*/ 718045 h 1310219"/>
                  <a:gd name="connsiteX4312" fmla="*/ 2246794 w 2604760"/>
                  <a:gd name="connsiteY4312" fmla="*/ 715406 h 1310219"/>
                  <a:gd name="connsiteX4313" fmla="*/ 2247311 w 2604760"/>
                  <a:gd name="connsiteY4313" fmla="*/ 709878 h 1310219"/>
                  <a:gd name="connsiteX4314" fmla="*/ 2247837 w 2604760"/>
                  <a:gd name="connsiteY4314" fmla="*/ 702321 h 1310219"/>
                  <a:gd name="connsiteX4315" fmla="*/ 2248355 w 2604760"/>
                  <a:gd name="connsiteY4315" fmla="*/ 693946 h 1310219"/>
                  <a:gd name="connsiteX4316" fmla="*/ 2248873 w 2604760"/>
                  <a:gd name="connsiteY4316" fmla="*/ 686063 h 1310219"/>
                  <a:gd name="connsiteX4317" fmla="*/ 2249399 w 2604760"/>
                  <a:gd name="connsiteY4317" fmla="*/ 679926 h 1310219"/>
                  <a:gd name="connsiteX4318" fmla="*/ 2249916 w 2604760"/>
                  <a:gd name="connsiteY4318" fmla="*/ 676460 h 1310219"/>
                  <a:gd name="connsiteX4319" fmla="*/ 2250443 w 2604760"/>
                  <a:gd name="connsiteY4319" fmla="*/ 676151 h 1310219"/>
                  <a:gd name="connsiteX4320" fmla="*/ 2250960 w 2604760"/>
                  <a:gd name="connsiteY4320" fmla="*/ 678882 h 1310219"/>
                  <a:gd name="connsiteX4321" fmla="*/ 2251478 w 2604760"/>
                  <a:gd name="connsiteY4321" fmla="*/ 683942 h 1310219"/>
                  <a:gd name="connsiteX4322" fmla="*/ 2252004 w 2604760"/>
                  <a:gd name="connsiteY4322" fmla="*/ 690205 h 1310219"/>
                  <a:gd name="connsiteX4323" fmla="*/ 2252522 w 2604760"/>
                  <a:gd name="connsiteY4323" fmla="*/ 696367 h 1310219"/>
                  <a:gd name="connsiteX4324" fmla="*/ 2253048 w 2604760"/>
                  <a:gd name="connsiteY4324" fmla="*/ 701202 h 1310219"/>
                  <a:gd name="connsiteX4325" fmla="*/ 2253566 w 2604760"/>
                  <a:gd name="connsiteY4325" fmla="*/ 703741 h 1310219"/>
                  <a:gd name="connsiteX4326" fmla="*/ 2254083 w 2604760"/>
                  <a:gd name="connsiteY4326" fmla="*/ 703457 h 1310219"/>
                  <a:gd name="connsiteX4327" fmla="*/ 2254609 w 2604760"/>
                  <a:gd name="connsiteY4327" fmla="*/ 700359 h 1310219"/>
                  <a:gd name="connsiteX4328" fmla="*/ 2255127 w 2604760"/>
                  <a:gd name="connsiteY4328" fmla="*/ 694998 h 1310219"/>
                  <a:gd name="connsiteX4329" fmla="*/ 2255653 w 2604760"/>
                  <a:gd name="connsiteY4329" fmla="*/ 688309 h 1310219"/>
                  <a:gd name="connsiteX4330" fmla="*/ 2256171 w 2604760"/>
                  <a:gd name="connsiteY4330" fmla="*/ 681471 h 1310219"/>
                  <a:gd name="connsiteX4331" fmla="*/ 2256689 w 2604760"/>
                  <a:gd name="connsiteY4331" fmla="*/ 675600 h 1310219"/>
                  <a:gd name="connsiteX4332" fmla="*/ 2257215 w 2604760"/>
                  <a:gd name="connsiteY4332" fmla="*/ 671601 h 1310219"/>
                  <a:gd name="connsiteX4333" fmla="*/ 2257732 w 2604760"/>
                  <a:gd name="connsiteY4333" fmla="*/ 669989 h 1310219"/>
                  <a:gd name="connsiteX4334" fmla="*/ 2258258 w 2604760"/>
                  <a:gd name="connsiteY4334" fmla="*/ 670816 h 1310219"/>
                  <a:gd name="connsiteX4335" fmla="*/ 2258776 w 2604760"/>
                  <a:gd name="connsiteY4335" fmla="*/ 673655 h 1310219"/>
                  <a:gd name="connsiteX4336" fmla="*/ 2259294 w 2604760"/>
                  <a:gd name="connsiteY4336" fmla="*/ 677771 h 1310219"/>
                  <a:gd name="connsiteX4337" fmla="*/ 2259820 w 2604760"/>
                  <a:gd name="connsiteY4337" fmla="*/ 682239 h 1310219"/>
                  <a:gd name="connsiteX4338" fmla="*/ 2260338 w 2604760"/>
                  <a:gd name="connsiteY4338" fmla="*/ 686163 h 1310219"/>
                  <a:gd name="connsiteX4339" fmla="*/ 2260864 w 2604760"/>
                  <a:gd name="connsiteY4339" fmla="*/ 688819 h 1310219"/>
                  <a:gd name="connsiteX4340" fmla="*/ 2261382 w 2604760"/>
                  <a:gd name="connsiteY4340" fmla="*/ 689779 h 1310219"/>
                  <a:gd name="connsiteX4341" fmla="*/ 2261899 w 2604760"/>
                  <a:gd name="connsiteY4341" fmla="*/ 688986 h 1310219"/>
                  <a:gd name="connsiteX4342" fmla="*/ 2262425 w 2604760"/>
                  <a:gd name="connsiteY4342" fmla="*/ 686756 h 1310219"/>
                  <a:gd name="connsiteX4343" fmla="*/ 2262943 w 2604760"/>
                  <a:gd name="connsiteY4343" fmla="*/ 683683 h 1310219"/>
                  <a:gd name="connsiteX4344" fmla="*/ 2263469 w 2604760"/>
                  <a:gd name="connsiteY4344" fmla="*/ 680485 h 1310219"/>
                  <a:gd name="connsiteX4345" fmla="*/ 2263987 w 2604760"/>
                  <a:gd name="connsiteY4345" fmla="*/ 677830 h 1310219"/>
                  <a:gd name="connsiteX4346" fmla="*/ 2264504 w 2604760"/>
                  <a:gd name="connsiteY4346" fmla="*/ 676177 h 1310219"/>
                  <a:gd name="connsiteX4347" fmla="*/ 2265030 w 2604760"/>
                  <a:gd name="connsiteY4347" fmla="*/ 675709 h 1310219"/>
                  <a:gd name="connsiteX4348" fmla="*/ 2265548 w 2604760"/>
                  <a:gd name="connsiteY4348" fmla="*/ 676318 h 1310219"/>
                  <a:gd name="connsiteX4349" fmla="*/ 2266074 w 2604760"/>
                  <a:gd name="connsiteY4349" fmla="*/ 677696 h 1310219"/>
                  <a:gd name="connsiteX4350" fmla="*/ 2266592 w 2604760"/>
                  <a:gd name="connsiteY4350" fmla="*/ 679425 h 1310219"/>
                  <a:gd name="connsiteX4351" fmla="*/ 2267110 w 2604760"/>
                  <a:gd name="connsiteY4351" fmla="*/ 681070 h 1310219"/>
                  <a:gd name="connsiteX4352" fmla="*/ 2267636 w 2604760"/>
                  <a:gd name="connsiteY4352" fmla="*/ 682264 h 1310219"/>
                  <a:gd name="connsiteX4353" fmla="*/ 2268154 w 2604760"/>
                  <a:gd name="connsiteY4353" fmla="*/ 682823 h 1310219"/>
                  <a:gd name="connsiteX4354" fmla="*/ 2268680 w 2604760"/>
                  <a:gd name="connsiteY4354" fmla="*/ 682807 h 1310219"/>
                  <a:gd name="connsiteX4355" fmla="*/ 2269197 w 2604760"/>
                  <a:gd name="connsiteY4355" fmla="*/ 682456 h 1310219"/>
                  <a:gd name="connsiteX4356" fmla="*/ 2269715 w 2604760"/>
                  <a:gd name="connsiteY4356" fmla="*/ 682139 h 1310219"/>
                  <a:gd name="connsiteX4357" fmla="*/ 2270241 w 2604760"/>
                  <a:gd name="connsiteY4357" fmla="*/ 682239 h 1310219"/>
                  <a:gd name="connsiteX4358" fmla="*/ 2270759 w 2604760"/>
                  <a:gd name="connsiteY4358" fmla="*/ 683065 h 1310219"/>
                  <a:gd name="connsiteX4359" fmla="*/ 2271285 w 2604760"/>
                  <a:gd name="connsiteY4359" fmla="*/ 684727 h 1310219"/>
                  <a:gd name="connsiteX4360" fmla="*/ 2271803 w 2604760"/>
                  <a:gd name="connsiteY4360" fmla="*/ 687082 h 1310219"/>
                  <a:gd name="connsiteX4361" fmla="*/ 2272320 w 2604760"/>
                  <a:gd name="connsiteY4361" fmla="*/ 689762 h 1310219"/>
                  <a:gd name="connsiteX4362" fmla="*/ 2272846 w 2604760"/>
                  <a:gd name="connsiteY4362" fmla="*/ 692251 h 1310219"/>
                  <a:gd name="connsiteX4363" fmla="*/ 2273364 w 2604760"/>
                  <a:gd name="connsiteY4363" fmla="*/ 694038 h 1310219"/>
                  <a:gd name="connsiteX4364" fmla="*/ 2273890 w 2604760"/>
                  <a:gd name="connsiteY4364" fmla="*/ 694756 h 1310219"/>
                  <a:gd name="connsiteX4365" fmla="*/ 2274408 w 2604760"/>
                  <a:gd name="connsiteY4365" fmla="*/ 694238 h 1310219"/>
                  <a:gd name="connsiteX4366" fmla="*/ 2274925 w 2604760"/>
                  <a:gd name="connsiteY4366" fmla="*/ 692551 h 1310219"/>
                  <a:gd name="connsiteX4367" fmla="*/ 2275452 w 2604760"/>
                  <a:gd name="connsiteY4367" fmla="*/ 690071 h 1310219"/>
                  <a:gd name="connsiteX4368" fmla="*/ 2275969 w 2604760"/>
                  <a:gd name="connsiteY4368" fmla="*/ 687399 h 1310219"/>
                  <a:gd name="connsiteX4369" fmla="*/ 2276495 w 2604760"/>
                  <a:gd name="connsiteY4369" fmla="*/ 685295 h 1310219"/>
                  <a:gd name="connsiteX4370" fmla="*/ 2277013 w 2604760"/>
                  <a:gd name="connsiteY4370" fmla="*/ 684460 h 1310219"/>
                  <a:gd name="connsiteX4371" fmla="*/ 2277531 w 2604760"/>
                  <a:gd name="connsiteY4371" fmla="*/ 685353 h 1310219"/>
                  <a:gd name="connsiteX4372" fmla="*/ 2278057 w 2604760"/>
                  <a:gd name="connsiteY4372" fmla="*/ 688134 h 1310219"/>
                  <a:gd name="connsiteX4373" fmla="*/ 2278575 w 2604760"/>
                  <a:gd name="connsiteY4373" fmla="*/ 692618 h 1310219"/>
                  <a:gd name="connsiteX4374" fmla="*/ 2279101 w 2604760"/>
                  <a:gd name="connsiteY4374" fmla="*/ 698255 h 1310219"/>
                  <a:gd name="connsiteX4375" fmla="*/ 2279618 w 2604760"/>
                  <a:gd name="connsiteY4375" fmla="*/ 704217 h 1310219"/>
                  <a:gd name="connsiteX4376" fmla="*/ 2280136 w 2604760"/>
                  <a:gd name="connsiteY4376" fmla="*/ 709527 h 1310219"/>
                  <a:gd name="connsiteX4377" fmla="*/ 2280662 w 2604760"/>
                  <a:gd name="connsiteY4377" fmla="*/ 713293 h 1310219"/>
                  <a:gd name="connsiteX4378" fmla="*/ 2281180 w 2604760"/>
                  <a:gd name="connsiteY4378" fmla="*/ 714905 h 1310219"/>
                  <a:gd name="connsiteX4379" fmla="*/ 2281706 w 2604760"/>
                  <a:gd name="connsiteY4379" fmla="*/ 714112 h 1310219"/>
                  <a:gd name="connsiteX4380" fmla="*/ 2282224 w 2604760"/>
                  <a:gd name="connsiteY4380" fmla="*/ 711097 h 1310219"/>
                  <a:gd name="connsiteX4381" fmla="*/ 2282741 w 2604760"/>
                  <a:gd name="connsiteY4381" fmla="*/ 706463 h 1310219"/>
                  <a:gd name="connsiteX4382" fmla="*/ 2283268 w 2604760"/>
                  <a:gd name="connsiteY4382" fmla="*/ 701169 h 1310219"/>
                  <a:gd name="connsiteX4383" fmla="*/ 2283785 w 2604760"/>
                  <a:gd name="connsiteY4383" fmla="*/ 696342 h 1310219"/>
                  <a:gd name="connsiteX4384" fmla="*/ 2284311 w 2604760"/>
                  <a:gd name="connsiteY4384" fmla="*/ 693052 h 1310219"/>
                  <a:gd name="connsiteX4385" fmla="*/ 2284829 w 2604760"/>
                  <a:gd name="connsiteY4385" fmla="*/ 692075 h 1310219"/>
                  <a:gd name="connsiteX4386" fmla="*/ 2285347 w 2604760"/>
                  <a:gd name="connsiteY4386" fmla="*/ 693762 h 1310219"/>
                  <a:gd name="connsiteX4387" fmla="*/ 2285873 w 2604760"/>
                  <a:gd name="connsiteY4387" fmla="*/ 698004 h 1310219"/>
                  <a:gd name="connsiteX4388" fmla="*/ 2286390 w 2604760"/>
                  <a:gd name="connsiteY4388" fmla="*/ 704267 h 1310219"/>
                  <a:gd name="connsiteX4389" fmla="*/ 2286916 w 2604760"/>
                  <a:gd name="connsiteY4389" fmla="*/ 711582 h 1310219"/>
                  <a:gd name="connsiteX4390" fmla="*/ 2287434 w 2604760"/>
                  <a:gd name="connsiteY4390" fmla="*/ 718746 h 1310219"/>
                  <a:gd name="connsiteX4391" fmla="*/ 2287952 w 2604760"/>
                  <a:gd name="connsiteY4391" fmla="*/ 724541 h 1310219"/>
                  <a:gd name="connsiteX4392" fmla="*/ 2288478 w 2604760"/>
                  <a:gd name="connsiteY4392" fmla="*/ 728032 h 1310219"/>
                  <a:gd name="connsiteX4393" fmla="*/ 2288996 w 2604760"/>
                  <a:gd name="connsiteY4393" fmla="*/ 728658 h 1310219"/>
                  <a:gd name="connsiteX4394" fmla="*/ 2289522 w 2604760"/>
                  <a:gd name="connsiteY4394" fmla="*/ 726387 h 1310219"/>
                  <a:gd name="connsiteX4395" fmla="*/ 2290039 w 2604760"/>
                  <a:gd name="connsiteY4395" fmla="*/ 721652 h 1310219"/>
                  <a:gd name="connsiteX4396" fmla="*/ 2290557 w 2604760"/>
                  <a:gd name="connsiteY4396" fmla="*/ 715364 h 1310219"/>
                  <a:gd name="connsiteX4397" fmla="*/ 2291083 w 2604760"/>
                  <a:gd name="connsiteY4397" fmla="*/ 708701 h 1310219"/>
                  <a:gd name="connsiteX4398" fmla="*/ 2291601 w 2604760"/>
                  <a:gd name="connsiteY4398" fmla="*/ 702914 h 1310219"/>
                  <a:gd name="connsiteX4399" fmla="*/ 2292127 w 2604760"/>
                  <a:gd name="connsiteY4399" fmla="*/ 699023 h 1310219"/>
                  <a:gd name="connsiteX4400" fmla="*/ 2292645 w 2604760"/>
                  <a:gd name="connsiteY4400" fmla="*/ 697712 h 1310219"/>
                  <a:gd name="connsiteX4401" fmla="*/ 2293163 w 2604760"/>
                  <a:gd name="connsiteY4401" fmla="*/ 699223 h 1310219"/>
                  <a:gd name="connsiteX4402" fmla="*/ 2293689 w 2604760"/>
                  <a:gd name="connsiteY4402" fmla="*/ 703298 h 1310219"/>
                  <a:gd name="connsiteX4403" fmla="*/ 2294206 w 2604760"/>
                  <a:gd name="connsiteY4403" fmla="*/ 709210 h 1310219"/>
                  <a:gd name="connsiteX4404" fmla="*/ 2294732 w 2604760"/>
                  <a:gd name="connsiteY4404" fmla="*/ 715874 h 1310219"/>
                  <a:gd name="connsiteX4405" fmla="*/ 2295250 w 2604760"/>
                  <a:gd name="connsiteY4405" fmla="*/ 722053 h 1310219"/>
                  <a:gd name="connsiteX4406" fmla="*/ 2295768 w 2604760"/>
                  <a:gd name="connsiteY4406" fmla="*/ 726654 h 1310219"/>
                  <a:gd name="connsiteX4407" fmla="*/ 2296294 w 2604760"/>
                  <a:gd name="connsiteY4407" fmla="*/ 728883 h 1310219"/>
                  <a:gd name="connsiteX4408" fmla="*/ 2296811 w 2604760"/>
                  <a:gd name="connsiteY4408" fmla="*/ 728374 h 1310219"/>
                  <a:gd name="connsiteX4409" fmla="*/ 2297338 w 2604760"/>
                  <a:gd name="connsiteY4409" fmla="*/ 725226 h 1310219"/>
                  <a:gd name="connsiteX4410" fmla="*/ 2297855 w 2604760"/>
                  <a:gd name="connsiteY4410" fmla="*/ 720007 h 1310219"/>
                  <a:gd name="connsiteX4411" fmla="*/ 2298373 w 2604760"/>
                  <a:gd name="connsiteY4411" fmla="*/ 713644 h 1310219"/>
                  <a:gd name="connsiteX4412" fmla="*/ 2298899 w 2604760"/>
                  <a:gd name="connsiteY4412" fmla="*/ 707214 h 1310219"/>
                  <a:gd name="connsiteX4413" fmla="*/ 2299417 w 2604760"/>
                  <a:gd name="connsiteY4413" fmla="*/ 701762 h 1310219"/>
                  <a:gd name="connsiteX4414" fmla="*/ 2299943 w 2604760"/>
                  <a:gd name="connsiteY4414" fmla="*/ 698096 h 1310219"/>
                  <a:gd name="connsiteX4415" fmla="*/ 2300461 w 2604760"/>
                  <a:gd name="connsiteY4415" fmla="*/ 696685 h 1310219"/>
                  <a:gd name="connsiteX4416" fmla="*/ 2300978 w 2604760"/>
                  <a:gd name="connsiteY4416" fmla="*/ 697578 h 1310219"/>
                  <a:gd name="connsiteX4417" fmla="*/ 2301504 w 2604760"/>
                  <a:gd name="connsiteY4417" fmla="*/ 700401 h 1310219"/>
                  <a:gd name="connsiteX4418" fmla="*/ 2302022 w 2604760"/>
                  <a:gd name="connsiteY4418" fmla="*/ 704409 h 1310219"/>
                  <a:gd name="connsiteX4419" fmla="*/ 2302548 w 2604760"/>
                  <a:gd name="connsiteY4419" fmla="*/ 708692 h 1310219"/>
                  <a:gd name="connsiteX4420" fmla="*/ 2303066 w 2604760"/>
                  <a:gd name="connsiteY4420" fmla="*/ 712333 h 1310219"/>
                  <a:gd name="connsiteX4421" fmla="*/ 2303584 w 2604760"/>
                  <a:gd name="connsiteY4421" fmla="*/ 714604 h 1310219"/>
                  <a:gd name="connsiteX4422" fmla="*/ 2304110 w 2604760"/>
                  <a:gd name="connsiteY4422" fmla="*/ 715064 h 1310219"/>
                  <a:gd name="connsiteX4423" fmla="*/ 2304627 w 2604760"/>
                  <a:gd name="connsiteY4423" fmla="*/ 713594 h 1310219"/>
                  <a:gd name="connsiteX4424" fmla="*/ 2305154 w 2604760"/>
                  <a:gd name="connsiteY4424" fmla="*/ 710463 h 1310219"/>
                  <a:gd name="connsiteX4425" fmla="*/ 2305671 w 2604760"/>
                  <a:gd name="connsiteY4425" fmla="*/ 706237 h 1310219"/>
                  <a:gd name="connsiteX4426" fmla="*/ 2306189 w 2604760"/>
                  <a:gd name="connsiteY4426" fmla="*/ 701636 h 1310219"/>
                  <a:gd name="connsiteX4427" fmla="*/ 2306715 w 2604760"/>
                  <a:gd name="connsiteY4427" fmla="*/ 697395 h 1310219"/>
                  <a:gd name="connsiteX4428" fmla="*/ 2307233 w 2604760"/>
                  <a:gd name="connsiteY4428" fmla="*/ 694071 h 1310219"/>
                  <a:gd name="connsiteX4429" fmla="*/ 2307759 w 2604760"/>
                  <a:gd name="connsiteY4429" fmla="*/ 691992 h 1310219"/>
                  <a:gd name="connsiteX4430" fmla="*/ 2308276 w 2604760"/>
                  <a:gd name="connsiteY4430" fmla="*/ 691215 h 1310219"/>
                  <a:gd name="connsiteX4431" fmla="*/ 2308794 w 2604760"/>
                  <a:gd name="connsiteY4431" fmla="*/ 691499 h 1310219"/>
                  <a:gd name="connsiteX4432" fmla="*/ 2309320 w 2604760"/>
                  <a:gd name="connsiteY4432" fmla="*/ 692451 h 1310219"/>
                  <a:gd name="connsiteX4433" fmla="*/ 2309838 w 2604760"/>
                  <a:gd name="connsiteY4433" fmla="*/ 693578 h 1310219"/>
                  <a:gd name="connsiteX4434" fmla="*/ 2310364 w 2604760"/>
                  <a:gd name="connsiteY4434" fmla="*/ 694414 h 1310219"/>
                  <a:gd name="connsiteX4435" fmla="*/ 2310882 w 2604760"/>
                  <a:gd name="connsiteY4435" fmla="*/ 694606 h 1310219"/>
                  <a:gd name="connsiteX4436" fmla="*/ 2311399 w 2604760"/>
                  <a:gd name="connsiteY4436" fmla="*/ 694021 h 1310219"/>
                  <a:gd name="connsiteX4437" fmla="*/ 2311925 w 2604760"/>
                  <a:gd name="connsiteY4437" fmla="*/ 692752 h 1310219"/>
                  <a:gd name="connsiteX4438" fmla="*/ 2312443 w 2604760"/>
                  <a:gd name="connsiteY4438" fmla="*/ 691057 h 1310219"/>
                  <a:gd name="connsiteX4439" fmla="*/ 2312969 w 2604760"/>
                  <a:gd name="connsiteY4439" fmla="*/ 689320 h 1310219"/>
                  <a:gd name="connsiteX4440" fmla="*/ 2313487 w 2604760"/>
                  <a:gd name="connsiteY4440" fmla="*/ 687900 h 1310219"/>
                  <a:gd name="connsiteX4441" fmla="*/ 2314005 w 2604760"/>
                  <a:gd name="connsiteY4441" fmla="*/ 687057 h 1310219"/>
                  <a:gd name="connsiteX4442" fmla="*/ 2314531 w 2604760"/>
                  <a:gd name="connsiteY4442" fmla="*/ 686865 h 1310219"/>
                  <a:gd name="connsiteX4443" fmla="*/ 2315049 w 2604760"/>
                  <a:gd name="connsiteY4443" fmla="*/ 687165 h 1310219"/>
                  <a:gd name="connsiteX4444" fmla="*/ 2315575 w 2604760"/>
                  <a:gd name="connsiteY4444" fmla="*/ 687608 h 1310219"/>
                  <a:gd name="connsiteX4445" fmla="*/ 2316092 w 2604760"/>
                  <a:gd name="connsiteY4445" fmla="*/ 687775 h 1310219"/>
                  <a:gd name="connsiteX4446" fmla="*/ 2316610 w 2604760"/>
                  <a:gd name="connsiteY4446" fmla="*/ 687307 h 1310219"/>
                  <a:gd name="connsiteX4447" fmla="*/ 2317136 w 2604760"/>
                  <a:gd name="connsiteY4447" fmla="*/ 685980 h 1310219"/>
                  <a:gd name="connsiteX4448" fmla="*/ 2317654 w 2604760"/>
                  <a:gd name="connsiteY4448" fmla="*/ 683775 h 1310219"/>
                  <a:gd name="connsiteX4449" fmla="*/ 2318180 w 2604760"/>
                  <a:gd name="connsiteY4449" fmla="*/ 680869 h 1310219"/>
                  <a:gd name="connsiteX4450" fmla="*/ 2318697 w 2604760"/>
                  <a:gd name="connsiteY4450" fmla="*/ 677696 h 1310219"/>
                  <a:gd name="connsiteX4451" fmla="*/ 2319215 w 2604760"/>
                  <a:gd name="connsiteY4451" fmla="*/ 674832 h 1310219"/>
                  <a:gd name="connsiteX4452" fmla="*/ 2319741 w 2604760"/>
                  <a:gd name="connsiteY4452" fmla="*/ 672920 h 1310219"/>
                  <a:gd name="connsiteX4453" fmla="*/ 2320259 w 2604760"/>
                  <a:gd name="connsiteY4453" fmla="*/ 672436 h 1310219"/>
                  <a:gd name="connsiteX4454" fmla="*/ 2320785 w 2604760"/>
                  <a:gd name="connsiteY4454" fmla="*/ 673613 h 1310219"/>
                  <a:gd name="connsiteX4455" fmla="*/ 2321303 w 2604760"/>
                  <a:gd name="connsiteY4455" fmla="*/ 676344 h 1310219"/>
                  <a:gd name="connsiteX4456" fmla="*/ 2321820 w 2604760"/>
                  <a:gd name="connsiteY4456" fmla="*/ 680218 h 1310219"/>
                  <a:gd name="connsiteX4457" fmla="*/ 2322347 w 2604760"/>
                  <a:gd name="connsiteY4457" fmla="*/ 684527 h 1310219"/>
                  <a:gd name="connsiteX4458" fmla="*/ 2322864 w 2604760"/>
                  <a:gd name="connsiteY4458" fmla="*/ 688385 h 1310219"/>
                  <a:gd name="connsiteX4459" fmla="*/ 2323390 w 2604760"/>
                  <a:gd name="connsiteY4459" fmla="*/ 690940 h 1310219"/>
                  <a:gd name="connsiteX4460" fmla="*/ 2323908 w 2604760"/>
                  <a:gd name="connsiteY4460" fmla="*/ 691533 h 1310219"/>
                  <a:gd name="connsiteX4461" fmla="*/ 2324426 w 2604760"/>
                  <a:gd name="connsiteY4461" fmla="*/ 689921 h 1310219"/>
                  <a:gd name="connsiteX4462" fmla="*/ 2324952 w 2604760"/>
                  <a:gd name="connsiteY4462" fmla="*/ 686264 h 1310219"/>
                  <a:gd name="connsiteX4463" fmla="*/ 2325470 w 2604760"/>
                  <a:gd name="connsiteY4463" fmla="*/ 681145 h 1310219"/>
                  <a:gd name="connsiteX4464" fmla="*/ 2325996 w 2604760"/>
                  <a:gd name="connsiteY4464" fmla="*/ 675475 h 1310219"/>
                  <a:gd name="connsiteX4465" fmla="*/ 2326513 w 2604760"/>
                  <a:gd name="connsiteY4465" fmla="*/ 670373 h 1310219"/>
                  <a:gd name="connsiteX4466" fmla="*/ 2327031 w 2604760"/>
                  <a:gd name="connsiteY4466" fmla="*/ 666933 h 1310219"/>
                  <a:gd name="connsiteX4467" fmla="*/ 2327557 w 2604760"/>
                  <a:gd name="connsiteY4467" fmla="*/ 665931 h 1310219"/>
                  <a:gd name="connsiteX4468" fmla="*/ 2328075 w 2604760"/>
                  <a:gd name="connsiteY4468" fmla="*/ 667743 h 1310219"/>
                  <a:gd name="connsiteX4469" fmla="*/ 2328601 w 2604760"/>
                  <a:gd name="connsiteY4469" fmla="*/ 672185 h 1310219"/>
                  <a:gd name="connsiteX4470" fmla="*/ 2329119 w 2604760"/>
                  <a:gd name="connsiteY4470" fmla="*/ 678640 h 1310219"/>
                  <a:gd name="connsiteX4471" fmla="*/ 2329636 w 2604760"/>
                  <a:gd name="connsiteY4471" fmla="*/ 686122 h 1310219"/>
                  <a:gd name="connsiteX4472" fmla="*/ 2330163 w 2604760"/>
                  <a:gd name="connsiteY4472" fmla="*/ 693361 h 1310219"/>
                  <a:gd name="connsiteX4473" fmla="*/ 2330680 w 2604760"/>
                  <a:gd name="connsiteY4473" fmla="*/ 699090 h 1310219"/>
                  <a:gd name="connsiteX4474" fmla="*/ 2331206 w 2604760"/>
                  <a:gd name="connsiteY4474" fmla="*/ 702304 h 1310219"/>
                  <a:gd name="connsiteX4475" fmla="*/ 2331724 w 2604760"/>
                  <a:gd name="connsiteY4475" fmla="*/ 702480 h 1310219"/>
                  <a:gd name="connsiteX4476" fmla="*/ 2332242 w 2604760"/>
                  <a:gd name="connsiteY4476" fmla="*/ 699691 h 1310219"/>
                  <a:gd name="connsiteX4477" fmla="*/ 2332768 w 2604760"/>
                  <a:gd name="connsiteY4477" fmla="*/ 694547 h 1310219"/>
                  <a:gd name="connsiteX4478" fmla="*/ 2333285 w 2604760"/>
                  <a:gd name="connsiteY4478" fmla="*/ 688109 h 1310219"/>
                  <a:gd name="connsiteX4479" fmla="*/ 2333811 w 2604760"/>
                  <a:gd name="connsiteY4479" fmla="*/ 681713 h 1310219"/>
                  <a:gd name="connsiteX4480" fmla="*/ 2334329 w 2604760"/>
                  <a:gd name="connsiteY4480" fmla="*/ 676719 h 1310219"/>
                  <a:gd name="connsiteX4481" fmla="*/ 2334847 w 2604760"/>
                  <a:gd name="connsiteY4481" fmla="*/ 674189 h 1310219"/>
                  <a:gd name="connsiteX4482" fmla="*/ 2335373 w 2604760"/>
                  <a:gd name="connsiteY4482" fmla="*/ 674707 h 1310219"/>
                  <a:gd name="connsiteX4483" fmla="*/ 2335891 w 2604760"/>
                  <a:gd name="connsiteY4483" fmla="*/ 678314 h 1310219"/>
                  <a:gd name="connsiteX4484" fmla="*/ 2336417 w 2604760"/>
                  <a:gd name="connsiteY4484" fmla="*/ 684535 h 1310219"/>
                  <a:gd name="connsiteX4485" fmla="*/ 2336935 w 2604760"/>
                  <a:gd name="connsiteY4485" fmla="*/ 692451 h 1310219"/>
                  <a:gd name="connsiteX4486" fmla="*/ 2337452 w 2604760"/>
                  <a:gd name="connsiteY4486" fmla="*/ 700801 h 1310219"/>
                  <a:gd name="connsiteX4487" fmla="*/ 2337978 w 2604760"/>
                  <a:gd name="connsiteY4487" fmla="*/ 708233 h 1310219"/>
                  <a:gd name="connsiteX4488" fmla="*/ 2338496 w 2604760"/>
                  <a:gd name="connsiteY4488" fmla="*/ 713569 h 1310219"/>
                  <a:gd name="connsiteX4489" fmla="*/ 2339022 w 2604760"/>
                  <a:gd name="connsiteY4489" fmla="*/ 716074 h 1310219"/>
                  <a:gd name="connsiteX4490" fmla="*/ 2339540 w 2604760"/>
                  <a:gd name="connsiteY4490" fmla="*/ 715548 h 1310219"/>
                  <a:gd name="connsiteX4491" fmla="*/ 2340058 w 2604760"/>
                  <a:gd name="connsiteY4491" fmla="*/ 712341 h 1310219"/>
                  <a:gd name="connsiteX4492" fmla="*/ 2340584 w 2604760"/>
                  <a:gd name="connsiteY4492" fmla="*/ 707265 h 1310219"/>
                  <a:gd name="connsiteX4493" fmla="*/ 2341101 w 2604760"/>
                  <a:gd name="connsiteY4493" fmla="*/ 701478 h 1310219"/>
                  <a:gd name="connsiteX4494" fmla="*/ 2341627 w 2604760"/>
                  <a:gd name="connsiteY4494" fmla="*/ 696200 h 1310219"/>
                  <a:gd name="connsiteX4495" fmla="*/ 2342145 w 2604760"/>
                  <a:gd name="connsiteY4495" fmla="*/ 692535 h 1310219"/>
                  <a:gd name="connsiteX4496" fmla="*/ 2342663 w 2604760"/>
                  <a:gd name="connsiteY4496" fmla="*/ 691199 h 1310219"/>
                  <a:gd name="connsiteX4497" fmla="*/ 2343189 w 2604760"/>
                  <a:gd name="connsiteY4497" fmla="*/ 692493 h 1310219"/>
                  <a:gd name="connsiteX4498" fmla="*/ 2343706 w 2604760"/>
                  <a:gd name="connsiteY4498" fmla="*/ 696217 h 1310219"/>
                  <a:gd name="connsiteX4499" fmla="*/ 2344233 w 2604760"/>
                  <a:gd name="connsiteY4499" fmla="*/ 701795 h 1310219"/>
                  <a:gd name="connsiteX4500" fmla="*/ 2344750 w 2604760"/>
                  <a:gd name="connsiteY4500" fmla="*/ 708283 h 1310219"/>
                  <a:gd name="connsiteX4501" fmla="*/ 2345268 w 2604760"/>
                  <a:gd name="connsiteY4501" fmla="*/ 714621 h 1310219"/>
                  <a:gd name="connsiteX4502" fmla="*/ 2345794 w 2604760"/>
                  <a:gd name="connsiteY4502" fmla="*/ 719823 h 1310219"/>
                  <a:gd name="connsiteX4503" fmla="*/ 2346312 w 2604760"/>
                  <a:gd name="connsiteY4503" fmla="*/ 723163 h 1310219"/>
                  <a:gd name="connsiteX4504" fmla="*/ 2346838 w 2604760"/>
                  <a:gd name="connsiteY4504" fmla="*/ 724332 h 1310219"/>
                  <a:gd name="connsiteX4505" fmla="*/ 2347356 w 2604760"/>
                  <a:gd name="connsiteY4505" fmla="*/ 723364 h 1310219"/>
                  <a:gd name="connsiteX4506" fmla="*/ 2347873 w 2604760"/>
                  <a:gd name="connsiteY4506" fmla="*/ 720675 h 1310219"/>
                  <a:gd name="connsiteX4507" fmla="*/ 2348399 w 2604760"/>
                  <a:gd name="connsiteY4507" fmla="*/ 716967 h 1310219"/>
                  <a:gd name="connsiteX4508" fmla="*/ 2348917 w 2604760"/>
                  <a:gd name="connsiteY4508" fmla="*/ 713068 h 1310219"/>
                  <a:gd name="connsiteX4509" fmla="*/ 2349443 w 2604760"/>
                  <a:gd name="connsiteY4509" fmla="*/ 709795 h 1310219"/>
                  <a:gd name="connsiteX4510" fmla="*/ 2349961 w 2604760"/>
                  <a:gd name="connsiteY4510" fmla="*/ 707766 h 1310219"/>
                  <a:gd name="connsiteX4511" fmla="*/ 2350479 w 2604760"/>
                  <a:gd name="connsiteY4511" fmla="*/ 707290 h 1310219"/>
                  <a:gd name="connsiteX4512" fmla="*/ 2351005 w 2604760"/>
                  <a:gd name="connsiteY4512" fmla="*/ 708342 h 1310219"/>
                  <a:gd name="connsiteX4513" fmla="*/ 2351522 w 2604760"/>
                  <a:gd name="connsiteY4513" fmla="*/ 710596 h 1310219"/>
                  <a:gd name="connsiteX4514" fmla="*/ 2352049 w 2604760"/>
                  <a:gd name="connsiteY4514" fmla="*/ 713527 h 1310219"/>
                  <a:gd name="connsiteX4515" fmla="*/ 2352566 w 2604760"/>
                  <a:gd name="connsiteY4515" fmla="*/ 716525 h 1310219"/>
                  <a:gd name="connsiteX4516" fmla="*/ 2353084 w 2604760"/>
                  <a:gd name="connsiteY4516" fmla="*/ 719047 h 1310219"/>
                  <a:gd name="connsiteX4517" fmla="*/ 2353610 w 2604760"/>
                  <a:gd name="connsiteY4517" fmla="*/ 720708 h 1310219"/>
                  <a:gd name="connsiteX4518" fmla="*/ 2354128 w 2604760"/>
                  <a:gd name="connsiteY4518" fmla="*/ 721318 h 1310219"/>
                  <a:gd name="connsiteX4519" fmla="*/ 2354654 w 2604760"/>
                  <a:gd name="connsiteY4519" fmla="*/ 720901 h 1310219"/>
                  <a:gd name="connsiteX4520" fmla="*/ 2355171 w 2604760"/>
                  <a:gd name="connsiteY4520" fmla="*/ 719681 h 1310219"/>
                  <a:gd name="connsiteX4521" fmla="*/ 2355689 w 2604760"/>
                  <a:gd name="connsiteY4521" fmla="*/ 718020 h 1310219"/>
                  <a:gd name="connsiteX4522" fmla="*/ 2356215 w 2604760"/>
                  <a:gd name="connsiteY4522" fmla="*/ 716316 h 1310219"/>
                  <a:gd name="connsiteX4523" fmla="*/ 2356733 w 2604760"/>
                  <a:gd name="connsiteY4523" fmla="*/ 714963 h 1310219"/>
                  <a:gd name="connsiteX4524" fmla="*/ 2357259 w 2604760"/>
                  <a:gd name="connsiteY4524" fmla="*/ 714212 h 1310219"/>
                  <a:gd name="connsiteX4525" fmla="*/ 2357777 w 2604760"/>
                  <a:gd name="connsiteY4525" fmla="*/ 714070 h 1310219"/>
                  <a:gd name="connsiteX4526" fmla="*/ 2358294 w 2604760"/>
                  <a:gd name="connsiteY4526" fmla="*/ 714362 h 1310219"/>
                  <a:gd name="connsiteX4527" fmla="*/ 2358820 w 2604760"/>
                  <a:gd name="connsiteY4527" fmla="*/ 714721 h 1310219"/>
                  <a:gd name="connsiteX4528" fmla="*/ 2359338 w 2604760"/>
                  <a:gd name="connsiteY4528" fmla="*/ 714796 h 1310219"/>
                  <a:gd name="connsiteX4529" fmla="*/ 2359864 w 2604760"/>
                  <a:gd name="connsiteY4529" fmla="*/ 714295 h 1310219"/>
                  <a:gd name="connsiteX4530" fmla="*/ 2360382 w 2604760"/>
                  <a:gd name="connsiteY4530" fmla="*/ 713093 h 1310219"/>
                  <a:gd name="connsiteX4531" fmla="*/ 2360900 w 2604760"/>
                  <a:gd name="connsiteY4531" fmla="*/ 711248 h 1310219"/>
                  <a:gd name="connsiteX4532" fmla="*/ 2361426 w 2604760"/>
                  <a:gd name="connsiteY4532" fmla="*/ 708985 h 1310219"/>
                  <a:gd name="connsiteX4533" fmla="*/ 2361944 w 2604760"/>
                  <a:gd name="connsiteY4533" fmla="*/ 706647 h 1310219"/>
                  <a:gd name="connsiteX4534" fmla="*/ 2362470 w 2604760"/>
                  <a:gd name="connsiteY4534" fmla="*/ 704684 h 1310219"/>
                  <a:gd name="connsiteX4535" fmla="*/ 2362987 w 2604760"/>
                  <a:gd name="connsiteY4535" fmla="*/ 703499 h 1310219"/>
                  <a:gd name="connsiteX4536" fmla="*/ 2363505 w 2604760"/>
                  <a:gd name="connsiteY4536" fmla="*/ 703348 h 1310219"/>
                  <a:gd name="connsiteX4537" fmla="*/ 2364031 w 2604760"/>
                  <a:gd name="connsiteY4537" fmla="*/ 704275 h 1310219"/>
                  <a:gd name="connsiteX4538" fmla="*/ 2364549 w 2604760"/>
                  <a:gd name="connsiteY4538" fmla="*/ 706095 h 1310219"/>
                  <a:gd name="connsiteX4539" fmla="*/ 2365075 w 2604760"/>
                  <a:gd name="connsiteY4539" fmla="*/ 708342 h 1310219"/>
                  <a:gd name="connsiteX4540" fmla="*/ 2365592 w 2604760"/>
                  <a:gd name="connsiteY4540" fmla="*/ 710404 h 1310219"/>
                  <a:gd name="connsiteX4541" fmla="*/ 2366110 w 2604760"/>
                  <a:gd name="connsiteY4541" fmla="*/ 711590 h 1310219"/>
                  <a:gd name="connsiteX4542" fmla="*/ 2366636 w 2604760"/>
                  <a:gd name="connsiteY4542" fmla="*/ 711331 h 1310219"/>
                  <a:gd name="connsiteX4543" fmla="*/ 2367154 w 2604760"/>
                  <a:gd name="connsiteY4543" fmla="*/ 709302 h 1310219"/>
                  <a:gd name="connsiteX4544" fmla="*/ 2367680 w 2604760"/>
                  <a:gd name="connsiteY4544" fmla="*/ 705544 h 1310219"/>
                  <a:gd name="connsiteX4545" fmla="*/ 2368198 w 2604760"/>
                  <a:gd name="connsiteY4545" fmla="*/ 700442 h 1310219"/>
                  <a:gd name="connsiteX4546" fmla="*/ 2368716 w 2604760"/>
                  <a:gd name="connsiteY4546" fmla="*/ 694656 h 1310219"/>
                  <a:gd name="connsiteX4547" fmla="*/ 2369242 w 2604760"/>
                  <a:gd name="connsiteY4547" fmla="*/ 689061 h 1310219"/>
                  <a:gd name="connsiteX4548" fmla="*/ 2369759 w 2604760"/>
                  <a:gd name="connsiteY4548" fmla="*/ 684585 h 1310219"/>
                  <a:gd name="connsiteX4549" fmla="*/ 2370285 w 2604760"/>
                  <a:gd name="connsiteY4549" fmla="*/ 682038 h 1310219"/>
                  <a:gd name="connsiteX4550" fmla="*/ 2370803 w 2604760"/>
                  <a:gd name="connsiteY4550" fmla="*/ 681863 h 1310219"/>
                  <a:gd name="connsiteX4551" fmla="*/ 2371321 w 2604760"/>
                  <a:gd name="connsiteY4551" fmla="*/ 684042 h 1310219"/>
                  <a:gd name="connsiteX4552" fmla="*/ 2371847 w 2604760"/>
                  <a:gd name="connsiteY4552" fmla="*/ 688117 h 1310219"/>
                  <a:gd name="connsiteX4553" fmla="*/ 2372365 w 2604760"/>
                  <a:gd name="connsiteY4553" fmla="*/ 693261 h 1310219"/>
                  <a:gd name="connsiteX4554" fmla="*/ 2372891 w 2604760"/>
                  <a:gd name="connsiteY4554" fmla="*/ 698397 h 1310219"/>
                  <a:gd name="connsiteX4555" fmla="*/ 2373408 w 2604760"/>
                  <a:gd name="connsiteY4555" fmla="*/ 702380 h 1310219"/>
                  <a:gd name="connsiteX4556" fmla="*/ 2373926 w 2604760"/>
                  <a:gd name="connsiteY4556" fmla="*/ 704225 h 1310219"/>
                  <a:gd name="connsiteX4557" fmla="*/ 2374452 w 2604760"/>
                  <a:gd name="connsiteY4557" fmla="*/ 703315 h 1310219"/>
                  <a:gd name="connsiteX4558" fmla="*/ 2374970 w 2604760"/>
                  <a:gd name="connsiteY4558" fmla="*/ 699557 h 1310219"/>
                  <a:gd name="connsiteX4559" fmla="*/ 2375496 w 2604760"/>
                  <a:gd name="connsiteY4559" fmla="*/ 693395 h 1310219"/>
                  <a:gd name="connsiteX4560" fmla="*/ 2376014 w 2604760"/>
                  <a:gd name="connsiteY4560" fmla="*/ 685713 h 1310219"/>
                  <a:gd name="connsiteX4561" fmla="*/ 2376531 w 2604760"/>
                  <a:gd name="connsiteY4561" fmla="*/ 677771 h 1310219"/>
                  <a:gd name="connsiteX4562" fmla="*/ 2377057 w 2604760"/>
                  <a:gd name="connsiteY4562" fmla="*/ 670933 h 1310219"/>
                  <a:gd name="connsiteX4563" fmla="*/ 2377575 w 2604760"/>
                  <a:gd name="connsiteY4563" fmla="*/ 666432 h 1310219"/>
                  <a:gd name="connsiteX4564" fmla="*/ 2378101 w 2604760"/>
                  <a:gd name="connsiteY4564" fmla="*/ 665029 h 1310219"/>
                  <a:gd name="connsiteX4565" fmla="*/ 2378619 w 2604760"/>
                  <a:gd name="connsiteY4565" fmla="*/ 666916 h 1310219"/>
                  <a:gd name="connsiteX4566" fmla="*/ 2379137 w 2604760"/>
                  <a:gd name="connsiteY4566" fmla="*/ 671651 h 1310219"/>
                  <a:gd name="connsiteX4567" fmla="*/ 2379663 w 2604760"/>
                  <a:gd name="connsiteY4567" fmla="*/ 678331 h 1310219"/>
                  <a:gd name="connsiteX4568" fmla="*/ 2380180 w 2604760"/>
                  <a:gd name="connsiteY4568" fmla="*/ 685687 h 1310219"/>
                  <a:gd name="connsiteX4569" fmla="*/ 2380706 w 2604760"/>
                  <a:gd name="connsiteY4569" fmla="*/ 692334 h 1310219"/>
                  <a:gd name="connsiteX4570" fmla="*/ 2381224 w 2604760"/>
                  <a:gd name="connsiteY4570" fmla="*/ 696952 h 1310219"/>
                  <a:gd name="connsiteX4571" fmla="*/ 2381742 w 2604760"/>
                  <a:gd name="connsiteY4571" fmla="*/ 698639 h 1310219"/>
                  <a:gd name="connsiteX4572" fmla="*/ 2382268 w 2604760"/>
                  <a:gd name="connsiteY4572" fmla="*/ 697052 h 1310219"/>
                  <a:gd name="connsiteX4573" fmla="*/ 2382786 w 2604760"/>
                  <a:gd name="connsiteY4573" fmla="*/ 692476 h 1310219"/>
                  <a:gd name="connsiteX4574" fmla="*/ 2383312 w 2604760"/>
                  <a:gd name="connsiteY4574" fmla="*/ 685746 h 1310219"/>
                  <a:gd name="connsiteX4575" fmla="*/ 2383830 w 2604760"/>
                  <a:gd name="connsiteY4575" fmla="*/ 678089 h 1310219"/>
                  <a:gd name="connsiteX4576" fmla="*/ 2384347 w 2604760"/>
                  <a:gd name="connsiteY4576" fmla="*/ 670949 h 1310219"/>
                  <a:gd name="connsiteX4577" fmla="*/ 2384873 w 2604760"/>
                  <a:gd name="connsiteY4577" fmla="*/ 665664 h 1310219"/>
                  <a:gd name="connsiteX4578" fmla="*/ 2385391 w 2604760"/>
                  <a:gd name="connsiteY4578" fmla="*/ 663192 h 1310219"/>
                  <a:gd name="connsiteX4579" fmla="*/ 2385917 w 2604760"/>
                  <a:gd name="connsiteY4579" fmla="*/ 663910 h 1310219"/>
                  <a:gd name="connsiteX4580" fmla="*/ 2386435 w 2604760"/>
                  <a:gd name="connsiteY4580" fmla="*/ 667634 h 1310219"/>
                  <a:gd name="connsiteX4581" fmla="*/ 2386953 w 2604760"/>
                  <a:gd name="connsiteY4581" fmla="*/ 673655 h 1310219"/>
                  <a:gd name="connsiteX4582" fmla="*/ 2387478 w 2604760"/>
                  <a:gd name="connsiteY4582" fmla="*/ 680903 h 1310219"/>
                  <a:gd name="connsiteX4583" fmla="*/ 2387996 w 2604760"/>
                  <a:gd name="connsiteY4583" fmla="*/ 688084 h 1310219"/>
                  <a:gd name="connsiteX4584" fmla="*/ 2388522 w 2604760"/>
                  <a:gd name="connsiteY4584" fmla="*/ 693979 h 1310219"/>
                  <a:gd name="connsiteX4585" fmla="*/ 2389040 w 2604760"/>
                  <a:gd name="connsiteY4585" fmla="*/ 697628 h 1310219"/>
                  <a:gd name="connsiteX4586" fmla="*/ 2389558 w 2604760"/>
                  <a:gd name="connsiteY4586" fmla="*/ 698605 h 1310219"/>
                  <a:gd name="connsiteX4587" fmla="*/ 2390084 w 2604760"/>
                  <a:gd name="connsiteY4587" fmla="*/ 696994 h 1310219"/>
                  <a:gd name="connsiteX4588" fmla="*/ 2390601 w 2604760"/>
                  <a:gd name="connsiteY4588" fmla="*/ 693336 h 1310219"/>
                  <a:gd name="connsiteX4589" fmla="*/ 2391128 w 2604760"/>
                  <a:gd name="connsiteY4589" fmla="*/ 688527 h 1310219"/>
                  <a:gd name="connsiteX4590" fmla="*/ 2391645 w 2604760"/>
                  <a:gd name="connsiteY4590" fmla="*/ 683642 h 1310219"/>
                  <a:gd name="connsiteX4591" fmla="*/ 2392163 w 2604760"/>
                  <a:gd name="connsiteY4591" fmla="*/ 679717 h 1310219"/>
                  <a:gd name="connsiteX4592" fmla="*/ 2392689 w 2604760"/>
                  <a:gd name="connsiteY4592" fmla="*/ 677546 h 1310219"/>
                  <a:gd name="connsiteX4593" fmla="*/ 2393207 w 2604760"/>
                  <a:gd name="connsiteY4593" fmla="*/ 677529 h 1310219"/>
                  <a:gd name="connsiteX4594" fmla="*/ 2393733 w 2604760"/>
                  <a:gd name="connsiteY4594" fmla="*/ 679650 h 1310219"/>
                  <a:gd name="connsiteX4595" fmla="*/ 2394251 w 2604760"/>
                  <a:gd name="connsiteY4595" fmla="*/ 683500 h 1310219"/>
                  <a:gd name="connsiteX4596" fmla="*/ 2394768 w 2604760"/>
                  <a:gd name="connsiteY4596" fmla="*/ 688410 h 1310219"/>
                  <a:gd name="connsiteX4597" fmla="*/ 2395294 w 2604760"/>
                  <a:gd name="connsiteY4597" fmla="*/ 693545 h 1310219"/>
                  <a:gd name="connsiteX4598" fmla="*/ 2395812 w 2604760"/>
                  <a:gd name="connsiteY4598" fmla="*/ 698096 h 1310219"/>
                  <a:gd name="connsiteX4599" fmla="*/ 2396338 w 2604760"/>
                  <a:gd name="connsiteY4599" fmla="*/ 701486 h 1310219"/>
                  <a:gd name="connsiteX4600" fmla="*/ 2396856 w 2604760"/>
                  <a:gd name="connsiteY4600" fmla="*/ 703415 h 1310219"/>
                  <a:gd name="connsiteX4601" fmla="*/ 2397374 w 2604760"/>
                  <a:gd name="connsiteY4601" fmla="*/ 703924 h 1310219"/>
                  <a:gd name="connsiteX4602" fmla="*/ 2397900 w 2604760"/>
                  <a:gd name="connsiteY4602" fmla="*/ 703332 h 1310219"/>
                  <a:gd name="connsiteX4603" fmla="*/ 2398417 w 2604760"/>
                  <a:gd name="connsiteY4603" fmla="*/ 702096 h 1310219"/>
                  <a:gd name="connsiteX4604" fmla="*/ 2398944 w 2604760"/>
                  <a:gd name="connsiteY4604" fmla="*/ 700743 h 1310219"/>
                  <a:gd name="connsiteX4605" fmla="*/ 2399461 w 2604760"/>
                  <a:gd name="connsiteY4605" fmla="*/ 699774 h 1310219"/>
                  <a:gd name="connsiteX4606" fmla="*/ 2399979 w 2604760"/>
                  <a:gd name="connsiteY4606" fmla="*/ 699524 h 1310219"/>
                  <a:gd name="connsiteX4607" fmla="*/ 2400505 w 2604760"/>
                  <a:gd name="connsiteY4607" fmla="*/ 700125 h 1310219"/>
                  <a:gd name="connsiteX4608" fmla="*/ 2401023 w 2604760"/>
                  <a:gd name="connsiteY4608" fmla="*/ 701494 h 1310219"/>
                  <a:gd name="connsiteX4609" fmla="*/ 2401549 w 2604760"/>
                  <a:gd name="connsiteY4609" fmla="*/ 703348 h 1310219"/>
                  <a:gd name="connsiteX4610" fmla="*/ 2402066 w 2604760"/>
                  <a:gd name="connsiteY4610" fmla="*/ 705336 h 1310219"/>
                  <a:gd name="connsiteX4611" fmla="*/ 2402584 w 2604760"/>
                  <a:gd name="connsiteY4611" fmla="*/ 707089 h 1310219"/>
                  <a:gd name="connsiteX4612" fmla="*/ 2403110 w 2604760"/>
                  <a:gd name="connsiteY4612" fmla="*/ 708383 h 1310219"/>
                  <a:gd name="connsiteX4613" fmla="*/ 2403628 w 2604760"/>
                  <a:gd name="connsiteY4613" fmla="*/ 709160 h 1310219"/>
                  <a:gd name="connsiteX4614" fmla="*/ 2404154 w 2604760"/>
                  <a:gd name="connsiteY4614" fmla="*/ 709502 h 1310219"/>
                  <a:gd name="connsiteX4615" fmla="*/ 2404672 w 2604760"/>
                  <a:gd name="connsiteY4615" fmla="*/ 709661 h 1310219"/>
                  <a:gd name="connsiteX4616" fmla="*/ 2405189 w 2604760"/>
                  <a:gd name="connsiteY4616" fmla="*/ 709937 h 1310219"/>
                  <a:gd name="connsiteX4617" fmla="*/ 2405716 w 2604760"/>
                  <a:gd name="connsiteY4617" fmla="*/ 710613 h 1310219"/>
                  <a:gd name="connsiteX4618" fmla="*/ 2406233 w 2604760"/>
                  <a:gd name="connsiteY4618" fmla="*/ 711866 h 1310219"/>
                  <a:gd name="connsiteX4619" fmla="*/ 2406759 w 2604760"/>
                  <a:gd name="connsiteY4619" fmla="*/ 713719 h 1310219"/>
                  <a:gd name="connsiteX4620" fmla="*/ 2407277 w 2604760"/>
                  <a:gd name="connsiteY4620" fmla="*/ 716024 h 1310219"/>
                  <a:gd name="connsiteX4621" fmla="*/ 2407795 w 2604760"/>
                  <a:gd name="connsiteY4621" fmla="*/ 718487 h 1310219"/>
                  <a:gd name="connsiteX4622" fmla="*/ 2408321 w 2604760"/>
                  <a:gd name="connsiteY4622" fmla="*/ 720692 h 1310219"/>
                  <a:gd name="connsiteX4623" fmla="*/ 2408839 w 2604760"/>
                  <a:gd name="connsiteY4623" fmla="*/ 722203 h 1310219"/>
                  <a:gd name="connsiteX4624" fmla="*/ 2409365 w 2604760"/>
                  <a:gd name="connsiteY4624" fmla="*/ 722646 h 1310219"/>
                  <a:gd name="connsiteX4625" fmla="*/ 2409882 w 2604760"/>
                  <a:gd name="connsiteY4625" fmla="*/ 721869 h 1310219"/>
                  <a:gd name="connsiteX4626" fmla="*/ 2410400 w 2604760"/>
                  <a:gd name="connsiteY4626" fmla="*/ 719949 h 1310219"/>
                  <a:gd name="connsiteX4627" fmla="*/ 2410926 w 2604760"/>
                  <a:gd name="connsiteY4627" fmla="*/ 717251 h 1310219"/>
                  <a:gd name="connsiteX4628" fmla="*/ 2411444 w 2604760"/>
                  <a:gd name="connsiteY4628" fmla="*/ 714279 h 1310219"/>
                  <a:gd name="connsiteX4629" fmla="*/ 2411970 w 2604760"/>
                  <a:gd name="connsiteY4629" fmla="*/ 711640 h 1310219"/>
                  <a:gd name="connsiteX4630" fmla="*/ 2412487 w 2604760"/>
                  <a:gd name="connsiteY4630" fmla="*/ 709912 h 1310219"/>
                  <a:gd name="connsiteX4631" fmla="*/ 2413005 w 2604760"/>
                  <a:gd name="connsiteY4631" fmla="*/ 709578 h 1310219"/>
                  <a:gd name="connsiteX4632" fmla="*/ 2413531 w 2604760"/>
                  <a:gd name="connsiteY4632" fmla="*/ 710872 h 1310219"/>
                  <a:gd name="connsiteX4633" fmla="*/ 2414049 w 2604760"/>
                  <a:gd name="connsiteY4633" fmla="*/ 713694 h 1310219"/>
                  <a:gd name="connsiteX4634" fmla="*/ 2414575 w 2604760"/>
                  <a:gd name="connsiteY4634" fmla="*/ 717644 h 1310219"/>
                  <a:gd name="connsiteX4635" fmla="*/ 2415093 w 2604760"/>
                  <a:gd name="connsiteY4635" fmla="*/ 722044 h 1310219"/>
                  <a:gd name="connsiteX4636" fmla="*/ 2415611 w 2604760"/>
                  <a:gd name="connsiteY4636" fmla="*/ 726128 h 1310219"/>
                  <a:gd name="connsiteX4637" fmla="*/ 2416137 w 2604760"/>
                  <a:gd name="connsiteY4637" fmla="*/ 729067 h 1310219"/>
                  <a:gd name="connsiteX4638" fmla="*/ 2416654 w 2604760"/>
                  <a:gd name="connsiteY4638" fmla="*/ 730211 h 1310219"/>
                  <a:gd name="connsiteX4639" fmla="*/ 2417180 w 2604760"/>
                  <a:gd name="connsiteY4639" fmla="*/ 729159 h 1310219"/>
                  <a:gd name="connsiteX4640" fmla="*/ 2417698 w 2604760"/>
                  <a:gd name="connsiteY4640" fmla="*/ 725944 h 1310219"/>
                  <a:gd name="connsiteX4641" fmla="*/ 2418216 w 2604760"/>
                  <a:gd name="connsiteY4641" fmla="*/ 720967 h 1310219"/>
                  <a:gd name="connsiteX4642" fmla="*/ 2418742 w 2604760"/>
                  <a:gd name="connsiteY4642" fmla="*/ 714980 h 1310219"/>
                  <a:gd name="connsiteX4643" fmla="*/ 2419260 w 2604760"/>
                  <a:gd name="connsiteY4643" fmla="*/ 708901 h 1310219"/>
                  <a:gd name="connsiteX4644" fmla="*/ 2419786 w 2604760"/>
                  <a:gd name="connsiteY4644" fmla="*/ 703724 h 1310219"/>
                  <a:gd name="connsiteX4645" fmla="*/ 2420303 w 2604760"/>
                  <a:gd name="connsiteY4645" fmla="*/ 700317 h 1310219"/>
                  <a:gd name="connsiteX4646" fmla="*/ 2420821 w 2604760"/>
                  <a:gd name="connsiteY4646" fmla="*/ 699290 h 1310219"/>
                  <a:gd name="connsiteX4647" fmla="*/ 2421347 w 2604760"/>
                  <a:gd name="connsiteY4647" fmla="*/ 700785 h 1310219"/>
                  <a:gd name="connsiteX4648" fmla="*/ 2421865 w 2604760"/>
                  <a:gd name="connsiteY4648" fmla="*/ 704467 h 1310219"/>
                  <a:gd name="connsiteX4649" fmla="*/ 2422391 w 2604760"/>
                  <a:gd name="connsiteY4649" fmla="*/ 709578 h 1310219"/>
                  <a:gd name="connsiteX4650" fmla="*/ 2422909 w 2604760"/>
                  <a:gd name="connsiteY4650" fmla="*/ 715122 h 1310219"/>
                  <a:gd name="connsiteX4651" fmla="*/ 2423426 w 2604760"/>
                  <a:gd name="connsiteY4651" fmla="*/ 719990 h 1310219"/>
                  <a:gd name="connsiteX4652" fmla="*/ 2423952 w 2604760"/>
                  <a:gd name="connsiteY4652" fmla="*/ 723122 h 1310219"/>
                  <a:gd name="connsiteX4653" fmla="*/ 2424470 w 2604760"/>
                  <a:gd name="connsiteY4653" fmla="*/ 723740 h 1310219"/>
                  <a:gd name="connsiteX4654" fmla="*/ 2424996 w 2604760"/>
                  <a:gd name="connsiteY4654" fmla="*/ 721502 h 1310219"/>
                  <a:gd name="connsiteX4655" fmla="*/ 2425514 w 2604760"/>
                  <a:gd name="connsiteY4655" fmla="*/ 716625 h 1310219"/>
                  <a:gd name="connsiteX4656" fmla="*/ 2426032 w 2604760"/>
                  <a:gd name="connsiteY4656" fmla="*/ 709770 h 1310219"/>
                  <a:gd name="connsiteX4657" fmla="*/ 2426558 w 2604760"/>
                  <a:gd name="connsiteY4657" fmla="*/ 701962 h 1310219"/>
                  <a:gd name="connsiteX4658" fmla="*/ 2427075 w 2604760"/>
                  <a:gd name="connsiteY4658" fmla="*/ 694397 h 1310219"/>
                  <a:gd name="connsiteX4659" fmla="*/ 2427601 w 2604760"/>
                  <a:gd name="connsiteY4659" fmla="*/ 688276 h 1310219"/>
                  <a:gd name="connsiteX4660" fmla="*/ 2428119 w 2604760"/>
                  <a:gd name="connsiteY4660" fmla="*/ 684560 h 1310219"/>
                  <a:gd name="connsiteX4661" fmla="*/ 2428637 w 2604760"/>
                  <a:gd name="connsiteY4661" fmla="*/ 683708 h 1310219"/>
                  <a:gd name="connsiteX4662" fmla="*/ 2429163 w 2604760"/>
                  <a:gd name="connsiteY4662" fmla="*/ 685646 h 1310219"/>
                  <a:gd name="connsiteX4663" fmla="*/ 2429681 w 2604760"/>
                  <a:gd name="connsiteY4663" fmla="*/ 689812 h 1310219"/>
                  <a:gd name="connsiteX4664" fmla="*/ 2430207 w 2604760"/>
                  <a:gd name="connsiteY4664" fmla="*/ 695265 h 1310219"/>
                  <a:gd name="connsiteX4665" fmla="*/ 2430725 w 2604760"/>
                  <a:gd name="connsiteY4665" fmla="*/ 700852 h 1310219"/>
                  <a:gd name="connsiteX4666" fmla="*/ 2431242 w 2604760"/>
                  <a:gd name="connsiteY4666" fmla="*/ 705377 h 1310219"/>
                  <a:gd name="connsiteX4667" fmla="*/ 2431768 w 2604760"/>
                  <a:gd name="connsiteY4667" fmla="*/ 707832 h 1310219"/>
                  <a:gd name="connsiteX4668" fmla="*/ 2432286 w 2604760"/>
                  <a:gd name="connsiteY4668" fmla="*/ 707624 h 1310219"/>
                  <a:gd name="connsiteX4669" fmla="*/ 2432812 w 2604760"/>
                  <a:gd name="connsiteY4669" fmla="*/ 704701 h 1310219"/>
                  <a:gd name="connsiteX4670" fmla="*/ 2433330 w 2604760"/>
                  <a:gd name="connsiteY4670" fmla="*/ 699482 h 1310219"/>
                  <a:gd name="connsiteX4671" fmla="*/ 2433848 w 2604760"/>
                  <a:gd name="connsiteY4671" fmla="*/ 692827 h 1310219"/>
                  <a:gd name="connsiteX4672" fmla="*/ 2434373 w 2604760"/>
                  <a:gd name="connsiteY4672" fmla="*/ 685821 h 1310219"/>
                  <a:gd name="connsiteX4673" fmla="*/ 2434891 w 2604760"/>
                  <a:gd name="connsiteY4673" fmla="*/ 679600 h 1310219"/>
                  <a:gd name="connsiteX4674" fmla="*/ 2435417 w 2604760"/>
                  <a:gd name="connsiteY4674" fmla="*/ 675124 h 1310219"/>
                  <a:gd name="connsiteX4675" fmla="*/ 2435935 w 2604760"/>
                  <a:gd name="connsiteY4675" fmla="*/ 672995 h 1310219"/>
                  <a:gd name="connsiteX4676" fmla="*/ 2436453 w 2604760"/>
                  <a:gd name="connsiteY4676" fmla="*/ 673296 h 1310219"/>
                  <a:gd name="connsiteX4677" fmla="*/ 2436979 w 2604760"/>
                  <a:gd name="connsiteY4677" fmla="*/ 675709 h 1310219"/>
                  <a:gd name="connsiteX4678" fmla="*/ 2437497 w 2604760"/>
                  <a:gd name="connsiteY4678" fmla="*/ 679533 h 1310219"/>
                  <a:gd name="connsiteX4679" fmla="*/ 2438023 w 2604760"/>
                  <a:gd name="connsiteY4679" fmla="*/ 683884 h 1310219"/>
                  <a:gd name="connsiteX4680" fmla="*/ 2438540 w 2604760"/>
                  <a:gd name="connsiteY4680" fmla="*/ 687817 h 1310219"/>
                  <a:gd name="connsiteX4681" fmla="*/ 2439058 w 2604760"/>
                  <a:gd name="connsiteY4681" fmla="*/ 690522 h 1310219"/>
                  <a:gd name="connsiteX4682" fmla="*/ 2439584 w 2604760"/>
                  <a:gd name="connsiteY4682" fmla="*/ 691508 h 1310219"/>
                  <a:gd name="connsiteX4683" fmla="*/ 2440102 w 2604760"/>
                  <a:gd name="connsiteY4683" fmla="*/ 690689 h 1310219"/>
                  <a:gd name="connsiteX4684" fmla="*/ 2440628 w 2604760"/>
                  <a:gd name="connsiteY4684" fmla="*/ 688326 h 1310219"/>
                  <a:gd name="connsiteX4685" fmla="*/ 2441146 w 2604760"/>
                  <a:gd name="connsiteY4685" fmla="*/ 684978 h 1310219"/>
                  <a:gd name="connsiteX4686" fmla="*/ 2441663 w 2604760"/>
                  <a:gd name="connsiteY4686" fmla="*/ 681329 h 1310219"/>
                  <a:gd name="connsiteX4687" fmla="*/ 2442189 w 2604760"/>
                  <a:gd name="connsiteY4687" fmla="*/ 678089 h 1310219"/>
                  <a:gd name="connsiteX4688" fmla="*/ 2442707 w 2604760"/>
                  <a:gd name="connsiteY4688" fmla="*/ 675817 h 1310219"/>
                  <a:gd name="connsiteX4689" fmla="*/ 2443233 w 2604760"/>
                  <a:gd name="connsiteY4689" fmla="*/ 674816 h 1310219"/>
                  <a:gd name="connsiteX4690" fmla="*/ 2443751 w 2604760"/>
                  <a:gd name="connsiteY4690" fmla="*/ 675099 h 1310219"/>
                  <a:gd name="connsiteX4691" fmla="*/ 2444268 w 2604760"/>
                  <a:gd name="connsiteY4691" fmla="*/ 676369 h 1310219"/>
                  <a:gd name="connsiteX4692" fmla="*/ 2444795 w 2604760"/>
                  <a:gd name="connsiteY4692" fmla="*/ 678172 h 1310219"/>
                  <a:gd name="connsiteX4693" fmla="*/ 2445312 w 2604760"/>
                  <a:gd name="connsiteY4693" fmla="*/ 680026 h 1310219"/>
                  <a:gd name="connsiteX4694" fmla="*/ 2445839 w 2604760"/>
                  <a:gd name="connsiteY4694" fmla="*/ 681496 h 1310219"/>
                  <a:gd name="connsiteX4695" fmla="*/ 2446356 w 2604760"/>
                  <a:gd name="connsiteY4695" fmla="*/ 682347 h 1310219"/>
                  <a:gd name="connsiteX4696" fmla="*/ 2446874 w 2604760"/>
                  <a:gd name="connsiteY4696" fmla="*/ 682564 h 1310219"/>
                  <a:gd name="connsiteX4697" fmla="*/ 2447400 w 2604760"/>
                  <a:gd name="connsiteY4697" fmla="*/ 682356 h 1310219"/>
                  <a:gd name="connsiteX4698" fmla="*/ 2447918 w 2604760"/>
                  <a:gd name="connsiteY4698" fmla="*/ 682055 h 1310219"/>
                  <a:gd name="connsiteX4699" fmla="*/ 2448444 w 2604760"/>
                  <a:gd name="connsiteY4699" fmla="*/ 682022 h 1310219"/>
                  <a:gd name="connsiteX4700" fmla="*/ 2448961 w 2604760"/>
                  <a:gd name="connsiteY4700" fmla="*/ 682548 h 1310219"/>
                  <a:gd name="connsiteX4701" fmla="*/ 2449479 w 2604760"/>
                  <a:gd name="connsiteY4701" fmla="*/ 683759 h 1310219"/>
                  <a:gd name="connsiteX4702" fmla="*/ 2450005 w 2604760"/>
                  <a:gd name="connsiteY4702" fmla="*/ 685604 h 1310219"/>
                  <a:gd name="connsiteX4703" fmla="*/ 2450523 w 2604760"/>
                  <a:gd name="connsiteY4703" fmla="*/ 687825 h 1310219"/>
                  <a:gd name="connsiteX4704" fmla="*/ 2451049 w 2604760"/>
                  <a:gd name="connsiteY4704" fmla="*/ 690013 h 1310219"/>
                  <a:gd name="connsiteX4705" fmla="*/ 2451567 w 2604760"/>
                  <a:gd name="connsiteY4705" fmla="*/ 691708 h 1310219"/>
                  <a:gd name="connsiteX4706" fmla="*/ 2452084 w 2604760"/>
                  <a:gd name="connsiteY4706" fmla="*/ 692493 h 1310219"/>
                  <a:gd name="connsiteX4707" fmla="*/ 2452611 w 2604760"/>
                  <a:gd name="connsiteY4707" fmla="*/ 692167 h 1310219"/>
                  <a:gd name="connsiteX4708" fmla="*/ 2453128 w 2604760"/>
                  <a:gd name="connsiteY4708" fmla="*/ 690781 h 1310219"/>
                  <a:gd name="connsiteX4709" fmla="*/ 2453654 w 2604760"/>
                  <a:gd name="connsiteY4709" fmla="*/ 688710 h 1310219"/>
                  <a:gd name="connsiteX4710" fmla="*/ 2454172 w 2604760"/>
                  <a:gd name="connsiteY4710" fmla="*/ 686531 h 1310219"/>
                  <a:gd name="connsiteX4711" fmla="*/ 2454690 w 2604760"/>
                  <a:gd name="connsiteY4711" fmla="*/ 684936 h 1310219"/>
                  <a:gd name="connsiteX4712" fmla="*/ 2455216 w 2604760"/>
                  <a:gd name="connsiteY4712" fmla="*/ 684527 h 1310219"/>
                  <a:gd name="connsiteX4713" fmla="*/ 2455734 w 2604760"/>
                  <a:gd name="connsiteY4713" fmla="*/ 685729 h 1310219"/>
                  <a:gd name="connsiteX4714" fmla="*/ 2456259 w 2604760"/>
                  <a:gd name="connsiteY4714" fmla="*/ 688694 h 1310219"/>
                  <a:gd name="connsiteX4715" fmla="*/ 2456777 w 2604760"/>
                  <a:gd name="connsiteY4715" fmla="*/ 693194 h 1310219"/>
                  <a:gd name="connsiteX4716" fmla="*/ 2457295 w 2604760"/>
                  <a:gd name="connsiteY4716" fmla="*/ 698672 h 1310219"/>
                  <a:gd name="connsiteX4717" fmla="*/ 2457821 w 2604760"/>
                  <a:gd name="connsiteY4717" fmla="*/ 704334 h 1310219"/>
                  <a:gd name="connsiteX4718" fmla="*/ 2458339 w 2604760"/>
                  <a:gd name="connsiteY4718" fmla="*/ 709302 h 1310219"/>
                  <a:gd name="connsiteX4719" fmla="*/ 2458865 w 2604760"/>
                  <a:gd name="connsiteY4719" fmla="*/ 712776 h 1310219"/>
                  <a:gd name="connsiteX4720" fmla="*/ 2459383 w 2604760"/>
                  <a:gd name="connsiteY4720" fmla="*/ 714195 h 1310219"/>
                  <a:gd name="connsiteX4721" fmla="*/ 2459900 w 2604760"/>
                  <a:gd name="connsiteY4721" fmla="*/ 713344 h 1310219"/>
                  <a:gd name="connsiteX4722" fmla="*/ 2460426 w 2604760"/>
                  <a:gd name="connsiteY4722" fmla="*/ 710463 h 1310219"/>
                  <a:gd name="connsiteX4723" fmla="*/ 2460944 w 2604760"/>
                  <a:gd name="connsiteY4723" fmla="*/ 706196 h 1310219"/>
                  <a:gd name="connsiteX4724" fmla="*/ 2461470 w 2604760"/>
                  <a:gd name="connsiteY4724" fmla="*/ 701503 h 1310219"/>
                  <a:gd name="connsiteX4725" fmla="*/ 2461988 w 2604760"/>
                  <a:gd name="connsiteY4725" fmla="*/ 697420 h 1310219"/>
                  <a:gd name="connsiteX4726" fmla="*/ 2462506 w 2604760"/>
                  <a:gd name="connsiteY4726" fmla="*/ 694898 h 1310219"/>
                  <a:gd name="connsiteX4727" fmla="*/ 2463032 w 2604760"/>
                  <a:gd name="connsiteY4727" fmla="*/ 694631 h 1310219"/>
                  <a:gd name="connsiteX4728" fmla="*/ 2463549 w 2604760"/>
                  <a:gd name="connsiteY4728" fmla="*/ 696944 h 1310219"/>
                  <a:gd name="connsiteX4729" fmla="*/ 2464075 w 2604760"/>
                  <a:gd name="connsiteY4729" fmla="*/ 701670 h 1310219"/>
                  <a:gd name="connsiteX4730" fmla="*/ 2464593 w 2604760"/>
                  <a:gd name="connsiteY4730" fmla="*/ 708141 h 1310219"/>
                  <a:gd name="connsiteX4731" fmla="*/ 2465111 w 2604760"/>
                  <a:gd name="connsiteY4731" fmla="*/ 715348 h 1310219"/>
                  <a:gd name="connsiteX4732" fmla="*/ 2465637 w 2604760"/>
                  <a:gd name="connsiteY4732" fmla="*/ 722153 h 1310219"/>
                  <a:gd name="connsiteX4733" fmla="*/ 2466155 w 2604760"/>
                  <a:gd name="connsiteY4733" fmla="*/ 727497 h 1310219"/>
                  <a:gd name="connsiteX4734" fmla="*/ 2466681 w 2604760"/>
                  <a:gd name="connsiteY4734" fmla="*/ 730562 h 1310219"/>
                  <a:gd name="connsiteX4735" fmla="*/ 2467198 w 2604760"/>
                  <a:gd name="connsiteY4735" fmla="*/ 730921 h 1310219"/>
                  <a:gd name="connsiteX4736" fmla="*/ 2467716 w 2604760"/>
                  <a:gd name="connsiteY4736" fmla="*/ 728599 h 1310219"/>
                  <a:gd name="connsiteX4737" fmla="*/ 2468242 w 2604760"/>
                  <a:gd name="connsiteY4737" fmla="*/ 724107 h 1310219"/>
                  <a:gd name="connsiteX4738" fmla="*/ 2468760 w 2604760"/>
                  <a:gd name="connsiteY4738" fmla="*/ 718337 h 1310219"/>
                  <a:gd name="connsiteX4739" fmla="*/ 2469286 w 2604760"/>
                  <a:gd name="connsiteY4739" fmla="*/ 712383 h 1310219"/>
                  <a:gd name="connsiteX4740" fmla="*/ 2469804 w 2604760"/>
                  <a:gd name="connsiteY4740" fmla="*/ 707348 h 1310219"/>
                  <a:gd name="connsiteX4741" fmla="*/ 2470321 w 2604760"/>
                  <a:gd name="connsiteY4741" fmla="*/ 704208 h 1310219"/>
                  <a:gd name="connsiteX4742" fmla="*/ 2470847 w 2604760"/>
                  <a:gd name="connsiteY4742" fmla="*/ 703590 h 1310219"/>
                  <a:gd name="connsiteX4743" fmla="*/ 2471365 w 2604760"/>
                  <a:gd name="connsiteY4743" fmla="*/ 705678 h 1310219"/>
                  <a:gd name="connsiteX4744" fmla="*/ 2471891 w 2604760"/>
                  <a:gd name="connsiteY4744" fmla="*/ 710087 h 1310219"/>
                  <a:gd name="connsiteX4745" fmla="*/ 2472409 w 2604760"/>
                  <a:gd name="connsiteY4745" fmla="*/ 716016 h 1310219"/>
                  <a:gd name="connsiteX4746" fmla="*/ 2472927 w 2604760"/>
                  <a:gd name="connsiteY4746" fmla="*/ 722412 h 1310219"/>
                  <a:gd name="connsiteX4747" fmla="*/ 2473453 w 2604760"/>
                  <a:gd name="connsiteY4747" fmla="*/ 728199 h 1310219"/>
                  <a:gd name="connsiteX4748" fmla="*/ 2473970 w 2604760"/>
                  <a:gd name="connsiteY4748" fmla="*/ 732432 h 1310219"/>
                  <a:gd name="connsiteX4749" fmla="*/ 2474497 w 2604760"/>
                  <a:gd name="connsiteY4749" fmla="*/ 734411 h 1310219"/>
                  <a:gd name="connsiteX4750" fmla="*/ 2475014 w 2604760"/>
                  <a:gd name="connsiteY4750" fmla="*/ 733810 h 1310219"/>
                  <a:gd name="connsiteX4751" fmla="*/ 2475532 w 2604760"/>
                  <a:gd name="connsiteY4751" fmla="*/ 730762 h 1310219"/>
                  <a:gd name="connsiteX4752" fmla="*/ 2476058 w 2604760"/>
                  <a:gd name="connsiteY4752" fmla="*/ 725819 h 1310219"/>
                  <a:gd name="connsiteX4753" fmla="*/ 2476576 w 2604760"/>
                  <a:gd name="connsiteY4753" fmla="*/ 719832 h 1310219"/>
                  <a:gd name="connsiteX4754" fmla="*/ 2477102 w 2604760"/>
                  <a:gd name="connsiteY4754" fmla="*/ 713786 h 1310219"/>
                  <a:gd name="connsiteX4755" fmla="*/ 2477620 w 2604760"/>
                  <a:gd name="connsiteY4755" fmla="*/ 708667 h 1310219"/>
                  <a:gd name="connsiteX4756" fmla="*/ 2478137 w 2604760"/>
                  <a:gd name="connsiteY4756" fmla="*/ 705294 h 1310219"/>
                  <a:gd name="connsiteX4757" fmla="*/ 2478663 w 2604760"/>
                  <a:gd name="connsiteY4757" fmla="*/ 704108 h 1310219"/>
                  <a:gd name="connsiteX4758" fmla="*/ 2479181 w 2604760"/>
                  <a:gd name="connsiteY4758" fmla="*/ 705144 h 1310219"/>
                  <a:gd name="connsiteX4759" fmla="*/ 2479707 w 2604760"/>
                  <a:gd name="connsiteY4759" fmla="*/ 707983 h 1310219"/>
                  <a:gd name="connsiteX4760" fmla="*/ 2480225 w 2604760"/>
                  <a:gd name="connsiteY4760" fmla="*/ 711916 h 1310219"/>
                  <a:gd name="connsiteX4761" fmla="*/ 2480742 w 2604760"/>
                  <a:gd name="connsiteY4761" fmla="*/ 716124 h 1310219"/>
                  <a:gd name="connsiteX4762" fmla="*/ 2481268 w 2604760"/>
                  <a:gd name="connsiteY4762" fmla="*/ 719740 h 1310219"/>
                  <a:gd name="connsiteX4763" fmla="*/ 2481786 w 2604760"/>
                  <a:gd name="connsiteY4763" fmla="*/ 722019 h 1310219"/>
                  <a:gd name="connsiteX4764" fmla="*/ 2482312 w 2604760"/>
                  <a:gd name="connsiteY4764" fmla="*/ 722479 h 1310219"/>
                  <a:gd name="connsiteX4765" fmla="*/ 2482830 w 2604760"/>
                  <a:gd name="connsiteY4765" fmla="*/ 720992 h 1310219"/>
                  <a:gd name="connsiteX4766" fmla="*/ 2483348 w 2604760"/>
                  <a:gd name="connsiteY4766" fmla="*/ 717828 h 1310219"/>
                  <a:gd name="connsiteX4767" fmla="*/ 2483874 w 2604760"/>
                  <a:gd name="connsiteY4767" fmla="*/ 713502 h 1310219"/>
                  <a:gd name="connsiteX4768" fmla="*/ 2484392 w 2604760"/>
                  <a:gd name="connsiteY4768" fmla="*/ 708717 h 1310219"/>
                  <a:gd name="connsiteX4769" fmla="*/ 2484918 w 2604760"/>
                  <a:gd name="connsiteY4769" fmla="*/ 704167 h 1310219"/>
                  <a:gd name="connsiteX4770" fmla="*/ 2485435 w 2604760"/>
                  <a:gd name="connsiteY4770" fmla="*/ 700492 h 1310219"/>
                  <a:gd name="connsiteX4771" fmla="*/ 2485953 w 2604760"/>
                  <a:gd name="connsiteY4771" fmla="*/ 698096 h 1310219"/>
                  <a:gd name="connsiteX4772" fmla="*/ 2486479 w 2604760"/>
                  <a:gd name="connsiteY4772" fmla="*/ 697111 h 1310219"/>
                  <a:gd name="connsiteX4773" fmla="*/ 2486997 w 2604760"/>
                  <a:gd name="connsiteY4773" fmla="*/ 697369 h 1310219"/>
                  <a:gd name="connsiteX4774" fmla="*/ 2487523 w 2604760"/>
                  <a:gd name="connsiteY4774" fmla="*/ 698472 h 1310219"/>
                  <a:gd name="connsiteX4775" fmla="*/ 2488041 w 2604760"/>
                  <a:gd name="connsiteY4775" fmla="*/ 699883 h 1310219"/>
                  <a:gd name="connsiteX4776" fmla="*/ 2488558 w 2604760"/>
                  <a:gd name="connsiteY4776" fmla="*/ 701060 h 1310219"/>
                  <a:gd name="connsiteX4777" fmla="*/ 2489084 w 2604760"/>
                  <a:gd name="connsiteY4777" fmla="*/ 701561 h 1310219"/>
                  <a:gd name="connsiteX4778" fmla="*/ 2489602 w 2604760"/>
                  <a:gd name="connsiteY4778" fmla="*/ 701135 h 1310219"/>
                  <a:gd name="connsiteX4779" fmla="*/ 2490128 w 2604760"/>
                  <a:gd name="connsiteY4779" fmla="*/ 699791 h 1310219"/>
                  <a:gd name="connsiteX4780" fmla="*/ 2490646 w 2604760"/>
                  <a:gd name="connsiteY4780" fmla="*/ 697795 h 1310219"/>
                  <a:gd name="connsiteX4781" fmla="*/ 2491164 w 2604760"/>
                  <a:gd name="connsiteY4781" fmla="*/ 695549 h 1310219"/>
                  <a:gd name="connsiteX4782" fmla="*/ 2491690 w 2604760"/>
                  <a:gd name="connsiteY4782" fmla="*/ 693453 h 1310219"/>
                  <a:gd name="connsiteX4783" fmla="*/ 2492208 w 2604760"/>
                  <a:gd name="connsiteY4783" fmla="*/ 691833 h 1310219"/>
                  <a:gd name="connsiteX4784" fmla="*/ 2492733 w 2604760"/>
                  <a:gd name="connsiteY4784" fmla="*/ 690848 h 1310219"/>
                  <a:gd name="connsiteX4785" fmla="*/ 2493251 w 2604760"/>
                  <a:gd name="connsiteY4785" fmla="*/ 690464 h 1310219"/>
                  <a:gd name="connsiteX4786" fmla="*/ 2493769 w 2604760"/>
                  <a:gd name="connsiteY4786" fmla="*/ 690497 h 1310219"/>
                  <a:gd name="connsiteX4787" fmla="*/ 2494295 w 2604760"/>
                  <a:gd name="connsiteY4787" fmla="*/ 690614 h 1310219"/>
                  <a:gd name="connsiteX4788" fmla="*/ 2494813 w 2604760"/>
                  <a:gd name="connsiteY4788" fmla="*/ 690414 h 1310219"/>
                  <a:gd name="connsiteX4789" fmla="*/ 2495339 w 2604760"/>
                  <a:gd name="connsiteY4789" fmla="*/ 689554 h 1310219"/>
                  <a:gd name="connsiteX4790" fmla="*/ 2495856 w 2604760"/>
                  <a:gd name="connsiteY4790" fmla="*/ 687833 h 1310219"/>
                  <a:gd name="connsiteX4791" fmla="*/ 2496374 w 2604760"/>
                  <a:gd name="connsiteY4791" fmla="*/ 685312 h 1310219"/>
                  <a:gd name="connsiteX4792" fmla="*/ 2496900 w 2604760"/>
                  <a:gd name="connsiteY4792" fmla="*/ 682289 h 1310219"/>
                  <a:gd name="connsiteX4793" fmla="*/ 2497418 w 2604760"/>
                  <a:gd name="connsiteY4793" fmla="*/ 679299 h 1310219"/>
                  <a:gd name="connsiteX4794" fmla="*/ 2497944 w 2604760"/>
                  <a:gd name="connsiteY4794" fmla="*/ 676945 h 1310219"/>
                  <a:gd name="connsiteX4795" fmla="*/ 2498462 w 2604760"/>
                  <a:gd name="connsiteY4795" fmla="*/ 675784 h 1310219"/>
                  <a:gd name="connsiteX4796" fmla="*/ 2498979 w 2604760"/>
                  <a:gd name="connsiteY4796" fmla="*/ 676143 h 1310219"/>
                  <a:gd name="connsiteX4797" fmla="*/ 2499506 w 2604760"/>
                  <a:gd name="connsiteY4797" fmla="*/ 678055 h 1310219"/>
                  <a:gd name="connsiteX4798" fmla="*/ 2500023 w 2604760"/>
                  <a:gd name="connsiteY4798" fmla="*/ 681195 h 1310219"/>
                  <a:gd name="connsiteX4799" fmla="*/ 2500549 w 2604760"/>
                  <a:gd name="connsiteY4799" fmla="*/ 684961 h 1310219"/>
                  <a:gd name="connsiteX4800" fmla="*/ 2501067 w 2604760"/>
                  <a:gd name="connsiteY4800" fmla="*/ 688535 h 1310219"/>
                  <a:gd name="connsiteX4801" fmla="*/ 2501585 w 2604760"/>
                  <a:gd name="connsiteY4801" fmla="*/ 691098 h 1310219"/>
                  <a:gd name="connsiteX4802" fmla="*/ 2502111 w 2604760"/>
                  <a:gd name="connsiteY4802" fmla="*/ 691959 h 1310219"/>
                  <a:gd name="connsiteX4803" fmla="*/ 2502629 w 2604760"/>
                  <a:gd name="connsiteY4803" fmla="*/ 690723 h 1310219"/>
                  <a:gd name="connsiteX4804" fmla="*/ 2503154 w 2604760"/>
                  <a:gd name="connsiteY4804" fmla="*/ 687383 h 1310219"/>
                  <a:gd name="connsiteX4805" fmla="*/ 2503672 w 2604760"/>
                  <a:gd name="connsiteY4805" fmla="*/ 682414 h 1310219"/>
                  <a:gd name="connsiteX4806" fmla="*/ 2504190 w 2604760"/>
                  <a:gd name="connsiteY4806" fmla="*/ 676694 h 1310219"/>
                  <a:gd name="connsiteX4807" fmla="*/ 2504716 w 2604760"/>
                  <a:gd name="connsiteY4807" fmla="*/ 671325 h 1310219"/>
                  <a:gd name="connsiteX4808" fmla="*/ 2505234 w 2604760"/>
                  <a:gd name="connsiteY4808" fmla="*/ 667392 h 1310219"/>
                  <a:gd name="connsiteX4809" fmla="*/ 2505760 w 2604760"/>
                  <a:gd name="connsiteY4809" fmla="*/ 665781 h 1310219"/>
                  <a:gd name="connsiteX4810" fmla="*/ 2506278 w 2604760"/>
                  <a:gd name="connsiteY4810" fmla="*/ 666991 h 1310219"/>
                  <a:gd name="connsiteX4811" fmla="*/ 2506795 w 2604760"/>
                  <a:gd name="connsiteY4811" fmla="*/ 670991 h 1310219"/>
                  <a:gd name="connsiteX4812" fmla="*/ 2507321 w 2604760"/>
                  <a:gd name="connsiteY4812" fmla="*/ 677245 h 1310219"/>
                  <a:gd name="connsiteX4813" fmla="*/ 2507839 w 2604760"/>
                  <a:gd name="connsiteY4813" fmla="*/ 684702 h 1310219"/>
                  <a:gd name="connsiteX4814" fmla="*/ 2508365 w 2604760"/>
                  <a:gd name="connsiteY4814" fmla="*/ 692050 h 1310219"/>
                  <a:gd name="connsiteX4815" fmla="*/ 2508883 w 2604760"/>
                  <a:gd name="connsiteY4815" fmla="*/ 697987 h 1310219"/>
                  <a:gd name="connsiteX4816" fmla="*/ 2509401 w 2604760"/>
                  <a:gd name="connsiteY4816" fmla="*/ 701436 h 1310219"/>
                  <a:gd name="connsiteX4817" fmla="*/ 2509927 w 2604760"/>
                  <a:gd name="connsiteY4817" fmla="*/ 701795 h 1310219"/>
                  <a:gd name="connsiteX4818" fmla="*/ 2510444 w 2604760"/>
                  <a:gd name="connsiteY4818" fmla="*/ 699023 h 1310219"/>
                  <a:gd name="connsiteX4819" fmla="*/ 2510970 w 2604760"/>
                  <a:gd name="connsiteY4819" fmla="*/ 693695 h 1310219"/>
                  <a:gd name="connsiteX4820" fmla="*/ 2511488 w 2604760"/>
                  <a:gd name="connsiteY4820" fmla="*/ 686932 h 1310219"/>
                  <a:gd name="connsiteX4821" fmla="*/ 2512006 w 2604760"/>
                  <a:gd name="connsiteY4821" fmla="*/ 680118 h 1310219"/>
                  <a:gd name="connsiteX4822" fmla="*/ 2512532 w 2604760"/>
                  <a:gd name="connsiteY4822" fmla="*/ 674665 h 1310219"/>
                  <a:gd name="connsiteX4823" fmla="*/ 2513050 w 2604760"/>
                  <a:gd name="connsiteY4823" fmla="*/ 671709 h 1310219"/>
                  <a:gd name="connsiteX4824" fmla="*/ 2513576 w 2604760"/>
                  <a:gd name="connsiteY4824" fmla="*/ 671993 h 1310219"/>
                  <a:gd name="connsiteX4825" fmla="*/ 2514093 w 2604760"/>
                  <a:gd name="connsiteY4825" fmla="*/ 675659 h 1310219"/>
                  <a:gd name="connsiteX4826" fmla="*/ 2514611 w 2604760"/>
                  <a:gd name="connsiteY4826" fmla="*/ 682247 h 1310219"/>
                  <a:gd name="connsiteX4827" fmla="*/ 2515137 w 2604760"/>
                  <a:gd name="connsiteY4827" fmla="*/ 690689 h 1310219"/>
                  <a:gd name="connsiteX4828" fmla="*/ 2515655 w 2604760"/>
                  <a:gd name="connsiteY4828" fmla="*/ 699574 h 1310219"/>
                  <a:gd name="connsiteX4829" fmla="*/ 2516181 w 2604760"/>
                  <a:gd name="connsiteY4829" fmla="*/ 707432 h 1310219"/>
                  <a:gd name="connsiteX4830" fmla="*/ 2516699 w 2604760"/>
                  <a:gd name="connsiteY4830" fmla="*/ 713060 h 1310219"/>
                  <a:gd name="connsiteX4831" fmla="*/ 2517216 w 2604760"/>
                  <a:gd name="connsiteY4831" fmla="*/ 715665 h 1310219"/>
                  <a:gd name="connsiteX4832" fmla="*/ 2517742 w 2604760"/>
                  <a:gd name="connsiteY4832" fmla="*/ 715005 h 1310219"/>
                  <a:gd name="connsiteX4833" fmla="*/ 2518260 w 2604760"/>
                  <a:gd name="connsiteY4833" fmla="*/ 711473 h 1310219"/>
                  <a:gd name="connsiteX4834" fmla="*/ 2518786 w 2604760"/>
                  <a:gd name="connsiteY4834" fmla="*/ 705970 h 1310219"/>
                  <a:gd name="connsiteX4835" fmla="*/ 2519304 w 2604760"/>
                  <a:gd name="connsiteY4835" fmla="*/ 699749 h 1310219"/>
                  <a:gd name="connsiteX4836" fmla="*/ 2519822 w 2604760"/>
                  <a:gd name="connsiteY4836" fmla="*/ 694130 h 1310219"/>
                  <a:gd name="connsiteX4837" fmla="*/ 2520348 w 2604760"/>
                  <a:gd name="connsiteY4837" fmla="*/ 690247 h 1310219"/>
                  <a:gd name="connsiteX4838" fmla="*/ 2520865 w 2604760"/>
                  <a:gd name="connsiteY4838" fmla="*/ 688936 h 1310219"/>
                  <a:gd name="connsiteX4839" fmla="*/ 2521392 w 2604760"/>
                  <a:gd name="connsiteY4839" fmla="*/ 690547 h 1310219"/>
                  <a:gd name="connsiteX4840" fmla="*/ 2521909 w 2604760"/>
                  <a:gd name="connsiteY4840" fmla="*/ 694864 h 1310219"/>
                  <a:gd name="connsiteX4841" fmla="*/ 2522427 w 2604760"/>
                  <a:gd name="connsiteY4841" fmla="*/ 701152 h 1310219"/>
                  <a:gd name="connsiteX4842" fmla="*/ 2522953 w 2604760"/>
                  <a:gd name="connsiteY4842" fmla="*/ 708342 h 1310219"/>
                  <a:gd name="connsiteX4843" fmla="*/ 2523471 w 2604760"/>
                  <a:gd name="connsiteY4843" fmla="*/ 715264 h 1310219"/>
                  <a:gd name="connsiteX4844" fmla="*/ 2523997 w 2604760"/>
                  <a:gd name="connsiteY4844" fmla="*/ 720884 h 1310219"/>
                  <a:gd name="connsiteX4845" fmla="*/ 2524515 w 2604760"/>
                  <a:gd name="connsiteY4845" fmla="*/ 724466 h 1310219"/>
                  <a:gd name="connsiteX4846" fmla="*/ 2525032 w 2604760"/>
                  <a:gd name="connsiteY4846" fmla="*/ 725643 h 1310219"/>
                  <a:gd name="connsiteX4847" fmla="*/ 2525558 w 2604760"/>
                  <a:gd name="connsiteY4847" fmla="*/ 724491 h 1310219"/>
                  <a:gd name="connsiteX4848" fmla="*/ 2526076 w 2604760"/>
                  <a:gd name="connsiteY4848" fmla="*/ 721527 h 1310219"/>
                  <a:gd name="connsiteX4849" fmla="*/ 2526602 w 2604760"/>
                  <a:gd name="connsiteY4849" fmla="*/ 717544 h 1310219"/>
                  <a:gd name="connsiteX4850" fmla="*/ 2527120 w 2604760"/>
                  <a:gd name="connsiteY4850" fmla="*/ 713452 h 1310219"/>
                  <a:gd name="connsiteX4851" fmla="*/ 2527637 w 2604760"/>
                  <a:gd name="connsiteY4851" fmla="*/ 710095 h 1310219"/>
                  <a:gd name="connsiteX4852" fmla="*/ 2528164 w 2604760"/>
                  <a:gd name="connsiteY4852" fmla="*/ 708091 h 1310219"/>
                  <a:gd name="connsiteX4853" fmla="*/ 2528681 w 2604760"/>
                  <a:gd name="connsiteY4853" fmla="*/ 707799 h 1310219"/>
                  <a:gd name="connsiteX4854" fmla="*/ 2529207 w 2604760"/>
                  <a:gd name="connsiteY4854" fmla="*/ 709202 h 1310219"/>
                  <a:gd name="connsiteX4855" fmla="*/ 2529725 w 2604760"/>
                  <a:gd name="connsiteY4855" fmla="*/ 711949 h 1310219"/>
                  <a:gd name="connsiteX4856" fmla="*/ 2530243 w 2604760"/>
                  <a:gd name="connsiteY4856" fmla="*/ 715448 h 1310219"/>
                  <a:gd name="connsiteX4857" fmla="*/ 2530769 w 2604760"/>
                  <a:gd name="connsiteY4857" fmla="*/ 719038 h 1310219"/>
                  <a:gd name="connsiteX4858" fmla="*/ 2531287 w 2604760"/>
                  <a:gd name="connsiteY4858" fmla="*/ 722128 h 1310219"/>
                  <a:gd name="connsiteX4859" fmla="*/ 2531813 w 2604760"/>
                  <a:gd name="connsiteY4859" fmla="*/ 724274 h 1310219"/>
                  <a:gd name="connsiteX4860" fmla="*/ 2532330 w 2604760"/>
                  <a:gd name="connsiteY4860" fmla="*/ 725209 h 1310219"/>
                  <a:gd name="connsiteX4861" fmla="*/ 2532848 w 2604760"/>
                  <a:gd name="connsiteY4861" fmla="*/ 724959 h 1310219"/>
                  <a:gd name="connsiteX4862" fmla="*/ 2533374 w 2604760"/>
                  <a:gd name="connsiteY4862" fmla="*/ 723740 h 1310219"/>
                  <a:gd name="connsiteX4863" fmla="*/ 2533892 w 2604760"/>
                  <a:gd name="connsiteY4863" fmla="*/ 721986 h 1310219"/>
                  <a:gd name="connsiteX4864" fmla="*/ 2534418 w 2604760"/>
                  <a:gd name="connsiteY4864" fmla="*/ 720157 h 1310219"/>
                  <a:gd name="connsiteX4865" fmla="*/ 2534936 w 2604760"/>
                  <a:gd name="connsiteY4865" fmla="*/ 718646 h 1310219"/>
                  <a:gd name="connsiteX4866" fmla="*/ 2535453 w 2604760"/>
                  <a:gd name="connsiteY4866" fmla="*/ 717686 h 1310219"/>
                  <a:gd name="connsiteX4867" fmla="*/ 2535979 w 2604760"/>
                  <a:gd name="connsiteY4867" fmla="*/ 717352 h 1310219"/>
                  <a:gd name="connsiteX4868" fmla="*/ 2536497 w 2604760"/>
                  <a:gd name="connsiteY4868" fmla="*/ 717519 h 1310219"/>
                  <a:gd name="connsiteX4869" fmla="*/ 2537023 w 2604760"/>
                  <a:gd name="connsiteY4869" fmla="*/ 717953 h 1310219"/>
                  <a:gd name="connsiteX4870" fmla="*/ 2537541 w 2604760"/>
                  <a:gd name="connsiteY4870" fmla="*/ 718312 h 1310219"/>
                  <a:gd name="connsiteX4871" fmla="*/ 2538059 w 2604760"/>
                  <a:gd name="connsiteY4871" fmla="*/ 718312 h 1310219"/>
                  <a:gd name="connsiteX4872" fmla="*/ 2538585 w 2604760"/>
                  <a:gd name="connsiteY4872" fmla="*/ 717736 h 1310219"/>
                  <a:gd name="connsiteX4873" fmla="*/ 2539102 w 2604760"/>
                  <a:gd name="connsiteY4873" fmla="*/ 716558 h 1310219"/>
                  <a:gd name="connsiteX4874" fmla="*/ 2539628 w 2604760"/>
                  <a:gd name="connsiteY4874" fmla="*/ 714880 h 1310219"/>
                  <a:gd name="connsiteX4875" fmla="*/ 2540146 w 2604760"/>
                  <a:gd name="connsiteY4875" fmla="*/ 712984 h 1310219"/>
                  <a:gd name="connsiteX4876" fmla="*/ 2540664 w 2604760"/>
                  <a:gd name="connsiteY4876" fmla="*/ 711231 h 1310219"/>
                  <a:gd name="connsiteX4877" fmla="*/ 2541190 w 2604760"/>
                  <a:gd name="connsiteY4877" fmla="*/ 710020 h 1310219"/>
                  <a:gd name="connsiteX4878" fmla="*/ 2541708 w 2604760"/>
                  <a:gd name="connsiteY4878" fmla="*/ 709628 h 1310219"/>
                  <a:gd name="connsiteX4879" fmla="*/ 2542234 w 2604760"/>
                  <a:gd name="connsiteY4879" fmla="*/ 710154 h 1310219"/>
                  <a:gd name="connsiteX4880" fmla="*/ 2542751 w 2604760"/>
                  <a:gd name="connsiteY4880" fmla="*/ 711448 h 1310219"/>
                  <a:gd name="connsiteX4881" fmla="*/ 2543269 w 2604760"/>
                  <a:gd name="connsiteY4881" fmla="*/ 713160 h 1310219"/>
                  <a:gd name="connsiteX4882" fmla="*/ 2543795 w 2604760"/>
                  <a:gd name="connsiteY4882" fmla="*/ 714763 h 1310219"/>
                  <a:gd name="connsiteX4883" fmla="*/ 2544313 w 2604760"/>
                  <a:gd name="connsiteY4883" fmla="*/ 715707 h 1310219"/>
                  <a:gd name="connsiteX4884" fmla="*/ 2544839 w 2604760"/>
                  <a:gd name="connsiteY4884" fmla="*/ 715506 h 1310219"/>
                  <a:gd name="connsiteX4885" fmla="*/ 2545357 w 2604760"/>
                  <a:gd name="connsiteY4885" fmla="*/ 713853 h 1310219"/>
                  <a:gd name="connsiteX4886" fmla="*/ 2545874 w 2604760"/>
                  <a:gd name="connsiteY4886" fmla="*/ 710671 h 1310219"/>
                  <a:gd name="connsiteX4887" fmla="*/ 2546401 w 2604760"/>
                  <a:gd name="connsiteY4887" fmla="*/ 706212 h 1310219"/>
                  <a:gd name="connsiteX4888" fmla="*/ 2546918 w 2604760"/>
                  <a:gd name="connsiteY4888" fmla="*/ 701002 h 1310219"/>
                  <a:gd name="connsiteX4889" fmla="*/ 2547444 w 2604760"/>
                  <a:gd name="connsiteY4889" fmla="*/ 695825 h 1310219"/>
                  <a:gd name="connsiteX4890" fmla="*/ 2547962 w 2604760"/>
                  <a:gd name="connsiteY4890" fmla="*/ 691508 h 1310219"/>
                  <a:gd name="connsiteX4891" fmla="*/ 2548480 w 2604760"/>
                  <a:gd name="connsiteY4891" fmla="*/ 688785 h 1310219"/>
                  <a:gd name="connsiteX4892" fmla="*/ 2549006 w 2604760"/>
                  <a:gd name="connsiteY4892" fmla="*/ 688117 h 1310219"/>
                  <a:gd name="connsiteX4893" fmla="*/ 2549523 w 2604760"/>
                  <a:gd name="connsiteY4893" fmla="*/ 689629 h 1310219"/>
                  <a:gd name="connsiteX4894" fmla="*/ 2550049 w 2604760"/>
                  <a:gd name="connsiteY4894" fmla="*/ 692994 h 1310219"/>
                  <a:gd name="connsiteX4895" fmla="*/ 2550567 w 2604760"/>
                  <a:gd name="connsiteY4895" fmla="*/ 697520 h 1310219"/>
                  <a:gd name="connsiteX4896" fmla="*/ 2551085 w 2604760"/>
                  <a:gd name="connsiteY4896" fmla="*/ 702213 h 1310219"/>
                  <a:gd name="connsiteX4897" fmla="*/ 2551611 w 2604760"/>
                  <a:gd name="connsiteY4897" fmla="*/ 705987 h 1310219"/>
                  <a:gd name="connsiteX4898" fmla="*/ 2552129 w 2604760"/>
                  <a:gd name="connsiteY4898" fmla="*/ 707908 h 1310219"/>
                  <a:gd name="connsiteX4899" fmla="*/ 2552655 w 2604760"/>
                  <a:gd name="connsiteY4899" fmla="*/ 707315 h 1310219"/>
                  <a:gd name="connsiteX4900" fmla="*/ 2553173 w 2604760"/>
                  <a:gd name="connsiteY4900" fmla="*/ 703983 h 1310219"/>
                  <a:gd name="connsiteX4901" fmla="*/ 2553690 w 2604760"/>
                  <a:gd name="connsiteY4901" fmla="*/ 698213 h 1310219"/>
                  <a:gd name="connsiteX4902" fmla="*/ 2554216 w 2604760"/>
                  <a:gd name="connsiteY4902" fmla="*/ 690789 h 1310219"/>
                  <a:gd name="connsiteX4903" fmla="*/ 2554734 w 2604760"/>
                  <a:gd name="connsiteY4903" fmla="*/ 682890 h 1310219"/>
                  <a:gd name="connsiteX4904" fmla="*/ 2555260 w 2604760"/>
                  <a:gd name="connsiteY4904" fmla="*/ 675826 h 1310219"/>
                  <a:gd name="connsiteX4905" fmla="*/ 2555778 w 2604760"/>
                  <a:gd name="connsiteY4905" fmla="*/ 670791 h 1310219"/>
                  <a:gd name="connsiteX4906" fmla="*/ 2556296 w 2604760"/>
                  <a:gd name="connsiteY4906" fmla="*/ 668620 h 1310219"/>
                  <a:gd name="connsiteX4907" fmla="*/ 2556822 w 2604760"/>
                  <a:gd name="connsiteY4907" fmla="*/ 669688 h 1310219"/>
                  <a:gd name="connsiteX4908" fmla="*/ 2557339 w 2604760"/>
                  <a:gd name="connsiteY4908" fmla="*/ 673780 h 1310219"/>
                  <a:gd name="connsiteX4909" fmla="*/ 2557865 w 2604760"/>
                  <a:gd name="connsiteY4909" fmla="*/ 680093 h 1310219"/>
                  <a:gd name="connsiteX4910" fmla="*/ 2558383 w 2604760"/>
                  <a:gd name="connsiteY4910" fmla="*/ 687374 h 1310219"/>
                  <a:gd name="connsiteX4911" fmla="*/ 2558901 w 2604760"/>
                  <a:gd name="connsiteY4911" fmla="*/ 694155 h 1310219"/>
                  <a:gd name="connsiteX4912" fmla="*/ 2559427 w 2604760"/>
                  <a:gd name="connsiteY4912" fmla="*/ 699073 h 1310219"/>
                  <a:gd name="connsiteX4913" fmla="*/ 2559945 w 2604760"/>
                  <a:gd name="connsiteY4913" fmla="*/ 701135 h 1310219"/>
                  <a:gd name="connsiteX4914" fmla="*/ 2560471 w 2604760"/>
                  <a:gd name="connsiteY4914" fmla="*/ 699850 h 1310219"/>
                  <a:gd name="connsiteX4915" fmla="*/ 2560989 w 2604760"/>
                  <a:gd name="connsiteY4915" fmla="*/ 695357 h 1310219"/>
                  <a:gd name="connsiteX4916" fmla="*/ 2561506 w 2604760"/>
                  <a:gd name="connsiteY4916" fmla="*/ 688401 h 1310219"/>
                  <a:gd name="connsiteX4917" fmla="*/ 2562032 w 2604760"/>
                  <a:gd name="connsiteY4917" fmla="*/ 680252 h 1310219"/>
                  <a:gd name="connsiteX4918" fmla="*/ 2562550 w 2604760"/>
                  <a:gd name="connsiteY4918" fmla="*/ 672369 h 1310219"/>
                  <a:gd name="connsiteX4919" fmla="*/ 2563076 w 2604760"/>
                  <a:gd name="connsiteY4919" fmla="*/ 666173 h 1310219"/>
                  <a:gd name="connsiteX4920" fmla="*/ 2563594 w 2604760"/>
                  <a:gd name="connsiteY4920" fmla="*/ 662749 h 1310219"/>
                  <a:gd name="connsiteX4921" fmla="*/ 2564111 w 2604760"/>
                  <a:gd name="connsiteY4921" fmla="*/ 662708 h 1310219"/>
                  <a:gd name="connsiteX4922" fmla="*/ 2564637 w 2604760"/>
                  <a:gd name="connsiteY4922" fmla="*/ 666031 h 1310219"/>
                  <a:gd name="connsiteX4923" fmla="*/ 2565155 w 2604760"/>
                  <a:gd name="connsiteY4923" fmla="*/ 672102 h 1310219"/>
                  <a:gd name="connsiteX4924" fmla="*/ 2565681 w 2604760"/>
                  <a:gd name="connsiteY4924" fmla="*/ 679725 h 1310219"/>
                  <a:gd name="connsiteX4925" fmla="*/ 2566199 w 2604760"/>
                  <a:gd name="connsiteY4925" fmla="*/ 687483 h 1310219"/>
                  <a:gd name="connsiteX4926" fmla="*/ 2566717 w 2604760"/>
                  <a:gd name="connsiteY4926" fmla="*/ 693971 h 1310219"/>
                  <a:gd name="connsiteX4927" fmla="*/ 2567243 w 2604760"/>
                  <a:gd name="connsiteY4927" fmla="*/ 698138 h 1310219"/>
                  <a:gd name="connsiteX4928" fmla="*/ 2567760 w 2604760"/>
                  <a:gd name="connsiteY4928" fmla="*/ 699365 h 1310219"/>
                  <a:gd name="connsiteX4929" fmla="*/ 2568287 w 2604760"/>
                  <a:gd name="connsiteY4929" fmla="*/ 697603 h 1310219"/>
                  <a:gd name="connsiteX4930" fmla="*/ 2568804 w 2604760"/>
                  <a:gd name="connsiteY4930" fmla="*/ 693395 h 1310219"/>
                  <a:gd name="connsiteX4931" fmla="*/ 2569322 w 2604760"/>
                  <a:gd name="connsiteY4931" fmla="*/ 687717 h 1310219"/>
                  <a:gd name="connsiteX4932" fmla="*/ 2569848 w 2604760"/>
                  <a:gd name="connsiteY4932" fmla="*/ 681796 h 1310219"/>
                  <a:gd name="connsiteX4933" fmla="*/ 2570366 w 2604760"/>
                  <a:gd name="connsiteY4933" fmla="*/ 676853 h 1310219"/>
                  <a:gd name="connsiteX4934" fmla="*/ 2570892 w 2604760"/>
                  <a:gd name="connsiteY4934" fmla="*/ 673813 h 1310219"/>
                  <a:gd name="connsiteX4935" fmla="*/ 2571410 w 2604760"/>
                  <a:gd name="connsiteY4935" fmla="*/ 673262 h 1310219"/>
                  <a:gd name="connsiteX4936" fmla="*/ 2571927 w 2604760"/>
                  <a:gd name="connsiteY4936" fmla="*/ 675291 h 1310219"/>
                  <a:gd name="connsiteX4937" fmla="*/ 2572453 w 2604760"/>
                  <a:gd name="connsiteY4937" fmla="*/ 679508 h 1310219"/>
                  <a:gd name="connsiteX4938" fmla="*/ 2572971 w 2604760"/>
                  <a:gd name="connsiteY4938" fmla="*/ 685095 h 1310219"/>
                  <a:gd name="connsiteX4939" fmla="*/ 2573497 w 2604760"/>
                  <a:gd name="connsiteY4939" fmla="*/ 691040 h 1310219"/>
                  <a:gd name="connsiteX4940" fmla="*/ 2574015 w 2604760"/>
                  <a:gd name="connsiteY4940" fmla="*/ 696367 h 1310219"/>
                  <a:gd name="connsiteX4941" fmla="*/ 2574532 w 2604760"/>
                  <a:gd name="connsiteY4941" fmla="*/ 700334 h 1310219"/>
                  <a:gd name="connsiteX4942" fmla="*/ 2575059 w 2604760"/>
                  <a:gd name="connsiteY4942" fmla="*/ 702505 h 1310219"/>
                  <a:gd name="connsiteX4943" fmla="*/ 2575576 w 2604760"/>
                  <a:gd name="connsiteY4943" fmla="*/ 702847 h 1310219"/>
                  <a:gd name="connsiteX4944" fmla="*/ 2576102 w 2604760"/>
                  <a:gd name="connsiteY4944" fmla="*/ 701670 h 1310219"/>
                  <a:gd name="connsiteX4945" fmla="*/ 2576620 w 2604760"/>
                  <a:gd name="connsiteY4945" fmla="*/ 699582 h 1310219"/>
                  <a:gd name="connsiteX4946" fmla="*/ 2577138 w 2604760"/>
                  <a:gd name="connsiteY4946" fmla="*/ 697344 h 1310219"/>
                  <a:gd name="connsiteX4947" fmla="*/ 2577664 w 2604760"/>
                  <a:gd name="connsiteY4947" fmla="*/ 695624 h 1310219"/>
                  <a:gd name="connsiteX4948" fmla="*/ 2578182 w 2604760"/>
                  <a:gd name="connsiteY4948" fmla="*/ 694881 h 1310219"/>
                  <a:gd name="connsiteX4949" fmla="*/ 2578708 w 2604760"/>
                  <a:gd name="connsiteY4949" fmla="*/ 695315 h 1310219"/>
                  <a:gd name="connsiteX4950" fmla="*/ 2579225 w 2604760"/>
                  <a:gd name="connsiteY4950" fmla="*/ 696843 h 1310219"/>
                  <a:gd name="connsiteX4951" fmla="*/ 2579743 w 2604760"/>
                  <a:gd name="connsiteY4951" fmla="*/ 699173 h 1310219"/>
                  <a:gd name="connsiteX4952" fmla="*/ 2580269 w 2604760"/>
                  <a:gd name="connsiteY4952" fmla="*/ 701845 h 1310219"/>
                  <a:gd name="connsiteX4953" fmla="*/ 2580787 w 2604760"/>
                  <a:gd name="connsiteY4953" fmla="*/ 704384 h 1310219"/>
                  <a:gd name="connsiteX4954" fmla="*/ 2581313 w 2604760"/>
                  <a:gd name="connsiteY4954" fmla="*/ 706396 h 1310219"/>
                  <a:gd name="connsiteX4955" fmla="*/ 2581831 w 2604760"/>
                  <a:gd name="connsiteY4955" fmla="*/ 707690 h 1310219"/>
                  <a:gd name="connsiteX4956" fmla="*/ 2582348 w 2604760"/>
                  <a:gd name="connsiteY4956" fmla="*/ 708275 h 1310219"/>
                  <a:gd name="connsiteX4957" fmla="*/ 2582874 w 2604760"/>
                  <a:gd name="connsiteY4957" fmla="*/ 708350 h 1310219"/>
                  <a:gd name="connsiteX4958" fmla="*/ 2583392 w 2604760"/>
                  <a:gd name="connsiteY4958" fmla="*/ 708283 h 1310219"/>
                  <a:gd name="connsiteX4959" fmla="*/ 2583918 w 2604760"/>
                  <a:gd name="connsiteY4959" fmla="*/ 708475 h 1310219"/>
                  <a:gd name="connsiteX4960" fmla="*/ 2584436 w 2604760"/>
                  <a:gd name="connsiteY4960" fmla="*/ 709277 h 1310219"/>
                  <a:gd name="connsiteX4961" fmla="*/ 2584954 w 2604760"/>
                  <a:gd name="connsiteY4961" fmla="*/ 710855 h 1310219"/>
                  <a:gd name="connsiteX4962" fmla="*/ 2585480 w 2604760"/>
                  <a:gd name="connsiteY4962" fmla="*/ 713118 h 1310219"/>
                  <a:gd name="connsiteX4963" fmla="*/ 2585997 w 2604760"/>
                  <a:gd name="connsiteY4963" fmla="*/ 715740 h 1310219"/>
                  <a:gd name="connsiteX4964" fmla="*/ 2586523 w 2604760"/>
                  <a:gd name="connsiteY4964" fmla="*/ 718262 h 1310219"/>
                  <a:gd name="connsiteX4965" fmla="*/ 2587041 w 2604760"/>
                  <a:gd name="connsiteY4965" fmla="*/ 720207 h 1310219"/>
                  <a:gd name="connsiteX4966" fmla="*/ 2587559 w 2604760"/>
                  <a:gd name="connsiteY4966" fmla="*/ 721184 h 1310219"/>
                  <a:gd name="connsiteX4967" fmla="*/ 2588085 w 2604760"/>
                  <a:gd name="connsiteY4967" fmla="*/ 720967 h 1310219"/>
                  <a:gd name="connsiteX4968" fmla="*/ 2588603 w 2604760"/>
                  <a:gd name="connsiteY4968" fmla="*/ 719573 h 1310219"/>
                  <a:gd name="connsiteX4969" fmla="*/ 2589129 w 2604760"/>
                  <a:gd name="connsiteY4969" fmla="*/ 717243 h 1310219"/>
                  <a:gd name="connsiteX4970" fmla="*/ 2589646 w 2604760"/>
                  <a:gd name="connsiteY4970" fmla="*/ 714471 h 1310219"/>
                  <a:gd name="connsiteX4971" fmla="*/ 2590164 w 2604760"/>
                  <a:gd name="connsiteY4971" fmla="*/ 711874 h 1310219"/>
                  <a:gd name="connsiteX4972" fmla="*/ 2590690 w 2604760"/>
                  <a:gd name="connsiteY4972" fmla="*/ 710112 h 1310219"/>
                  <a:gd name="connsiteX4973" fmla="*/ 2591208 w 2604760"/>
                  <a:gd name="connsiteY4973" fmla="*/ 709711 h 1310219"/>
                  <a:gd name="connsiteX4974" fmla="*/ 2591734 w 2604760"/>
                  <a:gd name="connsiteY4974" fmla="*/ 710972 h 1310219"/>
                  <a:gd name="connsiteX4975" fmla="*/ 2592252 w 2604760"/>
                  <a:gd name="connsiteY4975" fmla="*/ 713861 h 1310219"/>
                  <a:gd name="connsiteX4976" fmla="*/ 2592770 w 2604760"/>
                  <a:gd name="connsiteY4976" fmla="*/ 717995 h 1310219"/>
                  <a:gd name="connsiteX4977" fmla="*/ 2593296 w 2604760"/>
                  <a:gd name="connsiteY4977" fmla="*/ 722712 h 1310219"/>
                  <a:gd name="connsiteX4978" fmla="*/ 2593813 w 2604760"/>
                  <a:gd name="connsiteY4978" fmla="*/ 727155 h 1310219"/>
                  <a:gd name="connsiteX4979" fmla="*/ 2594339 w 2604760"/>
                  <a:gd name="connsiteY4979" fmla="*/ 730487 h 1310219"/>
                  <a:gd name="connsiteX4980" fmla="*/ 2594857 w 2604760"/>
                  <a:gd name="connsiteY4980" fmla="*/ 731998 h 1310219"/>
                  <a:gd name="connsiteX4981" fmla="*/ 2595375 w 2604760"/>
                  <a:gd name="connsiteY4981" fmla="*/ 731322 h 1310219"/>
                  <a:gd name="connsiteX4982" fmla="*/ 2595901 w 2604760"/>
                  <a:gd name="connsiteY4982" fmla="*/ 728424 h 1310219"/>
                  <a:gd name="connsiteX4983" fmla="*/ 2596418 w 2604760"/>
                  <a:gd name="connsiteY4983" fmla="*/ 723698 h 1310219"/>
                  <a:gd name="connsiteX4984" fmla="*/ 2596945 w 2604760"/>
                  <a:gd name="connsiteY4984" fmla="*/ 717844 h 1310219"/>
                  <a:gd name="connsiteX4985" fmla="*/ 2597462 w 2604760"/>
                  <a:gd name="connsiteY4985" fmla="*/ 711849 h 1310219"/>
                  <a:gd name="connsiteX4986" fmla="*/ 2597980 w 2604760"/>
                  <a:gd name="connsiteY4986" fmla="*/ 706747 h 1310219"/>
                  <a:gd name="connsiteX4987" fmla="*/ 2598506 w 2604760"/>
                  <a:gd name="connsiteY4987" fmla="*/ 703423 h 1310219"/>
                  <a:gd name="connsiteX4988" fmla="*/ 2599024 w 2604760"/>
                  <a:gd name="connsiteY4988" fmla="*/ 702463 h 1310219"/>
                  <a:gd name="connsiteX4989" fmla="*/ 2599550 w 2604760"/>
                  <a:gd name="connsiteY4989" fmla="*/ 704025 h 1310219"/>
                  <a:gd name="connsiteX4990" fmla="*/ 2600068 w 2604760"/>
                  <a:gd name="connsiteY4990" fmla="*/ 707832 h 1310219"/>
                  <a:gd name="connsiteX4991" fmla="*/ 2600585 w 2604760"/>
                  <a:gd name="connsiteY4991" fmla="*/ 713185 h 1310219"/>
                  <a:gd name="connsiteX4992" fmla="*/ 2601111 w 2604760"/>
                  <a:gd name="connsiteY4992" fmla="*/ 719088 h 1310219"/>
                  <a:gd name="connsiteX4993" fmla="*/ 2601629 w 2604760"/>
                  <a:gd name="connsiteY4993" fmla="*/ 724349 h 1310219"/>
                  <a:gd name="connsiteX4994" fmla="*/ 2602155 w 2604760"/>
                  <a:gd name="connsiteY4994" fmla="*/ 727865 h 1310219"/>
                  <a:gd name="connsiteX4995" fmla="*/ 2602673 w 2604760"/>
                  <a:gd name="connsiteY4995" fmla="*/ 728825 h 1310219"/>
                  <a:gd name="connsiteX4996" fmla="*/ 2603191 w 2604760"/>
                  <a:gd name="connsiteY4996" fmla="*/ 726879 h 1310219"/>
                  <a:gd name="connsiteX4997" fmla="*/ 2603717 w 2604760"/>
                  <a:gd name="connsiteY4997" fmla="*/ 722170 h 1310219"/>
                  <a:gd name="connsiteX4998" fmla="*/ 2604234 w 2604760"/>
                  <a:gd name="connsiteY4998" fmla="*/ 715356 h 1310219"/>
                  <a:gd name="connsiteX4999" fmla="*/ 2604760 w 2604760"/>
                  <a:gd name="connsiteY4999" fmla="*/ 707465 h 1310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</a:cxnLst>
                <a:rect l="l" t="t" r="r" b="b"/>
                <a:pathLst>
                  <a:path w="2604760" h="1310219">
                    <a:moveTo>
                      <a:pt x="0" y="1310219"/>
                    </a:moveTo>
                    <a:lnTo>
                      <a:pt x="521" y="1305518"/>
                    </a:lnTo>
                    <a:lnTo>
                      <a:pt x="1042" y="1292233"/>
                    </a:lnTo>
                    <a:lnTo>
                      <a:pt x="1563" y="1272718"/>
                    </a:lnTo>
                    <a:lnTo>
                      <a:pt x="2084" y="1250432"/>
                    </a:lnTo>
                    <a:lnTo>
                      <a:pt x="2605" y="1229280"/>
                    </a:lnTo>
                    <a:lnTo>
                      <a:pt x="3126" y="1212797"/>
                    </a:lnTo>
                    <a:lnTo>
                      <a:pt x="3647" y="1203520"/>
                    </a:lnTo>
                    <a:lnTo>
                      <a:pt x="4168" y="1202685"/>
                    </a:lnTo>
                    <a:lnTo>
                      <a:pt x="4689" y="1210066"/>
                    </a:lnTo>
                    <a:lnTo>
                      <a:pt x="5211" y="1223978"/>
                    </a:lnTo>
                    <a:lnTo>
                      <a:pt x="5732" y="1241488"/>
                    </a:lnTo>
                    <a:lnTo>
                      <a:pt x="6253" y="1258940"/>
                    </a:lnTo>
                    <a:lnTo>
                      <a:pt x="6774" y="1272760"/>
                    </a:lnTo>
                    <a:lnTo>
                      <a:pt x="7295" y="1280100"/>
                    </a:lnTo>
                    <a:lnTo>
                      <a:pt x="7816" y="1279399"/>
                    </a:lnTo>
                    <a:lnTo>
                      <a:pt x="8337" y="1270514"/>
                    </a:lnTo>
                    <a:lnTo>
                      <a:pt x="8858" y="1254757"/>
                    </a:lnTo>
                    <a:lnTo>
                      <a:pt x="9379" y="1234675"/>
                    </a:lnTo>
                    <a:lnTo>
                      <a:pt x="9900" y="1213499"/>
                    </a:lnTo>
                    <a:lnTo>
                      <a:pt x="10421" y="1194477"/>
                    </a:lnTo>
                    <a:lnTo>
                      <a:pt x="10942" y="1180264"/>
                    </a:lnTo>
                    <a:lnTo>
                      <a:pt x="11463" y="1172474"/>
                    </a:lnTo>
                    <a:lnTo>
                      <a:pt x="11984" y="1171463"/>
                    </a:lnTo>
                    <a:lnTo>
                      <a:pt x="12505" y="1176348"/>
                    </a:lnTo>
                    <a:lnTo>
                      <a:pt x="13026" y="1185108"/>
                    </a:lnTo>
                    <a:lnTo>
                      <a:pt x="13547" y="1195086"/>
                    </a:lnTo>
                    <a:lnTo>
                      <a:pt x="14068" y="1203578"/>
                    </a:lnTo>
                    <a:lnTo>
                      <a:pt x="14590" y="1208396"/>
                    </a:lnTo>
                    <a:lnTo>
                      <a:pt x="15111" y="1208255"/>
                    </a:lnTo>
                    <a:lnTo>
                      <a:pt x="15632" y="1202869"/>
                    </a:lnTo>
                    <a:lnTo>
                      <a:pt x="16153" y="1192990"/>
                    </a:lnTo>
                    <a:lnTo>
                      <a:pt x="16674" y="1180189"/>
                    </a:lnTo>
                    <a:lnTo>
                      <a:pt x="17195" y="1166578"/>
                    </a:lnTo>
                    <a:lnTo>
                      <a:pt x="17716" y="1154287"/>
                    </a:lnTo>
                    <a:lnTo>
                      <a:pt x="18237" y="1144943"/>
                    </a:lnTo>
                    <a:lnTo>
                      <a:pt x="18758" y="1139365"/>
                    </a:lnTo>
                    <a:lnTo>
                      <a:pt x="19279" y="1137419"/>
                    </a:lnTo>
                    <a:lnTo>
                      <a:pt x="19800" y="1138154"/>
                    </a:lnTo>
                    <a:lnTo>
                      <a:pt x="20321" y="1140075"/>
                    </a:lnTo>
                    <a:lnTo>
                      <a:pt x="20842" y="1141594"/>
                    </a:lnTo>
                    <a:lnTo>
                      <a:pt x="21363" y="1141394"/>
                    </a:lnTo>
                    <a:lnTo>
                      <a:pt x="21884" y="1138831"/>
                    </a:lnTo>
                    <a:lnTo>
                      <a:pt x="22405" y="1133979"/>
                    </a:lnTo>
                    <a:lnTo>
                      <a:pt x="22926" y="1127608"/>
                    </a:lnTo>
                    <a:lnTo>
                      <a:pt x="23447" y="1120953"/>
                    </a:lnTo>
                    <a:lnTo>
                      <a:pt x="23969" y="1115425"/>
                    </a:lnTo>
                    <a:lnTo>
                      <a:pt x="24490" y="1112268"/>
                    </a:lnTo>
                    <a:lnTo>
                      <a:pt x="25011" y="1112235"/>
                    </a:lnTo>
                    <a:lnTo>
                      <a:pt x="25532" y="1115308"/>
                    </a:lnTo>
                    <a:lnTo>
                      <a:pt x="26053" y="1120627"/>
                    </a:lnTo>
                    <a:lnTo>
                      <a:pt x="26574" y="1126581"/>
                    </a:lnTo>
                    <a:lnTo>
                      <a:pt x="27095" y="1131215"/>
                    </a:lnTo>
                    <a:lnTo>
                      <a:pt x="27616" y="1132760"/>
                    </a:lnTo>
                    <a:lnTo>
                      <a:pt x="28137" y="1130071"/>
                    </a:lnTo>
                    <a:lnTo>
                      <a:pt x="28658" y="1122990"/>
                    </a:lnTo>
                    <a:lnTo>
                      <a:pt x="29179" y="1112402"/>
                    </a:lnTo>
                    <a:lnTo>
                      <a:pt x="29700" y="1100110"/>
                    </a:lnTo>
                    <a:lnTo>
                      <a:pt x="30221" y="1088554"/>
                    </a:lnTo>
                    <a:lnTo>
                      <a:pt x="30742" y="1080320"/>
                    </a:lnTo>
                    <a:lnTo>
                      <a:pt x="31263" y="1077531"/>
                    </a:lnTo>
                    <a:lnTo>
                      <a:pt x="31784" y="1081389"/>
                    </a:lnTo>
                    <a:lnTo>
                      <a:pt x="32305" y="1091819"/>
                    </a:lnTo>
                    <a:lnTo>
                      <a:pt x="32826" y="1107434"/>
                    </a:lnTo>
                    <a:lnTo>
                      <a:pt x="33348" y="1125762"/>
                    </a:lnTo>
                    <a:lnTo>
                      <a:pt x="33869" y="1143599"/>
                    </a:lnTo>
                    <a:lnTo>
                      <a:pt x="34390" y="1157660"/>
                    </a:lnTo>
                    <a:lnTo>
                      <a:pt x="34911" y="1165251"/>
                    </a:lnTo>
                    <a:lnTo>
                      <a:pt x="35432" y="1164925"/>
                    </a:lnTo>
                    <a:lnTo>
                      <a:pt x="35953" y="1156775"/>
                    </a:lnTo>
                    <a:lnTo>
                      <a:pt x="36474" y="1142446"/>
                    </a:lnTo>
                    <a:lnTo>
                      <a:pt x="36995" y="1124819"/>
                    </a:lnTo>
                    <a:lnTo>
                      <a:pt x="37516" y="1107617"/>
                    </a:lnTo>
                    <a:lnTo>
                      <a:pt x="38037" y="1094708"/>
                    </a:lnTo>
                    <a:lnTo>
                      <a:pt x="38558" y="1089289"/>
                    </a:lnTo>
                    <a:lnTo>
                      <a:pt x="39079" y="1093171"/>
                    </a:lnTo>
                    <a:lnTo>
                      <a:pt x="39600" y="1106406"/>
                    </a:lnTo>
                    <a:lnTo>
                      <a:pt x="40121" y="1127282"/>
                    </a:lnTo>
                    <a:lnTo>
                      <a:pt x="40642" y="1152734"/>
                    </a:lnTo>
                    <a:lnTo>
                      <a:pt x="41163" y="1178778"/>
                    </a:lnTo>
                    <a:lnTo>
                      <a:pt x="41684" y="1201290"/>
                    </a:lnTo>
                    <a:lnTo>
                      <a:pt x="42205" y="1216722"/>
                    </a:lnTo>
                    <a:lnTo>
                      <a:pt x="42727" y="1222909"/>
                    </a:lnTo>
                    <a:lnTo>
                      <a:pt x="43248" y="1219394"/>
                    </a:lnTo>
                    <a:lnTo>
                      <a:pt x="43769" y="1207503"/>
                    </a:lnTo>
                    <a:lnTo>
                      <a:pt x="44290" y="1190051"/>
                    </a:lnTo>
                    <a:lnTo>
                      <a:pt x="44811" y="1170879"/>
                    </a:lnTo>
                    <a:lnTo>
                      <a:pt x="45332" y="1154245"/>
                    </a:lnTo>
                    <a:lnTo>
                      <a:pt x="45853" y="1143907"/>
                    </a:lnTo>
                    <a:lnTo>
                      <a:pt x="46374" y="1142371"/>
                    </a:lnTo>
                    <a:lnTo>
                      <a:pt x="46895" y="1150387"/>
                    </a:lnTo>
                    <a:lnTo>
                      <a:pt x="47416" y="1166962"/>
                    </a:lnTo>
                    <a:lnTo>
                      <a:pt x="47937" y="1189642"/>
                    </a:lnTo>
                    <a:lnTo>
                      <a:pt x="48458" y="1214910"/>
                    </a:lnTo>
                    <a:lnTo>
                      <a:pt x="48979" y="1238816"/>
                    </a:lnTo>
                    <a:lnTo>
                      <a:pt x="49500" y="1257688"/>
                    </a:lnTo>
                    <a:lnTo>
                      <a:pt x="50021" y="1268902"/>
                    </a:lnTo>
                    <a:lnTo>
                      <a:pt x="50542" y="1271316"/>
                    </a:lnTo>
                    <a:lnTo>
                      <a:pt x="51063" y="1265362"/>
                    </a:lnTo>
                    <a:lnTo>
                      <a:pt x="51584" y="1252878"/>
                    </a:lnTo>
                    <a:lnTo>
                      <a:pt x="52106" y="1236796"/>
                    </a:lnTo>
                    <a:lnTo>
                      <a:pt x="52627" y="1220613"/>
                    </a:lnTo>
                    <a:lnTo>
                      <a:pt x="53148" y="1207695"/>
                    </a:lnTo>
                    <a:lnTo>
                      <a:pt x="53669" y="1200606"/>
                    </a:lnTo>
                    <a:lnTo>
                      <a:pt x="54190" y="1200631"/>
                    </a:lnTo>
                    <a:lnTo>
                      <a:pt x="54711" y="1207695"/>
                    </a:lnTo>
                    <a:lnTo>
                      <a:pt x="55232" y="1220471"/>
                    </a:lnTo>
                    <a:lnTo>
                      <a:pt x="55753" y="1236662"/>
                    </a:lnTo>
                    <a:lnTo>
                      <a:pt x="56274" y="1253396"/>
                    </a:lnTo>
                    <a:lnTo>
                      <a:pt x="56795" y="1267800"/>
                    </a:lnTo>
                    <a:lnTo>
                      <a:pt x="57316" y="1277578"/>
                    </a:lnTo>
                    <a:lnTo>
                      <a:pt x="57837" y="1281495"/>
                    </a:lnTo>
                    <a:lnTo>
                      <a:pt x="58358" y="1279432"/>
                    </a:lnTo>
                    <a:lnTo>
                      <a:pt x="58879" y="1272309"/>
                    </a:lnTo>
                    <a:lnTo>
                      <a:pt x="59400" y="1261863"/>
                    </a:lnTo>
                    <a:lnTo>
                      <a:pt x="59921" y="1250290"/>
                    </a:lnTo>
                    <a:lnTo>
                      <a:pt x="60442" y="1239810"/>
                    </a:lnTo>
                    <a:lnTo>
                      <a:pt x="60963" y="1232195"/>
                    </a:lnTo>
                    <a:lnTo>
                      <a:pt x="61485" y="1228395"/>
                    </a:lnTo>
                    <a:lnTo>
                      <a:pt x="62006" y="1228495"/>
                    </a:lnTo>
                    <a:lnTo>
                      <a:pt x="62527" y="1231752"/>
                    </a:lnTo>
                    <a:lnTo>
                      <a:pt x="63048" y="1236829"/>
                    </a:lnTo>
                    <a:lnTo>
                      <a:pt x="63569" y="1242073"/>
                    </a:lnTo>
                    <a:lnTo>
                      <a:pt x="64090" y="1245897"/>
                    </a:lnTo>
                    <a:lnTo>
                      <a:pt x="64611" y="1247158"/>
                    </a:lnTo>
                    <a:lnTo>
                      <a:pt x="65132" y="1245422"/>
                    </a:lnTo>
                    <a:lnTo>
                      <a:pt x="65653" y="1241004"/>
                    </a:lnTo>
                    <a:lnTo>
                      <a:pt x="66174" y="1234833"/>
                    </a:lnTo>
                    <a:lnTo>
                      <a:pt x="66695" y="1228153"/>
                    </a:lnTo>
                    <a:lnTo>
                      <a:pt x="67216" y="1222241"/>
                    </a:lnTo>
                    <a:lnTo>
                      <a:pt x="67737" y="1218108"/>
                    </a:lnTo>
                    <a:lnTo>
                      <a:pt x="68258" y="1216187"/>
                    </a:lnTo>
                    <a:lnTo>
                      <a:pt x="68779" y="1216254"/>
                    </a:lnTo>
                    <a:lnTo>
                      <a:pt x="69300" y="1217431"/>
                    </a:lnTo>
                    <a:lnTo>
                      <a:pt x="69821" y="1218375"/>
                    </a:lnTo>
                    <a:lnTo>
                      <a:pt x="70343" y="1217682"/>
                    </a:lnTo>
                    <a:lnTo>
                      <a:pt x="70864" y="1214225"/>
                    </a:lnTo>
                    <a:lnTo>
                      <a:pt x="71385" y="1207428"/>
                    </a:lnTo>
                    <a:lnTo>
                      <a:pt x="71906" y="1197524"/>
                    </a:lnTo>
                    <a:lnTo>
                      <a:pt x="72427" y="1185500"/>
                    </a:lnTo>
                    <a:lnTo>
                      <a:pt x="72948" y="1173008"/>
                    </a:lnTo>
                    <a:lnTo>
                      <a:pt x="73469" y="1162053"/>
                    </a:lnTo>
                    <a:lnTo>
                      <a:pt x="73990" y="1154512"/>
                    </a:lnTo>
                    <a:lnTo>
                      <a:pt x="74511" y="1151690"/>
                    </a:lnTo>
                    <a:lnTo>
                      <a:pt x="75032" y="1153978"/>
                    </a:lnTo>
                    <a:lnTo>
                      <a:pt x="75553" y="1160683"/>
                    </a:lnTo>
                    <a:lnTo>
                      <a:pt x="76074" y="1170094"/>
                    </a:lnTo>
                    <a:lnTo>
                      <a:pt x="76595" y="1179763"/>
                    </a:lnTo>
                    <a:lnTo>
                      <a:pt x="77116" y="1186953"/>
                    </a:lnTo>
                    <a:lnTo>
                      <a:pt x="77637" y="1189166"/>
                    </a:lnTo>
                    <a:lnTo>
                      <a:pt x="78158" y="1184782"/>
                    </a:lnTo>
                    <a:lnTo>
                      <a:pt x="78679" y="1173459"/>
                    </a:lnTo>
                    <a:lnTo>
                      <a:pt x="79200" y="1156257"/>
                    </a:lnTo>
                    <a:lnTo>
                      <a:pt x="79722" y="1135457"/>
                    </a:lnTo>
                    <a:lnTo>
                      <a:pt x="80243" y="1114231"/>
                    </a:lnTo>
                    <a:lnTo>
                      <a:pt x="80764" y="1096061"/>
                    </a:lnTo>
                    <a:lnTo>
                      <a:pt x="81285" y="1084095"/>
                    </a:lnTo>
                    <a:lnTo>
                      <a:pt x="81806" y="1080479"/>
                    </a:lnTo>
                    <a:lnTo>
                      <a:pt x="82327" y="1085773"/>
                    </a:lnTo>
                    <a:lnTo>
                      <a:pt x="82848" y="1098850"/>
                    </a:lnTo>
                    <a:lnTo>
                      <a:pt x="83369" y="1117086"/>
                    </a:lnTo>
                    <a:lnTo>
                      <a:pt x="83890" y="1136835"/>
                    </a:lnTo>
                    <a:lnTo>
                      <a:pt x="84411" y="1154028"/>
                    </a:lnTo>
                    <a:lnTo>
                      <a:pt x="84932" y="1164925"/>
                    </a:lnTo>
                    <a:lnTo>
                      <a:pt x="85453" y="1166921"/>
                    </a:lnTo>
                    <a:lnTo>
                      <a:pt x="85974" y="1159105"/>
                    </a:lnTo>
                    <a:lnTo>
                      <a:pt x="86495" y="1142530"/>
                    </a:lnTo>
                    <a:lnTo>
                      <a:pt x="87016" y="1119934"/>
                    </a:lnTo>
                    <a:lnTo>
                      <a:pt x="87537" y="1095234"/>
                    </a:lnTo>
                    <a:lnTo>
                      <a:pt x="88058" y="1072872"/>
                    </a:lnTo>
                    <a:lnTo>
                      <a:pt x="88579" y="1056973"/>
                    </a:lnTo>
                    <a:lnTo>
                      <a:pt x="89101" y="1050518"/>
                    </a:lnTo>
                    <a:lnTo>
                      <a:pt x="89622" y="1054685"/>
                    </a:lnTo>
                    <a:lnTo>
                      <a:pt x="90143" y="1068647"/>
                    </a:lnTo>
                    <a:lnTo>
                      <a:pt x="90664" y="1089865"/>
                    </a:lnTo>
                    <a:lnTo>
                      <a:pt x="91185" y="1114540"/>
                    </a:lnTo>
                    <a:lnTo>
                      <a:pt x="91706" y="1138288"/>
                    </a:lnTo>
                    <a:lnTo>
                      <a:pt x="92227" y="1156850"/>
                    </a:lnTo>
                    <a:lnTo>
                      <a:pt x="92748" y="1166996"/>
                    </a:lnTo>
                    <a:lnTo>
                      <a:pt x="93269" y="1167196"/>
                    </a:lnTo>
                    <a:lnTo>
                      <a:pt x="93790" y="1157894"/>
                    </a:lnTo>
                    <a:lnTo>
                      <a:pt x="94311" y="1141319"/>
                    </a:lnTo>
                    <a:lnTo>
                      <a:pt x="94832" y="1120986"/>
                    </a:lnTo>
                    <a:lnTo>
                      <a:pt x="95353" y="1101087"/>
                    </a:lnTo>
                    <a:lnTo>
                      <a:pt x="95874" y="1085656"/>
                    </a:lnTo>
                    <a:lnTo>
                      <a:pt x="96395" y="1077815"/>
                    </a:lnTo>
                    <a:lnTo>
                      <a:pt x="96916" y="1079110"/>
                    </a:lnTo>
                    <a:lnTo>
                      <a:pt x="97437" y="1089314"/>
                    </a:lnTo>
                    <a:lnTo>
                      <a:pt x="97958" y="1106657"/>
                    </a:lnTo>
                    <a:lnTo>
                      <a:pt x="98480" y="1128192"/>
                    </a:lnTo>
                    <a:lnTo>
                      <a:pt x="99001" y="1150371"/>
                    </a:lnTo>
                    <a:lnTo>
                      <a:pt x="99522" y="1169626"/>
                    </a:lnTo>
                    <a:lnTo>
                      <a:pt x="100043" y="1183095"/>
                    </a:lnTo>
                    <a:lnTo>
                      <a:pt x="100564" y="1189224"/>
                    </a:lnTo>
                    <a:lnTo>
                      <a:pt x="101085" y="1187988"/>
                    </a:lnTo>
                    <a:lnTo>
                      <a:pt x="101606" y="1180732"/>
                    </a:lnTo>
                    <a:lnTo>
                      <a:pt x="102127" y="1169827"/>
                    </a:lnTo>
                    <a:lnTo>
                      <a:pt x="102648" y="1158145"/>
                    </a:lnTo>
                    <a:lnTo>
                      <a:pt x="103169" y="1148533"/>
                    </a:lnTo>
                    <a:lnTo>
                      <a:pt x="103690" y="1143264"/>
                    </a:lnTo>
                    <a:lnTo>
                      <a:pt x="104211" y="1143573"/>
                    </a:lnTo>
                    <a:lnTo>
                      <a:pt x="104732" y="1149452"/>
                    </a:lnTo>
                    <a:lnTo>
                      <a:pt x="105253" y="1159806"/>
                    </a:lnTo>
                    <a:lnTo>
                      <a:pt x="105774" y="1172799"/>
                    </a:lnTo>
                    <a:lnTo>
                      <a:pt x="106295" y="1186268"/>
                    </a:lnTo>
                    <a:lnTo>
                      <a:pt x="106816" y="1198126"/>
                    </a:lnTo>
                    <a:lnTo>
                      <a:pt x="107337" y="1206818"/>
                    </a:lnTo>
                    <a:lnTo>
                      <a:pt x="107859" y="1211653"/>
                    </a:lnTo>
                    <a:lnTo>
                      <a:pt x="108380" y="1212830"/>
                    </a:lnTo>
                    <a:lnTo>
                      <a:pt x="108901" y="1211311"/>
                    </a:lnTo>
                    <a:lnTo>
                      <a:pt x="109422" y="1208455"/>
                    </a:lnTo>
                    <a:lnTo>
                      <a:pt x="109943" y="1205724"/>
                    </a:lnTo>
                    <a:lnTo>
                      <a:pt x="110464" y="1204388"/>
                    </a:lnTo>
                    <a:lnTo>
                      <a:pt x="110985" y="1205274"/>
                    </a:lnTo>
                    <a:lnTo>
                      <a:pt x="111506" y="1208555"/>
                    </a:lnTo>
                    <a:lnTo>
                      <a:pt x="112027" y="1213657"/>
                    </a:lnTo>
                    <a:lnTo>
                      <a:pt x="112548" y="1219469"/>
                    </a:lnTo>
                    <a:lnTo>
                      <a:pt x="113069" y="1224621"/>
                    </a:lnTo>
                    <a:lnTo>
                      <a:pt x="113590" y="1227919"/>
                    </a:lnTo>
                    <a:lnTo>
                      <a:pt x="114111" y="1228637"/>
                    </a:lnTo>
                    <a:lnTo>
                      <a:pt x="114632" y="1226750"/>
                    </a:lnTo>
                    <a:lnTo>
                      <a:pt x="115153" y="1222926"/>
                    </a:lnTo>
                    <a:lnTo>
                      <a:pt x="115674" y="1218358"/>
                    </a:lnTo>
                    <a:lnTo>
                      <a:pt x="116195" y="1214525"/>
                    </a:lnTo>
                    <a:lnTo>
                      <a:pt x="116716" y="1212755"/>
                    </a:lnTo>
                    <a:lnTo>
                      <a:pt x="117238" y="1213983"/>
                    </a:lnTo>
                    <a:lnTo>
                      <a:pt x="117759" y="1218500"/>
                    </a:lnTo>
                    <a:lnTo>
                      <a:pt x="118280" y="1225865"/>
                    </a:lnTo>
                    <a:lnTo>
                      <a:pt x="118801" y="1234900"/>
                    </a:lnTo>
                    <a:lnTo>
                      <a:pt x="119322" y="1243877"/>
                    </a:lnTo>
                    <a:lnTo>
                      <a:pt x="119843" y="1250799"/>
                    </a:lnTo>
                    <a:lnTo>
                      <a:pt x="120364" y="1253813"/>
                    </a:lnTo>
                    <a:lnTo>
                      <a:pt x="120885" y="1251684"/>
                    </a:lnTo>
                    <a:lnTo>
                      <a:pt x="121406" y="1244161"/>
                    </a:lnTo>
                    <a:lnTo>
                      <a:pt x="121927" y="1232069"/>
                    </a:lnTo>
                    <a:lnTo>
                      <a:pt x="122448" y="1217239"/>
                    </a:lnTo>
                    <a:lnTo>
                      <a:pt x="122969" y="1202092"/>
                    </a:lnTo>
                    <a:lnTo>
                      <a:pt x="123490" y="1189233"/>
                    </a:lnTo>
                    <a:lnTo>
                      <a:pt x="124011" y="1180999"/>
                    </a:lnTo>
                    <a:lnTo>
                      <a:pt x="124532" y="1178979"/>
                    </a:lnTo>
                    <a:lnTo>
                      <a:pt x="125053" y="1183580"/>
                    </a:lnTo>
                    <a:lnTo>
                      <a:pt x="125574" y="1193934"/>
                    </a:lnTo>
                    <a:lnTo>
                      <a:pt x="126095" y="1207946"/>
                    </a:lnTo>
                    <a:lnTo>
                      <a:pt x="126617" y="1222742"/>
                    </a:lnTo>
                    <a:lnTo>
                      <a:pt x="127138" y="1235117"/>
                    </a:lnTo>
                    <a:lnTo>
                      <a:pt x="127659" y="1242157"/>
                    </a:lnTo>
                    <a:lnTo>
                      <a:pt x="128180" y="1241739"/>
                    </a:lnTo>
                    <a:lnTo>
                      <a:pt x="128701" y="1233071"/>
                    </a:lnTo>
                    <a:lnTo>
                      <a:pt x="129222" y="1216880"/>
                    </a:lnTo>
                    <a:lnTo>
                      <a:pt x="129743" y="1195337"/>
                    </a:lnTo>
                    <a:lnTo>
                      <a:pt x="130264" y="1171589"/>
                    </a:lnTo>
                    <a:lnTo>
                      <a:pt x="130785" y="1149335"/>
                    </a:lnTo>
                    <a:lnTo>
                      <a:pt x="131306" y="1132125"/>
                    </a:lnTo>
                    <a:lnTo>
                      <a:pt x="131827" y="1122748"/>
                    </a:lnTo>
                    <a:lnTo>
                      <a:pt x="132348" y="1122531"/>
                    </a:lnTo>
                    <a:lnTo>
                      <a:pt x="132869" y="1131023"/>
                    </a:lnTo>
                    <a:lnTo>
                      <a:pt x="133390" y="1146095"/>
                    </a:lnTo>
                    <a:lnTo>
                      <a:pt x="133911" y="1164399"/>
                    </a:lnTo>
                    <a:lnTo>
                      <a:pt x="134432" y="1182026"/>
                    </a:lnTo>
                    <a:lnTo>
                      <a:pt x="134953" y="1195170"/>
                    </a:lnTo>
                    <a:lnTo>
                      <a:pt x="135474" y="1200773"/>
                    </a:lnTo>
                    <a:lnTo>
                      <a:pt x="135996" y="1197140"/>
                    </a:lnTo>
                    <a:lnTo>
                      <a:pt x="136517" y="1184273"/>
                    </a:lnTo>
                    <a:lnTo>
                      <a:pt x="137038" y="1163940"/>
                    </a:lnTo>
                    <a:lnTo>
                      <a:pt x="137559" y="1139198"/>
                    </a:lnTo>
                    <a:lnTo>
                      <a:pt x="138080" y="1113980"/>
                    </a:lnTo>
                    <a:lnTo>
                      <a:pt x="138601" y="1092361"/>
                    </a:lnTo>
                    <a:lnTo>
                      <a:pt x="139122" y="1077799"/>
                    </a:lnTo>
                    <a:lnTo>
                      <a:pt x="139643" y="1072421"/>
                    </a:lnTo>
                    <a:lnTo>
                      <a:pt x="140164" y="1076479"/>
                    </a:lnTo>
                    <a:lnTo>
                      <a:pt x="140685" y="1088437"/>
                    </a:lnTo>
                    <a:lnTo>
                      <a:pt x="141206" y="1105413"/>
                    </a:lnTo>
                    <a:lnTo>
                      <a:pt x="141727" y="1123750"/>
                    </a:lnTo>
                    <a:lnTo>
                      <a:pt x="142248" y="1139682"/>
                    </a:lnTo>
                    <a:lnTo>
                      <a:pt x="142769" y="1149953"/>
                    </a:lnTo>
                    <a:lnTo>
                      <a:pt x="143290" y="1152491"/>
                    </a:lnTo>
                    <a:lnTo>
                      <a:pt x="143811" y="1146763"/>
                    </a:lnTo>
                    <a:lnTo>
                      <a:pt x="144332" y="1133887"/>
                    </a:lnTo>
                    <a:lnTo>
                      <a:pt x="144853" y="1116260"/>
                    </a:lnTo>
                    <a:lnTo>
                      <a:pt x="145375" y="1097054"/>
                    </a:lnTo>
                    <a:lnTo>
                      <a:pt x="145896" y="1079661"/>
                    </a:lnTo>
                    <a:lnTo>
                      <a:pt x="146417" y="1067043"/>
                    </a:lnTo>
                    <a:lnTo>
                      <a:pt x="146938" y="1061131"/>
                    </a:lnTo>
                    <a:lnTo>
                      <a:pt x="147459" y="1062417"/>
                    </a:lnTo>
                    <a:lnTo>
                      <a:pt x="147980" y="1069983"/>
                    </a:lnTo>
                    <a:lnTo>
                      <a:pt x="148501" y="1081832"/>
                    </a:lnTo>
                    <a:lnTo>
                      <a:pt x="149022" y="1095351"/>
                    </a:lnTo>
                    <a:lnTo>
                      <a:pt x="149543" y="1107851"/>
                    </a:lnTo>
                    <a:lnTo>
                      <a:pt x="150064" y="1117020"/>
                    </a:lnTo>
                    <a:lnTo>
                      <a:pt x="150585" y="1121420"/>
                    </a:lnTo>
                    <a:lnTo>
                      <a:pt x="151106" y="1120777"/>
                    </a:lnTo>
                    <a:lnTo>
                      <a:pt x="151627" y="1115984"/>
                    </a:lnTo>
                    <a:lnTo>
                      <a:pt x="152148" y="1108720"/>
                    </a:lnTo>
                    <a:lnTo>
                      <a:pt x="152669" y="1100987"/>
                    </a:lnTo>
                    <a:lnTo>
                      <a:pt x="153190" y="1094666"/>
                    </a:lnTo>
                    <a:lnTo>
                      <a:pt x="153711" y="1091176"/>
                    </a:lnTo>
                    <a:lnTo>
                      <a:pt x="154232" y="1091201"/>
                    </a:lnTo>
                    <a:lnTo>
                      <a:pt x="154754" y="1094558"/>
                    </a:lnTo>
                    <a:lnTo>
                      <a:pt x="155275" y="1100311"/>
                    </a:lnTo>
                    <a:lnTo>
                      <a:pt x="155796" y="1107050"/>
                    </a:lnTo>
                    <a:lnTo>
                      <a:pt x="156317" y="1113279"/>
                    </a:lnTo>
                    <a:lnTo>
                      <a:pt x="156838" y="1117780"/>
                    </a:lnTo>
                    <a:lnTo>
                      <a:pt x="157359" y="1119884"/>
                    </a:lnTo>
                    <a:lnTo>
                      <a:pt x="157880" y="1119642"/>
                    </a:lnTo>
                    <a:lnTo>
                      <a:pt x="158401" y="1117896"/>
                    </a:lnTo>
                    <a:lnTo>
                      <a:pt x="158922" y="1116009"/>
                    </a:lnTo>
                    <a:lnTo>
                      <a:pt x="159443" y="1115500"/>
                    </a:lnTo>
                    <a:lnTo>
                      <a:pt x="159964" y="1117529"/>
                    </a:lnTo>
                    <a:lnTo>
                      <a:pt x="160485" y="1122631"/>
                    </a:lnTo>
                    <a:lnTo>
                      <a:pt x="161006" y="1130522"/>
                    </a:lnTo>
                    <a:lnTo>
                      <a:pt x="161527" y="1140217"/>
                    </a:lnTo>
                    <a:lnTo>
                      <a:pt x="162048" y="1150195"/>
                    </a:lnTo>
                    <a:lnTo>
                      <a:pt x="162569" y="1158696"/>
                    </a:lnTo>
                    <a:lnTo>
                      <a:pt x="163090" y="1164132"/>
                    </a:lnTo>
                    <a:lnTo>
                      <a:pt x="163611" y="1165401"/>
                    </a:lnTo>
                    <a:lnTo>
                      <a:pt x="164133" y="1162253"/>
                    </a:lnTo>
                    <a:lnTo>
                      <a:pt x="164654" y="1155414"/>
                    </a:lnTo>
                    <a:lnTo>
                      <a:pt x="165175" y="1146513"/>
                    </a:lnTo>
                    <a:lnTo>
                      <a:pt x="165696" y="1137787"/>
                    </a:lnTo>
                    <a:lnTo>
                      <a:pt x="166217" y="1131616"/>
                    </a:lnTo>
                    <a:lnTo>
                      <a:pt x="166738" y="1130029"/>
                    </a:lnTo>
                    <a:lnTo>
                      <a:pt x="167259" y="1134246"/>
                    </a:lnTo>
                    <a:lnTo>
                      <a:pt x="167780" y="1144375"/>
                    </a:lnTo>
                    <a:lnTo>
                      <a:pt x="168301" y="1159272"/>
                    </a:lnTo>
                    <a:lnTo>
                      <a:pt x="168822" y="1176782"/>
                    </a:lnTo>
                    <a:lnTo>
                      <a:pt x="169343" y="1194101"/>
                    </a:lnTo>
                    <a:lnTo>
                      <a:pt x="169864" y="1208321"/>
                    </a:lnTo>
                    <a:lnTo>
                      <a:pt x="170385" y="1216964"/>
                    </a:lnTo>
                    <a:lnTo>
                      <a:pt x="170906" y="1218450"/>
                    </a:lnTo>
                    <a:lnTo>
                      <a:pt x="171427" y="1212488"/>
                    </a:lnTo>
                    <a:lnTo>
                      <a:pt x="171948" y="1200171"/>
                    </a:lnTo>
                    <a:lnTo>
                      <a:pt x="172469" y="1183888"/>
                    </a:lnTo>
                    <a:lnTo>
                      <a:pt x="172990" y="1166804"/>
                    </a:lnTo>
                    <a:lnTo>
                      <a:pt x="173512" y="1152249"/>
                    </a:lnTo>
                    <a:lnTo>
                      <a:pt x="174033" y="1143156"/>
                    </a:lnTo>
                    <a:lnTo>
                      <a:pt x="174554" y="1141503"/>
                    </a:lnTo>
                    <a:lnTo>
                      <a:pt x="175075" y="1147999"/>
                    </a:lnTo>
                    <a:lnTo>
                      <a:pt x="175596" y="1161794"/>
                    </a:lnTo>
                    <a:lnTo>
                      <a:pt x="176117" y="1180615"/>
                    </a:lnTo>
                    <a:lnTo>
                      <a:pt x="176638" y="1201157"/>
                    </a:lnTo>
                    <a:lnTo>
                      <a:pt x="177159" y="1219769"/>
                    </a:lnTo>
                    <a:lnTo>
                      <a:pt x="177680" y="1233088"/>
                    </a:lnTo>
                    <a:lnTo>
                      <a:pt x="178201" y="1238641"/>
                    </a:lnTo>
                    <a:lnTo>
                      <a:pt x="178722" y="1235284"/>
                    </a:lnTo>
                    <a:lnTo>
                      <a:pt x="179243" y="1223519"/>
                    </a:lnTo>
                    <a:lnTo>
                      <a:pt x="179764" y="1205365"/>
                    </a:lnTo>
                    <a:lnTo>
                      <a:pt x="180285" y="1183997"/>
                    </a:lnTo>
                    <a:lnTo>
                      <a:pt x="180806" y="1163038"/>
                    </a:lnTo>
                    <a:lnTo>
                      <a:pt x="181327" y="1145987"/>
                    </a:lnTo>
                    <a:lnTo>
                      <a:pt x="181848" y="1135632"/>
                    </a:lnTo>
                    <a:lnTo>
                      <a:pt x="182369" y="1133645"/>
                    </a:lnTo>
                    <a:lnTo>
                      <a:pt x="182890" y="1140091"/>
                    </a:lnTo>
                    <a:lnTo>
                      <a:pt x="183412" y="1153418"/>
                    </a:lnTo>
                    <a:lnTo>
                      <a:pt x="183933" y="1170795"/>
                    </a:lnTo>
                    <a:lnTo>
                      <a:pt x="184454" y="1188707"/>
                    </a:lnTo>
                    <a:lnTo>
                      <a:pt x="184975" y="1203612"/>
                    </a:lnTo>
                    <a:lnTo>
                      <a:pt x="185496" y="1212555"/>
                    </a:lnTo>
                    <a:lnTo>
                      <a:pt x="186017" y="1213640"/>
                    </a:lnTo>
                    <a:lnTo>
                      <a:pt x="186538" y="1206443"/>
                    </a:lnTo>
                    <a:lnTo>
                      <a:pt x="187059" y="1192113"/>
                    </a:lnTo>
                    <a:lnTo>
                      <a:pt x="187580" y="1173025"/>
                    </a:lnTo>
                    <a:lnTo>
                      <a:pt x="188101" y="1152283"/>
                    </a:lnTo>
                    <a:lnTo>
                      <a:pt x="188622" y="1133127"/>
                    </a:lnTo>
                    <a:lnTo>
                      <a:pt x="189143" y="1118448"/>
                    </a:lnTo>
                    <a:lnTo>
                      <a:pt x="189664" y="1110239"/>
                    </a:lnTo>
                    <a:lnTo>
                      <a:pt x="190185" y="1109229"/>
                    </a:lnTo>
                    <a:lnTo>
                      <a:pt x="190706" y="1114682"/>
                    </a:lnTo>
                    <a:lnTo>
                      <a:pt x="191227" y="1124652"/>
                    </a:lnTo>
                    <a:lnTo>
                      <a:pt x="191748" y="1136509"/>
                    </a:lnTo>
                    <a:lnTo>
                      <a:pt x="192269" y="1147465"/>
                    </a:lnTo>
                    <a:lnTo>
                      <a:pt x="192791" y="1155038"/>
                    </a:lnTo>
                    <a:lnTo>
                      <a:pt x="193312" y="1157477"/>
                    </a:lnTo>
                    <a:lnTo>
                      <a:pt x="193833" y="1154103"/>
                    </a:lnTo>
                    <a:lnTo>
                      <a:pt x="194354" y="1145477"/>
                    </a:lnTo>
                    <a:lnTo>
                      <a:pt x="194875" y="1133144"/>
                    </a:lnTo>
                    <a:lnTo>
                      <a:pt x="195396" y="1119241"/>
                    </a:lnTo>
                    <a:lnTo>
                      <a:pt x="195917" y="1106006"/>
                    </a:lnTo>
                    <a:lnTo>
                      <a:pt x="196438" y="1095376"/>
                    </a:lnTo>
                    <a:lnTo>
                      <a:pt x="196959" y="1088629"/>
                    </a:lnTo>
                    <a:lnTo>
                      <a:pt x="197480" y="1086132"/>
                    </a:lnTo>
                    <a:lnTo>
                      <a:pt x="198001" y="1087301"/>
                    </a:lnTo>
                    <a:lnTo>
                      <a:pt x="198522" y="1090783"/>
                    </a:lnTo>
                    <a:lnTo>
                      <a:pt x="199043" y="1094883"/>
                    </a:lnTo>
                    <a:lnTo>
                      <a:pt x="199564" y="1098015"/>
                    </a:lnTo>
                    <a:lnTo>
                      <a:pt x="200085" y="1099000"/>
                    </a:lnTo>
                    <a:lnTo>
                      <a:pt x="200606" y="1097288"/>
                    </a:lnTo>
                    <a:lnTo>
                      <a:pt x="201127" y="1093071"/>
                    </a:lnTo>
                    <a:lnTo>
                      <a:pt x="201649" y="1087243"/>
                    </a:lnTo>
                    <a:lnTo>
                      <a:pt x="202170" y="1081164"/>
                    </a:lnTo>
                    <a:lnTo>
                      <a:pt x="202691" y="1076237"/>
                    </a:lnTo>
                    <a:lnTo>
                      <a:pt x="203212" y="1073532"/>
                    </a:lnTo>
                    <a:lnTo>
                      <a:pt x="203733" y="1073498"/>
                    </a:lnTo>
                    <a:lnTo>
                      <a:pt x="204254" y="1075853"/>
                    </a:lnTo>
                    <a:lnTo>
                      <a:pt x="204775" y="1079686"/>
                    </a:lnTo>
                    <a:lnTo>
                      <a:pt x="205296" y="1083560"/>
                    </a:lnTo>
                    <a:lnTo>
                      <a:pt x="205817" y="1085923"/>
                    </a:lnTo>
                    <a:lnTo>
                      <a:pt x="206338" y="1085456"/>
                    </a:lnTo>
                    <a:lnTo>
                      <a:pt x="206859" y="1081498"/>
                    </a:lnTo>
                    <a:lnTo>
                      <a:pt x="207380" y="1074241"/>
                    </a:lnTo>
                    <a:lnTo>
                      <a:pt x="207901" y="1064780"/>
                    </a:lnTo>
                    <a:lnTo>
                      <a:pt x="208422" y="1054877"/>
                    </a:lnTo>
                    <a:lnTo>
                      <a:pt x="208943" y="1046635"/>
                    </a:lnTo>
                    <a:lnTo>
                      <a:pt x="209464" y="1042051"/>
                    </a:lnTo>
                    <a:lnTo>
                      <a:pt x="209985" y="1042527"/>
                    </a:lnTo>
                    <a:lnTo>
                      <a:pt x="210506" y="1048506"/>
                    </a:lnTo>
                    <a:lnTo>
                      <a:pt x="211028" y="1059278"/>
                    </a:lnTo>
                    <a:lnTo>
                      <a:pt x="211549" y="1073089"/>
                    </a:lnTo>
                    <a:lnTo>
                      <a:pt x="212070" y="1087410"/>
                    </a:lnTo>
                    <a:lnTo>
                      <a:pt x="212591" y="1099459"/>
                    </a:lnTo>
                    <a:lnTo>
                      <a:pt x="213112" y="1106757"/>
                    </a:lnTo>
                    <a:lnTo>
                      <a:pt x="213633" y="1107601"/>
                    </a:lnTo>
                    <a:lnTo>
                      <a:pt x="214154" y="1101497"/>
                    </a:lnTo>
                    <a:lnTo>
                      <a:pt x="214675" y="1089339"/>
                    </a:lnTo>
                    <a:lnTo>
                      <a:pt x="215196" y="1073314"/>
                    </a:lnTo>
                    <a:lnTo>
                      <a:pt x="215717" y="1056539"/>
                    </a:lnTo>
                    <a:lnTo>
                      <a:pt x="216238" y="1042452"/>
                    </a:lnTo>
                    <a:lnTo>
                      <a:pt x="216759" y="1034077"/>
                    </a:lnTo>
                    <a:lnTo>
                      <a:pt x="217280" y="1033484"/>
                    </a:lnTo>
                    <a:lnTo>
                      <a:pt x="217801" y="1041358"/>
                    </a:lnTo>
                    <a:lnTo>
                      <a:pt x="218322" y="1056806"/>
                    </a:lnTo>
                    <a:lnTo>
                      <a:pt x="218843" y="1077439"/>
                    </a:lnTo>
                    <a:lnTo>
                      <a:pt x="219364" y="1099785"/>
                    </a:lnTo>
                    <a:lnTo>
                      <a:pt x="219885" y="1120001"/>
                    </a:lnTo>
                    <a:lnTo>
                      <a:pt x="220407" y="1134597"/>
                    </a:lnTo>
                    <a:lnTo>
                      <a:pt x="220928" y="1141118"/>
                    </a:lnTo>
                    <a:lnTo>
                      <a:pt x="221449" y="1138530"/>
                    </a:lnTo>
                    <a:lnTo>
                      <a:pt x="221970" y="1127466"/>
                    </a:lnTo>
                    <a:lnTo>
                      <a:pt x="222491" y="1110181"/>
                    </a:lnTo>
                    <a:lnTo>
                      <a:pt x="223012" y="1090124"/>
                    </a:lnTo>
                    <a:lnTo>
                      <a:pt x="223533" y="1071277"/>
                    </a:lnTo>
                    <a:lnTo>
                      <a:pt x="224054" y="1057382"/>
                    </a:lnTo>
                    <a:lnTo>
                      <a:pt x="224575" y="1051236"/>
                    </a:lnTo>
                    <a:lnTo>
                      <a:pt x="225096" y="1054293"/>
                    </a:lnTo>
                    <a:lnTo>
                      <a:pt x="225617" y="1066309"/>
                    </a:lnTo>
                    <a:lnTo>
                      <a:pt x="226138" y="1085372"/>
                    </a:lnTo>
                    <a:lnTo>
                      <a:pt x="226659" y="1108160"/>
                    </a:lnTo>
                    <a:lnTo>
                      <a:pt x="227180" y="1130756"/>
                    </a:lnTo>
                    <a:lnTo>
                      <a:pt x="227701" y="1149352"/>
                    </a:lnTo>
                    <a:lnTo>
                      <a:pt x="228222" y="1161025"/>
                    </a:lnTo>
                    <a:lnTo>
                      <a:pt x="228743" y="1164082"/>
                    </a:lnTo>
                    <a:lnTo>
                      <a:pt x="229264" y="1158370"/>
                    </a:lnTo>
                    <a:lnTo>
                      <a:pt x="229786" y="1145344"/>
                    </a:lnTo>
                    <a:lnTo>
                      <a:pt x="230307" y="1127775"/>
                    </a:lnTo>
                    <a:lnTo>
                      <a:pt x="230828" y="1109137"/>
                    </a:lnTo>
                    <a:lnTo>
                      <a:pt x="231349" y="1092938"/>
                    </a:lnTo>
                    <a:lnTo>
                      <a:pt x="231870" y="1082107"/>
                    </a:lnTo>
                    <a:lnTo>
                      <a:pt x="232391" y="1078567"/>
                    </a:lnTo>
                    <a:lnTo>
                      <a:pt x="232912" y="1082850"/>
                    </a:lnTo>
                    <a:lnTo>
                      <a:pt x="233433" y="1093990"/>
                    </a:lnTo>
                    <a:lnTo>
                      <a:pt x="233954" y="1109688"/>
                    </a:lnTo>
                    <a:lnTo>
                      <a:pt x="234475" y="1126915"/>
                    </a:lnTo>
                    <a:lnTo>
                      <a:pt x="234996" y="1142555"/>
                    </a:lnTo>
                    <a:lnTo>
                      <a:pt x="235517" y="1153986"/>
                    </a:lnTo>
                    <a:lnTo>
                      <a:pt x="236038" y="1159447"/>
                    </a:lnTo>
                    <a:lnTo>
                      <a:pt x="236559" y="1158303"/>
                    </a:lnTo>
                    <a:lnTo>
                      <a:pt x="237080" y="1151147"/>
                    </a:lnTo>
                    <a:lnTo>
                      <a:pt x="237601" y="1139691"/>
                    </a:lnTo>
                    <a:lnTo>
                      <a:pt x="238122" y="1126322"/>
                    </a:lnTo>
                    <a:lnTo>
                      <a:pt x="238643" y="1113521"/>
                    </a:lnTo>
                    <a:lnTo>
                      <a:pt x="239165" y="1103442"/>
                    </a:lnTo>
                    <a:lnTo>
                      <a:pt x="239686" y="1097547"/>
                    </a:lnTo>
                    <a:lnTo>
                      <a:pt x="240207" y="1096420"/>
                    </a:lnTo>
                    <a:lnTo>
                      <a:pt x="240728" y="1099651"/>
                    </a:lnTo>
                    <a:lnTo>
                      <a:pt x="241249" y="1105914"/>
                    </a:lnTo>
                    <a:lnTo>
                      <a:pt x="241770" y="1113396"/>
                    </a:lnTo>
                    <a:lnTo>
                      <a:pt x="242291" y="1120218"/>
                    </a:lnTo>
                    <a:lnTo>
                      <a:pt x="242812" y="1124835"/>
                    </a:lnTo>
                    <a:lnTo>
                      <a:pt x="243333" y="1126297"/>
                    </a:lnTo>
                    <a:lnTo>
                      <a:pt x="243854" y="1124360"/>
                    </a:lnTo>
                    <a:lnTo>
                      <a:pt x="244375" y="1119541"/>
                    </a:lnTo>
                    <a:lnTo>
                      <a:pt x="244896" y="1113037"/>
                    </a:lnTo>
                    <a:lnTo>
                      <a:pt x="245417" y="1106315"/>
                    </a:lnTo>
                    <a:lnTo>
                      <a:pt x="245938" y="1100720"/>
                    </a:lnTo>
                    <a:lnTo>
                      <a:pt x="246459" y="1097104"/>
                    </a:lnTo>
                    <a:lnTo>
                      <a:pt x="246980" y="1095676"/>
                    </a:lnTo>
                    <a:lnTo>
                      <a:pt x="247501" y="1096052"/>
                    </a:lnTo>
                    <a:lnTo>
                      <a:pt x="248022" y="1097355"/>
                    </a:lnTo>
                    <a:lnTo>
                      <a:pt x="248544" y="1098424"/>
                    </a:lnTo>
                    <a:lnTo>
                      <a:pt x="249065" y="1098065"/>
                    </a:lnTo>
                    <a:lnTo>
                      <a:pt x="249586" y="1095409"/>
                    </a:lnTo>
                    <a:lnTo>
                      <a:pt x="250107" y="1090157"/>
                    </a:lnTo>
                    <a:lnTo>
                      <a:pt x="250628" y="1082692"/>
                    </a:lnTo>
                    <a:lnTo>
                      <a:pt x="251149" y="1074024"/>
                    </a:lnTo>
                    <a:lnTo>
                      <a:pt x="251670" y="1065616"/>
                    </a:lnTo>
                    <a:lnTo>
                      <a:pt x="252191" y="1059102"/>
                    </a:lnTo>
                    <a:lnTo>
                      <a:pt x="252712" y="1055871"/>
                    </a:lnTo>
                    <a:lnTo>
                      <a:pt x="253233" y="1056656"/>
                    </a:lnTo>
                    <a:lnTo>
                      <a:pt x="253754" y="1061248"/>
                    </a:lnTo>
                    <a:lnTo>
                      <a:pt x="254275" y="1068513"/>
                    </a:lnTo>
                    <a:lnTo>
                      <a:pt x="254796" y="1076613"/>
                    </a:lnTo>
                    <a:lnTo>
                      <a:pt x="255317" y="1083377"/>
                    </a:lnTo>
                    <a:lnTo>
                      <a:pt x="255838" y="1086733"/>
                    </a:lnTo>
                    <a:lnTo>
                      <a:pt x="256359" y="1085147"/>
                    </a:lnTo>
                    <a:lnTo>
                      <a:pt x="256880" y="1077949"/>
                    </a:lnTo>
                    <a:lnTo>
                      <a:pt x="257401" y="1065532"/>
                    </a:lnTo>
                    <a:lnTo>
                      <a:pt x="257923" y="1049433"/>
                    </a:lnTo>
                    <a:lnTo>
                      <a:pt x="258444" y="1032056"/>
                    </a:lnTo>
                    <a:lnTo>
                      <a:pt x="258965" y="1016316"/>
                    </a:lnTo>
                    <a:lnTo>
                      <a:pt x="259486" y="1004968"/>
                    </a:lnTo>
                    <a:lnTo>
                      <a:pt x="260007" y="1000099"/>
                    </a:lnTo>
                    <a:lnTo>
                      <a:pt x="260528" y="1002646"/>
                    </a:lnTo>
                    <a:lnTo>
                      <a:pt x="261049" y="1012140"/>
                    </a:lnTo>
                    <a:lnTo>
                      <a:pt x="261570" y="1026753"/>
                    </a:lnTo>
                    <a:lnTo>
                      <a:pt x="262091" y="1043571"/>
                    </a:lnTo>
                    <a:lnTo>
                      <a:pt x="262612" y="1059102"/>
                    </a:lnTo>
                    <a:lnTo>
                      <a:pt x="263133" y="1069999"/>
                    </a:lnTo>
                    <a:lnTo>
                      <a:pt x="263654" y="1073707"/>
                    </a:lnTo>
                    <a:lnTo>
                      <a:pt x="264175" y="1068964"/>
                    </a:lnTo>
                    <a:lnTo>
                      <a:pt x="264696" y="1056054"/>
                    </a:lnTo>
                    <a:lnTo>
                      <a:pt x="265217" y="1036857"/>
                    </a:lnTo>
                    <a:lnTo>
                      <a:pt x="265738" y="1014537"/>
                    </a:lnTo>
                    <a:lnTo>
                      <a:pt x="266259" y="992968"/>
                    </a:lnTo>
                    <a:lnTo>
                      <a:pt x="266780" y="975917"/>
                    </a:lnTo>
                    <a:lnTo>
                      <a:pt x="267302" y="966339"/>
                    </a:lnTo>
                    <a:lnTo>
                      <a:pt x="267823" y="965872"/>
                    </a:lnTo>
                    <a:lnTo>
                      <a:pt x="268344" y="974539"/>
                    </a:lnTo>
                    <a:lnTo>
                      <a:pt x="268865" y="990730"/>
                    </a:lnTo>
                    <a:lnTo>
                      <a:pt x="269386" y="1011397"/>
                    </a:lnTo>
                    <a:lnTo>
                      <a:pt x="269907" y="1032582"/>
                    </a:lnTo>
                    <a:lnTo>
                      <a:pt x="270428" y="1050218"/>
                    </a:lnTo>
                    <a:lnTo>
                      <a:pt x="270949" y="1060973"/>
                    </a:lnTo>
                    <a:lnTo>
                      <a:pt x="271470" y="1062843"/>
                    </a:lnTo>
                    <a:lnTo>
                      <a:pt x="271991" y="1055478"/>
                    </a:lnTo>
                    <a:lnTo>
                      <a:pt x="272512" y="1040264"/>
                    </a:lnTo>
                    <a:lnTo>
                      <a:pt x="273033" y="1020065"/>
                    </a:lnTo>
                    <a:lnTo>
                      <a:pt x="273554" y="998672"/>
                    </a:lnTo>
                    <a:lnTo>
                      <a:pt x="274075" y="979959"/>
                    </a:lnTo>
                    <a:lnTo>
                      <a:pt x="274596" y="967174"/>
                    </a:lnTo>
                    <a:lnTo>
                      <a:pt x="275117" y="962448"/>
                    </a:lnTo>
                    <a:lnTo>
                      <a:pt x="275638" y="966448"/>
                    </a:lnTo>
                    <a:lnTo>
                      <a:pt x="276159" y="978314"/>
                    </a:lnTo>
                    <a:lnTo>
                      <a:pt x="276681" y="995732"/>
                    </a:lnTo>
                    <a:lnTo>
                      <a:pt x="277202" y="1015339"/>
                    </a:lnTo>
                    <a:lnTo>
                      <a:pt x="277723" y="1033500"/>
                    </a:lnTo>
                    <a:lnTo>
                      <a:pt x="278244" y="1047061"/>
                    </a:lnTo>
                    <a:lnTo>
                      <a:pt x="278765" y="1053908"/>
                    </a:lnTo>
                    <a:lnTo>
                      <a:pt x="279286" y="1053241"/>
                    </a:lnTo>
                    <a:lnTo>
                      <a:pt x="279807" y="1045642"/>
                    </a:lnTo>
                    <a:lnTo>
                      <a:pt x="280328" y="1033024"/>
                    </a:lnTo>
                    <a:lnTo>
                      <a:pt x="280849" y="1018136"/>
                    </a:lnTo>
                    <a:lnTo>
                      <a:pt x="281370" y="1003982"/>
                    </a:lnTo>
                    <a:lnTo>
                      <a:pt x="281891" y="993160"/>
                    </a:lnTo>
                    <a:lnTo>
                      <a:pt x="282412" y="987482"/>
                    </a:lnTo>
                    <a:lnTo>
                      <a:pt x="282933" y="987716"/>
                    </a:lnTo>
                    <a:lnTo>
                      <a:pt x="283454" y="993528"/>
                    </a:lnTo>
                    <a:lnTo>
                      <a:pt x="283975" y="1003490"/>
                    </a:lnTo>
                    <a:lnTo>
                      <a:pt x="284496" y="1015464"/>
                    </a:lnTo>
                    <a:lnTo>
                      <a:pt x="285017" y="1027071"/>
                    </a:lnTo>
                    <a:lnTo>
                      <a:pt x="285538" y="1036314"/>
                    </a:lnTo>
                    <a:lnTo>
                      <a:pt x="286060" y="1041884"/>
                    </a:lnTo>
                    <a:lnTo>
                      <a:pt x="286581" y="1043304"/>
                    </a:lnTo>
                    <a:lnTo>
                      <a:pt x="287102" y="1040907"/>
                    </a:lnTo>
                    <a:lnTo>
                      <a:pt x="287623" y="1035772"/>
                    </a:lnTo>
                    <a:lnTo>
                      <a:pt x="288144" y="1029492"/>
                    </a:lnTo>
                    <a:lnTo>
                      <a:pt x="288665" y="1023756"/>
                    </a:lnTo>
                    <a:lnTo>
                      <a:pt x="289186" y="1019898"/>
                    </a:lnTo>
                    <a:lnTo>
                      <a:pt x="289707" y="1018620"/>
                    </a:lnTo>
                    <a:lnTo>
                      <a:pt x="290228" y="1019906"/>
                    </a:lnTo>
                    <a:lnTo>
                      <a:pt x="290749" y="1023138"/>
                    </a:lnTo>
                    <a:lnTo>
                      <a:pt x="291270" y="1027213"/>
                    </a:lnTo>
                    <a:lnTo>
                      <a:pt x="291791" y="1030887"/>
                    </a:lnTo>
                    <a:lnTo>
                      <a:pt x="292312" y="1033050"/>
                    </a:lnTo>
                    <a:lnTo>
                      <a:pt x="292833" y="1033116"/>
                    </a:lnTo>
                    <a:lnTo>
                      <a:pt x="293354" y="1031129"/>
                    </a:lnTo>
                    <a:lnTo>
                      <a:pt x="293875" y="1027689"/>
                    </a:lnTo>
                    <a:lnTo>
                      <a:pt x="294396" y="1023772"/>
                    </a:lnTo>
                    <a:lnTo>
                      <a:pt x="294917" y="1020566"/>
                    </a:lnTo>
                    <a:lnTo>
                      <a:pt x="295439" y="1019213"/>
                    </a:lnTo>
                    <a:lnTo>
                      <a:pt x="295960" y="1020491"/>
                    </a:lnTo>
                    <a:lnTo>
                      <a:pt x="296481" y="1024582"/>
                    </a:lnTo>
                    <a:lnTo>
                      <a:pt x="297002" y="1030845"/>
                    </a:lnTo>
                    <a:lnTo>
                      <a:pt x="297523" y="1038001"/>
                    </a:lnTo>
                    <a:lnTo>
                      <a:pt x="298044" y="1044372"/>
                    </a:lnTo>
                    <a:lnTo>
                      <a:pt x="298565" y="1048297"/>
                    </a:lnTo>
                    <a:lnTo>
                      <a:pt x="299086" y="1048464"/>
                    </a:lnTo>
                    <a:lnTo>
                      <a:pt x="299607" y="1044247"/>
                    </a:lnTo>
                    <a:lnTo>
                      <a:pt x="300128" y="1035914"/>
                    </a:lnTo>
                    <a:lnTo>
                      <a:pt x="300649" y="1024599"/>
                    </a:lnTo>
                    <a:lnTo>
                      <a:pt x="301170" y="1012157"/>
                    </a:lnTo>
                    <a:lnTo>
                      <a:pt x="301691" y="1000793"/>
                    </a:lnTo>
                    <a:lnTo>
                      <a:pt x="302212" y="992684"/>
                    </a:lnTo>
                    <a:lnTo>
                      <a:pt x="302733" y="989528"/>
                    </a:lnTo>
                    <a:lnTo>
                      <a:pt x="303254" y="992133"/>
                    </a:lnTo>
                    <a:lnTo>
                      <a:pt x="303775" y="1000241"/>
                    </a:lnTo>
                    <a:lnTo>
                      <a:pt x="304296" y="1012441"/>
                    </a:lnTo>
                    <a:lnTo>
                      <a:pt x="304818" y="1026386"/>
                    </a:lnTo>
                    <a:lnTo>
                      <a:pt x="305339" y="1039254"/>
                    </a:lnTo>
                    <a:lnTo>
                      <a:pt x="305860" y="1048255"/>
                    </a:lnTo>
                    <a:lnTo>
                      <a:pt x="306381" y="1051228"/>
                    </a:lnTo>
                    <a:lnTo>
                      <a:pt x="306902" y="1047036"/>
                    </a:lnTo>
                    <a:lnTo>
                      <a:pt x="307423" y="1035839"/>
                    </a:lnTo>
                    <a:lnTo>
                      <a:pt x="307944" y="1019088"/>
                    </a:lnTo>
                    <a:lnTo>
                      <a:pt x="308465" y="999323"/>
                    </a:lnTo>
                    <a:lnTo>
                      <a:pt x="308986" y="979783"/>
                    </a:lnTo>
                    <a:lnTo>
                      <a:pt x="309507" y="963784"/>
                    </a:lnTo>
                    <a:lnTo>
                      <a:pt x="310028" y="954056"/>
                    </a:lnTo>
                    <a:lnTo>
                      <a:pt x="310549" y="952194"/>
                    </a:lnTo>
                    <a:lnTo>
                      <a:pt x="311070" y="958348"/>
                    </a:lnTo>
                    <a:lnTo>
                      <a:pt x="311591" y="971208"/>
                    </a:lnTo>
                    <a:lnTo>
                      <a:pt x="312112" y="988200"/>
                    </a:lnTo>
                    <a:lnTo>
                      <a:pt x="312633" y="1005911"/>
                    </a:lnTo>
                    <a:lnTo>
                      <a:pt x="313154" y="1020708"/>
                    </a:lnTo>
                    <a:lnTo>
                      <a:pt x="313675" y="1029484"/>
                    </a:lnTo>
                    <a:lnTo>
                      <a:pt x="314197" y="1030210"/>
                    </a:lnTo>
                    <a:lnTo>
                      <a:pt x="314718" y="1022303"/>
                    </a:lnTo>
                    <a:lnTo>
                      <a:pt x="315239" y="1006746"/>
                    </a:lnTo>
                    <a:lnTo>
                      <a:pt x="315760" y="985896"/>
                    </a:lnTo>
                    <a:lnTo>
                      <a:pt x="316281" y="963175"/>
                    </a:lnTo>
                    <a:lnTo>
                      <a:pt x="316802" y="942366"/>
                    </a:lnTo>
                    <a:lnTo>
                      <a:pt x="317323" y="926834"/>
                    </a:lnTo>
                    <a:lnTo>
                      <a:pt x="317844" y="918918"/>
                    </a:lnTo>
                    <a:lnTo>
                      <a:pt x="318365" y="919486"/>
                    </a:lnTo>
                    <a:lnTo>
                      <a:pt x="318886" y="927953"/>
                    </a:lnTo>
                    <a:lnTo>
                      <a:pt x="319407" y="942307"/>
                    </a:lnTo>
                    <a:lnTo>
                      <a:pt x="319928" y="959450"/>
                    </a:lnTo>
                    <a:lnTo>
                      <a:pt x="320449" y="975784"/>
                    </a:lnTo>
                    <a:lnTo>
                      <a:pt x="320970" y="987950"/>
                    </a:lnTo>
                    <a:lnTo>
                      <a:pt x="321491" y="993511"/>
                    </a:lnTo>
                    <a:lnTo>
                      <a:pt x="322012" y="991315"/>
                    </a:lnTo>
                    <a:lnTo>
                      <a:pt x="322533" y="981629"/>
                    </a:lnTo>
                    <a:lnTo>
                      <a:pt x="323055" y="966089"/>
                    </a:lnTo>
                    <a:lnTo>
                      <a:pt x="323576" y="947401"/>
                    </a:lnTo>
                    <a:lnTo>
                      <a:pt x="324097" y="928797"/>
                    </a:lnTo>
                    <a:lnTo>
                      <a:pt x="324618" y="913324"/>
                    </a:lnTo>
                    <a:lnTo>
                      <a:pt x="325139" y="903245"/>
                    </a:lnTo>
                    <a:lnTo>
                      <a:pt x="325660" y="899704"/>
                    </a:lnTo>
                    <a:lnTo>
                      <a:pt x="326181" y="902669"/>
                    </a:lnTo>
                    <a:lnTo>
                      <a:pt x="326702" y="910927"/>
                    </a:lnTo>
                    <a:lnTo>
                      <a:pt x="327223" y="922300"/>
                    </a:lnTo>
                    <a:lnTo>
                      <a:pt x="327744" y="934107"/>
                    </a:lnTo>
                    <a:lnTo>
                      <a:pt x="328265" y="943785"/>
                    </a:lnTo>
                    <a:lnTo>
                      <a:pt x="328786" y="949439"/>
                    </a:lnTo>
                    <a:lnTo>
                      <a:pt x="329307" y="950140"/>
                    </a:lnTo>
                    <a:lnTo>
                      <a:pt x="329828" y="945965"/>
                    </a:lnTo>
                    <a:lnTo>
                      <a:pt x="330349" y="937907"/>
                    </a:lnTo>
                    <a:lnTo>
                      <a:pt x="330870" y="927678"/>
                    </a:lnTo>
                    <a:lnTo>
                      <a:pt x="331391" y="917323"/>
                    </a:lnTo>
                    <a:lnTo>
                      <a:pt x="331912" y="908714"/>
                    </a:lnTo>
                    <a:lnTo>
                      <a:pt x="332434" y="903120"/>
                    </a:lnTo>
                    <a:lnTo>
                      <a:pt x="332955" y="901032"/>
                    </a:lnTo>
                    <a:lnTo>
                      <a:pt x="333476" y="902168"/>
                    </a:lnTo>
                    <a:lnTo>
                      <a:pt x="333997" y="905633"/>
                    </a:lnTo>
                    <a:lnTo>
                      <a:pt x="334519" y="910075"/>
                    </a:lnTo>
                    <a:lnTo>
                      <a:pt x="335037" y="914033"/>
                    </a:lnTo>
                    <a:lnTo>
                      <a:pt x="335563" y="916321"/>
                    </a:lnTo>
                    <a:lnTo>
                      <a:pt x="336081" y="916363"/>
                    </a:lnTo>
                    <a:lnTo>
                      <a:pt x="336599" y="914267"/>
                    </a:lnTo>
                    <a:lnTo>
                      <a:pt x="337125" y="910760"/>
                    </a:lnTo>
                    <a:lnTo>
                      <a:pt x="337642" y="906886"/>
                    </a:lnTo>
                    <a:lnTo>
                      <a:pt x="338168" y="903829"/>
                    </a:lnTo>
                    <a:lnTo>
                      <a:pt x="338686" y="902602"/>
                    </a:lnTo>
                    <a:lnTo>
                      <a:pt x="339204" y="903763"/>
                    </a:lnTo>
                    <a:lnTo>
                      <a:pt x="339730" y="907178"/>
                    </a:lnTo>
                    <a:lnTo>
                      <a:pt x="340248" y="912029"/>
                    </a:lnTo>
                    <a:lnTo>
                      <a:pt x="340774" y="917014"/>
                    </a:lnTo>
                    <a:lnTo>
                      <a:pt x="341291" y="920722"/>
                    </a:lnTo>
                    <a:lnTo>
                      <a:pt x="341809" y="921924"/>
                    </a:lnTo>
                    <a:lnTo>
                      <a:pt x="342335" y="919870"/>
                    </a:lnTo>
                    <a:lnTo>
                      <a:pt x="342853" y="914509"/>
                    </a:lnTo>
                    <a:lnTo>
                      <a:pt x="343379" y="906585"/>
                    </a:lnTo>
                    <a:lnTo>
                      <a:pt x="343897" y="897550"/>
                    </a:lnTo>
                    <a:lnTo>
                      <a:pt x="344414" y="889242"/>
                    </a:lnTo>
                    <a:lnTo>
                      <a:pt x="344940" y="883513"/>
                    </a:lnTo>
                    <a:lnTo>
                      <a:pt x="345458" y="881843"/>
                    </a:lnTo>
                    <a:lnTo>
                      <a:pt x="345984" y="885016"/>
                    </a:lnTo>
                    <a:lnTo>
                      <a:pt x="346502" y="892891"/>
                    </a:lnTo>
                    <a:lnTo>
                      <a:pt x="347020" y="904314"/>
                    </a:lnTo>
                    <a:lnTo>
                      <a:pt x="347546" y="917298"/>
                    </a:lnTo>
                    <a:lnTo>
                      <a:pt x="348063" y="929381"/>
                    </a:lnTo>
                    <a:lnTo>
                      <a:pt x="348590" y="938149"/>
                    </a:lnTo>
                    <a:lnTo>
                      <a:pt x="349107" y="941723"/>
                    </a:lnTo>
                    <a:lnTo>
                      <a:pt x="349625" y="939134"/>
                    </a:lnTo>
                    <a:lnTo>
                      <a:pt x="350151" y="930600"/>
                    </a:lnTo>
                    <a:lnTo>
                      <a:pt x="350669" y="917449"/>
                    </a:lnTo>
                    <a:lnTo>
                      <a:pt x="351195" y="901959"/>
                    </a:lnTo>
                    <a:lnTo>
                      <a:pt x="351713" y="886937"/>
                    </a:lnTo>
                    <a:lnTo>
                      <a:pt x="352230" y="875213"/>
                    </a:lnTo>
                    <a:lnTo>
                      <a:pt x="352756" y="869109"/>
                    </a:lnTo>
                    <a:lnTo>
                      <a:pt x="353274" y="869952"/>
                    </a:lnTo>
                    <a:lnTo>
                      <a:pt x="353800" y="877802"/>
                    </a:lnTo>
                    <a:lnTo>
                      <a:pt x="354318" y="891387"/>
                    </a:lnTo>
                    <a:lnTo>
                      <a:pt x="354836" y="908397"/>
                    </a:lnTo>
                    <a:lnTo>
                      <a:pt x="355362" y="925782"/>
                    </a:lnTo>
                    <a:lnTo>
                      <a:pt x="355879" y="940345"/>
                    </a:lnTo>
                    <a:lnTo>
                      <a:pt x="356405" y="949347"/>
                    </a:lnTo>
                    <a:lnTo>
                      <a:pt x="356923" y="951033"/>
                    </a:lnTo>
                    <a:lnTo>
                      <a:pt x="357441" y="945013"/>
                    </a:lnTo>
                    <a:lnTo>
                      <a:pt x="357967" y="932262"/>
                    </a:lnTo>
                    <a:lnTo>
                      <a:pt x="358485" y="914985"/>
                    </a:lnTo>
                    <a:lnTo>
                      <a:pt x="359011" y="896197"/>
                    </a:lnTo>
                    <a:lnTo>
                      <a:pt x="359528" y="879221"/>
                    </a:lnTo>
                    <a:lnTo>
                      <a:pt x="360046" y="867047"/>
                    </a:lnTo>
                    <a:lnTo>
                      <a:pt x="360572" y="861736"/>
                    </a:lnTo>
                    <a:lnTo>
                      <a:pt x="361090" y="864049"/>
                    </a:lnTo>
                    <a:lnTo>
                      <a:pt x="361616" y="873376"/>
                    </a:lnTo>
                    <a:lnTo>
                      <a:pt x="362134" y="887914"/>
                    </a:lnTo>
                    <a:lnTo>
                      <a:pt x="362651" y="904948"/>
                    </a:lnTo>
                    <a:lnTo>
                      <a:pt x="363177" y="921265"/>
                    </a:lnTo>
                    <a:lnTo>
                      <a:pt x="363695" y="933773"/>
                    </a:lnTo>
                    <a:lnTo>
                      <a:pt x="364221" y="940103"/>
                    </a:lnTo>
                    <a:lnTo>
                      <a:pt x="364739" y="939126"/>
                    </a:lnTo>
                    <a:lnTo>
                      <a:pt x="365257" y="931010"/>
                    </a:lnTo>
                    <a:lnTo>
                      <a:pt x="365783" y="917207"/>
                    </a:lnTo>
                    <a:lnTo>
                      <a:pt x="366300" y="900122"/>
                    </a:lnTo>
                    <a:lnTo>
                      <a:pt x="366827" y="882753"/>
                    </a:lnTo>
                    <a:lnTo>
                      <a:pt x="367344" y="868024"/>
                    </a:lnTo>
                    <a:lnTo>
                      <a:pt x="367862" y="858204"/>
                    </a:lnTo>
                    <a:lnTo>
                      <a:pt x="368388" y="854529"/>
                    </a:lnTo>
                    <a:lnTo>
                      <a:pt x="368906" y="857101"/>
                    </a:lnTo>
                    <a:lnTo>
                      <a:pt x="369432" y="864934"/>
                    </a:lnTo>
                    <a:lnTo>
                      <a:pt x="369949" y="876173"/>
                    </a:lnTo>
                    <a:lnTo>
                      <a:pt x="370467" y="888331"/>
                    </a:lnTo>
                    <a:lnTo>
                      <a:pt x="370993" y="898819"/>
                    </a:lnTo>
                    <a:lnTo>
                      <a:pt x="371511" y="905483"/>
                    </a:lnTo>
                    <a:lnTo>
                      <a:pt x="372037" y="907069"/>
                    </a:lnTo>
                    <a:lnTo>
                      <a:pt x="372555" y="903345"/>
                    </a:lnTo>
                    <a:lnTo>
                      <a:pt x="373072" y="895028"/>
                    </a:lnTo>
                    <a:lnTo>
                      <a:pt x="373599" y="883639"/>
                    </a:lnTo>
                    <a:lnTo>
                      <a:pt x="374116" y="871197"/>
                    </a:lnTo>
                    <a:lnTo>
                      <a:pt x="374642" y="859799"/>
                    </a:lnTo>
                    <a:lnTo>
                      <a:pt x="375160" y="851148"/>
                    </a:lnTo>
                    <a:lnTo>
                      <a:pt x="375678" y="846179"/>
                    </a:lnTo>
                    <a:lnTo>
                      <a:pt x="376204" y="844994"/>
                    </a:lnTo>
                    <a:lnTo>
                      <a:pt x="376722" y="846981"/>
                    </a:lnTo>
                    <a:lnTo>
                      <a:pt x="377248" y="850964"/>
                    </a:lnTo>
                    <a:lnTo>
                      <a:pt x="377765" y="855431"/>
                    </a:lnTo>
                    <a:lnTo>
                      <a:pt x="378283" y="858872"/>
                    </a:lnTo>
                    <a:lnTo>
                      <a:pt x="378809" y="860166"/>
                    </a:lnTo>
                    <a:lnTo>
                      <a:pt x="379327" y="858863"/>
                    </a:lnTo>
                    <a:lnTo>
                      <a:pt x="379853" y="855189"/>
                    </a:lnTo>
                    <a:lnTo>
                      <a:pt x="380371" y="849870"/>
                    </a:lnTo>
                    <a:lnTo>
                      <a:pt x="380888" y="843925"/>
                    </a:lnTo>
                    <a:lnTo>
                      <a:pt x="381414" y="838480"/>
                    </a:lnTo>
                    <a:lnTo>
                      <a:pt x="381932" y="834531"/>
                    </a:lnTo>
                    <a:lnTo>
                      <a:pt x="382458" y="832593"/>
                    </a:lnTo>
                    <a:lnTo>
                      <a:pt x="382976" y="832585"/>
                    </a:lnTo>
                    <a:lnTo>
                      <a:pt x="383494" y="833762"/>
                    </a:lnTo>
                    <a:lnTo>
                      <a:pt x="384020" y="835023"/>
                    </a:lnTo>
                    <a:lnTo>
                      <a:pt x="384537" y="835182"/>
                    </a:lnTo>
                    <a:lnTo>
                      <a:pt x="385063" y="833278"/>
                    </a:lnTo>
                    <a:lnTo>
                      <a:pt x="385581" y="828811"/>
                    </a:lnTo>
                    <a:lnTo>
                      <a:pt x="386099" y="821947"/>
                    </a:lnTo>
                    <a:lnTo>
                      <a:pt x="386625" y="813555"/>
                    </a:lnTo>
                    <a:lnTo>
                      <a:pt x="387143" y="804996"/>
                    </a:lnTo>
                    <a:lnTo>
                      <a:pt x="387669" y="797815"/>
                    </a:lnTo>
                    <a:lnTo>
                      <a:pt x="388186" y="793356"/>
                    </a:lnTo>
                    <a:lnTo>
                      <a:pt x="388704" y="792512"/>
                    </a:lnTo>
                    <a:lnTo>
                      <a:pt x="389230" y="795527"/>
                    </a:lnTo>
                    <a:lnTo>
                      <a:pt x="389748" y="801848"/>
                    </a:lnTo>
                    <a:lnTo>
                      <a:pt x="390274" y="810115"/>
                    </a:lnTo>
                    <a:lnTo>
                      <a:pt x="390792" y="818356"/>
                    </a:lnTo>
                    <a:lnTo>
                      <a:pt x="391309" y="824435"/>
                    </a:lnTo>
                    <a:lnTo>
                      <a:pt x="391836" y="826489"/>
                    </a:lnTo>
                    <a:lnTo>
                      <a:pt x="392353" y="823391"/>
                    </a:lnTo>
                    <a:lnTo>
                      <a:pt x="392879" y="815008"/>
                    </a:lnTo>
                    <a:lnTo>
                      <a:pt x="393397" y="802299"/>
                    </a:lnTo>
                    <a:lnTo>
                      <a:pt x="393915" y="787160"/>
                    </a:lnTo>
                    <a:lnTo>
                      <a:pt x="394441" y="772113"/>
                    </a:lnTo>
                    <a:lnTo>
                      <a:pt x="394959" y="759779"/>
                    </a:lnTo>
                    <a:lnTo>
                      <a:pt x="395485" y="752389"/>
                    </a:lnTo>
                    <a:lnTo>
                      <a:pt x="396002" y="751337"/>
                    </a:lnTo>
                    <a:lnTo>
                      <a:pt x="396520" y="756857"/>
                    </a:lnTo>
                    <a:lnTo>
                      <a:pt x="397046" y="767954"/>
                    </a:lnTo>
                    <a:lnTo>
                      <a:pt x="397564" y="782517"/>
                    </a:lnTo>
                    <a:lnTo>
                      <a:pt x="398090" y="797731"/>
                    </a:lnTo>
                    <a:lnTo>
                      <a:pt x="398608" y="810532"/>
                    </a:lnTo>
                    <a:lnTo>
                      <a:pt x="399125" y="818273"/>
                    </a:lnTo>
                    <a:lnTo>
                      <a:pt x="399651" y="819191"/>
                    </a:lnTo>
                    <a:lnTo>
                      <a:pt x="400169" y="812812"/>
                    </a:lnTo>
                    <a:lnTo>
                      <a:pt x="400695" y="800027"/>
                    </a:lnTo>
                    <a:lnTo>
                      <a:pt x="401213" y="782951"/>
                    </a:lnTo>
                    <a:lnTo>
                      <a:pt x="401731" y="764522"/>
                    </a:lnTo>
                    <a:lnTo>
                      <a:pt x="402257" y="747989"/>
                    </a:lnTo>
                    <a:lnTo>
                      <a:pt x="402774" y="736323"/>
                    </a:lnTo>
                    <a:lnTo>
                      <a:pt x="403300" y="731622"/>
                    </a:lnTo>
                    <a:lnTo>
                      <a:pt x="403818" y="734645"/>
                    </a:lnTo>
                    <a:lnTo>
                      <a:pt x="404336" y="744707"/>
                    </a:lnTo>
                    <a:lnTo>
                      <a:pt x="404862" y="759846"/>
                    </a:lnTo>
                    <a:lnTo>
                      <a:pt x="405380" y="777231"/>
                    </a:lnTo>
                    <a:lnTo>
                      <a:pt x="405906" y="793673"/>
                    </a:lnTo>
                    <a:lnTo>
                      <a:pt x="406423" y="806190"/>
                    </a:lnTo>
                    <a:lnTo>
                      <a:pt x="406941" y="812528"/>
                    </a:lnTo>
                    <a:lnTo>
                      <a:pt x="407467" y="811626"/>
                    </a:lnTo>
                    <a:lnTo>
                      <a:pt x="407985" y="803777"/>
                    </a:lnTo>
                    <a:lnTo>
                      <a:pt x="408511" y="790508"/>
                    </a:lnTo>
                    <a:lnTo>
                      <a:pt x="409029" y="774292"/>
                    </a:lnTo>
                    <a:lnTo>
                      <a:pt x="409546" y="758101"/>
                    </a:lnTo>
                    <a:lnTo>
                      <a:pt x="410072" y="744899"/>
                    </a:lnTo>
                    <a:lnTo>
                      <a:pt x="410590" y="737042"/>
                    </a:lnTo>
                    <a:lnTo>
                      <a:pt x="411116" y="735739"/>
                    </a:lnTo>
                    <a:lnTo>
                      <a:pt x="411634" y="740899"/>
                    </a:lnTo>
                    <a:lnTo>
                      <a:pt x="412152" y="751304"/>
                    </a:lnTo>
                    <a:lnTo>
                      <a:pt x="412678" y="764898"/>
                    </a:lnTo>
                    <a:lnTo>
                      <a:pt x="413195" y="779177"/>
                    </a:lnTo>
                    <a:lnTo>
                      <a:pt x="413721" y="791569"/>
                    </a:lnTo>
                    <a:lnTo>
                      <a:pt x="414239" y="799961"/>
                    </a:lnTo>
                    <a:lnTo>
                      <a:pt x="414757" y="803075"/>
                    </a:lnTo>
                    <a:lnTo>
                      <a:pt x="415283" y="800729"/>
                    </a:lnTo>
                    <a:lnTo>
                      <a:pt x="415801" y="793706"/>
                    </a:lnTo>
                    <a:lnTo>
                      <a:pt x="416327" y="783586"/>
                    </a:lnTo>
                    <a:lnTo>
                      <a:pt x="416844" y="772396"/>
                    </a:lnTo>
                    <a:lnTo>
                      <a:pt x="417362" y="762293"/>
                    </a:lnTo>
                    <a:lnTo>
                      <a:pt x="417888" y="755095"/>
                    </a:lnTo>
                    <a:lnTo>
                      <a:pt x="418406" y="751872"/>
                    </a:lnTo>
                    <a:lnTo>
                      <a:pt x="418932" y="752815"/>
                    </a:lnTo>
                    <a:lnTo>
                      <a:pt x="419450" y="757299"/>
                    </a:lnTo>
                    <a:lnTo>
                      <a:pt x="419967" y="764146"/>
                    </a:lnTo>
                    <a:lnTo>
                      <a:pt x="420494" y="771829"/>
                    </a:lnTo>
                    <a:lnTo>
                      <a:pt x="421011" y="778751"/>
                    </a:lnTo>
                    <a:lnTo>
                      <a:pt x="421537" y="783561"/>
                    </a:lnTo>
                    <a:lnTo>
                      <a:pt x="422055" y="785490"/>
                    </a:lnTo>
                    <a:lnTo>
                      <a:pt x="422573" y="784496"/>
                    </a:lnTo>
                    <a:lnTo>
                      <a:pt x="423099" y="781164"/>
                    </a:lnTo>
                    <a:lnTo>
                      <a:pt x="423617" y="776471"/>
                    </a:lnTo>
                    <a:lnTo>
                      <a:pt x="424143" y="771520"/>
                    </a:lnTo>
                    <a:lnTo>
                      <a:pt x="424660" y="767395"/>
                    </a:lnTo>
                    <a:lnTo>
                      <a:pt x="425178" y="764873"/>
                    </a:lnTo>
                    <a:lnTo>
                      <a:pt x="425704" y="764272"/>
                    </a:lnTo>
                    <a:lnTo>
                      <a:pt x="426222" y="765299"/>
                    </a:lnTo>
                    <a:lnTo>
                      <a:pt x="426748" y="767236"/>
                    </a:lnTo>
                    <a:lnTo>
                      <a:pt x="427266" y="769173"/>
                    </a:lnTo>
                    <a:lnTo>
                      <a:pt x="427783" y="770184"/>
                    </a:lnTo>
                    <a:lnTo>
                      <a:pt x="428309" y="769557"/>
                    </a:lnTo>
                    <a:lnTo>
                      <a:pt x="428827" y="766960"/>
                    </a:lnTo>
                    <a:lnTo>
                      <a:pt x="429353" y="762602"/>
                    </a:lnTo>
                    <a:lnTo>
                      <a:pt x="429871" y="757258"/>
                    </a:lnTo>
                    <a:lnTo>
                      <a:pt x="430389" y="752055"/>
                    </a:lnTo>
                    <a:lnTo>
                      <a:pt x="430915" y="748156"/>
                    </a:lnTo>
                    <a:lnTo>
                      <a:pt x="431432" y="746419"/>
                    </a:lnTo>
                    <a:lnTo>
                      <a:pt x="431958" y="747262"/>
                    </a:lnTo>
                    <a:lnTo>
                      <a:pt x="432476" y="750561"/>
                    </a:lnTo>
                    <a:lnTo>
                      <a:pt x="432994" y="755621"/>
                    </a:lnTo>
                    <a:lnTo>
                      <a:pt x="433520" y="761174"/>
                    </a:lnTo>
                    <a:lnTo>
                      <a:pt x="434038" y="765683"/>
                    </a:lnTo>
                    <a:lnTo>
                      <a:pt x="434564" y="767670"/>
                    </a:lnTo>
                    <a:lnTo>
                      <a:pt x="435081" y="766042"/>
                    </a:lnTo>
                    <a:lnTo>
                      <a:pt x="435599" y="760364"/>
                    </a:lnTo>
                    <a:lnTo>
                      <a:pt x="436125" y="750961"/>
                    </a:lnTo>
                    <a:lnTo>
                      <a:pt x="436643" y="738995"/>
                    </a:lnTo>
                    <a:lnTo>
                      <a:pt x="437169" y="726253"/>
                    </a:lnTo>
                    <a:lnTo>
                      <a:pt x="437687" y="714830"/>
                    </a:lnTo>
                    <a:lnTo>
                      <a:pt x="438204" y="706688"/>
                    </a:lnTo>
                    <a:lnTo>
                      <a:pt x="438731" y="703231"/>
                    </a:lnTo>
                    <a:lnTo>
                      <a:pt x="439248" y="705018"/>
                    </a:lnTo>
                    <a:lnTo>
                      <a:pt x="439774" y="711615"/>
                    </a:lnTo>
                    <a:lnTo>
                      <a:pt x="440292" y="721644"/>
                    </a:lnTo>
                    <a:lnTo>
                      <a:pt x="440810" y="732942"/>
                    </a:lnTo>
                    <a:lnTo>
                      <a:pt x="441336" y="742979"/>
                    </a:lnTo>
                    <a:lnTo>
                      <a:pt x="441854" y="749300"/>
                    </a:lnTo>
                    <a:lnTo>
                      <a:pt x="442380" y="750076"/>
                    </a:lnTo>
                    <a:lnTo>
                      <a:pt x="442897" y="744473"/>
                    </a:lnTo>
                    <a:lnTo>
                      <a:pt x="443415" y="732841"/>
                    </a:lnTo>
                    <a:lnTo>
                      <a:pt x="443941" y="716675"/>
                    </a:lnTo>
                    <a:lnTo>
                      <a:pt x="444459" y="698405"/>
                    </a:lnTo>
                    <a:lnTo>
                      <a:pt x="444985" y="680894"/>
                    </a:lnTo>
                    <a:lnTo>
                      <a:pt x="445503" y="666950"/>
                    </a:lnTo>
                    <a:lnTo>
                      <a:pt x="446020" y="658783"/>
                    </a:lnTo>
                    <a:lnTo>
                      <a:pt x="446546" y="657614"/>
                    </a:lnTo>
                    <a:lnTo>
                      <a:pt x="447064" y="663317"/>
                    </a:lnTo>
                    <a:lnTo>
                      <a:pt x="447590" y="674490"/>
                    </a:lnTo>
                    <a:lnTo>
                      <a:pt x="448108" y="688677"/>
                    </a:lnTo>
                    <a:lnTo>
                      <a:pt x="448626" y="702872"/>
                    </a:lnTo>
                    <a:lnTo>
                      <a:pt x="449152" y="714012"/>
                    </a:lnTo>
                    <a:lnTo>
                      <a:pt x="449669" y="719581"/>
                    </a:lnTo>
                    <a:lnTo>
                      <a:pt x="450195" y="718112"/>
                    </a:lnTo>
                    <a:lnTo>
                      <a:pt x="450713" y="709486"/>
                    </a:lnTo>
                    <a:lnTo>
                      <a:pt x="451231" y="694931"/>
                    </a:lnTo>
                    <a:lnTo>
                      <a:pt x="451757" y="676736"/>
                    </a:lnTo>
                    <a:lnTo>
                      <a:pt x="452275" y="657848"/>
                    </a:lnTo>
                    <a:lnTo>
                      <a:pt x="452801" y="641314"/>
                    </a:lnTo>
                    <a:lnTo>
                      <a:pt x="453318" y="629774"/>
                    </a:lnTo>
                    <a:lnTo>
                      <a:pt x="453836" y="624906"/>
                    </a:lnTo>
                    <a:lnTo>
                      <a:pt x="454362" y="627102"/>
                    </a:lnTo>
                    <a:lnTo>
                      <a:pt x="454880" y="635411"/>
                    </a:lnTo>
                    <a:lnTo>
                      <a:pt x="455406" y="647802"/>
                    </a:lnTo>
                    <a:lnTo>
                      <a:pt x="455924" y="661622"/>
                    </a:lnTo>
                    <a:lnTo>
                      <a:pt x="456441" y="674022"/>
                    </a:lnTo>
                    <a:lnTo>
                      <a:pt x="456967" y="682498"/>
                    </a:lnTo>
                    <a:lnTo>
                      <a:pt x="457485" y="685328"/>
                    </a:lnTo>
                    <a:lnTo>
                      <a:pt x="458011" y="681988"/>
                    </a:lnTo>
                    <a:lnTo>
                      <a:pt x="458529" y="673162"/>
                    </a:lnTo>
                    <a:lnTo>
                      <a:pt x="459047" y="660503"/>
                    </a:lnTo>
                    <a:lnTo>
                      <a:pt x="459573" y="646283"/>
                    </a:lnTo>
                    <a:lnTo>
                      <a:pt x="460090" y="632964"/>
                    </a:lnTo>
                    <a:lnTo>
                      <a:pt x="460617" y="622777"/>
                    </a:lnTo>
                    <a:lnTo>
                      <a:pt x="461134" y="617249"/>
                    </a:lnTo>
                    <a:lnTo>
                      <a:pt x="461652" y="616898"/>
                    </a:lnTo>
                    <a:lnTo>
                      <a:pt x="462178" y="621199"/>
                    </a:lnTo>
                    <a:lnTo>
                      <a:pt x="462696" y="628839"/>
                    </a:lnTo>
                    <a:lnTo>
                      <a:pt x="463222" y="638058"/>
                    </a:lnTo>
                    <a:lnTo>
                      <a:pt x="463740" y="646934"/>
                    </a:lnTo>
                    <a:lnTo>
                      <a:pt x="464257" y="653731"/>
                    </a:lnTo>
                    <a:lnTo>
                      <a:pt x="464783" y="657255"/>
                    </a:lnTo>
                    <a:lnTo>
                      <a:pt x="465301" y="657088"/>
                    </a:lnTo>
                    <a:lnTo>
                      <a:pt x="465827" y="653664"/>
                    </a:lnTo>
                    <a:lnTo>
                      <a:pt x="466345" y="648028"/>
                    </a:lnTo>
                    <a:lnTo>
                      <a:pt x="466863" y="641531"/>
                    </a:lnTo>
                    <a:lnTo>
                      <a:pt x="467389" y="635578"/>
                    </a:lnTo>
                    <a:lnTo>
                      <a:pt x="467906" y="631361"/>
                    </a:lnTo>
                    <a:lnTo>
                      <a:pt x="468432" y="629591"/>
                    </a:lnTo>
                    <a:lnTo>
                      <a:pt x="468950" y="630350"/>
                    </a:lnTo>
                    <a:lnTo>
                      <a:pt x="469468" y="633098"/>
                    </a:lnTo>
                    <a:lnTo>
                      <a:pt x="469994" y="636880"/>
                    </a:lnTo>
                    <a:lnTo>
                      <a:pt x="470512" y="640671"/>
                    </a:lnTo>
                    <a:lnTo>
                      <a:pt x="471038" y="643577"/>
                    </a:lnTo>
                    <a:lnTo>
                      <a:pt x="471555" y="644980"/>
                    </a:lnTo>
                    <a:lnTo>
                      <a:pt x="472073" y="644671"/>
                    </a:lnTo>
                    <a:lnTo>
                      <a:pt x="472599" y="642959"/>
                    </a:lnTo>
                    <a:lnTo>
                      <a:pt x="473117" y="640605"/>
                    </a:lnTo>
                    <a:lnTo>
                      <a:pt x="473643" y="638575"/>
                    </a:lnTo>
                    <a:lnTo>
                      <a:pt x="474161" y="637715"/>
                    </a:lnTo>
                    <a:lnTo>
                      <a:pt x="474678" y="638592"/>
                    </a:lnTo>
                    <a:lnTo>
                      <a:pt x="475204" y="641356"/>
                    </a:lnTo>
                    <a:lnTo>
                      <a:pt x="475722" y="645740"/>
                    </a:lnTo>
                    <a:lnTo>
                      <a:pt x="476248" y="651001"/>
                    </a:lnTo>
                    <a:lnTo>
                      <a:pt x="476766" y="656036"/>
                    </a:lnTo>
                    <a:lnTo>
                      <a:pt x="477284" y="659668"/>
                    </a:lnTo>
                    <a:lnTo>
                      <a:pt x="477810" y="660937"/>
                    </a:lnTo>
                    <a:lnTo>
                      <a:pt x="478327" y="659384"/>
                    </a:lnTo>
                    <a:lnTo>
                      <a:pt x="478853" y="655134"/>
                    </a:lnTo>
                    <a:lnTo>
                      <a:pt x="479371" y="648896"/>
                    </a:lnTo>
                    <a:lnTo>
                      <a:pt x="479889" y="641882"/>
                    </a:lnTo>
                    <a:lnTo>
                      <a:pt x="480415" y="635578"/>
                    </a:lnTo>
                    <a:lnTo>
                      <a:pt x="480933" y="631469"/>
                    </a:lnTo>
                    <a:lnTo>
                      <a:pt x="481459" y="630634"/>
                    </a:lnTo>
                    <a:lnTo>
                      <a:pt x="481976" y="633540"/>
                    </a:lnTo>
                    <a:lnTo>
                      <a:pt x="482494" y="639961"/>
                    </a:lnTo>
                    <a:lnTo>
                      <a:pt x="483020" y="648988"/>
                    </a:lnTo>
                    <a:lnTo>
                      <a:pt x="483538" y="659150"/>
                    </a:lnTo>
                    <a:lnTo>
                      <a:pt x="484064" y="668603"/>
                    </a:lnTo>
                    <a:lnTo>
                      <a:pt x="484582" y="675483"/>
                    </a:lnTo>
                    <a:lnTo>
                      <a:pt x="485099" y="678297"/>
                    </a:lnTo>
                    <a:lnTo>
                      <a:pt x="485625" y="676268"/>
                    </a:lnTo>
                    <a:lnTo>
                      <a:pt x="486143" y="669496"/>
                    </a:lnTo>
                    <a:lnTo>
                      <a:pt x="486669" y="658992"/>
                    </a:lnTo>
                    <a:lnTo>
                      <a:pt x="487187" y="646483"/>
                    </a:lnTo>
                    <a:lnTo>
                      <a:pt x="487705" y="634133"/>
                    </a:lnTo>
                    <a:lnTo>
                      <a:pt x="488231" y="624146"/>
                    </a:lnTo>
                    <a:lnTo>
                      <a:pt x="488748" y="618334"/>
                    </a:lnTo>
                    <a:lnTo>
                      <a:pt x="489275" y="617767"/>
                    </a:lnTo>
                    <a:lnTo>
                      <a:pt x="489792" y="622576"/>
                    </a:lnTo>
                    <a:lnTo>
                      <a:pt x="490310" y="631887"/>
                    </a:lnTo>
                    <a:lnTo>
                      <a:pt x="490836" y="643970"/>
                    </a:lnTo>
                    <a:lnTo>
                      <a:pt x="491354" y="656512"/>
                    </a:lnTo>
                    <a:lnTo>
                      <a:pt x="491880" y="667050"/>
                    </a:lnTo>
                    <a:lnTo>
                      <a:pt x="492398" y="673438"/>
                    </a:lnTo>
                    <a:lnTo>
                      <a:pt x="492915" y="674189"/>
                    </a:lnTo>
                    <a:lnTo>
                      <a:pt x="493441" y="668853"/>
                    </a:lnTo>
                    <a:lnTo>
                      <a:pt x="493959" y="658048"/>
                    </a:lnTo>
                    <a:lnTo>
                      <a:pt x="494485" y="643418"/>
                    </a:lnTo>
                    <a:lnTo>
                      <a:pt x="495003" y="627277"/>
                    </a:lnTo>
                    <a:lnTo>
                      <a:pt x="495521" y="612214"/>
                    </a:lnTo>
                    <a:lnTo>
                      <a:pt x="496047" y="600657"/>
                    </a:lnTo>
                    <a:lnTo>
                      <a:pt x="496564" y="594394"/>
                    </a:lnTo>
                    <a:lnTo>
                      <a:pt x="497090" y="594211"/>
                    </a:lnTo>
                    <a:lnTo>
                      <a:pt x="497608" y="599713"/>
                    </a:lnTo>
                    <a:lnTo>
                      <a:pt x="498126" y="609433"/>
                    </a:lnTo>
                    <a:lnTo>
                      <a:pt x="498652" y="621182"/>
                    </a:lnTo>
                    <a:lnTo>
                      <a:pt x="499170" y="632455"/>
                    </a:lnTo>
                    <a:lnTo>
                      <a:pt x="499696" y="640855"/>
                    </a:lnTo>
                    <a:lnTo>
                      <a:pt x="500213" y="644512"/>
                    </a:lnTo>
                    <a:lnTo>
                      <a:pt x="500731" y="642408"/>
                    </a:lnTo>
                    <a:lnTo>
                      <a:pt x="501257" y="634626"/>
                    </a:lnTo>
                    <a:lnTo>
                      <a:pt x="501775" y="622301"/>
                    </a:lnTo>
                    <a:lnTo>
                      <a:pt x="502301" y="607320"/>
                    </a:lnTo>
                    <a:lnTo>
                      <a:pt x="502819" y="592031"/>
                    </a:lnTo>
                    <a:lnTo>
                      <a:pt x="503336" y="578771"/>
                    </a:lnTo>
                    <a:lnTo>
                      <a:pt x="503862" y="569477"/>
                    </a:lnTo>
                    <a:lnTo>
                      <a:pt x="504380" y="565227"/>
                    </a:lnTo>
                    <a:lnTo>
                      <a:pt x="504906" y="566045"/>
                    </a:lnTo>
                    <a:lnTo>
                      <a:pt x="505424" y="570972"/>
                    </a:lnTo>
                    <a:lnTo>
                      <a:pt x="505942" y="578353"/>
                    </a:lnTo>
                    <a:lnTo>
                      <a:pt x="506468" y="586278"/>
                    </a:lnTo>
                    <a:lnTo>
                      <a:pt x="506985" y="592824"/>
                    </a:lnTo>
                    <a:lnTo>
                      <a:pt x="507512" y="596390"/>
                    </a:lnTo>
                    <a:lnTo>
                      <a:pt x="508029" y="596031"/>
                    </a:lnTo>
                    <a:lnTo>
                      <a:pt x="508547" y="591664"/>
                    </a:lnTo>
                    <a:lnTo>
                      <a:pt x="509073" y="583998"/>
                    </a:lnTo>
                    <a:lnTo>
                      <a:pt x="509591" y="574320"/>
                    </a:lnTo>
                    <a:lnTo>
                      <a:pt x="510117" y="564200"/>
                    </a:lnTo>
                    <a:lnTo>
                      <a:pt x="510635" y="555165"/>
                    </a:lnTo>
                    <a:lnTo>
                      <a:pt x="511152" y="548443"/>
                    </a:lnTo>
                    <a:lnTo>
                      <a:pt x="511678" y="544702"/>
                    </a:lnTo>
                    <a:lnTo>
                      <a:pt x="512196" y="543875"/>
                    </a:lnTo>
                    <a:lnTo>
                      <a:pt x="512722" y="545253"/>
                    </a:lnTo>
                    <a:lnTo>
                      <a:pt x="513240" y="547758"/>
                    </a:lnTo>
                    <a:lnTo>
                      <a:pt x="513758" y="550280"/>
                    </a:lnTo>
                    <a:lnTo>
                      <a:pt x="514284" y="551816"/>
                    </a:lnTo>
                    <a:lnTo>
                      <a:pt x="514801" y="551716"/>
                    </a:lnTo>
                    <a:lnTo>
                      <a:pt x="515327" y="549770"/>
                    </a:lnTo>
                    <a:lnTo>
                      <a:pt x="515845" y="546322"/>
                    </a:lnTo>
                    <a:lnTo>
                      <a:pt x="516363" y="542180"/>
                    </a:lnTo>
                    <a:lnTo>
                      <a:pt x="516889" y="538289"/>
                    </a:lnTo>
                    <a:lnTo>
                      <a:pt x="517407" y="535450"/>
                    </a:lnTo>
                    <a:lnTo>
                      <a:pt x="517933" y="534130"/>
                    </a:lnTo>
                    <a:lnTo>
                      <a:pt x="518450" y="534431"/>
                    </a:lnTo>
                    <a:lnTo>
                      <a:pt x="518968" y="536034"/>
                    </a:lnTo>
                    <a:lnTo>
                      <a:pt x="519494" y="538247"/>
                    </a:lnTo>
                    <a:lnTo>
                      <a:pt x="520012" y="540126"/>
                    </a:lnTo>
                    <a:lnTo>
                      <a:pt x="520538" y="540735"/>
                    </a:lnTo>
                    <a:lnTo>
                      <a:pt x="521056" y="539458"/>
                    </a:lnTo>
                    <a:lnTo>
                      <a:pt x="521573" y="536126"/>
                    </a:lnTo>
                    <a:lnTo>
                      <a:pt x="522099" y="531083"/>
                    </a:lnTo>
                    <a:lnTo>
                      <a:pt x="522617" y="525137"/>
                    </a:lnTo>
                    <a:lnTo>
                      <a:pt x="523143" y="519476"/>
                    </a:lnTo>
                    <a:lnTo>
                      <a:pt x="523661" y="515426"/>
                    </a:lnTo>
                    <a:lnTo>
                      <a:pt x="524179" y="514090"/>
                    </a:lnTo>
                    <a:lnTo>
                      <a:pt x="524705" y="516002"/>
                    </a:lnTo>
                    <a:lnTo>
                      <a:pt x="525222" y="521021"/>
                    </a:lnTo>
                    <a:lnTo>
                      <a:pt x="525748" y="528377"/>
                    </a:lnTo>
                    <a:lnTo>
                      <a:pt x="526266" y="536836"/>
                    </a:lnTo>
                    <a:lnTo>
                      <a:pt x="526784" y="544894"/>
                    </a:lnTo>
                    <a:lnTo>
                      <a:pt x="527310" y="550998"/>
                    </a:lnTo>
                    <a:lnTo>
                      <a:pt x="527828" y="553879"/>
                    </a:lnTo>
                    <a:lnTo>
                      <a:pt x="528354" y="552835"/>
                    </a:lnTo>
                    <a:lnTo>
                      <a:pt x="528871" y="547917"/>
                    </a:lnTo>
                    <a:lnTo>
                      <a:pt x="529389" y="539976"/>
                    </a:lnTo>
                    <a:lnTo>
                      <a:pt x="529915" y="530490"/>
                    </a:lnTo>
                    <a:lnTo>
                      <a:pt x="530433" y="521321"/>
                    </a:lnTo>
                    <a:lnTo>
                      <a:pt x="530959" y="514399"/>
                    </a:lnTo>
                    <a:lnTo>
                      <a:pt x="531477" y="511301"/>
                    </a:lnTo>
                    <a:lnTo>
                      <a:pt x="531994" y="512887"/>
                    </a:lnTo>
                    <a:lnTo>
                      <a:pt x="532521" y="519167"/>
                    </a:lnTo>
                    <a:lnTo>
                      <a:pt x="533038" y="529262"/>
                    </a:lnTo>
                    <a:lnTo>
                      <a:pt x="533564" y="541637"/>
                    </a:lnTo>
                    <a:lnTo>
                      <a:pt x="534082" y="554296"/>
                    </a:lnTo>
                    <a:lnTo>
                      <a:pt x="534600" y="565160"/>
                    </a:lnTo>
                    <a:lnTo>
                      <a:pt x="535126" y="572400"/>
                    </a:lnTo>
                    <a:lnTo>
                      <a:pt x="535644" y="574855"/>
                    </a:lnTo>
                    <a:lnTo>
                      <a:pt x="536170" y="572199"/>
                    </a:lnTo>
                    <a:lnTo>
                      <a:pt x="536687" y="565051"/>
                    </a:lnTo>
                    <a:lnTo>
                      <a:pt x="537205" y="554856"/>
                    </a:lnTo>
                    <a:lnTo>
                      <a:pt x="537731" y="543600"/>
                    </a:lnTo>
                    <a:lnTo>
                      <a:pt x="538249" y="533462"/>
                    </a:lnTo>
                    <a:lnTo>
                      <a:pt x="538775" y="526398"/>
                    </a:lnTo>
                    <a:lnTo>
                      <a:pt x="539293" y="523835"/>
                    </a:lnTo>
                    <a:lnTo>
                      <a:pt x="539810" y="526406"/>
                    </a:lnTo>
                    <a:lnTo>
                      <a:pt x="540336" y="533813"/>
                    </a:lnTo>
                    <a:lnTo>
                      <a:pt x="540854" y="544869"/>
                    </a:lnTo>
                    <a:lnTo>
                      <a:pt x="541380" y="557695"/>
                    </a:lnTo>
                    <a:lnTo>
                      <a:pt x="541898" y="570120"/>
                    </a:lnTo>
                    <a:lnTo>
                      <a:pt x="542416" y="580090"/>
                    </a:lnTo>
                    <a:lnTo>
                      <a:pt x="542942" y="585994"/>
                    </a:lnTo>
                    <a:lnTo>
                      <a:pt x="543459" y="586954"/>
                    </a:lnTo>
                    <a:lnTo>
                      <a:pt x="543985" y="582988"/>
                    </a:lnTo>
                    <a:lnTo>
                      <a:pt x="544503" y="574980"/>
                    </a:lnTo>
                    <a:lnTo>
                      <a:pt x="545021" y="564484"/>
                    </a:lnTo>
                    <a:lnTo>
                      <a:pt x="545547" y="553411"/>
                    </a:lnTo>
                    <a:lnTo>
                      <a:pt x="546065" y="543708"/>
                    </a:lnTo>
                    <a:lnTo>
                      <a:pt x="546591" y="537045"/>
                    </a:lnTo>
                    <a:lnTo>
                      <a:pt x="547108" y="534573"/>
                    </a:lnTo>
                    <a:lnTo>
                      <a:pt x="547626" y="536602"/>
                    </a:lnTo>
                    <a:lnTo>
                      <a:pt x="548152" y="542547"/>
                    </a:lnTo>
                    <a:lnTo>
                      <a:pt x="548670" y="551081"/>
                    </a:lnTo>
                    <a:lnTo>
                      <a:pt x="549196" y="560459"/>
                    </a:lnTo>
                    <a:lnTo>
                      <a:pt x="549714" y="568901"/>
                    </a:lnTo>
                    <a:lnTo>
                      <a:pt x="550231" y="574846"/>
                    </a:lnTo>
                    <a:lnTo>
                      <a:pt x="550757" y="577226"/>
                    </a:lnTo>
                    <a:lnTo>
                      <a:pt x="551275" y="575656"/>
                    </a:lnTo>
                    <a:lnTo>
                      <a:pt x="551801" y="570504"/>
                    </a:lnTo>
                    <a:lnTo>
                      <a:pt x="552319" y="562780"/>
                    </a:lnTo>
                    <a:lnTo>
                      <a:pt x="552837" y="553820"/>
                    </a:lnTo>
                    <a:lnTo>
                      <a:pt x="553363" y="545103"/>
                    </a:lnTo>
                    <a:lnTo>
                      <a:pt x="553880" y="537972"/>
                    </a:lnTo>
                    <a:lnTo>
                      <a:pt x="554407" y="533412"/>
                    </a:lnTo>
                    <a:lnTo>
                      <a:pt x="554924" y="531834"/>
                    </a:lnTo>
                    <a:lnTo>
                      <a:pt x="555442" y="532920"/>
                    </a:lnTo>
                    <a:lnTo>
                      <a:pt x="555968" y="535800"/>
                    </a:lnTo>
                    <a:lnTo>
                      <a:pt x="556486" y="539349"/>
                    </a:lnTo>
                    <a:lnTo>
                      <a:pt x="557012" y="542431"/>
                    </a:lnTo>
                    <a:lnTo>
                      <a:pt x="557530" y="544117"/>
                    </a:lnTo>
                    <a:lnTo>
                      <a:pt x="558047" y="543783"/>
                    </a:lnTo>
                    <a:lnTo>
                      <a:pt x="558573" y="541287"/>
                    </a:lnTo>
                    <a:lnTo>
                      <a:pt x="559091" y="537020"/>
                    </a:lnTo>
                    <a:lnTo>
                      <a:pt x="559617" y="531767"/>
                    </a:lnTo>
                    <a:lnTo>
                      <a:pt x="560135" y="526465"/>
                    </a:lnTo>
                    <a:lnTo>
                      <a:pt x="560653" y="521914"/>
                    </a:lnTo>
                    <a:lnTo>
                      <a:pt x="561179" y="518674"/>
                    </a:lnTo>
                    <a:lnTo>
                      <a:pt x="561696" y="516912"/>
                    </a:lnTo>
                    <a:lnTo>
                      <a:pt x="562222" y="516403"/>
                    </a:lnTo>
                    <a:lnTo>
                      <a:pt x="562740" y="516511"/>
                    </a:lnTo>
                    <a:lnTo>
                      <a:pt x="563258" y="516353"/>
                    </a:lnTo>
                    <a:lnTo>
                      <a:pt x="563784" y="515117"/>
                    </a:lnTo>
                    <a:lnTo>
                      <a:pt x="564302" y="512294"/>
                    </a:lnTo>
                    <a:lnTo>
                      <a:pt x="564828" y="507777"/>
                    </a:lnTo>
                    <a:lnTo>
                      <a:pt x="565345" y="501873"/>
                    </a:lnTo>
                    <a:lnTo>
                      <a:pt x="565863" y="495243"/>
                    </a:lnTo>
                    <a:lnTo>
                      <a:pt x="566389" y="488914"/>
                    </a:lnTo>
                    <a:lnTo>
                      <a:pt x="566907" y="483987"/>
                    </a:lnTo>
                    <a:lnTo>
                      <a:pt x="567433" y="481365"/>
                    </a:lnTo>
                    <a:lnTo>
                      <a:pt x="567951" y="481432"/>
                    </a:lnTo>
                    <a:lnTo>
                      <a:pt x="568468" y="483954"/>
                    </a:lnTo>
                    <a:lnTo>
                      <a:pt x="568994" y="488137"/>
                    </a:lnTo>
                    <a:lnTo>
                      <a:pt x="569512" y="492763"/>
                    </a:lnTo>
                    <a:lnTo>
                      <a:pt x="570038" y="496437"/>
                    </a:lnTo>
                    <a:lnTo>
                      <a:pt x="570556" y="497807"/>
                    </a:lnTo>
                    <a:lnTo>
                      <a:pt x="571074" y="495895"/>
                    </a:lnTo>
                    <a:lnTo>
                      <a:pt x="571600" y="490400"/>
                    </a:lnTo>
                    <a:lnTo>
                      <a:pt x="572117" y="481758"/>
                    </a:lnTo>
                    <a:lnTo>
                      <a:pt x="572644" y="471069"/>
                    </a:lnTo>
                    <a:lnTo>
                      <a:pt x="573161" y="459922"/>
                    </a:lnTo>
                    <a:lnTo>
                      <a:pt x="573679" y="450152"/>
                    </a:lnTo>
                    <a:lnTo>
                      <a:pt x="574205" y="443463"/>
                    </a:lnTo>
                    <a:lnTo>
                      <a:pt x="574723" y="441075"/>
                    </a:lnTo>
                    <a:lnTo>
                      <a:pt x="575249" y="443380"/>
                    </a:lnTo>
                    <a:lnTo>
                      <a:pt x="575766" y="449851"/>
                    </a:lnTo>
                    <a:lnTo>
                      <a:pt x="576284" y="459145"/>
                    </a:lnTo>
                    <a:lnTo>
                      <a:pt x="576810" y="469374"/>
                    </a:lnTo>
                    <a:lnTo>
                      <a:pt x="577328" y="478468"/>
                    </a:lnTo>
                    <a:lnTo>
                      <a:pt x="577854" y="484471"/>
                    </a:lnTo>
                    <a:lnTo>
                      <a:pt x="578372" y="486008"/>
                    </a:lnTo>
                    <a:lnTo>
                      <a:pt x="578889" y="482526"/>
                    </a:lnTo>
                    <a:lnTo>
                      <a:pt x="579416" y="474451"/>
                    </a:lnTo>
                    <a:lnTo>
                      <a:pt x="579933" y="463103"/>
                    </a:lnTo>
                    <a:lnTo>
                      <a:pt x="580459" y="450427"/>
                    </a:lnTo>
                    <a:lnTo>
                      <a:pt x="580977" y="438712"/>
                    </a:lnTo>
                    <a:lnTo>
                      <a:pt x="581495" y="430070"/>
                    </a:lnTo>
                    <a:lnTo>
                      <a:pt x="582021" y="426087"/>
                    </a:lnTo>
                    <a:lnTo>
                      <a:pt x="582539" y="427489"/>
                    </a:lnTo>
                    <a:lnTo>
                      <a:pt x="583065" y="434019"/>
                    </a:lnTo>
                    <a:lnTo>
                      <a:pt x="583582" y="444499"/>
                    </a:lnTo>
                    <a:lnTo>
                      <a:pt x="584100" y="457033"/>
                    </a:lnTo>
                    <a:lnTo>
                      <a:pt x="584626" y="469424"/>
                    </a:lnTo>
                    <a:lnTo>
                      <a:pt x="585144" y="479520"/>
                    </a:lnTo>
                    <a:lnTo>
                      <a:pt x="585670" y="485641"/>
                    </a:lnTo>
                    <a:lnTo>
                      <a:pt x="586188" y="486868"/>
                    </a:lnTo>
                    <a:lnTo>
                      <a:pt x="586705" y="483194"/>
                    </a:lnTo>
                    <a:lnTo>
                      <a:pt x="587231" y="475537"/>
                    </a:lnTo>
                    <a:lnTo>
                      <a:pt x="587749" y="465516"/>
                    </a:lnTo>
                    <a:lnTo>
                      <a:pt x="588275" y="455179"/>
                    </a:lnTo>
                    <a:lnTo>
                      <a:pt x="588793" y="446520"/>
                    </a:lnTo>
                    <a:lnTo>
                      <a:pt x="589311" y="441192"/>
                    </a:lnTo>
                    <a:lnTo>
                      <a:pt x="589837" y="440240"/>
                    </a:lnTo>
                    <a:lnTo>
                      <a:pt x="590354" y="443906"/>
                    </a:lnTo>
                    <a:lnTo>
                      <a:pt x="590880" y="451588"/>
                    </a:lnTo>
                    <a:lnTo>
                      <a:pt x="591398" y="461968"/>
                    </a:lnTo>
                    <a:lnTo>
                      <a:pt x="591916" y="473316"/>
                    </a:lnTo>
                    <a:lnTo>
                      <a:pt x="592442" y="483820"/>
                    </a:lnTo>
                    <a:lnTo>
                      <a:pt x="592960" y="491953"/>
                    </a:lnTo>
                    <a:lnTo>
                      <a:pt x="593486" y="496646"/>
                    </a:lnTo>
                    <a:lnTo>
                      <a:pt x="594003" y="497498"/>
                    </a:lnTo>
                    <a:lnTo>
                      <a:pt x="594521" y="494834"/>
                    </a:lnTo>
                    <a:lnTo>
                      <a:pt x="595047" y="489615"/>
                    </a:lnTo>
                    <a:lnTo>
                      <a:pt x="595565" y="483186"/>
                    </a:lnTo>
                    <a:lnTo>
                      <a:pt x="596091" y="476990"/>
                    </a:lnTo>
                    <a:lnTo>
                      <a:pt x="596609" y="472330"/>
                    </a:lnTo>
                    <a:lnTo>
                      <a:pt x="597126" y="470167"/>
                    </a:lnTo>
                    <a:lnTo>
                      <a:pt x="597652" y="470994"/>
                    </a:lnTo>
                    <a:lnTo>
                      <a:pt x="598170" y="474685"/>
                    </a:lnTo>
                    <a:lnTo>
                      <a:pt x="598696" y="480547"/>
                    </a:lnTo>
                    <a:lnTo>
                      <a:pt x="599214" y="487486"/>
                    </a:lnTo>
                    <a:lnTo>
                      <a:pt x="599732" y="494358"/>
                    </a:lnTo>
                    <a:lnTo>
                      <a:pt x="600258" y="500137"/>
                    </a:lnTo>
                    <a:lnTo>
                      <a:pt x="600776" y="504086"/>
                    </a:lnTo>
                    <a:lnTo>
                      <a:pt x="601301" y="505815"/>
                    </a:lnTo>
                    <a:lnTo>
                      <a:pt x="601819" y="505414"/>
                    </a:lnTo>
                    <a:lnTo>
                      <a:pt x="602337" y="503410"/>
                    </a:lnTo>
                    <a:lnTo>
                      <a:pt x="602863" y="500613"/>
                    </a:lnTo>
                    <a:lnTo>
                      <a:pt x="603381" y="497874"/>
                    </a:lnTo>
                    <a:lnTo>
                      <a:pt x="603907" y="495878"/>
                    </a:lnTo>
                    <a:lnTo>
                      <a:pt x="604425" y="495110"/>
                    </a:lnTo>
                    <a:lnTo>
                      <a:pt x="604942" y="495728"/>
                    </a:lnTo>
                    <a:lnTo>
                      <a:pt x="605468" y="497548"/>
                    </a:lnTo>
                    <a:lnTo>
                      <a:pt x="605986" y="500036"/>
                    </a:lnTo>
                    <a:lnTo>
                      <a:pt x="606512" y="502433"/>
                    </a:lnTo>
                    <a:lnTo>
                      <a:pt x="607030" y="504053"/>
                    </a:lnTo>
                    <a:lnTo>
                      <a:pt x="607547" y="504462"/>
                    </a:lnTo>
                    <a:lnTo>
                      <a:pt x="608074" y="503510"/>
                    </a:lnTo>
                    <a:lnTo>
                      <a:pt x="608591" y="501364"/>
                    </a:lnTo>
                    <a:lnTo>
                      <a:pt x="609117" y="498483"/>
                    </a:lnTo>
                    <a:lnTo>
                      <a:pt x="609635" y="495586"/>
                    </a:lnTo>
                    <a:lnTo>
                      <a:pt x="610153" y="493498"/>
                    </a:lnTo>
                    <a:lnTo>
                      <a:pt x="610679" y="492822"/>
                    </a:lnTo>
                    <a:lnTo>
                      <a:pt x="611197" y="493815"/>
                    </a:lnTo>
                    <a:lnTo>
                      <a:pt x="611723" y="496279"/>
                    </a:lnTo>
                    <a:lnTo>
                      <a:pt x="612240" y="499661"/>
                    </a:lnTo>
                    <a:lnTo>
                      <a:pt x="612758" y="503143"/>
                    </a:lnTo>
                    <a:lnTo>
                      <a:pt x="613284" y="505723"/>
                    </a:lnTo>
                    <a:lnTo>
                      <a:pt x="613802" y="506408"/>
                    </a:lnTo>
                    <a:lnTo>
                      <a:pt x="614328" y="504512"/>
                    </a:lnTo>
                    <a:lnTo>
                      <a:pt x="614846" y="499878"/>
                    </a:lnTo>
                    <a:lnTo>
                      <a:pt x="615363" y="492914"/>
                    </a:lnTo>
                    <a:lnTo>
                      <a:pt x="615889" y="484522"/>
                    </a:lnTo>
                    <a:lnTo>
                      <a:pt x="616407" y="475954"/>
                    </a:lnTo>
                    <a:lnTo>
                      <a:pt x="616933" y="468648"/>
                    </a:lnTo>
                    <a:lnTo>
                      <a:pt x="617451" y="463905"/>
                    </a:lnTo>
                    <a:lnTo>
                      <a:pt x="617969" y="462602"/>
                    </a:lnTo>
                    <a:lnTo>
                      <a:pt x="618495" y="464898"/>
                    </a:lnTo>
                    <a:lnTo>
                      <a:pt x="619012" y="470201"/>
                    </a:lnTo>
                    <a:lnTo>
                      <a:pt x="619538" y="477290"/>
                    </a:lnTo>
                    <a:lnTo>
                      <a:pt x="620056" y="484547"/>
                    </a:lnTo>
                    <a:lnTo>
                      <a:pt x="620574" y="490208"/>
                    </a:lnTo>
                    <a:lnTo>
                      <a:pt x="621100" y="492671"/>
                    </a:lnTo>
                    <a:lnTo>
                      <a:pt x="621618" y="490868"/>
                    </a:lnTo>
                    <a:lnTo>
                      <a:pt x="622144" y="484530"/>
                    </a:lnTo>
                    <a:lnTo>
                      <a:pt x="622661" y="474268"/>
                    </a:lnTo>
                    <a:lnTo>
                      <a:pt x="623179" y="461467"/>
                    </a:lnTo>
                    <a:lnTo>
                      <a:pt x="623705" y="448039"/>
                    </a:lnTo>
                    <a:lnTo>
                      <a:pt x="624223" y="436107"/>
                    </a:lnTo>
                    <a:lnTo>
                      <a:pt x="624749" y="427581"/>
                    </a:lnTo>
                    <a:lnTo>
                      <a:pt x="625267" y="423774"/>
                    </a:lnTo>
                    <a:lnTo>
                      <a:pt x="625784" y="425101"/>
                    </a:lnTo>
                    <a:lnTo>
                      <a:pt x="626311" y="431005"/>
                    </a:lnTo>
                    <a:lnTo>
                      <a:pt x="626828" y="440048"/>
                    </a:lnTo>
                    <a:lnTo>
                      <a:pt x="627354" y="450202"/>
                    </a:lnTo>
                    <a:lnTo>
                      <a:pt x="627872" y="459204"/>
                    </a:lnTo>
                    <a:lnTo>
                      <a:pt x="628390" y="464982"/>
                    </a:lnTo>
                    <a:lnTo>
                      <a:pt x="628916" y="466076"/>
                    </a:lnTo>
                    <a:lnTo>
                      <a:pt x="629434" y="461926"/>
                    </a:lnTo>
                    <a:lnTo>
                      <a:pt x="629960" y="452966"/>
                    </a:lnTo>
                    <a:lnTo>
                      <a:pt x="630477" y="440549"/>
                    </a:lnTo>
                    <a:lnTo>
                      <a:pt x="630995" y="426671"/>
                    </a:lnTo>
                    <a:lnTo>
                      <a:pt x="631521" y="413595"/>
                    </a:lnTo>
                    <a:lnTo>
                      <a:pt x="632039" y="403424"/>
                    </a:lnTo>
                    <a:lnTo>
                      <a:pt x="632565" y="397679"/>
                    </a:lnTo>
                    <a:lnTo>
                      <a:pt x="633083" y="397078"/>
                    </a:lnTo>
                    <a:lnTo>
                      <a:pt x="633600" y="401395"/>
                    </a:lnTo>
                    <a:lnTo>
                      <a:pt x="634126" y="409478"/>
                    </a:lnTo>
                    <a:lnTo>
                      <a:pt x="634644" y="419498"/>
                    </a:lnTo>
                    <a:lnTo>
                      <a:pt x="635170" y="429335"/>
                    </a:lnTo>
                    <a:lnTo>
                      <a:pt x="635688" y="437034"/>
                    </a:lnTo>
                    <a:lnTo>
                      <a:pt x="636206" y="441117"/>
                    </a:lnTo>
                    <a:lnTo>
                      <a:pt x="636732" y="440867"/>
                    </a:lnTo>
                    <a:lnTo>
                      <a:pt x="637249" y="436407"/>
                    </a:lnTo>
                    <a:lnTo>
                      <a:pt x="637775" y="428658"/>
                    </a:lnTo>
                    <a:lnTo>
                      <a:pt x="638293" y="419139"/>
                    </a:lnTo>
                    <a:lnTo>
                      <a:pt x="638811" y="409620"/>
                    </a:lnTo>
                    <a:lnTo>
                      <a:pt x="639337" y="401754"/>
                    </a:lnTo>
                    <a:lnTo>
                      <a:pt x="639855" y="396827"/>
                    </a:lnTo>
                    <a:lnTo>
                      <a:pt x="640381" y="395558"/>
                    </a:lnTo>
                    <a:lnTo>
                      <a:pt x="640898" y="397971"/>
                    </a:lnTo>
                    <a:lnTo>
                      <a:pt x="641416" y="403399"/>
                    </a:lnTo>
                    <a:lnTo>
                      <a:pt x="641942" y="410622"/>
                    </a:lnTo>
                    <a:lnTo>
                      <a:pt x="642460" y="418179"/>
                    </a:lnTo>
                    <a:lnTo>
                      <a:pt x="642986" y="424759"/>
                    </a:lnTo>
                    <a:lnTo>
                      <a:pt x="643504" y="429377"/>
                    </a:lnTo>
                    <a:lnTo>
                      <a:pt x="644021" y="431523"/>
                    </a:lnTo>
                    <a:lnTo>
                      <a:pt x="644547" y="431172"/>
                    </a:lnTo>
                    <a:lnTo>
                      <a:pt x="645065" y="428834"/>
                    </a:lnTo>
                    <a:lnTo>
                      <a:pt x="645591" y="425385"/>
                    </a:lnTo>
                    <a:lnTo>
                      <a:pt x="646109" y="421853"/>
                    </a:lnTo>
                    <a:lnTo>
                      <a:pt x="646627" y="419156"/>
                    </a:lnTo>
                    <a:lnTo>
                      <a:pt x="647153" y="417928"/>
                    </a:lnTo>
                    <a:lnTo>
                      <a:pt x="647671" y="418471"/>
                    </a:lnTo>
                    <a:lnTo>
                      <a:pt x="648197" y="420734"/>
                    </a:lnTo>
                    <a:lnTo>
                      <a:pt x="648714" y="424308"/>
                    </a:lnTo>
                    <a:lnTo>
                      <a:pt x="649232" y="428466"/>
                    </a:lnTo>
                    <a:lnTo>
                      <a:pt x="649758" y="432458"/>
                    </a:lnTo>
                    <a:lnTo>
                      <a:pt x="650276" y="435698"/>
                    </a:lnTo>
                    <a:lnTo>
                      <a:pt x="650802" y="437885"/>
                    </a:lnTo>
                    <a:lnTo>
                      <a:pt x="651320" y="439004"/>
                    </a:lnTo>
                    <a:lnTo>
                      <a:pt x="651837" y="439288"/>
                    </a:lnTo>
                    <a:lnTo>
                      <a:pt x="652363" y="439171"/>
                    </a:lnTo>
                    <a:lnTo>
                      <a:pt x="652881" y="439255"/>
                    </a:lnTo>
                    <a:lnTo>
                      <a:pt x="653407" y="440123"/>
                    </a:lnTo>
                    <a:lnTo>
                      <a:pt x="653925" y="442144"/>
                    </a:lnTo>
                    <a:lnTo>
                      <a:pt x="654442" y="445326"/>
                    </a:lnTo>
                    <a:lnTo>
                      <a:pt x="654969" y="449375"/>
                    </a:lnTo>
                    <a:lnTo>
                      <a:pt x="655486" y="453784"/>
                    </a:lnTo>
                    <a:lnTo>
                      <a:pt x="656012" y="457943"/>
                    </a:lnTo>
                    <a:lnTo>
                      <a:pt x="656530" y="461166"/>
                    </a:lnTo>
                    <a:lnTo>
                      <a:pt x="657048" y="462903"/>
                    </a:lnTo>
                    <a:lnTo>
                      <a:pt x="657574" y="462919"/>
                    </a:lnTo>
                    <a:lnTo>
                      <a:pt x="658092" y="461350"/>
                    </a:lnTo>
                    <a:lnTo>
                      <a:pt x="658618" y="458678"/>
                    </a:lnTo>
                    <a:lnTo>
                      <a:pt x="659135" y="455638"/>
                    </a:lnTo>
                    <a:lnTo>
                      <a:pt x="659653" y="453075"/>
                    </a:lnTo>
                    <a:lnTo>
                      <a:pt x="660179" y="451880"/>
                    </a:lnTo>
                    <a:lnTo>
                      <a:pt x="660697" y="452782"/>
                    </a:lnTo>
                    <a:lnTo>
                      <a:pt x="661223" y="456089"/>
                    </a:lnTo>
                    <a:lnTo>
                      <a:pt x="661741" y="461583"/>
                    </a:lnTo>
                    <a:lnTo>
                      <a:pt x="662258" y="468556"/>
                    </a:lnTo>
                    <a:lnTo>
                      <a:pt x="662784" y="475971"/>
                    </a:lnTo>
                    <a:lnTo>
                      <a:pt x="663302" y="482676"/>
                    </a:lnTo>
                    <a:lnTo>
                      <a:pt x="663828" y="487519"/>
                    </a:lnTo>
                    <a:lnTo>
                      <a:pt x="664346" y="489599"/>
                    </a:lnTo>
                    <a:lnTo>
                      <a:pt x="664864" y="488430"/>
                    </a:lnTo>
                    <a:lnTo>
                      <a:pt x="665390" y="484146"/>
                    </a:lnTo>
                    <a:lnTo>
                      <a:pt x="665907" y="477432"/>
                    </a:lnTo>
                    <a:lnTo>
                      <a:pt x="666433" y="469483"/>
                    </a:lnTo>
                    <a:lnTo>
                      <a:pt x="666951" y="461734"/>
                    </a:lnTo>
                    <a:lnTo>
                      <a:pt x="667469" y="455696"/>
                    </a:lnTo>
                    <a:lnTo>
                      <a:pt x="667995" y="452640"/>
                    </a:lnTo>
                    <a:lnTo>
                      <a:pt x="668513" y="453292"/>
                    </a:lnTo>
                    <a:lnTo>
                      <a:pt x="669039" y="457659"/>
                    </a:lnTo>
                    <a:lnTo>
                      <a:pt x="669557" y="464999"/>
                    </a:lnTo>
                    <a:lnTo>
                      <a:pt x="670074" y="474017"/>
                    </a:lnTo>
                    <a:lnTo>
                      <a:pt x="670600" y="483060"/>
                    </a:lnTo>
                    <a:lnTo>
                      <a:pt x="671118" y="490375"/>
                    </a:lnTo>
                    <a:lnTo>
                      <a:pt x="671644" y="494450"/>
                    </a:lnTo>
                    <a:lnTo>
                      <a:pt x="672162" y="494291"/>
                    </a:lnTo>
                    <a:lnTo>
                      <a:pt x="672679" y="489665"/>
                    </a:lnTo>
                    <a:lnTo>
                      <a:pt x="673206" y="481165"/>
                    </a:lnTo>
                    <a:lnTo>
                      <a:pt x="673723" y="470092"/>
                    </a:lnTo>
                    <a:lnTo>
                      <a:pt x="674249" y="458268"/>
                    </a:lnTo>
                    <a:lnTo>
                      <a:pt x="674767" y="447622"/>
                    </a:lnTo>
                    <a:lnTo>
                      <a:pt x="675285" y="439898"/>
                    </a:lnTo>
                    <a:lnTo>
                      <a:pt x="675811" y="436299"/>
                    </a:lnTo>
                    <a:lnTo>
                      <a:pt x="676328" y="437234"/>
                    </a:lnTo>
                    <a:lnTo>
                      <a:pt x="676855" y="442278"/>
                    </a:lnTo>
                    <a:lnTo>
                      <a:pt x="677372" y="450194"/>
                    </a:lnTo>
                    <a:lnTo>
                      <a:pt x="677890" y="459237"/>
                    </a:lnTo>
                    <a:lnTo>
                      <a:pt x="678416" y="467395"/>
                    </a:lnTo>
                    <a:lnTo>
                      <a:pt x="678934" y="472865"/>
                    </a:lnTo>
                    <a:lnTo>
                      <a:pt x="679460" y="474343"/>
                    </a:lnTo>
                    <a:lnTo>
                      <a:pt x="679978" y="471278"/>
                    </a:lnTo>
                    <a:lnTo>
                      <a:pt x="680495" y="463988"/>
                    </a:lnTo>
                    <a:lnTo>
                      <a:pt x="681021" y="453592"/>
                    </a:lnTo>
                    <a:lnTo>
                      <a:pt x="681539" y="441752"/>
                    </a:lnTo>
                    <a:lnTo>
                      <a:pt x="682065" y="430328"/>
                    </a:lnTo>
                    <a:lnTo>
                      <a:pt x="682583" y="421043"/>
                    </a:lnTo>
                    <a:lnTo>
                      <a:pt x="683101" y="415131"/>
                    </a:lnTo>
                    <a:lnTo>
                      <a:pt x="683627" y="413227"/>
                    </a:lnTo>
                    <a:lnTo>
                      <a:pt x="684144" y="415173"/>
                    </a:lnTo>
                    <a:lnTo>
                      <a:pt x="684670" y="420066"/>
                    </a:lnTo>
                    <a:lnTo>
                      <a:pt x="685188" y="426462"/>
                    </a:lnTo>
                    <a:lnTo>
                      <a:pt x="685706" y="432692"/>
                    </a:lnTo>
                    <a:lnTo>
                      <a:pt x="686232" y="437234"/>
                    </a:lnTo>
                    <a:lnTo>
                      <a:pt x="686750" y="439038"/>
                    </a:lnTo>
                    <a:lnTo>
                      <a:pt x="687276" y="437627"/>
                    </a:lnTo>
                    <a:lnTo>
                      <a:pt x="687793" y="433176"/>
                    </a:lnTo>
                    <a:lnTo>
                      <a:pt x="688311" y="426454"/>
                    </a:lnTo>
                    <a:lnTo>
                      <a:pt x="688837" y="418663"/>
                    </a:lnTo>
                    <a:lnTo>
                      <a:pt x="689355" y="411106"/>
                    </a:lnTo>
                    <a:lnTo>
                      <a:pt x="689881" y="404885"/>
                    </a:lnTo>
                    <a:lnTo>
                      <a:pt x="690399" y="400785"/>
                    </a:lnTo>
                    <a:lnTo>
                      <a:pt x="690916" y="399132"/>
                    </a:lnTo>
                    <a:lnTo>
                      <a:pt x="691442" y="399758"/>
                    </a:lnTo>
                    <a:lnTo>
                      <a:pt x="691960" y="402038"/>
                    </a:lnTo>
                    <a:lnTo>
                      <a:pt x="692486" y="404994"/>
                    </a:lnTo>
                    <a:lnTo>
                      <a:pt x="693004" y="407641"/>
                    </a:lnTo>
                    <a:lnTo>
                      <a:pt x="693522" y="409202"/>
                    </a:lnTo>
                    <a:lnTo>
                      <a:pt x="694048" y="409328"/>
                    </a:lnTo>
                    <a:lnTo>
                      <a:pt x="694565" y="408033"/>
                    </a:lnTo>
                    <a:lnTo>
                      <a:pt x="695092" y="405662"/>
                    </a:lnTo>
                    <a:lnTo>
                      <a:pt x="695609" y="402823"/>
                    </a:lnTo>
                    <a:lnTo>
                      <a:pt x="696127" y="400259"/>
                    </a:lnTo>
                    <a:lnTo>
                      <a:pt x="696653" y="398639"/>
                    </a:lnTo>
                    <a:lnTo>
                      <a:pt x="697171" y="398322"/>
                    </a:lnTo>
                    <a:lnTo>
                      <a:pt x="697697" y="399291"/>
                    </a:lnTo>
                    <a:lnTo>
                      <a:pt x="698215" y="401236"/>
                    </a:lnTo>
                    <a:lnTo>
                      <a:pt x="698732" y="403624"/>
                    </a:lnTo>
                    <a:lnTo>
                      <a:pt x="699258" y="405787"/>
                    </a:lnTo>
                    <a:lnTo>
                      <a:pt x="699776" y="407065"/>
                    </a:lnTo>
                    <a:lnTo>
                      <a:pt x="700302" y="407015"/>
                    </a:lnTo>
                    <a:lnTo>
                      <a:pt x="700820" y="405570"/>
                    </a:lnTo>
                    <a:lnTo>
                      <a:pt x="701338" y="403082"/>
                    </a:lnTo>
                    <a:lnTo>
                      <a:pt x="701864" y="400167"/>
                    </a:lnTo>
                    <a:lnTo>
                      <a:pt x="702381" y="397612"/>
                    </a:lnTo>
                    <a:lnTo>
                      <a:pt x="702907" y="396168"/>
                    </a:lnTo>
                    <a:lnTo>
                      <a:pt x="703425" y="396518"/>
                    </a:lnTo>
                    <a:lnTo>
                      <a:pt x="703943" y="399023"/>
                    </a:lnTo>
                    <a:lnTo>
                      <a:pt x="704469" y="403608"/>
                    </a:lnTo>
                    <a:lnTo>
                      <a:pt x="704987" y="409687"/>
                    </a:lnTo>
                    <a:lnTo>
                      <a:pt x="705513" y="416342"/>
                    </a:lnTo>
                    <a:lnTo>
                      <a:pt x="706030" y="422529"/>
                    </a:lnTo>
                    <a:lnTo>
                      <a:pt x="706548" y="427272"/>
                    </a:lnTo>
                    <a:lnTo>
                      <a:pt x="707074" y="429844"/>
                    </a:lnTo>
                    <a:lnTo>
                      <a:pt x="707592" y="429853"/>
                    </a:lnTo>
                    <a:lnTo>
                      <a:pt x="708118" y="427431"/>
                    </a:lnTo>
                    <a:lnTo>
                      <a:pt x="708636" y="423222"/>
                    </a:lnTo>
                    <a:lnTo>
                      <a:pt x="709153" y="418212"/>
                    </a:lnTo>
                    <a:lnTo>
                      <a:pt x="709679" y="413586"/>
                    </a:lnTo>
                    <a:lnTo>
                      <a:pt x="710197" y="410480"/>
                    </a:lnTo>
                    <a:lnTo>
                      <a:pt x="710723" y="409870"/>
                    </a:lnTo>
                    <a:lnTo>
                      <a:pt x="711241" y="412334"/>
                    </a:lnTo>
                    <a:lnTo>
                      <a:pt x="711759" y="417887"/>
                    </a:lnTo>
                    <a:lnTo>
                      <a:pt x="712285" y="425903"/>
                    </a:lnTo>
                    <a:lnTo>
                      <a:pt x="712802" y="435288"/>
                    </a:lnTo>
                    <a:lnTo>
                      <a:pt x="713328" y="444699"/>
                    </a:lnTo>
                    <a:lnTo>
                      <a:pt x="713846" y="452799"/>
                    </a:lnTo>
                    <a:lnTo>
                      <a:pt x="714364" y="458435"/>
                    </a:lnTo>
                    <a:lnTo>
                      <a:pt x="714890" y="460865"/>
                    </a:lnTo>
                    <a:lnTo>
                      <a:pt x="715408" y="459872"/>
                    </a:lnTo>
                    <a:lnTo>
                      <a:pt x="715934" y="455872"/>
                    </a:lnTo>
                    <a:lnTo>
                      <a:pt x="716452" y="449801"/>
                    </a:lnTo>
                    <a:lnTo>
                      <a:pt x="716969" y="442962"/>
                    </a:lnTo>
                    <a:lnTo>
                      <a:pt x="717495" y="436825"/>
                    </a:lnTo>
                    <a:lnTo>
                      <a:pt x="718013" y="432750"/>
                    </a:lnTo>
                    <a:lnTo>
                      <a:pt x="718539" y="431765"/>
                    </a:lnTo>
                    <a:lnTo>
                      <a:pt x="719057" y="434337"/>
                    </a:lnTo>
                    <a:lnTo>
                      <a:pt x="719574" y="440274"/>
                    </a:lnTo>
                    <a:lnTo>
                      <a:pt x="720101" y="448757"/>
                    </a:lnTo>
                    <a:lnTo>
                      <a:pt x="720618" y="458519"/>
                    </a:lnTo>
                    <a:lnTo>
                      <a:pt x="721144" y="468038"/>
                    </a:lnTo>
                    <a:lnTo>
                      <a:pt x="721662" y="475829"/>
                    </a:lnTo>
                    <a:lnTo>
                      <a:pt x="722180" y="480680"/>
                    </a:lnTo>
                    <a:lnTo>
                      <a:pt x="722706" y="481900"/>
                    </a:lnTo>
                    <a:lnTo>
                      <a:pt x="723223" y="479420"/>
                    </a:lnTo>
                    <a:lnTo>
                      <a:pt x="723750" y="473833"/>
                    </a:lnTo>
                    <a:lnTo>
                      <a:pt x="724267" y="466293"/>
                    </a:lnTo>
                    <a:lnTo>
                      <a:pt x="724785" y="458268"/>
                    </a:lnTo>
                    <a:lnTo>
                      <a:pt x="725311" y="451254"/>
                    </a:lnTo>
                    <a:lnTo>
                      <a:pt x="725829" y="446536"/>
                    </a:lnTo>
                    <a:lnTo>
                      <a:pt x="726355" y="444950"/>
                    </a:lnTo>
                    <a:lnTo>
                      <a:pt x="726873" y="446762"/>
                    </a:lnTo>
                    <a:lnTo>
                      <a:pt x="727390" y="451597"/>
                    </a:lnTo>
                    <a:lnTo>
                      <a:pt x="727916" y="458494"/>
                    </a:lnTo>
                    <a:lnTo>
                      <a:pt x="728434" y="466101"/>
                    </a:lnTo>
                    <a:lnTo>
                      <a:pt x="728960" y="472956"/>
                    </a:lnTo>
                    <a:lnTo>
                      <a:pt x="729478" y="477766"/>
                    </a:lnTo>
                    <a:lnTo>
                      <a:pt x="729996" y="479662"/>
                    </a:lnTo>
                    <a:lnTo>
                      <a:pt x="730522" y="478317"/>
                    </a:lnTo>
                    <a:lnTo>
                      <a:pt x="731039" y="474034"/>
                    </a:lnTo>
                    <a:lnTo>
                      <a:pt x="731565" y="467646"/>
                    </a:lnTo>
                    <a:lnTo>
                      <a:pt x="732083" y="460331"/>
                    </a:lnTo>
                    <a:lnTo>
                      <a:pt x="732601" y="453342"/>
                    </a:lnTo>
                    <a:lnTo>
                      <a:pt x="733127" y="447722"/>
                    </a:lnTo>
                    <a:lnTo>
                      <a:pt x="733645" y="444223"/>
                    </a:lnTo>
                    <a:lnTo>
                      <a:pt x="734171" y="443146"/>
                    </a:lnTo>
                    <a:lnTo>
                      <a:pt x="734688" y="444323"/>
                    </a:lnTo>
                    <a:lnTo>
                      <a:pt x="735206" y="447079"/>
                    </a:lnTo>
                    <a:lnTo>
                      <a:pt x="735732" y="450436"/>
                    </a:lnTo>
                    <a:lnTo>
                      <a:pt x="736250" y="453342"/>
                    </a:lnTo>
                    <a:lnTo>
                      <a:pt x="736776" y="454962"/>
                    </a:lnTo>
                    <a:lnTo>
                      <a:pt x="737294" y="454820"/>
                    </a:lnTo>
                    <a:lnTo>
                      <a:pt x="737811" y="452832"/>
                    </a:lnTo>
                    <a:lnTo>
                      <a:pt x="738338" y="449309"/>
                    </a:lnTo>
                    <a:lnTo>
                      <a:pt x="738855" y="444883"/>
                    </a:lnTo>
                    <a:lnTo>
                      <a:pt x="739381" y="440365"/>
                    </a:lnTo>
                    <a:lnTo>
                      <a:pt x="739899" y="436491"/>
                    </a:lnTo>
                    <a:lnTo>
                      <a:pt x="740417" y="433727"/>
                    </a:lnTo>
                    <a:lnTo>
                      <a:pt x="740943" y="432191"/>
                    </a:lnTo>
                    <a:lnTo>
                      <a:pt x="741460" y="431723"/>
                    </a:lnTo>
                    <a:lnTo>
                      <a:pt x="741987" y="431873"/>
                    </a:lnTo>
                    <a:lnTo>
                      <a:pt x="742504" y="432032"/>
                    </a:lnTo>
                    <a:lnTo>
                      <a:pt x="743022" y="431523"/>
                    </a:lnTo>
                    <a:lnTo>
                      <a:pt x="743548" y="429869"/>
                    </a:lnTo>
                    <a:lnTo>
                      <a:pt x="744066" y="426930"/>
                    </a:lnTo>
                    <a:lnTo>
                      <a:pt x="744592" y="422997"/>
                    </a:lnTo>
                    <a:lnTo>
                      <a:pt x="745109" y="418605"/>
                    </a:lnTo>
                    <a:lnTo>
                      <a:pt x="745627" y="414455"/>
                    </a:lnTo>
                    <a:lnTo>
                      <a:pt x="746153" y="411257"/>
                    </a:lnTo>
                    <a:lnTo>
                      <a:pt x="746671" y="409620"/>
                    </a:lnTo>
                    <a:lnTo>
                      <a:pt x="747197" y="409854"/>
                    </a:lnTo>
                    <a:lnTo>
                      <a:pt x="747715" y="411808"/>
                    </a:lnTo>
                    <a:lnTo>
                      <a:pt x="748233" y="414864"/>
                    </a:lnTo>
                    <a:lnTo>
                      <a:pt x="748759" y="418120"/>
                    </a:lnTo>
                    <a:lnTo>
                      <a:pt x="749276" y="420592"/>
                    </a:lnTo>
                    <a:lnTo>
                      <a:pt x="749802" y="421402"/>
                    </a:lnTo>
                    <a:lnTo>
                      <a:pt x="750320" y="419957"/>
                    </a:lnTo>
                    <a:lnTo>
                      <a:pt x="750838" y="416100"/>
                    </a:lnTo>
                    <a:lnTo>
                      <a:pt x="751364" y="410204"/>
                    </a:lnTo>
                    <a:lnTo>
                      <a:pt x="751882" y="403182"/>
                    </a:lnTo>
                    <a:lnTo>
                      <a:pt x="752408" y="396193"/>
                    </a:lnTo>
                    <a:lnTo>
                      <a:pt x="752925" y="390448"/>
                    </a:lnTo>
                    <a:lnTo>
                      <a:pt x="753443" y="386974"/>
                    </a:lnTo>
                    <a:lnTo>
                      <a:pt x="753969" y="386481"/>
                    </a:lnTo>
                    <a:lnTo>
                      <a:pt x="754487" y="389153"/>
                    </a:lnTo>
                    <a:lnTo>
                      <a:pt x="755013" y="394589"/>
                    </a:lnTo>
                    <a:lnTo>
                      <a:pt x="755531" y="401754"/>
                    </a:lnTo>
                    <a:lnTo>
                      <a:pt x="756048" y="409252"/>
                    </a:lnTo>
                    <a:lnTo>
                      <a:pt x="756574" y="415649"/>
                    </a:lnTo>
                    <a:lnTo>
                      <a:pt x="757092" y="419724"/>
                    </a:lnTo>
                    <a:lnTo>
                      <a:pt x="757618" y="420667"/>
                    </a:lnTo>
                    <a:lnTo>
                      <a:pt x="758136" y="418237"/>
                    </a:lnTo>
                    <a:lnTo>
                      <a:pt x="758654" y="412868"/>
                    </a:lnTo>
                    <a:lnTo>
                      <a:pt x="759180" y="405570"/>
                    </a:lnTo>
                    <a:lnTo>
                      <a:pt x="759697" y="397721"/>
                    </a:lnTo>
                    <a:lnTo>
                      <a:pt x="760224" y="390823"/>
                    </a:lnTo>
                    <a:lnTo>
                      <a:pt x="760741" y="386214"/>
                    </a:lnTo>
                    <a:lnTo>
                      <a:pt x="761259" y="384853"/>
                    </a:lnTo>
                    <a:lnTo>
                      <a:pt x="761785" y="387166"/>
                    </a:lnTo>
                    <a:lnTo>
                      <a:pt x="762303" y="392903"/>
                    </a:lnTo>
                    <a:lnTo>
                      <a:pt x="762829" y="401161"/>
                    </a:lnTo>
                    <a:lnTo>
                      <a:pt x="763346" y="410597"/>
                    </a:lnTo>
                    <a:lnTo>
                      <a:pt x="763864" y="419715"/>
                    </a:lnTo>
                    <a:lnTo>
                      <a:pt x="764390" y="427097"/>
                    </a:lnTo>
                    <a:lnTo>
                      <a:pt x="764908" y="431690"/>
                    </a:lnTo>
                    <a:lnTo>
                      <a:pt x="765434" y="432909"/>
                    </a:lnTo>
                    <a:lnTo>
                      <a:pt x="765952" y="430821"/>
                    </a:lnTo>
                    <a:lnTo>
                      <a:pt x="766469" y="426070"/>
                    </a:lnTo>
                    <a:lnTo>
                      <a:pt x="766996" y="419790"/>
                    </a:lnTo>
                    <a:lnTo>
                      <a:pt x="767513" y="413369"/>
                    </a:lnTo>
                    <a:lnTo>
                      <a:pt x="768039" y="408175"/>
                    </a:lnTo>
                    <a:lnTo>
                      <a:pt x="768557" y="405353"/>
                    </a:lnTo>
                    <a:lnTo>
                      <a:pt x="769075" y="405570"/>
                    </a:lnTo>
                    <a:lnTo>
                      <a:pt x="769601" y="408985"/>
                    </a:lnTo>
                    <a:lnTo>
                      <a:pt x="770119" y="415173"/>
                    </a:lnTo>
                    <a:lnTo>
                      <a:pt x="770645" y="423239"/>
                    </a:lnTo>
                    <a:lnTo>
                      <a:pt x="771162" y="432007"/>
                    </a:lnTo>
                    <a:lnTo>
                      <a:pt x="771680" y="440182"/>
                    </a:lnTo>
                    <a:lnTo>
                      <a:pt x="772206" y="446645"/>
                    </a:lnTo>
                    <a:lnTo>
                      <a:pt x="772724" y="450603"/>
                    </a:lnTo>
                    <a:lnTo>
                      <a:pt x="773250" y="451738"/>
                    </a:lnTo>
                    <a:lnTo>
                      <a:pt x="773768" y="450244"/>
                    </a:lnTo>
                    <a:lnTo>
                      <a:pt x="774285" y="446770"/>
                    </a:lnTo>
                    <a:lnTo>
                      <a:pt x="774811" y="442311"/>
                    </a:lnTo>
                    <a:lnTo>
                      <a:pt x="775329" y="438011"/>
                    </a:lnTo>
                    <a:lnTo>
                      <a:pt x="775855" y="434846"/>
                    </a:lnTo>
                    <a:lnTo>
                      <a:pt x="776373" y="433535"/>
                    </a:lnTo>
                    <a:lnTo>
                      <a:pt x="776891" y="434420"/>
                    </a:lnTo>
                    <a:lnTo>
                      <a:pt x="777417" y="437451"/>
                    </a:lnTo>
                    <a:lnTo>
                      <a:pt x="777934" y="442194"/>
                    </a:lnTo>
                    <a:lnTo>
                      <a:pt x="778460" y="447864"/>
                    </a:lnTo>
                    <a:lnTo>
                      <a:pt x="778978" y="453542"/>
                    </a:lnTo>
                    <a:lnTo>
                      <a:pt x="779496" y="458344"/>
                    </a:lnTo>
                    <a:lnTo>
                      <a:pt x="780022" y="461634"/>
                    </a:lnTo>
                    <a:lnTo>
                      <a:pt x="780540" y="463111"/>
                    </a:lnTo>
                    <a:lnTo>
                      <a:pt x="781066" y="462844"/>
                    </a:lnTo>
                    <a:lnTo>
                      <a:pt x="781583" y="461208"/>
                    </a:lnTo>
                    <a:lnTo>
                      <a:pt x="782101" y="458853"/>
                    </a:lnTo>
                    <a:lnTo>
                      <a:pt x="782627" y="456523"/>
                    </a:lnTo>
                    <a:lnTo>
                      <a:pt x="783145" y="454845"/>
                    </a:lnTo>
                    <a:lnTo>
                      <a:pt x="783671" y="454185"/>
                    </a:lnTo>
                    <a:lnTo>
                      <a:pt x="784189" y="454628"/>
                    </a:lnTo>
                    <a:lnTo>
                      <a:pt x="784706" y="456031"/>
                    </a:lnTo>
                    <a:lnTo>
                      <a:pt x="785233" y="458001"/>
                    </a:lnTo>
                    <a:lnTo>
                      <a:pt x="785750" y="459972"/>
                    </a:lnTo>
                    <a:lnTo>
                      <a:pt x="786276" y="461358"/>
                    </a:lnTo>
                    <a:lnTo>
                      <a:pt x="786794" y="461709"/>
                    </a:lnTo>
                    <a:lnTo>
                      <a:pt x="787312" y="460890"/>
                    </a:lnTo>
                    <a:lnTo>
                      <a:pt x="787838" y="459112"/>
                    </a:lnTo>
                    <a:lnTo>
                      <a:pt x="788355" y="456807"/>
                    </a:lnTo>
                    <a:lnTo>
                      <a:pt x="788882" y="454511"/>
                    </a:lnTo>
                    <a:lnTo>
                      <a:pt x="789399" y="452841"/>
                    </a:lnTo>
                    <a:lnTo>
                      <a:pt x="789917" y="452273"/>
                    </a:lnTo>
                    <a:lnTo>
                      <a:pt x="790443" y="453041"/>
                    </a:lnTo>
                    <a:lnTo>
                      <a:pt x="790961" y="454978"/>
                    </a:lnTo>
                    <a:lnTo>
                      <a:pt x="791487" y="457567"/>
                    </a:lnTo>
                    <a:lnTo>
                      <a:pt x="792005" y="460047"/>
                    </a:lnTo>
                    <a:lnTo>
                      <a:pt x="792522" y="461659"/>
                    </a:lnTo>
                    <a:lnTo>
                      <a:pt x="793048" y="461675"/>
                    </a:lnTo>
                    <a:lnTo>
                      <a:pt x="793566" y="459638"/>
                    </a:lnTo>
                    <a:lnTo>
                      <a:pt x="794092" y="455463"/>
                    </a:lnTo>
                    <a:lnTo>
                      <a:pt x="794610" y="449584"/>
                    </a:lnTo>
                    <a:lnTo>
                      <a:pt x="795128" y="442887"/>
                    </a:lnTo>
                    <a:lnTo>
                      <a:pt x="795654" y="436441"/>
                    </a:lnTo>
                    <a:lnTo>
                      <a:pt x="796171" y="431322"/>
                    </a:lnTo>
                    <a:lnTo>
                      <a:pt x="796697" y="428400"/>
                    </a:lnTo>
                    <a:lnTo>
                      <a:pt x="797215" y="428208"/>
                    </a:lnTo>
                    <a:lnTo>
                      <a:pt x="797733" y="430754"/>
                    </a:lnTo>
                    <a:lnTo>
                      <a:pt x="798259" y="435456"/>
                    </a:lnTo>
                    <a:lnTo>
                      <a:pt x="798777" y="441175"/>
                    </a:lnTo>
                    <a:lnTo>
                      <a:pt x="799303" y="446503"/>
                    </a:lnTo>
                    <a:lnTo>
                      <a:pt x="799820" y="450102"/>
                    </a:lnTo>
                    <a:lnTo>
                      <a:pt x="800338" y="450878"/>
                    </a:lnTo>
                    <a:lnTo>
                      <a:pt x="800864" y="448240"/>
                    </a:lnTo>
                    <a:lnTo>
                      <a:pt x="801382" y="442211"/>
                    </a:lnTo>
                    <a:lnTo>
                      <a:pt x="801908" y="433518"/>
                    </a:lnTo>
                    <a:lnTo>
                      <a:pt x="802426" y="423456"/>
                    </a:lnTo>
                    <a:lnTo>
                      <a:pt x="802943" y="413603"/>
                    </a:lnTo>
                    <a:lnTo>
                      <a:pt x="803469" y="405520"/>
                    </a:lnTo>
                    <a:lnTo>
                      <a:pt x="803987" y="400451"/>
                    </a:lnTo>
                    <a:lnTo>
                      <a:pt x="804513" y="399165"/>
                    </a:lnTo>
                    <a:lnTo>
                      <a:pt x="805031" y="401729"/>
                    </a:lnTo>
                    <a:lnTo>
                      <a:pt x="805549" y="407449"/>
                    </a:lnTo>
                    <a:lnTo>
                      <a:pt x="806075" y="414997"/>
                    </a:lnTo>
                    <a:lnTo>
                      <a:pt x="806592" y="422696"/>
                    </a:lnTo>
                    <a:lnTo>
                      <a:pt x="807119" y="428850"/>
                    </a:lnTo>
                    <a:lnTo>
                      <a:pt x="807636" y="432090"/>
                    </a:lnTo>
                    <a:lnTo>
                      <a:pt x="808154" y="431598"/>
                    </a:lnTo>
                    <a:lnTo>
                      <a:pt x="808680" y="427222"/>
                    </a:lnTo>
                    <a:lnTo>
                      <a:pt x="809198" y="419573"/>
                    </a:lnTo>
                    <a:lnTo>
                      <a:pt x="809724" y="409895"/>
                    </a:lnTo>
                    <a:lnTo>
                      <a:pt x="810241" y="399800"/>
                    </a:lnTo>
                    <a:lnTo>
                      <a:pt x="810759" y="390932"/>
                    </a:lnTo>
                    <a:lnTo>
                      <a:pt x="811285" y="384719"/>
                    </a:lnTo>
                    <a:lnTo>
                      <a:pt x="811803" y="382064"/>
                    </a:lnTo>
                    <a:lnTo>
                      <a:pt x="812329" y="383250"/>
                    </a:lnTo>
                    <a:lnTo>
                      <a:pt x="812847" y="387834"/>
                    </a:lnTo>
                    <a:lnTo>
                      <a:pt x="813365" y="394773"/>
                    </a:lnTo>
                    <a:lnTo>
                      <a:pt x="813890" y="402639"/>
                    </a:lnTo>
                    <a:lnTo>
                      <a:pt x="814408" y="409870"/>
                    </a:lnTo>
                    <a:lnTo>
                      <a:pt x="814934" y="415139"/>
                    </a:lnTo>
                    <a:lnTo>
                      <a:pt x="815452" y="417503"/>
                    </a:lnTo>
                    <a:lnTo>
                      <a:pt x="815970" y="416617"/>
                    </a:lnTo>
                    <a:lnTo>
                      <a:pt x="816496" y="412751"/>
                    </a:lnTo>
                    <a:lnTo>
                      <a:pt x="817014" y="406731"/>
                    </a:lnTo>
                    <a:lnTo>
                      <a:pt x="817540" y="399741"/>
                    </a:lnTo>
                    <a:lnTo>
                      <a:pt x="818057" y="393120"/>
                    </a:lnTo>
                    <a:lnTo>
                      <a:pt x="818575" y="388051"/>
                    </a:lnTo>
                    <a:lnTo>
                      <a:pt x="819101" y="385371"/>
                    </a:lnTo>
                    <a:lnTo>
                      <a:pt x="819619" y="385438"/>
                    </a:lnTo>
                    <a:lnTo>
                      <a:pt x="820145" y="388143"/>
                    </a:lnTo>
                    <a:lnTo>
                      <a:pt x="820663" y="392911"/>
                    </a:lnTo>
                    <a:lnTo>
                      <a:pt x="821180" y="398856"/>
                    </a:lnTo>
                    <a:lnTo>
                      <a:pt x="821706" y="404927"/>
                    </a:lnTo>
                    <a:lnTo>
                      <a:pt x="822224" y="410104"/>
                    </a:lnTo>
                    <a:lnTo>
                      <a:pt x="822750" y="413636"/>
                    </a:lnTo>
                    <a:lnTo>
                      <a:pt x="823268" y="415181"/>
                    </a:lnTo>
                    <a:lnTo>
                      <a:pt x="823786" y="414780"/>
                    </a:lnTo>
                    <a:lnTo>
                      <a:pt x="824312" y="412868"/>
                    </a:lnTo>
                    <a:lnTo>
                      <a:pt x="824829" y="410138"/>
                    </a:lnTo>
                    <a:lnTo>
                      <a:pt x="825355" y="407390"/>
                    </a:lnTo>
                    <a:lnTo>
                      <a:pt x="825873" y="405378"/>
                    </a:lnTo>
                    <a:lnTo>
                      <a:pt x="826391" y="404626"/>
                    </a:lnTo>
                    <a:lnTo>
                      <a:pt x="826917" y="405328"/>
                    </a:lnTo>
                    <a:lnTo>
                      <a:pt x="827435" y="407399"/>
                    </a:lnTo>
                    <a:lnTo>
                      <a:pt x="827961" y="410505"/>
                    </a:lnTo>
                    <a:lnTo>
                      <a:pt x="828478" y="414171"/>
                    </a:lnTo>
                    <a:lnTo>
                      <a:pt x="828996" y="417778"/>
                    </a:lnTo>
                    <a:lnTo>
                      <a:pt x="829522" y="420751"/>
                    </a:lnTo>
                    <a:lnTo>
                      <a:pt x="830040" y="422721"/>
                    </a:lnTo>
                    <a:lnTo>
                      <a:pt x="830566" y="423632"/>
                    </a:lnTo>
                    <a:lnTo>
                      <a:pt x="831084" y="423690"/>
                    </a:lnTo>
                    <a:lnTo>
                      <a:pt x="831601" y="423289"/>
                    </a:lnTo>
                    <a:lnTo>
                      <a:pt x="832127" y="422922"/>
                    </a:lnTo>
                    <a:lnTo>
                      <a:pt x="832645" y="423097"/>
                    </a:lnTo>
                    <a:lnTo>
                      <a:pt x="833171" y="424199"/>
                    </a:lnTo>
                    <a:lnTo>
                      <a:pt x="833689" y="426379"/>
                    </a:lnTo>
                    <a:lnTo>
                      <a:pt x="834207" y="429460"/>
                    </a:lnTo>
                    <a:lnTo>
                      <a:pt x="834733" y="433009"/>
                    </a:lnTo>
                    <a:lnTo>
                      <a:pt x="835250" y="436457"/>
                    </a:lnTo>
                    <a:lnTo>
                      <a:pt x="835777" y="439230"/>
                    </a:lnTo>
                    <a:lnTo>
                      <a:pt x="836294" y="440833"/>
                    </a:lnTo>
                    <a:lnTo>
                      <a:pt x="836812" y="440933"/>
                    </a:lnTo>
                    <a:lnTo>
                      <a:pt x="837338" y="439547"/>
                    </a:lnTo>
                    <a:lnTo>
                      <a:pt x="837856" y="437034"/>
                    </a:lnTo>
                    <a:lnTo>
                      <a:pt x="838382" y="434103"/>
                    </a:lnTo>
                    <a:lnTo>
                      <a:pt x="838900" y="431531"/>
                    </a:lnTo>
                    <a:lnTo>
                      <a:pt x="839417" y="430070"/>
                    </a:lnTo>
                    <a:lnTo>
                      <a:pt x="839943" y="430337"/>
                    </a:lnTo>
                    <a:lnTo>
                      <a:pt x="840461" y="432658"/>
                    </a:lnTo>
                    <a:lnTo>
                      <a:pt x="840987" y="436959"/>
                    </a:lnTo>
                    <a:lnTo>
                      <a:pt x="841505" y="442687"/>
                    </a:lnTo>
                    <a:lnTo>
                      <a:pt x="842023" y="448849"/>
                    </a:lnTo>
                    <a:lnTo>
                      <a:pt x="842549" y="454327"/>
                    </a:lnTo>
                    <a:lnTo>
                      <a:pt x="843066" y="458060"/>
                    </a:lnTo>
                    <a:lnTo>
                      <a:pt x="843592" y="459262"/>
                    </a:lnTo>
                    <a:lnTo>
                      <a:pt x="844110" y="457550"/>
                    </a:lnTo>
                    <a:lnTo>
                      <a:pt x="844628" y="453091"/>
                    </a:lnTo>
                    <a:lnTo>
                      <a:pt x="845154" y="446595"/>
                    </a:lnTo>
                    <a:lnTo>
                      <a:pt x="845672" y="439255"/>
                    </a:lnTo>
                    <a:lnTo>
                      <a:pt x="846198" y="432408"/>
                    </a:lnTo>
                    <a:lnTo>
                      <a:pt x="846715" y="427356"/>
                    </a:lnTo>
                    <a:lnTo>
                      <a:pt x="847233" y="425076"/>
                    </a:lnTo>
                    <a:lnTo>
                      <a:pt x="847759" y="426128"/>
                    </a:lnTo>
                    <a:lnTo>
                      <a:pt x="848277" y="430437"/>
                    </a:lnTo>
                    <a:lnTo>
                      <a:pt x="848803" y="437226"/>
                    </a:lnTo>
                    <a:lnTo>
                      <a:pt x="849321" y="445142"/>
                    </a:lnTo>
                    <a:lnTo>
                      <a:pt x="849838" y="452574"/>
                    </a:lnTo>
                    <a:lnTo>
                      <a:pt x="850364" y="457959"/>
                    </a:lnTo>
                    <a:lnTo>
                      <a:pt x="850882" y="460122"/>
                    </a:lnTo>
                    <a:lnTo>
                      <a:pt x="851408" y="458419"/>
                    </a:lnTo>
                    <a:lnTo>
                      <a:pt x="851926" y="452907"/>
                    </a:lnTo>
                    <a:lnTo>
                      <a:pt x="852444" y="444374"/>
                    </a:lnTo>
                    <a:lnTo>
                      <a:pt x="852970" y="434203"/>
                    </a:lnTo>
                    <a:lnTo>
                      <a:pt x="853487" y="424091"/>
                    </a:lnTo>
                    <a:lnTo>
                      <a:pt x="854014" y="415682"/>
                    </a:lnTo>
                    <a:lnTo>
                      <a:pt x="854531" y="410321"/>
                    </a:lnTo>
                    <a:lnTo>
                      <a:pt x="855049" y="408793"/>
                    </a:lnTo>
                    <a:lnTo>
                      <a:pt x="855575" y="411131"/>
                    </a:lnTo>
                    <a:lnTo>
                      <a:pt x="856093" y="416651"/>
                    </a:lnTo>
                    <a:lnTo>
                      <a:pt x="856619" y="424007"/>
                    </a:lnTo>
                    <a:lnTo>
                      <a:pt x="857136" y="431523"/>
                    </a:lnTo>
                    <a:lnTo>
                      <a:pt x="857654" y="437535"/>
                    </a:lnTo>
                    <a:lnTo>
                      <a:pt x="858180" y="440674"/>
                    </a:lnTo>
                    <a:lnTo>
                      <a:pt x="858698" y="440132"/>
                    </a:lnTo>
                    <a:lnTo>
                      <a:pt x="859224" y="435773"/>
                    </a:lnTo>
                    <a:lnTo>
                      <a:pt x="859742" y="428199"/>
                    </a:lnTo>
                    <a:lnTo>
                      <a:pt x="860260" y="418613"/>
                    </a:lnTo>
                    <a:lnTo>
                      <a:pt x="860786" y="408568"/>
                    </a:lnTo>
                    <a:lnTo>
                      <a:pt x="861303" y="399650"/>
                    </a:lnTo>
                    <a:lnTo>
                      <a:pt x="861829" y="393153"/>
                    </a:lnTo>
                    <a:lnTo>
                      <a:pt x="862347" y="389855"/>
                    </a:lnTo>
                    <a:lnTo>
                      <a:pt x="862865" y="389897"/>
                    </a:lnTo>
                    <a:lnTo>
                      <a:pt x="863391" y="392794"/>
                    </a:lnTo>
                    <a:lnTo>
                      <a:pt x="863909" y="397579"/>
                    </a:lnTo>
                    <a:lnTo>
                      <a:pt x="864435" y="402973"/>
                    </a:lnTo>
                    <a:lnTo>
                      <a:pt x="864952" y="407658"/>
                    </a:lnTo>
                    <a:lnTo>
                      <a:pt x="865470" y="410513"/>
                    </a:lnTo>
                    <a:lnTo>
                      <a:pt x="865996" y="410847"/>
                    </a:lnTo>
                    <a:lnTo>
                      <a:pt x="866514" y="408493"/>
                    </a:lnTo>
                    <a:lnTo>
                      <a:pt x="867040" y="403808"/>
                    </a:lnTo>
                    <a:lnTo>
                      <a:pt x="867558" y="397595"/>
                    </a:lnTo>
                    <a:lnTo>
                      <a:pt x="868075" y="390915"/>
                    </a:lnTo>
                    <a:lnTo>
                      <a:pt x="868601" y="384861"/>
                    </a:lnTo>
                    <a:lnTo>
                      <a:pt x="869119" y="380277"/>
                    </a:lnTo>
                    <a:lnTo>
                      <a:pt x="869645" y="377655"/>
                    </a:lnTo>
                    <a:lnTo>
                      <a:pt x="870163" y="377012"/>
                    </a:lnTo>
                    <a:lnTo>
                      <a:pt x="870681" y="378039"/>
                    </a:lnTo>
                    <a:lnTo>
                      <a:pt x="871207" y="380152"/>
                    </a:lnTo>
                    <a:lnTo>
                      <a:pt x="871724" y="382657"/>
                    </a:lnTo>
                    <a:lnTo>
                      <a:pt x="872250" y="384786"/>
                    </a:lnTo>
                    <a:lnTo>
                      <a:pt x="872768" y="385955"/>
                    </a:lnTo>
                    <a:lnTo>
                      <a:pt x="873286" y="385855"/>
                    </a:lnTo>
                    <a:lnTo>
                      <a:pt x="873812" y="384552"/>
                    </a:lnTo>
                    <a:lnTo>
                      <a:pt x="874330" y="382365"/>
                    </a:lnTo>
                    <a:lnTo>
                      <a:pt x="874856" y="379801"/>
                    </a:lnTo>
                    <a:lnTo>
                      <a:pt x="875373" y="377421"/>
                    </a:lnTo>
                    <a:lnTo>
                      <a:pt x="875891" y="375735"/>
                    </a:lnTo>
                    <a:lnTo>
                      <a:pt x="876417" y="375050"/>
                    </a:lnTo>
                    <a:lnTo>
                      <a:pt x="876935" y="375401"/>
                    </a:lnTo>
                    <a:lnTo>
                      <a:pt x="877461" y="376536"/>
                    </a:lnTo>
                    <a:lnTo>
                      <a:pt x="877979" y="378056"/>
                    </a:lnTo>
                    <a:lnTo>
                      <a:pt x="878496" y="379492"/>
                    </a:lnTo>
                    <a:lnTo>
                      <a:pt x="879022" y="380436"/>
                    </a:lnTo>
                    <a:lnTo>
                      <a:pt x="879540" y="380553"/>
                    </a:lnTo>
                    <a:lnTo>
                      <a:pt x="880066" y="379709"/>
                    </a:lnTo>
                    <a:lnTo>
                      <a:pt x="880584" y="378039"/>
                    </a:lnTo>
                    <a:lnTo>
                      <a:pt x="881102" y="375977"/>
                    </a:lnTo>
                    <a:lnTo>
                      <a:pt x="881628" y="374090"/>
                    </a:lnTo>
                    <a:lnTo>
                      <a:pt x="882146" y="372929"/>
                    </a:lnTo>
                    <a:lnTo>
                      <a:pt x="882672" y="372904"/>
                    </a:lnTo>
                    <a:lnTo>
                      <a:pt x="883189" y="374248"/>
                    </a:lnTo>
                    <a:lnTo>
                      <a:pt x="883707" y="376987"/>
                    </a:lnTo>
                    <a:lnTo>
                      <a:pt x="884233" y="380828"/>
                    </a:lnTo>
                    <a:lnTo>
                      <a:pt x="884751" y="385212"/>
                    </a:lnTo>
                    <a:lnTo>
                      <a:pt x="885277" y="389404"/>
                    </a:lnTo>
                    <a:lnTo>
                      <a:pt x="885795" y="392677"/>
                    </a:lnTo>
                    <a:lnTo>
                      <a:pt x="886312" y="394464"/>
                    </a:lnTo>
                    <a:lnTo>
                      <a:pt x="886838" y="394439"/>
                    </a:lnTo>
                    <a:lnTo>
                      <a:pt x="887356" y="392594"/>
                    </a:lnTo>
                    <a:lnTo>
                      <a:pt x="887882" y="389304"/>
                    </a:lnTo>
                    <a:lnTo>
                      <a:pt x="888400" y="385296"/>
                    </a:lnTo>
                    <a:lnTo>
                      <a:pt x="888918" y="381505"/>
                    </a:lnTo>
                    <a:lnTo>
                      <a:pt x="889444" y="378816"/>
                    </a:lnTo>
                    <a:lnTo>
                      <a:pt x="889961" y="377931"/>
                    </a:lnTo>
                    <a:lnTo>
                      <a:pt x="890487" y="379275"/>
                    </a:lnTo>
                    <a:lnTo>
                      <a:pt x="891005" y="382949"/>
                    </a:lnTo>
                    <a:lnTo>
                      <a:pt x="891523" y="388644"/>
                    </a:lnTo>
                    <a:lnTo>
                      <a:pt x="892049" y="395591"/>
                    </a:lnTo>
                    <a:lnTo>
                      <a:pt x="892567" y="402723"/>
                    </a:lnTo>
                    <a:lnTo>
                      <a:pt x="893093" y="408868"/>
                    </a:lnTo>
                    <a:lnTo>
                      <a:pt x="893610" y="413027"/>
                    </a:lnTo>
                    <a:lnTo>
                      <a:pt x="894128" y="414530"/>
                    </a:lnTo>
                    <a:lnTo>
                      <a:pt x="894654" y="413160"/>
                    </a:lnTo>
                    <a:lnTo>
                      <a:pt x="895172" y="409219"/>
                    </a:lnTo>
                    <a:lnTo>
                      <a:pt x="895698" y="403507"/>
                    </a:lnTo>
                    <a:lnTo>
                      <a:pt x="896216" y="397203"/>
                    </a:lnTo>
                    <a:lnTo>
                      <a:pt x="896733" y="391567"/>
                    </a:lnTo>
                    <a:lnTo>
                      <a:pt x="897259" y="387759"/>
                    </a:lnTo>
                    <a:lnTo>
                      <a:pt x="897777" y="386632"/>
                    </a:lnTo>
                    <a:lnTo>
                      <a:pt x="898303" y="388611"/>
                    </a:lnTo>
                    <a:lnTo>
                      <a:pt x="898821" y="393554"/>
                    </a:lnTo>
                    <a:lnTo>
                      <a:pt x="899339" y="400702"/>
                    </a:lnTo>
                    <a:lnTo>
                      <a:pt x="899865" y="408835"/>
                    </a:lnTo>
                    <a:lnTo>
                      <a:pt x="900382" y="416534"/>
                    </a:lnTo>
                    <a:lnTo>
                      <a:pt x="900908" y="422437"/>
                    </a:lnTo>
                    <a:lnTo>
                      <a:pt x="901426" y="425544"/>
                    </a:lnTo>
                    <a:lnTo>
                      <a:pt x="901944" y="425310"/>
                    </a:lnTo>
                    <a:lnTo>
                      <a:pt x="902470" y="421820"/>
                    </a:lnTo>
                    <a:lnTo>
                      <a:pt x="902988" y="415716"/>
                    </a:lnTo>
                    <a:lnTo>
                      <a:pt x="903514" y="408167"/>
                    </a:lnTo>
                    <a:lnTo>
                      <a:pt x="904032" y="400585"/>
                    </a:lnTo>
                    <a:lnTo>
                      <a:pt x="904549" y="394339"/>
                    </a:lnTo>
                    <a:lnTo>
                      <a:pt x="905075" y="390556"/>
                    </a:lnTo>
                    <a:lnTo>
                      <a:pt x="905593" y="389846"/>
                    </a:lnTo>
                    <a:lnTo>
                      <a:pt x="906119" y="392251"/>
                    </a:lnTo>
                    <a:lnTo>
                      <a:pt x="906637" y="397161"/>
                    </a:lnTo>
                    <a:lnTo>
                      <a:pt x="907154" y="403516"/>
                    </a:lnTo>
                    <a:lnTo>
                      <a:pt x="907681" y="409979"/>
                    </a:lnTo>
                    <a:lnTo>
                      <a:pt x="908198" y="415240"/>
                    </a:lnTo>
                    <a:lnTo>
                      <a:pt x="908724" y="418254"/>
                    </a:lnTo>
                    <a:lnTo>
                      <a:pt x="909242" y="418421"/>
                    </a:lnTo>
                    <a:lnTo>
                      <a:pt x="909760" y="415682"/>
                    </a:lnTo>
                    <a:lnTo>
                      <a:pt x="910286" y="410497"/>
                    </a:lnTo>
                    <a:lnTo>
                      <a:pt x="910804" y="403791"/>
                    </a:lnTo>
                    <a:lnTo>
                      <a:pt x="911330" y="396752"/>
                    </a:lnTo>
                    <a:lnTo>
                      <a:pt x="911847" y="390556"/>
                    </a:lnTo>
                    <a:lnTo>
                      <a:pt x="912365" y="386139"/>
                    </a:lnTo>
                    <a:lnTo>
                      <a:pt x="912891" y="383960"/>
                    </a:lnTo>
                    <a:lnTo>
                      <a:pt x="913409" y="384018"/>
                    </a:lnTo>
                    <a:lnTo>
                      <a:pt x="913935" y="385847"/>
                    </a:lnTo>
                    <a:lnTo>
                      <a:pt x="914453" y="388694"/>
                    </a:lnTo>
                    <a:lnTo>
                      <a:pt x="914970" y="391633"/>
                    </a:lnTo>
                    <a:lnTo>
                      <a:pt x="915496" y="393788"/>
                    </a:lnTo>
                    <a:lnTo>
                      <a:pt x="916014" y="394498"/>
                    </a:lnTo>
                    <a:lnTo>
                      <a:pt x="916540" y="393445"/>
                    </a:lnTo>
                    <a:lnTo>
                      <a:pt x="917058" y="390740"/>
                    </a:lnTo>
                    <a:lnTo>
                      <a:pt x="917576" y="386799"/>
                    </a:lnTo>
                    <a:lnTo>
                      <a:pt x="918102" y="382273"/>
                    </a:lnTo>
                    <a:lnTo>
                      <a:pt x="918619" y="377897"/>
                    </a:lnTo>
                    <a:lnTo>
                      <a:pt x="919145" y="374315"/>
                    </a:lnTo>
                    <a:lnTo>
                      <a:pt x="919663" y="371902"/>
                    </a:lnTo>
                    <a:lnTo>
                      <a:pt x="920181" y="370674"/>
                    </a:lnTo>
                    <a:lnTo>
                      <a:pt x="920707" y="370332"/>
                    </a:lnTo>
                    <a:lnTo>
                      <a:pt x="921225" y="370365"/>
                    </a:lnTo>
                    <a:lnTo>
                      <a:pt x="921751" y="370257"/>
                    </a:lnTo>
                    <a:lnTo>
                      <a:pt x="922268" y="369539"/>
                    </a:lnTo>
                    <a:lnTo>
                      <a:pt x="922786" y="367885"/>
                    </a:lnTo>
                    <a:lnTo>
                      <a:pt x="923312" y="365230"/>
                    </a:lnTo>
                    <a:lnTo>
                      <a:pt x="923830" y="361781"/>
                    </a:lnTo>
                    <a:lnTo>
                      <a:pt x="924356" y="358024"/>
                    </a:lnTo>
                    <a:lnTo>
                      <a:pt x="924874" y="354558"/>
                    </a:lnTo>
                    <a:lnTo>
                      <a:pt x="925391" y="351911"/>
                    </a:lnTo>
                    <a:lnTo>
                      <a:pt x="925917" y="350442"/>
                    </a:lnTo>
                    <a:lnTo>
                      <a:pt x="926435" y="350266"/>
                    </a:lnTo>
                    <a:lnTo>
                      <a:pt x="926961" y="351202"/>
                    </a:lnTo>
                    <a:lnTo>
                      <a:pt x="927479" y="352763"/>
                    </a:lnTo>
                    <a:lnTo>
                      <a:pt x="927997" y="354266"/>
                    </a:lnTo>
                    <a:lnTo>
                      <a:pt x="928523" y="354976"/>
                    </a:lnTo>
                    <a:lnTo>
                      <a:pt x="929041" y="354358"/>
                    </a:lnTo>
                    <a:lnTo>
                      <a:pt x="929567" y="352145"/>
                    </a:lnTo>
                    <a:lnTo>
                      <a:pt x="930084" y="348371"/>
                    </a:lnTo>
                    <a:lnTo>
                      <a:pt x="930602" y="343386"/>
                    </a:lnTo>
                    <a:lnTo>
                      <a:pt x="931128" y="337833"/>
                    </a:lnTo>
                    <a:lnTo>
                      <a:pt x="931646" y="332589"/>
                    </a:lnTo>
                    <a:lnTo>
                      <a:pt x="932172" y="328514"/>
                    </a:lnTo>
                    <a:lnTo>
                      <a:pt x="932690" y="326243"/>
                    </a:lnTo>
                    <a:lnTo>
                      <a:pt x="933207" y="326076"/>
                    </a:lnTo>
                    <a:lnTo>
                      <a:pt x="933733" y="327921"/>
                    </a:lnTo>
                    <a:lnTo>
                      <a:pt x="934251" y="331378"/>
                    </a:lnTo>
                    <a:lnTo>
                      <a:pt x="934777" y="335712"/>
                    </a:lnTo>
                    <a:lnTo>
                      <a:pt x="935295" y="339995"/>
                    </a:lnTo>
                    <a:lnTo>
                      <a:pt x="935813" y="343244"/>
                    </a:lnTo>
                    <a:lnTo>
                      <a:pt x="936339" y="344680"/>
                    </a:lnTo>
                    <a:lnTo>
                      <a:pt x="936856" y="343903"/>
                    </a:lnTo>
                    <a:lnTo>
                      <a:pt x="937382" y="340906"/>
                    </a:lnTo>
                    <a:lnTo>
                      <a:pt x="937900" y="336062"/>
                    </a:lnTo>
                    <a:lnTo>
                      <a:pt x="938418" y="330125"/>
                    </a:lnTo>
                    <a:lnTo>
                      <a:pt x="938944" y="324097"/>
                    </a:lnTo>
                    <a:lnTo>
                      <a:pt x="939462" y="319028"/>
                    </a:lnTo>
                    <a:lnTo>
                      <a:pt x="939988" y="315780"/>
                    </a:lnTo>
                    <a:lnTo>
                      <a:pt x="940505" y="314870"/>
                    </a:lnTo>
                    <a:lnTo>
                      <a:pt x="941023" y="316423"/>
                    </a:lnTo>
                    <a:lnTo>
                      <a:pt x="941549" y="320205"/>
                    </a:lnTo>
                    <a:lnTo>
                      <a:pt x="942067" y="325608"/>
                    </a:lnTo>
                    <a:lnTo>
                      <a:pt x="942593" y="331695"/>
                    </a:lnTo>
                    <a:lnTo>
                      <a:pt x="943111" y="337390"/>
                    </a:lnTo>
                    <a:lnTo>
                      <a:pt x="943628" y="341707"/>
                    </a:lnTo>
                    <a:lnTo>
                      <a:pt x="944154" y="343920"/>
                    </a:lnTo>
                    <a:lnTo>
                      <a:pt x="944672" y="343695"/>
                    </a:lnTo>
                    <a:lnTo>
                      <a:pt x="945198" y="341123"/>
                    </a:lnTo>
                    <a:lnTo>
                      <a:pt x="945716" y="336697"/>
                    </a:lnTo>
                    <a:lnTo>
                      <a:pt x="946234" y="331269"/>
                    </a:lnTo>
                    <a:lnTo>
                      <a:pt x="946760" y="325884"/>
                    </a:lnTo>
                    <a:lnTo>
                      <a:pt x="947277" y="321550"/>
                    </a:lnTo>
                    <a:lnTo>
                      <a:pt x="947803" y="319070"/>
                    </a:lnTo>
                    <a:lnTo>
                      <a:pt x="948321" y="318919"/>
                    </a:lnTo>
                    <a:lnTo>
                      <a:pt x="948839" y="321199"/>
                    </a:lnTo>
                    <a:lnTo>
                      <a:pt x="949365" y="325608"/>
                    </a:lnTo>
                    <a:lnTo>
                      <a:pt x="949883" y="331436"/>
                    </a:lnTo>
                    <a:lnTo>
                      <a:pt x="950409" y="337724"/>
                    </a:lnTo>
                    <a:lnTo>
                      <a:pt x="950927" y="343436"/>
                    </a:lnTo>
                    <a:lnTo>
                      <a:pt x="951444" y="347694"/>
                    </a:lnTo>
                    <a:lnTo>
                      <a:pt x="951970" y="349874"/>
                    </a:lnTo>
                    <a:lnTo>
                      <a:pt x="952488" y="349749"/>
                    </a:lnTo>
                    <a:lnTo>
                      <a:pt x="953014" y="347494"/>
                    </a:lnTo>
                    <a:lnTo>
                      <a:pt x="953532" y="343678"/>
                    </a:lnTo>
                    <a:lnTo>
                      <a:pt x="954049" y="339144"/>
                    </a:lnTo>
                    <a:lnTo>
                      <a:pt x="954576" y="334852"/>
                    </a:lnTo>
                    <a:lnTo>
                      <a:pt x="955093" y="331687"/>
                    </a:lnTo>
                    <a:lnTo>
                      <a:pt x="955619" y="330267"/>
                    </a:lnTo>
                    <a:lnTo>
                      <a:pt x="956137" y="330860"/>
                    </a:lnTo>
                    <a:lnTo>
                      <a:pt x="956655" y="333340"/>
                    </a:lnTo>
                    <a:lnTo>
                      <a:pt x="957181" y="337240"/>
                    </a:lnTo>
                    <a:lnTo>
                      <a:pt x="957699" y="341841"/>
                    </a:lnTo>
                    <a:lnTo>
                      <a:pt x="958225" y="346317"/>
                    </a:lnTo>
                    <a:lnTo>
                      <a:pt x="958742" y="349891"/>
                    </a:lnTo>
                    <a:lnTo>
                      <a:pt x="959260" y="352003"/>
                    </a:lnTo>
                    <a:lnTo>
                      <a:pt x="959786" y="352421"/>
                    </a:lnTo>
                    <a:lnTo>
                      <a:pt x="960304" y="351227"/>
                    </a:lnTo>
                    <a:lnTo>
                      <a:pt x="960830" y="348830"/>
                    </a:lnTo>
                    <a:lnTo>
                      <a:pt x="961348" y="345824"/>
                    </a:lnTo>
                    <a:lnTo>
                      <a:pt x="961865" y="342943"/>
                    </a:lnTo>
                    <a:lnTo>
                      <a:pt x="962391" y="340805"/>
                    </a:lnTo>
                    <a:lnTo>
                      <a:pt x="962909" y="339812"/>
                    </a:lnTo>
                    <a:lnTo>
                      <a:pt x="963435" y="340037"/>
                    </a:lnTo>
                    <a:lnTo>
                      <a:pt x="963953" y="341231"/>
                    </a:lnTo>
                    <a:lnTo>
                      <a:pt x="964471" y="342960"/>
                    </a:lnTo>
                    <a:lnTo>
                      <a:pt x="964997" y="344705"/>
                    </a:lnTo>
                    <a:lnTo>
                      <a:pt x="965514" y="345941"/>
                    </a:lnTo>
                    <a:lnTo>
                      <a:pt x="966040" y="346292"/>
                    </a:lnTo>
                    <a:lnTo>
                      <a:pt x="966558" y="345573"/>
                    </a:lnTo>
                    <a:lnTo>
                      <a:pt x="967076" y="343912"/>
                    </a:lnTo>
                    <a:lnTo>
                      <a:pt x="967602" y="341682"/>
                    </a:lnTo>
                    <a:lnTo>
                      <a:pt x="968120" y="339386"/>
                    </a:lnTo>
                    <a:lnTo>
                      <a:pt x="968646" y="337515"/>
                    </a:lnTo>
                    <a:lnTo>
                      <a:pt x="969163" y="336480"/>
                    </a:lnTo>
                    <a:lnTo>
                      <a:pt x="969681" y="336463"/>
                    </a:lnTo>
                    <a:lnTo>
                      <a:pt x="970207" y="337382"/>
                    </a:lnTo>
                    <a:lnTo>
                      <a:pt x="970725" y="338851"/>
                    </a:lnTo>
                    <a:lnTo>
                      <a:pt x="971251" y="340254"/>
                    </a:lnTo>
                    <a:lnTo>
                      <a:pt x="971769" y="340939"/>
                    </a:lnTo>
                    <a:lnTo>
                      <a:pt x="972286" y="340388"/>
                    </a:lnTo>
                    <a:lnTo>
                      <a:pt x="972813" y="338350"/>
                    </a:lnTo>
                    <a:lnTo>
                      <a:pt x="973330" y="334818"/>
                    </a:lnTo>
                    <a:lnTo>
                      <a:pt x="973856" y="330159"/>
                    </a:lnTo>
                    <a:lnTo>
                      <a:pt x="974374" y="324998"/>
                    </a:lnTo>
                    <a:lnTo>
                      <a:pt x="974892" y="320180"/>
                    </a:lnTo>
                    <a:lnTo>
                      <a:pt x="975418" y="316523"/>
                    </a:lnTo>
                    <a:lnTo>
                      <a:pt x="975936" y="314577"/>
                    </a:lnTo>
                    <a:lnTo>
                      <a:pt x="976462" y="314544"/>
                    </a:lnTo>
                    <a:lnTo>
                      <a:pt x="976979" y="316264"/>
                    </a:lnTo>
                    <a:lnTo>
                      <a:pt x="977497" y="319220"/>
                    </a:lnTo>
                    <a:lnTo>
                      <a:pt x="978023" y="322568"/>
                    </a:lnTo>
                    <a:lnTo>
                      <a:pt x="978541" y="325316"/>
                    </a:lnTo>
                    <a:lnTo>
                      <a:pt x="979067" y="326493"/>
                    </a:lnTo>
                    <a:lnTo>
                      <a:pt x="979585" y="325433"/>
                    </a:lnTo>
                    <a:lnTo>
                      <a:pt x="980102" y="321934"/>
                    </a:lnTo>
                    <a:lnTo>
                      <a:pt x="980628" y="316214"/>
                    </a:lnTo>
                    <a:lnTo>
                      <a:pt x="981146" y="308941"/>
                    </a:lnTo>
                    <a:lnTo>
                      <a:pt x="981672" y="301108"/>
                    </a:lnTo>
                    <a:lnTo>
                      <a:pt x="982190" y="293902"/>
                    </a:lnTo>
                    <a:lnTo>
                      <a:pt x="982708" y="288391"/>
                    </a:lnTo>
                    <a:lnTo>
                      <a:pt x="983234" y="285301"/>
                    </a:lnTo>
                    <a:lnTo>
                      <a:pt x="983751" y="284859"/>
                    </a:lnTo>
                    <a:lnTo>
                      <a:pt x="984277" y="286829"/>
                    </a:lnTo>
                    <a:lnTo>
                      <a:pt x="984795" y="290545"/>
                    </a:lnTo>
                    <a:lnTo>
                      <a:pt x="985313" y="295029"/>
                    </a:lnTo>
                    <a:lnTo>
                      <a:pt x="985839" y="299096"/>
                    </a:lnTo>
                    <a:lnTo>
                      <a:pt x="986357" y="301601"/>
                    </a:lnTo>
                    <a:lnTo>
                      <a:pt x="986883" y="301735"/>
                    </a:lnTo>
                    <a:lnTo>
                      <a:pt x="987400" y="299163"/>
                    </a:lnTo>
                    <a:lnTo>
                      <a:pt x="987918" y="294061"/>
                    </a:lnTo>
                    <a:lnTo>
                      <a:pt x="988444" y="287047"/>
                    </a:lnTo>
                    <a:lnTo>
                      <a:pt x="988962" y="279097"/>
                    </a:lnTo>
                    <a:lnTo>
                      <a:pt x="989488" y="271373"/>
                    </a:lnTo>
                    <a:lnTo>
                      <a:pt x="990006" y="265002"/>
                    </a:lnTo>
                    <a:lnTo>
                      <a:pt x="990523" y="260802"/>
                    </a:lnTo>
                    <a:lnTo>
                      <a:pt x="991049" y="259182"/>
                    </a:lnTo>
                    <a:lnTo>
                      <a:pt x="991567" y="260059"/>
                    </a:lnTo>
                    <a:lnTo>
                      <a:pt x="992093" y="262973"/>
                    </a:lnTo>
                    <a:lnTo>
                      <a:pt x="992611" y="267098"/>
                    </a:lnTo>
                    <a:lnTo>
                      <a:pt x="993129" y="271423"/>
                    </a:lnTo>
                    <a:lnTo>
                      <a:pt x="993655" y="274889"/>
                    </a:lnTo>
                    <a:lnTo>
                      <a:pt x="994172" y="276684"/>
                    </a:lnTo>
                    <a:lnTo>
                      <a:pt x="994698" y="276350"/>
                    </a:lnTo>
                    <a:lnTo>
                      <a:pt x="995216" y="273828"/>
                    </a:lnTo>
                    <a:lnTo>
                      <a:pt x="995734" y="269453"/>
                    </a:lnTo>
                    <a:lnTo>
                      <a:pt x="996260" y="263875"/>
                    </a:lnTo>
                    <a:lnTo>
                      <a:pt x="996778" y="257938"/>
                    </a:lnTo>
                    <a:lnTo>
                      <a:pt x="997304" y="252552"/>
                    </a:lnTo>
                    <a:lnTo>
                      <a:pt x="997822" y="248502"/>
                    </a:lnTo>
                    <a:lnTo>
                      <a:pt x="998339" y="246272"/>
                    </a:lnTo>
                    <a:lnTo>
                      <a:pt x="998865" y="246030"/>
                    </a:lnTo>
                    <a:lnTo>
                      <a:pt x="999383" y="247558"/>
                    </a:lnTo>
                    <a:lnTo>
                      <a:pt x="999909" y="250372"/>
                    </a:lnTo>
                    <a:lnTo>
                      <a:pt x="1000427" y="253804"/>
                    </a:lnTo>
                    <a:lnTo>
                      <a:pt x="1000944" y="257111"/>
                    </a:lnTo>
                    <a:lnTo>
                      <a:pt x="1001471" y="259641"/>
                    </a:lnTo>
                    <a:lnTo>
                      <a:pt x="1001988" y="260935"/>
                    </a:lnTo>
                    <a:lnTo>
                      <a:pt x="1002514" y="260810"/>
                    </a:lnTo>
                    <a:lnTo>
                      <a:pt x="1003032" y="259349"/>
                    </a:lnTo>
                    <a:lnTo>
                      <a:pt x="1003550" y="256852"/>
                    </a:lnTo>
                    <a:lnTo>
                      <a:pt x="1004076" y="253838"/>
                    </a:lnTo>
                    <a:lnTo>
                      <a:pt x="1004594" y="250865"/>
                    </a:lnTo>
                    <a:lnTo>
                      <a:pt x="1005120" y="248518"/>
                    </a:lnTo>
                    <a:lnTo>
                      <a:pt x="1005637" y="247216"/>
                    </a:lnTo>
                    <a:lnTo>
                      <a:pt x="1006155" y="247124"/>
                    </a:lnTo>
                    <a:lnTo>
                      <a:pt x="1006681" y="248134"/>
                    </a:lnTo>
                    <a:lnTo>
                      <a:pt x="1007199" y="249946"/>
                    </a:lnTo>
                    <a:lnTo>
                      <a:pt x="1007725" y="252168"/>
                    </a:lnTo>
                    <a:lnTo>
                      <a:pt x="1008243" y="254364"/>
                    </a:lnTo>
                    <a:lnTo>
                      <a:pt x="1008760" y="256134"/>
                    </a:lnTo>
                    <a:lnTo>
                      <a:pt x="1009286" y="257194"/>
                    </a:lnTo>
                    <a:lnTo>
                      <a:pt x="1009804" y="257453"/>
                    </a:lnTo>
                    <a:lnTo>
                      <a:pt x="1010330" y="257019"/>
                    </a:lnTo>
                    <a:lnTo>
                      <a:pt x="1010848" y="256167"/>
                    </a:lnTo>
                    <a:lnTo>
                      <a:pt x="1011366" y="255265"/>
                    </a:lnTo>
                    <a:lnTo>
                      <a:pt x="1011892" y="254681"/>
                    </a:lnTo>
                    <a:lnTo>
                      <a:pt x="1012409" y="254714"/>
                    </a:lnTo>
                    <a:lnTo>
                      <a:pt x="1012935" y="255533"/>
                    </a:lnTo>
                    <a:lnTo>
                      <a:pt x="1013453" y="257077"/>
                    </a:lnTo>
                    <a:lnTo>
                      <a:pt x="1013971" y="259073"/>
                    </a:lnTo>
                    <a:lnTo>
                      <a:pt x="1014497" y="261111"/>
                    </a:lnTo>
                    <a:lnTo>
                      <a:pt x="1015015" y="262756"/>
                    </a:lnTo>
                    <a:lnTo>
                      <a:pt x="1015541" y="263691"/>
                    </a:lnTo>
                    <a:lnTo>
                      <a:pt x="1016058" y="263708"/>
                    </a:lnTo>
                    <a:lnTo>
                      <a:pt x="1016576" y="262806"/>
                    </a:lnTo>
                    <a:lnTo>
                      <a:pt x="1017102" y="261169"/>
                    </a:lnTo>
                    <a:lnTo>
                      <a:pt x="1017620" y="259224"/>
                    </a:lnTo>
                    <a:lnTo>
                      <a:pt x="1018146" y="257528"/>
                    </a:lnTo>
                    <a:lnTo>
                      <a:pt x="1018664" y="256643"/>
                    </a:lnTo>
                    <a:lnTo>
                      <a:pt x="1019181" y="256944"/>
                    </a:lnTo>
                    <a:lnTo>
                      <a:pt x="1019708" y="258555"/>
                    </a:lnTo>
                    <a:lnTo>
                      <a:pt x="1020225" y="261353"/>
                    </a:lnTo>
                    <a:lnTo>
                      <a:pt x="1020751" y="264960"/>
                    </a:lnTo>
                    <a:lnTo>
                      <a:pt x="1021269" y="268751"/>
                    </a:lnTo>
                    <a:lnTo>
                      <a:pt x="1021787" y="271983"/>
                    </a:lnTo>
                    <a:lnTo>
                      <a:pt x="1022313" y="273945"/>
                    </a:lnTo>
                    <a:lnTo>
                      <a:pt x="1022830" y="274187"/>
                    </a:lnTo>
                    <a:lnTo>
                      <a:pt x="1023357" y="272534"/>
                    </a:lnTo>
                    <a:lnTo>
                      <a:pt x="1023874" y="269194"/>
                    </a:lnTo>
                    <a:lnTo>
                      <a:pt x="1024392" y="264676"/>
                    </a:lnTo>
                    <a:lnTo>
                      <a:pt x="1024918" y="259791"/>
                    </a:lnTo>
                    <a:lnTo>
                      <a:pt x="1025436" y="255524"/>
                    </a:lnTo>
                    <a:lnTo>
                      <a:pt x="1025962" y="252744"/>
                    </a:lnTo>
                    <a:lnTo>
                      <a:pt x="1026480" y="251992"/>
                    </a:lnTo>
                    <a:lnTo>
                      <a:pt x="1026997" y="253403"/>
                    </a:lnTo>
                    <a:lnTo>
                      <a:pt x="1027523" y="256718"/>
                    </a:lnTo>
                    <a:lnTo>
                      <a:pt x="1028041" y="261319"/>
                    </a:lnTo>
                    <a:lnTo>
                      <a:pt x="1028567" y="266296"/>
                    </a:lnTo>
                    <a:lnTo>
                      <a:pt x="1029085" y="270580"/>
                    </a:lnTo>
                    <a:lnTo>
                      <a:pt x="1029603" y="273168"/>
                    </a:lnTo>
                    <a:lnTo>
                      <a:pt x="1030129" y="273369"/>
                    </a:lnTo>
                    <a:lnTo>
                      <a:pt x="1030646" y="270939"/>
                    </a:lnTo>
                    <a:lnTo>
                      <a:pt x="1031172" y="266129"/>
                    </a:lnTo>
                    <a:lnTo>
                      <a:pt x="1031690" y="259599"/>
                    </a:lnTo>
                    <a:lnTo>
                      <a:pt x="1032208" y="252385"/>
                    </a:lnTo>
                    <a:lnTo>
                      <a:pt x="1032734" y="245671"/>
                    </a:lnTo>
                    <a:lnTo>
                      <a:pt x="1033252" y="240536"/>
                    </a:lnTo>
                    <a:lnTo>
                      <a:pt x="1033778" y="237713"/>
                    </a:lnTo>
                    <a:lnTo>
                      <a:pt x="1034295" y="237446"/>
                    </a:lnTo>
                    <a:lnTo>
                      <a:pt x="1034813" y="239517"/>
                    </a:lnTo>
                    <a:lnTo>
                      <a:pt x="1035339" y="243300"/>
                    </a:lnTo>
                    <a:lnTo>
                      <a:pt x="1035857" y="247842"/>
                    </a:lnTo>
                    <a:lnTo>
                      <a:pt x="1036383" y="251984"/>
                    </a:lnTo>
                    <a:lnTo>
                      <a:pt x="1036901" y="254648"/>
                    </a:lnTo>
                    <a:lnTo>
                      <a:pt x="1037418" y="255023"/>
                    </a:lnTo>
                    <a:lnTo>
                      <a:pt x="1037944" y="252794"/>
                    </a:lnTo>
                    <a:lnTo>
                      <a:pt x="1038462" y="248118"/>
                    </a:lnTo>
                    <a:lnTo>
                      <a:pt x="1038988" y="241588"/>
                    </a:lnTo>
                    <a:lnTo>
                      <a:pt x="1039506" y="234114"/>
                    </a:lnTo>
                    <a:lnTo>
                      <a:pt x="1040024" y="226774"/>
                    </a:lnTo>
                    <a:lnTo>
                      <a:pt x="1040550" y="220579"/>
                    </a:lnTo>
                    <a:lnTo>
                      <a:pt x="1041067" y="216278"/>
                    </a:lnTo>
                    <a:lnTo>
                      <a:pt x="1041594" y="214224"/>
                    </a:lnTo>
                    <a:lnTo>
                      <a:pt x="1042111" y="214324"/>
                    </a:lnTo>
                    <a:lnTo>
                      <a:pt x="1042629" y="216094"/>
                    </a:lnTo>
                    <a:lnTo>
                      <a:pt x="1043155" y="218775"/>
                    </a:lnTo>
                    <a:lnTo>
                      <a:pt x="1043673" y="221455"/>
                    </a:lnTo>
                    <a:lnTo>
                      <a:pt x="1044199" y="223234"/>
                    </a:lnTo>
                    <a:lnTo>
                      <a:pt x="1044717" y="223459"/>
                    </a:lnTo>
                    <a:lnTo>
                      <a:pt x="1045234" y="221823"/>
                    </a:lnTo>
                    <a:lnTo>
                      <a:pt x="1045760" y="218374"/>
                    </a:lnTo>
                    <a:lnTo>
                      <a:pt x="1046278" y="213514"/>
                    </a:lnTo>
                    <a:lnTo>
                      <a:pt x="1046804" y="207836"/>
                    </a:lnTo>
                    <a:lnTo>
                      <a:pt x="1047322" y="202066"/>
                    </a:lnTo>
                    <a:lnTo>
                      <a:pt x="1047839" y="196926"/>
                    </a:lnTo>
                    <a:lnTo>
                      <a:pt x="1048366" y="192978"/>
                    </a:lnTo>
                    <a:lnTo>
                      <a:pt x="1048883" y="190516"/>
                    </a:lnTo>
                    <a:lnTo>
                      <a:pt x="1049409" y="189511"/>
                    </a:lnTo>
                    <a:lnTo>
                      <a:pt x="1049927" y="189640"/>
                    </a:lnTo>
                    <a:lnTo>
                      <a:pt x="1050445" y="190400"/>
                    </a:lnTo>
                    <a:lnTo>
                      <a:pt x="1050971" y="191227"/>
                    </a:lnTo>
                    <a:lnTo>
                      <a:pt x="1051489" y="191612"/>
                    </a:lnTo>
                    <a:lnTo>
                      <a:pt x="1052015" y="191189"/>
                    </a:lnTo>
                    <a:lnTo>
                      <a:pt x="1052532" y="189795"/>
                    </a:lnTo>
                    <a:lnTo>
                      <a:pt x="1053050" y="187495"/>
                    </a:lnTo>
                    <a:lnTo>
                      <a:pt x="1053576" y="184547"/>
                    </a:lnTo>
                    <a:lnTo>
                      <a:pt x="1054094" y="181324"/>
                    </a:lnTo>
                    <a:lnTo>
                      <a:pt x="1054620" y="178228"/>
                    </a:lnTo>
                    <a:lnTo>
                      <a:pt x="1055138" y="175627"/>
                    </a:lnTo>
                    <a:lnTo>
                      <a:pt x="1055655" y="173792"/>
                    </a:lnTo>
                    <a:lnTo>
                      <a:pt x="1056181" y="172822"/>
                    </a:lnTo>
                    <a:lnTo>
                      <a:pt x="1056699" y="172598"/>
                    </a:lnTo>
                    <a:lnTo>
                      <a:pt x="1057225" y="172810"/>
                    </a:lnTo>
                    <a:lnTo>
                      <a:pt x="1057743" y="173071"/>
                    </a:lnTo>
                    <a:lnTo>
                      <a:pt x="1058261" y="173032"/>
                    </a:lnTo>
                    <a:lnTo>
                      <a:pt x="1058787" y="172469"/>
                    </a:lnTo>
                    <a:lnTo>
                      <a:pt x="1059304" y="171287"/>
                    </a:lnTo>
                    <a:lnTo>
                      <a:pt x="1059830" y="169538"/>
                    </a:lnTo>
                    <a:lnTo>
                      <a:pt x="1060348" y="167427"/>
                    </a:lnTo>
                    <a:lnTo>
                      <a:pt x="1060866" y="165289"/>
                    </a:lnTo>
                    <a:lnTo>
                      <a:pt x="1061392" y="163520"/>
                    </a:lnTo>
                    <a:lnTo>
                      <a:pt x="1061910" y="162455"/>
                    </a:lnTo>
                    <a:lnTo>
                      <a:pt x="1062436" y="162292"/>
                    </a:lnTo>
                    <a:lnTo>
                      <a:pt x="1062954" y="163064"/>
                    </a:lnTo>
                    <a:lnTo>
                      <a:pt x="1063471" y="164634"/>
                    </a:lnTo>
                    <a:lnTo>
                      <a:pt x="1063997" y="166692"/>
                    </a:lnTo>
                    <a:lnTo>
                      <a:pt x="1064515" y="168779"/>
                    </a:lnTo>
                    <a:lnTo>
                      <a:pt x="1065041" y="170389"/>
                    </a:lnTo>
                    <a:lnTo>
                      <a:pt x="1065559" y="171115"/>
                    </a:lnTo>
                    <a:lnTo>
                      <a:pt x="1066076" y="170746"/>
                    </a:lnTo>
                    <a:lnTo>
                      <a:pt x="1066603" y="169285"/>
                    </a:lnTo>
                    <a:lnTo>
                      <a:pt x="1067120" y="166940"/>
                    </a:lnTo>
                    <a:lnTo>
                      <a:pt x="1067646" y="164110"/>
                    </a:lnTo>
                    <a:lnTo>
                      <a:pt x="1068164" y="161369"/>
                    </a:lnTo>
                    <a:lnTo>
                      <a:pt x="1068682" y="159359"/>
                    </a:lnTo>
                    <a:lnTo>
                      <a:pt x="1069208" y="158610"/>
                    </a:lnTo>
                    <a:lnTo>
                      <a:pt x="1069725" y="159400"/>
                    </a:lnTo>
                    <a:lnTo>
                      <a:pt x="1070252" y="161709"/>
                    </a:lnTo>
                    <a:lnTo>
                      <a:pt x="1070769" y="165270"/>
                    </a:lnTo>
                    <a:lnTo>
                      <a:pt x="1071287" y="169594"/>
                    </a:lnTo>
                    <a:lnTo>
                      <a:pt x="1071813" y="174015"/>
                    </a:lnTo>
                    <a:lnTo>
                      <a:pt x="1072331" y="177780"/>
                    </a:lnTo>
                    <a:lnTo>
                      <a:pt x="1072857" y="180229"/>
                    </a:lnTo>
                    <a:lnTo>
                      <a:pt x="1073375" y="180953"/>
                    </a:lnTo>
                    <a:lnTo>
                      <a:pt x="1073892" y="179864"/>
                    </a:lnTo>
                    <a:lnTo>
                      <a:pt x="1074418" y="177193"/>
                    </a:lnTo>
                    <a:lnTo>
                      <a:pt x="1074936" y="173471"/>
                    </a:lnTo>
                    <a:lnTo>
                      <a:pt x="1075462" y="169485"/>
                    </a:lnTo>
                    <a:lnTo>
                      <a:pt x="1075980" y="166135"/>
                    </a:lnTo>
                    <a:lnTo>
                      <a:pt x="1076498" y="164217"/>
                    </a:lnTo>
                    <a:lnTo>
                      <a:pt x="1077024" y="164217"/>
                    </a:lnTo>
                    <a:lnTo>
                      <a:pt x="1077541" y="166238"/>
                    </a:lnTo>
                    <a:lnTo>
                      <a:pt x="1078067" y="170039"/>
                    </a:lnTo>
                    <a:lnTo>
                      <a:pt x="1078585" y="175078"/>
                    </a:lnTo>
                    <a:lnTo>
                      <a:pt x="1079103" y="180562"/>
                    </a:lnTo>
                    <a:lnTo>
                      <a:pt x="1079629" y="185563"/>
                    </a:lnTo>
                    <a:lnTo>
                      <a:pt x="1080147" y="189207"/>
                    </a:lnTo>
                    <a:lnTo>
                      <a:pt x="1080673" y="190882"/>
                    </a:lnTo>
                    <a:lnTo>
                      <a:pt x="1081190" y="190355"/>
                    </a:lnTo>
                    <a:lnTo>
                      <a:pt x="1081708" y="187784"/>
                    </a:lnTo>
                    <a:lnTo>
                      <a:pt x="1082234" y="183689"/>
                    </a:lnTo>
                    <a:lnTo>
                      <a:pt x="1082752" y="178881"/>
                    </a:lnTo>
                    <a:lnTo>
                      <a:pt x="1083278" y="174322"/>
                    </a:lnTo>
                    <a:lnTo>
                      <a:pt x="1083796" y="170913"/>
                    </a:lnTo>
                    <a:lnTo>
                      <a:pt x="1084313" y="169281"/>
                    </a:lnTo>
                    <a:lnTo>
                      <a:pt x="1084840" y="169679"/>
                    </a:lnTo>
                    <a:lnTo>
                      <a:pt x="1085357" y="171977"/>
                    </a:lnTo>
                    <a:lnTo>
                      <a:pt x="1085883" y="175708"/>
                    </a:lnTo>
                    <a:lnTo>
                      <a:pt x="1086401" y="180132"/>
                    </a:lnTo>
                    <a:lnTo>
                      <a:pt x="1086919" y="184359"/>
                    </a:lnTo>
                    <a:lnTo>
                      <a:pt x="1087445" y="187529"/>
                    </a:lnTo>
                    <a:lnTo>
                      <a:pt x="1087962" y="189015"/>
                    </a:lnTo>
                    <a:lnTo>
                      <a:pt x="1088489" y="188534"/>
                    </a:lnTo>
                    <a:lnTo>
                      <a:pt x="1089006" y="186175"/>
                    </a:lnTo>
                    <a:lnTo>
                      <a:pt x="1089524" y="182341"/>
                    </a:lnTo>
                    <a:lnTo>
                      <a:pt x="1090050" y="177677"/>
                    </a:lnTo>
                    <a:lnTo>
                      <a:pt x="1090568" y="172954"/>
                    </a:lnTo>
                    <a:lnTo>
                      <a:pt x="1091094" y="168916"/>
                    </a:lnTo>
                    <a:lnTo>
                      <a:pt x="1091612" y="166133"/>
                    </a:lnTo>
                    <a:lnTo>
                      <a:pt x="1092129" y="164877"/>
                    </a:lnTo>
                    <a:lnTo>
                      <a:pt x="1092655" y="165089"/>
                    </a:lnTo>
                    <a:lnTo>
                      <a:pt x="1093173" y="166413"/>
                    </a:lnTo>
                    <a:lnTo>
                      <a:pt x="1093699" y="168290"/>
                    </a:lnTo>
                    <a:lnTo>
                      <a:pt x="1094217" y="170075"/>
                    </a:lnTo>
                    <a:lnTo>
                      <a:pt x="1094735" y="171169"/>
                    </a:lnTo>
                    <a:lnTo>
                      <a:pt x="1095261" y="171146"/>
                    </a:lnTo>
                    <a:lnTo>
                      <a:pt x="1095778" y="169832"/>
                    </a:lnTo>
                    <a:lnTo>
                      <a:pt x="1096304" y="167325"/>
                    </a:lnTo>
                    <a:lnTo>
                      <a:pt x="1096822" y="163933"/>
                    </a:lnTo>
                    <a:lnTo>
                      <a:pt x="1097340" y="160088"/>
                    </a:lnTo>
                    <a:lnTo>
                      <a:pt x="1097866" y="156259"/>
                    </a:lnTo>
                    <a:lnTo>
                      <a:pt x="1098384" y="152877"/>
                    </a:lnTo>
                    <a:lnTo>
                      <a:pt x="1098910" y="150259"/>
                    </a:lnTo>
                    <a:lnTo>
                      <a:pt x="1099427" y="148523"/>
                    </a:lnTo>
                    <a:lnTo>
                      <a:pt x="1099945" y="147551"/>
                    </a:lnTo>
                    <a:lnTo>
                      <a:pt x="1100471" y="147034"/>
                    </a:lnTo>
                    <a:lnTo>
                      <a:pt x="1100989" y="146574"/>
                    </a:lnTo>
                    <a:lnTo>
                      <a:pt x="1101515" y="145805"/>
                    </a:lnTo>
                    <a:lnTo>
                      <a:pt x="1102033" y="144460"/>
                    </a:lnTo>
                    <a:lnTo>
                      <a:pt x="1102550" y="142414"/>
                    </a:lnTo>
                    <a:lnTo>
                      <a:pt x="1103076" y="139700"/>
                    </a:lnTo>
                    <a:lnTo>
                      <a:pt x="1103594" y="136522"/>
                    </a:lnTo>
                    <a:lnTo>
                      <a:pt x="1104120" y="133202"/>
                    </a:lnTo>
                    <a:lnTo>
                      <a:pt x="1104638" y="130091"/>
                    </a:lnTo>
                    <a:lnTo>
                      <a:pt x="1105156" y="127471"/>
                    </a:lnTo>
                    <a:lnTo>
                      <a:pt x="1105682" y="125501"/>
                    </a:lnTo>
                    <a:lnTo>
                      <a:pt x="1106199" y="124208"/>
                    </a:lnTo>
                    <a:lnTo>
                      <a:pt x="1106725" y="123469"/>
                    </a:lnTo>
                    <a:lnTo>
                      <a:pt x="1107243" y="123013"/>
                    </a:lnTo>
                    <a:lnTo>
                      <a:pt x="1107761" y="122461"/>
                    </a:lnTo>
                    <a:lnTo>
                      <a:pt x="1108287" y="121435"/>
                    </a:lnTo>
                    <a:lnTo>
                      <a:pt x="1108805" y="119676"/>
                    </a:lnTo>
                    <a:lnTo>
                      <a:pt x="1109331" y="117099"/>
                    </a:lnTo>
                    <a:lnTo>
                      <a:pt x="1109849" y="113787"/>
                    </a:lnTo>
                    <a:lnTo>
                      <a:pt x="1110366" y="109962"/>
                    </a:lnTo>
                    <a:lnTo>
                      <a:pt x="1110892" y="105975"/>
                    </a:lnTo>
                    <a:lnTo>
                      <a:pt x="1111410" y="102276"/>
                    </a:lnTo>
                    <a:lnTo>
                      <a:pt x="1111936" y="99317"/>
                    </a:lnTo>
                    <a:lnTo>
                      <a:pt x="1112454" y="97414"/>
                    </a:lnTo>
                    <a:lnTo>
                      <a:pt x="1112971" y="96666"/>
                    </a:lnTo>
                    <a:lnTo>
                      <a:pt x="1113498" y="96951"/>
                    </a:lnTo>
                    <a:lnTo>
                      <a:pt x="1114015" y="97982"/>
                    </a:lnTo>
                    <a:lnTo>
                      <a:pt x="1114541" y="99338"/>
                    </a:lnTo>
                    <a:lnTo>
                      <a:pt x="1115059" y="100504"/>
                    </a:lnTo>
                    <a:lnTo>
                      <a:pt x="1115577" y="100970"/>
                    </a:lnTo>
                    <a:lnTo>
                      <a:pt x="1116103" y="100357"/>
                    </a:lnTo>
                    <a:lnTo>
                      <a:pt x="1116621" y="98519"/>
                    </a:lnTo>
                    <a:lnTo>
                      <a:pt x="1117147" y="95544"/>
                    </a:lnTo>
                    <a:lnTo>
                      <a:pt x="1117664" y="91714"/>
                    </a:lnTo>
                    <a:lnTo>
                      <a:pt x="1118182" y="87487"/>
                    </a:lnTo>
                    <a:lnTo>
                      <a:pt x="1118708" y="83462"/>
                    </a:lnTo>
                    <a:lnTo>
                      <a:pt x="1119226" y="80273"/>
                    </a:lnTo>
                    <a:lnTo>
                      <a:pt x="1119752" y="78422"/>
                    </a:lnTo>
                    <a:lnTo>
                      <a:pt x="1120270" y="78139"/>
                    </a:lnTo>
                    <a:lnTo>
                      <a:pt x="1120787" y="79369"/>
                    </a:lnTo>
                    <a:lnTo>
                      <a:pt x="1121313" y="81827"/>
                    </a:lnTo>
                    <a:lnTo>
                      <a:pt x="1121831" y="85046"/>
                    </a:lnTo>
                    <a:lnTo>
                      <a:pt x="1122357" y="88407"/>
                    </a:lnTo>
                    <a:lnTo>
                      <a:pt x="1122875" y="91229"/>
                    </a:lnTo>
                    <a:lnTo>
                      <a:pt x="1123393" y="92923"/>
                    </a:lnTo>
                    <a:lnTo>
                      <a:pt x="1123919" y="93145"/>
                    </a:lnTo>
                    <a:lnTo>
                      <a:pt x="1124436" y="91839"/>
                    </a:lnTo>
                    <a:lnTo>
                      <a:pt x="1124962" y="89220"/>
                    </a:lnTo>
                    <a:lnTo>
                      <a:pt x="1125480" y="85739"/>
                    </a:lnTo>
                    <a:lnTo>
                      <a:pt x="1125998" y="82047"/>
                    </a:lnTo>
                    <a:lnTo>
                      <a:pt x="1126524" y="78885"/>
                    </a:lnTo>
                    <a:lnTo>
                      <a:pt x="1127042" y="76903"/>
                    </a:lnTo>
                    <a:lnTo>
                      <a:pt x="1127568" y="76511"/>
                    </a:lnTo>
                    <a:lnTo>
                      <a:pt x="1128085" y="77818"/>
                    </a:lnTo>
                    <a:lnTo>
                      <a:pt x="1128603" y="80658"/>
                    </a:lnTo>
                    <a:lnTo>
                      <a:pt x="1129129" y="84626"/>
                    </a:lnTo>
                    <a:lnTo>
                      <a:pt x="1129647" y="89109"/>
                    </a:lnTo>
                    <a:lnTo>
                      <a:pt x="1130173" y="93375"/>
                    </a:lnTo>
                    <a:lnTo>
                      <a:pt x="1130691" y="96738"/>
                    </a:lnTo>
                    <a:lnTo>
                      <a:pt x="1131208" y="98720"/>
                    </a:lnTo>
                    <a:lnTo>
                      <a:pt x="1131735" y="99140"/>
                    </a:lnTo>
                    <a:lnTo>
                      <a:pt x="1132252" y="98108"/>
                    </a:lnTo>
                    <a:lnTo>
                      <a:pt x="1132778" y="95989"/>
                    </a:lnTo>
                    <a:lnTo>
                      <a:pt x="1133296" y="93342"/>
                    </a:lnTo>
                    <a:lnTo>
                      <a:pt x="1133814" y="90837"/>
                    </a:lnTo>
                    <a:lnTo>
                      <a:pt x="1134340" y="89106"/>
                    </a:lnTo>
                    <a:lnTo>
                      <a:pt x="1134857" y="88608"/>
                    </a:lnTo>
                    <a:lnTo>
                      <a:pt x="1135384" y="89536"/>
                    </a:lnTo>
                    <a:lnTo>
                      <a:pt x="1135901" y="91812"/>
                    </a:lnTo>
                    <a:lnTo>
                      <a:pt x="1136419" y="95116"/>
                    </a:lnTo>
                    <a:lnTo>
                      <a:pt x="1136945" y="98943"/>
                    </a:lnTo>
                    <a:lnTo>
                      <a:pt x="1137463" y="102692"/>
                    </a:lnTo>
                    <a:lnTo>
                      <a:pt x="1137989" y="105795"/>
                    </a:lnTo>
                    <a:lnTo>
                      <a:pt x="1138506" y="107844"/>
                    </a:lnTo>
                    <a:lnTo>
                      <a:pt x="1139024" y="108678"/>
                    </a:lnTo>
                    <a:lnTo>
                      <a:pt x="1139550" y="108385"/>
                    </a:lnTo>
                    <a:lnTo>
                      <a:pt x="1140068" y="107251"/>
                    </a:lnTo>
                    <a:lnTo>
                      <a:pt x="1140594" y="105692"/>
                    </a:lnTo>
                    <a:lnTo>
                      <a:pt x="1141112" y="104171"/>
                    </a:lnTo>
                    <a:lnTo>
                      <a:pt x="1141630" y="103127"/>
                    </a:lnTo>
                    <a:lnTo>
                      <a:pt x="1142156" y="102873"/>
                    </a:lnTo>
                    <a:lnTo>
                      <a:pt x="1142673" y="103515"/>
                    </a:lnTo>
                    <a:lnTo>
                      <a:pt x="1143199" y="104926"/>
                    </a:lnTo>
                    <a:lnTo>
                      <a:pt x="1143717" y="106801"/>
                    </a:lnTo>
                    <a:lnTo>
                      <a:pt x="1144235" y="108751"/>
                    </a:lnTo>
                    <a:lnTo>
                      <a:pt x="1144761" y="110391"/>
                    </a:lnTo>
                    <a:lnTo>
                      <a:pt x="1145279" y="111419"/>
                    </a:lnTo>
                    <a:lnTo>
                      <a:pt x="1145805" y="111672"/>
                    </a:lnTo>
                    <a:lnTo>
                      <a:pt x="1146322" y="111161"/>
                    </a:lnTo>
                    <a:lnTo>
                      <a:pt x="1146840" y="110073"/>
                    </a:lnTo>
                    <a:lnTo>
                      <a:pt x="1147366" y="108714"/>
                    </a:lnTo>
                    <a:lnTo>
                      <a:pt x="1147884" y="107418"/>
                    </a:lnTo>
                    <a:lnTo>
                      <a:pt x="1148410" y="106472"/>
                    </a:lnTo>
                    <a:lnTo>
                      <a:pt x="1148928" y="106064"/>
                    </a:lnTo>
                    <a:lnTo>
                      <a:pt x="1149445" y="106250"/>
                    </a:lnTo>
                    <a:lnTo>
                      <a:pt x="1149971" y="106922"/>
                    </a:lnTo>
                    <a:lnTo>
                      <a:pt x="1150489" y="107802"/>
                    </a:lnTo>
                    <a:lnTo>
                      <a:pt x="1151015" y="108504"/>
                    </a:lnTo>
                    <a:lnTo>
                      <a:pt x="1151533" y="108658"/>
                    </a:lnTo>
                    <a:lnTo>
                      <a:pt x="1152051" y="108016"/>
                    </a:lnTo>
                    <a:lnTo>
                      <a:pt x="1152577" y="106506"/>
                    </a:lnTo>
                    <a:lnTo>
                      <a:pt x="1153094" y="104216"/>
                    </a:lnTo>
                    <a:lnTo>
                      <a:pt x="1153621" y="101380"/>
                    </a:lnTo>
                    <a:lnTo>
                      <a:pt x="1154138" y="98351"/>
                    </a:lnTo>
                    <a:lnTo>
                      <a:pt x="1154656" y="95552"/>
                    </a:lnTo>
                    <a:lnTo>
                      <a:pt x="1155182" y="93377"/>
                    </a:lnTo>
                    <a:lnTo>
                      <a:pt x="1155700" y="92076"/>
                    </a:lnTo>
                    <a:lnTo>
                      <a:pt x="1156226" y="91697"/>
                    </a:lnTo>
                    <a:lnTo>
                      <a:pt x="1156743" y="92097"/>
                    </a:lnTo>
                    <a:lnTo>
                      <a:pt x="1157261" y="92973"/>
                    </a:lnTo>
                    <a:lnTo>
                      <a:pt x="1157787" y="93892"/>
                    </a:lnTo>
                    <a:lnTo>
                      <a:pt x="1158305" y="94349"/>
                    </a:lnTo>
                    <a:lnTo>
                      <a:pt x="1158831" y="93884"/>
                    </a:lnTo>
                    <a:lnTo>
                      <a:pt x="1159349" y="92210"/>
                    </a:lnTo>
                    <a:lnTo>
                      <a:pt x="1159866" y="89293"/>
                    </a:lnTo>
                    <a:lnTo>
                      <a:pt x="1160393" y="85319"/>
                    </a:lnTo>
                    <a:lnTo>
                      <a:pt x="1160910" y="80645"/>
                    </a:lnTo>
                    <a:lnTo>
                      <a:pt x="1161436" y="75759"/>
                    </a:lnTo>
                    <a:lnTo>
                      <a:pt x="1161954" y="71232"/>
                    </a:lnTo>
                    <a:lnTo>
                      <a:pt x="1162472" y="67603"/>
                    </a:lnTo>
                    <a:lnTo>
                      <a:pt x="1162998" y="65233"/>
                    </a:lnTo>
                    <a:lnTo>
                      <a:pt x="1163516" y="64213"/>
                    </a:lnTo>
                    <a:lnTo>
                      <a:pt x="1164042" y="64378"/>
                    </a:lnTo>
                    <a:lnTo>
                      <a:pt x="1164559" y="65378"/>
                    </a:lnTo>
                    <a:lnTo>
                      <a:pt x="1165077" y="66724"/>
                    </a:lnTo>
                    <a:lnTo>
                      <a:pt x="1165603" y="67829"/>
                    </a:lnTo>
                    <a:lnTo>
                      <a:pt x="1166121" y="68103"/>
                    </a:lnTo>
                    <a:lnTo>
                      <a:pt x="1166647" y="67107"/>
                    </a:lnTo>
                    <a:lnTo>
                      <a:pt x="1167165" y="64662"/>
                    </a:lnTo>
                    <a:lnTo>
                      <a:pt x="1167682" y="60862"/>
                    </a:lnTo>
                    <a:lnTo>
                      <a:pt x="1168208" y="56023"/>
                    </a:lnTo>
                    <a:lnTo>
                      <a:pt x="1168726" y="50649"/>
                    </a:lnTo>
                    <a:lnTo>
                      <a:pt x="1169252" y="45379"/>
                    </a:lnTo>
                    <a:lnTo>
                      <a:pt x="1169770" y="40874"/>
                    </a:lnTo>
                    <a:lnTo>
                      <a:pt x="1170288" y="37647"/>
                    </a:lnTo>
                    <a:lnTo>
                      <a:pt x="1170814" y="35941"/>
                    </a:lnTo>
                    <a:lnTo>
                      <a:pt x="1171331" y="35724"/>
                    </a:lnTo>
                    <a:lnTo>
                      <a:pt x="1171857" y="36744"/>
                    </a:lnTo>
                    <a:lnTo>
                      <a:pt x="1172375" y="38569"/>
                    </a:lnTo>
                    <a:lnTo>
                      <a:pt x="1172893" y="40621"/>
                    </a:lnTo>
                    <a:lnTo>
                      <a:pt x="1173419" y="42252"/>
                    </a:lnTo>
                    <a:lnTo>
                      <a:pt x="1173937" y="42902"/>
                    </a:lnTo>
                    <a:lnTo>
                      <a:pt x="1174463" y="42229"/>
                    </a:lnTo>
                    <a:lnTo>
                      <a:pt x="1174980" y="40163"/>
                    </a:lnTo>
                    <a:lnTo>
                      <a:pt x="1175498" y="36888"/>
                    </a:lnTo>
                    <a:lnTo>
                      <a:pt x="1176024" y="32806"/>
                    </a:lnTo>
                    <a:lnTo>
                      <a:pt x="1176542" y="28494"/>
                    </a:lnTo>
                    <a:lnTo>
                      <a:pt x="1177068" y="24601"/>
                    </a:lnTo>
                    <a:lnTo>
                      <a:pt x="1177586" y="21700"/>
                    </a:lnTo>
                    <a:lnTo>
                      <a:pt x="1178103" y="20151"/>
                    </a:lnTo>
                    <a:lnTo>
                      <a:pt x="1178630" y="20056"/>
                    </a:lnTo>
                    <a:lnTo>
                      <a:pt x="1179147" y="21276"/>
                    </a:lnTo>
                    <a:lnTo>
                      <a:pt x="1179673" y="23474"/>
                    </a:lnTo>
                    <a:lnTo>
                      <a:pt x="1180191" y="26154"/>
                    </a:lnTo>
                    <a:lnTo>
                      <a:pt x="1180709" y="28739"/>
                    </a:lnTo>
                    <a:lnTo>
                      <a:pt x="1181235" y="30699"/>
                    </a:lnTo>
                    <a:lnTo>
                      <a:pt x="1181752" y="31669"/>
                    </a:lnTo>
                    <a:lnTo>
                      <a:pt x="1182279" y="31524"/>
                    </a:lnTo>
                    <a:lnTo>
                      <a:pt x="1182796" y="30367"/>
                    </a:lnTo>
                    <a:lnTo>
                      <a:pt x="1183314" y="28498"/>
                    </a:lnTo>
                    <a:lnTo>
                      <a:pt x="1183840" y="26348"/>
                    </a:lnTo>
                    <a:lnTo>
                      <a:pt x="1184358" y="24426"/>
                    </a:lnTo>
                    <a:lnTo>
                      <a:pt x="1184884" y="23200"/>
                    </a:lnTo>
                    <a:lnTo>
                      <a:pt x="1185402" y="22996"/>
                    </a:lnTo>
                    <a:lnTo>
                      <a:pt x="1185919" y="23908"/>
                    </a:lnTo>
                    <a:lnTo>
                      <a:pt x="1186445" y="25795"/>
                    </a:lnTo>
                    <a:lnTo>
                      <a:pt x="1186963" y="28338"/>
                    </a:lnTo>
                    <a:lnTo>
                      <a:pt x="1187489" y="31121"/>
                    </a:lnTo>
                    <a:lnTo>
                      <a:pt x="1188007" y="33715"/>
                    </a:lnTo>
                    <a:lnTo>
                      <a:pt x="1188525" y="35763"/>
                    </a:lnTo>
                    <a:lnTo>
                      <a:pt x="1189051" y="37062"/>
                    </a:lnTo>
                    <a:lnTo>
                      <a:pt x="1189568" y="37600"/>
                    </a:lnTo>
                    <a:lnTo>
                      <a:pt x="1190094" y="37559"/>
                    </a:lnTo>
                    <a:lnTo>
                      <a:pt x="1190612" y="37242"/>
                    </a:lnTo>
                    <a:lnTo>
                      <a:pt x="1191130" y="37007"/>
                    </a:lnTo>
                    <a:lnTo>
                      <a:pt x="1191656" y="37192"/>
                    </a:lnTo>
                    <a:lnTo>
                      <a:pt x="1192174" y="38065"/>
                    </a:lnTo>
                    <a:lnTo>
                      <a:pt x="1192700" y="39751"/>
                    </a:lnTo>
                    <a:lnTo>
                      <a:pt x="1193217" y="42177"/>
                    </a:lnTo>
                    <a:lnTo>
                      <a:pt x="1193735" y="45066"/>
                    </a:lnTo>
                    <a:lnTo>
                      <a:pt x="1194261" y="48007"/>
                    </a:lnTo>
                    <a:lnTo>
                      <a:pt x="1194779" y="50576"/>
                    </a:lnTo>
                    <a:lnTo>
                      <a:pt x="1195305" y="52447"/>
                    </a:lnTo>
                    <a:lnTo>
                      <a:pt x="1195823" y="53457"/>
                    </a:lnTo>
                    <a:lnTo>
                      <a:pt x="1196340" y="53628"/>
                    </a:lnTo>
                    <a:lnTo>
                      <a:pt x="1196866" y="53165"/>
                    </a:lnTo>
                    <a:lnTo>
                      <a:pt x="1197384" y="52437"/>
                    </a:lnTo>
                    <a:lnTo>
                      <a:pt x="1197910" y="51898"/>
                    </a:lnTo>
                    <a:lnTo>
                      <a:pt x="1198428" y="51970"/>
                    </a:lnTo>
                    <a:lnTo>
                      <a:pt x="1198946" y="52947"/>
                    </a:lnTo>
                    <a:lnTo>
                      <a:pt x="1199472" y="54926"/>
                    </a:lnTo>
                    <a:lnTo>
                      <a:pt x="1199989" y="57810"/>
                    </a:lnTo>
                    <a:lnTo>
                      <a:pt x="1200516" y="61306"/>
                    </a:lnTo>
                    <a:lnTo>
                      <a:pt x="1201033" y="64955"/>
                    </a:lnTo>
                    <a:lnTo>
                      <a:pt x="1201551" y="68197"/>
                    </a:lnTo>
                    <a:lnTo>
                      <a:pt x="1202077" y="70512"/>
                    </a:lnTo>
                    <a:lnTo>
                      <a:pt x="1202595" y="71552"/>
                    </a:lnTo>
                    <a:lnTo>
                      <a:pt x="1203121" y="71220"/>
                    </a:lnTo>
                    <a:lnTo>
                      <a:pt x="1203638" y="69670"/>
                    </a:lnTo>
                    <a:lnTo>
                      <a:pt x="1204156" y="67270"/>
                    </a:lnTo>
                    <a:lnTo>
                      <a:pt x="1204682" y="64562"/>
                    </a:lnTo>
                    <a:lnTo>
                      <a:pt x="1205200" y="62192"/>
                    </a:lnTo>
                    <a:lnTo>
                      <a:pt x="1205726" y="60754"/>
                    </a:lnTo>
                    <a:lnTo>
                      <a:pt x="1206244" y="60634"/>
                    </a:lnTo>
                    <a:lnTo>
                      <a:pt x="1206762" y="61920"/>
                    </a:lnTo>
                    <a:lnTo>
                      <a:pt x="1207288" y="64423"/>
                    </a:lnTo>
                    <a:lnTo>
                      <a:pt x="1207805" y="67741"/>
                    </a:lnTo>
                    <a:lnTo>
                      <a:pt x="1208331" y="71308"/>
                    </a:lnTo>
                    <a:lnTo>
                      <a:pt x="1208849" y="74456"/>
                    </a:lnTo>
                    <a:lnTo>
                      <a:pt x="1209367" y="76536"/>
                    </a:lnTo>
                    <a:lnTo>
                      <a:pt x="1209893" y="77084"/>
                    </a:lnTo>
                    <a:lnTo>
                      <a:pt x="1210411" y="75921"/>
                    </a:lnTo>
                    <a:lnTo>
                      <a:pt x="1210937" y="73167"/>
                    </a:lnTo>
                    <a:lnTo>
                      <a:pt x="1211454" y="69191"/>
                    </a:lnTo>
                    <a:lnTo>
                      <a:pt x="1211972" y="64583"/>
                    </a:lnTo>
                    <a:lnTo>
                      <a:pt x="1212498" y="60079"/>
                    </a:lnTo>
                    <a:lnTo>
                      <a:pt x="1213016" y="56412"/>
                    </a:lnTo>
                    <a:lnTo>
                      <a:pt x="1213542" y="54114"/>
                    </a:lnTo>
                    <a:lnTo>
                      <a:pt x="1214060" y="53401"/>
                    </a:lnTo>
                    <a:lnTo>
                      <a:pt x="1214577" y="54178"/>
                    </a:lnTo>
                    <a:lnTo>
                      <a:pt x="1215103" y="56109"/>
                    </a:lnTo>
                    <a:lnTo>
                      <a:pt x="1215621" y="58662"/>
                    </a:lnTo>
                    <a:lnTo>
                      <a:pt x="1216147" y="61161"/>
                    </a:lnTo>
                    <a:lnTo>
                      <a:pt x="1216665" y="62897"/>
                    </a:lnTo>
                    <a:lnTo>
                      <a:pt x="1217183" y="63302"/>
                    </a:lnTo>
                    <a:lnTo>
                      <a:pt x="1217709" y="62069"/>
                    </a:lnTo>
                    <a:lnTo>
                      <a:pt x="1218226" y="59188"/>
                    </a:lnTo>
                    <a:lnTo>
                      <a:pt x="1218752" y="54912"/>
                    </a:lnTo>
                    <a:lnTo>
                      <a:pt x="1219270" y="49722"/>
                    </a:lnTo>
                    <a:lnTo>
                      <a:pt x="1219788" y="44283"/>
                    </a:lnTo>
                    <a:lnTo>
                      <a:pt x="1220314" y="39315"/>
                    </a:lnTo>
                    <a:lnTo>
                      <a:pt x="1220832" y="35419"/>
                    </a:lnTo>
                    <a:lnTo>
                      <a:pt x="1221358" y="32949"/>
                    </a:lnTo>
                    <a:lnTo>
                      <a:pt x="1221875" y="31971"/>
                    </a:lnTo>
                    <a:lnTo>
                      <a:pt x="1222393" y="32295"/>
                    </a:lnTo>
                    <a:lnTo>
                      <a:pt x="1222919" y="33516"/>
                    </a:lnTo>
                    <a:lnTo>
                      <a:pt x="1223437" y="35061"/>
                    </a:lnTo>
                    <a:lnTo>
                      <a:pt x="1223963" y="36285"/>
                    </a:lnTo>
                    <a:lnTo>
                      <a:pt x="1224481" y="36631"/>
                    </a:lnTo>
                    <a:lnTo>
                      <a:pt x="1224998" y="35757"/>
                    </a:lnTo>
                    <a:lnTo>
                      <a:pt x="1225524" y="33575"/>
                    </a:lnTo>
                    <a:lnTo>
                      <a:pt x="1226042" y="30233"/>
                    </a:lnTo>
                    <a:lnTo>
                      <a:pt x="1226568" y="26066"/>
                    </a:lnTo>
                    <a:lnTo>
                      <a:pt x="1227086" y="21559"/>
                    </a:lnTo>
                    <a:lnTo>
                      <a:pt x="1227604" y="17272"/>
                    </a:lnTo>
                    <a:lnTo>
                      <a:pt x="1228130" y="13724"/>
                    </a:lnTo>
                    <a:lnTo>
                      <a:pt x="1228648" y="11265"/>
                    </a:lnTo>
                    <a:lnTo>
                      <a:pt x="1229174" y="10010"/>
                    </a:lnTo>
                    <a:lnTo>
                      <a:pt x="1229691" y="9834"/>
                    </a:lnTo>
                    <a:lnTo>
                      <a:pt x="1230209" y="10420"/>
                    </a:lnTo>
                    <a:lnTo>
                      <a:pt x="1230735" y="11326"/>
                    </a:lnTo>
                    <a:lnTo>
                      <a:pt x="1231253" y="12074"/>
                    </a:lnTo>
                    <a:lnTo>
                      <a:pt x="1231779" y="12263"/>
                    </a:lnTo>
                    <a:lnTo>
                      <a:pt x="1232297" y="11661"/>
                    </a:lnTo>
                    <a:lnTo>
                      <a:pt x="1232814" y="10254"/>
                    </a:lnTo>
                    <a:lnTo>
                      <a:pt x="1233340" y="8217"/>
                    </a:lnTo>
                    <a:lnTo>
                      <a:pt x="1233858" y="5849"/>
                    </a:lnTo>
                    <a:lnTo>
                      <a:pt x="1234384" y="3511"/>
                    </a:lnTo>
                    <a:lnTo>
                      <a:pt x="1234902" y="1573"/>
                    </a:lnTo>
                    <a:lnTo>
                      <a:pt x="1235420" y="347"/>
                    </a:lnTo>
                    <a:lnTo>
                      <a:pt x="1235946" y="0"/>
                    </a:lnTo>
                    <a:lnTo>
                      <a:pt x="1236463" y="502"/>
                    </a:lnTo>
                    <a:lnTo>
                      <a:pt x="1236989" y="1614"/>
                    </a:lnTo>
                    <a:lnTo>
                      <a:pt x="1237507" y="2968"/>
                    </a:lnTo>
                    <a:lnTo>
                      <a:pt x="1238025" y="4167"/>
                    </a:lnTo>
                    <a:lnTo>
                      <a:pt x="1238551" y="4884"/>
                    </a:lnTo>
                    <a:lnTo>
                      <a:pt x="1239069" y="4922"/>
                    </a:lnTo>
                    <a:lnTo>
                      <a:pt x="1239595" y="4261"/>
                    </a:lnTo>
                    <a:lnTo>
                      <a:pt x="1240112" y="3080"/>
                    </a:lnTo>
                    <a:lnTo>
                      <a:pt x="1240630" y="1726"/>
                    </a:lnTo>
                    <a:lnTo>
                      <a:pt x="1241156" y="633"/>
                    </a:lnTo>
                    <a:lnTo>
                      <a:pt x="1241674" y="213"/>
                    </a:lnTo>
                    <a:lnTo>
                      <a:pt x="1242200" y="760"/>
                    </a:lnTo>
                    <a:lnTo>
                      <a:pt x="1242718" y="2393"/>
                    </a:lnTo>
                    <a:lnTo>
                      <a:pt x="1243235" y="5031"/>
                    </a:lnTo>
                    <a:lnTo>
                      <a:pt x="1243761" y="8380"/>
                    </a:lnTo>
                    <a:lnTo>
                      <a:pt x="1244279" y="11972"/>
                    </a:lnTo>
                    <a:lnTo>
                      <a:pt x="1244805" y="15258"/>
                    </a:lnTo>
                    <a:lnTo>
                      <a:pt x="1245323" y="17745"/>
                    </a:lnTo>
                    <a:lnTo>
                      <a:pt x="1245841" y="19115"/>
                    </a:lnTo>
                    <a:lnTo>
                      <a:pt x="1246367" y="19286"/>
                    </a:lnTo>
                    <a:lnTo>
                      <a:pt x="1246884" y="18408"/>
                    </a:lnTo>
                    <a:lnTo>
                      <a:pt x="1247411" y="16853"/>
                    </a:lnTo>
                    <a:lnTo>
                      <a:pt x="1247928" y="15183"/>
                    </a:lnTo>
                    <a:lnTo>
                      <a:pt x="1248446" y="14059"/>
                    </a:lnTo>
                    <a:lnTo>
                      <a:pt x="1248972" y="14088"/>
                    </a:lnTo>
                    <a:lnTo>
                      <a:pt x="1249490" y="15651"/>
                    </a:lnTo>
                    <a:lnTo>
                      <a:pt x="1250016" y="18823"/>
                    </a:lnTo>
                    <a:lnTo>
                      <a:pt x="1250533" y="23376"/>
                    </a:lnTo>
                    <a:lnTo>
                      <a:pt x="1251051" y="28831"/>
                    </a:lnTo>
                    <a:lnTo>
                      <a:pt x="1251577" y="34529"/>
                    </a:lnTo>
                    <a:lnTo>
                      <a:pt x="1252095" y="39726"/>
                    </a:lnTo>
                    <a:lnTo>
                      <a:pt x="1252621" y="43745"/>
                    </a:lnTo>
                    <a:lnTo>
                      <a:pt x="1253139" y="46137"/>
                    </a:lnTo>
                    <a:lnTo>
                      <a:pt x="1253657" y="46766"/>
                    </a:lnTo>
                    <a:lnTo>
                      <a:pt x="1254183" y="45805"/>
                    </a:lnTo>
                    <a:lnTo>
                      <a:pt x="1254700" y="43703"/>
                    </a:lnTo>
                    <a:lnTo>
                      <a:pt x="1255226" y="41137"/>
                    </a:lnTo>
                    <a:lnTo>
                      <a:pt x="1255744" y="38935"/>
                    </a:lnTo>
                    <a:lnTo>
                      <a:pt x="1256262" y="37884"/>
                    </a:lnTo>
                    <a:lnTo>
                      <a:pt x="1256788" y="38532"/>
                    </a:lnTo>
                    <a:lnTo>
                      <a:pt x="1257306" y="41055"/>
                    </a:lnTo>
                    <a:lnTo>
                      <a:pt x="1257832" y="45273"/>
                    </a:lnTo>
                    <a:lnTo>
                      <a:pt x="1258349" y="50722"/>
                    </a:lnTo>
                    <a:lnTo>
                      <a:pt x="1258867" y="56719"/>
                    </a:lnTo>
                    <a:lnTo>
                      <a:pt x="1259393" y="62441"/>
                    </a:lnTo>
                    <a:lnTo>
                      <a:pt x="1259911" y="67079"/>
                    </a:lnTo>
                    <a:lnTo>
                      <a:pt x="1260437" y="70028"/>
                    </a:lnTo>
                    <a:lnTo>
                      <a:pt x="1260955" y="71011"/>
                    </a:lnTo>
                    <a:lnTo>
                      <a:pt x="1261472" y="70100"/>
                    </a:lnTo>
                    <a:lnTo>
                      <a:pt x="1261998" y="67674"/>
                    </a:lnTo>
                    <a:lnTo>
                      <a:pt x="1262516" y="64365"/>
                    </a:lnTo>
                    <a:lnTo>
                      <a:pt x="1263042" y="60987"/>
                    </a:lnTo>
                    <a:lnTo>
                      <a:pt x="1263560" y="58360"/>
                    </a:lnTo>
                    <a:lnTo>
                      <a:pt x="1264078" y="57114"/>
                    </a:lnTo>
                    <a:lnTo>
                      <a:pt x="1264604" y="57553"/>
                    </a:lnTo>
                    <a:lnTo>
                      <a:pt x="1265121" y="59649"/>
                    </a:lnTo>
                    <a:lnTo>
                      <a:pt x="1265648" y="63095"/>
                    </a:lnTo>
                    <a:lnTo>
                      <a:pt x="1266165" y="67342"/>
                    </a:lnTo>
                    <a:lnTo>
                      <a:pt x="1266683" y="71664"/>
                    </a:lnTo>
                    <a:lnTo>
                      <a:pt x="1267209" y="75283"/>
                    </a:lnTo>
                    <a:lnTo>
                      <a:pt x="1267727" y="77565"/>
                    </a:lnTo>
                    <a:lnTo>
                      <a:pt x="1268253" y="78167"/>
                    </a:lnTo>
                    <a:lnTo>
                      <a:pt x="1268770" y="77067"/>
                    </a:lnTo>
                    <a:lnTo>
                      <a:pt x="1269288" y="74534"/>
                    </a:lnTo>
                    <a:lnTo>
                      <a:pt x="1269814" y="71058"/>
                    </a:lnTo>
                    <a:lnTo>
                      <a:pt x="1270332" y="67274"/>
                    </a:lnTo>
                    <a:lnTo>
                      <a:pt x="1270858" y="63850"/>
                    </a:lnTo>
                    <a:lnTo>
                      <a:pt x="1271376" y="61332"/>
                    </a:lnTo>
                    <a:lnTo>
                      <a:pt x="1271893" y="60027"/>
                    </a:lnTo>
                    <a:lnTo>
                      <a:pt x="1272419" y="59977"/>
                    </a:lnTo>
                    <a:lnTo>
                      <a:pt x="1272937" y="60977"/>
                    </a:lnTo>
                    <a:lnTo>
                      <a:pt x="1273463" y="62629"/>
                    </a:lnTo>
                    <a:lnTo>
                      <a:pt x="1273981" y="64397"/>
                    </a:lnTo>
                    <a:lnTo>
                      <a:pt x="1274499" y="65708"/>
                    </a:lnTo>
                    <a:lnTo>
                      <a:pt x="1275025" y="66097"/>
                    </a:lnTo>
                    <a:lnTo>
                      <a:pt x="1275543" y="65332"/>
                    </a:lnTo>
                    <a:lnTo>
                      <a:pt x="1276069" y="63453"/>
                    </a:lnTo>
                    <a:lnTo>
                      <a:pt x="1276586" y="60717"/>
                    </a:lnTo>
                    <a:lnTo>
                      <a:pt x="1277104" y="57521"/>
                    </a:lnTo>
                    <a:lnTo>
                      <a:pt x="1277630" y="54311"/>
                    </a:lnTo>
                    <a:lnTo>
                      <a:pt x="1278148" y="51514"/>
                    </a:lnTo>
                    <a:lnTo>
                      <a:pt x="1278674" y="49450"/>
                    </a:lnTo>
                    <a:lnTo>
                      <a:pt x="1279192" y="48249"/>
                    </a:lnTo>
                    <a:lnTo>
                      <a:pt x="1279709" y="47808"/>
                    </a:lnTo>
                    <a:lnTo>
                      <a:pt x="1280235" y="47834"/>
                    </a:lnTo>
                    <a:lnTo>
                      <a:pt x="1280753" y="47923"/>
                    </a:lnTo>
                    <a:lnTo>
                      <a:pt x="1281279" y="47662"/>
                    </a:lnTo>
                    <a:lnTo>
                      <a:pt x="1281797" y="46720"/>
                    </a:lnTo>
                    <a:lnTo>
                      <a:pt x="1282315" y="44927"/>
                    </a:lnTo>
                    <a:lnTo>
                      <a:pt x="1282841" y="42330"/>
                    </a:lnTo>
                    <a:lnTo>
                      <a:pt x="1283358" y="39194"/>
                    </a:lnTo>
                    <a:lnTo>
                      <a:pt x="1283884" y="35942"/>
                    </a:lnTo>
                    <a:lnTo>
                      <a:pt x="1284402" y="33042"/>
                    </a:lnTo>
                    <a:lnTo>
                      <a:pt x="1284920" y="30900"/>
                    </a:lnTo>
                    <a:lnTo>
                      <a:pt x="1285446" y="29781"/>
                    </a:lnTo>
                    <a:lnTo>
                      <a:pt x="1285964" y="29755"/>
                    </a:lnTo>
                    <a:lnTo>
                      <a:pt x="1286490" y="30660"/>
                    </a:lnTo>
                    <a:lnTo>
                      <a:pt x="1287007" y="32102"/>
                    </a:lnTo>
                    <a:lnTo>
                      <a:pt x="1287525" y="33514"/>
                    </a:lnTo>
                    <a:lnTo>
                      <a:pt x="1288051" y="34299"/>
                    </a:lnTo>
                    <a:lnTo>
                      <a:pt x="1288569" y="33985"/>
                    </a:lnTo>
                    <a:lnTo>
                      <a:pt x="1289095" y="32344"/>
                    </a:lnTo>
                    <a:lnTo>
                      <a:pt x="1289613" y="29439"/>
                    </a:lnTo>
                    <a:lnTo>
                      <a:pt x="1290130" y="25604"/>
                    </a:lnTo>
                    <a:lnTo>
                      <a:pt x="1290656" y="21393"/>
                    </a:lnTo>
                    <a:lnTo>
                      <a:pt x="1291174" y="17496"/>
                    </a:lnTo>
                    <a:lnTo>
                      <a:pt x="1291700" y="14615"/>
                    </a:lnTo>
                    <a:lnTo>
                      <a:pt x="1292218" y="13306"/>
                    </a:lnTo>
                    <a:lnTo>
                      <a:pt x="1292736" y="13850"/>
                    </a:lnTo>
                    <a:lnTo>
                      <a:pt x="1293262" y="16183"/>
                    </a:lnTo>
                    <a:lnTo>
                      <a:pt x="1293779" y="19915"/>
                    </a:lnTo>
                    <a:lnTo>
                      <a:pt x="1294306" y="24379"/>
                    </a:lnTo>
                    <a:lnTo>
                      <a:pt x="1294823" y="28734"/>
                    </a:lnTo>
                    <a:lnTo>
                      <a:pt x="1295341" y="32118"/>
                    </a:lnTo>
                    <a:lnTo>
                      <a:pt x="1295867" y="33850"/>
                    </a:lnTo>
                    <a:lnTo>
                      <a:pt x="1296385" y="33601"/>
                    </a:lnTo>
                    <a:lnTo>
                      <a:pt x="1296911" y="31455"/>
                    </a:lnTo>
                    <a:lnTo>
                      <a:pt x="1297429" y="27856"/>
                    </a:lnTo>
                    <a:lnTo>
                      <a:pt x="1297946" y="23532"/>
                    </a:lnTo>
                    <a:lnTo>
                      <a:pt x="1298472" y="19388"/>
                    </a:lnTo>
                    <a:lnTo>
                      <a:pt x="1298990" y="16375"/>
                    </a:lnTo>
                    <a:lnTo>
                      <a:pt x="1299516" y="15283"/>
                    </a:lnTo>
                    <a:lnTo>
                      <a:pt x="1300034" y="16546"/>
                    </a:lnTo>
                    <a:lnTo>
                      <a:pt x="1300552" y="20150"/>
                    </a:lnTo>
                    <a:lnTo>
                      <a:pt x="1301078" y="25667"/>
                    </a:lnTo>
                    <a:lnTo>
                      <a:pt x="1301595" y="32358"/>
                    </a:lnTo>
                    <a:lnTo>
                      <a:pt x="1302121" y="39274"/>
                    </a:lnTo>
                    <a:lnTo>
                      <a:pt x="1302639" y="45402"/>
                    </a:lnTo>
                    <a:lnTo>
                      <a:pt x="1303157" y="49869"/>
                    </a:lnTo>
                    <a:lnTo>
                      <a:pt x="1303683" y="52140"/>
                    </a:lnTo>
                    <a:lnTo>
                      <a:pt x="1304201" y="52131"/>
                    </a:lnTo>
                    <a:lnTo>
                      <a:pt x="1304727" y="50175"/>
                    </a:lnTo>
                    <a:lnTo>
                      <a:pt x="1305244" y="46950"/>
                    </a:lnTo>
                    <a:lnTo>
                      <a:pt x="1305762" y="43383"/>
                    </a:lnTo>
                    <a:lnTo>
                      <a:pt x="1306288" y="40510"/>
                    </a:lnTo>
                    <a:lnTo>
                      <a:pt x="1306806" y="39256"/>
                    </a:lnTo>
                    <a:lnTo>
                      <a:pt x="1307332" y="40210"/>
                    </a:lnTo>
                    <a:lnTo>
                      <a:pt x="1307850" y="43503"/>
                    </a:lnTo>
                    <a:lnTo>
                      <a:pt x="1308367" y="48852"/>
                    </a:lnTo>
                    <a:lnTo>
                      <a:pt x="1308893" y="55654"/>
                    </a:lnTo>
                    <a:lnTo>
                      <a:pt x="1309411" y="63077"/>
                    </a:lnTo>
                    <a:lnTo>
                      <a:pt x="1309937" y="70169"/>
                    </a:lnTo>
                    <a:lnTo>
                      <a:pt x="1310455" y="76031"/>
                    </a:lnTo>
                    <a:lnTo>
                      <a:pt x="1310973" y="80021"/>
                    </a:lnTo>
                    <a:lnTo>
                      <a:pt x="1311499" y="81888"/>
                    </a:lnTo>
                    <a:lnTo>
                      <a:pt x="1312016" y="81775"/>
                    </a:lnTo>
                    <a:lnTo>
                      <a:pt x="1312542" y="80167"/>
                    </a:lnTo>
                    <a:lnTo>
                      <a:pt x="1313060" y="77810"/>
                    </a:lnTo>
                    <a:lnTo>
                      <a:pt x="1313578" y="75592"/>
                    </a:lnTo>
                    <a:lnTo>
                      <a:pt x="1314104" y="74357"/>
                    </a:lnTo>
                    <a:lnTo>
                      <a:pt x="1314622" y="74698"/>
                    </a:lnTo>
                    <a:lnTo>
                      <a:pt x="1315148" y="76837"/>
                    </a:lnTo>
                    <a:lnTo>
                      <a:pt x="1315665" y="80637"/>
                    </a:lnTo>
                    <a:lnTo>
                      <a:pt x="1316183" y="85675"/>
                    </a:lnTo>
                    <a:lnTo>
                      <a:pt x="1316709" y="91333"/>
                    </a:lnTo>
                    <a:lnTo>
                      <a:pt x="1317227" y="96878"/>
                    </a:lnTo>
                    <a:lnTo>
                      <a:pt x="1317753" y="101599"/>
                    </a:lnTo>
                    <a:lnTo>
                      <a:pt x="1318271" y="104966"/>
                    </a:lnTo>
                    <a:lnTo>
                      <a:pt x="1318788" y="106752"/>
                    </a:lnTo>
                    <a:lnTo>
                      <a:pt x="1319314" y="107057"/>
                    </a:lnTo>
                    <a:lnTo>
                      <a:pt x="1319832" y="106245"/>
                    </a:lnTo>
                    <a:lnTo>
                      <a:pt x="1320358" y="104856"/>
                    </a:lnTo>
                    <a:lnTo>
                      <a:pt x="1320876" y="103510"/>
                    </a:lnTo>
                    <a:lnTo>
                      <a:pt x="1321394" y="102782"/>
                    </a:lnTo>
                    <a:lnTo>
                      <a:pt x="1321920" y="103075"/>
                    </a:lnTo>
                    <a:lnTo>
                      <a:pt x="1322438" y="104500"/>
                    </a:lnTo>
                    <a:lnTo>
                      <a:pt x="1322964" y="106881"/>
                    </a:lnTo>
                    <a:lnTo>
                      <a:pt x="1323481" y="109814"/>
                    </a:lnTo>
                    <a:lnTo>
                      <a:pt x="1323999" y="112783"/>
                    </a:lnTo>
                    <a:lnTo>
                      <a:pt x="1324525" y="115259"/>
                    </a:lnTo>
                    <a:lnTo>
                      <a:pt x="1325043" y="116817"/>
                    </a:lnTo>
                    <a:lnTo>
                      <a:pt x="1325569" y="117228"/>
                    </a:lnTo>
                    <a:lnTo>
                      <a:pt x="1326087" y="116538"/>
                    </a:lnTo>
                    <a:lnTo>
                      <a:pt x="1326604" y="115054"/>
                    </a:lnTo>
                    <a:lnTo>
                      <a:pt x="1327130" y="113259"/>
                    </a:lnTo>
                    <a:lnTo>
                      <a:pt x="1327648" y="111680"/>
                    </a:lnTo>
                    <a:lnTo>
                      <a:pt x="1328174" y="110770"/>
                    </a:lnTo>
                    <a:lnTo>
                      <a:pt x="1328692" y="110831"/>
                    </a:lnTo>
                    <a:lnTo>
                      <a:pt x="1329210" y="111938"/>
                    </a:lnTo>
                    <a:lnTo>
                      <a:pt x="1329736" y="113897"/>
                    </a:lnTo>
                    <a:lnTo>
                      <a:pt x="1330253" y="116251"/>
                    </a:lnTo>
                    <a:lnTo>
                      <a:pt x="1330779" y="118378"/>
                    </a:lnTo>
                    <a:lnTo>
                      <a:pt x="1331297" y="119635"/>
                    </a:lnTo>
                    <a:lnTo>
                      <a:pt x="1331815" y="119525"/>
                    </a:lnTo>
                    <a:lnTo>
                      <a:pt x="1332341" y="117818"/>
                    </a:lnTo>
                    <a:lnTo>
                      <a:pt x="1332859" y="114616"/>
                    </a:lnTo>
                    <a:lnTo>
                      <a:pt x="1333385" y="110343"/>
                    </a:lnTo>
                    <a:lnTo>
                      <a:pt x="1333902" y="105688"/>
                    </a:lnTo>
                    <a:lnTo>
                      <a:pt x="1334420" y="101467"/>
                    </a:lnTo>
                    <a:lnTo>
                      <a:pt x="1334946" y="98442"/>
                    </a:lnTo>
                    <a:lnTo>
                      <a:pt x="1335464" y="97147"/>
                    </a:lnTo>
                    <a:lnTo>
                      <a:pt x="1335990" y="97769"/>
                    </a:lnTo>
                    <a:lnTo>
                      <a:pt x="1336508" y="100109"/>
                    </a:lnTo>
                    <a:lnTo>
                      <a:pt x="1337025" y="103614"/>
                    </a:lnTo>
                    <a:lnTo>
                      <a:pt x="1337551" y="107458"/>
                    </a:lnTo>
                    <a:lnTo>
                      <a:pt x="1338069" y="110665"/>
                    </a:lnTo>
                    <a:lnTo>
                      <a:pt x="1338595" y="112308"/>
                    </a:lnTo>
                    <a:lnTo>
                      <a:pt x="1339113" y="111726"/>
                    </a:lnTo>
                    <a:lnTo>
                      <a:pt x="1339631" y="108689"/>
                    </a:lnTo>
                    <a:lnTo>
                      <a:pt x="1340157" y="103458"/>
                    </a:lnTo>
                    <a:lnTo>
                      <a:pt x="1340674" y="96733"/>
                    </a:lnTo>
                    <a:lnTo>
                      <a:pt x="1341200" y="89528"/>
                    </a:lnTo>
                    <a:lnTo>
                      <a:pt x="1341718" y="83005"/>
                    </a:lnTo>
                    <a:lnTo>
                      <a:pt x="1342236" y="78257"/>
                    </a:lnTo>
                    <a:lnTo>
                      <a:pt x="1342762" y="76068"/>
                    </a:lnTo>
                    <a:lnTo>
                      <a:pt x="1343280" y="76720"/>
                    </a:lnTo>
                    <a:lnTo>
                      <a:pt x="1343806" y="79940"/>
                    </a:lnTo>
                    <a:lnTo>
                      <a:pt x="1344324" y="84992"/>
                    </a:lnTo>
                    <a:lnTo>
                      <a:pt x="1344841" y="90811"/>
                    </a:lnTo>
                    <a:lnTo>
                      <a:pt x="1345367" y="96172"/>
                    </a:lnTo>
                    <a:lnTo>
                      <a:pt x="1345885" y="99892"/>
                    </a:lnTo>
                    <a:lnTo>
                      <a:pt x="1346411" y="101084"/>
                    </a:lnTo>
                    <a:lnTo>
                      <a:pt x="1346929" y="99367"/>
                    </a:lnTo>
                    <a:lnTo>
                      <a:pt x="1347446" y="94942"/>
                    </a:lnTo>
                    <a:lnTo>
                      <a:pt x="1347973" y="88523"/>
                    </a:lnTo>
                    <a:lnTo>
                      <a:pt x="1348490" y="81190"/>
                    </a:lnTo>
                    <a:lnTo>
                      <a:pt x="1349016" y="74230"/>
                    </a:lnTo>
                    <a:lnTo>
                      <a:pt x="1349534" y="68916"/>
                    </a:lnTo>
                    <a:lnTo>
                      <a:pt x="1350052" y="66229"/>
                    </a:lnTo>
                    <a:lnTo>
                      <a:pt x="1350578" y="66631"/>
                    </a:lnTo>
                    <a:lnTo>
                      <a:pt x="1351096" y="69980"/>
                    </a:lnTo>
                    <a:lnTo>
                      <a:pt x="1351622" y="75625"/>
                    </a:lnTo>
                    <a:lnTo>
                      <a:pt x="1352139" y="82555"/>
                    </a:lnTo>
                    <a:lnTo>
                      <a:pt x="1352657" y="89561"/>
                    </a:lnTo>
                    <a:lnTo>
                      <a:pt x="1353183" y="95427"/>
                    </a:lnTo>
                    <a:lnTo>
                      <a:pt x="1353701" y="99173"/>
                    </a:lnTo>
                    <a:lnTo>
                      <a:pt x="1354227" y="100286"/>
                    </a:lnTo>
                    <a:lnTo>
                      <a:pt x="1354745" y="98793"/>
                    </a:lnTo>
                    <a:lnTo>
                      <a:pt x="1355262" y="95217"/>
                    </a:lnTo>
                    <a:lnTo>
                      <a:pt x="1355788" y="90430"/>
                    </a:lnTo>
                    <a:lnTo>
                      <a:pt x="1356306" y="85522"/>
                    </a:lnTo>
                    <a:lnTo>
                      <a:pt x="1356832" y="81628"/>
                    </a:lnTo>
                    <a:lnTo>
                      <a:pt x="1357350" y="79691"/>
                    </a:lnTo>
                    <a:lnTo>
                      <a:pt x="1357868" y="80248"/>
                    </a:lnTo>
                    <a:lnTo>
                      <a:pt x="1358394" y="83330"/>
                    </a:lnTo>
                    <a:lnTo>
                      <a:pt x="1358911" y="88519"/>
                    </a:lnTo>
                    <a:lnTo>
                      <a:pt x="1359437" y="95068"/>
                    </a:lnTo>
                    <a:lnTo>
                      <a:pt x="1359955" y="102045"/>
                    </a:lnTo>
                    <a:lnTo>
                      <a:pt x="1360473" y="108471"/>
                    </a:lnTo>
                    <a:lnTo>
                      <a:pt x="1360999" y="113529"/>
                    </a:lnTo>
                    <a:lnTo>
                      <a:pt x="1361517" y="116742"/>
                    </a:lnTo>
                    <a:lnTo>
                      <a:pt x="1362043" y="118063"/>
                    </a:lnTo>
                    <a:lnTo>
                      <a:pt x="1362560" y="117819"/>
                    </a:lnTo>
                    <a:lnTo>
                      <a:pt x="1363078" y="116593"/>
                    </a:lnTo>
                    <a:lnTo>
                      <a:pt x="1363604" y="115105"/>
                    </a:lnTo>
                    <a:lnTo>
                      <a:pt x="1364122" y="114108"/>
                    </a:lnTo>
                    <a:lnTo>
                      <a:pt x="1364648" y="114246"/>
                    </a:lnTo>
                    <a:lnTo>
                      <a:pt x="1365166" y="115905"/>
                    </a:lnTo>
                    <a:lnTo>
                      <a:pt x="1365683" y="119121"/>
                    </a:lnTo>
                    <a:lnTo>
                      <a:pt x="1366210" y="123605"/>
                    </a:lnTo>
                    <a:lnTo>
                      <a:pt x="1366727" y="128842"/>
                    </a:lnTo>
                    <a:lnTo>
                      <a:pt x="1367253" y="134211"/>
                    </a:lnTo>
                    <a:lnTo>
                      <a:pt x="1367771" y="139110"/>
                    </a:lnTo>
                    <a:lnTo>
                      <a:pt x="1368289" y="143076"/>
                    </a:lnTo>
                    <a:lnTo>
                      <a:pt x="1368815" y="145899"/>
                    </a:lnTo>
                    <a:lnTo>
                      <a:pt x="1369333" y="147673"/>
                    </a:lnTo>
                    <a:lnTo>
                      <a:pt x="1369859" y="148738"/>
                    </a:lnTo>
                    <a:lnTo>
                      <a:pt x="1370376" y="149566"/>
                    </a:lnTo>
                    <a:lnTo>
                      <a:pt x="1370894" y="150632"/>
                    </a:lnTo>
                    <a:lnTo>
                      <a:pt x="1371420" y="152334"/>
                    </a:lnTo>
                    <a:lnTo>
                      <a:pt x="1371938" y="154920"/>
                    </a:lnTo>
                    <a:lnTo>
                      <a:pt x="1372464" y="158429"/>
                    </a:lnTo>
                    <a:lnTo>
                      <a:pt x="1372982" y="162643"/>
                    </a:lnTo>
                    <a:lnTo>
                      <a:pt x="1373499" y="167122"/>
                    </a:lnTo>
                    <a:lnTo>
                      <a:pt x="1374025" y="171315"/>
                    </a:lnTo>
                    <a:lnTo>
                      <a:pt x="1374543" y="174709"/>
                    </a:lnTo>
                    <a:lnTo>
                      <a:pt x="1375069" y="176953"/>
                    </a:lnTo>
                    <a:lnTo>
                      <a:pt x="1375587" y="177935"/>
                    </a:lnTo>
                    <a:lnTo>
                      <a:pt x="1376105" y="177827"/>
                    </a:lnTo>
                    <a:lnTo>
                      <a:pt x="1376631" y="177056"/>
                    </a:lnTo>
                    <a:lnTo>
                      <a:pt x="1377148" y="176240"/>
                    </a:lnTo>
                    <a:lnTo>
                      <a:pt x="1377674" y="176042"/>
                    </a:lnTo>
                    <a:lnTo>
                      <a:pt x="1378192" y="177024"/>
                    </a:lnTo>
                    <a:lnTo>
                      <a:pt x="1378710" y="179507"/>
                    </a:lnTo>
                    <a:lnTo>
                      <a:pt x="1379236" y="183489"/>
                    </a:lnTo>
                    <a:lnTo>
                      <a:pt x="1379754" y="188638"/>
                    </a:lnTo>
                    <a:lnTo>
                      <a:pt x="1380280" y="194323"/>
                    </a:lnTo>
                    <a:lnTo>
                      <a:pt x="1380797" y="199720"/>
                    </a:lnTo>
                    <a:lnTo>
                      <a:pt x="1381315" y="203962"/>
                    </a:lnTo>
                    <a:lnTo>
                      <a:pt x="1381841" y="206333"/>
                    </a:lnTo>
                    <a:lnTo>
                      <a:pt x="1382359" y="206450"/>
                    </a:lnTo>
                    <a:lnTo>
                      <a:pt x="1382885" y="204346"/>
                    </a:lnTo>
                    <a:lnTo>
                      <a:pt x="1383403" y="200471"/>
                    </a:lnTo>
                    <a:lnTo>
                      <a:pt x="1383920" y="195635"/>
                    </a:lnTo>
                    <a:lnTo>
                      <a:pt x="1384446" y="190840"/>
                    </a:lnTo>
                    <a:lnTo>
                      <a:pt x="1384964" y="187160"/>
                    </a:lnTo>
                    <a:lnTo>
                      <a:pt x="1385490" y="185510"/>
                    </a:lnTo>
                    <a:lnTo>
                      <a:pt x="1386008" y="186429"/>
                    </a:lnTo>
                    <a:lnTo>
                      <a:pt x="1386526" y="189930"/>
                    </a:lnTo>
                    <a:lnTo>
                      <a:pt x="1387052" y="195484"/>
                    </a:lnTo>
                    <a:lnTo>
                      <a:pt x="1387569" y="202133"/>
                    </a:lnTo>
                    <a:lnTo>
                      <a:pt x="1388095" y="208663"/>
                    </a:lnTo>
                    <a:lnTo>
                      <a:pt x="1388613" y="213832"/>
                    </a:lnTo>
                    <a:lnTo>
                      <a:pt x="1389131" y="216554"/>
                    </a:lnTo>
                    <a:lnTo>
                      <a:pt x="1389657" y="216195"/>
                    </a:lnTo>
                    <a:lnTo>
                      <a:pt x="1390175" y="212671"/>
                    </a:lnTo>
                    <a:lnTo>
                      <a:pt x="1390701" y="206500"/>
                    </a:lnTo>
                    <a:lnTo>
                      <a:pt x="1391219" y="198670"/>
                    </a:lnTo>
                    <a:lnTo>
                      <a:pt x="1391736" y="190481"/>
                    </a:lnTo>
                    <a:lnTo>
                      <a:pt x="1392262" y="183344"/>
                    </a:lnTo>
                    <a:lnTo>
                      <a:pt x="1392780" y="178526"/>
                    </a:lnTo>
                    <a:lnTo>
                      <a:pt x="1393306" y="176862"/>
                    </a:lnTo>
                    <a:lnTo>
                      <a:pt x="1393824" y="178539"/>
                    </a:lnTo>
                    <a:lnTo>
                      <a:pt x="1394341" y="183070"/>
                    </a:lnTo>
                    <a:lnTo>
                      <a:pt x="1394868" y="189440"/>
                    </a:lnTo>
                    <a:lnTo>
                      <a:pt x="1395385" y="196318"/>
                    </a:lnTo>
                    <a:lnTo>
                      <a:pt x="1395911" y="202266"/>
                    </a:lnTo>
                    <a:lnTo>
                      <a:pt x="1396429" y="206007"/>
                    </a:lnTo>
                    <a:lnTo>
                      <a:pt x="1396947" y="206634"/>
                    </a:lnTo>
                    <a:lnTo>
                      <a:pt x="1397473" y="203886"/>
                    </a:lnTo>
                    <a:lnTo>
                      <a:pt x="1397991" y="198148"/>
                    </a:lnTo>
                    <a:lnTo>
                      <a:pt x="1398517" y="190345"/>
                    </a:lnTo>
                    <a:lnTo>
                      <a:pt x="1399034" y="181763"/>
                    </a:lnTo>
                    <a:lnTo>
                      <a:pt x="1399552" y="173831"/>
                    </a:lnTo>
                    <a:lnTo>
                      <a:pt x="1400078" y="167869"/>
                    </a:lnTo>
                    <a:lnTo>
                      <a:pt x="1400596" y="164799"/>
                    </a:lnTo>
                    <a:lnTo>
                      <a:pt x="1401122" y="164930"/>
                    </a:lnTo>
                    <a:lnTo>
                      <a:pt x="1401640" y="167936"/>
                    </a:lnTo>
                    <a:lnTo>
                      <a:pt x="1402157" y="172992"/>
                    </a:lnTo>
                    <a:lnTo>
                      <a:pt x="1402683" y="178973"/>
                    </a:lnTo>
                    <a:lnTo>
                      <a:pt x="1403201" y="184635"/>
                    </a:lnTo>
                    <a:lnTo>
                      <a:pt x="1403727" y="188812"/>
                    </a:lnTo>
                    <a:lnTo>
                      <a:pt x="1404245" y="190663"/>
                    </a:lnTo>
                    <a:lnTo>
                      <a:pt x="1404763" y="189865"/>
                    </a:lnTo>
                    <a:lnTo>
                      <a:pt x="1405289" y="186674"/>
                    </a:lnTo>
                    <a:lnTo>
                      <a:pt x="1405806" y="181810"/>
                    </a:lnTo>
                    <a:lnTo>
                      <a:pt x="1406332" y="176267"/>
                    </a:lnTo>
                    <a:lnTo>
                      <a:pt x="1406850" y="171117"/>
                    </a:lnTo>
                    <a:lnTo>
                      <a:pt x="1407368" y="167322"/>
                    </a:lnTo>
                    <a:lnTo>
                      <a:pt x="1407894" y="165544"/>
                    </a:lnTo>
                    <a:lnTo>
                      <a:pt x="1408412" y="165995"/>
                    </a:lnTo>
                    <a:lnTo>
                      <a:pt x="1408938" y="168425"/>
                    </a:lnTo>
                    <a:lnTo>
                      <a:pt x="1409456" y="172241"/>
                    </a:lnTo>
                    <a:lnTo>
                      <a:pt x="1409973" y="176665"/>
                    </a:lnTo>
                    <a:lnTo>
                      <a:pt x="1410499" y="180887"/>
                    </a:lnTo>
                    <a:lnTo>
                      <a:pt x="1411017" y="184205"/>
                    </a:lnTo>
                    <a:lnTo>
                      <a:pt x="1411543" y="186166"/>
                    </a:lnTo>
                    <a:lnTo>
                      <a:pt x="1412061" y="186697"/>
                    </a:lnTo>
                    <a:lnTo>
                      <a:pt x="1412578" y="186110"/>
                    </a:lnTo>
                    <a:lnTo>
                      <a:pt x="1413105" y="184981"/>
                    </a:lnTo>
                    <a:lnTo>
                      <a:pt x="1413622" y="183964"/>
                    </a:lnTo>
                    <a:lnTo>
                      <a:pt x="1414148" y="183629"/>
                    </a:lnTo>
                    <a:lnTo>
                      <a:pt x="1414666" y="184361"/>
                    </a:lnTo>
                    <a:lnTo>
                      <a:pt x="1415184" y="186308"/>
                    </a:lnTo>
                    <a:lnTo>
                      <a:pt x="1415710" y="189339"/>
                    </a:lnTo>
                    <a:lnTo>
                      <a:pt x="1416227" y="193057"/>
                    </a:lnTo>
                    <a:lnTo>
                      <a:pt x="1416754" y="196908"/>
                    </a:lnTo>
                    <a:lnTo>
                      <a:pt x="1417271" y="200321"/>
                    </a:lnTo>
                    <a:lnTo>
                      <a:pt x="1417789" y="202876"/>
                    </a:lnTo>
                    <a:lnTo>
                      <a:pt x="1418315" y="204371"/>
                    </a:lnTo>
                    <a:lnTo>
                      <a:pt x="1418833" y="204913"/>
                    </a:lnTo>
                    <a:lnTo>
                      <a:pt x="1419359" y="204897"/>
                    </a:lnTo>
                    <a:lnTo>
                      <a:pt x="1419877" y="204922"/>
                    </a:lnTo>
                    <a:lnTo>
                      <a:pt x="1420394" y="205657"/>
                    </a:lnTo>
                    <a:lnTo>
                      <a:pt x="1420920" y="207644"/>
                    </a:lnTo>
                    <a:lnTo>
                      <a:pt x="1421438" y="211143"/>
                    </a:lnTo>
                    <a:lnTo>
                      <a:pt x="1421964" y="216128"/>
                    </a:lnTo>
                    <a:lnTo>
                      <a:pt x="1422482" y="222240"/>
                    </a:lnTo>
                    <a:lnTo>
                      <a:pt x="1423000" y="228904"/>
                    </a:lnTo>
                    <a:lnTo>
                      <a:pt x="1423526" y="235367"/>
                    </a:lnTo>
                    <a:lnTo>
                      <a:pt x="1424043" y="240828"/>
                    </a:lnTo>
                    <a:lnTo>
                      <a:pt x="1424569" y="244627"/>
                    </a:lnTo>
                    <a:lnTo>
                      <a:pt x="1425087" y="246414"/>
                    </a:lnTo>
                    <a:lnTo>
                      <a:pt x="1425605" y="246247"/>
                    </a:lnTo>
                    <a:lnTo>
                      <a:pt x="1426131" y="244611"/>
                    </a:lnTo>
                    <a:lnTo>
                      <a:pt x="1426649" y="242339"/>
                    </a:lnTo>
                    <a:lnTo>
                      <a:pt x="1427175" y="240435"/>
                    </a:lnTo>
                    <a:lnTo>
                      <a:pt x="1427692" y="239859"/>
                    </a:lnTo>
                    <a:lnTo>
                      <a:pt x="1428210" y="241371"/>
                    </a:lnTo>
                    <a:lnTo>
                      <a:pt x="1428736" y="245370"/>
                    </a:lnTo>
                    <a:lnTo>
                      <a:pt x="1429254" y="251783"/>
                    </a:lnTo>
                    <a:lnTo>
                      <a:pt x="1429780" y="260059"/>
                    </a:lnTo>
                    <a:lnTo>
                      <a:pt x="1430298" y="269286"/>
                    </a:lnTo>
                    <a:lnTo>
                      <a:pt x="1430815" y="278320"/>
                    </a:lnTo>
                    <a:lnTo>
                      <a:pt x="1431341" y="285969"/>
                    </a:lnTo>
                    <a:lnTo>
                      <a:pt x="1431859" y="291247"/>
                    </a:lnTo>
                    <a:lnTo>
                      <a:pt x="1432385" y="293543"/>
                    </a:lnTo>
                    <a:lnTo>
                      <a:pt x="1432903" y="292783"/>
                    </a:lnTo>
                    <a:lnTo>
                      <a:pt x="1433421" y="289493"/>
                    </a:lnTo>
                    <a:lnTo>
                      <a:pt x="1433947" y="284667"/>
                    </a:lnTo>
                    <a:lnTo>
                      <a:pt x="1434464" y="279573"/>
                    </a:lnTo>
                    <a:lnTo>
                      <a:pt x="1434991" y="275515"/>
                    </a:lnTo>
                    <a:lnTo>
                      <a:pt x="1435508" y="273644"/>
                    </a:lnTo>
                    <a:lnTo>
                      <a:pt x="1436026" y="274788"/>
                    </a:lnTo>
                    <a:lnTo>
                      <a:pt x="1436552" y="279172"/>
                    </a:lnTo>
                    <a:lnTo>
                      <a:pt x="1437070" y="286404"/>
                    </a:lnTo>
                    <a:lnTo>
                      <a:pt x="1437596" y="295514"/>
                    </a:lnTo>
                    <a:lnTo>
                      <a:pt x="1438114" y="305158"/>
                    </a:lnTo>
                    <a:lnTo>
                      <a:pt x="1438631" y="313876"/>
                    </a:lnTo>
                    <a:lnTo>
                      <a:pt x="1439157" y="320364"/>
                    </a:lnTo>
                    <a:lnTo>
                      <a:pt x="1439675" y="323637"/>
                    </a:lnTo>
                    <a:lnTo>
                      <a:pt x="1440201" y="323312"/>
                    </a:lnTo>
                    <a:lnTo>
                      <a:pt x="1440719" y="319646"/>
                    </a:lnTo>
                    <a:lnTo>
                      <a:pt x="1441237" y="313517"/>
                    </a:lnTo>
                    <a:lnTo>
                      <a:pt x="1441763" y="306169"/>
                    </a:lnTo>
                    <a:lnTo>
                      <a:pt x="1442280" y="299046"/>
                    </a:lnTo>
                    <a:lnTo>
                      <a:pt x="1442806" y="293576"/>
                    </a:lnTo>
                    <a:lnTo>
                      <a:pt x="1443324" y="290888"/>
                    </a:lnTo>
                    <a:lnTo>
                      <a:pt x="1443842" y="291589"/>
                    </a:lnTo>
                    <a:lnTo>
                      <a:pt x="1444368" y="295555"/>
                    </a:lnTo>
                    <a:lnTo>
                      <a:pt x="1444886" y="301994"/>
                    </a:lnTo>
                    <a:lnTo>
                      <a:pt x="1445412" y="309684"/>
                    </a:lnTo>
                    <a:lnTo>
                      <a:pt x="1445929" y="317216"/>
                    </a:lnTo>
                    <a:lnTo>
                      <a:pt x="1446447" y="323211"/>
                    </a:lnTo>
                    <a:lnTo>
                      <a:pt x="1446973" y="326593"/>
                    </a:lnTo>
                    <a:lnTo>
                      <a:pt x="1447491" y="326752"/>
                    </a:lnTo>
                    <a:lnTo>
                      <a:pt x="1448017" y="323712"/>
                    </a:lnTo>
                    <a:lnTo>
                      <a:pt x="1448535" y="318093"/>
                    </a:lnTo>
                    <a:lnTo>
                      <a:pt x="1449052" y="310945"/>
                    </a:lnTo>
                    <a:lnTo>
                      <a:pt x="1449578" y="303530"/>
                    </a:lnTo>
                    <a:lnTo>
                      <a:pt x="1450096" y="297125"/>
                    </a:lnTo>
                    <a:lnTo>
                      <a:pt x="1450622" y="292808"/>
                    </a:lnTo>
                    <a:lnTo>
                      <a:pt x="1451140" y="291163"/>
                    </a:lnTo>
                    <a:lnTo>
                      <a:pt x="1451658" y="292207"/>
                    </a:lnTo>
                    <a:lnTo>
                      <a:pt x="1452184" y="295372"/>
                    </a:lnTo>
                    <a:lnTo>
                      <a:pt x="1452701" y="299714"/>
                    </a:lnTo>
                    <a:lnTo>
                      <a:pt x="1453227" y="304165"/>
                    </a:lnTo>
                    <a:lnTo>
                      <a:pt x="1453745" y="307680"/>
                    </a:lnTo>
                    <a:lnTo>
                      <a:pt x="1454263" y="309475"/>
                    </a:lnTo>
                    <a:lnTo>
                      <a:pt x="1454789" y="309125"/>
                    </a:lnTo>
                    <a:lnTo>
                      <a:pt x="1455307" y="306695"/>
                    </a:lnTo>
                    <a:lnTo>
                      <a:pt x="1455833" y="302720"/>
                    </a:lnTo>
                    <a:lnTo>
                      <a:pt x="1456351" y="298019"/>
                    </a:lnTo>
                    <a:lnTo>
                      <a:pt x="1456868" y="293476"/>
                    </a:lnTo>
                    <a:lnTo>
                      <a:pt x="1457394" y="289861"/>
                    </a:lnTo>
                    <a:lnTo>
                      <a:pt x="1457912" y="287706"/>
                    </a:lnTo>
                    <a:lnTo>
                      <a:pt x="1458438" y="287188"/>
                    </a:lnTo>
                    <a:lnTo>
                      <a:pt x="1458956" y="288065"/>
                    </a:lnTo>
                    <a:lnTo>
                      <a:pt x="1459473" y="289785"/>
                    </a:lnTo>
                    <a:lnTo>
                      <a:pt x="1460000" y="291622"/>
                    </a:lnTo>
                    <a:lnTo>
                      <a:pt x="1460517" y="292908"/>
                    </a:lnTo>
                    <a:lnTo>
                      <a:pt x="1461043" y="293142"/>
                    </a:lnTo>
                    <a:lnTo>
                      <a:pt x="1461561" y="292149"/>
                    </a:lnTo>
                    <a:lnTo>
                      <a:pt x="1462079" y="290053"/>
                    </a:lnTo>
                    <a:lnTo>
                      <a:pt x="1462605" y="287347"/>
                    </a:lnTo>
                    <a:lnTo>
                      <a:pt x="1463122" y="284742"/>
                    </a:lnTo>
                    <a:lnTo>
                      <a:pt x="1463649" y="282997"/>
                    </a:lnTo>
                    <a:lnTo>
                      <a:pt x="1464166" y="282671"/>
                    </a:lnTo>
                    <a:lnTo>
                      <a:pt x="1464684" y="283990"/>
                    </a:lnTo>
                    <a:lnTo>
                      <a:pt x="1465210" y="286796"/>
                    </a:lnTo>
                    <a:lnTo>
                      <a:pt x="1465728" y="290554"/>
                    </a:lnTo>
                    <a:lnTo>
                      <a:pt x="1466254" y="294537"/>
                    </a:lnTo>
                    <a:lnTo>
                      <a:pt x="1466772" y="297868"/>
                    </a:lnTo>
                    <a:lnTo>
                      <a:pt x="1467289" y="299814"/>
                    </a:lnTo>
                    <a:lnTo>
                      <a:pt x="1467815" y="299872"/>
                    </a:lnTo>
                    <a:lnTo>
                      <a:pt x="1468333" y="297985"/>
                    </a:lnTo>
                    <a:lnTo>
                      <a:pt x="1468859" y="294545"/>
                    </a:lnTo>
                    <a:lnTo>
                      <a:pt x="1469377" y="290328"/>
                    </a:lnTo>
                    <a:lnTo>
                      <a:pt x="1469895" y="286379"/>
                    </a:lnTo>
                    <a:lnTo>
                      <a:pt x="1470421" y="283815"/>
                    </a:lnTo>
                    <a:lnTo>
                      <a:pt x="1470938" y="283564"/>
                    </a:lnTo>
                    <a:lnTo>
                      <a:pt x="1471464" y="286128"/>
                    </a:lnTo>
                    <a:lnTo>
                      <a:pt x="1471982" y="291489"/>
                    </a:lnTo>
                    <a:lnTo>
                      <a:pt x="1472500" y="299046"/>
                    </a:lnTo>
                    <a:lnTo>
                      <a:pt x="1473026" y="307747"/>
                    </a:lnTo>
                    <a:lnTo>
                      <a:pt x="1473544" y="316297"/>
                    </a:lnTo>
                    <a:lnTo>
                      <a:pt x="1474070" y="323420"/>
                    </a:lnTo>
                    <a:lnTo>
                      <a:pt x="1474587" y="328046"/>
                    </a:lnTo>
                    <a:lnTo>
                      <a:pt x="1475105" y="329599"/>
                    </a:lnTo>
                    <a:lnTo>
                      <a:pt x="1475631" y="328046"/>
                    </a:lnTo>
                    <a:lnTo>
                      <a:pt x="1476149" y="323996"/>
                    </a:lnTo>
                    <a:lnTo>
                      <a:pt x="1476675" y="318594"/>
                    </a:lnTo>
                    <a:lnTo>
                      <a:pt x="1477193" y="313275"/>
                    </a:lnTo>
                    <a:lnTo>
                      <a:pt x="1477710" y="309509"/>
                    </a:lnTo>
                    <a:lnTo>
                      <a:pt x="1478237" y="308507"/>
                    </a:lnTo>
                    <a:lnTo>
                      <a:pt x="1478754" y="311037"/>
                    </a:lnTo>
                    <a:lnTo>
                      <a:pt x="1479280" y="317224"/>
                    </a:lnTo>
                    <a:lnTo>
                      <a:pt x="1479798" y="326518"/>
                    </a:lnTo>
                    <a:lnTo>
                      <a:pt x="1480316" y="337766"/>
                    </a:lnTo>
                    <a:lnTo>
                      <a:pt x="1480842" y="349448"/>
                    </a:lnTo>
                    <a:lnTo>
                      <a:pt x="1481359" y="359961"/>
                    </a:lnTo>
                    <a:lnTo>
                      <a:pt x="1481886" y="367944"/>
                    </a:lnTo>
                    <a:lnTo>
                      <a:pt x="1482403" y="372478"/>
                    </a:lnTo>
                    <a:lnTo>
                      <a:pt x="1482921" y="373255"/>
                    </a:lnTo>
                    <a:lnTo>
                      <a:pt x="1483447" y="370666"/>
                    </a:lnTo>
                    <a:lnTo>
                      <a:pt x="1483965" y="365756"/>
                    </a:lnTo>
                    <a:lnTo>
                      <a:pt x="1484491" y="359969"/>
                    </a:lnTo>
                    <a:lnTo>
                      <a:pt x="1485008" y="354876"/>
                    </a:lnTo>
                    <a:lnTo>
                      <a:pt x="1485526" y="351886"/>
                    </a:lnTo>
                    <a:lnTo>
                      <a:pt x="1486052" y="352053"/>
                    </a:lnTo>
                    <a:lnTo>
                      <a:pt x="1486570" y="355886"/>
                    </a:lnTo>
                    <a:lnTo>
                      <a:pt x="1487096" y="363217"/>
                    </a:lnTo>
                    <a:lnTo>
                      <a:pt x="1487614" y="373179"/>
                    </a:lnTo>
                    <a:lnTo>
                      <a:pt x="1488132" y="384435"/>
                    </a:lnTo>
                    <a:lnTo>
                      <a:pt x="1488658" y="395449"/>
                    </a:lnTo>
                    <a:lnTo>
                      <a:pt x="1489175" y="404768"/>
                    </a:lnTo>
                    <a:lnTo>
                      <a:pt x="1489701" y="411248"/>
                    </a:lnTo>
                    <a:lnTo>
                      <a:pt x="1490219" y="414263"/>
                    </a:lnTo>
                    <a:lnTo>
                      <a:pt x="1490737" y="413803"/>
                    </a:lnTo>
                    <a:lnTo>
                      <a:pt x="1491263" y="410530"/>
                    </a:lnTo>
                    <a:lnTo>
                      <a:pt x="1491781" y="405578"/>
                    </a:lnTo>
                    <a:lnTo>
                      <a:pt x="1492307" y="400301"/>
                    </a:lnTo>
                    <a:lnTo>
                      <a:pt x="1492824" y="396009"/>
                    </a:lnTo>
                    <a:lnTo>
                      <a:pt x="1493342" y="393796"/>
                    </a:lnTo>
                    <a:lnTo>
                      <a:pt x="1493868" y="394389"/>
                    </a:lnTo>
                    <a:lnTo>
                      <a:pt x="1494386" y="397921"/>
                    </a:lnTo>
                    <a:lnTo>
                      <a:pt x="1494912" y="403933"/>
                    </a:lnTo>
                    <a:lnTo>
                      <a:pt x="1495430" y="411490"/>
                    </a:lnTo>
                    <a:lnTo>
                      <a:pt x="1495947" y="419415"/>
                    </a:lnTo>
                    <a:lnTo>
                      <a:pt x="1496473" y="426529"/>
                    </a:lnTo>
                    <a:lnTo>
                      <a:pt x="1496991" y="431840"/>
                    </a:lnTo>
                    <a:lnTo>
                      <a:pt x="1497517" y="434712"/>
                    </a:lnTo>
                    <a:lnTo>
                      <a:pt x="1498035" y="434971"/>
                    </a:lnTo>
                    <a:lnTo>
                      <a:pt x="1498553" y="432984"/>
                    </a:lnTo>
                    <a:lnTo>
                      <a:pt x="1499079" y="429518"/>
                    </a:lnTo>
                    <a:lnTo>
                      <a:pt x="1499596" y="425552"/>
                    </a:lnTo>
                    <a:lnTo>
                      <a:pt x="1500122" y="422012"/>
                    </a:lnTo>
                    <a:lnTo>
                      <a:pt x="1500640" y="419657"/>
                    </a:lnTo>
                    <a:lnTo>
                      <a:pt x="1501158" y="418947"/>
                    </a:lnTo>
                    <a:lnTo>
                      <a:pt x="1501684" y="419949"/>
                    </a:lnTo>
                    <a:lnTo>
                      <a:pt x="1502202" y="422312"/>
                    </a:lnTo>
                    <a:lnTo>
                      <a:pt x="1502728" y="425393"/>
                    </a:lnTo>
                    <a:lnTo>
                      <a:pt x="1503245" y="428400"/>
                    </a:lnTo>
                    <a:lnTo>
                      <a:pt x="1503763" y="430662"/>
                    </a:lnTo>
                    <a:lnTo>
                      <a:pt x="1504289" y="431706"/>
                    </a:lnTo>
                    <a:lnTo>
                      <a:pt x="1504807" y="431347"/>
                    </a:lnTo>
                    <a:lnTo>
                      <a:pt x="1505333" y="429727"/>
                    </a:lnTo>
                    <a:lnTo>
                      <a:pt x="1505851" y="427314"/>
                    </a:lnTo>
                    <a:lnTo>
                      <a:pt x="1506368" y="424801"/>
                    </a:lnTo>
                    <a:lnTo>
                      <a:pt x="1506895" y="422838"/>
                    </a:lnTo>
                    <a:lnTo>
                      <a:pt x="1507412" y="421920"/>
                    </a:lnTo>
                    <a:lnTo>
                      <a:pt x="1507938" y="422187"/>
                    </a:lnTo>
                    <a:lnTo>
                      <a:pt x="1508456" y="423473"/>
                    </a:lnTo>
                    <a:lnTo>
                      <a:pt x="1508974" y="425285"/>
                    </a:lnTo>
                    <a:lnTo>
                      <a:pt x="1509500" y="426972"/>
                    </a:lnTo>
                    <a:lnTo>
                      <a:pt x="1510018" y="427773"/>
                    </a:lnTo>
                    <a:lnTo>
                      <a:pt x="1510544" y="427105"/>
                    </a:lnTo>
                    <a:lnTo>
                      <a:pt x="1511061" y="424675"/>
                    </a:lnTo>
                    <a:lnTo>
                      <a:pt x="1511579" y="420634"/>
                    </a:lnTo>
                    <a:lnTo>
                      <a:pt x="1512105" y="415498"/>
                    </a:lnTo>
                    <a:lnTo>
                      <a:pt x="1512623" y="410129"/>
                    </a:lnTo>
                    <a:lnTo>
                      <a:pt x="1513149" y="405512"/>
                    </a:lnTo>
                    <a:lnTo>
                      <a:pt x="1513667" y="402597"/>
                    </a:lnTo>
                    <a:lnTo>
                      <a:pt x="1514184" y="402046"/>
                    </a:lnTo>
                    <a:lnTo>
                      <a:pt x="1514710" y="404050"/>
                    </a:lnTo>
                    <a:lnTo>
                      <a:pt x="1515228" y="408225"/>
                    </a:lnTo>
                    <a:lnTo>
                      <a:pt x="1515754" y="413737"/>
                    </a:lnTo>
                    <a:lnTo>
                      <a:pt x="1516272" y="419365"/>
                    </a:lnTo>
                    <a:lnTo>
                      <a:pt x="1516790" y="423832"/>
                    </a:lnTo>
                    <a:lnTo>
                      <a:pt x="1517316" y="425978"/>
                    </a:lnTo>
                    <a:lnTo>
                      <a:pt x="1517833" y="425051"/>
                    </a:lnTo>
                    <a:lnTo>
                      <a:pt x="1518359" y="420876"/>
                    </a:lnTo>
                    <a:lnTo>
                      <a:pt x="1518877" y="413954"/>
                    </a:lnTo>
                    <a:lnTo>
                      <a:pt x="1519395" y="405395"/>
                    </a:lnTo>
                    <a:lnTo>
                      <a:pt x="1519921" y="396702"/>
                    </a:lnTo>
                    <a:lnTo>
                      <a:pt x="1520439" y="389496"/>
                    </a:lnTo>
                    <a:lnTo>
                      <a:pt x="1520965" y="385179"/>
                    </a:lnTo>
                    <a:lnTo>
                      <a:pt x="1521482" y="384661"/>
                    </a:lnTo>
                    <a:lnTo>
                      <a:pt x="1522000" y="388168"/>
                    </a:lnTo>
                    <a:lnTo>
                      <a:pt x="1522526" y="395191"/>
                    </a:lnTo>
                    <a:lnTo>
                      <a:pt x="1523044" y="404510"/>
                    </a:lnTo>
                    <a:lnTo>
                      <a:pt x="1523570" y="414455"/>
                    </a:lnTo>
                    <a:lnTo>
                      <a:pt x="1524088" y="423206"/>
                    </a:lnTo>
                    <a:lnTo>
                      <a:pt x="1524605" y="429151"/>
                    </a:lnTo>
                    <a:lnTo>
                      <a:pt x="1525132" y="431214"/>
                    </a:lnTo>
                    <a:lnTo>
                      <a:pt x="1525649" y="429059"/>
                    </a:lnTo>
                    <a:lnTo>
                      <a:pt x="1526175" y="423139"/>
                    </a:lnTo>
                    <a:lnTo>
                      <a:pt x="1526693" y="414655"/>
                    </a:lnTo>
                    <a:lnTo>
                      <a:pt x="1527211" y="405353"/>
                    </a:lnTo>
                    <a:lnTo>
                      <a:pt x="1527737" y="397145"/>
                    </a:lnTo>
                    <a:lnTo>
                      <a:pt x="1528254" y="391734"/>
                    </a:lnTo>
                    <a:lnTo>
                      <a:pt x="1528781" y="390306"/>
                    </a:lnTo>
                    <a:lnTo>
                      <a:pt x="1529298" y="393387"/>
                    </a:lnTo>
                    <a:lnTo>
                      <a:pt x="1529816" y="400668"/>
                    </a:lnTo>
                    <a:lnTo>
                      <a:pt x="1530342" y="411106"/>
                    </a:lnTo>
                    <a:lnTo>
                      <a:pt x="1530860" y="423014"/>
                    </a:lnTo>
                    <a:lnTo>
                      <a:pt x="1531386" y="434495"/>
                    </a:lnTo>
                    <a:lnTo>
                      <a:pt x="1531903" y="443806"/>
                    </a:lnTo>
                    <a:lnTo>
                      <a:pt x="1532421" y="449676"/>
                    </a:lnTo>
                    <a:lnTo>
                      <a:pt x="1532947" y="451505"/>
                    </a:lnTo>
                    <a:lnTo>
                      <a:pt x="1533465" y="449426"/>
                    </a:lnTo>
                    <a:lnTo>
                      <a:pt x="1533991" y="444340"/>
                    </a:lnTo>
                    <a:lnTo>
                      <a:pt x="1534509" y="437660"/>
                    </a:lnTo>
                    <a:lnTo>
                      <a:pt x="1535027" y="431105"/>
                    </a:lnTo>
                    <a:lnTo>
                      <a:pt x="1535553" y="426245"/>
                    </a:lnTo>
                    <a:lnTo>
                      <a:pt x="1536070" y="424341"/>
                    </a:lnTo>
                    <a:lnTo>
                      <a:pt x="1536596" y="426087"/>
                    </a:lnTo>
                    <a:lnTo>
                      <a:pt x="1537114" y="431539"/>
                    </a:lnTo>
                    <a:lnTo>
                      <a:pt x="1537632" y="440057"/>
                    </a:lnTo>
                    <a:lnTo>
                      <a:pt x="1538158" y="450419"/>
                    </a:lnTo>
                    <a:lnTo>
                      <a:pt x="1538676" y="461108"/>
                    </a:lnTo>
                    <a:lnTo>
                      <a:pt x="1539202" y="470685"/>
                    </a:lnTo>
                    <a:lnTo>
                      <a:pt x="1539719" y="478042"/>
                    </a:lnTo>
                    <a:lnTo>
                      <a:pt x="1540237" y="482534"/>
                    </a:lnTo>
                    <a:lnTo>
                      <a:pt x="1540763" y="484062"/>
                    </a:lnTo>
                    <a:lnTo>
                      <a:pt x="1541281" y="483060"/>
                    </a:lnTo>
                    <a:lnTo>
                      <a:pt x="1541807" y="480447"/>
                    </a:lnTo>
                    <a:lnTo>
                      <a:pt x="1542325" y="477374"/>
                    </a:lnTo>
                    <a:lnTo>
                      <a:pt x="1542842" y="474986"/>
                    </a:lnTo>
                    <a:lnTo>
                      <a:pt x="1543368" y="474176"/>
                    </a:lnTo>
                    <a:lnTo>
                      <a:pt x="1543886" y="475487"/>
                    </a:lnTo>
                    <a:lnTo>
                      <a:pt x="1544412" y="479036"/>
                    </a:lnTo>
                    <a:lnTo>
                      <a:pt x="1544930" y="484471"/>
                    </a:lnTo>
                    <a:lnTo>
                      <a:pt x="1545448" y="491060"/>
                    </a:lnTo>
                    <a:lnTo>
                      <a:pt x="1545974" y="497865"/>
                    </a:lnTo>
                    <a:lnTo>
                      <a:pt x="1546491" y="504036"/>
                    </a:lnTo>
                    <a:lnTo>
                      <a:pt x="1547018" y="508938"/>
                    </a:lnTo>
                    <a:lnTo>
                      <a:pt x="1547535" y="512269"/>
                    </a:lnTo>
                    <a:lnTo>
                      <a:pt x="1548053" y="514040"/>
                    </a:lnTo>
                    <a:lnTo>
                      <a:pt x="1548579" y="514582"/>
                    </a:lnTo>
                    <a:lnTo>
                      <a:pt x="1549097" y="514507"/>
                    </a:lnTo>
                    <a:lnTo>
                      <a:pt x="1549623" y="514541"/>
                    </a:lnTo>
                    <a:lnTo>
                      <a:pt x="1550140" y="515284"/>
                    </a:lnTo>
                    <a:lnTo>
                      <a:pt x="1550658" y="517063"/>
                    </a:lnTo>
                    <a:lnTo>
                      <a:pt x="1551184" y="519885"/>
                    </a:lnTo>
                    <a:lnTo>
                      <a:pt x="1551702" y="523434"/>
                    </a:lnTo>
                    <a:lnTo>
                      <a:pt x="1552228" y="527208"/>
                    </a:lnTo>
                    <a:lnTo>
                      <a:pt x="1552746" y="530582"/>
                    </a:lnTo>
                    <a:lnTo>
                      <a:pt x="1553264" y="532961"/>
                    </a:lnTo>
                    <a:lnTo>
                      <a:pt x="1553789" y="533972"/>
                    </a:lnTo>
                    <a:lnTo>
                      <a:pt x="1554307" y="533554"/>
                    </a:lnTo>
                    <a:lnTo>
                      <a:pt x="1554833" y="531993"/>
                    </a:lnTo>
                    <a:lnTo>
                      <a:pt x="1555351" y="529847"/>
                    </a:lnTo>
                    <a:lnTo>
                      <a:pt x="1555869" y="527876"/>
                    </a:lnTo>
                    <a:lnTo>
                      <a:pt x="1556395" y="526882"/>
                    </a:lnTo>
                    <a:lnTo>
                      <a:pt x="1556913" y="527550"/>
                    </a:lnTo>
                    <a:lnTo>
                      <a:pt x="1557439" y="530206"/>
                    </a:lnTo>
                    <a:lnTo>
                      <a:pt x="1557956" y="534681"/>
                    </a:lnTo>
                    <a:lnTo>
                      <a:pt x="1558474" y="540326"/>
                    </a:lnTo>
                    <a:lnTo>
                      <a:pt x="1559000" y="546155"/>
                    </a:lnTo>
                    <a:lnTo>
                      <a:pt x="1559518" y="551031"/>
                    </a:lnTo>
                    <a:lnTo>
                      <a:pt x="1560044" y="553929"/>
                    </a:lnTo>
                    <a:lnTo>
                      <a:pt x="1560562" y="554113"/>
                    </a:lnTo>
                    <a:lnTo>
                      <a:pt x="1561079" y="551307"/>
                    </a:lnTo>
                    <a:lnTo>
                      <a:pt x="1561605" y="545796"/>
                    </a:lnTo>
                    <a:lnTo>
                      <a:pt x="1562123" y="538423"/>
                    </a:lnTo>
                    <a:lnTo>
                      <a:pt x="1562649" y="530456"/>
                    </a:lnTo>
                    <a:lnTo>
                      <a:pt x="1563167" y="523367"/>
                    </a:lnTo>
                    <a:lnTo>
                      <a:pt x="1563685" y="518549"/>
                    </a:lnTo>
                    <a:lnTo>
                      <a:pt x="1564211" y="517046"/>
                    </a:lnTo>
                    <a:lnTo>
                      <a:pt x="1564728" y="519267"/>
                    </a:lnTo>
                    <a:lnTo>
                      <a:pt x="1565254" y="524912"/>
                    </a:lnTo>
                    <a:lnTo>
                      <a:pt x="1565772" y="532928"/>
                    </a:lnTo>
                    <a:lnTo>
                      <a:pt x="1566290" y="541754"/>
                    </a:lnTo>
                    <a:lnTo>
                      <a:pt x="1566816" y="549595"/>
                    </a:lnTo>
                    <a:lnTo>
                      <a:pt x="1567334" y="554747"/>
                    </a:lnTo>
                    <a:lnTo>
                      <a:pt x="1567860" y="555991"/>
                    </a:lnTo>
                    <a:lnTo>
                      <a:pt x="1568377" y="552777"/>
                    </a:lnTo>
                    <a:lnTo>
                      <a:pt x="1568895" y="545370"/>
                    </a:lnTo>
                    <a:lnTo>
                      <a:pt x="1569421" y="534849"/>
                    </a:lnTo>
                    <a:lnTo>
                      <a:pt x="1569939" y="522908"/>
                    </a:lnTo>
                    <a:lnTo>
                      <a:pt x="1570465" y="511585"/>
                    </a:lnTo>
                    <a:lnTo>
                      <a:pt x="1570983" y="502825"/>
                    </a:lnTo>
                    <a:lnTo>
                      <a:pt x="1571500" y="498107"/>
                    </a:lnTo>
                    <a:lnTo>
                      <a:pt x="1572026" y="498174"/>
                    </a:lnTo>
                    <a:lnTo>
                      <a:pt x="1572544" y="502892"/>
                    </a:lnTo>
                    <a:lnTo>
                      <a:pt x="1573070" y="511292"/>
                    </a:lnTo>
                    <a:lnTo>
                      <a:pt x="1573588" y="521680"/>
                    </a:lnTo>
                    <a:lnTo>
                      <a:pt x="1574106" y="531943"/>
                    </a:lnTo>
                    <a:lnTo>
                      <a:pt x="1574632" y="539992"/>
                    </a:lnTo>
                    <a:lnTo>
                      <a:pt x="1575149" y="544184"/>
                    </a:lnTo>
                    <a:lnTo>
                      <a:pt x="1575676" y="543616"/>
                    </a:lnTo>
                    <a:lnTo>
                      <a:pt x="1576193" y="538289"/>
                    </a:lnTo>
                    <a:lnTo>
                      <a:pt x="1576711" y="529079"/>
                    </a:lnTo>
                    <a:lnTo>
                      <a:pt x="1577237" y="517647"/>
                    </a:lnTo>
                    <a:lnTo>
                      <a:pt x="1577755" y="506040"/>
                    </a:lnTo>
                    <a:lnTo>
                      <a:pt x="1578281" y="496304"/>
                    </a:lnTo>
                    <a:lnTo>
                      <a:pt x="1578799" y="490058"/>
                    </a:lnTo>
                    <a:lnTo>
                      <a:pt x="1579316" y="488246"/>
                    </a:lnTo>
                    <a:lnTo>
                      <a:pt x="1579842" y="491052"/>
                    </a:lnTo>
                    <a:lnTo>
                      <a:pt x="1580360" y="497840"/>
                    </a:lnTo>
                    <a:lnTo>
                      <a:pt x="1580886" y="507251"/>
                    </a:lnTo>
                    <a:lnTo>
                      <a:pt x="1581404" y="517438"/>
                    </a:lnTo>
                    <a:lnTo>
                      <a:pt x="1581922" y="526507"/>
                    </a:lnTo>
                    <a:lnTo>
                      <a:pt x="1582448" y="532861"/>
                    </a:lnTo>
                    <a:lnTo>
                      <a:pt x="1582965" y="535533"/>
                    </a:lnTo>
                    <a:lnTo>
                      <a:pt x="1583491" y="534297"/>
                    </a:lnTo>
                    <a:lnTo>
                      <a:pt x="1584009" y="529671"/>
                    </a:lnTo>
                    <a:lnTo>
                      <a:pt x="1584527" y="522824"/>
                    </a:lnTo>
                    <a:lnTo>
                      <a:pt x="1585053" y="515326"/>
                    </a:lnTo>
                    <a:lnTo>
                      <a:pt x="1585571" y="508762"/>
                    </a:lnTo>
                    <a:lnTo>
                      <a:pt x="1586097" y="504412"/>
                    </a:lnTo>
                    <a:lnTo>
                      <a:pt x="1586614" y="503059"/>
                    </a:lnTo>
                    <a:lnTo>
                      <a:pt x="1587132" y="504930"/>
                    </a:lnTo>
                    <a:lnTo>
                      <a:pt x="1587658" y="509681"/>
                    </a:lnTo>
                    <a:lnTo>
                      <a:pt x="1588176" y="516453"/>
                    </a:lnTo>
                    <a:lnTo>
                      <a:pt x="1588702" y="524035"/>
                    </a:lnTo>
                    <a:lnTo>
                      <a:pt x="1589220" y="531166"/>
                    </a:lnTo>
                    <a:lnTo>
                      <a:pt x="1589737" y="536853"/>
                    </a:lnTo>
                    <a:lnTo>
                      <a:pt x="1590263" y="540518"/>
                    </a:lnTo>
                    <a:lnTo>
                      <a:pt x="1590781" y="542063"/>
                    </a:lnTo>
                    <a:lnTo>
                      <a:pt x="1591307" y="541804"/>
                    </a:lnTo>
                    <a:lnTo>
                      <a:pt x="1591825" y="540427"/>
                    </a:lnTo>
                    <a:lnTo>
                      <a:pt x="1592343" y="538848"/>
                    </a:lnTo>
                    <a:lnTo>
                      <a:pt x="1592869" y="537938"/>
                    </a:lnTo>
                    <a:lnTo>
                      <a:pt x="1593386" y="538322"/>
                    </a:lnTo>
                    <a:lnTo>
                      <a:pt x="1593913" y="540243"/>
                    </a:lnTo>
                    <a:lnTo>
                      <a:pt x="1594430" y="543550"/>
                    </a:lnTo>
                    <a:lnTo>
                      <a:pt x="1594948" y="547817"/>
                    </a:lnTo>
                    <a:lnTo>
                      <a:pt x="1595474" y="552417"/>
                    </a:lnTo>
                    <a:lnTo>
                      <a:pt x="1595992" y="556684"/>
                    </a:lnTo>
                    <a:lnTo>
                      <a:pt x="1596518" y="560058"/>
                    </a:lnTo>
                    <a:lnTo>
                      <a:pt x="1597035" y="562296"/>
                    </a:lnTo>
                    <a:lnTo>
                      <a:pt x="1597553" y="563523"/>
                    </a:lnTo>
                    <a:lnTo>
                      <a:pt x="1598079" y="564141"/>
                    </a:lnTo>
                    <a:lnTo>
                      <a:pt x="1598597" y="564701"/>
                    </a:lnTo>
                    <a:lnTo>
                      <a:pt x="1599123" y="565845"/>
                    </a:lnTo>
                    <a:lnTo>
                      <a:pt x="1599641" y="568124"/>
                    </a:lnTo>
                    <a:lnTo>
                      <a:pt x="1600159" y="571907"/>
                    </a:lnTo>
                    <a:lnTo>
                      <a:pt x="1600684" y="577193"/>
                    </a:lnTo>
                    <a:lnTo>
                      <a:pt x="1601202" y="583564"/>
                    </a:lnTo>
                    <a:lnTo>
                      <a:pt x="1601728" y="590261"/>
                    </a:lnTo>
                    <a:lnTo>
                      <a:pt x="1602246" y="596365"/>
                    </a:lnTo>
                    <a:lnTo>
                      <a:pt x="1602764" y="601008"/>
                    </a:lnTo>
                    <a:lnTo>
                      <a:pt x="1603290" y="603538"/>
                    </a:lnTo>
                    <a:lnTo>
                      <a:pt x="1603808" y="603721"/>
                    </a:lnTo>
                    <a:lnTo>
                      <a:pt x="1604334" y="601784"/>
                    </a:lnTo>
                    <a:lnTo>
                      <a:pt x="1604851" y="598444"/>
                    </a:lnTo>
                    <a:lnTo>
                      <a:pt x="1605369" y="594728"/>
                    </a:lnTo>
                    <a:lnTo>
                      <a:pt x="1605895" y="591822"/>
                    </a:lnTo>
                    <a:lnTo>
                      <a:pt x="1606413" y="590795"/>
                    </a:lnTo>
                    <a:lnTo>
                      <a:pt x="1606939" y="592432"/>
                    </a:lnTo>
                    <a:lnTo>
                      <a:pt x="1607457" y="597083"/>
                    </a:lnTo>
                    <a:lnTo>
                      <a:pt x="1607974" y="604498"/>
                    </a:lnTo>
                    <a:lnTo>
                      <a:pt x="1608500" y="613850"/>
                    </a:lnTo>
                    <a:lnTo>
                      <a:pt x="1609018" y="623829"/>
                    </a:lnTo>
                    <a:lnTo>
                      <a:pt x="1609544" y="632914"/>
                    </a:lnTo>
                    <a:lnTo>
                      <a:pt x="1610062" y="639653"/>
                    </a:lnTo>
                    <a:lnTo>
                      <a:pt x="1610580" y="642968"/>
                    </a:lnTo>
                    <a:lnTo>
                      <a:pt x="1611106" y="642333"/>
                    </a:lnTo>
                    <a:lnTo>
                      <a:pt x="1611623" y="637966"/>
                    </a:lnTo>
                    <a:lnTo>
                      <a:pt x="1612149" y="630751"/>
                    </a:lnTo>
                    <a:lnTo>
                      <a:pt x="1612667" y="622134"/>
                    </a:lnTo>
                    <a:lnTo>
                      <a:pt x="1613185" y="613875"/>
                    </a:lnTo>
                    <a:lnTo>
                      <a:pt x="1613711" y="607713"/>
                    </a:lnTo>
                    <a:lnTo>
                      <a:pt x="1614229" y="605007"/>
                    </a:lnTo>
                    <a:lnTo>
                      <a:pt x="1614755" y="606502"/>
                    </a:lnTo>
                    <a:lnTo>
                      <a:pt x="1615272" y="612172"/>
                    </a:lnTo>
                    <a:lnTo>
                      <a:pt x="1615790" y="621190"/>
                    </a:lnTo>
                    <a:lnTo>
                      <a:pt x="1616316" y="632087"/>
                    </a:lnTo>
                    <a:lnTo>
                      <a:pt x="1616834" y="643001"/>
                    </a:lnTo>
                    <a:lnTo>
                      <a:pt x="1617360" y="651969"/>
                    </a:lnTo>
                    <a:lnTo>
                      <a:pt x="1617878" y="657355"/>
                    </a:lnTo>
                    <a:lnTo>
                      <a:pt x="1618395" y="658148"/>
                    </a:lnTo>
                    <a:lnTo>
                      <a:pt x="1618921" y="654149"/>
                    </a:lnTo>
                    <a:lnTo>
                      <a:pt x="1619439" y="646015"/>
                    </a:lnTo>
                    <a:lnTo>
                      <a:pt x="1619965" y="635152"/>
                    </a:lnTo>
                    <a:lnTo>
                      <a:pt x="1620483" y="623495"/>
                    </a:lnTo>
                    <a:lnTo>
                      <a:pt x="1621001" y="613149"/>
                    </a:lnTo>
                    <a:lnTo>
                      <a:pt x="1621527" y="605901"/>
                    </a:lnTo>
                    <a:lnTo>
                      <a:pt x="1622045" y="602928"/>
                    </a:lnTo>
                    <a:lnTo>
                      <a:pt x="1622571" y="604581"/>
                    </a:lnTo>
                    <a:lnTo>
                      <a:pt x="1623088" y="610385"/>
                    </a:lnTo>
                    <a:lnTo>
                      <a:pt x="1623606" y="619136"/>
                    </a:lnTo>
                    <a:lnTo>
                      <a:pt x="1624132" y="629048"/>
                    </a:lnTo>
                    <a:lnTo>
                      <a:pt x="1624650" y="638124"/>
                    </a:lnTo>
                    <a:lnTo>
                      <a:pt x="1625176" y="644546"/>
                    </a:lnTo>
                    <a:lnTo>
                      <a:pt x="1625694" y="647068"/>
                    </a:lnTo>
                    <a:lnTo>
                      <a:pt x="1626211" y="645155"/>
                    </a:lnTo>
                    <a:lnTo>
                      <a:pt x="1626737" y="639101"/>
                    </a:lnTo>
                    <a:lnTo>
                      <a:pt x="1627255" y="629950"/>
                    </a:lnTo>
                    <a:lnTo>
                      <a:pt x="1627781" y="619303"/>
                    </a:lnTo>
                    <a:lnTo>
                      <a:pt x="1628299" y="609007"/>
                    </a:lnTo>
                    <a:lnTo>
                      <a:pt x="1628816" y="600757"/>
                    </a:lnTo>
                    <a:lnTo>
                      <a:pt x="1629343" y="595722"/>
                    </a:lnTo>
                    <a:lnTo>
                      <a:pt x="1629860" y="594403"/>
                    </a:lnTo>
                    <a:lnTo>
                      <a:pt x="1630386" y="596632"/>
                    </a:lnTo>
                    <a:lnTo>
                      <a:pt x="1630904" y="601609"/>
                    </a:lnTo>
                    <a:lnTo>
                      <a:pt x="1631422" y="608030"/>
                    </a:lnTo>
                    <a:lnTo>
                      <a:pt x="1631948" y="614360"/>
                    </a:lnTo>
                    <a:lnTo>
                      <a:pt x="1632466" y="619211"/>
                    </a:lnTo>
                    <a:lnTo>
                      <a:pt x="1632992" y="621633"/>
                    </a:lnTo>
                    <a:lnTo>
                      <a:pt x="1633509" y="621257"/>
                    </a:lnTo>
                    <a:lnTo>
                      <a:pt x="1634027" y="618251"/>
                    </a:lnTo>
                    <a:lnTo>
                      <a:pt x="1634553" y="613291"/>
                    </a:lnTo>
                    <a:lnTo>
                      <a:pt x="1635071" y="607396"/>
                    </a:lnTo>
                    <a:lnTo>
                      <a:pt x="1635597" y="601717"/>
                    </a:lnTo>
                    <a:lnTo>
                      <a:pt x="1636115" y="597275"/>
                    </a:lnTo>
                    <a:lnTo>
                      <a:pt x="1636632" y="594695"/>
                    </a:lnTo>
                    <a:lnTo>
                      <a:pt x="1637158" y="594119"/>
                    </a:lnTo>
                    <a:lnTo>
                      <a:pt x="1637676" y="595263"/>
                    </a:lnTo>
                    <a:lnTo>
                      <a:pt x="1638202" y="597542"/>
                    </a:lnTo>
                    <a:lnTo>
                      <a:pt x="1638720" y="600156"/>
                    </a:lnTo>
                    <a:lnTo>
                      <a:pt x="1639238" y="602310"/>
                    </a:lnTo>
                    <a:lnTo>
                      <a:pt x="1639764" y="603438"/>
                    </a:lnTo>
                    <a:lnTo>
                      <a:pt x="1640281" y="603346"/>
                    </a:lnTo>
                    <a:lnTo>
                      <a:pt x="1640807" y="602277"/>
                    </a:lnTo>
                    <a:lnTo>
                      <a:pt x="1641325" y="600740"/>
                    </a:lnTo>
                    <a:lnTo>
                      <a:pt x="1641843" y="599363"/>
                    </a:lnTo>
                    <a:lnTo>
                      <a:pt x="1642369" y="598778"/>
                    </a:lnTo>
                    <a:lnTo>
                      <a:pt x="1642887" y="599446"/>
                    </a:lnTo>
                    <a:lnTo>
                      <a:pt x="1643413" y="601559"/>
                    </a:lnTo>
                    <a:lnTo>
                      <a:pt x="1643931" y="604874"/>
                    </a:lnTo>
                    <a:lnTo>
                      <a:pt x="1644448" y="608790"/>
                    </a:lnTo>
                    <a:lnTo>
                      <a:pt x="1644974" y="612497"/>
                    </a:lnTo>
                    <a:lnTo>
                      <a:pt x="1645492" y="615178"/>
                    </a:lnTo>
                    <a:lnTo>
                      <a:pt x="1646018" y="616222"/>
                    </a:lnTo>
                    <a:lnTo>
                      <a:pt x="1646536" y="615362"/>
                    </a:lnTo>
                    <a:lnTo>
                      <a:pt x="1647053" y="612756"/>
                    </a:lnTo>
                    <a:lnTo>
                      <a:pt x="1647579" y="609032"/>
                    </a:lnTo>
                    <a:lnTo>
                      <a:pt x="1648097" y="605191"/>
                    </a:lnTo>
                    <a:lnTo>
                      <a:pt x="1648623" y="602344"/>
                    </a:lnTo>
                    <a:lnTo>
                      <a:pt x="1649141" y="601500"/>
                    </a:lnTo>
                    <a:lnTo>
                      <a:pt x="1649659" y="603371"/>
                    </a:lnTo>
                    <a:lnTo>
                      <a:pt x="1650185" y="608155"/>
                    </a:lnTo>
                    <a:lnTo>
                      <a:pt x="1650703" y="615554"/>
                    </a:lnTo>
                    <a:lnTo>
                      <a:pt x="1651229" y="624672"/>
                    </a:lnTo>
                    <a:lnTo>
                      <a:pt x="1651746" y="634175"/>
                    </a:lnTo>
                    <a:lnTo>
                      <a:pt x="1652264" y="642584"/>
                    </a:lnTo>
                    <a:lnTo>
                      <a:pt x="1652790" y="648571"/>
                    </a:lnTo>
                    <a:lnTo>
                      <a:pt x="1653308" y="651259"/>
                    </a:lnTo>
                    <a:lnTo>
                      <a:pt x="1653834" y="650366"/>
                    </a:lnTo>
                    <a:lnTo>
                      <a:pt x="1654352" y="646283"/>
                    </a:lnTo>
                    <a:lnTo>
                      <a:pt x="1654869" y="640028"/>
                    </a:lnTo>
                    <a:lnTo>
                      <a:pt x="1655395" y="633081"/>
                    </a:lnTo>
                    <a:lnTo>
                      <a:pt x="1655913" y="627110"/>
                    </a:lnTo>
                    <a:lnTo>
                      <a:pt x="1656439" y="623670"/>
                    </a:lnTo>
                    <a:lnTo>
                      <a:pt x="1656957" y="623904"/>
                    </a:lnTo>
                    <a:lnTo>
                      <a:pt x="1657474" y="628330"/>
                    </a:lnTo>
                    <a:lnTo>
                      <a:pt x="1658001" y="636680"/>
                    </a:lnTo>
                    <a:lnTo>
                      <a:pt x="1658518" y="647936"/>
                    </a:lnTo>
                    <a:lnTo>
                      <a:pt x="1659044" y="660537"/>
                    </a:lnTo>
                    <a:lnTo>
                      <a:pt x="1659562" y="672619"/>
                    </a:lnTo>
                    <a:lnTo>
                      <a:pt x="1660080" y="682397"/>
                    </a:lnTo>
                    <a:lnTo>
                      <a:pt x="1660606" y="688477"/>
                    </a:lnTo>
                    <a:lnTo>
                      <a:pt x="1661124" y="690121"/>
                    </a:lnTo>
                    <a:lnTo>
                      <a:pt x="1661650" y="687408"/>
                    </a:lnTo>
                    <a:lnTo>
                      <a:pt x="1662167" y="681153"/>
                    </a:lnTo>
                    <a:lnTo>
                      <a:pt x="1662685" y="672820"/>
                    </a:lnTo>
                    <a:lnTo>
                      <a:pt x="1663211" y="664244"/>
                    </a:lnTo>
                    <a:lnTo>
                      <a:pt x="1663729" y="657313"/>
                    </a:lnTo>
                    <a:lnTo>
                      <a:pt x="1664255" y="653639"/>
                    </a:lnTo>
                    <a:lnTo>
                      <a:pt x="1664773" y="654207"/>
                    </a:lnTo>
                    <a:lnTo>
                      <a:pt x="1665290" y="659192"/>
                    </a:lnTo>
                    <a:lnTo>
                      <a:pt x="1665817" y="667968"/>
                    </a:lnTo>
                    <a:lnTo>
                      <a:pt x="1666334" y="679249"/>
                    </a:lnTo>
                    <a:lnTo>
                      <a:pt x="1666860" y="691332"/>
                    </a:lnTo>
                    <a:lnTo>
                      <a:pt x="1667378" y="702338"/>
                    </a:lnTo>
                    <a:lnTo>
                      <a:pt x="1667896" y="710563"/>
                    </a:lnTo>
                    <a:lnTo>
                      <a:pt x="1668422" y="714830"/>
                    </a:lnTo>
                    <a:lnTo>
                      <a:pt x="1668940" y="714688"/>
                    </a:lnTo>
                    <a:lnTo>
                      <a:pt x="1669465" y="710488"/>
                    </a:lnTo>
                    <a:lnTo>
                      <a:pt x="1669983" y="703248"/>
                    </a:lnTo>
                    <a:lnTo>
                      <a:pt x="1670501" y="694522"/>
                    </a:lnTo>
                    <a:lnTo>
                      <a:pt x="1671027" y="686097"/>
                    </a:lnTo>
                    <a:lnTo>
                      <a:pt x="1671545" y="679634"/>
                    </a:lnTo>
                    <a:lnTo>
                      <a:pt x="1672071" y="676327"/>
                    </a:lnTo>
                    <a:lnTo>
                      <a:pt x="1672588" y="676703"/>
                    </a:lnTo>
                    <a:lnTo>
                      <a:pt x="1673106" y="680602"/>
                    </a:lnTo>
                    <a:lnTo>
                      <a:pt x="1673632" y="687274"/>
                    </a:lnTo>
                    <a:lnTo>
                      <a:pt x="1674150" y="695499"/>
                    </a:lnTo>
                    <a:lnTo>
                      <a:pt x="1674676" y="703774"/>
                    </a:lnTo>
                    <a:lnTo>
                      <a:pt x="1675194" y="710605"/>
                    </a:lnTo>
                    <a:lnTo>
                      <a:pt x="1675712" y="714805"/>
                    </a:lnTo>
                    <a:lnTo>
                      <a:pt x="1676238" y="715782"/>
                    </a:lnTo>
                    <a:lnTo>
                      <a:pt x="1676755" y="713569"/>
                    </a:lnTo>
                    <a:lnTo>
                      <a:pt x="1677281" y="708784"/>
                    </a:lnTo>
                    <a:lnTo>
                      <a:pt x="1677799" y="702463"/>
                    </a:lnTo>
                    <a:lnTo>
                      <a:pt x="1678317" y="695850"/>
                    </a:lnTo>
                    <a:lnTo>
                      <a:pt x="1678843" y="690180"/>
                    </a:lnTo>
                    <a:lnTo>
                      <a:pt x="1679361" y="686330"/>
                    </a:lnTo>
                    <a:lnTo>
                      <a:pt x="1679887" y="684685"/>
                    </a:lnTo>
                    <a:lnTo>
                      <a:pt x="1680404" y="685161"/>
                    </a:lnTo>
                    <a:lnTo>
                      <a:pt x="1680922" y="687274"/>
                    </a:lnTo>
                    <a:lnTo>
                      <a:pt x="1681448" y="690263"/>
                    </a:lnTo>
                    <a:lnTo>
                      <a:pt x="1681966" y="693228"/>
                    </a:lnTo>
                    <a:lnTo>
                      <a:pt x="1682492" y="695299"/>
                    </a:lnTo>
                    <a:lnTo>
                      <a:pt x="1683010" y="695900"/>
                    </a:lnTo>
                    <a:lnTo>
                      <a:pt x="1683527" y="694889"/>
                    </a:lnTo>
                    <a:lnTo>
                      <a:pt x="1684053" y="692560"/>
                    </a:lnTo>
                    <a:lnTo>
                      <a:pt x="1684571" y="689470"/>
                    </a:lnTo>
                    <a:lnTo>
                      <a:pt x="1685097" y="686314"/>
                    </a:lnTo>
                    <a:lnTo>
                      <a:pt x="1685615" y="683750"/>
                    </a:lnTo>
                    <a:lnTo>
                      <a:pt x="1686133" y="682264"/>
                    </a:lnTo>
                    <a:lnTo>
                      <a:pt x="1686659" y="682022"/>
                    </a:lnTo>
                    <a:lnTo>
                      <a:pt x="1687176" y="682765"/>
                    </a:lnTo>
                    <a:lnTo>
                      <a:pt x="1687703" y="683909"/>
                    </a:lnTo>
                    <a:lnTo>
                      <a:pt x="1688220" y="684711"/>
                    </a:lnTo>
                    <a:lnTo>
                      <a:pt x="1688738" y="684493"/>
                    </a:lnTo>
                    <a:lnTo>
                      <a:pt x="1689264" y="682765"/>
                    </a:lnTo>
                    <a:lnTo>
                      <a:pt x="1689782" y="679391"/>
                    </a:lnTo>
                    <a:lnTo>
                      <a:pt x="1690308" y="674674"/>
                    </a:lnTo>
                    <a:lnTo>
                      <a:pt x="1690826" y="669329"/>
                    </a:lnTo>
                    <a:lnTo>
                      <a:pt x="1691343" y="664378"/>
                    </a:lnTo>
                    <a:lnTo>
                      <a:pt x="1691869" y="660795"/>
                    </a:lnTo>
                    <a:lnTo>
                      <a:pt x="1692387" y="659367"/>
                    </a:lnTo>
                    <a:lnTo>
                      <a:pt x="1692913" y="660461"/>
                    </a:lnTo>
                    <a:lnTo>
                      <a:pt x="1693431" y="663985"/>
                    </a:lnTo>
                    <a:lnTo>
                      <a:pt x="1693948" y="669354"/>
                    </a:lnTo>
                    <a:lnTo>
                      <a:pt x="1694474" y="675492"/>
                    </a:lnTo>
                    <a:lnTo>
                      <a:pt x="1694992" y="681020"/>
                    </a:lnTo>
                    <a:lnTo>
                      <a:pt x="1695518" y="684569"/>
                    </a:lnTo>
                    <a:lnTo>
                      <a:pt x="1696036" y="685095"/>
                    </a:lnTo>
                    <a:lnTo>
                      <a:pt x="1696554" y="682139"/>
                    </a:lnTo>
                    <a:lnTo>
                      <a:pt x="1697080" y="675909"/>
                    </a:lnTo>
                    <a:lnTo>
                      <a:pt x="1697598" y="667367"/>
                    </a:lnTo>
                    <a:lnTo>
                      <a:pt x="1698124" y="657990"/>
                    </a:lnTo>
                    <a:lnTo>
                      <a:pt x="1698641" y="649539"/>
                    </a:lnTo>
                    <a:lnTo>
                      <a:pt x="1699159" y="643644"/>
                    </a:lnTo>
                    <a:lnTo>
                      <a:pt x="1699685" y="641531"/>
                    </a:lnTo>
                    <a:lnTo>
                      <a:pt x="1700203" y="643761"/>
                    </a:lnTo>
                    <a:lnTo>
                      <a:pt x="1700729" y="650107"/>
                    </a:lnTo>
                    <a:lnTo>
                      <a:pt x="1701247" y="659601"/>
                    </a:lnTo>
                    <a:lnTo>
                      <a:pt x="1701764" y="670640"/>
                    </a:lnTo>
                    <a:lnTo>
                      <a:pt x="1702290" y="681262"/>
                    </a:lnTo>
                    <a:lnTo>
                      <a:pt x="1702808" y="689520"/>
                    </a:lnTo>
                    <a:lnTo>
                      <a:pt x="1703334" y="693879"/>
                    </a:lnTo>
                    <a:lnTo>
                      <a:pt x="1703852" y="693537"/>
                    </a:lnTo>
                    <a:lnTo>
                      <a:pt x="1704369" y="688585"/>
                    </a:lnTo>
                    <a:lnTo>
                      <a:pt x="1704896" y="680018"/>
                    </a:lnTo>
                    <a:lnTo>
                      <a:pt x="1705413" y="669521"/>
                    </a:lnTo>
                    <a:lnTo>
                      <a:pt x="1705939" y="659175"/>
                    </a:lnTo>
                    <a:lnTo>
                      <a:pt x="1706457" y="651059"/>
                    </a:lnTo>
                    <a:lnTo>
                      <a:pt x="1706975" y="646834"/>
                    </a:lnTo>
                    <a:lnTo>
                      <a:pt x="1707501" y="647502"/>
                    </a:lnTo>
                    <a:lnTo>
                      <a:pt x="1708019" y="653147"/>
                    </a:lnTo>
                    <a:lnTo>
                      <a:pt x="1708545" y="662941"/>
                    </a:lnTo>
                    <a:lnTo>
                      <a:pt x="1709062" y="675308"/>
                    </a:lnTo>
                    <a:lnTo>
                      <a:pt x="1709580" y="688251"/>
                    </a:lnTo>
                    <a:lnTo>
                      <a:pt x="1710106" y="699707"/>
                    </a:lnTo>
                    <a:lnTo>
                      <a:pt x="1710624" y="707891"/>
                    </a:lnTo>
                    <a:lnTo>
                      <a:pt x="1711150" y="711665"/>
                    </a:lnTo>
                    <a:lnTo>
                      <a:pt x="1711668" y="710697"/>
                    </a:lnTo>
                    <a:lnTo>
                      <a:pt x="1712185" y="705553"/>
                    </a:lnTo>
                    <a:lnTo>
                      <a:pt x="1712712" y="697536"/>
                    </a:lnTo>
                    <a:lnTo>
                      <a:pt x="1713229" y="688435"/>
                    </a:lnTo>
                    <a:lnTo>
                      <a:pt x="1713755" y="680193"/>
                    </a:lnTo>
                    <a:lnTo>
                      <a:pt x="1714273" y="674607"/>
                    </a:lnTo>
                    <a:lnTo>
                      <a:pt x="1714791" y="672937"/>
                    </a:lnTo>
                    <a:lnTo>
                      <a:pt x="1715317" y="675625"/>
                    </a:lnTo>
                    <a:lnTo>
                      <a:pt x="1715834" y="682297"/>
                    </a:lnTo>
                    <a:lnTo>
                      <a:pt x="1716360" y="691867"/>
                    </a:lnTo>
                    <a:lnTo>
                      <a:pt x="1716878" y="702822"/>
                    </a:lnTo>
                    <a:lnTo>
                      <a:pt x="1717396" y="713510"/>
                    </a:lnTo>
                    <a:lnTo>
                      <a:pt x="1717922" y="722370"/>
                    </a:lnTo>
                    <a:lnTo>
                      <a:pt x="1718440" y="728240"/>
                    </a:lnTo>
                    <a:lnTo>
                      <a:pt x="1718966" y="730570"/>
                    </a:lnTo>
                    <a:lnTo>
                      <a:pt x="1719484" y="729459"/>
                    </a:lnTo>
                    <a:lnTo>
                      <a:pt x="1720001" y="725627"/>
                    </a:lnTo>
                    <a:lnTo>
                      <a:pt x="1720527" y="720199"/>
                    </a:lnTo>
                    <a:lnTo>
                      <a:pt x="1721045" y="714546"/>
                    </a:lnTo>
                    <a:lnTo>
                      <a:pt x="1721571" y="710020"/>
                    </a:lnTo>
                    <a:lnTo>
                      <a:pt x="1722089" y="707682"/>
                    </a:lnTo>
                    <a:lnTo>
                      <a:pt x="1722607" y="708041"/>
                    </a:lnTo>
                    <a:lnTo>
                      <a:pt x="1723133" y="710997"/>
                    </a:lnTo>
                    <a:lnTo>
                      <a:pt x="1723650" y="715949"/>
                    </a:lnTo>
                    <a:lnTo>
                      <a:pt x="1724176" y="722019"/>
                    </a:lnTo>
                    <a:lnTo>
                      <a:pt x="1724694" y="728224"/>
                    </a:lnTo>
                    <a:lnTo>
                      <a:pt x="1725212" y="733610"/>
                    </a:lnTo>
                    <a:lnTo>
                      <a:pt x="1725738" y="737459"/>
                    </a:lnTo>
                    <a:lnTo>
                      <a:pt x="1726255" y="739421"/>
                    </a:lnTo>
                    <a:lnTo>
                      <a:pt x="1726782" y="739605"/>
                    </a:lnTo>
                    <a:lnTo>
                      <a:pt x="1727299" y="738469"/>
                    </a:lnTo>
                    <a:lnTo>
                      <a:pt x="1727817" y="736641"/>
                    </a:lnTo>
                    <a:lnTo>
                      <a:pt x="1728343" y="734804"/>
                    </a:lnTo>
                    <a:lnTo>
                      <a:pt x="1728861" y="733576"/>
                    </a:lnTo>
                    <a:lnTo>
                      <a:pt x="1729387" y="733384"/>
                    </a:lnTo>
                    <a:lnTo>
                      <a:pt x="1729905" y="734278"/>
                    </a:lnTo>
                    <a:lnTo>
                      <a:pt x="1730422" y="735973"/>
                    </a:lnTo>
                    <a:lnTo>
                      <a:pt x="1730948" y="737927"/>
                    </a:lnTo>
                    <a:lnTo>
                      <a:pt x="1731466" y="739538"/>
                    </a:lnTo>
                    <a:lnTo>
                      <a:pt x="1731992" y="740332"/>
                    </a:lnTo>
                    <a:lnTo>
                      <a:pt x="1732510" y="739981"/>
                    </a:lnTo>
                    <a:lnTo>
                      <a:pt x="1733028" y="738469"/>
                    </a:lnTo>
                    <a:lnTo>
                      <a:pt x="1733554" y="736106"/>
                    </a:lnTo>
                    <a:lnTo>
                      <a:pt x="1734071" y="733518"/>
                    </a:lnTo>
                    <a:lnTo>
                      <a:pt x="1734598" y="731472"/>
                    </a:lnTo>
                    <a:lnTo>
                      <a:pt x="1735115" y="730612"/>
                    </a:lnTo>
                    <a:lnTo>
                      <a:pt x="1735633" y="731338"/>
                    </a:lnTo>
                    <a:lnTo>
                      <a:pt x="1736159" y="733685"/>
                    </a:lnTo>
                    <a:lnTo>
                      <a:pt x="1736677" y="737317"/>
                    </a:lnTo>
                    <a:lnTo>
                      <a:pt x="1737203" y="741576"/>
                    </a:lnTo>
                    <a:lnTo>
                      <a:pt x="1737721" y="745509"/>
                    </a:lnTo>
                    <a:lnTo>
                      <a:pt x="1738238" y="748106"/>
                    </a:lnTo>
                    <a:lnTo>
                      <a:pt x="1738764" y="748498"/>
                    </a:lnTo>
                    <a:lnTo>
                      <a:pt x="1739282" y="746227"/>
                    </a:lnTo>
                    <a:lnTo>
                      <a:pt x="1739808" y="741300"/>
                    </a:lnTo>
                    <a:lnTo>
                      <a:pt x="1740326" y="734269"/>
                    </a:lnTo>
                    <a:lnTo>
                      <a:pt x="1740843" y="726178"/>
                    </a:lnTo>
                    <a:lnTo>
                      <a:pt x="1741369" y="718412"/>
                    </a:lnTo>
                    <a:lnTo>
                      <a:pt x="1741887" y="712408"/>
                    </a:lnTo>
                    <a:lnTo>
                      <a:pt x="1742413" y="709335"/>
                    </a:lnTo>
                    <a:lnTo>
                      <a:pt x="1742931" y="709811"/>
                    </a:lnTo>
                    <a:lnTo>
                      <a:pt x="1743449" y="713778"/>
                    </a:lnTo>
                    <a:lnTo>
                      <a:pt x="1743975" y="720525"/>
                    </a:lnTo>
                    <a:lnTo>
                      <a:pt x="1744493" y="728733"/>
                    </a:lnTo>
                    <a:lnTo>
                      <a:pt x="1745019" y="736758"/>
                    </a:lnTo>
                    <a:lnTo>
                      <a:pt x="1745536" y="742862"/>
                    </a:lnTo>
                    <a:lnTo>
                      <a:pt x="1746054" y="745609"/>
                    </a:lnTo>
                    <a:lnTo>
                      <a:pt x="1746580" y="744122"/>
                    </a:lnTo>
                    <a:lnTo>
                      <a:pt x="1747098" y="738302"/>
                    </a:lnTo>
                    <a:lnTo>
                      <a:pt x="1747624" y="728875"/>
                    </a:lnTo>
                    <a:lnTo>
                      <a:pt x="1748142" y="717260"/>
                    </a:lnTo>
                    <a:lnTo>
                      <a:pt x="1748659" y="705377"/>
                    </a:lnTo>
                    <a:lnTo>
                      <a:pt x="1749185" y="695257"/>
                    </a:lnTo>
                    <a:lnTo>
                      <a:pt x="1749703" y="688635"/>
                    </a:lnTo>
                    <a:lnTo>
                      <a:pt x="1750229" y="686673"/>
                    </a:lnTo>
                    <a:lnTo>
                      <a:pt x="1750747" y="689637"/>
                    </a:lnTo>
                    <a:lnTo>
                      <a:pt x="1751265" y="696894"/>
                    </a:lnTo>
                    <a:lnTo>
                      <a:pt x="1751791" y="706981"/>
                    </a:lnTo>
                    <a:lnTo>
                      <a:pt x="1752308" y="717928"/>
                    </a:lnTo>
                    <a:lnTo>
                      <a:pt x="1752834" y="727564"/>
                    </a:lnTo>
                    <a:lnTo>
                      <a:pt x="1753352" y="733994"/>
                    </a:lnTo>
                    <a:lnTo>
                      <a:pt x="1753870" y="735897"/>
                    </a:lnTo>
                    <a:lnTo>
                      <a:pt x="1754396" y="732808"/>
                    </a:lnTo>
                    <a:lnTo>
                      <a:pt x="1754914" y="725201"/>
                    </a:lnTo>
                    <a:lnTo>
                      <a:pt x="1755440" y="714387"/>
                    </a:lnTo>
                    <a:lnTo>
                      <a:pt x="1755957" y="702271"/>
                    </a:lnTo>
                    <a:lnTo>
                      <a:pt x="1756475" y="690973"/>
                    </a:lnTo>
                    <a:lnTo>
                      <a:pt x="1757001" y="682464"/>
                    </a:lnTo>
                    <a:lnTo>
                      <a:pt x="1757519" y="678214"/>
                    </a:lnTo>
                    <a:lnTo>
                      <a:pt x="1758045" y="678865"/>
                    </a:lnTo>
                    <a:lnTo>
                      <a:pt x="1758563" y="684159"/>
                    </a:lnTo>
                    <a:lnTo>
                      <a:pt x="1759080" y="692944"/>
                    </a:lnTo>
                    <a:lnTo>
                      <a:pt x="1759607" y="703499"/>
                    </a:lnTo>
                    <a:lnTo>
                      <a:pt x="1760124" y="713861"/>
                    </a:lnTo>
                    <a:lnTo>
                      <a:pt x="1760650" y="722178"/>
                    </a:lnTo>
                    <a:lnTo>
                      <a:pt x="1761168" y="727038"/>
                    </a:lnTo>
                    <a:lnTo>
                      <a:pt x="1761686" y="727739"/>
                    </a:lnTo>
                    <a:lnTo>
                      <a:pt x="1762212" y="724399"/>
                    </a:lnTo>
                    <a:lnTo>
                      <a:pt x="1762729" y="717894"/>
                    </a:lnTo>
                    <a:lnTo>
                      <a:pt x="1763255" y="709653"/>
                    </a:lnTo>
                    <a:lnTo>
                      <a:pt x="1763773" y="701319"/>
                    </a:lnTo>
                    <a:lnTo>
                      <a:pt x="1764291" y="694489"/>
                    </a:lnTo>
                    <a:lnTo>
                      <a:pt x="1764817" y="690439"/>
                    </a:lnTo>
                    <a:lnTo>
                      <a:pt x="1765335" y="689838"/>
                    </a:lnTo>
                    <a:lnTo>
                      <a:pt x="1765861" y="692652"/>
                    </a:lnTo>
                    <a:lnTo>
                      <a:pt x="1766379" y="698205"/>
                    </a:lnTo>
                    <a:lnTo>
                      <a:pt x="1766896" y="705369"/>
                    </a:lnTo>
                    <a:lnTo>
                      <a:pt x="1767422" y="712859"/>
                    </a:lnTo>
                    <a:lnTo>
                      <a:pt x="1767940" y="719456"/>
                    </a:lnTo>
                    <a:lnTo>
                      <a:pt x="1768466" y="724165"/>
                    </a:lnTo>
                    <a:lnTo>
                      <a:pt x="1768984" y="726470"/>
                    </a:lnTo>
                    <a:lnTo>
                      <a:pt x="1769502" y="726420"/>
                    </a:lnTo>
                    <a:lnTo>
                      <a:pt x="1770028" y="724550"/>
                    </a:lnTo>
                    <a:lnTo>
                      <a:pt x="1770545" y="721719"/>
                    </a:lnTo>
                    <a:lnTo>
                      <a:pt x="1771071" y="718846"/>
                    </a:lnTo>
                    <a:lnTo>
                      <a:pt x="1771589" y="716750"/>
                    </a:lnTo>
                    <a:lnTo>
                      <a:pt x="1772107" y="715991"/>
                    </a:lnTo>
                    <a:lnTo>
                      <a:pt x="1772633" y="716792"/>
                    </a:lnTo>
                    <a:lnTo>
                      <a:pt x="1773150" y="718972"/>
                    </a:lnTo>
                    <a:lnTo>
                      <a:pt x="1773677" y="722019"/>
                    </a:lnTo>
                    <a:lnTo>
                      <a:pt x="1774194" y="725268"/>
                    </a:lnTo>
                    <a:lnTo>
                      <a:pt x="1774712" y="728123"/>
                    </a:lnTo>
                    <a:lnTo>
                      <a:pt x="1775238" y="730144"/>
                    </a:lnTo>
                    <a:lnTo>
                      <a:pt x="1775756" y="731163"/>
                    </a:lnTo>
                    <a:lnTo>
                      <a:pt x="1776282" y="731263"/>
                    </a:lnTo>
                    <a:lnTo>
                      <a:pt x="1776800" y="730871"/>
                    </a:lnTo>
                    <a:lnTo>
                      <a:pt x="1777317" y="730612"/>
                    </a:lnTo>
                    <a:lnTo>
                      <a:pt x="1777843" y="731121"/>
                    </a:lnTo>
                    <a:lnTo>
                      <a:pt x="1778361" y="732816"/>
                    </a:lnTo>
                    <a:lnTo>
                      <a:pt x="1778887" y="735772"/>
                    </a:lnTo>
                    <a:lnTo>
                      <a:pt x="1779405" y="739755"/>
                    </a:lnTo>
                    <a:lnTo>
                      <a:pt x="1779923" y="744265"/>
                    </a:lnTo>
                    <a:lnTo>
                      <a:pt x="1780449" y="748557"/>
                    </a:lnTo>
                    <a:lnTo>
                      <a:pt x="1780966" y="751822"/>
                    </a:lnTo>
                    <a:lnTo>
                      <a:pt x="1781493" y="753366"/>
                    </a:lnTo>
                    <a:lnTo>
                      <a:pt x="1782010" y="752815"/>
                    </a:lnTo>
                    <a:lnTo>
                      <a:pt x="1782528" y="750243"/>
                    </a:lnTo>
                    <a:lnTo>
                      <a:pt x="1783054" y="746135"/>
                    </a:lnTo>
                    <a:lnTo>
                      <a:pt x="1783572" y="741367"/>
                    </a:lnTo>
                    <a:lnTo>
                      <a:pt x="1784098" y="737016"/>
                    </a:lnTo>
                    <a:lnTo>
                      <a:pt x="1784616" y="734219"/>
                    </a:lnTo>
                    <a:lnTo>
                      <a:pt x="1785133" y="733902"/>
                    </a:lnTo>
                    <a:lnTo>
                      <a:pt x="1785659" y="736474"/>
                    </a:lnTo>
                    <a:lnTo>
                      <a:pt x="1786177" y="741784"/>
                    </a:lnTo>
                    <a:lnTo>
                      <a:pt x="1786703" y="749149"/>
                    </a:lnTo>
                    <a:lnTo>
                      <a:pt x="1787221" y="757450"/>
                    </a:lnTo>
                    <a:lnTo>
                      <a:pt x="1787738" y="765307"/>
                    </a:lnTo>
                    <a:lnTo>
                      <a:pt x="1788265" y="771303"/>
                    </a:lnTo>
                    <a:lnTo>
                      <a:pt x="1788782" y="774234"/>
                    </a:lnTo>
                    <a:lnTo>
                      <a:pt x="1789308" y="773440"/>
                    </a:lnTo>
                    <a:lnTo>
                      <a:pt x="1789826" y="768931"/>
                    </a:lnTo>
                    <a:lnTo>
                      <a:pt x="1790344" y="761424"/>
                    </a:lnTo>
                    <a:lnTo>
                      <a:pt x="1790870" y="752206"/>
                    </a:lnTo>
                    <a:lnTo>
                      <a:pt x="1791388" y="742953"/>
                    </a:lnTo>
                    <a:lnTo>
                      <a:pt x="1791914" y="735396"/>
                    </a:lnTo>
                    <a:lnTo>
                      <a:pt x="1792431" y="730988"/>
                    </a:lnTo>
                    <a:lnTo>
                      <a:pt x="1792949" y="730620"/>
                    </a:lnTo>
                    <a:lnTo>
                      <a:pt x="1793475" y="734445"/>
                    </a:lnTo>
                    <a:lnTo>
                      <a:pt x="1793993" y="741860"/>
                    </a:lnTo>
                    <a:lnTo>
                      <a:pt x="1794519" y="751588"/>
                    </a:lnTo>
                    <a:lnTo>
                      <a:pt x="1795036" y="761875"/>
                    </a:lnTo>
                    <a:lnTo>
                      <a:pt x="1795554" y="770810"/>
                    </a:lnTo>
                    <a:lnTo>
                      <a:pt x="1796080" y="776655"/>
                    </a:lnTo>
                    <a:lnTo>
                      <a:pt x="1796598" y="778233"/>
                    </a:lnTo>
                    <a:lnTo>
                      <a:pt x="1797124" y="775110"/>
                    </a:lnTo>
                    <a:lnTo>
                      <a:pt x="1797642" y="767720"/>
                    </a:lnTo>
                    <a:lnTo>
                      <a:pt x="1798160" y="757283"/>
                    </a:lnTo>
                    <a:lnTo>
                      <a:pt x="1798686" y="745567"/>
                    </a:lnTo>
                    <a:lnTo>
                      <a:pt x="1799203" y="734562"/>
                    </a:lnTo>
                    <a:lnTo>
                      <a:pt x="1799729" y="726103"/>
                    </a:lnTo>
                    <a:lnTo>
                      <a:pt x="1800247" y="721585"/>
                    </a:lnTo>
                    <a:lnTo>
                      <a:pt x="1800765" y="721677"/>
                    </a:lnTo>
                    <a:lnTo>
                      <a:pt x="1801291" y="726195"/>
                    </a:lnTo>
                    <a:lnTo>
                      <a:pt x="1801809" y="734136"/>
                    </a:lnTo>
                    <a:lnTo>
                      <a:pt x="1802335" y="743855"/>
                    </a:lnTo>
                    <a:lnTo>
                      <a:pt x="1802852" y="753425"/>
                    </a:lnTo>
                    <a:lnTo>
                      <a:pt x="1803370" y="760965"/>
                    </a:lnTo>
                    <a:lnTo>
                      <a:pt x="1803896" y="765032"/>
                    </a:lnTo>
                    <a:lnTo>
                      <a:pt x="1804414" y="764823"/>
                    </a:lnTo>
                    <a:lnTo>
                      <a:pt x="1804940" y="760339"/>
                    </a:lnTo>
                    <a:lnTo>
                      <a:pt x="1805458" y="752347"/>
                    </a:lnTo>
                    <a:lnTo>
                      <a:pt x="1805976" y="742252"/>
                    </a:lnTo>
                    <a:lnTo>
                      <a:pt x="1806502" y="731747"/>
                    </a:lnTo>
                    <a:lnTo>
                      <a:pt x="1807019" y="722579"/>
                    </a:lnTo>
                    <a:lnTo>
                      <a:pt x="1807545" y="716183"/>
                    </a:lnTo>
                    <a:lnTo>
                      <a:pt x="1808063" y="713469"/>
                    </a:lnTo>
                    <a:lnTo>
                      <a:pt x="1808581" y="714613"/>
                    </a:lnTo>
                    <a:lnTo>
                      <a:pt x="1809107" y="718997"/>
                    </a:lnTo>
                    <a:lnTo>
                      <a:pt x="1809624" y="725443"/>
                    </a:lnTo>
                    <a:lnTo>
                      <a:pt x="1810151" y="732482"/>
                    </a:lnTo>
                    <a:lnTo>
                      <a:pt x="1810668" y="738670"/>
                    </a:lnTo>
                    <a:lnTo>
                      <a:pt x="1811186" y="742853"/>
                    </a:lnTo>
                    <a:lnTo>
                      <a:pt x="1811712" y="744298"/>
                    </a:lnTo>
                    <a:lnTo>
                      <a:pt x="1812230" y="742820"/>
                    </a:lnTo>
                    <a:lnTo>
                      <a:pt x="1812756" y="738820"/>
                    </a:lnTo>
                    <a:lnTo>
                      <a:pt x="1813274" y="733184"/>
                    </a:lnTo>
                    <a:lnTo>
                      <a:pt x="1813791" y="727021"/>
                    </a:lnTo>
                    <a:lnTo>
                      <a:pt x="1814317" y="721418"/>
                    </a:lnTo>
                    <a:lnTo>
                      <a:pt x="1814835" y="717310"/>
                    </a:lnTo>
                    <a:lnTo>
                      <a:pt x="1815361" y="715247"/>
                    </a:lnTo>
                    <a:lnTo>
                      <a:pt x="1815879" y="715306"/>
                    </a:lnTo>
                    <a:lnTo>
                      <a:pt x="1816397" y="717068"/>
                    </a:lnTo>
                    <a:lnTo>
                      <a:pt x="1816923" y="719765"/>
                    </a:lnTo>
                    <a:lnTo>
                      <a:pt x="1817440" y="722579"/>
                    </a:lnTo>
                    <a:lnTo>
                      <a:pt x="1817966" y="724817"/>
                    </a:lnTo>
                    <a:lnTo>
                      <a:pt x="1818484" y="726036"/>
                    </a:lnTo>
                    <a:lnTo>
                      <a:pt x="1819002" y="726086"/>
                    </a:lnTo>
                    <a:lnTo>
                      <a:pt x="1819528" y="725109"/>
                    </a:lnTo>
                    <a:lnTo>
                      <a:pt x="1820046" y="723581"/>
                    </a:lnTo>
                    <a:lnTo>
                      <a:pt x="1820572" y="722128"/>
                    </a:lnTo>
                    <a:lnTo>
                      <a:pt x="1821089" y="721335"/>
                    </a:lnTo>
                    <a:lnTo>
                      <a:pt x="1821607" y="721577"/>
                    </a:lnTo>
                    <a:lnTo>
                      <a:pt x="1822133" y="722896"/>
                    </a:lnTo>
                    <a:lnTo>
                      <a:pt x="1822651" y="725026"/>
                    </a:lnTo>
                    <a:lnTo>
                      <a:pt x="1823177" y="727480"/>
                    </a:lnTo>
                    <a:lnTo>
                      <a:pt x="1823695" y="729576"/>
                    </a:lnTo>
                    <a:lnTo>
                      <a:pt x="1824212" y="730654"/>
                    </a:lnTo>
                    <a:lnTo>
                      <a:pt x="1824738" y="730244"/>
                    </a:lnTo>
                    <a:lnTo>
                      <a:pt x="1825256" y="728274"/>
                    </a:lnTo>
                    <a:lnTo>
                      <a:pt x="1825782" y="725034"/>
                    </a:lnTo>
                    <a:lnTo>
                      <a:pt x="1826300" y="721176"/>
                    </a:lnTo>
                    <a:lnTo>
                      <a:pt x="1826818" y="717560"/>
                    </a:lnTo>
                    <a:lnTo>
                      <a:pt x="1827344" y="715147"/>
                    </a:lnTo>
                    <a:lnTo>
                      <a:pt x="1827861" y="714813"/>
                    </a:lnTo>
                    <a:lnTo>
                      <a:pt x="1828388" y="717059"/>
                    </a:lnTo>
                    <a:lnTo>
                      <a:pt x="1828905" y="721811"/>
                    </a:lnTo>
                    <a:lnTo>
                      <a:pt x="1829423" y="728441"/>
                    </a:lnTo>
                    <a:lnTo>
                      <a:pt x="1829949" y="735897"/>
                    </a:lnTo>
                    <a:lnTo>
                      <a:pt x="1830467" y="742903"/>
                    </a:lnTo>
                    <a:lnTo>
                      <a:pt x="1830993" y="748223"/>
                    </a:lnTo>
                    <a:lnTo>
                      <a:pt x="1831510" y="750836"/>
                    </a:lnTo>
                    <a:lnTo>
                      <a:pt x="1832028" y="750168"/>
                    </a:lnTo>
                    <a:lnTo>
                      <a:pt x="1832554" y="746277"/>
                    </a:lnTo>
                    <a:lnTo>
                      <a:pt x="1833072" y="739822"/>
                    </a:lnTo>
                    <a:lnTo>
                      <a:pt x="1833598" y="732006"/>
                    </a:lnTo>
                    <a:lnTo>
                      <a:pt x="1834116" y="724358"/>
                    </a:lnTo>
                    <a:lnTo>
                      <a:pt x="1834633" y="718504"/>
                    </a:lnTo>
                    <a:lnTo>
                      <a:pt x="1835160" y="715807"/>
                    </a:lnTo>
                    <a:lnTo>
                      <a:pt x="1835677" y="717118"/>
                    </a:lnTo>
                    <a:lnTo>
                      <a:pt x="1836203" y="722462"/>
                    </a:lnTo>
                    <a:lnTo>
                      <a:pt x="1836721" y="731113"/>
                    </a:lnTo>
                    <a:lnTo>
                      <a:pt x="1837239" y="741668"/>
                    </a:lnTo>
                    <a:lnTo>
                      <a:pt x="1837765" y="752414"/>
                    </a:lnTo>
                    <a:lnTo>
                      <a:pt x="1838283" y="761533"/>
                    </a:lnTo>
                    <a:lnTo>
                      <a:pt x="1838809" y="767495"/>
                    </a:lnTo>
                    <a:lnTo>
                      <a:pt x="1839326" y="769282"/>
                    </a:lnTo>
                    <a:lnTo>
                      <a:pt x="1839844" y="766610"/>
                    </a:lnTo>
                    <a:lnTo>
                      <a:pt x="1840370" y="760013"/>
                    </a:lnTo>
                    <a:lnTo>
                      <a:pt x="1840888" y="750744"/>
                    </a:lnTo>
                    <a:lnTo>
                      <a:pt x="1841414" y="740565"/>
                    </a:lnTo>
                    <a:lnTo>
                      <a:pt x="1841932" y="731422"/>
                    </a:lnTo>
                    <a:lnTo>
                      <a:pt x="1842449" y="725101"/>
                    </a:lnTo>
                    <a:lnTo>
                      <a:pt x="1842976" y="722829"/>
                    </a:lnTo>
                    <a:lnTo>
                      <a:pt x="1843493" y="725126"/>
                    </a:lnTo>
                    <a:lnTo>
                      <a:pt x="1844019" y="731631"/>
                    </a:lnTo>
                    <a:lnTo>
                      <a:pt x="1844537" y="741250"/>
                    </a:lnTo>
                    <a:lnTo>
                      <a:pt x="1845055" y="752306"/>
                    </a:lnTo>
                    <a:lnTo>
                      <a:pt x="1845581" y="762877"/>
                    </a:lnTo>
                    <a:lnTo>
                      <a:pt x="1846098" y="771152"/>
                    </a:lnTo>
                    <a:lnTo>
                      <a:pt x="1846624" y="775728"/>
                    </a:lnTo>
                    <a:lnTo>
                      <a:pt x="1847142" y="775912"/>
                    </a:lnTo>
                    <a:lnTo>
                      <a:pt x="1847660" y="771812"/>
                    </a:lnTo>
                    <a:lnTo>
                      <a:pt x="1848186" y="764305"/>
                    </a:lnTo>
                    <a:lnTo>
                      <a:pt x="1848704" y="754869"/>
                    </a:lnTo>
                    <a:lnTo>
                      <a:pt x="1849230" y="745241"/>
                    </a:lnTo>
                    <a:lnTo>
                      <a:pt x="1849747" y="737133"/>
                    </a:lnTo>
                    <a:lnTo>
                      <a:pt x="1850265" y="731898"/>
                    </a:lnTo>
                    <a:lnTo>
                      <a:pt x="1850791" y="730370"/>
                    </a:lnTo>
                    <a:lnTo>
                      <a:pt x="1851309" y="732699"/>
                    </a:lnTo>
                    <a:lnTo>
                      <a:pt x="1851835" y="738319"/>
                    </a:lnTo>
                    <a:lnTo>
                      <a:pt x="1852353" y="746043"/>
                    </a:lnTo>
                    <a:lnTo>
                      <a:pt x="1852871" y="754343"/>
                    </a:lnTo>
                    <a:lnTo>
                      <a:pt x="1853397" y="761633"/>
                    </a:lnTo>
                    <a:lnTo>
                      <a:pt x="1853914" y="766643"/>
                    </a:lnTo>
                    <a:lnTo>
                      <a:pt x="1854440" y="768572"/>
                    </a:lnTo>
                    <a:lnTo>
                      <a:pt x="1854958" y="767228"/>
                    </a:lnTo>
                    <a:lnTo>
                      <a:pt x="1855476" y="763053"/>
                    </a:lnTo>
                    <a:lnTo>
                      <a:pt x="1856002" y="756982"/>
                    </a:lnTo>
                    <a:lnTo>
                      <a:pt x="1856519" y="750193"/>
                    </a:lnTo>
                    <a:lnTo>
                      <a:pt x="1857046" y="743872"/>
                    </a:lnTo>
                    <a:lnTo>
                      <a:pt x="1857563" y="738995"/>
                    </a:lnTo>
                    <a:lnTo>
                      <a:pt x="1858081" y="736223"/>
                    </a:lnTo>
                    <a:lnTo>
                      <a:pt x="1858607" y="735789"/>
                    </a:lnTo>
                    <a:lnTo>
                      <a:pt x="1859125" y="737451"/>
                    </a:lnTo>
                    <a:lnTo>
                      <a:pt x="1859651" y="740540"/>
                    </a:lnTo>
                    <a:lnTo>
                      <a:pt x="1860169" y="744106"/>
                    </a:lnTo>
                    <a:lnTo>
                      <a:pt x="1860686" y="747262"/>
                    </a:lnTo>
                    <a:lnTo>
                      <a:pt x="1861212" y="749316"/>
                    </a:lnTo>
                    <a:lnTo>
                      <a:pt x="1861730" y="749918"/>
                    </a:lnTo>
                    <a:lnTo>
                      <a:pt x="1862256" y="749058"/>
                    </a:lnTo>
                    <a:lnTo>
                      <a:pt x="1862774" y="747054"/>
                    </a:lnTo>
                    <a:lnTo>
                      <a:pt x="1863292" y="744490"/>
                    </a:lnTo>
                    <a:lnTo>
                      <a:pt x="1863818" y="742010"/>
                    </a:lnTo>
                    <a:lnTo>
                      <a:pt x="1864335" y="740156"/>
                    </a:lnTo>
                    <a:lnTo>
                      <a:pt x="1864861" y="739171"/>
                    </a:lnTo>
                    <a:lnTo>
                      <a:pt x="1865379" y="739062"/>
                    </a:lnTo>
                    <a:lnTo>
                      <a:pt x="1865897" y="739572"/>
                    </a:lnTo>
                    <a:lnTo>
                      <a:pt x="1866423" y="740265"/>
                    </a:lnTo>
                    <a:lnTo>
                      <a:pt x="1866941" y="740565"/>
                    </a:lnTo>
                    <a:lnTo>
                      <a:pt x="1867467" y="739972"/>
                    </a:lnTo>
                    <a:lnTo>
                      <a:pt x="1867984" y="738219"/>
                    </a:lnTo>
                    <a:lnTo>
                      <a:pt x="1868502" y="735413"/>
                    </a:lnTo>
                    <a:lnTo>
                      <a:pt x="1869028" y="731965"/>
                    </a:lnTo>
                    <a:lnTo>
                      <a:pt x="1869546" y="728499"/>
                    </a:lnTo>
                    <a:lnTo>
                      <a:pt x="1870072" y="725727"/>
                    </a:lnTo>
                    <a:lnTo>
                      <a:pt x="1870590" y="724349"/>
                    </a:lnTo>
                    <a:lnTo>
                      <a:pt x="1871107" y="724850"/>
                    </a:lnTo>
                    <a:lnTo>
                      <a:pt x="1871633" y="727347"/>
                    </a:lnTo>
                    <a:lnTo>
                      <a:pt x="1872151" y="731464"/>
                    </a:lnTo>
                    <a:lnTo>
                      <a:pt x="1872677" y="736390"/>
                    </a:lnTo>
                    <a:lnTo>
                      <a:pt x="1873195" y="741083"/>
                    </a:lnTo>
                    <a:lnTo>
                      <a:pt x="1873713" y="744457"/>
                    </a:lnTo>
                    <a:lnTo>
                      <a:pt x="1874239" y="745592"/>
                    </a:lnTo>
                    <a:lnTo>
                      <a:pt x="1874757" y="743922"/>
                    </a:lnTo>
                    <a:lnTo>
                      <a:pt x="1875283" y="739438"/>
                    </a:lnTo>
                    <a:lnTo>
                      <a:pt x="1875800" y="732749"/>
                    </a:lnTo>
                    <a:lnTo>
                      <a:pt x="1876318" y="724934"/>
                    </a:lnTo>
                    <a:lnTo>
                      <a:pt x="1876844" y="717343"/>
                    </a:lnTo>
                    <a:lnTo>
                      <a:pt x="1877362" y="711356"/>
                    </a:lnTo>
                    <a:lnTo>
                      <a:pt x="1877888" y="708183"/>
                    </a:lnTo>
                    <a:lnTo>
                      <a:pt x="1878405" y="708609"/>
                    </a:lnTo>
                    <a:lnTo>
                      <a:pt x="1878923" y="712751"/>
                    </a:lnTo>
                    <a:lnTo>
                      <a:pt x="1879449" y="720007"/>
                    </a:lnTo>
                    <a:lnTo>
                      <a:pt x="1879967" y="729117"/>
                    </a:lnTo>
                    <a:lnTo>
                      <a:pt x="1880493" y="738403"/>
                    </a:lnTo>
                    <a:lnTo>
                      <a:pt x="1881011" y="746143"/>
                    </a:lnTo>
                    <a:lnTo>
                      <a:pt x="1881528" y="750836"/>
                    </a:lnTo>
                    <a:lnTo>
                      <a:pt x="1882055" y="751487"/>
                    </a:lnTo>
                    <a:lnTo>
                      <a:pt x="1882572" y="747880"/>
                    </a:lnTo>
                    <a:lnTo>
                      <a:pt x="1883098" y="740557"/>
                    </a:lnTo>
                    <a:lnTo>
                      <a:pt x="1883616" y="730812"/>
                    </a:lnTo>
                    <a:lnTo>
                      <a:pt x="1884134" y="720383"/>
                    </a:lnTo>
                    <a:lnTo>
                      <a:pt x="1884660" y="711156"/>
                    </a:lnTo>
                    <a:lnTo>
                      <a:pt x="1885178" y="704851"/>
                    </a:lnTo>
                    <a:lnTo>
                      <a:pt x="1885704" y="702714"/>
                    </a:lnTo>
                    <a:lnTo>
                      <a:pt x="1886221" y="705202"/>
                    </a:lnTo>
                    <a:lnTo>
                      <a:pt x="1886739" y="711957"/>
                    </a:lnTo>
                    <a:lnTo>
                      <a:pt x="1887265" y="721794"/>
                    </a:lnTo>
                    <a:lnTo>
                      <a:pt x="1887783" y="732992"/>
                    </a:lnTo>
                    <a:lnTo>
                      <a:pt x="1888309" y="743563"/>
                    </a:lnTo>
                    <a:lnTo>
                      <a:pt x="1888827" y="751663"/>
                    </a:lnTo>
                    <a:lnTo>
                      <a:pt x="1889344" y="755888"/>
                    </a:lnTo>
                    <a:lnTo>
                      <a:pt x="1889870" y="755562"/>
                    </a:lnTo>
                    <a:lnTo>
                      <a:pt x="1890388" y="750861"/>
                    </a:lnTo>
                    <a:lnTo>
                      <a:pt x="1890914" y="742736"/>
                    </a:lnTo>
                    <a:lnTo>
                      <a:pt x="1891432" y="732775"/>
                    </a:lnTo>
                    <a:lnTo>
                      <a:pt x="1891950" y="722854"/>
                    </a:lnTo>
                    <a:lnTo>
                      <a:pt x="1892476" y="714813"/>
                    </a:lnTo>
                    <a:lnTo>
                      <a:pt x="1892993" y="710104"/>
                    </a:lnTo>
                    <a:lnTo>
                      <a:pt x="1893519" y="709511"/>
                    </a:lnTo>
                    <a:lnTo>
                      <a:pt x="1894037" y="713093"/>
                    </a:lnTo>
                    <a:lnTo>
                      <a:pt x="1894555" y="720149"/>
                    </a:lnTo>
                    <a:lnTo>
                      <a:pt x="1895081" y="729368"/>
                    </a:lnTo>
                    <a:lnTo>
                      <a:pt x="1895599" y="739087"/>
                    </a:lnTo>
                    <a:lnTo>
                      <a:pt x="1896125" y="747596"/>
                    </a:lnTo>
                    <a:lnTo>
                      <a:pt x="1896642" y="753508"/>
                    </a:lnTo>
                    <a:lnTo>
                      <a:pt x="1897160" y="755955"/>
                    </a:lnTo>
                    <a:lnTo>
                      <a:pt x="1897686" y="754736"/>
                    </a:lnTo>
                    <a:lnTo>
                      <a:pt x="1898204" y="750335"/>
                    </a:lnTo>
                    <a:lnTo>
                      <a:pt x="1898730" y="743805"/>
                    </a:lnTo>
                    <a:lnTo>
                      <a:pt x="1899248" y="736524"/>
                    </a:lnTo>
                    <a:lnTo>
                      <a:pt x="1899766" y="729927"/>
                    </a:lnTo>
                    <a:lnTo>
                      <a:pt x="1900291" y="725176"/>
                    </a:lnTo>
                    <a:lnTo>
                      <a:pt x="1900809" y="723005"/>
                    </a:lnTo>
                    <a:lnTo>
                      <a:pt x="1901335" y="723656"/>
                    </a:lnTo>
                    <a:lnTo>
                      <a:pt x="1901853" y="726829"/>
                    </a:lnTo>
                    <a:lnTo>
                      <a:pt x="1902371" y="731756"/>
                    </a:lnTo>
                    <a:lnTo>
                      <a:pt x="1902897" y="737392"/>
                    </a:lnTo>
                    <a:lnTo>
                      <a:pt x="1903414" y="742628"/>
                    </a:lnTo>
                    <a:lnTo>
                      <a:pt x="1903941" y="746552"/>
                    </a:lnTo>
                    <a:lnTo>
                      <a:pt x="1904458" y="748657"/>
                    </a:lnTo>
                    <a:lnTo>
                      <a:pt x="1904976" y="748799"/>
                    </a:lnTo>
                    <a:lnTo>
                      <a:pt x="1905502" y="747262"/>
                    </a:lnTo>
                    <a:lnTo>
                      <a:pt x="1906020" y="744624"/>
                    </a:lnTo>
                    <a:lnTo>
                      <a:pt x="1906546" y="741651"/>
                    </a:lnTo>
                    <a:lnTo>
                      <a:pt x="1907064" y="739104"/>
                    </a:lnTo>
                    <a:lnTo>
                      <a:pt x="1907581" y="737501"/>
                    </a:lnTo>
                    <a:lnTo>
                      <a:pt x="1908107" y="737016"/>
                    </a:lnTo>
                    <a:lnTo>
                      <a:pt x="1908625" y="737576"/>
                    </a:lnTo>
                    <a:lnTo>
                      <a:pt x="1909151" y="738829"/>
                    </a:lnTo>
                    <a:lnTo>
                      <a:pt x="1909669" y="740256"/>
                    </a:lnTo>
                    <a:lnTo>
                      <a:pt x="1910187" y="741292"/>
                    </a:lnTo>
                    <a:lnTo>
                      <a:pt x="1910713" y="741501"/>
                    </a:lnTo>
                    <a:lnTo>
                      <a:pt x="1911230" y="740716"/>
                    </a:lnTo>
                    <a:lnTo>
                      <a:pt x="1911757" y="739121"/>
                    </a:lnTo>
                    <a:lnTo>
                      <a:pt x="1912274" y="737142"/>
                    </a:lnTo>
                    <a:lnTo>
                      <a:pt x="1912792" y="735346"/>
                    </a:lnTo>
                    <a:lnTo>
                      <a:pt x="1913318" y="734286"/>
                    </a:lnTo>
                    <a:lnTo>
                      <a:pt x="1913836" y="734445"/>
                    </a:lnTo>
                    <a:lnTo>
                      <a:pt x="1914362" y="736065"/>
                    </a:lnTo>
                    <a:lnTo>
                      <a:pt x="1914879" y="738995"/>
                    </a:lnTo>
                    <a:lnTo>
                      <a:pt x="1915397" y="742678"/>
                    </a:lnTo>
                    <a:lnTo>
                      <a:pt x="1915923" y="746319"/>
                    </a:lnTo>
                    <a:lnTo>
                      <a:pt x="1916441" y="749041"/>
                    </a:lnTo>
                    <a:lnTo>
                      <a:pt x="1916967" y="750085"/>
                    </a:lnTo>
                    <a:lnTo>
                      <a:pt x="1917485" y="748949"/>
                    </a:lnTo>
                    <a:lnTo>
                      <a:pt x="1918002" y="745509"/>
                    </a:lnTo>
                    <a:lnTo>
                      <a:pt x="1918528" y="740164"/>
                    </a:lnTo>
                    <a:lnTo>
                      <a:pt x="1919046" y="733760"/>
                    </a:lnTo>
                    <a:lnTo>
                      <a:pt x="1919572" y="727439"/>
                    </a:lnTo>
                    <a:lnTo>
                      <a:pt x="1920090" y="722379"/>
                    </a:lnTo>
                    <a:lnTo>
                      <a:pt x="1920608" y="719615"/>
                    </a:lnTo>
                    <a:lnTo>
                      <a:pt x="1921134" y="719815"/>
                    </a:lnTo>
                    <a:lnTo>
                      <a:pt x="1921652" y="723155"/>
                    </a:lnTo>
                    <a:lnTo>
                      <a:pt x="1922178" y="729184"/>
                    </a:lnTo>
                    <a:lnTo>
                      <a:pt x="1922695" y="736816"/>
                    </a:lnTo>
                    <a:lnTo>
                      <a:pt x="1923213" y="744607"/>
                    </a:lnTo>
                    <a:lnTo>
                      <a:pt x="1923739" y="751028"/>
                    </a:lnTo>
                    <a:lnTo>
                      <a:pt x="1924257" y="754744"/>
                    </a:lnTo>
                    <a:lnTo>
                      <a:pt x="1924783" y="754886"/>
                    </a:lnTo>
                    <a:lnTo>
                      <a:pt x="1925300" y="751187"/>
                    </a:lnTo>
                    <a:lnTo>
                      <a:pt x="1925818" y="744114"/>
                    </a:lnTo>
                    <a:lnTo>
                      <a:pt x="1926344" y="734779"/>
                    </a:lnTo>
                    <a:lnTo>
                      <a:pt x="1926862" y="724775"/>
                    </a:lnTo>
                    <a:lnTo>
                      <a:pt x="1927388" y="715840"/>
                    </a:lnTo>
                    <a:lnTo>
                      <a:pt x="1927906" y="709569"/>
                    </a:lnTo>
                    <a:lnTo>
                      <a:pt x="1928423" y="707131"/>
                    </a:lnTo>
                    <a:lnTo>
                      <a:pt x="1928950" y="709026"/>
                    </a:lnTo>
                    <a:lnTo>
                      <a:pt x="1929467" y="714930"/>
                    </a:lnTo>
                    <a:lnTo>
                      <a:pt x="1929993" y="723773"/>
                    </a:lnTo>
                    <a:lnTo>
                      <a:pt x="1930511" y="733885"/>
                    </a:lnTo>
                    <a:lnTo>
                      <a:pt x="1931029" y="743396"/>
                    </a:lnTo>
                    <a:lnTo>
                      <a:pt x="1931555" y="750510"/>
                    </a:lnTo>
                    <a:lnTo>
                      <a:pt x="1932073" y="753892"/>
                    </a:lnTo>
                    <a:lnTo>
                      <a:pt x="1932599" y="752857"/>
                    </a:lnTo>
                    <a:lnTo>
                      <a:pt x="1933116" y="747504"/>
                    </a:lnTo>
                    <a:lnTo>
                      <a:pt x="1933634" y="738778"/>
                    </a:lnTo>
                    <a:lnTo>
                      <a:pt x="1934160" y="728199"/>
                    </a:lnTo>
                    <a:lnTo>
                      <a:pt x="1934678" y="717636"/>
                    </a:lnTo>
                    <a:lnTo>
                      <a:pt x="1935204" y="708935"/>
                    </a:lnTo>
                    <a:lnTo>
                      <a:pt x="1935722" y="703582"/>
                    </a:lnTo>
                    <a:lnTo>
                      <a:pt x="1936239" y="702446"/>
                    </a:lnTo>
                    <a:lnTo>
                      <a:pt x="1936765" y="705603"/>
                    </a:lnTo>
                    <a:lnTo>
                      <a:pt x="1937283" y="712358"/>
                    </a:lnTo>
                    <a:lnTo>
                      <a:pt x="1937809" y="721393"/>
                    </a:lnTo>
                    <a:lnTo>
                      <a:pt x="1938327" y="731004"/>
                    </a:lnTo>
                    <a:lnTo>
                      <a:pt x="1938845" y="739405"/>
                    </a:lnTo>
                    <a:lnTo>
                      <a:pt x="1939371" y="745091"/>
                    </a:lnTo>
                    <a:lnTo>
                      <a:pt x="1939888" y="747087"/>
                    </a:lnTo>
                    <a:lnTo>
                      <a:pt x="1940414" y="745158"/>
                    </a:lnTo>
                    <a:lnTo>
                      <a:pt x="1940932" y="739764"/>
                    </a:lnTo>
                    <a:lnTo>
                      <a:pt x="1941450" y="732015"/>
                    </a:lnTo>
                    <a:lnTo>
                      <a:pt x="1941976" y="723397"/>
                    </a:lnTo>
                    <a:lnTo>
                      <a:pt x="1942494" y="715481"/>
                    </a:lnTo>
                    <a:lnTo>
                      <a:pt x="1943020" y="709619"/>
                    </a:lnTo>
                    <a:lnTo>
                      <a:pt x="1943538" y="706663"/>
                    </a:lnTo>
                    <a:lnTo>
                      <a:pt x="1944055" y="706931"/>
                    </a:lnTo>
                    <a:lnTo>
                      <a:pt x="1944581" y="710154"/>
                    </a:lnTo>
                    <a:lnTo>
                      <a:pt x="1945099" y="715565"/>
                    </a:lnTo>
                    <a:lnTo>
                      <a:pt x="1945625" y="722028"/>
                    </a:lnTo>
                    <a:lnTo>
                      <a:pt x="1946143" y="728249"/>
                    </a:lnTo>
                    <a:lnTo>
                      <a:pt x="1946661" y="733075"/>
                    </a:lnTo>
                    <a:lnTo>
                      <a:pt x="1947186" y="735747"/>
                    </a:lnTo>
                    <a:lnTo>
                      <a:pt x="1947704" y="735989"/>
                    </a:lnTo>
                    <a:lnTo>
                      <a:pt x="1948230" y="734010"/>
                    </a:lnTo>
                    <a:lnTo>
                      <a:pt x="1948748" y="730453"/>
                    </a:lnTo>
                    <a:lnTo>
                      <a:pt x="1949266" y="726195"/>
                    </a:lnTo>
                    <a:lnTo>
                      <a:pt x="1949792" y="722161"/>
                    </a:lnTo>
                    <a:lnTo>
                      <a:pt x="1950309" y="719114"/>
                    </a:lnTo>
                    <a:lnTo>
                      <a:pt x="1950836" y="717477"/>
                    </a:lnTo>
                    <a:lnTo>
                      <a:pt x="1951353" y="717318"/>
                    </a:lnTo>
                    <a:lnTo>
                      <a:pt x="1951871" y="718421"/>
                    </a:lnTo>
                    <a:lnTo>
                      <a:pt x="1952397" y="720341"/>
                    </a:lnTo>
                    <a:lnTo>
                      <a:pt x="1952915" y="722479"/>
                    </a:lnTo>
                    <a:lnTo>
                      <a:pt x="1953441" y="724232"/>
                    </a:lnTo>
                    <a:lnTo>
                      <a:pt x="1953959" y="725151"/>
                    </a:lnTo>
                    <a:lnTo>
                      <a:pt x="1954476" y="725126"/>
                    </a:lnTo>
                    <a:lnTo>
                      <a:pt x="1955002" y="724349"/>
                    </a:lnTo>
                    <a:lnTo>
                      <a:pt x="1955520" y="723239"/>
                    </a:lnTo>
                    <a:lnTo>
                      <a:pt x="1956046" y="722278"/>
                    </a:lnTo>
                    <a:lnTo>
                      <a:pt x="1956564" y="721928"/>
                    </a:lnTo>
                    <a:lnTo>
                      <a:pt x="1957081" y="722529"/>
                    </a:lnTo>
                    <a:lnTo>
                      <a:pt x="1957608" y="724149"/>
                    </a:lnTo>
                    <a:lnTo>
                      <a:pt x="1958125" y="726529"/>
                    </a:lnTo>
                    <a:lnTo>
                      <a:pt x="1958652" y="729126"/>
                    </a:lnTo>
                    <a:lnTo>
                      <a:pt x="1959169" y="731255"/>
                    </a:lnTo>
                    <a:lnTo>
                      <a:pt x="1959687" y="732315"/>
                    </a:lnTo>
                    <a:lnTo>
                      <a:pt x="1960213" y="731839"/>
                    </a:lnTo>
                    <a:lnTo>
                      <a:pt x="1960731" y="729668"/>
                    </a:lnTo>
                    <a:lnTo>
                      <a:pt x="1961257" y="726002"/>
                    </a:lnTo>
                    <a:lnTo>
                      <a:pt x="1961774" y="721460"/>
                    </a:lnTo>
                    <a:lnTo>
                      <a:pt x="1962292" y="716967"/>
                    </a:lnTo>
                    <a:lnTo>
                      <a:pt x="1962818" y="713485"/>
                    </a:lnTo>
                    <a:lnTo>
                      <a:pt x="1963336" y="711832"/>
                    </a:lnTo>
                    <a:lnTo>
                      <a:pt x="1963862" y="712517"/>
                    </a:lnTo>
                    <a:lnTo>
                      <a:pt x="1964380" y="715673"/>
                    </a:lnTo>
                    <a:lnTo>
                      <a:pt x="1964897" y="720984"/>
                    </a:lnTo>
                    <a:lnTo>
                      <a:pt x="1965423" y="727631"/>
                    </a:lnTo>
                    <a:lnTo>
                      <a:pt x="1965941" y="734420"/>
                    </a:lnTo>
                    <a:lnTo>
                      <a:pt x="1966467" y="740014"/>
                    </a:lnTo>
                    <a:lnTo>
                      <a:pt x="1966985" y="743254"/>
                    </a:lnTo>
                    <a:lnTo>
                      <a:pt x="1967503" y="743388"/>
                    </a:lnTo>
                    <a:lnTo>
                      <a:pt x="1968029" y="740198"/>
                    </a:lnTo>
                    <a:lnTo>
                      <a:pt x="1968547" y="734119"/>
                    </a:lnTo>
                    <a:lnTo>
                      <a:pt x="1969072" y="726161"/>
                    </a:lnTo>
                    <a:lnTo>
                      <a:pt x="1969590" y="717761"/>
                    </a:lnTo>
                    <a:lnTo>
                      <a:pt x="1970108" y="710479"/>
                    </a:lnTo>
                    <a:lnTo>
                      <a:pt x="1970634" y="705661"/>
                    </a:lnTo>
                    <a:lnTo>
                      <a:pt x="1971152" y="704258"/>
                    </a:lnTo>
                    <a:lnTo>
                      <a:pt x="1971678" y="706663"/>
                    </a:lnTo>
                    <a:lnTo>
                      <a:pt x="1972195" y="712592"/>
                    </a:lnTo>
                    <a:lnTo>
                      <a:pt x="1972713" y="721101"/>
                    </a:lnTo>
                    <a:lnTo>
                      <a:pt x="1973239" y="730679"/>
                    </a:lnTo>
                    <a:lnTo>
                      <a:pt x="1973757" y="739572"/>
                    </a:lnTo>
                    <a:lnTo>
                      <a:pt x="1974283" y="746127"/>
                    </a:lnTo>
                    <a:lnTo>
                      <a:pt x="1974801" y="749124"/>
                    </a:lnTo>
                    <a:lnTo>
                      <a:pt x="1975319" y="747964"/>
                    </a:lnTo>
                    <a:lnTo>
                      <a:pt x="1975845" y="742820"/>
                    </a:lnTo>
                    <a:lnTo>
                      <a:pt x="1976362" y="734587"/>
                    </a:lnTo>
                    <a:lnTo>
                      <a:pt x="1976888" y="724742"/>
                    </a:lnTo>
                    <a:lnTo>
                      <a:pt x="1977406" y="715047"/>
                    </a:lnTo>
                    <a:lnTo>
                      <a:pt x="1977924" y="707231"/>
                    </a:lnTo>
                    <a:lnTo>
                      <a:pt x="1978450" y="702680"/>
                    </a:lnTo>
                    <a:lnTo>
                      <a:pt x="1978968" y="702179"/>
                    </a:lnTo>
                    <a:lnTo>
                      <a:pt x="1979494" y="705795"/>
                    </a:lnTo>
                    <a:lnTo>
                      <a:pt x="1980011" y="712834"/>
                    </a:lnTo>
                    <a:lnTo>
                      <a:pt x="1980529" y="721969"/>
                    </a:lnTo>
                    <a:lnTo>
                      <a:pt x="1981055" y="731514"/>
                    </a:lnTo>
                    <a:lnTo>
                      <a:pt x="1981573" y="739747"/>
                    </a:lnTo>
                    <a:lnTo>
                      <a:pt x="1982099" y="745233"/>
                    </a:lnTo>
                    <a:lnTo>
                      <a:pt x="1982617" y="747012"/>
                    </a:lnTo>
                    <a:lnTo>
                      <a:pt x="1983134" y="744857"/>
                    </a:lnTo>
                    <a:lnTo>
                      <a:pt x="1983660" y="739229"/>
                    </a:lnTo>
                    <a:lnTo>
                      <a:pt x="1984178" y="731205"/>
                    </a:lnTo>
                    <a:lnTo>
                      <a:pt x="1984704" y="722295"/>
                    </a:lnTo>
                    <a:lnTo>
                      <a:pt x="1985222" y="714120"/>
                    </a:lnTo>
                    <a:lnTo>
                      <a:pt x="1985740" y="708100"/>
                    </a:lnTo>
                    <a:lnTo>
                      <a:pt x="1986266" y="705194"/>
                    </a:lnTo>
                    <a:lnTo>
                      <a:pt x="1986783" y="705736"/>
                    </a:lnTo>
                    <a:lnTo>
                      <a:pt x="1987309" y="709386"/>
                    </a:lnTo>
                    <a:lnTo>
                      <a:pt x="1987827" y="715306"/>
                    </a:lnTo>
                    <a:lnTo>
                      <a:pt x="1988345" y="722295"/>
                    </a:lnTo>
                    <a:lnTo>
                      <a:pt x="1988871" y="729017"/>
                    </a:lnTo>
                    <a:lnTo>
                      <a:pt x="1989389" y="734261"/>
                    </a:lnTo>
                    <a:lnTo>
                      <a:pt x="1989915" y="737150"/>
                    </a:lnTo>
                    <a:lnTo>
                      <a:pt x="1990433" y="737309"/>
                    </a:lnTo>
                    <a:lnTo>
                      <a:pt x="1990950" y="734887"/>
                    </a:lnTo>
                    <a:lnTo>
                      <a:pt x="1991476" y="730495"/>
                    </a:lnTo>
                    <a:lnTo>
                      <a:pt x="1991994" y="725084"/>
                    </a:lnTo>
                    <a:lnTo>
                      <a:pt x="1992520" y="719740"/>
                    </a:lnTo>
                    <a:lnTo>
                      <a:pt x="1993038" y="715456"/>
                    </a:lnTo>
                    <a:lnTo>
                      <a:pt x="1993555" y="712884"/>
                    </a:lnTo>
                    <a:lnTo>
                      <a:pt x="1994081" y="712216"/>
                    </a:lnTo>
                    <a:lnTo>
                      <a:pt x="1994599" y="713277"/>
                    </a:lnTo>
                    <a:lnTo>
                      <a:pt x="1995125" y="715548"/>
                    </a:lnTo>
                    <a:lnTo>
                      <a:pt x="1995643" y="718395"/>
                    </a:lnTo>
                    <a:lnTo>
                      <a:pt x="1996161" y="721101"/>
                    </a:lnTo>
                    <a:lnTo>
                      <a:pt x="1996687" y="723038"/>
                    </a:lnTo>
                    <a:lnTo>
                      <a:pt x="1997204" y="723848"/>
                    </a:lnTo>
                    <a:lnTo>
                      <a:pt x="1997731" y="723514"/>
                    </a:lnTo>
                    <a:lnTo>
                      <a:pt x="1998248" y="722303"/>
                    </a:lnTo>
                    <a:lnTo>
                      <a:pt x="1998766" y="720675"/>
                    </a:lnTo>
                    <a:lnTo>
                      <a:pt x="1999292" y="719147"/>
                    </a:lnTo>
                    <a:lnTo>
                      <a:pt x="1999810" y="718170"/>
                    </a:lnTo>
                    <a:lnTo>
                      <a:pt x="2000336" y="718045"/>
                    </a:lnTo>
                    <a:lnTo>
                      <a:pt x="2000854" y="718771"/>
                    </a:lnTo>
                    <a:lnTo>
                      <a:pt x="2001371" y="720040"/>
                    </a:lnTo>
                    <a:lnTo>
                      <a:pt x="2001897" y="721335"/>
                    </a:lnTo>
                    <a:lnTo>
                      <a:pt x="2002415" y="722111"/>
                    </a:lnTo>
                    <a:lnTo>
                      <a:pt x="2002941" y="721936"/>
                    </a:lnTo>
                    <a:lnTo>
                      <a:pt x="2003459" y="720550"/>
                    </a:lnTo>
                    <a:lnTo>
                      <a:pt x="2003976" y="717970"/>
                    </a:lnTo>
                    <a:lnTo>
                      <a:pt x="2004503" y="714538"/>
                    </a:lnTo>
                    <a:lnTo>
                      <a:pt x="2005020" y="710897"/>
                    </a:lnTo>
                    <a:lnTo>
                      <a:pt x="2005546" y="707866"/>
                    </a:lnTo>
                    <a:lnTo>
                      <a:pt x="2006064" y="706204"/>
                    </a:lnTo>
                    <a:lnTo>
                      <a:pt x="2006582" y="706396"/>
                    </a:lnTo>
                    <a:lnTo>
                      <a:pt x="2007108" y="708584"/>
                    </a:lnTo>
                    <a:lnTo>
                      <a:pt x="2007626" y="712525"/>
                    </a:lnTo>
                    <a:lnTo>
                      <a:pt x="2008152" y="717594"/>
                    </a:lnTo>
                    <a:lnTo>
                      <a:pt x="2008669" y="722838"/>
                    </a:lnTo>
                    <a:lnTo>
                      <a:pt x="2009187" y="727147"/>
                    </a:lnTo>
                    <a:lnTo>
                      <a:pt x="2009713" y="729510"/>
                    </a:lnTo>
                    <a:lnTo>
                      <a:pt x="2010231" y="729259"/>
                    </a:lnTo>
                    <a:lnTo>
                      <a:pt x="2010757" y="726211"/>
                    </a:lnTo>
                    <a:lnTo>
                      <a:pt x="2011275" y="720675"/>
                    </a:lnTo>
                    <a:lnTo>
                      <a:pt x="2011792" y="713469"/>
                    </a:lnTo>
                    <a:lnTo>
                      <a:pt x="2012319" y="705853"/>
                    </a:lnTo>
                    <a:lnTo>
                      <a:pt x="2012836" y="699265"/>
                    </a:lnTo>
                    <a:lnTo>
                      <a:pt x="2013362" y="694981"/>
                    </a:lnTo>
                    <a:lnTo>
                      <a:pt x="2013880" y="693854"/>
                    </a:lnTo>
                    <a:lnTo>
                      <a:pt x="2014398" y="696200"/>
                    </a:lnTo>
                    <a:lnTo>
                      <a:pt x="2014924" y="701695"/>
                    </a:lnTo>
                    <a:lnTo>
                      <a:pt x="2015442" y="709444"/>
                    </a:lnTo>
                    <a:lnTo>
                      <a:pt x="2015967" y="718095"/>
                    </a:lnTo>
                    <a:lnTo>
                      <a:pt x="2016485" y="726011"/>
                    </a:lnTo>
                    <a:lnTo>
                      <a:pt x="2017003" y="731672"/>
                    </a:lnTo>
                    <a:lnTo>
                      <a:pt x="2017529" y="733969"/>
                    </a:lnTo>
                    <a:lnTo>
                      <a:pt x="2018047" y="732365"/>
                    </a:lnTo>
                    <a:lnTo>
                      <a:pt x="2018573" y="727063"/>
                    </a:lnTo>
                    <a:lnTo>
                      <a:pt x="2019090" y="718922"/>
                    </a:lnTo>
                    <a:lnTo>
                      <a:pt x="2019608" y="709369"/>
                    </a:lnTo>
                    <a:lnTo>
                      <a:pt x="2020134" y="700125"/>
                    </a:lnTo>
                    <a:lnTo>
                      <a:pt x="2020652" y="692860"/>
                    </a:lnTo>
                    <a:lnTo>
                      <a:pt x="2021178" y="688869"/>
                    </a:lnTo>
                    <a:lnTo>
                      <a:pt x="2021696" y="688877"/>
                    </a:lnTo>
                    <a:lnTo>
                      <a:pt x="2022214" y="692869"/>
                    </a:lnTo>
                    <a:lnTo>
                      <a:pt x="2022740" y="700142"/>
                    </a:lnTo>
                    <a:lnTo>
                      <a:pt x="2023257" y="709377"/>
                    </a:lnTo>
                    <a:lnTo>
                      <a:pt x="2023783" y="718871"/>
                    </a:lnTo>
                    <a:lnTo>
                      <a:pt x="2024301" y="726904"/>
                    </a:lnTo>
                    <a:lnTo>
                      <a:pt x="2024819" y="732048"/>
                    </a:lnTo>
                    <a:lnTo>
                      <a:pt x="2025345" y="733443"/>
                    </a:lnTo>
                    <a:lnTo>
                      <a:pt x="2025863" y="730896"/>
                    </a:lnTo>
                    <a:lnTo>
                      <a:pt x="2026389" y="724950"/>
                    </a:lnTo>
                    <a:lnTo>
                      <a:pt x="2026906" y="716734"/>
                    </a:lnTo>
                    <a:lnTo>
                      <a:pt x="2027424" y="707774"/>
                    </a:lnTo>
                    <a:lnTo>
                      <a:pt x="2027950" y="699707"/>
                    </a:lnTo>
                    <a:lnTo>
                      <a:pt x="2028468" y="693946"/>
                    </a:lnTo>
                    <a:lnTo>
                      <a:pt x="2028994" y="691466"/>
                    </a:lnTo>
                    <a:lnTo>
                      <a:pt x="2029512" y="692601"/>
                    </a:lnTo>
                    <a:lnTo>
                      <a:pt x="2030029" y="697019"/>
                    </a:lnTo>
                    <a:lnTo>
                      <a:pt x="2030555" y="703808"/>
                    </a:lnTo>
                    <a:lnTo>
                      <a:pt x="2031073" y="711674"/>
                    </a:lnTo>
                    <a:lnTo>
                      <a:pt x="2031599" y="719180"/>
                    </a:lnTo>
                    <a:lnTo>
                      <a:pt x="2032117" y="725026"/>
                    </a:lnTo>
                    <a:lnTo>
                      <a:pt x="2032635" y="728299"/>
                    </a:lnTo>
                    <a:lnTo>
                      <a:pt x="2033161" y="728574"/>
                    </a:lnTo>
                    <a:lnTo>
                      <a:pt x="2033678" y="726036"/>
                    </a:lnTo>
                    <a:lnTo>
                      <a:pt x="2034204" y="721335"/>
                    </a:lnTo>
                    <a:lnTo>
                      <a:pt x="2034722" y="715506"/>
                    </a:lnTo>
                    <a:lnTo>
                      <a:pt x="2035240" y="709703"/>
                    </a:lnTo>
                    <a:lnTo>
                      <a:pt x="2035766" y="705018"/>
                    </a:lnTo>
                    <a:lnTo>
                      <a:pt x="2036284" y="702229"/>
                    </a:lnTo>
                    <a:lnTo>
                      <a:pt x="2036810" y="701695"/>
                    </a:lnTo>
                    <a:lnTo>
                      <a:pt x="2037328" y="703290"/>
                    </a:lnTo>
                    <a:lnTo>
                      <a:pt x="2037845" y="706505"/>
                    </a:lnTo>
                    <a:lnTo>
                      <a:pt x="2038371" y="710621"/>
                    </a:lnTo>
                    <a:lnTo>
                      <a:pt x="2038889" y="714813"/>
                    </a:lnTo>
                    <a:lnTo>
                      <a:pt x="2039415" y="718312"/>
                    </a:lnTo>
                    <a:lnTo>
                      <a:pt x="2039933" y="720558"/>
                    </a:lnTo>
                    <a:lnTo>
                      <a:pt x="2040450" y="721310"/>
                    </a:lnTo>
                    <a:lnTo>
                      <a:pt x="2040976" y="720700"/>
                    </a:lnTo>
                    <a:lnTo>
                      <a:pt x="2041494" y="719139"/>
                    </a:lnTo>
                    <a:lnTo>
                      <a:pt x="2042020" y="717185"/>
                    </a:lnTo>
                    <a:lnTo>
                      <a:pt x="2042538" y="715389"/>
                    </a:lnTo>
                    <a:lnTo>
                      <a:pt x="2043056" y="714212"/>
                    </a:lnTo>
                    <a:lnTo>
                      <a:pt x="2043582" y="713895"/>
                    </a:lnTo>
                    <a:lnTo>
                      <a:pt x="2044100" y="714404"/>
                    </a:lnTo>
                    <a:lnTo>
                      <a:pt x="2044626" y="715423"/>
                    </a:lnTo>
                    <a:lnTo>
                      <a:pt x="2045143" y="716508"/>
                    </a:lnTo>
                    <a:lnTo>
                      <a:pt x="2045661" y="717260"/>
                    </a:lnTo>
                    <a:lnTo>
                      <a:pt x="2046187" y="717368"/>
                    </a:lnTo>
                    <a:lnTo>
                      <a:pt x="2046705" y="716700"/>
                    </a:lnTo>
                    <a:lnTo>
                      <a:pt x="2047231" y="715306"/>
                    </a:lnTo>
                    <a:lnTo>
                      <a:pt x="2047749" y="713502"/>
                    </a:lnTo>
                    <a:lnTo>
                      <a:pt x="2048266" y="711815"/>
                    </a:lnTo>
                    <a:lnTo>
                      <a:pt x="2048792" y="710805"/>
                    </a:lnTo>
                    <a:lnTo>
                      <a:pt x="2049310" y="710922"/>
                    </a:lnTo>
                    <a:lnTo>
                      <a:pt x="2049836" y="712350"/>
                    </a:lnTo>
                    <a:lnTo>
                      <a:pt x="2050354" y="715014"/>
                    </a:lnTo>
                    <a:lnTo>
                      <a:pt x="2050871" y="718537"/>
                    </a:lnTo>
                    <a:lnTo>
                      <a:pt x="2051398" y="722287"/>
                    </a:lnTo>
                    <a:lnTo>
                      <a:pt x="2051915" y="725460"/>
                    </a:lnTo>
                    <a:lnTo>
                      <a:pt x="2052441" y="727255"/>
                    </a:lnTo>
                    <a:lnTo>
                      <a:pt x="2052959" y="727105"/>
                    </a:lnTo>
                    <a:lnTo>
                      <a:pt x="2053477" y="724825"/>
                    </a:lnTo>
                    <a:lnTo>
                      <a:pt x="2054003" y="720633"/>
                    </a:lnTo>
                    <a:lnTo>
                      <a:pt x="2054521" y="715130"/>
                    </a:lnTo>
                    <a:lnTo>
                      <a:pt x="2055047" y="709252"/>
                    </a:lnTo>
                    <a:lnTo>
                      <a:pt x="2055564" y="704108"/>
                    </a:lnTo>
                    <a:lnTo>
                      <a:pt x="2056082" y="700768"/>
                    </a:lnTo>
                    <a:lnTo>
                      <a:pt x="2056608" y="699958"/>
                    </a:lnTo>
                    <a:lnTo>
                      <a:pt x="2057126" y="701945"/>
                    </a:lnTo>
                    <a:lnTo>
                      <a:pt x="2057652" y="706471"/>
                    </a:lnTo>
                    <a:lnTo>
                      <a:pt x="2058170" y="712817"/>
                    </a:lnTo>
                    <a:lnTo>
                      <a:pt x="2058687" y="719915"/>
                    </a:lnTo>
                    <a:lnTo>
                      <a:pt x="2059214" y="726420"/>
                    </a:lnTo>
                    <a:lnTo>
                      <a:pt x="2059731" y="731004"/>
                    </a:lnTo>
                    <a:lnTo>
                      <a:pt x="2060257" y="732649"/>
                    </a:lnTo>
                    <a:lnTo>
                      <a:pt x="2060775" y="730862"/>
                    </a:lnTo>
                    <a:lnTo>
                      <a:pt x="2061293" y="725794"/>
                    </a:lnTo>
                    <a:lnTo>
                      <a:pt x="2061819" y="718203"/>
                    </a:lnTo>
                    <a:lnTo>
                      <a:pt x="2062336" y="709369"/>
                    </a:lnTo>
                    <a:lnTo>
                      <a:pt x="2062862" y="700818"/>
                    </a:lnTo>
                    <a:lnTo>
                      <a:pt x="2063380" y="694105"/>
                    </a:lnTo>
                    <a:lnTo>
                      <a:pt x="2063898" y="690397"/>
                    </a:lnTo>
                    <a:lnTo>
                      <a:pt x="2064424" y="690330"/>
                    </a:lnTo>
                    <a:lnTo>
                      <a:pt x="2064942" y="693879"/>
                    </a:lnTo>
                    <a:lnTo>
                      <a:pt x="2065468" y="700392"/>
                    </a:lnTo>
                    <a:lnTo>
                      <a:pt x="2065985" y="708709"/>
                    </a:lnTo>
                    <a:lnTo>
                      <a:pt x="2066503" y="717251"/>
                    </a:lnTo>
                    <a:lnTo>
                      <a:pt x="2067029" y="724391"/>
                    </a:lnTo>
                    <a:lnTo>
                      <a:pt x="2067547" y="728716"/>
                    </a:lnTo>
                    <a:lnTo>
                      <a:pt x="2068073" y="729376"/>
                    </a:lnTo>
                    <a:lnTo>
                      <a:pt x="2068591" y="726169"/>
                    </a:lnTo>
                    <a:lnTo>
                      <a:pt x="2069109" y="719640"/>
                    </a:lnTo>
                    <a:lnTo>
                      <a:pt x="2069635" y="710905"/>
                    </a:lnTo>
                    <a:lnTo>
                      <a:pt x="2070152" y="701503"/>
                    </a:lnTo>
                    <a:lnTo>
                      <a:pt x="2070678" y="693069"/>
                    </a:lnTo>
                    <a:lnTo>
                      <a:pt x="2071196" y="687023"/>
                    </a:lnTo>
                    <a:lnTo>
                      <a:pt x="2071714" y="684310"/>
                    </a:lnTo>
                    <a:lnTo>
                      <a:pt x="2072240" y="685262"/>
                    </a:lnTo>
                    <a:lnTo>
                      <a:pt x="2072757" y="689537"/>
                    </a:lnTo>
                    <a:lnTo>
                      <a:pt x="2073284" y="696217"/>
                    </a:lnTo>
                    <a:lnTo>
                      <a:pt x="2073801" y="703941"/>
                    </a:lnTo>
                    <a:lnTo>
                      <a:pt x="2074319" y="711223"/>
                    </a:lnTo>
                    <a:lnTo>
                      <a:pt x="2074845" y="716700"/>
                    </a:lnTo>
                    <a:lnTo>
                      <a:pt x="2075363" y="719414"/>
                    </a:lnTo>
                    <a:lnTo>
                      <a:pt x="2075889" y="718963"/>
                    </a:lnTo>
                    <a:lnTo>
                      <a:pt x="2076407" y="715498"/>
                    </a:lnTo>
                    <a:lnTo>
                      <a:pt x="2076924" y="709736"/>
                    </a:lnTo>
                    <a:lnTo>
                      <a:pt x="2077450" y="702780"/>
                    </a:lnTo>
                    <a:lnTo>
                      <a:pt x="2077968" y="695875"/>
                    </a:lnTo>
                    <a:lnTo>
                      <a:pt x="2078494" y="690247"/>
                    </a:lnTo>
                    <a:lnTo>
                      <a:pt x="2079012" y="686781"/>
                    </a:lnTo>
                    <a:lnTo>
                      <a:pt x="2079530" y="685913"/>
                    </a:lnTo>
                    <a:lnTo>
                      <a:pt x="2080056" y="687541"/>
                    </a:lnTo>
                    <a:lnTo>
                      <a:pt x="2080573" y="691073"/>
                    </a:lnTo>
                    <a:lnTo>
                      <a:pt x="2081100" y="695633"/>
                    </a:lnTo>
                    <a:lnTo>
                      <a:pt x="2081617" y="700275"/>
                    </a:lnTo>
                    <a:lnTo>
                      <a:pt x="2082135" y="704133"/>
                    </a:lnTo>
                    <a:lnTo>
                      <a:pt x="2082661" y="706597"/>
                    </a:lnTo>
                    <a:lnTo>
                      <a:pt x="2083179" y="707365"/>
                    </a:lnTo>
                    <a:lnTo>
                      <a:pt x="2083705" y="706496"/>
                    </a:lnTo>
                    <a:lnTo>
                      <a:pt x="2084223" y="704367"/>
                    </a:lnTo>
                    <a:lnTo>
                      <a:pt x="2084740" y="701561"/>
                    </a:lnTo>
                    <a:lnTo>
                      <a:pt x="2085266" y="698739"/>
                    </a:lnTo>
                    <a:lnTo>
                      <a:pt x="2085784" y="696493"/>
                    </a:lnTo>
                    <a:lnTo>
                      <a:pt x="2086310" y="695232"/>
                    </a:lnTo>
                    <a:lnTo>
                      <a:pt x="2086828" y="695081"/>
                    </a:lnTo>
                    <a:lnTo>
                      <a:pt x="2087345" y="695841"/>
                    </a:lnTo>
                    <a:lnTo>
                      <a:pt x="2087871" y="697077"/>
                    </a:lnTo>
                    <a:lnTo>
                      <a:pt x="2088389" y="698321"/>
                    </a:lnTo>
                    <a:lnTo>
                      <a:pt x="2088915" y="699190"/>
                    </a:lnTo>
                    <a:lnTo>
                      <a:pt x="2089433" y="699490"/>
                    </a:lnTo>
                    <a:lnTo>
                      <a:pt x="2089951" y="699206"/>
                    </a:lnTo>
                    <a:lnTo>
                      <a:pt x="2090477" y="698522"/>
                    </a:lnTo>
                    <a:lnTo>
                      <a:pt x="2090995" y="697770"/>
                    </a:lnTo>
                    <a:lnTo>
                      <a:pt x="2091521" y="697386"/>
                    </a:lnTo>
                    <a:lnTo>
                      <a:pt x="2092038" y="697737"/>
                    </a:lnTo>
                    <a:lnTo>
                      <a:pt x="2092556" y="699023"/>
                    </a:lnTo>
                    <a:lnTo>
                      <a:pt x="2093082" y="701186"/>
                    </a:lnTo>
                    <a:lnTo>
                      <a:pt x="2093600" y="703950"/>
                    </a:lnTo>
                    <a:lnTo>
                      <a:pt x="2094126" y="706872"/>
                    </a:lnTo>
                    <a:lnTo>
                      <a:pt x="2094644" y="709335"/>
                    </a:lnTo>
                    <a:lnTo>
                      <a:pt x="2095161" y="710747"/>
                    </a:lnTo>
                    <a:lnTo>
                      <a:pt x="2095687" y="710671"/>
                    </a:lnTo>
                    <a:lnTo>
                      <a:pt x="2096205" y="708985"/>
                    </a:lnTo>
                    <a:lnTo>
                      <a:pt x="2096731" y="705929"/>
                    </a:lnTo>
                    <a:lnTo>
                      <a:pt x="2097249" y="702037"/>
                    </a:lnTo>
                    <a:lnTo>
                      <a:pt x="2097767" y="698046"/>
                    </a:lnTo>
                    <a:lnTo>
                      <a:pt x="2098293" y="694839"/>
                    </a:lnTo>
                    <a:lnTo>
                      <a:pt x="2098810" y="693236"/>
                    </a:lnTo>
                    <a:lnTo>
                      <a:pt x="2099337" y="693837"/>
                    </a:lnTo>
                    <a:lnTo>
                      <a:pt x="2099854" y="696777"/>
                    </a:lnTo>
                    <a:lnTo>
                      <a:pt x="2100372" y="701703"/>
                    </a:lnTo>
                    <a:lnTo>
                      <a:pt x="2100898" y="707874"/>
                    </a:lnTo>
                    <a:lnTo>
                      <a:pt x="2101416" y="714312"/>
                    </a:lnTo>
                    <a:lnTo>
                      <a:pt x="2101942" y="719923"/>
                    </a:lnTo>
                    <a:lnTo>
                      <a:pt x="2102459" y="723689"/>
                    </a:lnTo>
                    <a:lnTo>
                      <a:pt x="2102977" y="724875"/>
                    </a:lnTo>
                    <a:lnTo>
                      <a:pt x="2103503" y="723197"/>
                    </a:lnTo>
                    <a:lnTo>
                      <a:pt x="2104021" y="718888"/>
                    </a:lnTo>
                    <a:lnTo>
                      <a:pt x="2104547" y="712684"/>
                    </a:lnTo>
                    <a:lnTo>
                      <a:pt x="2105065" y="705661"/>
                    </a:lnTo>
                    <a:lnTo>
                      <a:pt x="2105582" y="699148"/>
                    </a:lnTo>
                    <a:lnTo>
                      <a:pt x="2106109" y="694455"/>
                    </a:lnTo>
                    <a:lnTo>
                      <a:pt x="2106626" y="692593"/>
                    </a:lnTo>
                    <a:lnTo>
                      <a:pt x="2107152" y="694021"/>
                    </a:lnTo>
                    <a:lnTo>
                      <a:pt x="2107670" y="698572"/>
                    </a:lnTo>
                    <a:lnTo>
                      <a:pt x="2108188" y="705494"/>
                    </a:lnTo>
                    <a:lnTo>
                      <a:pt x="2108714" y="713627"/>
                    </a:lnTo>
                    <a:lnTo>
                      <a:pt x="2109232" y="721602"/>
                    </a:lnTo>
                    <a:lnTo>
                      <a:pt x="2109758" y="728023"/>
                    </a:lnTo>
                    <a:lnTo>
                      <a:pt x="2110275" y="731747"/>
                    </a:lnTo>
                    <a:lnTo>
                      <a:pt x="2110793" y="732098"/>
                    </a:lnTo>
                    <a:lnTo>
                      <a:pt x="2111319" y="728992"/>
                    </a:lnTo>
                    <a:lnTo>
                      <a:pt x="2111837" y="722980"/>
                    </a:lnTo>
                    <a:lnTo>
                      <a:pt x="2112363" y="715097"/>
                    </a:lnTo>
                    <a:lnTo>
                      <a:pt x="2112881" y="706755"/>
                    </a:lnTo>
                    <a:lnTo>
                      <a:pt x="2113398" y="699465"/>
                    </a:lnTo>
                    <a:lnTo>
                      <a:pt x="2113924" y="694547"/>
                    </a:lnTo>
                    <a:lnTo>
                      <a:pt x="2114442" y="692852"/>
                    </a:lnTo>
                    <a:lnTo>
                      <a:pt x="2114968" y="694597"/>
                    </a:lnTo>
                    <a:lnTo>
                      <a:pt x="2115486" y="699407"/>
                    </a:lnTo>
                    <a:lnTo>
                      <a:pt x="2116004" y="706354"/>
                    </a:lnTo>
                    <a:lnTo>
                      <a:pt x="2116530" y="714154"/>
                    </a:lnTo>
                    <a:lnTo>
                      <a:pt x="2117047" y="721343"/>
                    </a:lnTo>
                    <a:lnTo>
                      <a:pt x="2117573" y="726612"/>
                    </a:lnTo>
                    <a:lnTo>
                      <a:pt x="2118091" y="729025"/>
                    </a:lnTo>
                    <a:lnTo>
                      <a:pt x="2118609" y="728182"/>
                    </a:lnTo>
                    <a:lnTo>
                      <a:pt x="2119135" y="724282"/>
                    </a:lnTo>
                    <a:lnTo>
                      <a:pt x="2119653" y="718078"/>
                    </a:lnTo>
                    <a:lnTo>
                      <a:pt x="2120179" y="710663"/>
                    </a:lnTo>
                    <a:lnTo>
                      <a:pt x="2120696" y="703348"/>
                    </a:lnTo>
                    <a:lnTo>
                      <a:pt x="2121214" y="697336"/>
                    </a:lnTo>
                    <a:lnTo>
                      <a:pt x="2121740" y="693570"/>
                    </a:lnTo>
                    <a:lnTo>
                      <a:pt x="2122258" y="692543"/>
                    </a:lnTo>
                    <a:lnTo>
                      <a:pt x="2122784" y="694205"/>
                    </a:lnTo>
                    <a:lnTo>
                      <a:pt x="2123302" y="698029"/>
                    </a:lnTo>
                    <a:lnTo>
                      <a:pt x="2123819" y="703081"/>
                    </a:lnTo>
                    <a:lnTo>
                      <a:pt x="2124345" y="708250"/>
                    </a:lnTo>
                    <a:lnTo>
                      <a:pt x="2124863" y="712467"/>
                    </a:lnTo>
                    <a:lnTo>
                      <a:pt x="2125389" y="714947"/>
                    </a:lnTo>
                    <a:lnTo>
                      <a:pt x="2125907" y="715281"/>
                    </a:lnTo>
                    <a:lnTo>
                      <a:pt x="2126425" y="713519"/>
                    </a:lnTo>
                    <a:lnTo>
                      <a:pt x="2126951" y="710104"/>
                    </a:lnTo>
                    <a:lnTo>
                      <a:pt x="2127468" y="705728"/>
                    </a:lnTo>
                    <a:lnTo>
                      <a:pt x="2127995" y="701194"/>
                    </a:lnTo>
                    <a:lnTo>
                      <a:pt x="2128512" y="697236"/>
                    </a:lnTo>
                    <a:lnTo>
                      <a:pt x="2129030" y="694430"/>
                    </a:lnTo>
                    <a:lnTo>
                      <a:pt x="2129556" y="693069"/>
                    </a:lnTo>
                    <a:lnTo>
                      <a:pt x="2130074" y="693119"/>
                    </a:lnTo>
                    <a:lnTo>
                      <a:pt x="2130600" y="694221"/>
                    </a:lnTo>
                    <a:lnTo>
                      <a:pt x="2131118" y="695808"/>
                    </a:lnTo>
                    <a:lnTo>
                      <a:pt x="2131635" y="697261"/>
                    </a:lnTo>
                    <a:lnTo>
                      <a:pt x="2132161" y="698113"/>
                    </a:lnTo>
                    <a:lnTo>
                      <a:pt x="2132679" y="698104"/>
                    </a:lnTo>
                    <a:lnTo>
                      <a:pt x="2133205" y="697253"/>
                    </a:lnTo>
                    <a:lnTo>
                      <a:pt x="2133723" y="695800"/>
                    </a:lnTo>
                    <a:lnTo>
                      <a:pt x="2134240" y="694180"/>
                    </a:lnTo>
                    <a:lnTo>
                      <a:pt x="2134767" y="692869"/>
                    </a:lnTo>
                    <a:lnTo>
                      <a:pt x="2135284" y="692226"/>
                    </a:lnTo>
                    <a:lnTo>
                      <a:pt x="2135810" y="692401"/>
                    </a:lnTo>
                    <a:lnTo>
                      <a:pt x="2136328" y="693328"/>
                    </a:lnTo>
                    <a:lnTo>
                      <a:pt x="2136846" y="694697"/>
                    </a:lnTo>
                    <a:lnTo>
                      <a:pt x="2137372" y="696050"/>
                    </a:lnTo>
                    <a:lnTo>
                      <a:pt x="2137890" y="696852"/>
                    </a:lnTo>
                    <a:lnTo>
                      <a:pt x="2138416" y="696601"/>
                    </a:lnTo>
                    <a:lnTo>
                      <a:pt x="2138933" y="695031"/>
                    </a:lnTo>
                    <a:lnTo>
                      <a:pt x="2139451" y="692217"/>
                    </a:lnTo>
                    <a:lnTo>
                      <a:pt x="2139977" y="688568"/>
                    </a:lnTo>
                    <a:lnTo>
                      <a:pt x="2140495" y="684702"/>
                    </a:lnTo>
                    <a:lnTo>
                      <a:pt x="2141021" y="681387"/>
                    </a:lnTo>
                    <a:lnTo>
                      <a:pt x="2141539" y="679358"/>
                    </a:lnTo>
                    <a:lnTo>
                      <a:pt x="2142056" y="679208"/>
                    </a:lnTo>
                    <a:lnTo>
                      <a:pt x="2142582" y="681187"/>
                    </a:lnTo>
                    <a:lnTo>
                      <a:pt x="2143100" y="685078"/>
                    </a:lnTo>
                    <a:lnTo>
                      <a:pt x="2143626" y="690230"/>
                    </a:lnTo>
                    <a:lnTo>
                      <a:pt x="2144144" y="695716"/>
                    </a:lnTo>
                    <a:lnTo>
                      <a:pt x="2144662" y="700484"/>
                    </a:lnTo>
                    <a:lnTo>
                      <a:pt x="2145188" y="703557"/>
                    </a:lnTo>
                    <a:lnTo>
                      <a:pt x="2145706" y="704192"/>
                    </a:lnTo>
                    <a:lnTo>
                      <a:pt x="2146231" y="702104"/>
                    </a:lnTo>
                    <a:lnTo>
                      <a:pt x="2146749" y="697587"/>
                    </a:lnTo>
                    <a:lnTo>
                      <a:pt x="2147267" y="691416"/>
                    </a:lnTo>
                    <a:lnTo>
                      <a:pt x="2147793" y="684702"/>
                    </a:lnTo>
                    <a:lnTo>
                      <a:pt x="2148311" y="678707"/>
                    </a:lnTo>
                    <a:lnTo>
                      <a:pt x="2148837" y="674607"/>
                    </a:lnTo>
                    <a:lnTo>
                      <a:pt x="2149354" y="673337"/>
                    </a:lnTo>
                    <a:lnTo>
                      <a:pt x="2149872" y="675333"/>
                    </a:lnTo>
                    <a:lnTo>
                      <a:pt x="2150398" y="680393"/>
                    </a:lnTo>
                    <a:lnTo>
                      <a:pt x="2150916" y="687700"/>
                    </a:lnTo>
                    <a:lnTo>
                      <a:pt x="2151442" y="696017"/>
                    </a:lnTo>
                    <a:lnTo>
                      <a:pt x="2151960" y="703941"/>
                    </a:lnTo>
                    <a:lnTo>
                      <a:pt x="2152477" y="710095"/>
                    </a:lnTo>
                    <a:lnTo>
                      <a:pt x="2153004" y="713394"/>
                    </a:lnTo>
                    <a:lnTo>
                      <a:pt x="2153521" y="713260"/>
                    </a:lnTo>
                    <a:lnTo>
                      <a:pt x="2154047" y="709803"/>
                    </a:lnTo>
                    <a:lnTo>
                      <a:pt x="2154565" y="703716"/>
                    </a:lnTo>
                    <a:lnTo>
                      <a:pt x="2155083" y="696200"/>
                    </a:lnTo>
                    <a:lnTo>
                      <a:pt x="2155609" y="688677"/>
                    </a:lnTo>
                    <a:lnTo>
                      <a:pt x="2156127" y="682598"/>
                    </a:lnTo>
                    <a:lnTo>
                      <a:pt x="2156652" y="679174"/>
                    </a:lnTo>
                    <a:lnTo>
                      <a:pt x="2157170" y="679133"/>
                    </a:lnTo>
                    <a:lnTo>
                      <a:pt x="2157688" y="682548"/>
                    </a:lnTo>
                    <a:lnTo>
                      <a:pt x="2158214" y="688861"/>
                    </a:lnTo>
                    <a:lnTo>
                      <a:pt x="2158732" y="697019"/>
                    </a:lnTo>
                    <a:lnTo>
                      <a:pt x="2159258" y="705653"/>
                    </a:lnTo>
                    <a:lnTo>
                      <a:pt x="2159776" y="713344"/>
                    </a:lnTo>
                    <a:lnTo>
                      <a:pt x="2160293" y="718838"/>
                    </a:lnTo>
                    <a:lnTo>
                      <a:pt x="2160819" y="721301"/>
                    </a:lnTo>
                    <a:lnTo>
                      <a:pt x="2161337" y="720475"/>
                    </a:lnTo>
                    <a:lnTo>
                      <a:pt x="2161863" y="716709"/>
                    </a:lnTo>
                    <a:lnTo>
                      <a:pt x="2162381" y="710872"/>
                    </a:lnTo>
                    <a:lnTo>
                      <a:pt x="2162899" y="704133"/>
                    </a:lnTo>
                    <a:lnTo>
                      <a:pt x="2163425" y="697820"/>
                    </a:lnTo>
                    <a:lnTo>
                      <a:pt x="2163942" y="693111"/>
                    </a:lnTo>
                    <a:lnTo>
                      <a:pt x="2164468" y="690873"/>
                    </a:lnTo>
                    <a:lnTo>
                      <a:pt x="2164986" y="691466"/>
                    </a:lnTo>
                    <a:lnTo>
                      <a:pt x="2165504" y="694739"/>
                    </a:lnTo>
                    <a:lnTo>
                      <a:pt x="2166030" y="700067"/>
                    </a:lnTo>
                    <a:lnTo>
                      <a:pt x="2166548" y="706471"/>
                    </a:lnTo>
                    <a:lnTo>
                      <a:pt x="2167074" y="712843"/>
                    </a:lnTo>
                    <a:lnTo>
                      <a:pt x="2167592" y="718137"/>
                    </a:lnTo>
                    <a:lnTo>
                      <a:pt x="2168109" y="721535"/>
                    </a:lnTo>
                    <a:lnTo>
                      <a:pt x="2168635" y="722629"/>
                    </a:lnTo>
                    <a:lnTo>
                      <a:pt x="2169153" y="721435"/>
                    </a:lnTo>
                    <a:lnTo>
                      <a:pt x="2169679" y="718404"/>
                    </a:lnTo>
                    <a:lnTo>
                      <a:pt x="2170197" y="714245"/>
                    </a:lnTo>
                    <a:lnTo>
                      <a:pt x="2170714" y="709828"/>
                    </a:lnTo>
                    <a:lnTo>
                      <a:pt x="2171240" y="705987"/>
                    </a:lnTo>
                    <a:lnTo>
                      <a:pt x="2171758" y="703357"/>
                    </a:lnTo>
                    <a:lnTo>
                      <a:pt x="2172284" y="702321"/>
                    </a:lnTo>
                    <a:lnTo>
                      <a:pt x="2172802" y="702914"/>
                    </a:lnTo>
                    <a:lnTo>
                      <a:pt x="2173320" y="704826"/>
                    </a:lnTo>
                    <a:lnTo>
                      <a:pt x="2173846" y="707523"/>
                    </a:lnTo>
                    <a:lnTo>
                      <a:pt x="2174363" y="710354"/>
                    </a:lnTo>
                    <a:lnTo>
                      <a:pt x="2174890" y="712734"/>
                    </a:lnTo>
                    <a:lnTo>
                      <a:pt x="2175407" y="714245"/>
                    </a:lnTo>
                    <a:lnTo>
                      <a:pt x="2175925" y="714721"/>
                    </a:lnTo>
                    <a:lnTo>
                      <a:pt x="2176451" y="714195"/>
                    </a:lnTo>
                    <a:lnTo>
                      <a:pt x="2176969" y="712934"/>
                    </a:lnTo>
                    <a:lnTo>
                      <a:pt x="2177495" y="711331"/>
                    </a:lnTo>
                    <a:lnTo>
                      <a:pt x="2178013" y="709803"/>
                    </a:lnTo>
                    <a:lnTo>
                      <a:pt x="2178530" y="708692"/>
                    </a:lnTo>
                    <a:lnTo>
                      <a:pt x="2179056" y="708141"/>
                    </a:lnTo>
                    <a:lnTo>
                      <a:pt x="2179574" y="708125"/>
                    </a:lnTo>
                    <a:lnTo>
                      <a:pt x="2180100" y="708459"/>
                    </a:lnTo>
                    <a:lnTo>
                      <a:pt x="2180618" y="708793"/>
                    </a:lnTo>
                    <a:lnTo>
                      <a:pt x="2181135" y="708734"/>
                    </a:lnTo>
                    <a:lnTo>
                      <a:pt x="2181662" y="707958"/>
                    </a:lnTo>
                    <a:lnTo>
                      <a:pt x="2182179" y="706338"/>
                    </a:lnTo>
                    <a:lnTo>
                      <a:pt x="2182705" y="704016"/>
                    </a:lnTo>
                    <a:lnTo>
                      <a:pt x="2183223" y="701353"/>
                    </a:lnTo>
                    <a:lnTo>
                      <a:pt x="2183741" y="698814"/>
                    </a:lnTo>
                    <a:lnTo>
                      <a:pt x="2184267" y="696894"/>
                    </a:lnTo>
                    <a:lnTo>
                      <a:pt x="2184785" y="696050"/>
                    </a:lnTo>
                    <a:lnTo>
                      <a:pt x="2185311" y="696568"/>
                    </a:lnTo>
                    <a:lnTo>
                      <a:pt x="2185828" y="698413"/>
                    </a:lnTo>
                    <a:lnTo>
                      <a:pt x="2186346" y="701236"/>
                    </a:lnTo>
                    <a:lnTo>
                      <a:pt x="2186872" y="704400"/>
                    </a:lnTo>
                    <a:lnTo>
                      <a:pt x="2187390" y="707156"/>
                    </a:lnTo>
                    <a:lnTo>
                      <a:pt x="2187916" y="708759"/>
                    </a:lnTo>
                    <a:lnTo>
                      <a:pt x="2188434" y="708592"/>
                    </a:lnTo>
                    <a:lnTo>
                      <a:pt x="2188951" y="706321"/>
                    </a:lnTo>
                    <a:lnTo>
                      <a:pt x="2189477" y="702046"/>
                    </a:lnTo>
                    <a:lnTo>
                      <a:pt x="2189995" y="696284"/>
                    </a:lnTo>
                    <a:lnTo>
                      <a:pt x="2190521" y="689913"/>
                    </a:lnTo>
                    <a:lnTo>
                      <a:pt x="2191039" y="683976"/>
                    </a:lnTo>
                    <a:lnTo>
                      <a:pt x="2191557" y="679483"/>
                    </a:lnTo>
                    <a:lnTo>
                      <a:pt x="2192083" y="677270"/>
                    </a:lnTo>
                    <a:lnTo>
                      <a:pt x="2192601" y="677830"/>
                    </a:lnTo>
                    <a:lnTo>
                      <a:pt x="2193126" y="681112"/>
                    </a:lnTo>
                    <a:lnTo>
                      <a:pt x="2193644" y="686489"/>
                    </a:lnTo>
                    <a:lnTo>
                      <a:pt x="2194162" y="692894"/>
                    </a:lnTo>
                    <a:lnTo>
                      <a:pt x="2194688" y="699040"/>
                    </a:lnTo>
                    <a:lnTo>
                      <a:pt x="2195206" y="703674"/>
                    </a:lnTo>
                    <a:lnTo>
                      <a:pt x="2195732" y="705795"/>
                    </a:lnTo>
                    <a:lnTo>
                      <a:pt x="2196249" y="704793"/>
                    </a:lnTo>
                    <a:lnTo>
                      <a:pt x="2196767" y="700651"/>
                    </a:lnTo>
                    <a:lnTo>
                      <a:pt x="2197293" y="693938"/>
                    </a:lnTo>
                    <a:lnTo>
                      <a:pt x="2197811" y="685746"/>
                    </a:lnTo>
                    <a:lnTo>
                      <a:pt x="2198337" y="677471"/>
                    </a:lnTo>
                    <a:lnTo>
                      <a:pt x="2198855" y="670540"/>
                    </a:lnTo>
                    <a:lnTo>
                      <a:pt x="2199373" y="666198"/>
                    </a:lnTo>
                    <a:lnTo>
                      <a:pt x="2199899" y="665254"/>
                    </a:lnTo>
                    <a:lnTo>
                      <a:pt x="2200416" y="667893"/>
                    </a:lnTo>
                    <a:lnTo>
                      <a:pt x="2200942" y="673571"/>
                    </a:lnTo>
                    <a:lnTo>
                      <a:pt x="2201460" y="681178"/>
                    </a:lnTo>
                    <a:lnTo>
                      <a:pt x="2201978" y="689270"/>
                    </a:lnTo>
                    <a:lnTo>
                      <a:pt x="2202504" y="696376"/>
                    </a:lnTo>
                    <a:lnTo>
                      <a:pt x="2203021" y="701211"/>
                    </a:lnTo>
                    <a:lnTo>
                      <a:pt x="2203548" y="702889"/>
                    </a:lnTo>
                    <a:lnTo>
                      <a:pt x="2204065" y="701119"/>
                    </a:lnTo>
                    <a:lnTo>
                      <a:pt x="2204583" y="696276"/>
                    </a:lnTo>
                    <a:lnTo>
                      <a:pt x="2205109" y="689287"/>
                    </a:lnTo>
                    <a:lnTo>
                      <a:pt x="2205627" y="681479"/>
                    </a:lnTo>
                    <a:lnTo>
                      <a:pt x="2206153" y="674298"/>
                    </a:lnTo>
                    <a:lnTo>
                      <a:pt x="2206671" y="669062"/>
                    </a:lnTo>
                    <a:lnTo>
                      <a:pt x="2207188" y="666716"/>
                    </a:lnTo>
                    <a:lnTo>
                      <a:pt x="2207714" y="667651"/>
                    </a:lnTo>
                    <a:lnTo>
                      <a:pt x="2208232" y="671617"/>
                    </a:lnTo>
                    <a:lnTo>
                      <a:pt x="2208758" y="677830"/>
                    </a:lnTo>
                    <a:lnTo>
                      <a:pt x="2209276" y="685136"/>
                    </a:lnTo>
                    <a:lnTo>
                      <a:pt x="2209794" y="692251"/>
                    </a:lnTo>
                    <a:lnTo>
                      <a:pt x="2210320" y="697996"/>
                    </a:lnTo>
                    <a:lnTo>
                      <a:pt x="2210837" y="701478"/>
                    </a:lnTo>
                    <a:lnTo>
                      <a:pt x="2211363" y="702279"/>
                    </a:lnTo>
                    <a:lnTo>
                      <a:pt x="2211881" y="700509"/>
                    </a:lnTo>
                    <a:lnTo>
                      <a:pt x="2212399" y="696777"/>
                    </a:lnTo>
                    <a:lnTo>
                      <a:pt x="2212925" y="692017"/>
                    </a:lnTo>
                    <a:lnTo>
                      <a:pt x="2213443" y="687266"/>
                    </a:lnTo>
                    <a:lnTo>
                      <a:pt x="2213969" y="683475"/>
                    </a:lnTo>
                    <a:lnTo>
                      <a:pt x="2214487" y="681345"/>
                    </a:lnTo>
                    <a:lnTo>
                      <a:pt x="2215004" y="681237"/>
                    </a:lnTo>
                    <a:lnTo>
                      <a:pt x="2215530" y="683116"/>
                    </a:lnTo>
                    <a:lnTo>
                      <a:pt x="2216048" y="686581"/>
                    </a:lnTo>
                    <a:lnTo>
                      <a:pt x="2216574" y="690973"/>
                    </a:lnTo>
                    <a:lnTo>
                      <a:pt x="2217092" y="695507"/>
                    </a:lnTo>
                    <a:lnTo>
                      <a:pt x="2217609" y="699440"/>
                    </a:lnTo>
                    <a:lnTo>
                      <a:pt x="2218135" y="702238"/>
                    </a:lnTo>
                    <a:lnTo>
                      <a:pt x="2218653" y="703674"/>
                    </a:lnTo>
                    <a:lnTo>
                      <a:pt x="2219179" y="703849"/>
                    </a:lnTo>
                    <a:lnTo>
                      <a:pt x="2219697" y="703098"/>
                    </a:lnTo>
                    <a:lnTo>
                      <a:pt x="2220215" y="701937"/>
                    </a:lnTo>
                    <a:lnTo>
                      <a:pt x="2220741" y="700843"/>
                    </a:lnTo>
                    <a:lnTo>
                      <a:pt x="2221258" y="700217"/>
                    </a:lnTo>
                    <a:lnTo>
                      <a:pt x="2221785" y="700242"/>
                    </a:lnTo>
                    <a:lnTo>
                      <a:pt x="2222302" y="700918"/>
                    </a:lnTo>
                    <a:lnTo>
                      <a:pt x="2222820" y="702096"/>
                    </a:lnTo>
                    <a:lnTo>
                      <a:pt x="2223346" y="703524"/>
                    </a:lnTo>
                    <a:lnTo>
                      <a:pt x="2223864" y="704868"/>
                    </a:lnTo>
                    <a:lnTo>
                      <a:pt x="2224390" y="705803"/>
                    </a:lnTo>
                    <a:lnTo>
                      <a:pt x="2224908" y="706129"/>
                    </a:lnTo>
                    <a:lnTo>
                      <a:pt x="2225425" y="705878"/>
                    </a:lnTo>
                    <a:lnTo>
                      <a:pt x="2225951" y="705269"/>
                    </a:lnTo>
                    <a:lnTo>
                      <a:pt x="2226469" y="704684"/>
                    </a:lnTo>
                    <a:lnTo>
                      <a:pt x="2226995" y="704526"/>
                    </a:lnTo>
                    <a:lnTo>
                      <a:pt x="2227513" y="705119"/>
                    </a:lnTo>
                    <a:lnTo>
                      <a:pt x="2228030" y="706630"/>
                    </a:lnTo>
                    <a:lnTo>
                      <a:pt x="2228557" y="709010"/>
                    </a:lnTo>
                    <a:lnTo>
                      <a:pt x="2229074" y="711966"/>
                    </a:lnTo>
                    <a:lnTo>
                      <a:pt x="2229600" y="714997"/>
                    </a:lnTo>
                    <a:lnTo>
                      <a:pt x="2230118" y="717527"/>
                    </a:lnTo>
                    <a:lnTo>
                      <a:pt x="2230636" y="719038"/>
                    </a:lnTo>
                    <a:lnTo>
                      <a:pt x="2231162" y="719139"/>
                    </a:lnTo>
                    <a:lnTo>
                      <a:pt x="2231680" y="717652"/>
                    </a:lnTo>
                    <a:lnTo>
                      <a:pt x="2232206" y="714713"/>
                    </a:lnTo>
                    <a:lnTo>
                      <a:pt x="2232723" y="710763"/>
                    </a:lnTo>
                    <a:lnTo>
                      <a:pt x="2233241" y="706538"/>
                    </a:lnTo>
                    <a:lnTo>
                      <a:pt x="2233767" y="702864"/>
                    </a:lnTo>
                    <a:lnTo>
                      <a:pt x="2234285" y="700459"/>
                    </a:lnTo>
                    <a:lnTo>
                      <a:pt x="2234811" y="699875"/>
                    </a:lnTo>
                    <a:lnTo>
                      <a:pt x="2235329" y="701344"/>
                    </a:lnTo>
                    <a:lnTo>
                      <a:pt x="2235846" y="704768"/>
                    </a:lnTo>
                    <a:lnTo>
                      <a:pt x="2236373" y="709636"/>
                    </a:lnTo>
                    <a:lnTo>
                      <a:pt x="2236890" y="715089"/>
                    </a:lnTo>
                    <a:lnTo>
                      <a:pt x="2237416" y="720065"/>
                    </a:lnTo>
                    <a:lnTo>
                      <a:pt x="2237934" y="723548"/>
                    </a:lnTo>
                    <a:lnTo>
                      <a:pt x="2238452" y="724783"/>
                    </a:lnTo>
                    <a:lnTo>
                      <a:pt x="2238978" y="723355"/>
                    </a:lnTo>
                    <a:lnTo>
                      <a:pt x="2239495" y="719331"/>
                    </a:lnTo>
                    <a:lnTo>
                      <a:pt x="2240021" y="713260"/>
                    </a:lnTo>
                    <a:lnTo>
                      <a:pt x="2240539" y="706112"/>
                    </a:lnTo>
                    <a:lnTo>
                      <a:pt x="2241057" y="699048"/>
                    </a:lnTo>
                    <a:lnTo>
                      <a:pt x="2241583" y="693211"/>
                    </a:lnTo>
                    <a:lnTo>
                      <a:pt x="2242101" y="689545"/>
                    </a:lnTo>
                    <a:lnTo>
                      <a:pt x="2242627" y="688669"/>
                    </a:lnTo>
                    <a:lnTo>
                      <a:pt x="2243144" y="690748"/>
                    </a:lnTo>
                    <a:lnTo>
                      <a:pt x="2243662" y="695390"/>
                    </a:lnTo>
                    <a:lnTo>
                      <a:pt x="2244188" y="701678"/>
                    </a:lnTo>
                    <a:lnTo>
                      <a:pt x="2244706" y="708325"/>
                    </a:lnTo>
                    <a:lnTo>
                      <a:pt x="2245232" y="713978"/>
                    </a:lnTo>
                    <a:lnTo>
                      <a:pt x="2245750" y="717485"/>
                    </a:lnTo>
                    <a:lnTo>
                      <a:pt x="2246268" y="718045"/>
                    </a:lnTo>
                    <a:lnTo>
                      <a:pt x="2246794" y="715406"/>
                    </a:lnTo>
                    <a:lnTo>
                      <a:pt x="2247311" y="709878"/>
                    </a:lnTo>
                    <a:lnTo>
                      <a:pt x="2247837" y="702321"/>
                    </a:lnTo>
                    <a:lnTo>
                      <a:pt x="2248355" y="693946"/>
                    </a:lnTo>
                    <a:lnTo>
                      <a:pt x="2248873" y="686063"/>
                    </a:lnTo>
                    <a:lnTo>
                      <a:pt x="2249399" y="679926"/>
                    </a:lnTo>
                    <a:lnTo>
                      <a:pt x="2249916" y="676460"/>
                    </a:lnTo>
                    <a:lnTo>
                      <a:pt x="2250443" y="676151"/>
                    </a:lnTo>
                    <a:lnTo>
                      <a:pt x="2250960" y="678882"/>
                    </a:lnTo>
                    <a:lnTo>
                      <a:pt x="2251478" y="683942"/>
                    </a:lnTo>
                    <a:lnTo>
                      <a:pt x="2252004" y="690205"/>
                    </a:lnTo>
                    <a:lnTo>
                      <a:pt x="2252522" y="696367"/>
                    </a:lnTo>
                    <a:lnTo>
                      <a:pt x="2253048" y="701202"/>
                    </a:lnTo>
                    <a:lnTo>
                      <a:pt x="2253566" y="703741"/>
                    </a:lnTo>
                    <a:lnTo>
                      <a:pt x="2254083" y="703457"/>
                    </a:lnTo>
                    <a:lnTo>
                      <a:pt x="2254609" y="700359"/>
                    </a:lnTo>
                    <a:lnTo>
                      <a:pt x="2255127" y="694998"/>
                    </a:lnTo>
                    <a:lnTo>
                      <a:pt x="2255653" y="688309"/>
                    </a:lnTo>
                    <a:lnTo>
                      <a:pt x="2256171" y="681471"/>
                    </a:lnTo>
                    <a:lnTo>
                      <a:pt x="2256689" y="675600"/>
                    </a:lnTo>
                    <a:lnTo>
                      <a:pt x="2257215" y="671601"/>
                    </a:lnTo>
                    <a:lnTo>
                      <a:pt x="2257732" y="669989"/>
                    </a:lnTo>
                    <a:lnTo>
                      <a:pt x="2258258" y="670816"/>
                    </a:lnTo>
                    <a:lnTo>
                      <a:pt x="2258776" y="673655"/>
                    </a:lnTo>
                    <a:lnTo>
                      <a:pt x="2259294" y="677771"/>
                    </a:lnTo>
                    <a:lnTo>
                      <a:pt x="2259820" y="682239"/>
                    </a:lnTo>
                    <a:lnTo>
                      <a:pt x="2260338" y="686163"/>
                    </a:lnTo>
                    <a:lnTo>
                      <a:pt x="2260864" y="688819"/>
                    </a:lnTo>
                    <a:lnTo>
                      <a:pt x="2261382" y="689779"/>
                    </a:lnTo>
                    <a:lnTo>
                      <a:pt x="2261899" y="688986"/>
                    </a:lnTo>
                    <a:lnTo>
                      <a:pt x="2262425" y="686756"/>
                    </a:lnTo>
                    <a:lnTo>
                      <a:pt x="2262943" y="683683"/>
                    </a:lnTo>
                    <a:lnTo>
                      <a:pt x="2263469" y="680485"/>
                    </a:lnTo>
                    <a:lnTo>
                      <a:pt x="2263987" y="677830"/>
                    </a:lnTo>
                    <a:lnTo>
                      <a:pt x="2264504" y="676177"/>
                    </a:lnTo>
                    <a:lnTo>
                      <a:pt x="2265030" y="675709"/>
                    </a:lnTo>
                    <a:lnTo>
                      <a:pt x="2265548" y="676318"/>
                    </a:lnTo>
                    <a:lnTo>
                      <a:pt x="2266074" y="677696"/>
                    </a:lnTo>
                    <a:lnTo>
                      <a:pt x="2266592" y="679425"/>
                    </a:lnTo>
                    <a:lnTo>
                      <a:pt x="2267110" y="681070"/>
                    </a:lnTo>
                    <a:lnTo>
                      <a:pt x="2267636" y="682264"/>
                    </a:lnTo>
                    <a:lnTo>
                      <a:pt x="2268154" y="682823"/>
                    </a:lnTo>
                    <a:lnTo>
                      <a:pt x="2268680" y="682807"/>
                    </a:lnTo>
                    <a:lnTo>
                      <a:pt x="2269197" y="682456"/>
                    </a:lnTo>
                    <a:lnTo>
                      <a:pt x="2269715" y="682139"/>
                    </a:lnTo>
                    <a:lnTo>
                      <a:pt x="2270241" y="682239"/>
                    </a:lnTo>
                    <a:lnTo>
                      <a:pt x="2270759" y="683065"/>
                    </a:lnTo>
                    <a:lnTo>
                      <a:pt x="2271285" y="684727"/>
                    </a:lnTo>
                    <a:lnTo>
                      <a:pt x="2271803" y="687082"/>
                    </a:lnTo>
                    <a:lnTo>
                      <a:pt x="2272320" y="689762"/>
                    </a:lnTo>
                    <a:lnTo>
                      <a:pt x="2272846" y="692251"/>
                    </a:lnTo>
                    <a:lnTo>
                      <a:pt x="2273364" y="694038"/>
                    </a:lnTo>
                    <a:lnTo>
                      <a:pt x="2273890" y="694756"/>
                    </a:lnTo>
                    <a:lnTo>
                      <a:pt x="2274408" y="694238"/>
                    </a:lnTo>
                    <a:lnTo>
                      <a:pt x="2274925" y="692551"/>
                    </a:lnTo>
                    <a:lnTo>
                      <a:pt x="2275452" y="690071"/>
                    </a:lnTo>
                    <a:lnTo>
                      <a:pt x="2275969" y="687399"/>
                    </a:lnTo>
                    <a:lnTo>
                      <a:pt x="2276495" y="685295"/>
                    </a:lnTo>
                    <a:lnTo>
                      <a:pt x="2277013" y="684460"/>
                    </a:lnTo>
                    <a:lnTo>
                      <a:pt x="2277531" y="685353"/>
                    </a:lnTo>
                    <a:lnTo>
                      <a:pt x="2278057" y="688134"/>
                    </a:lnTo>
                    <a:lnTo>
                      <a:pt x="2278575" y="692618"/>
                    </a:lnTo>
                    <a:lnTo>
                      <a:pt x="2279101" y="698255"/>
                    </a:lnTo>
                    <a:lnTo>
                      <a:pt x="2279618" y="704217"/>
                    </a:lnTo>
                    <a:lnTo>
                      <a:pt x="2280136" y="709527"/>
                    </a:lnTo>
                    <a:lnTo>
                      <a:pt x="2280662" y="713293"/>
                    </a:lnTo>
                    <a:lnTo>
                      <a:pt x="2281180" y="714905"/>
                    </a:lnTo>
                    <a:lnTo>
                      <a:pt x="2281706" y="714112"/>
                    </a:lnTo>
                    <a:lnTo>
                      <a:pt x="2282224" y="711097"/>
                    </a:lnTo>
                    <a:lnTo>
                      <a:pt x="2282741" y="706463"/>
                    </a:lnTo>
                    <a:lnTo>
                      <a:pt x="2283268" y="701169"/>
                    </a:lnTo>
                    <a:lnTo>
                      <a:pt x="2283785" y="696342"/>
                    </a:lnTo>
                    <a:lnTo>
                      <a:pt x="2284311" y="693052"/>
                    </a:lnTo>
                    <a:lnTo>
                      <a:pt x="2284829" y="692075"/>
                    </a:lnTo>
                    <a:lnTo>
                      <a:pt x="2285347" y="693762"/>
                    </a:lnTo>
                    <a:lnTo>
                      <a:pt x="2285873" y="698004"/>
                    </a:lnTo>
                    <a:lnTo>
                      <a:pt x="2286390" y="704267"/>
                    </a:lnTo>
                    <a:lnTo>
                      <a:pt x="2286916" y="711582"/>
                    </a:lnTo>
                    <a:lnTo>
                      <a:pt x="2287434" y="718746"/>
                    </a:lnTo>
                    <a:lnTo>
                      <a:pt x="2287952" y="724541"/>
                    </a:lnTo>
                    <a:lnTo>
                      <a:pt x="2288478" y="728032"/>
                    </a:lnTo>
                    <a:lnTo>
                      <a:pt x="2288996" y="728658"/>
                    </a:lnTo>
                    <a:lnTo>
                      <a:pt x="2289522" y="726387"/>
                    </a:lnTo>
                    <a:lnTo>
                      <a:pt x="2290039" y="721652"/>
                    </a:lnTo>
                    <a:lnTo>
                      <a:pt x="2290557" y="715364"/>
                    </a:lnTo>
                    <a:lnTo>
                      <a:pt x="2291083" y="708701"/>
                    </a:lnTo>
                    <a:lnTo>
                      <a:pt x="2291601" y="702914"/>
                    </a:lnTo>
                    <a:lnTo>
                      <a:pt x="2292127" y="699023"/>
                    </a:lnTo>
                    <a:lnTo>
                      <a:pt x="2292645" y="697712"/>
                    </a:lnTo>
                    <a:lnTo>
                      <a:pt x="2293163" y="699223"/>
                    </a:lnTo>
                    <a:lnTo>
                      <a:pt x="2293689" y="703298"/>
                    </a:lnTo>
                    <a:lnTo>
                      <a:pt x="2294206" y="709210"/>
                    </a:lnTo>
                    <a:lnTo>
                      <a:pt x="2294732" y="715874"/>
                    </a:lnTo>
                    <a:lnTo>
                      <a:pt x="2295250" y="722053"/>
                    </a:lnTo>
                    <a:lnTo>
                      <a:pt x="2295768" y="726654"/>
                    </a:lnTo>
                    <a:lnTo>
                      <a:pt x="2296294" y="728883"/>
                    </a:lnTo>
                    <a:lnTo>
                      <a:pt x="2296811" y="728374"/>
                    </a:lnTo>
                    <a:lnTo>
                      <a:pt x="2297338" y="725226"/>
                    </a:lnTo>
                    <a:lnTo>
                      <a:pt x="2297855" y="720007"/>
                    </a:lnTo>
                    <a:lnTo>
                      <a:pt x="2298373" y="713644"/>
                    </a:lnTo>
                    <a:lnTo>
                      <a:pt x="2298899" y="707214"/>
                    </a:lnTo>
                    <a:lnTo>
                      <a:pt x="2299417" y="701762"/>
                    </a:lnTo>
                    <a:lnTo>
                      <a:pt x="2299943" y="698096"/>
                    </a:lnTo>
                    <a:lnTo>
                      <a:pt x="2300461" y="696685"/>
                    </a:lnTo>
                    <a:lnTo>
                      <a:pt x="2300978" y="697578"/>
                    </a:lnTo>
                    <a:lnTo>
                      <a:pt x="2301504" y="700401"/>
                    </a:lnTo>
                    <a:lnTo>
                      <a:pt x="2302022" y="704409"/>
                    </a:lnTo>
                    <a:lnTo>
                      <a:pt x="2302548" y="708692"/>
                    </a:lnTo>
                    <a:lnTo>
                      <a:pt x="2303066" y="712333"/>
                    </a:lnTo>
                    <a:lnTo>
                      <a:pt x="2303584" y="714604"/>
                    </a:lnTo>
                    <a:lnTo>
                      <a:pt x="2304110" y="715064"/>
                    </a:lnTo>
                    <a:lnTo>
                      <a:pt x="2304627" y="713594"/>
                    </a:lnTo>
                    <a:lnTo>
                      <a:pt x="2305154" y="710463"/>
                    </a:lnTo>
                    <a:lnTo>
                      <a:pt x="2305671" y="706237"/>
                    </a:lnTo>
                    <a:lnTo>
                      <a:pt x="2306189" y="701636"/>
                    </a:lnTo>
                    <a:lnTo>
                      <a:pt x="2306715" y="697395"/>
                    </a:lnTo>
                    <a:lnTo>
                      <a:pt x="2307233" y="694071"/>
                    </a:lnTo>
                    <a:lnTo>
                      <a:pt x="2307759" y="691992"/>
                    </a:lnTo>
                    <a:lnTo>
                      <a:pt x="2308276" y="691215"/>
                    </a:lnTo>
                    <a:lnTo>
                      <a:pt x="2308794" y="691499"/>
                    </a:lnTo>
                    <a:lnTo>
                      <a:pt x="2309320" y="692451"/>
                    </a:lnTo>
                    <a:lnTo>
                      <a:pt x="2309838" y="693578"/>
                    </a:lnTo>
                    <a:lnTo>
                      <a:pt x="2310364" y="694414"/>
                    </a:lnTo>
                    <a:lnTo>
                      <a:pt x="2310882" y="694606"/>
                    </a:lnTo>
                    <a:lnTo>
                      <a:pt x="2311399" y="694021"/>
                    </a:lnTo>
                    <a:lnTo>
                      <a:pt x="2311925" y="692752"/>
                    </a:lnTo>
                    <a:lnTo>
                      <a:pt x="2312443" y="691057"/>
                    </a:lnTo>
                    <a:lnTo>
                      <a:pt x="2312969" y="689320"/>
                    </a:lnTo>
                    <a:lnTo>
                      <a:pt x="2313487" y="687900"/>
                    </a:lnTo>
                    <a:lnTo>
                      <a:pt x="2314005" y="687057"/>
                    </a:lnTo>
                    <a:lnTo>
                      <a:pt x="2314531" y="686865"/>
                    </a:lnTo>
                    <a:lnTo>
                      <a:pt x="2315049" y="687165"/>
                    </a:lnTo>
                    <a:lnTo>
                      <a:pt x="2315575" y="687608"/>
                    </a:lnTo>
                    <a:lnTo>
                      <a:pt x="2316092" y="687775"/>
                    </a:lnTo>
                    <a:lnTo>
                      <a:pt x="2316610" y="687307"/>
                    </a:lnTo>
                    <a:lnTo>
                      <a:pt x="2317136" y="685980"/>
                    </a:lnTo>
                    <a:lnTo>
                      <a:pt x="2317654" y="683775"/>
                    </a:lnTo>
                    <a:lnTo>
                      <a:pt x="2318180" y="680869"/>
                    </a:lnTo>
                    <a:lnTo>
                      <a:pt x="2318697" y="677696"/>
                    </a:lnTo>
                    <a:lnTo>
                      <a:pt x="2319215" y="674832"/>
                    </a:lnTo>
                    <a:lnTo>
                      <a:pt x="2319741" y="672920"/>
                    </a:lnTo>
                    <a:lnTo>
                      <a:pt x="2320259" y="672436"/>
                    </a:lnTo>
                    <a:lnTo>
                      <a:pt x="2320785" y="673613"/>
                    </a:lnTo>
                    <a:lnTo>
                      <a:pt x="2321303" y="676344"/>
                    </a:lnTo>
                    <a:lnTo>
                      <a:pt x="2321820" y="680218"/>
                    </a:lnTo>
                    <a:lnTo>
                      <a:pt x="2322347" y="684527"/>
                    </a:lnTo>
                    <a:lnTo>
                      <a:pt x="2322864" y="688385"/>
                    </a:lnTo>
                    <a:lnTo>
                      <a:pt x="2323390" y="690940"/>
                    </a:lnTo>
                    <a:lnTo>
                      <a:pt x="2323908" y="691533"/>
                    </a:lnTo>
                    <a:lnTo>
                      <a:pt x="2324426" y="689921"/>
                    </a:lnTo>
                    <a:lnTo>
                      <a:pt x="2324952" y="686264"/>
                    </a:lnTo>
                    <a:lnTo>
                      <a:pt x="2325470" y="681145"/>
                    </a:lnTo>
                    <a:lnTo>
                      <a:pt x="2325996" y="675475"/>
                    </a:lnTo>
                    <a:lnTo>
                      <a:pt x="2326513" y="670373"/>
                    </a:lnTo>
                    <a:lnTo>
                      <a:pt x="2327031" y="666933"/>
                    </a:lnTo>
                    <a:lnTo>
                      <a:pt x="2327557" y="665931"/>
                    </a:lnTo>
                    <a:lnTo>
                      <a:pt x="2328075" y="667743"/>
                    </a:lnTo>
                    <a:lnTo>
                      <a:pt x="2328601" y="672185"/>
                    </a:lnTo>
                    <a:lnTo>
                      <a:pt x="2329119" y="678640"/>
                    </a:lnTo>
                    <a:lnTo>
                      <a:pt x="2329636" y="686122"/>
                    </a:lnTo>
                    <a:lnTo>
                      <a:pt x="2330163" y="693361"/>
                    </a:lnTo>
                    <a:lnTo>
                      <a:pt x="2330680" y="699090"/>
                    </a:lnTo>
                    <a:lnTo>
                      <a:pt x="2331206" y="702304"/>
                    </a:lnTo>
                    <a:lnTo>
                      <a:pt x="2331724" y="702480"/>
                    </a:lnTo>
                    <a:lnTo>
                      <a:pt x="2332242" y="699691"/>
                    </a:lnTo>
                    <a:lnTo>
                      <a:pt x="2332768" y="694547"/>
                    </a:lnTo>
                    <a:lnTo>
                      <a:pt x="2333285" y="688109"/>
                    </a:lnTo>
                    <a:lnTo>
                      <a:pt x="2333811" y="681713"/>
                    </a:lnTo>
                    <a:lnTo>
                      <a:pt x="2334329" y="676719"/>
                    </a:lnTo>
                    <a:lnTo>
                      <a:pt x="2334847" y="674189"/>
                    </a:lnTo>
                    <a:lnTo>
                      <a:pt x="2335373" y="674707"/>
                    </a:lnTo>
                    <a:lnTo>
                      <a:pt x="2335891" y="678314"/>
                    </a:lnTo>
                    <a:lnTo>
                      <a:pt x="2336417" y="684535"/>
                    </a:lnTo>
                    <a:lnTo>
                      <a:pt x="2336935" y="692451"/>
                    </a:lnTo>
                    <a:lnTo>
                      <a:pt x="2337452" y="700801"/>
                    </a:lnTo>
                    <a:lnTo>
                      <a:pt x="2337978" y="708233"/>
                    </a:lnTo>
                    <a:lnTo>
                      <a:pt x="2338496" y="713569"/>
                    </a:lnTo>
                    <a:lnTo>
                      <a:pt x="2339022" y="716074"/>
                    </a:lnTo>
                    <a:lnTo>
                      <a:pt x="2339540" y="715548"/>
                    </a:lnTo>
                    <a:lnTo>
                      <a:pt x="2340058" y="712341"/>
                    </a:lnTo>
                    <a:lnTo>
                      <a:pt x="2340584" y="707265"/>
                    </a:lnTo>
                    <a:lnTo>
                      <a:pt x="2341101" y="701478"/>
                    </a:lnTo>
                    <a:lnTo>
                      <a:pt x="2341627" y="696200"/>
                    </a:lnTo>
                    <a:lnTo>
                      <a:pt x="2342145" y="692535"/>
                    </a:lnTo>
                    <a:lnTo>
                      <a:pt x="2342663" y="691199"/>
                    </a:lnTo>
                    <a:lnTo>
                      <a:pt x="2343189" y="692493"/>
                    </a:lnTo>
                    <a:lnTo>
                      <a:pt x="2343706" y="696217"/>
                    </a:lnTo>
                    <a:lnTo>
                      <a:pt x="2344233" y="701795"/>
                    </a:lnTo>
                    <a:lnTo>
                      <a:pt x="2344750" y="708283"/>
                    </a:lnTo>
                    <a:lnTo>
                      <a:pt x="2345268" y="714621"/>
                    </a:lnTo>
                    <a:lnTo>
                      <a:pt x="2345794" y="719823"/>
                    </a:lnTo>
                    <a:lnTo>
                      <a:pt x="2346312" y="723163"/>
                    </a:lnTo>
                    <a:lnTo>
                      <a:pt x="2346838" y="724332"/>
                    </a:lnTo>
                    <a:lnTo>
                      <a:pt x="2347356" y="723364"/>
                    </a:lnTo>
                    <a:lnTo>
                      <a:pt x="2347873" y="720675"/>
                    </a:lnTo>
                    <a:lnTo>
                      <a:pt x="2348399" y="716967"/>
                    </a:lnTo>
                    <a:lnTo>
                      <a:pt x="2348917" y="713068"/>
                    </a:lnTo>
                    <a:lnTo>
                      <a:pt x="2349443" y="709795"/>
                    </a:lnTo>
                    <a:lnTo>
                      <a:pt x="2349961" y="707766"/>
                    </a:lnTo>
                    <a:lnTo>
                      <a:pt x="2350479" y="707290"/>
                    </a:lnTo>
                    <a:lnTo>
                      <a:pt x="2351005" y="708342"/>
                    </a:lnTo>
                    <a:lnTo>
                      <a:pt x="2351522" y="710596"/>
                    </a:lnTo>
                    <a:lnTo>
                      <a:pt x="2352049" y="713527"/>
                    </a:lnTo>
                    <a:lnTo>
                      <a:pt x="2352566" y="716525"/>
                    </a:lnTo>
                    <a:lnTo>
                      <a:pt x="2353084" y="719047"/>
                    </a:lnTo>
                    <a:lnTo>
                      <a:pt x="2353610" y="720708"/>
                    </a:lnTo>
                    <a:lnTo>
                      <a:pt x="2354128" y="721318"/>
                    </a:lnTo>
                    <a:lnTo>
                      <a:pt x="2354654" y="720901"/>
                    </a:lnTo>
                    <a:lnTo>
                      <a:pt x="2355171" y="719681"/>
                    </a:lnTo>
                    <a:lnTo>
                      <a:pt x="2355689" y="718020"/>
                    </a:lnTo>
                    <a:lnTo>
                      <a:pt x="2356215" y="716316"/>
                    </a:lnTo>
                    <a:lnTo>
                      <a:pt x="2356733" y="714963"/>
                    </a:lnTo>
                    <a:lnTo>
                      <a:pt x="2357259" y="714212"/>
                    </a:lnTo>
                    <a:lnTo>
                      <a:pt x="2357777" y="714070"/>
                    </a:lnTo>
                    <a:lnTo>
                      <a:pt x="2358294" y="714362"/>
                    </a:lnTo>
                    <a:lnTo>
                      <a:pt x="2358820" y="714721"/>
                    </a:lnTo>
                    <a:lnTo>
                      <a:pt x="2359338" y="714796"/>
                    </a:lnTo>
                    <a:lnTo>
                      <a:pt x="2359864" y="714295"/>
                    </a:lnTo>
                    <a:lnTo>
                      <a:pt x="2360382" y="713093"/>
                    </a:lnTo>
                    <a:lnTo>
                      <a:pt x="2360900" y="711248"/>
                    </a:lnTo>
                    <a:lnTo>
                      <a:pt x="2361426" y="708985"/>
                    </a:lnTo>
                    <a:lnTo>
                      <a:pt x="2361944" y="706647"/>
                    </a:lnTo>
                    <a:lnTo>
                      <a:pt x="2362470" y="704684"/>
                    </a:lnTo>
                    <a:lnTo>
                      <a:pt x="2362987" y="703499"/>
                    </a:lnTo>
                    <a:lnTo>
                      <a:pt x="2363505" y="703348"/>
                    </a:lnTo>
                    <a:lnTo>
                      <a:pt x="2364031" y="704275"/>
                    </a:lnTo>
                    <a:lnTo>
                      <a:pt x="2364549" y="706095"/>
                    </a:lnTo>
                    <a:lnTo>
                      <a:pt x="2365075" y="708342"/>
                    </a:lnTo>
                    <a:lnTo>
                      <a:pt x="2365592" y="710404"/>
                    </a:lnTo>
                    <a:lnTo>
                      <a:pt x="2366110" y="711590"/>
                    </a:lnTo>
                    <a:lnTo>
                      <a:pt x="2366636" y="711331"/>
                    </a:lnTo>
                    <a:lnTo>
                      <a:pt x="2367154" y="709302"/>
                    </a:lnTo>
                    <a:lnTo>
                      <a:pt x="2367680" y="705544"/>
                    </a:lnTo>
                    <a:lnTo>
                      <a:pt x="2368198" y="700442"/>
                    </a:lnTo>
                    <a:lnTo>
                      <a:pt x="2368716" y="694656"/>
                    </a:lnTo>
                    <a:lnTo>
                      <a:pt x="2369242" y="689061"/>
                    </a:lnTo>
                    <a:lnTo>
                      <a:pt x="2369759" y="684585"/>
                    </a:lnTo>
                    <a:lnTo>
                      <a:pt x="2370285" y="682038"/>
                    </a:lnTo>
                    <a:lnTo>
                      <a:pt x="2370803" y="681863"/>
                    </a:lnTo>
                    <a:lnTo>
                      <a:pt x="2371321" y="684042"/>
                    </a:lnTo>
                    <a:lnTo>
                      <a:pt x="2371847" y="688117"/>
                    </a:lnTo>
                    <a:lnTo>
                      <a:pt x="2372365" y="693261"/>
                    </a:lnTo>
                    <a:lnTo>
                      <a:pt x="2372891" y="698397"/>
                    </a:lnTo>
                    <a:lnTo>
                      <a:pt x="2373408" y="702380"/>
                    </a:lnTo>
                    <a:lnTo>
                      <a:pt x="2373926" y="704225"/>
                    </a:lnTo>
                    <a:lnTo>
                      <a:pt x="2374452" y="703315"/>
                    </a:lnTo>
                    <a:lnTo>
                      <a:pt x="2374970" y="699557"/>
                    </a:lnTo>
                    <a:lnTo>
                      <a:pt x="2375496" y="693395"/>
                    </a:lnTo>
                    <a:lnTo>
                      <a:pt x="2376014" y="685713"/>
                    </a:lnTo>
                    <a:lnTo>
                      <a:pt x="2376531" y="677771"/>
                    </a:lnTo>
                    <a:lnTo>
                      <a:pt x="2377057" y="670933"/>
                    </a:lnTo>
                    <a:lnTo>
                      <a:pt x="2377575" y="666432"/>
                    </a:lnTo>
                    <a:lnTo>
                      <a:pt x="2378101" y="665029"/>
                    </a:lnTo>
                    <a:lnTo>
                      <a:pt x="2378619" y="666916"/>
                    </a:lnTo>
                    <a:lnTo>
                      <a:pt x="2379137" y="671651"/>
                    </a:lnTo>
                    <a:lnTo>
                      <a:pt x="2379663" y="678331"/>
                    </a:lnTo>
                    <a:lnTo>
                      <a:pt x="2380180" y="685687"/>
                    </a:lnTo>
                    <a:lnTo>
                      <a:pt x="2380706" y="692334"/>
                    </a:lnTo>
                    <a:lnTo>
                      <a:pt x="2381224" y="696952"/>
                    </a:lnTo>
                    <a:lnTo>
                      <a:pt x="2381742" y="698639"/>
                    </a:lnTo>
                    <a:lnTo>
                      <a:pt x="2382268" y="697052"/>
                    </a:lnTo>
                    <a:lnTo>
                      <a:pt x="2382786" y="692476"/>
                    </a:lnTo>
                    <a:lnTo>
                      <a:pt x="2383312" y="685746"/>
                    </a:lnTo>
                    <a:lnTo>
                      <a:pt x="2383830" y="678089"/>
                    </a:lnTo>
                    <a:lnTo>
                      <a:pt x="2384347" y="670949"/>
                    </a:lnTo>
                    <a:lnTo>
                      <a:pt x="2384873" y="665664"/>
                    </a:lnTo>
                    <a:lnTo>
                      <a:pt x="2385391" y="663192"/>
                    </a:lnTo>
                    <a:lnTo>
                      <a:pt x="2385917" y="663910"/>
                    </a:lnTo>
                    <a:lnTo>
                      <a:pt x="2386435" y="667634"/>
                    </a:lnTo>
                    <a:lnTo>
                      <a:pt x="2386953" y="673655"/>
                    </a:lnTo>
                    <a:lnTo>
                      <a:pt x="2387478" y="680903"/>
                    </a:lnTo>
                    <a:lnTo>
                      <a:pt x="2387996" y="688084"/>
                    </a:lnTo>
                    <a:lnTo>
                      <a:pt x="2388522" y="693979"/>
                    </a:lnTo>
                    <a:lnTo>
                      <a:pt x="2389040" y="697628"/>
                    </a:lnTo>
                    <a:lnTo>
                      <a:pt x="2389558" y="698605"/>
                    </a:lnTo>
                    <a:lnTo>
                      <a:pt x="2390084" y="696994"/>
                    </a:lnTo>
                    <a:lnTo>
                      <a:pt x="2390601" y="693336"/>
                    </a:lnTo>
                    <a:lnTo>
                      <a:pt x="2391128" y="688527"/>
                    </a:lnTo>
                    <a:lnTo>
                      <a:pt x="2391645" y="683642"/>
                    </a:lnTo>
                    <a:lnTo>
                      <a:pt x="2392163" y="679717"/>
                    </a:lnTo>
                    <a:lnTo>
                      <a:pt x="2392689" y="677546"/>
                    </a:lnTo>
                    <a:lnTo>
                      <a:pt x="2393207" y="677529"/>
                    </a:lnTo>
                    <a:lnTo>
                      <a:pt x="2393733" y="679650"/>
                    </a:lnTo>
                    <a:lnTo>
                      <a:pt x="2394251" y="683500"/>
                    </a:lnTo>
                    <a:lnTo>
                      <a:pt x="2394768" y="688410"/>
                    </a:lnTo>
                    <a:lnTo>
                      <a:pt x="2395294" y="693545"/>
                    </a:lnTo>
                    <a:lnTo>
                      <a:pt x="2395812" y="698096"/>
                    </a:lnTo>
                    <a:lnTo>
                      <a:pt x="2396338" y="701486"/>
                    </a:lnTo>
                    <a:lnTo>
                      <a:pt x="2396856" y="703415"/>
                    </a:lnTo>
                    <a:lnTo>
                      <a:pt x="2397374" y="703924"/>
                    </a:lnTo>
                    <a:lnTo>
                      <a:pt x="2397900" y="703332"/>
                    </a:lnTo>
                    <a:lnTo>
                      <a:pt x="2398417" y="702096"/>
                    </a:lnTo>
                    <a:lnTo>
                      <a:pt x="2398944" y="700743"/>
                    </a:lnTo>
                    <a:lnTo>
                      <a:pt x="2399461" y="699774"/>
                    </a:lnTo>
                    <a:lnTo>
                      <a:pt x="2399979" y="699524"/>
                    </a:lnTo>
                    <a:lnTo>
                      <a:pt x="2400505" y="700125"/>
                    </a:lnTo>
                    <a:lnTo>
                      <a:pt x="2401023" y="701494"/>
                    </a:lnTo>
                    <a:lnTo>
                      <a:pt x="2401549" y="703348"/>
                    </a:lnTo>
                    <a:lnTo>
                      <a:pt x="2402066" y="705336"/>
                    </a:lnTo>
                    <a:lnTo>
                      <a:pt x="2402584" y="707089"/>
                    </a:lnTo>
                    <a:lnTo>
                      <a:pt x="2403110" y="708383"/>
                    </a:lnTo>
                    <a:lnTo>
                      <a:pt x="2403628" y="709160"/>
                    </a:lnTo>
                    <a:lnTo>
                      <a:pt x="2404154" y="709502"/>
                    </a:lnTo>
                    <a:lnTo>
                      <a:pt x="2404672" y="709661"/>
                    </a:lnTo>
                    <a:lnTo>
                      <a:pt x="2405189" y="709937"/>
                    </a:lnTo>
                    <a:lnTo>
                      <a:pt x="2405716" y="710613"/>
                    </a:lnTo>
                    <a:lnTo>
                      <a:pt x="2406233" y="711866"/>
                    </a:lnTo>
                    <a:lnTo>
                      <a:pt x="2406759" y="713719"/>
                    </a:lnTo>
                    <a:lnTo>
                      <a:pt x="2407277" y="716024"/>
                    </a:lnTo>
                    <a:lnTo>
                      <a:pt x="2407795" y="718487"/>
                    </a:lnTo>
                    <a:lnTo>
                      <a:pt x="2408321" y="720692"/>
                    </a:lnTo>
                    <a:lnTo>
                      <a:pt x="2408839" y="722203"/>
                    </a:lnTo>
                    <a:lnTo>
                      <a:pt x="2409365" y="722646"/>
                    </a:lnTo>
                    <a:lnTo>
                      <a:pt x="2409882" y="721869"/>
                    </a:lnTo>
                    <a:lnTo>
                      <a:pt x="2410400" y="719949"/>
                    </a:lnTo>
                    <a:lnTo>
                      <a:pt x="2410926" y="717251"/>
                    </a:lnTo>
                    <a:lnTo>
                      <a:pt x="2411444" y="714279"/>
                    </a:lnTo>
                    <a:lnTo>
                      <a:pt x="2411970" y="711640"/>
                    </a:lnTo>
                    <a:lnTo>
                      <a:pt x="2412487" y="709912"/>
                    </a:lnTo>
                    <a:lnTo>
                      <a:pt x="2413005" y="709578"/>
                    </a:lnTo>
                    <a:lnTo>
                      <a:pt x="2413531" y="710872"/>
                    </a:lnTo>
                    <a:lnTo>
                      <a:pt x="2414049" y="713694"/>
                    </a:lnTo>
                    <a:lnTo>
                      <a:pt x="2414575" y="717644"/>
                    </a:lnTo>
                    <a:lnTo>
                      <a:pt x="2415093" y="722044"/>
                    </a:lnTo>
                    <a:lnTo>
                      <a:pt x="2415611" y="726128"/>
                    </a:lnTo>
                    <a:lnTo>
                      <a:pt x="2416137" y="729067"/>
                    </a:lnTo>
                    <a:lnTo>
                      <a:pt x="2416654" y="730211"/>
                    </a:lnTo>
                    <a:lnTo>
                      <a:pt x="2417180" y="729159"/>
                    </a:lnTo>
                    <a:lnTo>
                      <a:pt x="2417698" y="725944"/>
                    </a:lnTo>
                    <a:lnTo>
                      <a:pt x="2418216" y="720967"/>
                    </a:lnTo>
                    <a:lnTo>
                      <a:pt x="2418742" y="714980"/>
                    </a:lnTo>
                    <a:lnTo>
                      <a:pt x="2419260" y="708901"/>
                    </a:lnTo>
                    <a:lnTo>
                      <a:pt x="2419786" y="703724"/>
                    </a:lnTo>
                    <a:lnTo>
                      <a:pt x="2420303" y="700317"/>
                    </a:lnTo>
                    <a:lnTo>
                      <a:pt x="2420821" y="699290"/>
                    </a:lnTo>
                    <a:lnTo>
                      <a:pt x="2421347" y="700785"/>
                    </a:lnTo>
                    <a:lnTo>
                      <a:pt x="2421865" y="704467"/>
                    </a:lnTo>
                    <a:lnTo>
                      <a:pt x="2422391" y="709578"/>
                    </a:lnTo>
                    <a:lnTo>
                      <a:pt x="2422909" y="715122"/>
                    </a:lnTo>
                    <a:lnTo>
                      <a:pt x="2423426" y="719990"/>
                    </a:lnTo>
                    <a:lnTo>
                      <a:pt x="2423952" y="723122"/>
                    </a:lnTo>
                    <a:lnTo>
                      <a:pt x="2424470" y="723740"/>
                    </a:lnTo>
                    <a:lnTo>
                      <a:pt x="2424996" y="721502"/>
                    </a:lnTo>
                    <a:lnTo>
                      <a:pt x="2425514" y="716625"/>
                    </a:lnTo>
                    <a:lnTo>
                      <a:pt x="2426032" y="709770"/>
                    </a:lnTo>
                    <a:lnTo>
                      <a:pt x="2426558" y="701962"/>
                    </a:lnTo>
                    <a:lnTo>
                      <a:pt x="2427075" y="694397"/>
                    </a:lnTo>
                    <a:lnTo>
                      <a:pt x="2427601" y="688276"/>
                    </a:lnTo>
                    <a:lnTo>
                      <a:pt x="2428119" y="684560"/>
                    </a:lnTo>
                    <a:lnTo>
                      <a:pt x="2428637" y="683708"/>
                    </a:lnTo>
                    <a:lnTo>
                      <a:pt x="2429163" y="685646"/>
                    </a:lnTo>
                    <a:lnTo>
                      <a:pt x="2429681" y="689812"/>
                    </a:lnTo>
                    <a:lnTo>
                      <a:pt x="2430207" y="695265"/>
                    </a:lnTo>
                    <a:lnTo>
                      <a:pt x="2430725" y="700852"/>
                    </a:lnTo>
                    <a:lnTo>
                      <a:pt x="2431242" y="705377"/>
                    </a:lnTo>
                    <a:lnTo>
                      <a:pt x="2431768" y="707832"/>
                    </a:lnTo>
                    <a:lnTo>
                      <a:pt x="2432286" y="707624"/>
                    </a:lnTo>
                    <a:lnTo>
                      <a:pt x="2432812" y="704701"/>
                    </a:lnTo>
                    <a:lnTo>
                      <a:pt x="2433330" y="699482"/>
                    </a:lnTo>
                    <a:lnTo>
                      <a:pt x="2433848" y="692827"/>
                    </a:lnTo>
                    <a:lnTo>
                      <a:pt x="2434373" y="685821"/>
                    </a:lnTo>
                    <a:lnTo>
                      <a:pt x="2434891" y="679600"/>
                    </a:lnTo>
                    <a:lnTo>
                      <a:pt x="2435417" y="675124"/>
                    </a:lnTo>
                    <a:lnTo>
                      <a:pt x="2435935" y="672995"/>
                    </a:lnTo>
                    <a:lnTo>
                      <a:pt x="2436453" y="673296"/>
                    </a:lnTo>
                    <a:lnTo>
                      <a:pt x="2436979" y="675709"/>
                    </a:lnTo>
                    <a:lnTo>
                      <a:pt x="2437497" y="679533"/>
                    </a:lnTo>
                    <a:lnTo>
                      <a:pt x="2438023" y="683884"/>
                    </a:lnTo>
                    <a:lnTo>
                      <a:pt x="2438540" y="687817"/>
                    </a:lnTo>
                    <a:lnTo>
                      <a:pt x="2439058" y="690522"/>
                    </a:lnTo>
                    <a:lnTo>
                      <a:pt x="2439584" y="691508"/>
                    </a:lnTo>
                    <a:lnTo>
                      <a:pt x="2440102" y="690689"/>
                    </a:lnTo>
                    <a:lnTo>
                      <a:pt x="2440628" y="688326"/>
                    </a:lnTo>
                    <a:lnTo>
                      <a:pt x="2441146" y="684978"/>
                    </a:lnTo>
                    <a:lnTo>
                      <a:pt x="2441663" y="681329"/>
                    </a:lnTo>
                    <a:lnTo>
                      <a:pt x="2442189" y="678089"/>
                    </a:lnTo>
                    <a:lnTo>
                      <a:pt x="2442707" y="675817"/>
                    </a:lnTo>
                    <a:lnTo>
                      <a:pt x="2443233" y="674816"/>
                    </a:lnTo>
                    <a:lnTo>
                      <a:pt x="2443751" y="675099"/>
                    </a:lnTo>
                    <a:lnTo>
                      <a:pt x="2444268" y="676369"/>
                    </a:lnTo>
                    <a:lnTo>
                      <a:pt x="2444795" y="678172"/>
                    </a:lnTo>
                    <a:lnTo>
                      <a:pt x="2445312" y="680026"/>
                    </a:lnTo>
                    <a:lnTo>
                      <a:pt x="2445839" y="681496"/>
                    </a:lnTo>
                    <a:lnTo>
                      <a:pt x="2446356" y="682347"/>
                    </a:lnTo>
                    <a:lnTo>
                      <a:pt x="2446874" y="682564"/>
                    </a:lnTo>
                    <a:lnTo>
                      <a:pt x="2447400" y="682356"/>
                    </a:lnTo>
                    <a:lnTo>
                      <a:pt x="2447918" y="682055"/>
                    </a:lnTo>
                    <a:lnTo>
                      <a:pt x="2448444" y="682022"/>
                    </a:lnTo>
                    <a:lnTo>
                      <a:pt x="2448961" y="682548"/>
                    </a:lnTo>
                    <a:lnTo>
                      <a:pt x="2449479" y="683759"/>
                    </a:lnTo>
                    <a:lnTo>
                      <a:pt x="2450005" y="685604"/>
                    </a:lnTo>
                    <a:lnTo>
                      <a:pt x="2450523" y="687825"/>
                    </a:lnTo>
                    <a:lnTo>
                      <a:pt x="2451049" y="690013"/>
                    </a:lnTo>
                    <a:lnTo>
                      <a:pt x="2451567" y="691708"/>
                    </a:lnTo>
                    <a:lnTo>
                      <a:pt x="2452084" y="692493"/>
                    </a:lnTo>
                    <a:lnTo>
                      <a:pt x="2452611" y="692167"/>
                    </a:lnTo>
                    <a:lnTo>
                      <a:pt x="2453128" y="690781"/>
                    </a:lnTo>
                    <a:lnTo>
                      <a:pt x="2453654" y="688710"/>
                    </a:lnTo>
                    <a:lnTo>
                      <a:pt x="2454172" y="686531"/>
                    </a:lnTo>
                    <a:lnTo>
                      <a:pt x="2454690" y="684936"/>
                    </a:lnTo>
                    <a:lnTo>
                      <a:pt x="2455216" y="684527"/>
                    </a:lnTo>
                    <a:lnTo>
                      <a:pt x="2455734" y="685729"/>
                    </a:lnTo>
                    <a:lnTo>
                      <a:pt x="2456259" y="688694"/>
                    </a:lnTo>
                    <a:lnTo>
                      <a:pt x="2456777" y="693194"/>
                    </a:lnTo>
                    <a:lnTo>
                      <a:pt x="2457295" y="698672"/>
                    </a:lnTo>
                    <a:lnTo>
                      <a:pt x="2457821" y="704334"/>
                    </a:lnTo>
                    <a:lnTo>
                      <a:pt x="2458339" y="709302"/>
                    </a:lnTo>
                    <a:lnTo>
                      <a:pt x="2458865" y="712776"/>
                    </a:lnTo>
                    <a:lnTo>
                      <a:pt x="2459383" y="714195"/>
                    </a:lnTo>
                    <a:lnTo>
                      <a:pt x="2459900" y="713344"/>
                    </a:lnTo>
                    <a:lnTo>
                      <a:pt x="2460426" y="710463"/>
                    </a:lnTo>
                    <a:lnTo>
                      <a:pt x="2460944" y="706196"/>
                    </a:lnTo>
                    <a:lnTo>
                      <a:pt x="2461470" y="701503"/>
                    </a:lnTo>
                    <a:lnTo>
                      <a:pt x="2461988" y="697420"/>
                    </a:lnTo>
                    <a:lnTo>
                      <a:pt x="2462506" y="694898"/>
                    </a:lnTo>
                    <a:lnTo>
                      <a:pt x="2463032" y="694631"/>
                    </a:lnTo>
                    <a:lnTo>
                      <a:pt x="2463549" y="696944"/>
                    </a:lnTo>
                    <a:lnTo>
                      <a:pt x="2464075" y="701670"/>
                    </a:lnTo>
                    <a:lnTo>
                      <a:pt x="2464593" y="708141"/>
                    </a:lnTo>
                    <a:lnTo>
                      <a:pt x="2465111" y="715348"/>
                    </a:lnTo>
                    <a:lnTo>
                      <a:pt x="2465637" y="722153"/>
                    </a:lnTo>
                    <a:lnTo>
                      <a:pt x="2466155" y="727497"/>
                    </a:lnTo>
                    <a:lnTo>
                      <a:pt x="2466681" y="730562"/>
                    </a:lnTo>
                    <a:lnTo>
                      <a:pt x="2467198" y="730921"/>
                    </a:lnTo>
                    <a:lnTo>
                      <a:pt x="2467716" y="728599"/>
                    </a:lnTo>
                    <a:lnTo>
                      <a:pt x="2468242" y="724107"/>
                    </a:lnTo>
                    <a:lnTo>
                      <a:pt x="2468760" y="718337"/>
                    </a:lnTo>
                    <a:lnTo>
                      <a:pt x="2469286" y="712383"/>
                    </a:lnTo>
                    <a:lnTo>
                      <a:pt x="2469804" y="707348"/>
                    </a:lnTo>
                    <a:lnTo>
                      <a:pt x="2470321" y="704208"/>
                    </a:lnTo>
                    <a:lnTo>
                      <a:pt x="2470847" y="703590"/>
                    </a:lnTo>
                    <a:lnTo>
                      <a:pt x="2471365" y="705678"/>
                    </a:lnTo>
                    <a:lnTo>
                      <a:pt x="2471891" y="710087"/>
                    </a:lnTo>
                    <a:lnTo>
                      <a:pt x="2472409" y="716016"/>
                    </a:lnTo>
                    <a:lnTo>
                      <a:pt x="2472927" y="722412"/>
                    </a:lnTo>
                    <a:lnTo>
                      <a:pt x="2473453" y="728199"/>
                    </a:lnTo>
                    <a:lnTo>
                      <a:pt x="2473970" y="732432"/>
                    </a:lnTo>
                    <a:lnTo>
                      <a:pt x="2474497" y="734411"/>
                    </a:lnTo>
                    <a:lnTo>
                      <a:pt x="2475014" y="733810"/>
                    </a:lnTo>
                    <a:lnTo>
                      <a:pt x="2475532" y="730762"/>
                    </a:lnTo>
                    <a:lnTo>
                      <a:pt x="2476058" y="725819"/>
                    </a:lnTo>
                    <a:lnTo>
                      <a:pt x="2476576" y="719832"/>
                    </a:lnTo>
                    <a:lnTo>
                      <a:pt x="2477102" y="713786"/>
                    </a:lnTo>
                    <a:lnTo>
                      <a:pt x="2477620" y="708667"/>
                    </a:lnTo>
                    <a:lnTo>
                      <a:pt x="2478137" y="705294"/>
                    </a:lnTo>
                    <a:lnTo>
                      <a:pt x="2478663" y="704108"/>
                    </a:lnTo>
                    <a:lnTo>
                      <a:pt x="2479181" y="705144"/>
                    </a:lnTo>
                    <a:lnTo>
                      <a:pt x="2479707" y="707983"/>
                    </a:lnTo>
                    <a:lnTo>
                      <a:pt x="2480225" y="711916"/>
                    </a:lnTo>
                    <a:lnTo>
                      <a:pt x="2480742" y="716124"/>
                    </a:lnTo>
                    <a:lnTo>
                      <a:pt x="2481268" y="719740"/>
                    </a:lnTo>
                    <a:lnTo>
                      <a:pt x="2481786" y="722019"/>
                    </a:lnTo>
                    <a:lnTo>
                      <a:pt x="2482312" y="722479"/>
                    </a:lnTo>
                    <a:lnTo>
                      <a:pt x="2482830" y="720992"/>
                    </a:lnTo>
                    <a:lnTo>
                      <a:pt x="2483348" y="717828"/>
                    </a:lnTo>
                    <a:lnTo>
                      <a:pt x="2483874" y="713502"/>
                    </a:lnTo>
                    <a:lnTo>
                      <a:pt x="2484392" y="708717"/>
                    </a:lnTo>
                    <a:lnTo>
                      <a:pt x="2484918" y="704167"/>
                    </a:lnTo>
                    <a:lnTo>
                      <a:pt x="2485435" y="700492"/>
                    </a:lnTo>
                    <a:lnTo>
                      <a:pt x="2485953" y="698096"/>
                    </a:lnTo>
                    <a:lnTo>
                      <a:pt x="2486479" y="697111"/>
                    </a:lnTo>
                    <a:lnTo>
                      <a:pt x="2486997" y="697369"/>
                    </a:lnTo>
                    <a:lnTo>
                      <a:pt x="2487523" y="698472"/>
                    </a:lnTo>
                    <a:lnTo>
                      <a:pt x="2488041" y="699883"/>
                    </a:lnTo>
                    <a:lnTo>
                      <a:pt x="2488558" y="701060"/>
                    </a:lnTo>
                    <a:lnTo>
                      <a:pt x="2489084" y="701561"/>
                    </a:lnTo>
                    <a:lnTo>
                      <a:pt x="2489602" y="701135"/>
                    </a:lnTo>
                    <a:lnTo>
                      <a:pt x="2490128" y="699791"/>
                    </a:lnTo>
                    <a:lnTo>
                      <a:pt x="2490646" y="697795"/>
                    </a:lnTo>
                    <a:lnTo>
                      <a:pt x="2491164" y="695549"/>
                    </a:lnTo>
                    <a:lnTo>
                      <a:pt x="2491690" y="693453"/>
                    </a:lnTo>
                    <a:lnTo>
                      <a:pt x="2492208" y="691833"/>
                    </a:lnTo>
                    <a:lnTo>
                      <a:pt x="2492733" y="690848"/>
                    </a:lnTo>
                    <a:lnTo>
                      <a:pt x="2493251" y="690464"/>
                    </a:lnTo>
                    <a:lnTo>
                      <a:pt x="2493769" y="690497"/>
                    </a:lnTo>
                    <a:lnTo>
                      <a:pt x="2494295" y="690614"/>
                    </a:lnTo>
                    <a:lnTo>
                      <a:pt x="2494813" y="690414"/>
                    </a:lnTo>
                    <a:lnTo>
                      <a:pt x="2495339" y="689554"/>
                    </a:lnTo>
                    <a:lnTo>
                      <a:pt x="2495856" y="687833"/>
                    </a:lnTo>
                    <a:lnTo>
                      <a:pt x="2496374" y="685312"/>
                    </a:lnTo>
                    <a:lnTo>
                      <a:pt x="2496900" y="682289"/>
                    </a:lnTo>
                    <a:lnTo>
                      <a:pt x="2497418" y="679299"/>
                    </a:lnTo>
                    <a:lnTo>
                      <a:pt x="2497944" y="676945"/>
                    </a:lnTo>
                    <a:lnTo>
                      <a:pt x="2498462" y="675784"/>
                    </a:lnTo>
                    <a:lnTo>
                      <a:pt x="2498979" y="676143"/>
                    </a:lnTo>
                    <a:lnTo>
                      <a:pt x="2499506" y="678055"/>
                    </a:lnTo>
                    <a:lnTo>
                      <a:pt x="2500023" y="681195"/>
                    </a:lnTo>
                    <a:lnTo>
                      <a:pt x="2500549" y="684961"/>
                    </a:lnTo>
                    <a:lnTo>
                      <a:pt x="2501067" y="688535"/>
                    </a:lnTo>
                    <a:lnTo>
                      <a:pt x="2501585" y="691098"/>
                    </a:lnTo>
                    <a:lnTo>
                      <a:pt x="2502111" y="691959"/>
                    </a:lnTo>
                    <a:lnTo>
                      <a:pt x="2502629" y="690723"/>
                    </a:lnTo>
                    <a:lnTo>
                      <a:pt x="2503154" y="687383"/>
                    </a:lnTo>
                    <a:lnTo>
                      <a:pt x="2503672" y="682414"/>
                    </a:lnTo>
                    <a:lnTo>
                      <a:pt x="2504190" y="676694"/>
                    </a:lnTo>
                    <a:lnTo>
                      <a:pt x="2504716" y="671325"/>
                    </a:lnTo>
                    <a:lnTo>
                      <a:pt x="2505234" y="667392"/>
                    </a:lnTo>
                    <a:lnTo>
                      <a:pt x="2505760" y="665781"/>
                    </a:lnTo>
                    <a:lnTo>
                      <a:pt x="2506278" y="666991"/>
                    </a:lnTo>
                    <a:lnTo>
                      <a:pt x="2506795" y="670991"/>
                    </a:lnTo>
                    <a:lnTo>
                      <a:pt x="2507321" y="677245"/>
                    </a:lnTo>
                    <a:lnTo>
                      <a:pt x="2507839" y="684702"/>
                    </a:lnTo>
                    <a:lnTo>
                      <a:pt x="2508365" y="692050"/>
                    </a:lnTo>
                    <a:lnTo>
                      <a:pt x="2508883" y="697987"/>
                    </a:lnTo>
                    <a:lnTo>
                      <a:pt x="2509401" y="701436"/>
                    </a:lnTo>
                    <a:lnTo>
                      <a:pt x="2509927" y="701795"/>
                    </a:lnTo>
                    <a:lnTo>
                      <a:pt x="2510444" y="699023"/>
                    </a:lnTo>
                    <a:lnTo>
                      <a:pt x="2510970" y="693695"/>
                    </a:lnTo>
                    <a:lnTo>
                      <a:pt x="2511488" y="686932"/>
                    </a:lnTo>
                    <a:lnTo>
                      <a:pt x="2512006" y="680118"/>
                    </a:lnTo>
                    <a:lnTo>
                      <a:pt x="2512532" y="674665"/>
                    </a:lnTo>
                    <a:lnTo>
                      <a:pt x="2513050" y="671709"/>
                    </a:lnTo>
                    <a:lnTo>
                      <a:pt x="2513576" y="671993"/>
                    </a:lnTo>
                    <a:lnTo>
                      <a:pt x="2514093" y="675659"/>
                    </a:lnTo>
                    <a:lnTo>
                      <a:pt x="2514611" y="682247"/>
                    </a:lnTo>
                    <a:lnTo>
                      <a:pt x="2515137" y="690689"/>
                    </a:lnTo>
                    <a:lnTo>
                      <a:pt x="2515655" y="699574"/>
                    </a:lnTo>
                    <a:lnTo>
                      <a:pt x="2516181" y="707432"/>
                    </a:lnTo>
                    <a:lnTo>
                      <a:pt x="2516699" y="713060"/>
                    </a:lnTo>
                    <a:lnTo>
                      <a:pt x="2517216" y="715665"/>
                    </a:lnTo>
                    <a:lnTo>
                      <a:pt x="2517742" y="715005"/>
                    </a:lnTo>
                    <a:lnTo>
                      <a:pt x="2518260" y="711473"/>
                    </a:lnTo>
                    <a:lnTo>
                      <a:pt x="2518786" y="705970"/>
                    </a:lnTo>
                    <a:lnTo>
                      <a:pt x="2519304" y="699749"/>
                    </a:lnTo>
                    <a:lnTo>
                      <a:pt x="2519822" y="694130"/>
                    </a:lnTo>
                    <a:lnTo>
                      <a:pt x="2520348" y="690247"/>
                    </a:lnTo>
                    <a:lnTo>
                      <a:pt x="2520865" y="688936"/>
                    </a:lnTo>
                    <a:lnTo>
                      <a:pt x="2521392" y="690547"/>
                    </a:lnTo>
                    <a:lnTo>
                      <a:pt x="2521909" y="694864"/>
                    </a:lnTo>
                    <a:lnTo>
                      <a:pt x="2522427" y="701152"/>
                    </a:lnTo>
                    <a:lnTo>
                      <a:pt x="2522953" y="708342"/>
                    </a:lnTo>
                    <a:lnTo>
                      <a:pt x="2523471" y="715264"/>
                    </a:lnTo>
                    <a:lnTo>
                      <a:pt x="2523997" y="720884"/>
                    </a:lnTo>
                    <a:lnTo>
                      <a:pt x="2524515" y="724466"/>
                    </a:lnTo>
                    <a:lnTo>
                      <a:pt x="2525032" y="725643"/>
                    </a:lnTo>
                    <a:lnTo>
                      <a:pt x="2525558" y="724491"/>
                    </a:lnTo>
                    <a:lnTo>
                      <a:pt x="2526076" y="721527"/>
                    </a:lnTo>
                    <a:lnTo>
                      <a:pt x="2526602" y="717544"/>
                    </a:lnTo>
                    <a:lnTo>
                      <a:pt x="2527120" y="713452"/>
                    </a:lnTo>
                    <a:lnTo>
                      <a:pt x="2527637" y="710095"/>
                    </a:lnTo>
                    <a:lnTo>
                      <a:pt x="2528164" y="708091"/>
                    </a:lnTo>
                    <a:lnTo>
                      <a:pt x="2528681" y="707799"/>
                    </a:lnTo>
                    <a:lnTo>
                      <a:pt x="2529207" y="709202"/>
                    </a:lnTo>
                    <a:lnTo>
                      <a:pt x="2529725" y="711949"/>
                    </a:lnTo>
                    <a:lnTo>
                      <a:pt x="2530243" y="715448"/>
                    </a:lnTo>
                    <a:lnTo>
                      <a:pt x="2530769" y="719038"/>
                    </a:lnTo>
                    <a:lnTo>
                      <a:pt x="2531287" y="722128"/>
                    </a:lnTo>
                    <a:lnTo>
                      <a:pt x="2531813" y="724274"/>
                    </a:lnTo>
                    <a:lnTo>
                      <a:pt x="2532330" y="725209"/>
                    </a:lnTo>
                    <a:lnTo>
                      <a:pt x="2532848" y="724959"/>
                    </a:lnTo>
                    <a:lnTo>
                      <a:pt x="2533374" y="723740"/>
                    </a:lnTo>
                    <a:lnTo>
                      <a:pt x="2533892" y="721986"/>
                    </a:lnTo>
                    <a:lnTo>
                      <a:pt x="2534418" y="720157"/>
                    </a:lnTo>
                    <a:lnTo>
                      <a:pt x="2534936" y="718646"/>
                    </a:lnTo>
                    <a:lnTo>
                      <a:pt x="2535453" y="717686"/>
                    </a:lnTo>
                    <a:lnTo>
                      <a:pt x="2535979" y="717352"/>
                    </a:lnTo>
                    <a:lnTo>
                      <a:pt x="2536497" y="717519"/>
                    </a:lnTo>
                    <a:lnTo>
                      <a:pt x="2537023" y="717953"/>
                    </a:lnTo>
                    <a:lnTo>
                      <a:pt x="2537541" y="718312"/>
                    </a:lnTo>
                    <a:lnTo>
                      <a:pt x="2538059" y="718312"/>
                    </a:lnTo>
                    <a:lnTo>
                      <a:pt x="2538585" y="717736"/>
                    </a:lnTo>
                    <a:lnTo>
                      <a:pt x="2539102" y="716558"/>
                    </a:lnTo>
                    <a:lnTo>
                      <a:pt x="2539628" y="714880"/>
                    </a:lnTo>
                    <a:lnTo>
                      <a:pt x="2540146" y="712984"/>
                    </a:lnTo>
                    <a:lnTo>
                      <a:pt x="2540664" y="711231"/>
                    </a:lnTo>
                    <a:lnTo>
                      <a:pt x="2541190" y="710020"/>
                    </a:lnTo>
                    <a:lnTo>
                      <a:pt x="2541708" y="709628"/>
                    </a:lnTo>
                    <a:lnTo>
                      <a:pt x="2542234" y="710154"/>
                    </a:lnTo>
                    <a:lnTo>
                      <a:pt x="2542751" y="711448"/>
                    </a:lnTo>
                    <a:lnTo>
                      <a:pt x="2543269" y="713160"/>
                    </a:lnTo>
                    <a:lnTo>
                      <a:pt x="2543795" y="714763"/>
                    </a:lnTo>
                    <a:lnTo>
                      <a:pt x="2544313" y="715707"/>
                    </a:lnTo>
                    <a:lnTo>
                      <a:pt x="2544839" y="715506"/>
                    </a:lnTo>
                    <a:lnTo>
                      <a:pt x="2545357" y="713853"/>
                    </a:lnTo>
                    <a:lnTo>
                      <a:pt x="2545874" y="710671"/>
                    </a:lnTo>
                    <a:lnTo>
                      <a:pt x="2546401" y="706212"/>
                    </a:lnTo>
                    <a:lnTo>
                      <a:pt x="2546918" y="701002"/>
                    </a:lnTo>
                    <a:lnTo>
                      <a:pt x="2547444" y="695825"/>
                    </a:lnTo>
                    <a:lnTo>
                      <a:pt x="2547962" y="691508"/>
                    </a:lnTo>
                    <a:lnTo>
                      <a:pt x="2548480" y="688785"/>
                    </a:lnTo>
                    <a:lnTo>
                      <a:pt x="2549006" y="688117"/>
                    </a:lnTo>
                    <a:lnTo>
                      <a:pt x="2549523" y="689629"/>
                    </a:lnTo>
                    <a:lnTo>
                      <a:pt x="2550049" y="692994"/>
                    </a:lnTo>
                    <a:lnTo>
                      <a:pt x="2550567" y="697520"/>
                    </a:lnTo>
                    <a:lnTo>
                      <a:pt x="2551085" y="702213"/>
                    </a:lnTo>
                    <a:lnTo>
                      <a:pt x="2551611" y="705987"/>
                    </a:lnTo>
                    <a:lnTo>
                      <a:pt x="2552129" y="707908"/>
                    </a:lnTo>
                    <a:lnTo>
                      <a:pt x="2552655" y="707315"/>
                    </a:lnTo>
                    <a:lnTo>
                      <a:pt x="2553173" y="703983"/>
                    </a:lnTo>
                    <a:lnTo>
                      <a:pt x="2553690" y="698213"/>
                    </a:lnTo>
                    <a:lnTo>
                      <a:pt x="2554216" y="690789"/>
                    </a:lnTo>
                    <a:lnTo>
                      <a:pt x="2554734" y="682890"/>
                    </a:lnTo>
                    <a:lnTo>
                      <a:pt x="2555260" y="675826"/>
                    </a:lnTo>
                    <a:lnTo>
                      <a:pt x="2555778" y="670791"/>
                    </a:lnTo>
                    <a:lnTo>
                      <a:pt x="2556296" y="668620"/>
                    </a:lnTo>
                    <a:lnTo>
                      <a:pt x="2556822" y="669688"/>
                    </a:lnTo>
                    <a:lnTo>
                      <a:pt x="2557339" y="673780"/>
                    </a:lnTo>
                    <a:lnTo>
                      <a:pt x="2557865" y="680093"/>
                    </a:lnTo>
                    <a:lnTo>
                      <a:pt x="2558383" y="687374"/>
                    </a:lnTo>
                    <a:lnTo>
                      <a:pt x="2558901" y="694155"/>
                    </a:lnTo>
                    <a:lnTo>
                      <a:pt x="2559427" y="699073"/>
                    </a:lnTo>
                    <a:lnTo>
                      <a:pt x="2559945" y="701135"/>
                    </a:lnTo>
                    <a:lnTo>
                      <a:pt x="2560471" y="699850"/>
                    </a:lnTo>
                    <a:lnTo>
                      <a:pt x="2560989" y="695357"/>
                    </a:lnTo>
                    <a:lnTo>
                      <a:pt x="2561506" y="688401"/>
                    </a:lnTo>
                    <a:lnTo>
                      <a:pt x="2562032" y="680252"/>
                    </a:lnTo>
                    <a:lnTo>
                      <a:pt x="2562550" y="672369"/>
                    </a:lnTo>
                    <a:lnTo>
                      <a:pt x="2563076" y="666173"/>
                    </a:lnTo>
                    <a:lnTo>
                      <a:pt x="2563594" y="662749"/>
                    </a:lnTo>
                    <a:lnTo>
                      <a:pt x="2564111" y="662708"/>
                    </a:lnTo>
                    <a:lnTo>
                      <a:pt x="2564637" y="666031"/>
                    </a:lnTo>
                    <a:lnTo>
                      <a:pt x="2565155" y="672102"/>
                    </a:lnTo>
                    <a:lnTo>
                      <a:pt x="2565681" y="679725"/>
                    </a:lnTo>
                    <a:lnTo>
                      <a:pt x="2566199" y="687483"/>
                    </a:lnTo>
                    <a:lnTo>
                      <a:pt x="2566717" y="693971"/>
                    </a:lnTo>
                    <a:lnTo>
                      <a:pt x="2567243" y="698138"/>
                    </a:lnTo>
                    <a:lnTo>
                      <a:pt x="2567760" y="699365"/>
                    </a:lnTo>
                    <a:lnTo>
                      <a:pt x="2568287" y="697603"/>
                    </a:lnTo>
                    <a:lnTo>
                      <a:pt x="2568804" y="693395"/>
                    </a:lnTo>
                    <a:lnTo>
                      <a:pt x="2569322" y="687717"/>
                    </a:lnTo>
                    <a:lnTo>
                      <a:pt x="2569848" y="681796"/>
                    </a:lnTo>
                    <a:lnTo>
                      <a:pt x="2570366" y="676853"/>
                    </a:lnTo>
                    <a:lnTo>
                      <a:pt x="2570892" y="673813"/>
                    </a:lnTo>
                    <a:lnTo>
                      <a:pt x="2571410" y="673262"/>
                    </a:lnTo>
                    <a:lnTo>
                      <a:pt x="2571927" y="675291"/>
                    </a:lnTo>
                    <a:lnTo>
                      <a:pt x="2572453" y="679508"/>
                    </a:lnTo>
                    <a:lnTo>
                      <a:pt x="2572971" y="685095"/>
                    </a:lnTo>
                    <a:lnTo>
                      <a:pt x="2573497" y="691040"/>
                    </a:lnTo>
                    <a:lnTo>
                      <a:pt x="2574015" y="696367"/>
                    </a:lnTo>
                    <a:lnTo>
                      <a:pt x="2574532" y="700334"/>
                    </a:lnTo>
                    <a:lnTo>
                      <a:pt x="2575059" y="702505"/>
                    </a:lnTo>
                    <a:lnTo>
                      <a:pt x="2575576" y="702847"/>
                    </a:lnTo>
                    <a:lnTo>
                      <a:pt x="2576102" y="701670"/>
                    </a:lnTo>
                    <a:lnTo>
                      <a:pt x="2576620" y="699582"/>
                    </a:lnTo>
                    <a:lnTo>
                      <a:pt x="2577138" y="697344"/>
                    </a:lnTo>
                    <a:lnTo>
                      <a:pt x="2577664" y="695624"/>
                    </a:lnTo>
                    <a:lnTo>
                      <a:pt x="2578182" y="694881"/>
                    </a:lnTo>
                    <a:lnTo>
                      <a:pt x="2578708" y="695315"/>
                    </a:lnTo>
                    <a:lnTo>
                      <a:pt x="2579225" y="696843"/>
                    </a:lnTo>
                    <a:lnTo>
                      <a:pt x="2579743" y="699173"/>
                    </a:lnTo>
                    <a:lnTo>
                      <a:pt x="2580269" y="701845"/>
                    </a:lnTo>
                    <a:lnTo>
                      <a:pt x="2580787" y="704384"/>
                    </a:lnTo>
                    <a:lnTo>
                      <a:pt x="2581313" y="706396"/>
                    </a:lnTo>
                    <a:lnTo>
                      <a:pt x="2581831" y="707690"/>
                    </a:lnTo>
                    <a:lnTo>
                      <a:pt x="2582348" y="708275"/>
                    </a:lnTo>
                    <a:lnTo>
                      <a:pt x="2582874" y="708350"/>
                    </a:lnTo>
                    <a:lnTo>
                      <a:pt x="2583392" y="708283"/>
                    </a:lnTo>
                    <a:lnTo>
                      <a:pt x="2583918" y="708475"/>
                    </a:lnTo>
                    <a:lnTo>
                      <a:pt x="2584436" y="709277"/>
                    </a:lnTo>
                    <a:lnTo>
                      <a:pt x="2584954" y="710855"/>
                    </a:lnTo>
                    <a:lnTo>
                      <a:pt x="2585480" y="713118"/>
                    </a:lnTo>
                    <a:lnTo>
                      <a:pt x="2585997" y="715740"/>
                    </a:lnTo>
                    <a:lnTo>
                      <a:pt x="2586523" y="718262"/>
                    </a:lnTo>
                    <a:lnTo>
                      <a:pt x="2587041" y="720207"/>
                    </a:lnTo>
                    <a:lnTo>
                      <a:pt x="2587559" y="721184"/>
                    </a:lnTo>
                    <a:lnTo>
                      <a:pt x="2588085" y="720967"/>
                    </a:lnTo>
                    <a:lnTo>
                      <a:pt x="2588603" y="719573"/>
                    </a:lnTo>
                    <a:lnTo>
                      <a:pt x="2589129" y="717243"/>
                    </a:lnTo>
                    <a:lnTo>
                      <a:pt x="2589646" y="714471"/>
                    </a:lnTo>
                    <a:lnTo>
                      <a:pt x="2590164" y="711874"/>
                    </a:lnTo>
                    <a:lnTo>
                      <a:pt x="2590690" y="710112"/>
                    </a:lnTo>
                    <a:lnTo>
                      <a:pt x="2591208" y="709711"/>
                    </a:lnTo>
                    <a:lnTo>
                      <a:pt x="2591734" y="710972"/>
                    </a:lnTo>
                    <a:lnTo>
                      <a:pt x="2592252" y="713861"/>
                    </a:lnTo>
                    <a:lnTo>
                      <a:pt x="2592770" y="717995"/>
                    </a:lnTo>
                    <a:lnTo>
                      <a:pt x="2593296" y="722712"/>
                    </a:lnTo>
                    <a:lnTo>
                      <a:pt x="2593813" y="727155"/>
                    </a:lnTo>
                    <a:lnTo>
                      <a:pt x="2594339" y="730487"/>
                    </a:lnTo>
                    <a:lnTo>
                      <a:pt x="2594857" y="731998"/>
                    </a:lnTo>
                    <a:lnTo>
                      <a:pt x="2595375" y="731322"/>
                    </a:lnTo>
                    <a:lnTo>
                      <a:pt x="2595901" y="728424"/>
                    </a:lnTo>
                    <a:lnTo>
                      <a:pt x="2596418" y="723698"/>
                    </a:lnTo>
                    <a:lnTo>
                      <a:pt x="2596945" y="717844"/>
                    </a:lnTo>
                    <a:lnTo>
                      <a:pt x="2597462" y="711849"/>
                    </a:lnTo>
                    <a:lnTo>
                      <a:pt x="2597980" y="706747"/>
                    </a:lnTo>
                    <a:lnTo>
                      <a:pt x="2598506" y="703423"/>
                    </a:lnTo>
                    <a:lnTo>
                      <a:pt x="2599024" y="702463"/>
                    </a:lnTo>
                    <a:lnTo>
                      <a:pt x="2599550" y="704025"/>
                    </a:lnTo>
                    <a:lnTo>
                      <a:pt x="2600068" y="707832"/>
                    </a:lnTo>
                    <a:lnTo>
                      <a:pt x="2600585" y="713185"/>
                    </a:lnTo>
                    <a:lnTo>
                      <a:pt x="2601111" y="719088"/>
                    </a:lnTo>
                    <a:lnTo>
                      <a:pt x="2601629" y="724349"/>
                    </a:lnTo>
                    <a:lnTo>
                      <a:pt x="2602155" y="727865"/>
                    </a:lnTo>
                    <a:lnTo>
                      <a:pt x="2602673" y="728825"/>
                    </a:lnTo>
                    <a:lnTo>
                      <a:pt x="2603191" y="726879"/>
                    </a:lnTo>
                    <a:lnTo>
                      <a:pt x="2603717" y="722170"/>
                    </a:lnTo>
                    <a:lnTo>
                      <a:pt x="2604234" y="715356"/>
                    </a:lnTo>
                    <a:lnTo>
                      <a:pt x="2604760" y="707465"/>
                    </a:lnTo>
                  </a:path>
                </a:pathLst>
              </a:custGeom>
              <a:noFill/>
              <a:ln w="22257" cap="flat">
                <a:solidFill>
                  <a:srgbClr val="A2142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CN" altLang="en-US" sz="1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9" name="矩形 1278">
                  <a:extLst>
                    <a:ext uri="{FF2B5EF4-FFF2-40B4-BE49-F238E27FC236}">
                      <a16:creationId xmlns:a16="http://schemas.microsoft.com/office/drawing/2014/main" id="{C006A149-A395-04FE-B1C0-0CBF09ADC8B8}"/>
                    </a:ext>
                  </a:extLst>
                </p:cNvPr>
                <p:cNvSpPr/>
                <p:nvPr/>
              </p:nvSpPr>
              <p:spPr>
                <a:xfrm>
                  <a:off x="8759538" y="1169304"/>
                  <a:ext cx="1923674" cy="242485"/>
                </a:xfrm>
                <a:prstGeom prst="rect">
                  <a:avLst/>
                </a:prstGeom>
                <a:noFill/>
              </p:spPr>
              <p:txBody>
                <a:bodyPr wrap="square" lIns="26780" tIns="13390" rIns="26780" bIns="13390">
                  <a:spAutoFit/>
                </a:bodyPr>
                <a:lstStyle/>
                <a:p>
                  <a:pPr algn="ctr" defTabSz="382194"/>
                  <a14:m>
                    <m:oMath xmlns:m="http://schemas.openxmlformats.org/officeDocument/2006/math"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=1.5</m:t>
                      </m:r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𝜅</m:t>
                      </m:r>
                    </m:oMath>
                  </a14:m>
                  <a:r>
                    <a:rPr lang="zh-CN" altLang="en-US" sz="1400" i="1" dirty="0">
                      <a:ln w="0"/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400" dirty="0">
                      <a:ln w="0"/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(BHM)</a:t>
                  </a:r>
                  <a:endParaRPr lang="zh-CN" altLang="en-US" sz="1400" i="1" dirty="0">
                    <a:ln w="0"/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79" name="矩形 1278">
                  <a:extLst>
                    <a:ext uri="{FF2B5EF4-FFF2-40B4-BE49-F238E27FC236}">
                      <a16:creationId xmlns:a16="http://schemas.microsoft.com/office/drawing/2014/main" id="{C006A149-A395-04FE-B1C0-0CBF09ADC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59538" y="1169304"/>
                  <a:ext cx="1923674" cy="242485"/>
                </a:xfrm>
                <a:prstGeom prst="rect">
                  <a:avLst/>
                </a:prstGeom>
                <a:blipFill>
                  <a:blip r:embed="rId33"/>
                  <a:stretch>
                    <a:fillRect t="-17500" b="-3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0" name="文本框 1279">
                  <a:extLst>
                    <a:ext uri="{FF2B5EF4-FFF2-40B4-BE49-F238E27FC236}">
                      <a16:creationId xmlns:a16="http://schemas.microsoft.com/office/drawing/2014/main" id="{4E1A8AD2-B98E-0D4F-F1BD-BEDF562EF2FC}"/>
                    </a:ext>
                  </a:extLst>
                </p:cNvPr>
                <p:cNvSpPr txBox="1"/>
                <p:nvPr/>
              </p:nvSpPr>
              <p:spPr>
                <a:xfrm rot="16200000">
                  <a:off x="7421818" y="2178267"/>
                  <a:ext cx="1342298" cy="296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𝐸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/2,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𝐿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/2+1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0" name="文本框 1279">
                  <a:extLst>
                    <a:ext uri="{FF2B5EF4-FFF2-40B4-BE49-F238E27FC236}">
                      <a16:creationId xmlns:a16="http://schemas.microsoft.com/office/drawing/2014/main" id="{4E1A8AD2-B98E-0D4F-F1BD-BEDF562EF2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421818" y="2178267"/>
                  <a:ext cx="1342298" cy="296748"/>
                </a:xfrm>
                <a:prstGeom prst="rect">
                  <a:avLst/>
                </a:prstGeom>
                <a:blipFill>
                  <a:blip r:embed="rId34"/>
                  <a:stretch>
                    <a:fillRect l="-14286" r="-204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2" name="文本框 1281">
              <a:extLst>
                <a:ext uri="{FF2B5EF4-FFF2-40B4-BE49-F238E27FC236}">
                  <a16:creationId xmlns:a16="http://schemas.microsoft.com/office/drawing/2014/main" id="{1300C257-6A6D-5B9F-FEAB-A3C80388EC3C}"/>
                </a:ext>
              </a:extLst>
            </p:cNvPr>
            <p:cNvSpPr txBox="1"/>
            <p:nvPr/>
          </p:nvSpPr>
          <p:spPr>
            <a:xfrm>
              <a:off x="7994483" y="3072120"/>
              <a:ext cx="51007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-0.5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283" name="文本框 1282">
              <a:extLst>
                <a:ext uri="{FF2B5EF4-FFF2-40B4-BE49-F238E27FC236}">
                  <a16:creationId xmlns:a16="http://schemas.microsoft.com/office/drawing/2014/main" id="{7C3CBD0E-5C4E-E86A-D80A-0EF4A90E11E7}"/>
                </a:ext>
              </a:extLst>
            </p:cNvPr>
            <p:cNvSpPr txBox="1"/>
            <p:nvPr/>
          </p:nvSpPr>
          <p:spPr>
            <a:xfrm>
              <a:off x="8071428" y="1309995"/>
              <a:ext cx="44114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0.5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4" name="文本框 1283">
                  <a:extLst>
                    <a:ext uri="{FF2B5EF4-FFF2-40B4-BE49-F238E27FC236}">
                      <a16:creationId xmlns:a16="http://schemas.microsoft.com/office/drawing/2014/main" id="{3271FA8A-F9C4-4A48-ED3A-F3C44D69D204}"/>
                    </a:ext>
                  </a:extLst>
                </p:cNvPr>
                <p:cNvSpPr txBox="1"/>
                <p:nvPr/>
              </p:nvSpPr>
              <p:spPr>
                <a:xfrm>
                  <a:off x="9546107" y="3548208"/>
                  <a:ext cx="44101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altLang="zh-CN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altLang="zh-CN" sz="16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16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altLang="zh-CN" sz="16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4" name="文本框 1283">
                  <a:extLst>
                    <a:ext uri="{FF2B5EF4-FFF2-40B4-BE49-F238E27FC236}">
                      <a16:creationId xmlns:a16="http://schemas.microsoft.com/office/drawing/2014/main" id="{3271FA8A-F9C4-4A48-ED3A-F3C44D69D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6107" y="3548208"/>
                  <a:ext cx="441018" cy="246221"/>
                </a:xfrm>
                <a:prstGeom prst="rect">
                  <a:avLst/>
                </a:prstGeom>
                <a:blipFill>
                  <a:blip r:embed="rId35"/>
                  <a:stretch>
                    <a:fillRect l="-9722" r="-15278" b="-3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5" name="文本框 1284">
              <a:extLst>
                <a:ext uri="{FF2B5EF4-FFF2-40B4-BE49-F238E27FC236}">
                  <a16:creationId xmlns:a16="http://schemas.microsoft.com/office/drawing/2014/main" id="{079ADB2A-E77F-71D4-A2BD-66B9A8E894A7}"/>
                </a:ext>
              </a:extLst>
            </p:cNvPr>
            <p:cNvSpPr txBox="1"/>
            <p:nvPr/>
          </p:nvSpPr>
          <p:spPr>
            <a:xfrm>
              <a:off x="9329661" y="3221298"/>
              <a:ext cx="44114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r>
                <a:rPr lang="zh-CN" altLang="en-US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.2</a:t>
              </a:r>
            </a:p>
          </p:txBody>
        </p:sp>
        <p:sp>
          <p:nvSpPr>
            <p:cNvPr id="1286" name="文本框 1285">
              <a:extLst>
                <a:ext uri="{FF2B5EF4-FFF2-40B4-BE49-F238E27FC236}">
                  <a16:creationId xmlns:a16="http://schemas.microsoft.com/office/drawing/2014/main" id="{EAA06B3E-7E51-1C60-7E46-3780C803AC0C}"/>
                </a:ext>
              </a:extLst>
            </p:cNvPr>
            <p:cNvSpPr txBox="1"/>
            <p:nvPr/>
          </p:nvSpPr>
          <p:spPr>
            <a:xfrm>
              <a:off x="10358361" y="3221298"/>
              <a:ext cx="44114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r>
                <a:rPr lang="zh-CN" altLang="en-US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.</a:t>
              </a:r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4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287" name="文本框 1286">
              <a:extLst>
                <a:ext uri="{FF2B5EF4-FFF2-40B4-BE49-F238E27FC236}">
                  <a16:creationId xmlns:a16="http://schemas.microsoft.com/office/drawing/2014/main" id="{63A4297C-6851-920C-DCFD-530D824CE0CA}"/>
                </a:ext>
              </a:extLst>
            </p:cNvPr>
            <p:cNvSpPr txBox="1"/>
            <p:nvPr/>
          </p:nvSpPr>
          <p:spPr>
            <a:xfrm>
              <a:off x="8411451" y="3200343"/>
              <a:ext cx="28725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8" name="矩形 1287">
                  <a:extLst>
                    <a:ext uri="{FF2B5EF4-FFF2-40B4-BE49-F238E27FC236}">
                      <a16:creationId xmlns:a16="http://schemas.microsoft.com/office/drawing/2014/main" id="{6AC40FD9-458C-7F97-ED27-1D55BFD0C158}"/>
                    </a:ext>
                  </a:extLst>
                </p:cNvPr>
                <p:cNvSpPr/>
                <p:nvPr/>
              </p:nvSpPr>
              <p:spPr>
                <a:xfrm>
                  <a:off x="9671774" y="6197586"/>
                  <a:ext cx="466091" cy="242485"/>
                </a:xfrm>
                <a:prstGeom prst="rect">
                  <a:avLst/>
                </a:prstGeom>
                <a:noFill/>
              </p:spPr>
              <p:txBody>
                <a:bodyPr wrap="square" lIns="26780" tIns="13390" rIns="26780" bIns="13390">
                  <a:spAutoFit/>
                </a:bodyPr>
                <a:lstStyle/>
                <a:p>
                  <a:pPr algn="ctr" defTabSz="382194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𝜅</m:t>
                        </m:r>
                      </m:oMath>
                    </m:oMathPara>
                  </a14:m>
                  <a:endParaRPr lang="zh-CN" altLang="en-US" sz="1400" i="1" dirty="0">
                    <a:ln w="0"/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8" name="矩形 1287">
                  <a:extLst>
                    <a:ext uri="{FF2B5EF4-FFF2-40B4-BE49-F238E27FC236}">
                      <a16:creationId xmlns:a16="http://schemas.microsoft.com/office/drawing/2014/main" id="{6AC40FD9-458C-7F97-ED27-1D55BFD0C1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774" y="6197586"/>
                  <a:ext cx="466091" cy="242485"/>
                </a:xfrm>
                <a:prstGeom prst="rect">
                  <a:avLst/>
                </a:prstGeom>
                <a:blipFill>
                  <a:blip r:embed="rId36"/>
                  <a:stretch>
                    <a:fillRect b="-256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9" name="文本框 1288">
              <a:extLst>
                <a:ext uri="{FF2B5EF4-FFF2-40B4-BE49-F238E27FC236}">
                  <a16:creationId xmlns:a16="http://schemas.microsoft.com/office/drawing/2014/main" id="{85A6309F-332F-500B-772E-767D5729C48B}"/>
                </a:ext>
              </a:extLst>
            </p:cNvPr>
            <p:cNvSpPr txBox="1"/>
            <p:nvPr/>
          </p:nvSpPr>
          <p:spPr>
            <a:xfrm>
              <a:off x="9179742" y="5861188"/>
              <a:ext cx="54373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r>
                <a:rPr lang="zh-CN" altLang="en-US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.</a:t>
              </a:r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r>
                <a:rPr lang="zh-CN" altLang="en-US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2</a:t>
              </a:r>
            </a:p>
          </p:txBody>
        </p:sp>
        <p:sp>
          <p:nvSpPr>
            <p:cNvPr id="1290" name="文本框 1289">
              <a:extLst>
                <a:ext uri="{FF2B5EF4-FFF2-40B4-BE49-F238E27FC236}">
                  <a16:creationId xmlns:a16="http://schemas.microsoft.com/office/drawing/2014/main" id="{E9D83F90-4F80-2E4E-013C-6346FD403197}"/>
                </a:ext>
              </a:extLst>
            </p:cNvPr>
            <p:cNvSpPr txBox="1"/>
            <p:nvPr/>
          </p:nvSpPr>
          <p:spPr>
            <a:xfrm>
              <a:off x="9995082" y="5838328"/>
              <a:ext cx="54373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r>
                <a:rPr lang="zh-CN" altLang="en-US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.</a:t>
              </a:r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04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291" name="文本框 1290">
              <a:extLst>
                <a:ext uri="{FF2B5EF4-FFF2-40B4-BE49-F238E27FC236}">
                  <a16:creationId xmlns:a16="http://schemas.microsoft.com/office/drawing/2014/main" id="{1209F10C-0882-AF0E-CDF5-B1FC5B51C7C5}"/>
                </a:ext>
              </a:extLst>
            </p:cNvPr>
            <p:cNvSpPr txBox="1"/>
            <p:nvPr/>
          </p:nvSpPr>
          <p:spPr>
            <a:xfrm>
              <a:off x="8452032" y="5870713"/>
              <a:ext cx="28725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  <p:sp>
          <p:nvSpPr>
            <p:cNvPr id="1292" name="文本框 1291">
              <a:extLst>
                <a:ext uri="{FF2B5EF4-FFF2-40B4-BE49-F238E27FC236}">
                  <a16:creationId xmlns:a16="http://schemas.microsoft.com/office/drawing/2014/main" id="{E8868A37-576C-9DEA-FFFD-9FD91222C372}"/>
                </a:ext>
              </a:extLst>
            </p:cNvPr>
            <p:cNvSpPr txBox="1"/>
            <p:nvPr/>
          </p:nvSpPr>
          <p:spPr>
            <a:xfrm>
              <a:off x="10802802" y="5830708"/>
              <a:ext cx="54373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</a:t>
              </a:r>
              <a:r>
                <a:rPr lang="zh-CN" altLang="en-US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.</a:t>
              </a:r>
              <a:r>
                <a:rPr lang="en-US" altLang="zh-CN" sz="1600" dirty="0">
                  <a:ln/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  <a:rtl val="0"/>
                </a:rPr>
                <a:t>06</a:t>
              </a:r>
              <a:endParaRPr lang="zh-CN" altLang="en-US" sz="1600" dirty="0">
                <a:ln/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rtl val="0"/>
              </a:endParaRPr>
            </a:p>
          </p:txBody>
        </p:sp>
      </p:grpSp>
      <p:grpSp>
        <p:nvGrpSpPr>
          <p:cNvPr id="1299" name="组合 1298">
            <a:extLst>
              <a:ext uri="{FF2B5EF4-FFF2-40B4-BE49-F238E27FC236}">
                <a16:creationId xmlns:a16="http://schemas.microsoft.com/office/drawing/2014/main" id="{25CFE35F-E130-398F-BA61-33C24F865676}"/>
              </a:ext>
            </a:extLst>
          </p:cNvPr>
          <p:cNvGrpSpPr/>
          <p:nvPr/>
        </p:nvGrpSpPr>
        <p:grpSpPr>
          <a:xfrm>
            <a:off x="1943100" y="4213225"/>
            <a:ext cx="4387850" cy="869950"/>
            <a:chOff x="1943100" y="4213225"/>
            <a:chExt cx="4387850" cy="869950"/>
          </a:xfrm>
        </p:grpSpPr>
        <p:cxnSp>
          <p:nvCxnSpPr>
            <p:cNvPr id="1295" name="直接连接符 1294">
              <a:extLst>
                <a:ext uri="{FF2B5EF4-FFF2-40B4-BE49-F238E27FC236}">
                  <a16:creationId xmlns:a16="http://schemas.microsoft.com/office/drawing/2014/main" id="{E899B68E-A9FE-4B49-EB8E-D949084AB0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3100" y="4225925"/>
              <a:ext cx="0" cy="857250"/>
            </a:xfrm>
            <a:prstGeom prst="line">
              <a:avLst/>
            </a:prstGeom>
            <a:ln w="317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7" name="直接连接符 1296">
              <a:extLst>
                <a:ext uri="{FF2B5EF4-FFF2-40B4-BE49-F238E27FC236}">
                  <a16:creationId xmlns:a16="http://schemas.microsoft.com/office/drawing/2014/main" id="{68BE39C4-6596-1EB4-D64F-E5D03D0D2F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4800" y="4213225"/>
              <a:ext cx="0" cy="857250"/>
            </a:xfrm>
            <a:prstGeom prst="line">
              <a:avLst/>
            </a:prstGeom>
            <a:ln w="317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8" name="直接连接符 1297">
              <a:extLst>
                <a:ext uri="{FF2B5EF4-FFF2-40B4-BE49-F238E27FC236}">
                  <a16:creationId xmlns:a16="http://schemas.microsoft.com/office/drawing/2014/main" id="{5BD331A4-5DAC-F113-0AA4-33C7570A4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0950" y="4225925"/>
              <a:ext cx="0" cy="857250"/>
            </a:xfrm>
            <a:prstGeom prst="line">
              <a:avLst/>
            </a:prstGeom>
            <a:ln w="317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2" name="TextBox 731">
            <a:extLst>
              <a:ext uri="{FF2B5EF4-FFF2-40B4-BE49-F238E27FC236}">
                <a16:creationId xmlns:a16="http://schemas.microsoft.com/office/drawing/2014/main" id="{DB4FD03A-2FC5-1292-93FC-8C13A4D2C56D}"/>
              </a:ext>
            </a:extLst>
          </p:cNvPr>
          <p:cNvSpPr txBox="1"/>
          <p:nvPr/>
        </p:nvSpPr>
        <p:spPr>
          <a:xfrm>
            <a:off x="8721838" y="6484399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Osborne,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arXiv:2401.05489</a:t>
            </a:r>
          </a:p>
        </p:txBody>
      </p:sp>
      <p:pic>
        <p:nvPicPr>
          <p:cNvPr id="805" name="Picture 804">
            <a:extLst>
              <a:ext uri="{FF2B5EF4-FFF2-40B4-BE49-F238E27FC236}">
                <a16:creationId xmlns:a16="http://schemas.microsoft.com/office/drawing/2014/main" id="{C6A6EF51-3E24-DC2F-8CE0-B78E99054AB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43" y="2374538"/>
            <a:ext cx="1212174" cy="4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5D472-4A87-ABDB-DAD2-394448947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19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50485-0F1F-E28E-46F1-F7615779803F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59424-6315-D277-B912-4562ED3C0FD7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Local pseudogenerator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30BFC-5304-A1C8-3E03-F17F5D26A4AC}"/>
              </a:ext>
            </a:extLst>
          </p:cNvPr>
          <p:cNvSpPr txBox="1"/>
          <p:nvPr/>
        </p:nvSpPr>
        <p:spPr>
          <a:xfrm>
            <a:off x="197585" y="6189112"/>
            <a:ext cx="8084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Schweizer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Nat. Phys.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1168-1173 (2019)</a:t>
            </a:r>
          </a:p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and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Phys. Rev. Lett.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125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030503 (2020)</a:t>
            </a:r>
          </a:p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Phys. Rev. Research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033120 (2022)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B334D-1319-CC98-BDF1-20274AAF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95" y="1087453"/>
            <a:ext cx="3441700" cy="31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B91F68-CE63-16D6-F347-35FEE66E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27753"/>
            <a:ext cx="3530600" cy="469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E8B00-693D-C2BD-8AB6-38AAD6436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650" y="2653397"/>
            <a:ext cx="2298700" cy="44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C3C623-A13B-5305-39D3-E2DD61A76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507351"/>
            <a:ext cx="6273800" cy="10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4933F-5911-304F-9F0B-65139E9FA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3390613"/>
            <a:ext cx="48387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B5424B-CB8B-8359-408F-E2CCDED4C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32" y="3981194"/>
            <a:ext cx="3538458" cy="2129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25A72E-5CC3-6153-51D5-617FFECCB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676" y="1535471"/>
            <a:ext cx="3244948" cy="447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9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176B2-9983-DF48-A3EA-B21247BF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</a:t>
            </a:fld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C7FA1E-D296-1844-8890-2836890B2B2B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9D024-B85B-0143-A2EA-6E235645A3D7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Major Goal: Probing Far-From-Equilibrium Gauge-Theory Dynamics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305A983-6199-7E20-E6F0-B32129B0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3" y="1554050"/>
            <a:ext cx="5598447" cy="14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22E159-4D82-1213-A4E3-FBE67A3F9520}"/>
              </a:ext>
            </a:extLst>
          </p:cNvPr>
          <p:cNvSpPr txBox="1"/>
          <p:nvPr/>
        </p:nvSpPr>
        <p:spPr>
          <a:xfrm>
            <a:off x="7776278" y="1803125"/>
            <a:ext cx="2821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Modern framework for description of fundamental constituents of nature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9F038-779C-5A45-F6AC-EC77FA0DAAB4}"/>
              </a:ext>
            </a:extLst>
          </p:cNvPr>
          <p:cNvSpPr txBox="1"/>
          <p:nvPr/>
        </p:nvSpPr>
        <p:spPr>
          <a:xfrm>
            <a:off x="6380811" y="5583961"/>
            <a:ext cx="282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Can we find a complementary venue?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F78F93-6310-44D4-23B1-BA47C8CE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05" y="3597778"/>
            <a:ext cx="1650005" cy="165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840635-D7AA-0736-2A2C-A3FF297F6F87}"/>
              </a:ext>
            </a:extLst>
          </p:cNvPr>
          <p:cNvSpPr txBox="1"/>
          <p:nvPr/>
        </p:nvSpPr>
        <p:spPr>
          <a:xfrm>
            <a:off x="9201832" y="3945098"/>
            <a:ext cx="282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Phenomenological models on classical computers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C80AC-D596-0F74-8A4A-80A0AC9E451E}"/>
              </a:ext>
            </a:extLst>
          </p:cNvPr>
          <p:cNvSpPr txBox="1"/>
          <p:nvPr/>
        </p:nvSpPr>
        <p:spPr>
          <a:xfrm>
            <a:off x="2419703" y="995856"/>
            <a:ext cx="735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rgbClr val="C00000"/>
                </a:solidFill>
              </a:rPr>
              <a:t>RELEVANCE TO HIGH-ENERGY PHYSICS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8AE8-9FA1-ABF1-2760-91DF9054FDAE}"/>
              </a:ext>
            </a:extLst>
          </p:cNvPr>
          <p:cNvSpPr txBox="1"/>
          <p:nvPr/>
        </p:nvSpPr>
        <p:spPr>
          <a:xfrm>
            <a:off x="9383932" y="5420615"/>
            <a:ext cx="2426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rgbClr val="C00000"/>
                </a:solidFill>
              </a:rPr>
              <a:t>QUANTUM ADVANTAGE</a:t>
            </a:r>
          </a:p>
          <a:p>
            <a:pPr algn="ctr"/>
            <a:r>
              <a:rPr lang="en-DE" dirty="0">
                <a:solidFill>
                  <a:srgbClr val="C00000"/>
                </a:solidFill>
              </a:rPr>
              <a:t>TUNABILITY</a:t>
            </a:r>
          </a:p>
          <a:p>
            <a:pPr algn="ctr"/>
            <a:r>
              <a:rPr lang="en-DE" dirty="0">
                <a:solidFill>
                  <a:srgbClr val="C00000"/>
                </a:solidFill>
              </a:rPr>
              <a:t>TEMPORAL SNAPSHOTS</a:t>
            </a:r>
          </a:p>
        </p:txBody>
      </p:sp>
      <p:pic>
        <p:nvPicPr>
          <p:cNvPr id="1026" name="Picture 2" descr="Technology in relativistic heavy ion collider physics research">
            <a:extLst>
              <a:ext uri="{FF2B5EF4-FFF2-40B4-BE49-F238E27FC236}">
                <a16:creationId xmlns:a16="http://schemas.microsoft.com/office/drawing/2014/main" id="{D6B33AF1-694B-99CF-0B10-3EFEB9605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7" y="3291920"/>
            <a:ext cx="6128911" cy="344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7CAB3-AEBB-676B-06D8-D2F88FF39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1"/>
          <a:stretch/>
        </p:blipFill>
        <p:spPr>
          <a:xfrm>
            <a:off x="0" y="3261477"/>
            <a:ext cx="6338405" cy="35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5D472-4A87-ABDB-DAD2-394448947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20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50485-0F1F-E28E-46F1-F7615779803F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59424-6315-D277-B912-4562ED3C0FD7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Disorder-free localization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30BFC-5304-A1C8-3E03-F17F5D26A4AC}"/>
              </a:ext>
            </a:extLst>
          </p:cNvPr>
          <p:cNvSpPr txBox="1"/>
          <p:nvPr/>
        </p:nvSpPr>
        <p:spPr>
          <a:xfrm>
            <a:off x="197585" y="6361388"/>
            <a:ext cx="808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Smith,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Knolle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Kovrizhin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Moessner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Phys. Rev. Lett.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118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266601 (2017)</a:t>
            </a:r>
          </a:p>
          <a:p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Brenes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Dalmonte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Heyl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Scardicchio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Phys. Rev. Lett.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030601 (2018)</a:t>
            </a:r>
            <a:endParaRPr lang="en-US" sz="1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30D83-41BA-F09A-2239-1E3431563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92" y="1224473"/>
            <a:ext cx="4748472" cy="1811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D50FF9-0AFA-9A09-99BD-B8C5C4774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549" y="3283074"/>
            <a:ext cx="7007373" cy="3073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10246B-B335-E019-2361-2D2D19EE2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2" t="16916" r="2999" b="74882"/>
          <a:stretch/>
        </p:blipFill>
        <p:spPr>
          <a:xfrm>
            <a:off x="11091041" y="3507988"/>
            <a:ext cx="378372" cy="25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020A59-D34F-62CD-BBF6-F5918BA53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3" t="7784" r="2934" b="83501"/>
          <a:stretch/>
        </p:blipFill>
        <p:spPr>
          <a:xfrm>
            <a:off x="11084964" y="3778128"/>
            <a:ext cx="390525" cy="267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D57A10-830B-72BA-7F07-E4DA5C3A5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4" y="1753957"/>
            <a:ext cx="4097076" cy="38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1AE0-1057-A550-6250-82691DEE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21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F742D-26C4-F037-E049-E47D35052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4" y="1553016"/>
            <a:ext cx="4380112" cy="4096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05A2F2-6FD4-007C-1437-D62E3B316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1197307"/>
            <a:ext cx="31496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D8D61-AEFC-A2A9-0069-42FF6EDA48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9"/>
          <a:stretch/>
        </p:blipFill>
        <p:spPr>
          <a:xfrm>
            <a:off x="4852572" y="3299445"/>
            <a:ext cx="7222434" cy="2823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443817-F1E5-8550-1235-852CCA0DC0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1" b="39401"/>
          <a:stretch/>
        </p:blipFill>
        <p:spPr>
          <a:xfrm>
            <a:off x="5956205" y="1766673"/>
            <a:ext cx="4685472" cy="10974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60C0E4-1114-D469-BF03-1327748270AD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DF7B3-27E2-FFE7-092D-DFECC7020C12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Disorder-free localization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6D86BD-BF1A-584C-8620-ADD7ACBF35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2" r="95754" b="35938"/>
          <a:stretch/>
        </p:blipFill>
        <p:spPr>
          <a:xfrm>
            <a:off x="4852572" y="4101594"/>
            <a:ext cx="297527" cy="1218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70F113-FAA8-5868-EA21-843D03AF1E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6" t="92173" r="43500" b="364"/>
          <a:stretch/>
        </p:blipFill>
        <p:spPr>
          <a:xfrm>
            <a:off x="8463789" y="6143335"/>
            <a:ext cx="543339" cy="2293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DBD1C3-77C0-1F77-7F75-76F5C30ED669}"/>
              </a:ext>
            </a:extLst>
          </p:cNvPr>
          <p:cNvSpPr txBox="1"/>
          <p:nvPr/>
        </p:nvSpPr>
        <p:spPr>
          <a:xfrm>
            <a:off x="119216" y="6358503"/>
            <a:ext cx="43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Zhao,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Knolle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arXiv:2111.02427</a:t>
            </a:r>
          </a:p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PRX Quantum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020345 (2022)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8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1AE0-1057-A550-6250-82691DEE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22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2C65C-A87E-A875-F076-D66A9374BBDF}"/>
              </a:ext>
            </a:extLst>
          </p:cNvPr>
          <p:cNvSpPr txBox="1"/>
          <p:nvPr/>
        </p:nvSpPr>
        <p:spPr>
          <a:xfrm>
            <a:off x="-23664" y="6429943"/>
            <a:ext cx="432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Zhao,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Knolle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arXiv:2111.02427</a:t>
            </a:r>
          </a:p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PRX Quantum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020345 (2022)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60C0E4-1114-D469-BF03-1327748270AD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DF7B3-27E2-FFE7-092D-DFECC7020C12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Disorder-free localization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70F113-FAA8-5868-EA21-843D03AF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6" t="92173" r="43500" b="364"/>
          <a:stretch/>
        </p:blipFill>
        <p:spPr>
          <a:xfrm>
            <a:off x="5746904" y="6502310"/>
            <a:ext cx="543339" cy="229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5C2747-FD27-8C9C-73FB-7367AFBD7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53" y="1181446"/>
            <a:ext cx="6343648" cy="29281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7B493-B067-0340-4D93-46124C7109C3}"/>
              </a:ext>
            </a:extLst>
          </p:cNvPr>
          <p:cNvSpPr/>
          <p:nvPr/>
        </p:nvSpPr>
        <p:spPr>
          <a:xfrm>
            <a:off x="2723490" y="3900488"/>
            <a:ext cx="534060" cy="429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C25FD2-A6FD-1E65-A4A9-ECCA5A1AB0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599"/>
          <a:stretch/>
        </p:blipFill>
        <p:spPr>
          <a:xfrm>
            <a:off x="1496628" y="3986216"/>
            <a:ext cx="8861795" cy="24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A1AE0-1057-A550-6250-82691DEE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23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52C65C-A87E-A875-F076-D66A9374BBDF}"/>
              </a:ext>
            </a:extLst>
          </p:cNvPr>
          <p:cNvSpPr txBox="1"/>
          <p:nvPr/>
        </p:nvSpPr>
        <p:spPr>
          <a:xfrm>
            <a:off x="0" y="6575245"/>
            <a:ext cx="4323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PRX Quantum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020345 (2022)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60C0E4-1114-D469-BF03-1327748270AD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DF7B3-27E2-FFE7-092D-DFECC7020C12}"/>
              </a:ext>
            </a:extLst>
          </p:cNvPr>
          <p:cNvSpPr txBox="1"/>
          <p:nvPr/>
        </p:nvSpPr>
        <p:spPr>
          <a:xfrm>
            <a:off x="523797" y="321535"/>
            <a:ext cx="11144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Disorder-free localization: Rydberg-atom experimental proposal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F7B493-B067-0340-4D93-46124C7109C3}"/>
              </a:ext>
            </a:extLst>
          </p:cNvPr>
          <p:cNvSpPr/>
          <p:nvPr/>
        </p:nvSpPr>
        <p:spPr>
          <a:xfrm>
            <a:off x="2723490" y="3900488"/>
            <a:ext cx="534060" cy="429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BC76D-CB3D-238B-1842-262F696E1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8" y="1097417"/>
            <a:ext cx="11144403" cy="53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98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24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Going to Non-Abelian Gauge 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51522-72AF-541D-EF46-63BE7900BEEE}"/>
              </a:ext>
            </a:extLst>
          </p:cNvPr>
          <p:cNvSpPr txBox="1"/>
          <p:nvPr/>
        </p:nvSpPr>
        <p:spPr>
          <a:xfrm>
            <a:off x="178905" y="6356350"/>
            <a:ext cx="387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Lang,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New J. Phys.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24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033015 (2022)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*,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Homeier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*,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arXiv:2305.06373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178494-8534-9D4B-0630-DB4F1CFDA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" y="1438320"/>
            <a:ext cx="6254216" cy="4690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68028-36E3-A650-D992-8028D7C11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87" y="1557883"/>
            <a:ext cx="5662613" cy="46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25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Going to Non-Abelian Gauge 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51522-72AF-541D-EF46-63BE7900BEEE}"/>
              </a:ext>
            </a:extLst>
          </p:cNvPr>
          <p:cNvSpPr txBox="1"/>
          <p:nvPr/>
        </p:nvSpPr>
        <p:spPr>
          <a:xfrm>
            <a:off x="178905" y="6356350"/>
            <a:ext cx="387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Lang,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New J. Phys.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24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033015 (2022)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*,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Homeier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*,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arXiv:2305.06373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232C-C3FD-D098-4C87-52F6F3311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4" y="1270828"/>
            <a:ext cx="5275570" cy="4979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FC0FC-5287-96BF-8C94-9F7D24072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38" y="1310221"/>
            <a:ext cx="5848557" cy="49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26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Going to Non-Abelian Gauge 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B6ADE-4C4E-1E94-F7F3-1B28994A1DA1}"/>
              </a:ext>
            </a:extLst>
          </p:cNvPr>
          <p:cNvSpPr txBox="1"/>
          <p:nvPr/>
        </p:nvSpPr>
        <p:spPr>
          <a:xfrm>
            <a:off x="178905" y="1068793"/>
            <a:ext cx="389989" cy="369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51522-72AF-541D-EF46-63BE7900BEEE}"/>
              </a:ext>
            </a:extLst>
          </p:cNvPr>
          <p:cNvSpPr txBox="1"/>
          <p:nvPr/>
        </p:nvSpPr>
        <p:spPr>
          <a:xfrm>
            <a:off x="178905" y="6356350"/>
            <a:ext cx="387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Lang,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New J. Phys.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24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033015 (2022)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*,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Homeier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*,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arXiv:2305.06373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AEFF32-3F93-5636-14CB-2153FF2BE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" y="1457012"/>
            <a:ext cx="12138914" cy="43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17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176B2-9983-DF48-A3EA-B21247BF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27</a:t>
            </a:fld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C7FA1E-D296-1844-8890-2836890B2B2B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9D024-B85B-0143-A2EA-6E235645A3D7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Roadmap Paper (arXiv:2307.03236)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3D475-0935-DF18-F75B-919BF0DD9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51" y="961534"/>
            <a:ext cx="8276297" cy="58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5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176B2-9983-DF48-A3EA-B21247BF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28</a:t>
            </a:fld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C7FA1E-D296-1844-8890-2836890B2B2B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9D024-B85B-0143-A2EA-6E235645A3D7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Review Paper (arXiv:2310.12201)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3D70A-D9DF-81AA-1B07-FE6D2F173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10" y="1194520"/>
            <a:ext cx="9351380" cy="53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0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29</a:t>
            </a:fld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EEC16-EC83-CC45-B89A-F3074FC41727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9E0B3-637B-1E45-830D-7CFA3881E00B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Acknowledgments</a:t>
            </a:r>
          </a:p>
        </p:txBody>
      </p:sp>
      <p:pic>
        <p:nvPicPr>
          <p:cNvPr id="4" name="Picture 2" descr="Efficiently simulating many-body localisation | School of Physics and  Astronomy | University of Leeds">
            <a:extLst>
              <a:ext uri="{FF2B5EF4-FFF2-40B4-BE49-F238E27FC236}">
                <a16:creationId xmlns:a16="http://schemas.microsoft.com/office/drawing/2014/main" id="{54BA0C84-2861-30B9-501A-9DAE5FA24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t="366" r="33087" b="7569"/>
          <a:stretch/>
        </p:blipFill>
        <p:spPr bwMode="auto">
          <a:xfrm>
            <a:off x="5428374" y="1409195"/>
            <a:ext cx="1027551" cy="153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rof. Dr. Philipp Hauke - IsoQuant">
            <a:extLst>
              <a:ext uri="{FF2B5EF4-FFF2-40B4-BE49-F238E27FC236}">
                <a16:creationId xmlns:a16="http://schemas.microsoft.com/office/drawing/2014/main" id="{393F7FC6-989D-C641-3263-CC6985669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0" r="29514" b="9274"/>
          <a:stretch/>
        </p:blipFill>
        <p:spPr bwMode="auto">
          <a:xfrm>
            <a:off x="560241" y="1407690"/>
            <a:ext cx="1025763" cy="153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951E2C-D612-3727-FA58-344A7BE1E1F7}"/>
              </a:ext>
            </a:extLst>
          </p:cNvPr>
          <p:cNvSpPr txBox="1"/>
          <p:nvPr/>
        </p:nvSpPr>
        <p:spPr>
          <a:xfrm>
            <a:off x="5039467" y="1101418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Zlatko Papić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DA4B7D-DE52-AED9-12AD-C6628D19DCF3}"/>
              </a:ext>
            </a:extLst>
          </p:cNvPr>
          <p:cNvSpPr txBox="1"/>
          <p:nvPr/>
        </p:nvSpPr>
        <p:spPr>
          <a:xfrm>
            <a:off x="170440" y="1099911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Philipp Hauke</a:t>
            </a:r>
          </a:p>
        </p:txBody>
      </p:sp>
      <p:pic>
        <p:nvPicPr>
          <p:cNvPr id="16" name="Picture 12" descr="University of Leeds - Wikipedia">
            <a:extLst>
              <a:ext uri="{FF2B5EF4-FFF2-40B4-BE49-F238E27FC236}">
                <a16:creationId xmlns:a16="http://schemas.microsoft.com/office/drawing/2014/main" id="{5B901DF1-A82B-3933-DF57-A0B82A51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15" y="3058244"/>
            <a:ext cx="393478" cy="55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New logo of the University of Trento revealed | UniTrento">
            <a:extLst>
              <a:ext uri="{FF2B5EF4-FFF2-40B4-BE49-F238E27FC236}">
                <a16:creationId xmlns:a16="http://schemas.microsoft.com/office/drawing/2014/main" id="{C567F911-4293-9551-0825-E26DF3147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" y="3056739"/>
            <a:ext cx="1308652" cy="4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9D9B7E3-7019-E01E-36BA-DBE492B364FE}"/>
              </a:ext>
            </a:extLst>
          </p:cNvPr>
          <p:cNvSpPr/>
          <p:nvPr/>
        </p:nvSpPr>
        <p:spPr>
          <a:xfrm>
            <a:off x="203134" y="1025004"/>
            <a:ext cx="3531092" cy="26338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72BAC-3A89-8C6E-161E-D0A7AA44E46D}"/>
              </a:ext>
            </a:extLst>
          </p:cNvPr>
          <p:cNvSpPr txBox="1"/>
          <p:nvPr/>
        </p:nvSpPr>
        <p:spPr>
          <a:xfrm>
            <a:off x="596579" y="3658873"/>
            <a:ext cx="2742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rgbClr val="C00000"/>
                </a:solidFill>
              </a:rPr>
              <a:t>GAUGE THEORIES IN COLD ATOMS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C58D21F-9A57-41F1-5B7B-82CBFD268B87}"/>
              </a:ext>
            </a:extLst>
          </p:cNvPr>
          <p:cNvSpPr/>
          <p:nvPr/>
        </p:nvSpPr>
        <p:spPr>
          <a:xfrm>
            <a:off x="1928613" y="1024570"/>
            <a:ext cx="4828171" cy="26338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68C24-1A43-1BC4-1D4C-AAC40C5AE2D8}"/>
              </a:ext>
            </a:extLst>
          </p:cNvPr>
          <p:cNvSpPr txBox="1"/>
          <p:nvPr/>
        </p:nvSpPr>
        <p:spPr>
          <a:xfrm>
            <a:off x="3435481" y="3659307"/>
            <a:ext cx="191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rgbClr val="C00000"/>
                </a:solidFill>
              </a:rPr>
              <a:t>EXOTIC DYNAMICS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C3B698-D323-3474-768F-B7AE374FA8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6746" r="17879" b="8294"/>
          <a:stretch/>
        </p:blipFill>
        <p:spPr>
          <a:xfrm>
            <a:off x="2300040" y="4372023"/>
            <a:ext cx="1029549" cy="1530000"/>
          </a:xfrm>
          <a:prstGeom prst="ellipse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7AEAACF-54B3-4247-A43F-E6EC1822BE5F}"/>
              </a:ext>
            </a:extLst>
          </p:cNvPr>
          <p:cNvSpPr txBox="1"/>
          <p:nvPr/>
        </p:nvSpPr>
        <p:spPr>
          <a:xfrm>
            <a:off x="1912132" y="4064247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Bing Yang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04A85E-45DE-352F-7ADD-6CB217BDD6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r="4270"/>
          <a:stretch/>
        </p:blipFill>
        <p:spPr>
          <a:xfrm>
            <a:off x="5418867" y="4372023"/>
            <a:ext cx="1030305" cy="1530000"/>
          </a:xfrm>
          <a:prstGeom prst="ellipse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C9DEBEE-D9BB-1E9B-6FF6-F719120DFCF0}"/>
              </a:ext>
            </a:extLst>
          </p:cNvPr>
          <p:cNvSpPr txBox="1"/>
          <p:nvPr/>
        </p:nvSpPr>
        <p:spPr>
          <a:xfrm>
            <a:off x="5028093" y="4064247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Jian-Wei Pan</a:t>
            </a:r>
          </a:p>
        </p:txBody>
      </p:sp>
      <p:pic>
        <p:nvPicPr>
          <p:cNvPr id="37" name="Picture 8" descr="Southern University of Science and Technology - Wikipedia">
            <a:extLst>
              <a:ext uri="{FF2B5EF4-FFF2-40B4-BE49-F238E27FC236}">
                <a16:creationId xmlns:a16="http://schemas.microsoft.com/office/drawing/2014/main" id="{6CA27BEC-81C4-61C5-1734-63615E355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30" y="5939219"/>
            <a:ext cx="715565" cy="4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University of Science and Technology of China - Wikipedia">
            <a:extLst>
              <a:ext uri="{FF2B5EF4-FFF2-40B4-BE49-F238E27FC236}">
                <a16:creationId xmlns:a16="http://schemas.microsoft.com/office/drawing/2014/main" id="{898677D4-63CD-2894-3194-E96678ED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82" y="5970628"/>
            <a:ext cx="513985" cy="5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553A737-BF7E-B5DE-F55A-0D14E2D26996}"/>
              </a:ext>
            </a:extLst>
          </p:cNvPr>
          <p:cNvSpPr/>
          <p:nvPr/>
        </p:nvSpPr>
        <p:spPr>
          <a:xfrm>
            <a:off x="170440" y="4092139"/>
            <a:ext cx="6501631" cy="24443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5DD6EA-01A6-D210-38AE-090EB4C9B9DD}"/>
              </a:ext>
            </a:extLst>
          </p:cNvPr>
          <p:cNvSpPr txBox="1"/>
          <p:nvPr/>
        </p:nvSpPr>
        <p:spPr>
          <a:xfrm>
            <a:off x="1197625" y="6536465"/>
            <a:ext cx="4383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rgbClr val="C00000"/>
                </a:solidFill>
              </a:rPr>
              <a:t>EXPERIMENT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F9FE8D-E36D-7C1B-6106-259F163CBCFD}"/>
              </a:ext>
            </a:extLst>
          </p:cNvPr>
          <p:cNvSpPr txBox="1"/>
          <p:nvPr/>
        </p:nvSpPr>
        <p:spPr>
          <a:xfrm>
            <a:off x="3467399" y="4064247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Zhen-Sheng Yuan</a:t>
            </a:r>
          </a:p>
        </p:txBody>
      </p:sp>
      <p:pic>
        <p:nvPicPr>
          <p:cNvPr id="42" name="Picture 10" descr="University of Science and Technology of China - Wikipedia">
            <a:extLst>
              <a:ext uri="{FF2B5EF4-FFF2-40B4-BE49-F238E27FC236}">
                <a16:creationId xmlns:a16="http://schemas.microsoft.com/office/drawing/2014/main" id="{861AA0D9-E071-A862-A29F-E8153508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8" y="5970628"/>
            <a:ext cx="513985" cy="5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Staff Profile">
            <a:extLst>
              <a:ext uri="{FF2B5EF4-FFF2-40B4-BE49-F238E27FC236}">
                <a16:creationId xmlns:a16="http://schemas.microsoft.com/office/drawing/2014/main" id="{4DC90662-96F0-39B0-A939-C73B177C5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5571" r="2946" b="1032"/>
          <a:stretch/>
        </p:blipFill>
        <p:spPr bwMode="auto">
          <a:xfrm>
            <a:off x="3857003" y="4372023"/>
            <a:ext cx="1026154" cy="153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4" descr="Advent Calendar | MCQST">
            <a:extLst>
              <a:ext uri="{FF2B5EF4-FFF2-40B4-BE49-F238E27FC236}">
                <a16:creationId xmlns:a16="http://schemas.microsoft.com/office/drawing/2014/main" id="{B18D3F80-FD5F-760F-6157-F0A6575F7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2" t="15292" r="22949" b="47606"/>
          <a:stretch/>
        </p:blipFill>
        <p:spPr bwMode="auto">
          <a:xfrm>
            <a:off x="3946798" y="1409195"/>
            <a:ext cx="1028425" cy="153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6" descr="In search for the big answers - LMU Munich">
            <a:extLst>
              <a:ext uri="{FF2B5EF4-FFF2-40B4-BE49-F238E27FC236}">
                <a16:creationId xmlns:a16="http://schemas.microsoft.com/office/drawing/2014/main" id="{21842280-B839-C982-4331-2978A034C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t="115" r="66263" b="47439"/>
          <a:stretch/>
        </p:blipFill>
        <p:spPr bwMode="auto">
          <a:xfrm>
            <a:off x="2413234" y="1402676"/>
            <a:ext cx="1032344" cy="153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52C4435B-521E-A568-3E76-B7DA1D9B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98" y="2981217"/>
            <a:ext cx="915290" cy="47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46ED45E-D9A0-F524-1A2B-0D610CD7980C}"/>
              </a:ext>
            </a:extLst>
          </p:cNvPr>
          <p:cNvSpPr txBox="1"/>
          <p:nvPr/>
        </p:nvSpPr>
        <p:spPr>
          <a:xfrm>
            <a:off x="2026724" y="1096529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Fabian Grusdt</a:t>
            </a:r>
          </a:p>
        </p:txBody>
      </p:sp>
      <p:pic>
        <p:nvPicPr>
          <p:cNvPr id="85" name="Picture 20" descr="Technical University of Munich (TUM) - U of T - Learning and ...">
            <a:extLst>
              <a:ext uri="{FF2B5EF4-FFF2-40B4-BE49-F238E27FC236}">
                <a16:creationId xmlns:a16="http://schemas.microsoft.com/office/drawing/2014/main" id="{1AD67786-8755-95CE-BBAE-DD8952368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t="32051" r="24926" b="32464"/>
          <a:stretch/>
        </p:blipFill>
        <p:spPr bwMode="auto">
          <a:xfrm>
            <a:off x="4079743" y="3000860"/>
            <a:ext cx="750351" cy="4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B315032D-A130-83A7-AEDB-827600BABCB7}"/>
              </a:ext>
            </a:extLst>
          </p:cNvPr>
          <p:cNvSpPr txBox="1"/>
          <p:nvPr/>
        </p:nvSpPr>
        <p:spPr>
          <a:xfrm>
            <a:off x="3552238" y="1101417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Johannes Knolle</a:t>
            </a:r>
          </a:p>
        </p:txBody>
      </p:sp>
      <p:pic>
        <p:nvPicPr>
          <p:cNvPr id="89" name="Picture 4">
            <a:extLst>
              <a:ext uri="{FF2B5EF4-FFF2-40B4-BE49-F238E27FC236}">
                <a16:creationId xmlns:a16="http://schemas.microsoft.com/office/drawing/2014/main" id="{99CAC5FB-28C6-E694-5043-60184B933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15713" r="16848" b="1574"/>
          <a:stretch/>
        </p:blipFill>
        <p:spPr bwMode="auto">
          <a:xfrm>
            <a:off x="761295" y="4353823"/>
            <a:ext cx="1025789" cy="15310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4FD736EB-6345-B5A1-7025-EEA3A8B0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27" y="5928922"/>
            <a:ext cx="915290" cy="47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E72853D-C64F-A3B5-25C3-586E3740A23E}"/>
              </a:ext>
            </a:extLst>
          </p:cNvPr>
          <p:cNvSpPr txBox="1"/>
          <p:nvPr/>
        </p:nvSpPr>
        <p:spPr>
          <a:xfrm>
            <a:off x="371507" y="4046046"/>
            <a:ext cx="180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1400" dirty="0">
                <a:solidFill>
                  <a:schemeClr val="accent5"/>
                </a:solidFill>
              </a:rPr>
              <a:t>Monika Aidelsburger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1367DD0C-3C5E-37F6-84A1-7C6ACE963804}"/>
              </a:ext>
            </a:extLst>
          </p:cNvPr>
          <p:cNvSpPr/>
          <p:nvPr/>
        </p:nvSpPr>
        <p:spPr>
          <a:xfrm>
            <a:off x="7122406" y="1163186"/>
            <a:ext cx="4828171" cy="2264211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74F6D28-A2FA-6C9A-2731-87D4A917F152}"/>
              </a:ext>
            </a:extLst>
          </p:cNvPr>
          <p:cNvSpPr txBox="1"/>
          <p:nvPr/>
        </p:nvSpPr>
        <p:spPr>
          <a:xfrm>
            <a:off x="8190404" y="1385146"/>
            <a:ext cx="2824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/>
              <a:t>My own research </a:t>
            </a:r>
            <a:r>
              <a:rPr lang="en-DE" b="1"/>
              <a:t>group in Munich </a:t>
            </a:r>
            <a:r>
              <a:rPr lang="de-DE" b="1" dirty="0" err="1"/>
              <a:t>started</a:t>
            </a:r>
            <a:r>
              <a:rPr lang="de-DE" b="1" dirty="0"/>
              <a:t> </a:t>
            </a:r>
            <a:r>
              <a:rPr lang="en-DE" b="1"/>
              <a:t>on </a:t>
            </a:r>
            <a:r>
              <a:rPr lang="en-DE" b="1" dirty="0"/>
              <a:t>November 1</a:t>
            </a:r>
            <a:r>
              <a:rPr lang="en-DE" b="1" baseline="30000" dirty="0"/>
              <a:t>st</a:t>
            </a:r>
            <a:r>
              <a:rPr lang="en-DE" b="1" dirty="0"/>
              <a:t>, 2023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75F53B0-0147-2FF5-DD22-9FE3EFBAD18B}"/>
              </a:ext>
            </a:extLst>
          </p:cNvPr>
          <p:cNvSpPr txBox="1"/>
          <p:nvPr/>
        </p:nvSpPr>
        <p:spPr>
          <a:xfrm>
            <a:off x="7966923" y="2601752"/>
            <a:ext cx="327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/>
              <a:t>PhD </a:t>
            </a:r>
            <a:r>
              <a:rPr lang="en-DE" b="1" dirty="0"/>
              <a:t>positions available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F0D89-81E5-3108-7AEB-6CF85277B259}"/>
              </a:ext>
            </a:extLst>
          </p:cNvPr>
          <p:cNvSpPr txBox="1"/>
          <p:nvPr/>
        </p:nvSpPr>
        <p:spPr>
          <a:xfrm>
            <a:off x="7900589" y="4865963"/>
            <a:ext cx="327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C00000"/>
                </a:solidFill>
              </a:rPr>
              <a:t>THANK YOU!</a:t>
            </a:r>
            <a:endParaRPr lang="en-DE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9" grpId="0" animBg="1"/>
      <p:bldP spid="40" grpId="0"/>
      <p:bldP spid="41" grpId="0"/>
      <p:bldP spid="91" grpId="0"/>
      <p:bldP spid="92" grpId="0" animBg="1"/>
      <p:bldP spid="93" grpId="0"/>
      <p:bldP spid="94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176B2-9983-DF48-A3EA-B21247BF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3</a:t>
            </a:fld>
            <a:endParaRPr lang="de-D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C7FA1E-D296-1844-8890-2836890B2B2B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9D024-B85B-0143-A2EA-6E235645A3D7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Major Goal: Probing Far-From-Equilibrium Gauge-Theory Dynamics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C80AC-D596-0F74-8A4A-80A0AC9E451E}"/>
              </a:ext>
            </a:extLst>
          </p:cNvPr>
          <p:cNvSpPr txBox="1"/>
          <p:nvPr/>
        </p:nvSpPr>
        <p:spPr>
          <a:xfrm>
            <a:off x="2419703" y="995856"/>
            <a:ext cx="735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>
                <a:solidFill>
                  <a:srgbClr val="C00000"/>
                </a:solidFill>
                <a:latin typeface="+mj-lt"/>
              </a:rPr>
              <a:t>RELEVANCE TO QUANTUM MANY-BODY PHYSICS</a:t>
            </a:r>
          </a:p>
        </p:txBody>
      </p:sp>
      <p:pic>
        <p:nvPicPr>
          <p:cNvPr id="4098" name="Picture 2" descr="Quantum thermalization through entanglement in an isolated many-body system  - Greiner Lab">
            <a:extLst>
              <a:ext uri="{FF2B5EF4-FFF2-40B4-BE49-F238E27FC236}">
                <a16:creationId xmlns:a16="http://schemas.microsoft.com/office/drawing/2014/main" id="{42532B22-624E-7E34-9CEA-234C3251D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9" y="1533228"/>
            <a:ext cx="5455295" cy="389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30B994-C6F0-E3D1-904E-61ECDE04A2FB}"/>
              </a:ext>
            </a:extLst>
          </p:cNvPr>
          <p:cNvSpPr txBox="1"/>
          <p:nvPr/>
        </p:nvSpPr>
        <p:spPr>
          <a:xfrm>
            <a:off x="1525325" y="5613135"/>
            <a:ext cx="2821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How do isolated quantum many-body systems equilibrate?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F1BDEE-55CC-4DD2-DAB0-C139F0919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37" y="1365188"/>
            <a:ext cx="1650005" cy="165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36421A-8DF7-E562-9B24-F868435B1A21}"/>
              </a:ext>
            </a:extLst>
          </p:cNvPr>
          <p:cNvSpPr txBox="1"/>
          <p:nvPr/>
        </p:nvSpPr>
        <p:spPr>
          <a:xfrm>
            <a:off x="5927504" y="2905101"/>
            <a:ext cx="2821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E.g., tensor networks</a:t>
            </a:r>
          </a:p>
          <a:p>
            <a:pPr algn="ctr"/>
            <a:r>
              <a:rPr lang="en-DE" dirty="0">
                <a:solidFill>
                  <a:schemeClr val="accent1"/>
                </a:solidFill>
              </a:rPr>
              <a:t>Limited mostly to 1D and</a:t>
            </a:r>
          </a:p>
          <a:p>
            <a:pPr algn="ctr"/>
            <a:r>
              <a:rPr lang="en-DE" dirty="0">
                <a:solidFill>
                  <a:schemeClr val="accent1"/>
                </a:solidFill>
              </a:rPr>
              <a:t>short evolution times due to </a:t>
            </a:r>
            <a:r>
              <a:rPr lang="en-DE" b="1" i="1" dirty="0">
                <a:solidFill>
                  <a:schemeClr val="accent1"/>
                </a:solidFill>
              </a:rPr>
              <a:t>entanglement buildup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15EE3-AEE0-EDC8-4AC7-A5696ABCF768}"/>
              </a:ext>
            </a:extLst>
          </p:cNvPr>
          <p:cNvSpPr txBox="1"/>
          <p:nvPr/>
        </p:nvSpPr>
        <p:spPr>
          <a:xfrm>
            <a:off x="5927504" y="4782139"/>
            <a:ext cx="2821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Can we find a complementary venue?</a:t>
            </a:r>
          </a:p>
          <a:p>
            <a:pPr algn="ctr"/>
            <a:endParaRPr lang="en-DE" dirty="0">
              <a:solidFill>
                <a:schemeClr val="accent1"/>
              </a:solidFill>
            </a:endParaRPr>
          </a:p>
          <a:p>
            <a:pPr algn="ctr"/>
            <a:r>
              <a:rPr lang="en-DE" dirty="0">
                <a:solidFill>
                  <a:srgbClr val="C00000"/>
                </a:solidFill>
              </a:rPr>
              <a:t>Quantum advantage</a:t>
            </a:r>
          </a:p>
          <a:p>
            <a:pPr algn="ctr"/>
            <a:r>
              <a:rPr lang="en-DE" dirty="0">
                <a:solidFill>
                  <a:srgbClr val="C00000"/>
                </a:solidFill>
              </a:rPr>
              <a:t>Higher dimensions</a:t>
            </a:r>
          </a:p>
          <a:p>
            <a:pPr algn="ctr"/>
            <a:r>
              <a:rPr lang="en-DE" dirty="0">
                <a:solidFill>
                  <a:srgbClr val="C00000"/>
                </a:solidFill>
              </a:rPr>
              <a:t>Longer evolution times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35E43F-0B76-9E68-6DBD-5BD1F5C10338}"/>
              </a:ext>
            </a:extLst>
          </p:cNvPr>
          <p:cNvSpPr txBox="1"/>
          <p:nvPr/>
        </p:nvSpPr>
        <p:spPr>
          <a:xfrm>
            <a:off x="8884742" y="5575296"/>
            <a:ext cx="337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Can we leverage exotic (nonthermalizing) dynamics for quantum technology?</a:t>
            </a:r>
          </a:p>
        </p:txBody>
      </p:sp>
      <p:pic>
        <p:nvPicPr>
          <p:cNvPr id="14" name="Picture 4" descr="What Has to Happen for Quantum Computing to Hit Mainstream? | Data Center  Knowledge | News and analysis for the data center industry">
            <a:extLst>
              <a:ext uri="{FF2B5EF4-FFF2-40B4-BE49-F238E27FC236}">
                <a16:creationId xmlns:a16="http://schemas.microsoft.com/office/drawing/2014/main" id="{C2B381FA-14D2-84B2-2D8B-E56AC052F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41" y="4009250"/>
            <a:ext cx="2772055" cy="14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B933A6-ABA7-5806-1CBB-DC56A6146308}"/>
              </a:ext>
            </a:extLst>
          </p:cNvPr>
          <p:cNvSpPr txBox="1"/>
          <p:nvPr/>
        </p:nvSpPr>
        <p:spPr>
          <a:xfrm>
            <a:off x="2595867" y="1346810"/>
            <a:ext cx="185890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DE" b="1" dirty="0">
                <a:solidFill>
                  <a:schemeClr val="accent1"/>
                </a:solidFill>
                <a:latin typeface="+mj-lt"/>
              </a:rPr>
              <a:t>FUNDAMENTAL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9003E-CA53-44D8-4FF1-E4ABABB4A969}"/>
              </a:ext>
            </a:extLst>
          </p:cNvPr>
          <p:cNvSpPr txBox="1"/>
          <p:nvPr/>
        </p:nvSpPr>
        <p:spPr>
          <a:xfrm>
            <a:off x="9733747" y="1346810"/>
            <a:ext cx="1942437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DE" b="1" dirty="0">
                <a:solidFill>
                  <a:schemeClr val="accent1"/>
                </a:solidFill>
                <a:latin typeface="+mj-lt"/>
              </a:rPr>
              <a:t>TECHNOLOGICAL</a:t>
            </a:r>
          </a:p>
        </p:txBody>
      </p:sp>
      <p:pic>
        <p:nvPicPr>
          <p:cNvPr id="2054" name="Picture 6" descr="Quantum Metrology | Matteo A. C. Rossi">
            <a:extLst>
              <a:ext uri="{FF2B5EF4-FFF2-40B4-BE49-F238E27FC236}">
                <a16:creationId xmlns:a16="http://schemas.microsoft.com/office/drawing/2014/main" id="{94AB366F-2A6A-B357-7F2D-6910CD59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77" y="1467928"/>
            <a:ext cx="3212862" cy="26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8533D-2EBD-8F44-B891-6604A5E72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B0C01-085B-4C4D-B02E-AE99ADE37C02}"/>
              </a:ext>
            </a:extLst>
          </p:cNvPr>
          <p:cNvSpPr/>
          <p:nvPr/>
        </p:nvSpPr>
        <p:spPr>
          <a:xfrm>
            <a:off x="1837010" y="268667"/>
            <a:ext cx="8507145" cy="692871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063E-C1D0-1244-84E0-D64D6B184DD5}"/>
              </a:ext>
            </a:extLst>
          </p:cNvPr>
          <p:cNvSpPr txBox="1"/>
          <p:nvPr/>
        </p:nvSpPr>
        <p:spPr>
          <a:xfrm>
            <a:off x="1847851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Future plans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ADD215-B0DD-4987-FEE2-0BEF07278127}"/>
              </a:ext>
            </a:extLst>
          </p:cNvPr>
          <p:cNvSpPr txBox="1"/>
          <p:nvPr/>
        </p:nvSpPr>
        <p:spPr>
          <a:xfrm>
            <a:off x="1837006" y="6312341"/>
            <a:ext cx="6500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Desaules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, arXiv:2301.07717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D1878-6ECD-2E6D-C887-F3669D8E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77" y="1248099"/>
            <a:ext cx="7772400" cy="227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B520A-52C7-6A67-4FA6-2E421B950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2294821"/>
            <a:ext cx="4080803" cy="3262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9591A-DB7F-BBA5-DEC6-4BEC3CEB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84" y="2455174"/>
            <a:ext cx="4555441" cy="3154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0BB417-D1BF-EEF3-4243-A99573BE4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51" y="5903973"/>
            <a:ext cx="1371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4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E4F52CB-58D1-8E4F-8EA8-403B1394FE38}"/>
              </a:ext>
            </a:extLst>
          </p:cNvPr>
          <p:cNvSpPr/>
          <p:nvPr/>
        </p:nvSpPr>
        <p:spPr>
          <a:xfrm>
            <a:off x="6832833" y="2761135"/>
            <a:ext cx="3531783" cy="900849"/>
          </a:xfrm>
          <a:prstGeom prst="ellipse">
            <a:avLst/>
          </a:prstGeom>
          <a:solidFill>
            <a:srgbClr val="FFFA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1D5AF14-E288-1C4B-A4A0-4F41A84CE68A}"/>
              </a:ext>
            </a:extLst>
          </p:cNvPr>
          <p:cNvSpPr/>
          <p:nvPr/>
        </p:nvSpPr>
        <p:spPr>
          <a:xfrm>
            <a:off x="6173020" y="4371031"/>
            <a:ext cx="4191592" cy="1810864"/>
          </a:xfrm>
          <a:prstGeom prst="rect">
            <a:avLst/>
          </a:prstGeom>
          <a:solidFill>
            <a:srgbClr val="FFF2CC">
              <a:alpha val="34902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26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B59D2-100A-2440-8AD8-E5377A4F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31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38624-C5C0-DC47-9158-9184BB977FAB}"/>
              </a:ext>
            </a:extLst>
          </p:cNvPr>
          <p:cNvSpPr/>
          <p:nvPr/>
        </p:nvSpPr>
        <p:spPr>
          <a:xfrm>
            <a:off x="1837010" y="268667"/>
            <a:ext cx="8507145" cy="692871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C5473-BD80-234B-92F2-16C50E79778D}"/>
              </a:ext>
            </a:extLst>
          </p:cNvPr>
          <p:cNvSpPr txBox="1"/>
          <p:nvPr/>
        </p:nvSpPr>
        <p:spPr>
          <a:xfrm>
            <a:off x="1847851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Quantum Zeno effect: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continuous coupling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6F007C-9D41-174E-A14D-C19A81EA3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87" y="1340623"/>
            <a:ext cx="5651500" cy="146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325864-6EC0-D645-AF85-1F08B719C572}"/>
              </a:ext>
            </a:extLst>
          </p:cNvPr>
          <p:cNvSpPr txBox="1"/>
          <p:nvPr/>
        </p:nvSpPr>
        <p:spPr>
          <a:xfrm>
            <a:off x="6974270" y="2596397"/>
            <a:ext cx="3324323" cy="129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2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DE" sz="2000" dirty="0"/>
              <a:t>Taylor     to make        gauge superselection sectors!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12D343-147F-0941-83E5-C43DED3E8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91" y="3048107"/>
            <a:ext cx="165100" cy="17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1E80F7-8AF5-614B-8A28-B29216AA4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578" y="2947226"/>
            <a:ext cx="292100" cy="2667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9E26D9C-912C-5D49-AB55-55B8670F6E65}"/>
              </a:ext>
            </a:extLst>
          </p:cNvPr>
          <p:cNvSpPr/>
          <p:nvPr/>
        </p:nvSpPr>
        <p:spPr>
          <a:xfrm>
            <a:off x="1987110" y="4147323"/>
            <a:ext cx="4022245" cy="22437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C14956-EA0D-CD4F-B5C9-B46E119D8BFA}"/>
              </a:ext>
            </a:extLst>
          </p:cNvPr>
          <p:cNvSpPr/>
          <p:nvPr/>
        </p:nvSpPr>
        <p:spPr>
          <a:xfrm>
            <a:off x="4081312" y="4264332"/>
            <a:ext cx="951519" cy="8188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B18C4CA-EE8D-9447-9BF4-3C931782951A}"/>
              </a:ext>
            </a:extLst>
          </p:cNvPr>
          <p:cNvSpPr/>
          <p:nvPr/>
        </p:nvSpPr>
        <p:spPr>
          <a:xfrm>
            <a:off x="2900803" y="4341440"/>
            <a:ext cx="951519" cy="8188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AEA89E-DD9F-F942-AC00-FAA529E468B1}"/>
              </a:ext>
            </a:extLst>
          </p:cNvPr>
          <p:cNvSpPr/>
          <p:nvPr/>
        </p:nvSpPr>
        <p:spPr>
          <a:xfrm>
            <a:off x="2189929" y="5036720"/>
            <a:ext cx="951519" cy="8188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0781CC-9469-7742-951E-733BD010C740}"/>
              </a:ext>
            </a:extLst>
          </p:cNvPr>
          <p:cNvSpPr/>
          <p:nvPr/>
        </p:nvSpPr>
        <p:spPr>
          <a:xfrm>
            <a:off x="4625383" y="5141121"/>
            <a:ext cx="951519" cy="8188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3EB46F-FC7D-8E4A-B312-5E47FC0408D7}"/>
              </a:ext>
            </a:extLst>
          </p:cNvPr>
          <p:cNvSpPr/>
          <p:nvPr/>
        </p:nvSpPr>
        <p:spPr>
          <a:xfrm>
            <a:off x="3291489" y="5414316"/>
            <a:ext cx="951519" cy="81882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2F1EE0-15D3-434E-9749-E439AC80C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574" y="4585747"/>
            <a:ext cx="469900" cy="330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240338-AFAC-4B4C-B49B-677F70C70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901" y="5289523"/>
            <a:ext cx="469900" cy="330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02B32C-9EF9-4E4E-AD5E-3F399C7A3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479" y="5404159"/>
            <a:ext cx="533400" cy="330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307223-AB82-0647-BE90-6A014EE19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4919" y="5052310"/>
            <a:ext cx="228600" cy="215900"/>
          </a:xfrm>
          <a:prstGeom prst="rect">
            <a:avLst/>
          </a:prstGeom>
        </p:spPr>
      </p:pic>
      <p:sp>
        <p:nvSpPr>
          <p:cNvPr id="29" name="Circular Arrow 28">
            <a:extLst>
              <a:ext uri="{FF2B5EF4-FFF2-40B4-BE49-F238E27FC236}">
                <a16:creationId xmlns:a16="http://schemas.microsoft.com/office/drawing/2014/main" id="{BA0C1D83-FF07-BC4A-8D9A-D6BC2664F097}"/>
              </a:ext>
            </a:extLst>
          </p:cNvPr>
          <p:cNvSpPr/>
          <p:nvPr/>
        </p:nvSpPr>
        <p:spPr>
          <a:xfrm rot="2620767">
            <a:off x="4186982" y="4398977"/>
            <a:ext cx="613553" cy="695036"/>
          </a:xfrm>
          <a:prstGeom prst="circular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30" name="Circular Arrow 29">
            <a:extLst>
              <a:ext uri="{FF2B5EF4-FFF2-40B4-BE49-F238E27FC236}">
                <a16:creationId xmlns:a16="http://schemas.microsoft.com/office/drawing/2014/main" id="{6388F6B1-3B0C-C546-8F1F-2FC2FD072E83}"/>
              </a:ext>
            </a:extLst>
          </p:cNvPr>
          <p:cNvSpPr/>
          <p:nvPr/>
        </p:nvSpPr>
        <p:spPr>
          <a:xfrm rot="2620767">
            <a:off x="3396603" y="5539631"/>
            <a:ext cx="613553" cy="695036"/>
          </a:xfrm>
          <a:prstGeom prst="circular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31" name="Circular Arrow 30">
            <a:extLst>
              <a:ext uri="{FF2B5EF4-FFF2-40B4-BE49-F238E27FC236}">
                <a16:creationId xmlns:a16="http://schemas.microsoft.com/office/drawing/2014/main" id="{D8C6EB2B-5261-D54D-8535-FCECD6F76126}"/>
              </a:ext>
            </a:extLst>
          </p:cNvPr>
          <p:cNvSpPr/>
          <p:nvPr/>
        </p:nvSpPr>
        <p:spPr>
          <a:xfrm rot="3178003">
            <a:off x="4869521" y="4547103"/>
            <a:ext cx="807843" cy="853983"/>
          </a:xfrm>
          <a:prstGeom prst="circularArrow">
            <a:avLst/>
          </a:prstGeom>
          <a:solidFill>
            <a:srgbClr val="C00000">
              <a:alpha val="798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32" name="Circular Arrow 31">
            <a:extLst>
              <a:ext uri="{FF2B5EF4-FFF2-40B4-BE49-F238E27FC236}">
                <a16:creationId xmlns:a16="http://schemas.microsoft.com/office/drawing/2014/main" id="{64CD3B6B-E971-894F-8A05-014E6B16537B}"/>
              </a:ext>
            </a:extLst>
          </p:cNvPr>
          <p:cNvSpPr/>
          <p:nvPr/>
        </p:nvSpPr>
        <p:spPr>
          <a:xfrm rot="18766675">
            <a:off x="2293807" y="4469525"/>
            <a:ext cx="807843" cy="687253"/>
          </a:xfrm>
          <a:prstGeom prst="circularArrow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578FB-81FA-C34A-9EC7-1C35B19B81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3630" y="3012758"/>
            <a:ext cx="44577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A86190-C1E7-C74F-8478-333EAF089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709" y="4582409"/>
            <a:ext cx="3886200" cy="13716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44B700A-FF98-8949-8CF9-765A8003FC9C}"/>
              </a:ext>
            </a:extLst>
          </p:cNvPr>
          <p:cNvSpPr/>
          <p:nvPr/>
        </p:nvSpPr>
        <p:spPr>
          <a:xfrm>
            <a:off x="1723328" y="6476684"/>
            <a:ext cx="4761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114498" algn="l"/>
              </a:tabLst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Lang,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Mildenberger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Jiang,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PRX Quantum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040311 (2021)</a:t>
            </a:r>
          </a:p>
        </p:txBody>
      </p:sp>
    </p:spTree>
    <p:extLst>
      <p:ext uri="{BB962C8B-B14F-4D97-AF65-F5344CB8AC3E}">
        <p14:creationId xmlns:p14="http://schemas.microsoft.com/office/powerpoint/2010/main" val="240959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4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C333-53FA-716B-B71D-633ED46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D6FEE-89E6-02D0-4196-7E613852CFE5}"/>
              </a:ext>
            </a:extLst>
          </p:cNvPr>
          <p:cNvSpPr txBox="1"/>
          <p:nvPr/>
        </p:nvSpPr>
        <p:spPr>
          <a:xfrm>
            <a:off x="958595" y="2861168"/>
            <a:ext cx="261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Generator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of</a:t>
            </a:r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Gauss</a:t>
            </a:r>
            <a:r>
              <a:rPr lang="en-DE" dirty="0">
                <a:solidFill>
                  <a:schemeClr val="accent1"/>
                </a:solidFill>
                <a:cs typeface="Times New Roman" panose="02020603050405020304" pitchFamily="18" charset="0"/>
              </a:rPr>
              <a:t>’</a:t>
            </a:r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s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law</a:t>
            </a:r>
            <a:endParaRPr lang="en-DE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EA9A2-AC67-3F81-66EF-DFC728185D42}"/>
              </a:ext>
            </a:extLst>
          </p:cNvPr>
          <p:cNvSpPr txBox="1"/>
          <p:nvPr/>
        </p:nvSpPr>
        <p:spPr>
          <a:xfrm>
            <a:off x="958594" y="3629186"/>
            <a:ext cx="250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U(1)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gauge</a:t>
            </a:r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symmetry</a:t>
            </a:r>
            <a:endParaRPr lang="en-DE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865B0E-B2E5-9FD5-20A0-CDB0204A93C2}"/>
              </a:ext>
            </a:extLst>
          </p:cNvPr>
          <p:cNvSpPr>
            <a:spLocks/>
          </p:cNvSpPr>
          <p:nvPr/>
        </p:nvSpPr>
        <p:spPr>
          <a:xfrm>
            <a:off x="3996691" y="1912243"/>
            <a:ext cx="289367" cy="29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287791-7099-6C64-1C7C-336C16F34BF7}"/>
              </a:ext>
            </a:extLst>
          </p:cNvPr>
          <p:cNvSpPr>
            <a:spLocks/>
          </p:cNvSpPr>
          <p:nvPr/>
        </p:nvSpPr>
        <p:spPr>
          <a:xfrm>
            <a:off x="5154881" y="1912243"/>
            <a:ext cx="289367" cy="29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26469A7-3A98-A0C8-D97B-74D451BF39E4}"/>
              </a:ext>
            </a:extLst>
          </p:cNvPr>
          <p:cNvSpPr/>
          <p:nvPr/>
        </p:nvSpPr>
        <p:spPr>
          <a:xfrm>
            <a:off x="4286058" y="1989051"/>
            <a:ext cx="864000" cy="14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733403-1A7C-48BA-F2C6-A3870B5A809D}"/>
              </a:ext>
            </a:extLst>
          </p:cNvPr>
          <p:cNvCxnSpPr>
            <a:cxnSpLocks/>
          </p:cNvCxnSpPr>
          <p:nvPr/>
        </p:nvCxnSpPr>
        <p:spPr>
          <a:xfrm>
            <a:off x="4469222" y="2057470"/>
            <a:ext cx="509649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179E65-3C52-D46B-54CB-383F14A4CD7D}"/>
              </a:ext>
            </a:extLst>
          </p:cNvPr>
          <p:cNvCxnSpPr/>
          <p:nvPr/>
        </p:nvCxnSpPr>
        <p:spPr>
          <a:xfrm>
            <a:off x="4041532" y="2057470"/>
            <a:ext cx="180000" cy="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B9BBE6-8C5A-7626-0CAD-5166D5DDDA79}"/>
              </a:ext>
            </a:extLst>
          </p:cNvPr>
          <p:cNvCxnSpPr>
            <a:cxnSpLocks/>
          </p:cNvCxnSpPr>
          <p:nvPr/>
        </p:nvCxnSpPr>
        <p:spPr>
          <a:xfrm flipV="1">
            <a:off x="4128932" y="1968043"/>
            <a:ext cx="0" cy="1800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DE82DB-DDBF-C332-8CCF-BAF3A72BC670}"/>
              </a:ext>
            </a:extLst>
          </p:cNvPr>
          <p:cNvCxnSpPr/>
          <p:nvPr/>
        </p:nvCxnSpPr>
        <p:spPr>
          <a:xfrm>
            <a:off x="5203823" y="2058043"/>
            <a:ext cx="180000" cy="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BEF1E7-49B7-01FF-0679-AD90B40F42B0}"/>
              </a:ext>
            </a:extLst>
          </p:cNvPr>
          <p:cNvSpPr txBox="1"/>
          <p:nvPr/>
        </p:nvSpPr>
        <p:spPr>
          <a:xfrm>
            <a:off x="958594" y="4374189"/>
            <a:ext cx="250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Gauge-invariant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states</a:t>
            </a:r>
            <a:endParaRPr lang="en-DE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66A75-FF69-15F6-E8AC-194B6D117A8F}"/>
              </a:ext>
            </a:extLst>
          </p:cNvPr>
          <p:cNvSpPr txBox="1"/>
          <p:nvPr/>
        </p:nvSpPr>
        <p:spPr>
          <a:xfrm>
            <a:off x="958592" y="5118906"/>
            <a:ext cx="297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Gauge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superselection</a:t>
            </a:r>
            <a:r>
              <a:rPr lang="de-DE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sectors</a:t>
            </a:r>
            <a:endParaRPr lang="en-DE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3AA3A3-B5C8-ECE9-865B-D71B4B57B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871" y="5157522"/>
            <a:ext cx="2286000" cy="292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F04BC5-9A0B-24F9-BB27-97DCD2F66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75" y="3497196"/>
            <a:ext cx="2973459" cy="27911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E96743-C09B-3F9B-0D67-9C9F58774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350" y="2391590"/>
            <a:ext cx="1638300" cy="2667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F2215EA-BC41-7854-EE60-47696B84C5B6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B6DC87-1E88-7B49-A6DC-F7A37AE2366F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Paradigmatic gauge theory: 1+1D QED (Schwinger model)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CDE777-B42B-0CB0-26F5-AD0C8785F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194471"/>
            <a:ext cx="7772400" cy="7817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DA5CE5-3F0C-94B3-C563-63523603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71" y="2712997"/>
            <a:ext cx="5168801" cy="6674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A5B553-3095-C483-B95F-EF87EBC7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871" y="3643563"/>
            <a:ext cx="1881939" cy="3461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0DEADA-9C23-EBA7-8B6F-60F389392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871" y="4396385"/>
            <a:ext cx="2060408" cy="3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7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C333-53FA-716B-B71D-633ED4601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5</a:t>
            </a:fld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2215EA-BC41-7854-EE60-47696B84C5B6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B6DC87-1E88-7B49-A6DC-F7A37AE2366F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Quantum link formulation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D5F3C-6DD7-7ED5-3190-08A16712E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94471"/>
            <a:ext cx="7772400" cy="78170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87B604D9-AE0D-82A5-70A5-FBB2F6289904}"/>
              </a:ext>
            </a:extLst>
          </p:cNvPr>
          <p:cNvSpPr/>
          <p:nvPr/>
        </p:nvSpPr>
        <p:spPr>
          <a:xfrm>
            <a:off x="4267200" y="1194471"/>
            <a:ext cx="753979" cy="69287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8D6FC0-D9F2-C687-B630-9C3D2ABF8A87}"/>
              </a:ext>
            </a:extLst>
          </p:cNvPr>
          <p:cNvSpPr/>
          <p:nvPr/>
        </p:nvSpPr>
        <p:spPr>
          <a:xfrm>
            <a:off x="9119937" y="1234515"/>
            <a:ext cx="753979" cy="69287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CDD5F1-66C7-A1D1-7C2C-016A9F78A9E8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7347284" y="1825917"/>
            <a:ext cx="1883071" cy="3831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9502E5-5D95-61EF-9965-BC6362AB828F}"/>
              </a:ext>
            </a:extLst>
          </p:cNvPr>
          <p:cNvCxnSpPr>
            <a:cxnSpLocks/>
            <a:stCxn id="25" idx="5"/>
          </p:cNvCxnSpPr>
          <p:nvPr/>
        </p:nvCxnSpPr>
        <p:spPr>
          <a:xfrm>
            <a:off x="4910761" y="1785873"/>
            <a:ext cx="432764" cy="31225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99C904F-5C9A-3711-B4C2-5442A0422385}"/>
              </a:ext>
            </a:extLst>
          </p:cNvPr>
          <p:cNvSpPr txBox="1"/>
          <p:nvPr/>
        </p:nvSpPr>
        <p:spPr>
          <a:xfrm>
            <a:off x="5087320" y="1947872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Infinite-dimensional local Hilbert space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82EEABB-8CAB-6F6F-169D-1FA7C6448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83" y="3307249"/>
            <a:ext cx="2596017" cy="12940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760686-91C0-E3AD-F88E-53DFBD9B2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498" y="3307249"/>
            <a:ext cx="3393161" cy="14820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58CA4A5-4B19-92C6-32A4-90A3F4349B8A}"/>
              </a:ext>
            </a:extLst>
          </p:cNvPr>
          <p:cNvSpPr txBox="1"/>
          <p:nvPr/>
        </p:nvSpPr>
        <p:spPr>
          <a:xfrm>
            <a:off x="1671181" y="2522255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Quantum link model (QLM) formulation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747DA2-BDA8-FCD5-5833-8D9F7E3C1FA2}"/>
              </a:ext>
            </a:extLst>
          </p:cNvPr>
          <p:cNvSpPr txBox="1"/>
          <p:nvPr/>
        </p:nvSpPr>
        <p:spPr>
          <a:xfrm>
            <a:off x="8276531" y="2539560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Jordan-Wigner transformation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A20A4CA-DFC6-A957-79EA-EF0B2097B2FB}"/>
              </a:ext>
            </a:extLst>
          </p:cNvPr>
          <p:cNvSpPr/>
          <p:nvPr/>
        </p:nvSpPr>
        <p:spPr>
          <a:xfrm>
            <a:off x="1322158" y="2499168"/>
            <a:ext cx="3137547" cy="229015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3FE0DDA-8574-3B9D-3357-37BEC13CEA77}"/>
              </a:ext>
            </a:extLst>
          </p:cNvPr>
          <p:cNvSpPr/>
          <p:nvPr/>
        </p:nvSpPr>
        <p:spPr>
          <a:xfrm>
            <a:off x="7643465" y="2506213"/>
            <a:ext cx="3579302" cy="237000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AD1FD1-7B29-983A-5C96-E746C0FABAB6}"/>
              </a:ext>
            </a:extLst>
          </p:cNvPr>
          <p:cNvSpPr txBox="1"/>
          <p:nvPr/>
        </p:nvSpPr>
        <p:spPr>
          <a:xfrm>
            <a:off x="4844716" y="5079877"/>
            <a:ext cx="250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Spin-S U(1) QLM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A6838AA-D99D-F1DD-468F-E2A2126A89E0}"/>
              </a:ext>
            </a:extLst>
          </p:cNvPr>
          <p:cNvSpPr/>
          <p:nvPr/>
        </p:nvSpPr>
        <p:spPr>
          <a:xfrm>
            <a:off x="1187116" y="5093445"/>
            <a:ext cx="10188051" cy="1247669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E9B2B26-B852-1CF1-9A65-1B8E4BA2B70F}"/>
              </a:ext>
            </a:extLst>
          </p:cNvPr>
          <p:cNvSpPr/>
          <p:nvPr/>
        </p:nvSpPr>
        <p:spPr>
          <a:xfrm>
            <a:off x="4572000" y="3275165"/>
            <a:ext cx="272716" cy="1482070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A1F413-EBA3-67B7-1758-276C3C5A5F07}"/>
              </a:ext>
            </a:extLst>
          </p:cNvPr>
          <p:cNvSpPr txBox="1"/>
          <p:nvPr/>
        </p:nvSpPr>
        <p:spPr>
          <a:xfrm>
            <a:off x="4765552" y="3691213"/>
            <a:ext cx="206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(2S+1)-dimensional operators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0D49F3A-F62E-0B60-ED0E-142BC220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158" y="5455024"/>
            <a:ext cx="9900609" cy="8478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400AE5-6DDB-0BC2-2610-145F6F388A08}"/>
              </a:ext>
            </a:extLst>
          </p:cNvPr>
          <p:cNvSpPr/>
          <p:nvPr/>
        </p:nvSpPr>
        <p:spPr>
          <a:xfrm>
            <a:off x="4737" y="6384926"/>
            <a:ext cx="3819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114550" algn="l"/>
              </a:tabLst>
            </a:pP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Chandrasekharan and Wiese,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Nuc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. Phys. B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492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455 (1997)</a:t>
            </a:r>
          </a:p>
          <a:p>
            <a:pPr>
              <a:tabLst>
                <a:tab pos="2114550" algn="l"/>
              </a:tabLst>
            </a:pP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Wiese, Ann. Phys.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525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777 (2013)</a:t>
            </a:r>
          </a:p>
        </p:txBody>
      </p:sp>
    </p:spTree>
    <p:extLst>
      <p:ext uri="{BB962C8B-B14F-4D97-AF65-F5344CB8AC3E}">
        <p14:creationId xmlns:p14="http://schemas.microsoft.com/office/powerpoint/2010/main" val="4351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2" grpId="0"/>
      <p:bldP spid="41" grpId="0"/>
      <p:bldP spid="42" grpId="0"/>
      <p:bldP spid="43" grpId="0" animBg="1"/>
      <p:bldP spid="44" grpId="0" animBg="1"/>
      <p:bldP spid="45" grpId="0"/>
      <p:bldP spid="46" grpId="0" animBg="1"/>
      <p:bldP spid="47" grpId="0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58BEE-3BD8-114A-B682-0651B382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6</a:t>
            </a:fld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312958-D947-9348-916C-36C4F81BE3DC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7F8757-E627-A34C-AFDE-AE19D3C312AA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Large-Scale Quantum Simulators of Gauge Theories</a:t>
            </a:r>
          </a:p>
        </p:txBody>
      </p:sp>
      <p:pic>
        <p:nvPicPr>
          <p:cNvPr id="2" name="Picture 2" descr="Institute for Quantum Computing (IQC) on Twitter: &quot;What did ...">
            <a:extLst>
              <a:ext uri="{FF2B5EF4-FFF2-40B4-BE49-F238E27FC236}">
                <a16:creationId xmlns:a16="http://schemas.microsoft.com/office/drawing/2014/main" id="{AF86179A-FE10-2EBF-4500-A5E19E040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233"/>
          <a:stretch/>
        </p:blipFill>
        <p:spPr bwMode="auto">
          <a:xfrm>
            <a:off x="8793804" y="1092691"/>
            <a:ext cx="3259655" cy="289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7A21D-64B8-EACF-6899-2BF4401D3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22"/>
          <a:stretch/>
        </p:blipFill>
        <p:spPr>
          <a:xfrm>
            <a:off x="68337" y="1449288"/>
            <a:ext cx="6674910" cy="1089633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47FD8D7C-C3AF-334B-E4DE-01B35381B9B9}"/>
              </a:ext>
            </a:extLst>
          </p:cNvPr>
          <p:cNvSpPr/>
          <p:nvPr/>
        </p:nvSpPr>
        <p:spPr>
          <a:xfrm rot="16200000">
            <a:off x="5760803" y="960373"/>
            <a:ext cx="291479" cy="1200549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AA028-804B-C723-D989-F18AF94FA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60" y="1989938"/>
            <a:ext cx="330200" cy="330200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DCAA71A1-A755-5DB3-78FB-4160A79FDD75}"/>
              </a:ext>
            </a:extLst>
          </p:cNvPr>
          <p:cNvSpPr/>
          <p:nvPr/>
        </p:nvSpPr>
        <p:spPr>
          <a:xfrm>
            <a:off x="6757227" y="1846058"/>
            <a:ext cx="262282" cy="61863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B0E172-10C4-F965-37E8-574F8CF03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8"/>
          <a:stretch/>
        </p:blipFill>
        <p:spPr>
          <a:xfrm>
            <a:off x="68337" y="2532773"/>
            <a:ext cx="6674313" cy="1571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717DCB-DABC-C9A9-4D9D-6B2C3DEE7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453" y="1085797"/>
            <a:ext cx="1674204" cy="281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C8B009-EBD8-DC15-BB8C-77E8B7A2B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142" y="1010929"/>
            <a:ext cx="304800" cy="31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1F037D-C425-48AA-DAF2-D73C04582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7" y="4189195"/>
            <a:ext cx="7535937" cy="7566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B6A4C5-3354-CFF2-3E50-B87FA3399A31}"/>
              </a:ext>
            </a:extLst>
          </p:cNvPr>
          <p:cNvCxnSpPr/>
          <p:nvPr/>
        </p:nvCxnSpPr>
        <p:spPr>
          <a:xfrm>
            <a:off x="6264537" y="4090738"/>
            <a:ext cx="1041607" cy="9674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567CA6-F6E1-C714-13A2-FAC20B5B1B27}"/>
              </a:ext>
            </a:extLst>
          </p:cNvPr>
          <p:cNvCxnSpPr>
            <a:cxnSpLocks/>
          </p:cNvCxnSpPr>
          <p:nvPr/>
        </p:nvCxnSpPr>
        <p:spPr>
          <a:xfrm flipV="1">
            <a:off x="6264537" y="4090738"/>
            <a:ext cx="1016125" cy="9844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3A37F17-A514-9A38-8F59-76127EEB2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54" y="5971615"/>
            <a:ext cx="3187700" cy="381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5CA646-8E4D-54FF-315C-F4C7E95D3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4" y="5198372"/>
            <a:ext cx="6248400" cy="431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31899E-0875-2F4E-F401-AF3588B430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37" y="4964023"/>
            <a:ext cx="5592963" cy="1898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7AFCA-7D4E-9392-E356-34B782ECF40E}"/>
              </a:ext>
            </a:extLst>
          </p:cNvPr>
          <p:cNvSpPr txBox="1"/>
          <p:nvPr/>
        </p:nvSpPr>
        <p:spPr>
          <a:xfrm>
            <a:off x="65554" y="6572115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Yang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 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), Nature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587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392 (2020)</a:t>
            </a:r>
          </a:p>
        </p:txBody>
      </p:sp>
    </p:spTree>
    <p:extLst>
      <p:ext uri="{BB962C8B-B14F-4D97-AF65-F5344CB8AC3E}">
        <p14:creationId xmlns:p14="http://schemas.microsoft.com/office/powerpoint/2010/main" val="29056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58BEE-3BD8-114A-B682-0651B382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7</a:t>
            </a:fld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312958-D947-9348-916C-36C4F81BE3DC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7F8757-E627-A34C-AFDE-AE19D3C312AA}"/>
              </a:ext>
            </a:extLst>
          </p:cNvPr>
          <p:cNvSpPr txBox="1"/>
          <p:nvPr/>
        </p:nvSpPr>
        <p:spPr>
          <a:xfrm>
            <a:off x="0" y="32153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Large-Scale Quantum Simulators of Gauge Theories</a:t>
            </a:r>
          </a:p>
        </p:txBody>
      </p:sp>
      <p:pic>
        <p:nvPicPr>
          <p:cNvPr id="2" name="Picture 2" descr="Institute for Quantum Computing (IQC) on Twitter: &quot;What did ...">
            <a:extLst>
              <a:ext uri="{FF2B5EF4-FFF2-40B4-BE49-F238E27FC236}">
                <a16:creationId xmlns:a16="http://schemas.microsoft.com/office/drawing/2014/main" id="{AF86179A-FE10-2EBF-4500-A5E19E040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233"/>
          <a:stretch/>
        </p:blipFill>
        <p:spPr bwMode="auto">
          <a:xfrm>
            <a:off x="8793804" y="1092691"/>
            <a:ext cx="3259655" cy="289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7A21D-64B8-EACF-6899-2BF4401D3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22"/>
          <a:stretch/>
        </p:blipFill>
        <p:spPr>
          <a:xfrm>
            <a:off x="68337" y="1449288"/>
            <a:ext cx="6674910" cy="1089633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47FD8D7C-C3AF-334B-E4DE-01B35381B9B9}"/>
              </a:ext>
            </a:extLst>
          </p:cNvPr>
          <p:cNvSpPr/>
          <p:nvPr/>
        </p:nvSpPr>
        <p:spPr>
          <a:xfrm rot="16200000">
            <a:off x="5760803" y="960373"/>
            <a:ext cx="291479" cy="1200549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AA028-804B-C723-D989-F18AF94FA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60" y="1989938"/>
            <a:ext cx="330200" cy="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4793A6-F4B7-A8FD-F176-23907285E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960" y="2927593"/>
            <a:ext cx="1181100" cy="330200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DCAA71A1-A755-5DB3-78FB-4160A79FDD75}"/>
              </a:ext>
            </a:extLst>
          </p:cNvPr>
          <p:cNvSpPr/>
          <p:nvPr/>
        </p:nvSpPr>
        <p:spPr>
          <a:xfrm>
            <a:off x="6757227" y="1846058"/>
            <a:ext cx="262282" cy="61863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C72C3A1-B889-2FF2-DAFF-750EDDB021B3}"/>
              </a:ext>
            </a:extLst>
          </p:cNvPr>
          <p:cNvSpPr/>
          <p:nvPr/>
        </p:nvSpPr>
        <p:spPr>
          <a:xfrm>
            <a:off x="6757227" y="2662018"/>
            <a:ext cx="262282" cy="86135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B0E172-10C4-F965-37E8-574F8CF03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8"/>
          <a:stretch/>
        </p:blipFill>
        <p:spPr>
          <a:xfrm>
            <a:off x="68337" y="2532773"/>
            <a:ext cx="6674313" cy="1571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717DCB-DABC-C9A9-4D9D-6B2C3DEE7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453" y="1085797"/>
            <a:ext cx="1674204" cy="2818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CA07601-D1AA-BCF5-741B-507BBBC6C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555" y="3718152"/>
            <a:ext cx="1358900" cy="2667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8FFB65-7FA3-0714-0EDC-FB208856C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142" y="1010929"/>
            <a:ext cx="304800" cy="317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92375D-874F-93C6-D54A-28A07C3AE4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37" y="6390415"/>
            <a:ext cx="1562100" cy="2921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BD124D-7463-B352-2E4F-988AD1990A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37" y="5239201"/>
            <a:ext cx="47244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DCD49-E628-687F-83CA-7C4B461631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37" y="4964023"/>
            <a:ext cx="5592963" cy="1898394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A54E4F-2FBB-E87C-1E73-44D7FED10B30}"/>
              </a:ext>
            </a:extLst>
          </p:cNvPr>
          <p:cNvSpPr/>
          <p:nvPr/>
        </p:nvSpPr>
        <p:spPr>
          <a:xfrm>
            <a:off x="6914147" y="3579592"/>
            <a:ext cx="1648327" cy="515939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6A90C4-EA38-7145-CA87-9F64E5B55A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37" y="4282310"/>
            <a:ext cx="7772400" cy="704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F92FE-B234-C039-A908-008E6F4BBE38}"/>
              </a:ext>
            </a:extLst>
          </p:cNvPr>
          <p:cNvSpPr txBox="1"/>
          <p:nvPr/>
        </p:nvSpPr>
        <p:spPr>
          <a:xfrm>
            <a:off x="2174958" y="6553551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Yang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 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), Nature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587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392 (2020)</a:t>
            </a:r>
          </a:p>
        </p:txBody>
      </p:sp>
    </p:spTree>
    <p:extLst>
      <p:ext uri="{BB962C8B-B14F-4D97-AF65-F5344CB8AC3E}">
        <p14:creationId xmlns:p14="http://schemas.microsoft.com/office/powerpoint/2010/main" val="38247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A550A-0561-B24F-9B69-81AA079C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1CB6E-E99A-48FD-92E7-329DECB6327E}" type="slidenum">
              <a:rPr lang="en-US" smtClean="0"/>
              <a:t>8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F1ABB3-3D53-E249-A0E6-488F24F6DDE1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CF744-5642-994E-865B-EC6A114FFC86}"/>
              </a:ext>
            </a:extLst>
          </p:cNvPr>
          <p:cNvSpPr txBox="1"/>
          <p:nvPr/>
        </p:nvSpPr>
        <p:spPr>
          <a:xfrm>
            <a:off x="1847850" y="321535"/>
            <a:ext cx="8496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1"/>
                </a:solidFill>
                <a:latin typeface="+mj-lt"/>
              </a:rPr>
              <a:t>Our Solution: Linear Gauge Protection</a:t>
            </a:r>
            <a:endParaRPr lang="en-US" sz="2500" b="1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DB38F0-D743-324C-B21D-96118E04097B}"/>
              </a:ext>
            </a:extLst>
          </p:cNvPr>
          <p:cNvSpPr/>
          <p:nvPr/>
        </p:nvSpPr>
        <p:spPr>
          <a:xfrm>
            <a:off x="4737" y="6356350"/>
            <a:ext cx="3370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114550" algn="l"/>
              </a:tabLst>
            </a:pP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and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Hauke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Phys. Rev. Lett.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125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030503 (2020)</a:t>
            </a:r>
            <a:endParaRPr lang="en-US" sz="12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>
              <a:tabLst>
                <a:tab pos="2114550" algn="l"/>
              </a:tabLst>
            </a:pP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PRX Quantum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040311 (2021)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AB88FF-122E-4D40-836A-C2510110B608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238500" y="2799143"/>
            <a:ext cx="831309" cy="738064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B2C0BD-CF19-9AA9-C305-F1AF5C7C49B3}"/>
              </a:ext>
            </a:extLst>
          </p:cNvPr>
          <p:cNvSpPr txBox="1"/>
          <p:nvPr/>
        </p:nvSpPr>
        <p:spPr>
          <a:xfrm>
            <a:off x="2514" y="1373090"/>
            <a:ext cx="967318" cy="654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Target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1670A9-2140-B2F6-99F2-21857CECAF77}"/>
              </a:ext>
            </a:extLst>
          </p:cNvPr>
          <p:cNvSpPr txBox="1"/>
          <p:nvPr/>
        </p:nvSpPr>
        <p:spPr>
          <a:xfrm>
            <a:off x="1054028" y="1376433"/>
            <a:ext cx="137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Unavoidable errors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4726C39-3EE6-AF6F-D362-CCC73EA1C428}"/>
              </a:ext>
            </a:extLst>
          </p:cNvPr>
          <p:cNvSpPr/>
          <p:nvPr/>
        </p:nvSpPr>
        <p:spPr>
          <a:xfrm>
            <a:off x="8573580" y="3522180"/>
            <a:ext cx="2636279" cy="5263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43BDAE-99AF-626F-B860-B4054B7BF2E2}"/>
              </a:ext>
            </a:extLst>
          </p:cNvPr>
          <p:cNvSpPr txBox="1"/>
          <p:nvPr/>
        </p:nvSpPr>
        <p:spPr>
          <a:xfrm>
            <a:off x="8627748" y="3610192"/>
            <a:ext cx="2622943" cy="36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/>
              <a:t>Target model subspace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4F9E66A-FA5D-45A3-5821-65D32649BAFC}"/>
              </a:ext>
            </a:extLst>
          </p:cNvPr>
          <p:cNvSpPr/>
          <p:nvPr/>
        </p:nvSpPr>
        <p:spPr>
          <a:xfrm>
            <a:off x="8573580" y="5150327"/>
            <a:ext cx="2622943" cy="288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5438B64-A2E2-1C49-16B0-919BFD27E0E5}"/>
              </a:ext>
            </a:extLst>
          </p:cNvPr>
          <p:cNvSpPr/>
          <p:nvPr/>
        </p:nvSpPr>
        <p:spPr>
          <a:xfrm>
            <a:off x="8573580" y="5533831"/>
            <a:ext cx="2622943" cy="39516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610732D-ADE8-876D-735F-FB1186635538}"/>
              </a:ext>
            </a:extLst>
          </p:cNvPr>
          <p:cNvSpPr/>
          <p:nvPr/>
        </p:nvSpPr>
        <p:spPr>
          <a:xfrm>
            <a:off x="8573580" y="6003006"/>
            <a:ext cx="2622943" cy="17340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7A1D01-4A95-B3AA-2F6F-6B2B10BC6037}"/>
              </a:ext>
            </a:extLst>
          </p:cNvPr>
          <p:cNvSpPr/>
          <p:nvPr/>
        </p:nvSpPr>
        <p:spPr>
          <a:xfrm>
            <a:off x="8573580" y="6366881"/>
            <a:ext cx="2622943" cy="17340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DBDDC2-22DA-8FCA-8738-8A724230696E}"/>
              </a:ext>
            </a:extLst>
          </p:cNvPr>
          <p:cNvSpPr/>
          <p:nvPr/>
        </p:nvSpPr>
        <p:spPr>
          <a:xfrm>
            <a:off x="8573580" y="2242404"/>
            <a:ext cx="2622943" cy="17340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D2FDF59-0550-C878-4B7B-040594A679C2}"/>
              </a:ext>
            </a:extLst>
          </p:cNvPr>
          <p:cNvSpPr/>
          <p:nvPr/>
        </p:nvSpPr>
        <p:spPr>
          <a:xfrm>
            <a:off x="8573580" y="1763571"/>
            <a:ext cx="2622943" cy="33012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6280D0C-4CD9-B6AB-3A7D-15C9A8A52E53}"/>
              </a:ext>
            </a:extLst>
          </p:cNvPr>
          <p:cNvSpPr/>
          <p:nvPr/>
        </p:nvSpPr>
        <p:spPr>
          <a:xfrm>
            <a:off x="8573580" y="6629626"/>
            <a:ext cx="2622943" cy="95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56FCEBF-F454-3736-0691-6BBED88D83A6}"/>
              </a:ext>
            </a:extLst>
          </p:cNvPr>
          <p:cNvSpPr/>
          <p:nvPr/>
        </p:nvSpPr>
        <p:spPr>
          <a:xfrm>
            <a:off x="8573580" y="1556924"/>
            <a:ext cx="2622943" cy="9592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A9C7BE2-10F5-022E-87E4-F3E1ACEDB43C}"/>
              </a:ext>
            </a:extLst>
          </p:cNvPr>
          <p:cNvSpPr/>
          <p:nvPr/>
        </p:nvSpPr>
        <p:spPr>
          <a:xfrm>
            <a:off x="8573580" y="1254740"/>
            <a:ext cx="2622943" cy="22343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9D2DAAC-DAEF-6052-1BC5-3AA0EF47AE6C}"/>
              </a:ext>
            </a:extLst>
          </p:cNvPr>
          <p:cNvCxnSpPr>
            <a:cxnSpLocks/>
          </p:cNvCxnSpPr>
          <p:nvPr/>
        </p:nvCxnSpPr>
        <p:spPr>
          <a:xfrm>
            <a:off x="11316007" y="2307720"/>
            <a:ext cx="0" cy="1514339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DF7DEDB-427F-BE71-EE59-D544A97AB880}"/>
              </a:ext>
            </a:extLst>
          </p:cNvPr>
          <p:cNvCxnSpPr>
            <a:cxnSpLocks/>
          </p:cNvCxnSpPr>
          <p:nvPr/>
        </p:nvCxnSpPr>
        <p:spPr>
          <a:xfrm>
            <a:off x="11316007" y="3822059"/>
            <a:ext cx="0" cy="1485643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AB6490A-1114-5656-CFA0-143F912A1EA1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8191784" y="1307513"/>
            <a:ext cx="0" cy="544779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FE448ED-1591-CC57-9C44-14B991305AE9}"/>
              </a:ext>
            </a:extLst>
          </p:cNvPr>
          <p:cNvSpPr txBox="1"/>
          <p:nvPr/>
        </p:nvSpPr>
        <p:spPr>
          <a:xfrm>
            <a:off x="7708125" y="938181"/>
            <a:ext cx="96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/>
              <a:t>Energy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52A0F9C-8A88-A878-952D-F7A9F04D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7" y="2057235"/>
            <a:ext cx="3556000" cy="52070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0BB646E-D0F2-BA7F-3B33-EFA9B4B67221}"/>
              </a:ext>
            </a:extLst>
          </p:cNvPr>
          <p:cNvSpPr txBox="1"/>
          <p:nvPr/>
        </p:nvSpPr>
        <p:spPr>
          <a:xfrm>
            <a:off x="2689559" y="1376433"/>
            <a:ext cx="121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Gauge protection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0BFAEE9-26F0-2FCE-36A3-307022C36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492" y="2843157"/>
            <a:ext cx="622300" cy="3302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51D58B-FE74-82B3-1B9E-69035903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492" y="4343710"/>
            <a:ext cx="622300" cy="3302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5FE9B11-DC80-2B8A-D3B0-58EB020D0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7" y="3506830"/>
            <a:ext cx="37084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7CD0C2E-5854-DFEF-A490-0D037D81F30E}"/>
              </a:ext>
            </a:extLst>
          </p:cNvPr>
          <p:cNvSpPr txBox="1"/>
          <p:nvPr/>
        </p:nvSpPr>
        <p:spPr>
          <a:xfrm>
            <a:off x="4069809" y="2475977"/>
            <a:ext cx="370316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DE" sz="1800" dirty="0">
                <a:solidFill>
                  <a:schemeClr val="accent1"/>
                </a:solidFill>
              </a:rPr>
              <a:t>Choose coefficients properly to energetically isolate physical sector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090CFDA-3542-932B-662D-145A69E50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92" y="5069203"/>
            <a:ext cx="7734300" cy="5588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ED01A5F-2977-E80F-1FD4-C4670CDC2E45}"/>
              </a:ext>
            </a:extLst>
          </p:cNvPr>
          <p:cNvSpPr/>
          <p:nvPr/>
        </p:nvSpPr>
        <p:spPr>
          <a:xfrm>
            <a:off x="3964543" y="6200481"/>
            <a:ext cx="3580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114550" algn="l"/>
              </a:tabLst>
            </a:pP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Facchi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and </a:t>
            </a: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Pascazio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Phys. Rev. Lett.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89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080401 (2002)</a:t>
            </a:r>
          </a:p>
          <a:p>
            <a:pPr>
              <a:tabLst>
                <a:tab pos="2114550" algn="l"/>
              </a:tabLst>
            </a:pP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Facchi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Phys. Rev. A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69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032314 (2004)</a:t>
            </a:r>
          </a:p>
          <a:p>
            <a:pPr>
              <a:tabLst>
                <a:tab pos="2114550" algn="l"/>
              </a:tabLst>
            </a:pPr>
            <a:r>
              <a:rPr lang="en-US" sz="1200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Burgarth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Quantum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152 (2019)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BC802A1-3926-CF37-21D5-E2CC23B50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704" y="5952045"/>
            <a:ext cx="520700" cy="2921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24E11D9-CD67-0F9F-F758-C1AABAA9732D}"/>
              </a:ext>
            </a:extLst>
          </p:cNvPr>
          <p:cNvSpPr/>
          <p:nvPr/>
        </p:nvSpPr>
        <p:spPr>
          <a:xfrm>
            <a:off x="60482" y="2862124"/>
            <a:ext cx="1325011" cy="296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D46CE2-D050-D5A0-6DC2-894C5DA3C7A2}"/>
              </a:ext>
            </a:extLst>
          </p:cNvPr>
          <p:cNvSpPr txBox="1"/>
          <p:nvPr/>
        </p:nvSpPr>
        <p:spPr>
          <a:xfrm rot="16200000">
            <a:off x="-807037" y="4196390"/>
            <a:ext cx="3004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“Infinite”-time g</a:t>
            </a:r>
            <a:r>
              <a:rPr lang="en-DE" dirty="0"/>
              <a:t>auge violation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86043A1-B4E1-65EC-746A-CF7AB6271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8" y="2821956"/>
            <a:ext cx="6965531" cy="30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21" grpId="0" animBg="1"/>
      <p:bldP spid="22" grpId="0" animBg="1"/>
      <p:bldP spid="25" grpId="0" animBg="1"/>
      <p:bldP spid="27" grpId="0" animBg="1"/>
      <p:bldP spid="37" grpId="0" animBg="1"/>
      <p:bldP spid="38" grpId="0" animBg="1"/>
      <p:bldP spid="39" grpId="0" animBg="1"/>
      <p:bldP spid="51" grpId="0"/>
      <p:bldP spid="28" grpId="0" animBg="1"/>
      <p:bldP spid="33" grpId="0"/>
      <p:bldP spid="49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3A1C35-29F1-A44E-AE4B-AFBE61F0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44A5A-DF27-4E91-B0DB-DC086DB1FCA8}" type="slidenum">
              <a:rPr lang="de-DE" smtClean="0"/>
              <a:t>9</a:t>
            </a:fld>
            <a:endParaRPr lang="de-DE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9CB5774-1E69-884F-ACDF-A70BC561F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17" y="1014404"/>
            <a:ext cx="5416039" cy="39642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C73F50-2B3D-ED4E-876C-CF2F9EE4D9F5}"/>
              </a:ext>
            </a:extLst>
          </p:cNvPr>
          <p:cNvSpPr/>
          <p:nvPr/>
        </p:nvSpPr>
        <p:spPr>
          <a:xfrm>
            <a:off x="0" y="268664"/>
            <a:ext cx="12192000" cy="692870"/>
          </a:xfrm>
          <a:prstGeom prst="rect">
            <a:avLst/>
          </a:prstGeom>
          <a:solidFill>
            <a:schemeClr val="bg1">
              <a:lumMod val="65000"/>
              <a:alpha val="172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5524B-7B2C-844E-99E4-8660F638CAB1}"/>
              </a:ext>
            </a:extLst>
          </p:cNvPr>
          <p:cNvSpPr txBox="1"/>
          <p:nvPr/>
        </p:nvSpPr>
        <p:spPr>
          <a:xfrm>
            <a:off x="1847850" y="321535"/>
            <a:ext cx="849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First Large-Scale Quantum Simulator of Gauge Theories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3BC62-6CDB-2949-B162-476006A37658}"/>
              </a:ext>
            </a:extLst>
          </p:cNvPr>
          <p:cNvSpPr txBox="1"/>
          <p:nvPr/>
        </p:nvSpPr>
        <p:spPr>
          <a:xfrm>
            <a:off x="6021472" y="6439783"/>
            <a:ext cx="3879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Yang </a:t>
            </a:r>
            <a:r>
              <a:rPr lang="en-US" sz="1200" i="1" dirty="0">
                <a:solidFill>
                  <a:schemeClr val="accent1"/>
                </a:solidFill>
                <a:cs typeface="Times New Roman" panose="02020603050405020304" pitchFamily="18" charset="0"/>
              </a:rPr>
              <a:t>et al. 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JCH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), Nature </a:t>
            </a:r>
            <a:r>
              <a:rPr lang="en-US" sz="1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587</a:t>
            </a:r>
            <a:r>
              <a:rPr lang="en-US" sz="1200" dirty="0">
                <a:solidFill>
                  <a:schemeClr val="accent1"/>
                </a:solidFill>
                <a:cs typeface="Times New Roman" panose="02020603050405020304" pitchFamily="18" charset="0"/>
              </a:rPr>
              <a:t>, 392 (2020)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AB233B-125B-EE14-2FFC-856213CC912A}"/>
              </a:ext>
            </a:extLst>
          </p:cNvPr>
          <p:cNvCxnSpPr>
            <a:cxnSpLocks/>
          </p:cNvCxnSpPr>
          <p:nvPr/>
        </p:nvCxnSpPr>
        <p:spPr>
          <a:xfrm>
            <a:off x="5309911" y="3416997"/>
            <a:ext cx="1326365" cy="33278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BD632A-F4E9-4324-4ECC-B09C724C89F4}"/>
              </a:ext>
            </a:extLst>
          </p:cNvPr>
          <p:cNvCxnSpPr>
            <a:cxnSpLocks/>
          </p:cNvCxnSpPr>
          <p:nvPr/>
        </p:nvCxnSpPr>
        <p:spPr>
          <a:xfrm flipV="1">
            <a:off x="5309911" y="1844800"/>
            <a:ext cx="1326365" cy="4438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5D04FB5-82D8-371F-9981-ADE6B6EFE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1" y="4289023"/>
            <a:ext cx="4975500" cy="24609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F27729-57A1-C41B-69B3-E16C6A001261}"/>
              </a:ext>
            </a:extLst>
          </p:cNvPr>
          <p:cNvSpPr txBox="1"/>
          <p:nvPr/>
        </p:nvSpPr>
        <p:spPr>
          <a:xfrm>
            <a:off x="1428969" y="4384289"/>
            <a:ext cx="3041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sz="2800" dirty="0">
                <a:solidFill>
                  <a:schemeClr val="accent6"/>
                </a:solidFill>
              </a:rPr>
              <a:t>Controlled violation</a:t>
            </a:r>
          </a:p>
        </p:txBody>
      </p:sp>
      <p:sp>
        <p:nvSpPr>
          <p:cNvPr id="14" name="Bent-Up Arrow 13">
            <a:extLst>
              <a:ext uri="{FF2B5EF4-FFF2-40B4-BE49-F238E27FC236}">
                <a16:creationId xmlns:a16="http://schemas.microsoft.com/office/drawing/2014/main" id="{A0EC0425-1975-A6F6-5077-A1FCDFE6F525}"/>
              </a:ext>
            </a:extLst>
          </p:cNvPr>
          <p:cNvSpPr>
            <a:spLocks/>
          </p:cNvSpPr>
          <p:nvPr/>
        </p:nvSpPr>
        <p:spPr>
          <a:xfrm rot="16200000" flipH="1">
            <a:off x="6041458" y="4366992"/>
            <a:ext cx="900000" cy="2243828"/>
          </a:xfrm>
          <a:prstGeom prst="bentUpArrow">
            <a:avLst>
              <a:gd name="adj1" fmla="val 25000"/>
              <a:gd name="adj2" fmla="val 24289"/>
              <a:gd name="adj3" fmla="val 25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175" cmpd="sng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B6F05C-277D-E349-5DE9-03DD93A1B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978" y="5458809"/>
            <a:ext cx="2092117" cy="7513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FDE0E-4EE5-2E1F-4E28-C50A73D8A551}"/>
              </a:ext>
            </a:extLst>
          </p:cNvPr>
          <p:cNvSpPr txBox="1"/>
          <p:nvPr/>
        </p:nvSpPr>
        <p:spPr>
          <a:xfrm>
            <a:off x="7974497" y="4978617"/>
            <a:ext cx="258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Gauge protection term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B5645-ED00-7C67-41B8-7878CE6B1AEF}"/>
              </a:ext>
            </a:extLst>
          </p:cNvPr>
          <p:cNvSpPr txBox="1"/>
          <p:nvPr/>
        </p:nvSpPr>
        <p:spPr>
          <a:xfrm>
            <a:off x="10260095" y="1008110"/>
            <a:ext cx="976501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/>
                </a:solidFill>
              </a:rPr>
              <a:t>71 SITES</a:t>
            </a:r>
            <a:endParaRPr lang="en-DE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9A877-8530-2ED3-51F5-DCF1A7D7D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" y="1596326"/>
            <a:ext cx="5097049" cy="246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16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216740</TotalTime>
  <Words>1364</Words>
  <Application>Microsoft Macintosh PowerPoint</Application>
  <PresentationFormat>Widescreen</PresentationFormat>
  <Paragraphs>397</Paragraphs>
  <Slides>31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matterwave</dc:creator>
  <cp:lastModifiedBy>Microsoft Office User</cp:lastModifiedBy>
  <cp:revision>965</cp:revision>
  <cp:lastPrinted>2023-05-03T11:02:49Z</cp:lastPrinted>
  <dcterms:created xsi:type="dcterms:W3CDTF">2018-01-22T14:12:19Z</dcterms:created>
  <dcterms:modified xsi:type="dcterms:W3CDTF">2024-03-04T22:27:13Z</dcterms:modified>
</cp:coreProperties>
</file>